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835FECC-018C-4BB9-B4F4-D9D08EF69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F9877462-3B84-416C-BE79-7DC9F58B33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DBFD03B-B3E8-425B-B0DD-34987CE38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8005-E6F2-4E81-9EE7-F295A2F68C71}" type="datetimeFigureOut">
              <a:rPr lang="ar-SA" smtClean="0"/>
              <a:t>25/09/41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115C11-3E1B-4277-8498-B7CD0FD39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EDBACBF-B610-4D66-AA69-9F553D89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DBD1-31CF-48E8-8108-ADBB53C440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177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677BEE3-EA39-4C57-BE3A-5A62942F1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B56DEC0-D803-4F20-982C-E9AEF95B0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7F8969A-FB49-404E-B7FD-040749A3A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8005-E6F2-4E81-9EE7-F295A2F68C71}" type="datetimeFigureOut">
              <a:rPr lang="ar-SA" smtClean="0"/>
              <a:t>25/09/41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8B3CE5B-E079-4A05-917B-C4371257A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83F2821-C7B6-4B51-BA6B-6975E61FC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DBD1-31CF-48E8-8108-ADBB53C440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895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FC15812D-84DB-4B29-AC94-CB65446863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59DB031-6C7E-40A9-8BCD-8C4A586342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090F5FD-EC8E-424F-8656-79EFBF6AB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8005-E6F2-4E81-9EE7-F295A2F68C71}" type="datetimeFigureOut">
              <a:rPr lang="ar-SA" smtClean="0"/>
              <a:t>25/09/41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4FD6702-C677-4C8D-BEE4-A66B4524C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6B90612-3133-4DB5-92A9-79D721FE1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DBD1-31CF-48E8-8108-ADBB53C440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4499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D7D7A30-ECFA-4846-A206-89588A59C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EDD9E56-4F5A-48A6-B6A7-A90C83B96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8B573B4-FFC1-49F8-B2E5-09775E34D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8005-E6F2-4E81-9EE7-F295A2F68C71}" type="datetimeFigureOut">
              <a:rPr lang="ar-SA" smtClean="0"/>
              <a:t>25/09/41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B3C49F2-A387-4815-8E12-7342259F1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4FF9E52-5E06-4DC1-8260-76C1D467D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DBD1-31CF-48E8-8108-ADBB53C440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067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CB5D23F-E8B7-4B52-A842-2D7C0FDEC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0ACD61F-0834-46BE-AD15-2ECA4FDE5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770A516-C588-4ADA-9C10-0778F2D51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8005-E6F2-4E81-9EE7-F295A2F68C71}" type="datetimeFigureOut">
              <a:rPr lang="ar-SA" smtClean="0"/>
              <a:t>25/09/41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D7C8A08-F512-4CF5-9ED5-7AF6747FC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55FD8F4-8005-44A5-9C55-13BCE777A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DBD1-31CF-48E8-8108-ADBB53C440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3450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634697-4F2F-44FA-B1CB-7BAD17689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AB7374A-D852-45E9-8250-B32A107527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8071698-774A-4EF5-A9A7-C2412E74C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81094BA-CAF7-45A5-9A0F-73F6425B2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8005-E6F2-4E81-9EE7-F295A2F68C71}" type="datetimeFigureOut">
              <a:rPr lang="ar-SA" smtClean="0"/>
              <a:t>25/09/41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1605EE7-49A0-4D15-9E2A-77D9FF735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BE1B702-115A-4ADF-B139-485A2AA63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DBD1-31CF-48E8-8108-ADBB53C440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765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58493F2-81EA-47E1-94A6-66F3934BD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75C4BE7-C921-4895-B222-80EE645D8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5BB8097-A6B7-48CA-A163-EF59F4E73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37B30864-8D9B-42F5-BCBB-B82E10BCA8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F68921E-529C-4C6A-8218-CE4898D223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5ABA91D0-A355-4CFD-9C1B-50C1A5534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8005-E6F2-4E81-9EE7-F295A2F68C71}" type="datetimeFigureOut">
              <a:rPr lang="ar-SA" smtClean="0"/>
              <a:t>25/09/41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19459B87-CD22-49F6-865E-B36B1C799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EB5E8307-5559-4CD0-8C9A-033A004EA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DBD1-31CF-48E8-8108-ADBB53C440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3777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9728DD-6AE8-4B96-BC06-D6F0913F2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5A52713-75A0-405B-9853-367507701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8005-E6F2-4E81-9EE7-F295A2F68C71}" type="datetimeFigureOut">
              <a:rPr lang="ar-SA" smtClean="0"/>
              <a:t>25/09/41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CBA47A73-9F71-4E8A-9746-754B3BB66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9878891D-51FD-479E-B363-E6E3AABFA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DBD1-31CF-48E8-8108-ADBB53C440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3176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0306DB4-14B4-4B29-A665-73D8C0ED4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8005-E6F2-4E81-9EE7-F295A2F68C71}" type="datetimeFigureOut">
              <a:rPr lang="ar-SA" smtClean="0"/>
              <a:t>25/09/41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052A02E7-9EE1-4745-B87A-04444A40E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995F64B8-413A-4324-B9C1-64B429C02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DBD1-31CF-48E8-8108-ADBB53C440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1188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6D43CC-93A3-4276-89CE-9F34DE57A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45C63CC-592E-4323-BFA1-1EDA8F8F0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1D3EE2A-C6B2-4577-8B69-570BBF9A3B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7E097D8-199F-4EF2-9CC6-53F708256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8005-E6F2-4E81-9EE7-F295A2F68C71}" type="datetimeFigureOut">
              <a:rPr lang="ar-SA" smtClean="0"/>
              <a:t>25/09/41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F22ABEA-CA4E-4210-98E5-BF1422108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FB10DE5-0A1C-4355-8C03-8DD45022E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DBD1-31CF-48E8-8108-ADBB53C440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9208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C9EBC08-3720-42D3-BEDA-32DD8C9AC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72CB5385-8369-4540-9BD4-4171BEA0B5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96123A7-8A3A-4A0A-A1A9-63469EF2CC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22EAD81-CD6D-4662-A2C4-E2FA55F8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8005-E6F2-4E81-9EE7-F295A2F68C71}" type="datetimeFigureOut">
              <a:rPr lang="ar-SA" smtClean="0"/>
              <a:t>25/09/41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CEE9B6D-4BA8-4957-986D-E2F7307C2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4222695-3A47-4F2E-BAF0-4879F3AEB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DBD1-31CF-48E8-8108-ADBB53C440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385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D5162AA3-ECC5-4B5D-A725-084D5E709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F26D56E-A48E-457A-9C2C-D268A002F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81889CC-23A1-4CD1-9B7B-39C4EF8A1A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58005-E6F2-4E81-9EE7-F295A2F68C71}" type="datetimeFigureOut">
              <a:rPr lang="ar-SA" smtClean="0"/>
              <a:t>25/09/41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44BB781-BFC8-4927-A701-DB96C5DB27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A065265-8CB7-4965-A193-597C1743E0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0DBD1-31CF-48E8-8108-ADBB53C440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771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صورة 14">
            <a:extLst>
              <a:ext uri="{FF2B5EF4-FFF2-40B4-BE49-F238E27FC236}">
                <a16:creationId xmlns:a16="http://schemas.microsoft.com/office/drawing/2014/main" id="{70746638-057E-49C1-86C4-052757E94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9635" y="3048000"/>
            <a:ext cx="3810000" cy="3810000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2B8BBB6-EAC3-4E65-BE9A-C2A6E64BE2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8139" y="924339"/>
            <a:ext cx="2107096" cy="2107096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8436936C-8EFD-43CF-8618-AA8E952B40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7253" y="851454"/>
            <a:ext cx="2448338" cy="2448338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480BD975-B78C-4B49-A41F-05107D2F66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1391" y="3048000"/>
            <a:ext cx="3810000" cy="3810000"/>
          </a:xfrm>
          <a:prstGeom prst="rect">
            <a:avLst/>
          </a:prstGeom>
        </p:spPr>
      </p:pic>
      <p:pic>
        <p:nvPicPr>
          <p:cNvPr id="11" name="صورة 10" descr="صورة تحتوي على شاشة عرض, جالس&#10;&#10;تم إنشاء الوصف تلقائياً">
            <a:extLst>
              <a:ext uri="{FF2B5EF4-FFF2-40B4-BE49-F238E27FC236}">
                <a16:creationId xmlns:a16="http://schemas.microsoft.com/office/drawing/2014/main" id="{911513EC-4611-4E03-BE4C-9A450E7015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151" y="990601"/>
            <a:ext cx="4600988" cy="5694292"/>
          </a:xfrm>
          <a:prstGeom prst="rect">
            <a:avLst/>
          </a:prstGeom>
        </p:spPr>
      </p:pic>
      <p:sp>
        <p:nvSpPr>
          <p:cNvPr id="16" name="مستطيل: زوايا مستديرة 15">
            <a:extLst>
              <a:ext uri="{FF2B5EF4-FFF2-40B4-BE49-F238E27FC236}">
                <a16:creationId xmlns:a16="http://schemas.microsoft.com/office/drawing/2014/main" id="{0CC0B880-5B5D-4E48-938C-E589E8093F80}"/>
              </a:ext>
            </a:extLst>
          </p:cNvPr>
          <p:cNvSpPr/>
          <p:nvPr/>
        </p:nvSpPr>
        <p:spPr>
          <a:xfrm>
            <a:off x="3843130" y="145774"/>
            <a:ext cx="4558748" cy="1139687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Hacen Digital Arabia LT" panose="02000000000000000000" pitchFamily="2" charset="-78"/>
                <a:cs typeface="Hacen Digital Arabia LT" panose="02000000000000000000" pitchFamily="2" charset="-78"/>
              </a:rPr>
              <a:t>استراتيجية المفاهيم الكرتونية</a:t>
            </a:r>
          </a:p>
        </p:txBody>
      </p:sp>
      <p:sp>
        <p:nvSpPr>
          <p:cNvPr id="17" name="مستطيل 16">
            <a:extLst>
              <a:ext uri="{FF2B5EF4-FFF2-40B4-BE49-F238E27FC236}">
                <a16:creationId xmlns:a16="http://schemas.microsoft.com/office/drawing/2014/main" id="{65779D49-A641-4200-8307-E538F62B8BDB}"/>
              </a:ext>
            </a:extLst>
          </p:cNvPr>
          <p:cNvSpPr/>
          <p:nvPr/>
        </p:nvSpPr>
        <p:spPr>
          <a:xfrm>
            <a:off x="119270" y="5830957"/>
            <a:ext cx="1470991" cy="8746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>
                <a:latin typeface="Hacen Digital Arabia LT" panose="02000000000000000000" pitchFamily="2" charset="-78"/>
                <a:cs typeface="Hacen Digital Arabia LT" panose="02000000000000000000" pitchFamily="2" charset="-78"/>
              </a:rPr>
              <a:t>اعداد المعلمة</a:t>
            </a:r>
          </a:p>
          <a:p>
            <a:pPr algn="ctr"/>
            <a:r>
              <a:rPr lang="ar-SA" dirty="0">
                <a:latin typeface="Hacen Digital Arabia LT" panose="02000000000000000000" pitchFamily="2" charset="-78"/>
                <a:cs typeface="Hacen Digital Arabia LT" panose="02000000000000000000" pitchFamily="2" charset="-78"/>
              </a:rPr>
              <a:t>عبير التميمي</a:t>
            </a:r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5F988514-AF24-4ADC-AFA0-879DC1E62DE7}"/>
              </a:ext>
            </a:extLst>
          </p:cNvPr>
          <p:cNvSpPr/>
          <p:nvPr/>
        </p:nvSpPr>
        <p:spPr>
          <a:xfrm>
            <a:off x="4074784" y="2462456"/>
            <a:ext cx="4049505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600" dirty="0">
                <a:solidFill>
                  <a:schemeClr val="bg1"/>
                </a:solidFill>
                <a:latin typeface="Hacen Digital Arabia LT" panose="02000000000000000000" pitchFamily="2" charset="-78"/>
                <a:cs typeface="Hacen Digital Arabia LT" panose="02000000000000000000" pitchFamily="2" charset="-78"/>
              </a:rPr>
              <a:t>توفيت امرأة عن جدتها وابنها . </a:t>
            </a:r>
          </a:p>
          <a:p>
            <a:r>
              <a:rPr lang="ar-SA" sz="2600" dirty="0">
                <a:solidFill>
                  <a:schemeClr val="bg1"/>
                </a:solidFill>
                <a:latin typeface="Hacen Digital Arabia LT" panose="02000000000000000000" pitchFamily="2" charset="-78"/>
                <a:cs typeface="Hacen Digital Arabia LT" panose="02000000000000000000" pitchFamily="2" charset="-78"/>
              </a:rPr>
              <a:t>فما نصيب الجدة؟</a:t>
            </a: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8B86263F-0E51-4D9B-AFF6-6E045906998C}"/>
              </a:ext>
            </a:extLst>
          </p:cNvPr>
          <p:cNvSpPr/>
          <p:nvPr/>
        </p:nvSpPr>
        <p:spPr>
          <a:xfrm>
            <a:off x="8419501" y="1680577"/>
            <a:ext cx="21691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dirty="0">
                <a:latin typeface="Hacen Digital Arabia LT" panose="02000000000000000000" pitchFamily="2" charset="-78"/>
                <a:cs typeface="Hacen Digital Arabia LT" panose="02000000000000000000" pitchFamily="2" charset="-78"/>
              </a:rPr>
              <a:t>أعتقد أنها ترث الثلث </a:t>
            </a:r>
          </a:p>
        </p:txBody>
      </p:sp>
      <p:sp>
        <p:nvSpPr>
          <p:cNvPr id="20" name="مستطيل 19">
            <a:extLst>
              <a:ext uri="{FF2B5EF4-FFF2-40B4-BE49-F238E27FC236}">
                <a16:creationId xmlns:a16="http://schemas.microsoft.com/office/drawing/2014/main" id="{9F14AB94-BE39-47B9-9CC1-1938CFE55364}"/>
              </a:ext>
            </a:extLst>
          </p:cNvPr>
          <p:cNvSpPr/>
          <p:nvPr/>
        </p:nvSpPr>
        <p:spPr>
          <a:xfrm>
            <a:off x="1523384" y="1746838"/>
            <a:ext cx="24641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dirty="0">
                <a:latin typeface="Hacen Digital Arabia LT" panose="02000000000000000000" pitchFamily="2" charset="-78"/>
                <a:cs typeface="Hacen Digital Arabia LT" panose="02000000000000000000" pitchFamily="2" charset="-78"/>
              </a:rPr>
              <a:t>أتوقع أنها ترث السدس </a:t>
            </a:r>
          </a:p>
        </p:txBody>
      </p:sp>
      <p:sp>
        <p:nvSpPr>
          <p:cNvPr id="21" name="مستطيل: زوايا مستديرة 20">
            <a:extLst>
              <a:ext uri="{FF2B5EF4-FFF2-40B4-BE49-F238E27FC236}">
                <a16:creationId xmlns:a16="http://schemas.microsoft.com/office/drawing/2014/main" id="{0D077635-AA3A-44E4-B5DF-44D620DF3EF8}"/>
              </a:ext>
            </a:extLst>
          </p:cNvPr>
          <p:cNvSpPr/>
          <p:nvPr/>
        </p:nvSpPr>
        <p:spPr>
          <a:xfrm>
            <a:off x="5049079" y="3379305"/>
            <a:ext cx="2292626" cy="530086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/>
              <a:t>الإجابة خاطئة</a:t>
            </a:r>
          </a:p>
        </p:txBody>
      </p:sp>
      <p:sp>
        <p:nvSpPr>
          <p:cNvPr id="22" name="مستطيل: زوايا مستديرة 21">
            <a:extLst>
              <a:ext uri="{FF2B5EF4-FFF2-40B4-BE49-F238E27FC236}">
                <a16:creationId xmlns:a16="http://schemas.microsoft.com/office/drawing/2014/main" id="{B5C55581-6903-4461-82C6-4336CBA61B86}"/>
              </a:ext>
            </a:extLst>
          </p:cNvPr>
          <p:cNvSpPr/>
          <p:nvPr/>
        </p:nvSpPr>
        <p:spPr>
          <a:xfrm>
            <a:off x="5042453" y="3955774"/>
            <a:ext cx="2292626" cy="530086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/>
              <a:t>الإجابة صحيحة</a:t>
            </a:r>
          </a:p>
        </p:txBody>
      </p:sp>
    </p:spTree>
    <p:extLst>
      <p:ext uri="{BB962C8B-B14F-4D97-AF65-F5344CB8AC3E}">
        <p14:creationId xmlns:p14="http://schemas.microsoft.com/office/powerpoint/2010/main" val="162165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5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5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  <p:bldP spid="22" grpId="1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29</Words>
  <Application>Microsoft Office PowerPoint</Application>
  <PresentationFormat>شاشة عريضة</PresentationFormat>
  <Paragraphs>9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Hacen Digital Arabia LT</vt:lpstr>
      <vt:lpstr>نسق Office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ws</dc:creator>
  <cp:lastModifiedBy>ws</cp:lastModifiedBy>
  <cp:revision>11</cp:revision>
  <dcterms:created xsi:type="dcterms:W3CDTF">2019-08-16T14:32:30Z</dcterms:created>
  <dcterms:modified xsi:type="dcterms:W3CDTF">2020-05-17T02:54:03Z</dcterms:modified>
</cp:coreProperties>
</file>