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8135938" cy="104584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56" autoAdjust="0"/>
    <p:restoredTop sz="94660"/>
  </p:normalViewPr>
  <p:slideViewPr>
    <p:cSldViewPr snapToGrid="0">
      <p:cViewPr varScale="1">
        <p:scale>
          <a:sx n="48" d="100"/>
          <a:sy n="48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ريتال العنزي" userId="3e0003f9d1c2299e" providerId="LiveId" clId="{4029801A-A827-4B4A-B712-7BA2B8B917AE}"/>
    <pc:docChg chg="undo custSel modSld">
      <pc:chgData name="ريتال العنزي" userId="3e0003f9d1c2299e" providerId="LiveId" clId="{4029801A-A827-4B4A-B712-7BA2B8B917AE}" dt="2019-11-15T15:10:27.517" v="2" actId="14100"/>
      <pc:docMkLst>
        <pc:docMk/>
      </pc:docMkLst>
      <pc:sldChg chg="modSp">
        <pc:chgData name="ريتال العنزي" userId="3e0003f9d1c2299e" providerId="LiveId" clId="{4029801A-A827-4B4A-B712-7BA2B8B917AE}" dt="2019-11-15T15:10:27.517" v="2" actId="14100"/>
        <pc:sldMkLst>
          <pc:docMk/>
          <pc:sldMk cId="1856764802" sldId="256"/>
        </pc:sldMkLst>
        <pc:spChg chg="mod">
          <ac:chgData name="ريتال العنزي" userId="3e0003f9d1c2299e" providerId="LiveId" clId="{4029801A-A827-4B4A-B712-7BA2B8B917AE}" dt="2019-11-15T15:10:27.517" v="2" actId="14100"/>
          <ac:spMkLst>
            <pc:docMk/>
            <pc:sldMk cId="1856764802" sldId="256"/>
            <ac:spMk id="44" creationId="{1B527820-059F-423F-8BD2-E3805F4612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0196" y="2054095"/>
            <a:ext cx="6915547" cy="123042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10196" y="6531214"/>
            <a:ext cx="6915547" cy="123042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10196" y="2264288"/>
            <a:ext cx="6915547" cy="41833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6437196" y="6263210"/>
            <a:ext cx="813594" cy="139446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1724" y="2184140"/>
            <a:ext cx="6756219" cy="4629607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5695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928" y="6693408"/>
            <a:ext cx="5265986" cy="1631518"/>
          </a:xfrm>
        </p:spPr>
        <p:txBody>
          <a:bodyPr>
            <a:normAutofit/>
          </a:bodyPr>
          <a:lstStyle>
            <a:lvl1pPr marL="0" indent="0" algn="l">
              <a:buNone/>
              <a:defRPr sz="1602" b="0">
                <a:solidFill>
                  <a:schemeClr val="tx1"/>
                </a:solidFill>
              </a:defRPr>
            </a:lvl1pPr>
            <a:lvl2pPr marL="406817" indent="0" algn="ctr">
              <a:buNone/>
              <a:defRPr sz="1602"/>
            </a:lvl2pPr>
            <a:lvl3pPr marL="813633" indent="0" algn="ctr">
              <a:buNone/>
              <a:defRPr sz="1602"/>
            </a:lvl3pPr>
            <a:lvl4pPr marL="1220450" indent="0" algn="ctr">
              <a:buNone/>
              <a:defRPr sz="1602"/>
            </a:lvl4pPr>
            <a:lvl5pPr marL="1627266" indent="0" algn="ctr">
              <a:buNone/>
              <a:defRPr sz="1602"/>
            </a:lvl5pPr>
            <a:lvl6pPr marL="2034083" indent="0" algn="ctr">
              <a:buNone/>
              <a:defRPr sz="1602"/>
            </a:lvl6pPr>
            <a:lvl7pPr marL="2440899" indent="0" algn="ctr">
              <a:buNone/>
              <a:defRPr sz="1602"/>
            </a:lvl7pPr>
            <a:lvl8pPr marL="2847716" indent="0" algn="ctr">
              <a:buNone/>
              <a:defRPr sz="1602"/>
            </a:lvl8pPr>
            <a:lvl9pPr marL="3254532" indent="0" algn="ctr">
              <a:buNone/>
              <a:defRPr sz="1602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199" y="9565998"/>
            <a:ext cx="4222552" cy="556816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649" y="6446472"/>
            <a:ext cx="796689" cy="976122"/>
          </a:xfrm>
        </p:spPr>
        <p:txBody>
          <a:bodyPr/>
          <a:lstStyle>
            <a:lvl1pPr>
              <a:defRPr sz="2491" b="1"/>
            </a:lvl1pPr>
          </a:lstStyle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584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298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2281" y="813435"/>
            <a:ext cx="1703462" cy="859917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895" y="813435"/>
            <a:ext cx="5008687" cy="859917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943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742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499933"/>
            <a:ext cx="8135938" cy="2958515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163" y="1868576"/>
            <a:ext cx="6193483" cy="5368671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5695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5259" y="7655585"/>
            <a:ext cx="6040934" cy="1626870"/>
          </a:xfrm>
        </p:spPr>
        <p:txBody>
          <a:bodyPr anchor="t">
            <a:normAutofit/>
          </a:bodyPr>
          <a:lstStyle>
            <a:lvl1pPr marL="0" indent="0">
              <a:buNone/>
              <a:defRPr sz="1602" b="0">
                <a:solidFill>
                  <a:schemeClr val="accent1">
                    <a:lumMod val="50000"/>
                  </a:schemeClr>
                </a:solidFill>
              </a:defRPr>
            </a:lvl1pPr>
            <a:lvl2pPr marL="406817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2pPr>
            <a:lvl3pPr marL="813633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220450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4pPr>
            <a:lvl5pPr marL="162726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5pPr>
            <a:lvl6pPr marL="2034083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6pPr>
            <a:lvl7pPr marL="244089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7pPr>
            <a:lvl8pPr marL="284771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8pPr>
            <a:lvl9pPr marL="3254532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4707" y="9565998"/>
            <a:ext cx="1764595" cy="556816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5730" y="9565996"/>
            <a:ext cx="4222552" cy="556816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63983" y="3706700"/>
            <a:ext cx="813594" cy="139446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4294" y="3825626"/>
            <a:ext cx="792973" cy="1098506"/>
          </a:xfrm>
        </p:spPr>
        <p:txBody>
          <a:bodyPr/>
          <a:lstStyle>
            <a:lvl1pPr>
              <a:defRPr sz="2491"/>
            </a:lvl1pPr>
          </a:lstStyle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808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195" y="3346704"/>
            <a:ext cx="3254375" cy="6065901"/>
          </a:xfrm>
        </p:spPr>
        <p:txBody>
          <a:bodyPr/>
          <a:lstStyle>
            <a:lvl1pPr>
              <a:defRPr sz="1780"/>
            </a:lvl1pPr>
            <a:lvl2pPr>
              <a:defRPr sz="1602"/>
            </a:lvl2pPr>
            <a:lvl3pPr>
              <a:defRPr sz="1424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3910" y="3346704"/>
            <a:ext cx="3254375" cy="6065901"/>
          </a:xfrm>
        </p:spPr>
        <p:txBody>
          <a:bodyPr/>
          <a:lstStyle>
            <a:lvl1pPr>
              <a:defRPr sz="1780"/>
            </a:lvl1pPr>
            <a:lvl2pPr>
              <a:defRPr sz="1602"/>
            </a:lvl2pPr>
            <a:lvl3pPr>
              <a:defRPr sz="1424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9110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5" y="3123590"/>
            <a:ext cx="3254375" cy="976122"/>
          </a:xfrm>
        </p:spPr>
        <p:txBody>
          <a:bodyPr anchor="ctr">
            <a:normAutofit/>
          </a:bodyPr>
          <a:lstStyle>
            <a:lvl1pPr marL="0" indent="0">
              <a:buNone/>
              <a:defRPr sz="1780" b="1">
                <a:solidFill>
                  <a:schemeClr val="accent1">
                    <a:lumMod val="75000"/>
                  </a:schemeClr>
                </a:solidFill>
              </a:defRPr>
            </a:lvl1pPr>
            <a:lvl2pPr marL="406817" indent="0">
              <a:buNone/>
              <a:defRPr sz="1780" b="1"/>
            </a:lvl2pPr>
            <a:lvl3pPr marL="813633" indent="0">
              <a:buNone/>
              <a:defRPr sz="1602" b="1"/>
            </a:lvl3pPr>
            <a:lvl4pPr marL="1220450" indent="0">
              <a:buNone/>
              <a:defRPr sz="1424" b="1"/>
            </a:lvl4pPr>
            <a:lvl5pPr marL="1627266" indent="0">
              <a:buNone/>
              <a:defRPr sz="1424" b="1"/>
            </a:lvl5pPr>
            <a:lvl6pPr marL="2034083" indent="0">
              <a:buNone/>
              <a:defRPr sz="1424" b="1"/>
            </a:lvl6pPr>
            <a:lvl7pPr marL="2440899" indent="0">
              <a:buNone/>
              <a:defRPr sz="1424" b="1"/>
            </a:lvl7pPr>
            <a:lvl8pPr marL="2847716" indent="0">
              <a:buNone/>
              <a:defRPr sz="1424" b="1"/>
            </a:lvl8pPr>
            <a:lvl9pPr marL="3254532" indent="0">
              <a:buNone/>
              <a:defRPr sz="1424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95" y="4183380"/>
            <a:ext cx="3254375" cy="5020056"/>
          </a:xfrm>
        </p:spPr>
        <p:txBody>
          <a:bodyPr/>
          <a:lstStyle>
            <a:lvl1pPr>
              <a:defRPr sz="1780"/>
            </a:lvl1pPr>
            <a:lvl2pPr>
              <a:defRPr sz="1602"/>
            </a:lvl2pPr>
            <a:lvl3pPr>
              <a:defRPr sz="1424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9334" y="3123590"/>
            <a:ext cx="3254375" cy="976122"/>
          </a:xfrm>
        </p:spPr>
        <p:txBody>
          <a:bodyPr anchor="ctr">
            <a:normAutofit/>
          </a:bodyPr>
          <a:lstStyle>
            <a:lvl1pPr marL="0" indent="0">
              <a:buNone/>
              <a:defRPr sz="1780" b="1">
                <a:solidFill>
                  <a:schemeClr val="accent1">
                    <a:lumMod val="75000"/>
                  </a:schemeClr>
                </a:solidFill>
              </a:defRPr>
            </a:lvl1pPr>
            <a:lvl2pPr marL="406817" indent="0">
              <a:buNone/>
              <a:defRPr sz="1780" b="1"/>
            </a:lvl2pPr>
            <a:lvl3pPr marL="813633" indent="0">
              <a:buNone/>
              <a:defRPr sz="1602" b="1"/>
            </a:lvl3pPr>
            <a:lvl4pPr marL="1220450" indent="0">
              <a:buNone/>
              <a:defRPr sz="1424" b="1"/>
            </a:lvl4pPr>
            <a:lvl5pPr marL="1627266" indent="0">
              <a:buNone/>
              <a:defRPr sz="1424" b="1"/>
            </a:lvl5pPr>
            <a:lvl6pPr marL="2034083" indent="0">
              <a:buNone/>
              <a:defRPr sz="1424" b="1"/>
            </a:lvl6pPr>
            <a:lvl7pPr marL="2440899" indent="0">
              <a:buNone/>
              <a:defRPr sz="1424" b="1"/>
            </a:lvl7pPr>
            <a:lvl8pPr marL="2847716" indent="0">
              <a:buNone/>
              <a:defRPr sz="1424" b="1"/>
            </a:lvl8pPr>
            <a:lvl9pPr marL="3254532" indent="0">
              <a:buNone/>
              <a:defRPr sz="1424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9334" y="4183380"/>
            <a:ext cx="3254375" cy="5020056"/>
          </a:xfrm>
        </p:spPr>
        <p:txBody>
          <a:bodyPr/>
          <a:lstStyle>
            <a:lvl1pPr>
              <a:defRPr sz="1780"/>
            </a:lvl1pPr>
            <a:lvl2pPr>
              <a:defRPr sz="1602"/>
            </a:lvl2pPr>
            <a:lvl3pPr>
              <a:defRPr sz="1424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06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60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3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541234" y="3"/>
            <a:ext cx="2594704" cy="10458448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326" y="1045845"/>
            <a:ext cx="2135684" cy="2649474"/>
          </a:xfrm>
        </p:spPr>
        <p:txBody>
          <a:bodyPr anchor="b">
            <a:normAutofit/>
          </a:bodyPr>
          <a:lstStyle>
            <a:lvl1pPr>
              <a:defRPr sz="2491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346" y="1045845"/>
            <a:ext cx="4478834" cy="7655585"/>
          </a:xfrm>
        </p:spPr>
        <p:txBody>
          <a:bodyPr/>
          <a:lstStyle>
            <a:lvl1pPr>
              <a:defRPr sz="1780"/>
            </a:lvl1pPr>
            <a:lvl2pPr>
              <a:defRPr sz="1602"/>
            </a:lvl2pPr>
            <a:lvl3pPr>
              <a:defRPr sz="1424"/>
            </a:lvl3pPr>
            <a:lvl4pPr>
              <a:defRPr sz="1424"/>
            </a:lvl4pPr>
            <a:lvl5pPr>
              <a:defRPr sz="1424"/>
            </a:lvl5pPr>
            <a:lvl6pPr>
              <a:defRPr sz="1424"/>
            </a:lvl6pPr>
            <a:lvl7pPr>
              <a:defRPr sz="1424"/>
            </a:lvl7pPr>
            <a:lvl8pPr>
              <a:defRPr sz="1424"/>
            </a:lvl8pPr>
            <a:lvl9pPr>
              <a:defRPr sz="1424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5326" y="3695319"/>
            <a:ext cx="2135684" cy="502005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90"/>
              </a:spcBef>
              <a:buNone/>
              <a:defRPr sz="1201">
                <a:solidFill>
                  <a:schemeClr val="accent1">
                    <a:lumMod val="50000"/>
                  </a:schemeClr>
                </a:solidFill>
              </a:defRPr>
            </a:lvl1pPr>
            <a:lvl2pPr marL="406817" indent="0">
              <a:buNone/>
              <a:defRPr sz="1068"/>
            </a:lvl2pPr>
            <a:lvl3pPr marL="813633" indent="0">
              <a:buNone/>
              <a:defRPr sz="890"/>
            </a:lvl3pPr>
            <a:lvl4pPr marL="1220450" indent="0">
              <a:buNone/>
              <a:defRPr sz="801"/>
            </a:lvl4pPr>
            <a:lvl5pPr marL="1627266" indent="0">
              <a:buNone/>
              <a:defRPr sz="801"/>
            </a:lvl5pPr>
            <a:lvl6pPr marL="2034083" indent="0">
              <a:buNone/>
              <a:defRPr sz="801"/>
            </a:lvl6pPr>
            <a:lvl7pPr marL="2440899" indent="0">
              <a:buNone/>
              <a:defRPr sz="801"/>
            </a:lvl7pPr>
            <a:lvl8pPr marL="2847716" indent="0">
              <a:buNone/>
              <a:defRPr sz="801"/>
            </a:lvl8pPr>
            <a:lvl9pPr marL="3254532" indent="0">
              <a:buNone/>
              <a:defRPr sz="8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583100" y="9539268"/>
            <a:ext cx="349845" cy="599618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8652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541234" y="3"/>
            <a:ext cx="2594704" cy="10458448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5326" y="1045845"/>
            <a:ext cx="2135684" cy="2649474"/>
          </a:xfrm>
        </p:spPr>
        <p:txBody>
          <a:bodyPr anchor="b">
            <a:normAutofit/>
          </a:bodyPr>
          <a:lstStyle>
            <a:lvl1pPr>
              <a:defRPr sz="2491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5541233" cy="1045845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847"/>
            </a:lvl1pPr>
            <a:lvl2pPr marL="406817" indent="0">
              <a:buNone/>
              <a:defRPr sz="2491"/>
            </a:lvl2pPr>
            <a:lvl3pPr marL="813633" indent="0">
              <a:buNone/>
              <a:defRPr sz="2136"/>
            </a:lvl3pPr>
            <a:lvl4pPr marL="1220450" indent="0">
              <a:buNone/>
              <a:defRPr sz="1780"/>
            </a:lvl4pPr>
            <a:lvl5pPr marL="1627266" indent="0">
              <a:buNone/>
              <a:defRPr sz="1780"/>
            </a:lvl5pPr>
            <a:lvl6pPr marL="2034083" indent="0">
              <a:buNone/>
              <a:defRPr sz="1780"/>
            </a:lvl6pPr>
            <a:lvl7pPr marL="2440899" indent="0">
              <a:buNone/>
              <a:defRPr sz="1780"/>
            </a:lvl7pPr>
            <a:lvl8pPr marL="2847716" indent="0">
              <a:buNone/>
              <a:defRPr sz="1780"/>
            </a:lvl8pPr>
            <a:lvl9pPr marL="3254532" indent="0">
              <a:buNone/>
              <a:defRPr sz="178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05326" y="3695319"/>
            <a:ext cx="2135684" cy="502005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90"/>
              </a:spcBef>
              <a:buNone/>
              <a:defRPr sz="1201">
                <a:solidFill>
                  <a:schemeClr val="accent1">
                    <a:lumMod val="50000"/>
                  </a:schemeClr>
                </a:solidFill>
              </a:defRPr>
            </a:lvl1pPr>
            <a:lvl2pPr marL="406817" indent="0">
              <a:buNone/>
              <a:defRPr sz="1068"/>
            </a:lvl2pPr>
            <a:lvl3pPr marL="813633" indent="0">
              <a:buNone/>
              <a:defRPr sz="890"/>
            </a:lvl3pPr>
            <a:lvl4pPr marL="1220450" indent="0">
              <a:buNone/>
              <a:defRPr sz="801"/>
            </a:lvl4pPr>
            <a:lvl5pPr marL="1627266" indent="0">
              <a:buNone/>
              <a:defRPr sz="801"/>
            </a:lvl5pPr>
            <a:lvl6pPr marL="2034083" indent="0">
              <a:buNone/>
              <a:defRPr sz="801"/>
            </a:lvl6pPr>
            <a:lvl7pPr marL="2440899" indent="0">
              <a:buNone/>
              <a:defRPr sz="801"/>
            </a:lvl7pPr>
            <a:lvl8pPr marL="2847716" indent="0">
              <a:buNone/>
              <a:defRPr sz="801"/>
            </a:lvl8pPr>
            <a:lvl9pPr marL="3254532" indent="0">
              <a:buNone/>
              <a:defRPr sz="80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583100" y="9539268"/>
            <a:ext cx="349845" cy="599618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676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7583100" y="9539268"/>
            <a:ext cx="349845" cy="599618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0196" y="739064"/>
            <a:ext cx="6915547" cy="245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196" y="3235147"/>
            <a:ext cx="6915547" cy="61774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1752" y="9565998"/>
            <a:ext cx="2184499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F8D61F7-A353-4A53-8132-807443137F17}" type="datetimeFigureOut">
              <a:rPr lang="ar-SA" smtClean="0"/>
              <a:t>18 ربيع الأول، 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0195" y="9565998"/>
            <a:ext cx="4222552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8116" y="9565998"/>
            <a:ext cx="427137" cy="5568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9" b="1" spc="-62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AE936BB-1273-4340-813D-FC07A2A98DB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4690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813633" rtl="1" eaLnBrk="1" latinLnBrk="0" hangingPunct="1">
        <a:lnSpc>
          <a:spcPct val="90000"/>
        </a:lnSpc>
        <a:spcBef>
          <a:spcPct val="0"/>
        </a:spcBef>
        <a:buNone/>
        <a:defRPr sz="3737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62727" indent="-162727" algn="r" defTabSz="813633" rtl="1" eaLnBrk="1" latinLnBrk="0" hangingPunct="1">
        <a:lnSpc>
          <a:spcPct val="90000"/>
        </a:lnSpc>
        <a:spcBef>
          <a:spcPts val="1068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780" kern="1200">
          <a:solidFill>
            <a:schemeClr val="tx1"/>
          </a:solidFill>
          <a:latin typeface="+mn-lt"/>
          <a:ea typeface="+mn-ea"/>
          <a:cs typeface="+mn-cs"/>
        </a:defRPr>
      </a:lvl1pPr>
      <a:lvl2pPr marL="406817" indent="-162727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2" kern="1200">
          <a:solidFill>
            <a:schemeClr val="tx1"/>
          </a:solidFill>
          <a:latin typeface="+mn-lt"/>
          <a:ea typeface="+mn-ea"/>
          <a:cs typeface="+mn-cs"/>
        </a:defRPr>
      </a:lvl2pPr>
      <a:lvl3pPr marL="650906" indent="-162727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894996" indent="-162727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139086" indent="-162727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423680" indent="-203408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1690620" indent="-203408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1957560" indent="-203408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224500" indent="-203408" algn="r" defTabSz="813633" rtl="1" eaLnBrk="1" latinLnBrk="0" hangingPunct="1">
        <a:lnSpc>
          <a:spcPct val="90000"/>
        </a:lnSpc>
        <a:spcBef>
          <a:spcPts val="356"/>
        </a:spcBef>
        <a:spcAft>
          <a:spcPts val="178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1pPr>
      <a:lvl2pPr marL="406817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2pPr>
      <a:lvl3pPr marL="813633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3pPr>
      <a:lvl4pPr marL="1220450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4pPr>
      <a:lvl5pPr marL="1627266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5pPr>
      <a:lvl6pPr marL="2034083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6pPr>
      <a:lvl7pPr marL="2440899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7pPr>
      <a:lvl8pPr marL="2847716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8pPr>
      <a:lvl9pPr marL="3254532" algn="r" defTabSz="813633" rtl="1" eaLnBrk="1" latinLnBrk="0" hangingPunct="1">
        <a:defRPr sz="16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43">
            <a:extLst>
              <a:ext uri="{FF2B5EF4-FFF2-40B4-BE49-F238E27FC236}">
                <a16:creationId xmlns:a16="http://schemas.microsoft.com/office/drawing/2014/main" id="{A2B39372-61AC-4400-A151-E477F7ED5EC3}"/>
              </a:ext>
            </a:extLst>
          </p:cNvPr>
          <p:cNvSpPr/>
          <p:nvPr/>
        </p:nvSpPr>
        <p:spPr>
          <a:xfrm>
            <a:off x="996222" y="3379303"/>
            <a:ext cx="1891605" cy="61074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chemeClr val="bg1"/>
                </a:solidFill>
              </a:rPr>
              <a:t>الالتزام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23" name="Rounded Rectangle 45">
            <a:extLst>
              <a:ext uri="{FF2B5EF4-FFF2-40B4-BE49-F238E27FC236}">
                <a16:creationId xmlns:a16="http://schemas.microsoft.com/office/drawing/2014/main" id="{3CD3C002-E08D-48F9-AAB0-D7F8B9DC2553}"/>
              </a:ext>
            </a:extLst>
          </p:cNvPr>
          <p:cNvSpPr/>
          <p:nvPr/>
        </p:nvSpPr>
        <p:spPr>
          <a:xfrm>
            <a:off x="962434" y="9470643"/>
            <a:ext cx="1891605" cy="63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prstClr val="white"/>
                </a:solidFill>
              </a:rPr>
              <a:t>الثبوت و الدوام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24" name="Rounded Rectangle 46">
            <a:extLst>
              <a:ext uri="{FF2B5EF4-FFF2-40B4-BE49-F238E27FC236}">
                <a16:creationId xmlns:a16="http://schemas.microsoft.com/office/drawing/2014/main" id="{0E34B13E-848F-4512-AD51-8E5A8E37C300}"/>
              </a:ext>
            </a:extLst>
          </p:cNvPr>
          <p:cNvSpPr/>
          <p:nvPr/>
        </p:nvSpPr>
        <p:spPr>
          <a:xfrm>
            <a:off x="974342" y="6436026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الوصل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5" name="Rounded Rectangle 48">
            <a:extLst>
              <a:ext uri="{FF2B5EF4-FFF2-40B4-BE49-F238E27FC236}">
                <a16:creationId xmlns:a16="http://schemas.microsoft.com/office/drawing/2014/main" id="{E18B59A2-4B30-4658-AF63-0922C306EEA4}"/>
              </a:ext>
            </a:extLst>
          </p:cNvPr>
          <p:cNvSpPr/>
          <p:nvPr/>
        </p:nvSpPr>
        <p:spPr>
          <a:xfrm>
            <a:off x="996635" y="4882191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الضمان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6" name="Rounded Rectangle 49">
            <a:extLst>
              <a:ext uri="{FF2B5EF4-FFF2-40B4-BE49-F238E27FC236}">
                <a16:creationId xmlns:a16="http://schemas.microsoft.com/office/drawing/2014/main" id="{82F96A44-34D2-44E3-99FD-10153D696AA4}"/>
              </a:ext>
            </a:extLst>
          </p:cNvPr>
          <p:cNvSpPr/>
          <p:nvPr/>
        </p:nvSpPr>
        <p:spPr>
          <a:xfrm>
            <a:off x="973899" y="7191191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الهدية 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7" name="Rounded Rectangle 52">
            <a:extLst>
              <a:ext uri="{FF2B5EF4-FFF2-40B4-BE49-F238E27FC236}">
                <a16:creationId xmlns:a16="http://schemas.microsoft.com/office/drawing/2014/main" id="{EC5BFAA8-1220-43F0-A82F-203A7BB7A693}"/>
              </a:ext>
            </a:extLst>
          </p:cNvPr>
          <p:cNvSpPr/>
          <p:nvPr/>
        </p:nvSpPr>
        <p:spPr>
          <a:xfrm>
            <a:off x="962430" y="4129934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قطع المنازعة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8" name="Rounded Rectangle 53">
            <a:extLst>
              <a:ext uri="{FF2B5EF4-FFF2-40B4-BE49-F238E27FC236}">
                <a16:creationId xmlns:a16="http://schemas.microsoft.com/office/drawing/2014/main" id="{993E24C9-AB86-4DAC-9B4E-E5A29405551D}"/>
              </a:ext>
            </a:extLst>
          </p:cNvPr>
          <p:cNvSpPr/>
          <p:nvPr/>
        </p:nvSpPr>
        <p:spPr>
          <a:xfrm>
            <a:off x="963176" y="8725475"/>
            <a:ext cx="1891605" cy="57755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الزوج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9" name="Rounded Rectangle 55">
            <a:extLst>
              <a:ext uri="{FF2B5EF4-FFF2-40B4-BE49-F238E27FC236}">
                <a16:creationId xmlns:a16="http://schemas.microsoft.com/office/drawing/2014/main" id="{68CDFD6A-0163-42E9-A19A-8229E4708AA9}"/>
              </a:ext>
            </a:extLst>
          </p:cNvPr>
          <p:cNvSpPr/>
          <p:nvPr/>
        </p:nvSpPr>
        <p:spPr>
          <a:xfrm>
            <a:off x="974341" y="5689973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 err="1">
                <a:solidFill>
                  <a:schemeClr val="bg1"/>
                </a:solidFill>
                <a:cs typeface="Traditional Arabic" pitchFamily="2" charset="-78"/>
              </a:rPr>
              <a:t>المكأفاة</a:t>
            </a:r>
            <a:endParaRPr lang="en-US" sz="2800" b="1" dirty="0">
              <a:solidFill>
                <a:schemeClr val="bg1"/>
              </a:solidFill>
              <a:cs typeface="Traditional Arabic" pitchFamily="2" charset="-78"/>
            </a:endParaRPr>
          </a:p>
        </p:txBody>
      </p:sp>
      <p:sp>
        <p:nvSpPr>
          <p:cNvPr id="30" name="Rounded Rectangle 57">
            <a:extLst>
              <a:ext uri="{FF2B5EF4-FFF2-40B4-BE49-F238E27FC236}">
                <a16:creationId xmlns:a16="http://schemas.microsoft.com/office/drawing/2014/main" id="{58048CF7-D843-47D4-8D58-E88003E15958}"/>
              </a:ext>
            </a:extLst>
          </p:cNvPr>
          <p:cNvSpPr/>
          <p:nvPr/>
        </p:nvSpPr>
        <p:spPr>
          <a:xfrm>
            <a:off x="1016100" y="1778700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prstClr val="white"/>
                </a:solidFill>
              </a:rPr>
              <a:t>أخذ الشيء ظلماً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31" name="Rounded Rectangle 59">
            <a:extLst>
              <a:ext uri="{FF2B5EF4-FFF2-40B4-BE49-F238E27FC236}">
                <a16:creationId xmlns:a16="http://schemas.microsoft.com/office/drawing/2014/main" id="{ADC49BDD-584E-4BA5-93AD-E445E918FE42}"/>
              </a:ext>
            </a:extLst>
          </p:cNvPr>
          <p:cNvSpPr/>
          <p:nvPr/>
        </p:nvSpPr>
        <p:spPr>
          <a:xfrm>
            <a:off x="1002184" y="1003450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prstClr val="white"/>
                </a:solidFill>
              </a:rPr>
              <a:t>الحبس و المنع</a:t>
            </a:r>
            <a:endParaRPr lang="en-US" sz="2400" b="1" dirty="0">
              <a:solidFill>
                <a:prstClr val="white"/>
              </a:solidFill>
            </a:endParaRPr>
          </a:p>
        </p:txBody>
      </p:sp>
      <p:sp>
        <p:nvSpPr>
          <p:cNvPr id="32" name="Rounded Rectangle 60">
            <a:extLst>
              <a:ext uri="{FF2B5EF4-FFF2-40B4-BE49-F238E27FC236}">
                <a16:creationId xmlns:a16="http://schemas.microsoft.com/office/drawing/2014/main" id="{BFDD6A8D-8517-4101-9CCC-F91ED27E8D74}"/>
              </a:ext>
            </a:extLst>
          </p:cNvPr>
          <p:cNvSpPr/>
          <p:nvPr/>
        </p:nvSpPr>
        <p:spPr>
          <a:xfrm>
            <a:off x="1016521" y="2575056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السلف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3" name="Rounded Rectangle 62">
            <a:extLst>
              <a:ext uri="{FF2B5EF4-FFF2-40B4-BE49-F238E27FC236}">
                <a16:creationId xmlns:a16="http://schemas.microsoft.com/office/drawing/2014/main" id="{F98B42A1-9BF7-41FF-899A-8276A993975E}"/>
              </a:ext>
            </a:extLst>
          </p:cNvPr>
          <p:cNvSpPr/>
          <p:nvPr/>
        </p:nvSpPr>
        <p:spPr>
          <a:xfrm>
            <a:off x="987894" y="7974831"/>
            <a:ext cx="1891605" cy="612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الانتقال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4" name="Rounded Rectangle 4">
            <a:extLst>
              <a:ext uri="{FF2B5EF4-FFF2-40B4-BE49-F238E27FC236}">
                <a16:creationId xmlns:a16="http://schemas.microsoft.com/office/drawing/2014/main" id="{08104F4B-9E2E-4728-908F-754A36D0DB87}"/>
              </a:ext>
            </a:extLst>
          </p:cNvPr>
          <p:cNvSpPr/>
          <p:nvPr/>
        </p:nvSpPr>
        <p:spPr>
          <a:xfrm>
            <a:off x="5628318" y="9490751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الهبة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5" name="Rounded Rectangle 5">
            <a:extLst>
              <a:ext uri="{FF2B5EF4-FFF2-40B4-BE49-F238E27FC236}">
                <a16:creationId xmlns:a16="http://schemas.microsoft.com/office/drawing/2014/main" id="{A8A7CEAC-ECA5-4F86-804C-EEAA04CB4549}"/>
              </a:ext>
            </a:extLst>
          </p:cNvPr>
          <p:cNvSpPr/>
          <p:nvPr/>
        </p:nvSpPr>
        <p:spPr>
          <a:xfrm>
            <a:off x="5647985" y="7886925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الصلح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6" name="Rounded Rectangle 6">
            <a:extLst>
              <a:ext uri="{FF2B5EF4-FFF2-40B4-BE49-F238E27FC236}">
                <a16:creationId xmlns:a16="http://schemas.microsoft.com/office/drawing/2014/main" id="{A8FB5D2B-1842-4038-943E-6EA50A3273B9}"/>
              </a:ext>
            </a:extLst>
          </p:cNvPr>
          <p:cNvSpPr/>
          <p:nvPr/>
        </p:nvSpPr>
        <p:spPr>
          <a:xfrm>
            <a:off x="5633015" y="5634241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الشُفعة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7" name="Rounded Rectangle 7">
            <a:extLst>
              <a:ext uri="{FF2B5EF4-FFF2-40B4-BE49-F238E27FC236}">
                <a16:creationId xmlns:a16="http://schemas.microsoft.com/office/drawing/2014/main" id="{479846AE-9776-4C42-B391-7B08FB3851DC}"/>
              </a:ext>
            </a:extLst>
          </p:cNvPr>
          <p:cNvSpPr/>
          <p:nvPr/>
        </p:nvSpPr>
        <p:spPr>
          <a:xfrm>
            <a:off x="5605974" y="3311915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الجعالة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8" name="Rounded Rectangle 11">
            <a:extLst>
              <a:ext uri="{FF2B5EF4-FFF2-40B4-BE49-F238E27FC236}">
                <a16:creationId xmlns:a16="http://schemas.microsoft.com/office/drawing/2014/main" id="{A671DF74-75C1-44DA-8D1D-553727462D4B}"/>
              </a:ext>
            </a:extLst>
          </p:cNvPr>
          <p:cNvSpPr/>
          <p:nvPr/>
        </p:nvSpPr>
        <p:spPr>
          <a:xfrm>
            <a:off x="5619141" y="8686713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الغصب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39" name="Rounded Rectangle 12">
            <a:extLst>
              <a:ext uri="{FF2B5EF4-FFF2-40B4-BE49-F238E27FC236}">
                <a16:creationId xmlns:a16="http://schemas.microsoft.com/office/drawing/2014/main" id="{D0A18AB6-21A3-42C5-B68E-030EA6B75D7F}"/>
              </a:ext>
            </a:extLst>
          </p:cNvPr>
          <p:cNvSpPr/>
          <p:nvPr/>
        </p:nvSpPr>
        <p:spPr>
          <a:xfrm>
            <a:off x="5657600" y="7140890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الوقف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0" name="Rounded Rectangle 13">
            <a:extLst>
              <a:ext uri="{FF2B5EF4-FFF2-40B4-BE49-F238E27FC236}">
                <a16:creationId xmlns:a16="http://schemas.microsoft.com/office/drawing/2014/main" id="{19B4B0C7-F420-4542-8B1C-2AB6D2AEA2A2}"/>
              </a:ext>
            </a:extLst>
          </p:cNvPr>
          <p:cNvSpPr/>
          <p:nvPr/>
        </p:nvSpPr>
        <p:spPr>
          <a:xfrm>
            <a:off x="5626665" y="4849845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السلم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1" name="Rounded Rectangle 14">
            <a:extLst>
              <a:ext uri="{FF2B5EF4-FFF2-40B4-BE49-F238E27FC236}">
                <a16:creationId xmlns:a16="http://schemas.microsoft.com/office/drawing/2014/main" id="{EAD410B9-CF0E-481C-ABBB-36F8E13D0758}"/>
              </a:ext>
            </a:extLst>
          </p:cNvPr>
          <p:cNvSpPr/>
          <p:nvPr/>
        </p:nvSpPr>
        <p:spPr>
          <a:xfrm>
            <a:off x="5613981" y="4070846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الحوالة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2" name="Rounded Rectangle 17">
            <a:extLst>
              <a:ext uri="{FF2B5EF4-FFF2-40B4-BE49-F238E27FC236}">
                <a16:creationId xmlns:a16="http://schemas.microsoft.com/office/drawing/2014/main" id="{E190FC0D-980E-4A03-8EE0-08ACE05FA6A3}"/>
              </a:ext>
            </a:extLst>
          </p:cNvPr>
          <p:cNvSpPr/>
          <p:nvPr/>
        </p:nvSpPr>
        <p:spPr>
          <a:xfrm>
            <a:off x="5628107" y="969543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الضمان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3" name="Rounded Rectangle 18">
            <a:extLst>
              <a:ext uri="{FF2B5EF4-FFF2-40B4-BE49-F238E27FC236}">
                <a16:creationId xmlns:a16="http://schemas.microsoft.com/office/drawing/2014/main" id="{9CAFC3AB-3689-4A7D-9B35-7ABE99AE9D2A}"/>
              </a:ext>
            </a:extLst>
          </p:cNvPr>
          <p:cNvSpPr/>
          <p:nvPr/>
        </p:nvSpPr>
        <p:spPr>
          <a:xfrm>
            <a:off x="5628107" y="1789042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الرهن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4" name="Rounded Rectangle 19">
            <a:extLst>
              <a:ext uri="{FF2B5EF4-FFF2-40B4-BE49-F238E27FC236}">
                <a16:creationId xmlns:a16="http://schemas.microsoft.com/office/drawing/2014/main" id="{1B527820-059F-423F-8BD2-E3805F46122D}"/>
              </a:ext>
            </a:extLst>
          </p:cNvPr>
          <p:cNvSpPr/>
          <p:nvPr/>
        </p:nvSpPr>
        <p:spPr>
          <a:xfrm>
            <a:off x="5602499" y="3326308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الوصية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45" name="Rounded Rectangle 20">
            <a:extLst>
              <a:ext uri="{FF2B5EF4-FFF2-40B4-BE49-F238E27FC236}">
                <a16:creationId xmlns:a16="http://schemas.microsoft.com/office/drawing/2014/main" id="{621530B6-AA9F-42B0-9BFA-AEE07D4941EF}"/>
              </a:ext>
            </a:extLst>
          </p:cNvPr>
          <p:cNvSpPr/>
          <p:nvPr/>
        </p:nvSpPr>
        <p:spPr>
          <a:xfrm>
            <a:off x="5619514" y="2548522"/>
            <a:ext cx="1891605" cy="6120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prstClr val="white"/>
                </a:solidFill>
              </a:rPr>
              <a:t>الكفالة</a:t>
            </a:r>
            <a:endParaRPr lang="en-US" sz="2800" b="1" dirty="0">
              <a:solidFill>
                <a:prstClr val="white"/>
              </a:solidFill>
            </a:endParaRPr>
          </a:p>
        </p:txBody>
      </p:sp>
      <p:sp>
        <p:nvSpPr>
          <p:cNvPr id="2" name="فقاعة الكلام: مستطيلة 1">
            <a:extLst>
              <a:ext uri="{FF2B5EF4-FFF2-40B4-BE49-F238E27FC236}">
                <a16:creationId xmlns:a16="http://schemas.microsoft.com/office/drawing/2014/main" id="{193F9A1E-EE03-427B-BFFD-69A1F66C49B7}"/>
              </a:ext>
            </a:extLst>
          </p:cNvPr>
          <p:cNvSpPr/>
          <p:nvPr/>
        </p:nvSpPr>
        <p:spPr>
          <a:xfrm>
            <a:off x="5883965" y="178904"/>
            <a:ext cx="1610139" cy="596348"/>
          </a:xfrm>
          <a:prstGeom prst="wedgeRect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bg1"/>
                </a:solidFill>
              </a:rPr>
              <a:t>المصطلح</a:t>
            </a:r>
          </a:p>
        </p:txBody>
      </p:sp>
      <p:sp>
        <p:nvSpPr>
          <p:cNvPr id="46" name="فقاعة الكلام: مستطيلة 45">
            <a:extLst>
              <a:ext uri="{FF2B5EF4-FFF2-40B4-BE49-F238E27FC236}">
                <a16:creationId xmlns:a16="http://schemas.microsoft.com/office/drawing/2014/main" id="{80FCA519-F29B-487F-9669-2FCD3749FD51}"/>
              </a:ext>
            </a:extLst>
          </p:cNvPr>
          <p:cNvSpPr/>
          <p:nvPr/>
        </p:nvSpPr>
        <p:spPr>
          <a:xfrm>
            <a:off x="1106556" y="172278"/>
            <a:ext cx="1610139" cy="596348"/>
          </a:xfrm>
          <a:prstGeom prst="wedgeRectCallou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>
                <a:solidFill>
                  <a:schemeClr val="bg1"/>
                </a:solidFill>
              </a:rPr>
              <a:t>معناه لغة</a:t>
            </a:r>
          </a:p>
        </p:txBody>
      </p:sp>
    </p:spTree>
    <p:extLst>
      <p:ext uri="{BB962C8B-B14F-4D97-AF65-F5344CB8AC3E}">
        <p14:creationId xmlns:p14="http://schemas.microsoft.com/office/powerpoint/2010/main" val="18567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نوع الخشب">
  <a:themeElements>
    <a:clrScheme name="نوع الخشب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نوع الخشب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نوع الخشب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34</Words>
  <Application>Microsoft Office PowerPoint</Application>
  <PresentationFormat>مخصص</PresentationFormat>
  <Paragraphs>26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نوع الخشب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ws</dc:creator>
  <cp:lastModifiedBy>ريتال العنزي</cp:lastModifiedBy>
  <cp:revision>11</cp:revision>
  <dcterms:created xsi:type="dcterms:W3CDTF">2019-05-31T01:47:55Z</dcterms:created>
  <dcterms:modified xsi:type="dcterms:W3CDTF">2019-11-15T15:10:32Z</dcterms:modified>
</cp:coreProperties>
</file>