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3F0FF9-B7E7-416B-801E-CBA184782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44F299B-D22B-4D89-AB03-0B623E391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AE6941-178A-424D-A519-737A2128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B619CE-6B62-483A-B54F-6CA420EA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0A55CF-99BC-4FA1-85C6-BAD77D8A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955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8FD1AC-D349-4C98-A059-05F9E39E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A17BA00-1DD7-441A-AEF4-A417E6E43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251529-61E3-4E48-9549-E6D62779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B7F711-F3F3-4B76-917D-9D3DBE2C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6224AD-EAA9-4649-A071-D9391376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026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7729E2E-6F66-4878-8E59-B8069A39F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A5334B-E0C1-4689-9E6B-01D0474C0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1874F5-D639-483E-B19F-1DCD273E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6445A0-F0DB-485B-8DBE-0E66F037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53831A-560D-4192-880B-7BCEFDC8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044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B9EF6D-1E0C-4225-AE58-7AE7D5B0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85CE006-84E9-4827-A2CB-DE85E0DC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08594F-826B-4E87-B297-5FCD4AE2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BFF3E5-51A7-45D5-86DC-8A896F87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FBC94D-D377-438C-96A0-840E4A9C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367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CCFF7B-EA30-44D5-B3E7-B3EB7F88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3AFF266-AB3C-4989-8AA4-6BC7C72A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0ABEC4-2FCF-4078-B2D5-2DD588F3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1906DF-38E4-486A-BF02-25EADA15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C8B279-2D0C-4721-8AF5-DCD0A8F9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055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5F929E-6AAF-4994-B871-F84841C8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E768B0-AE17-4BF8-8501-2F2F1AFA2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AB840F-3AB3-4D27-AB28-72494D5C8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73970E2-623E-4B38-87B1-F438B2CA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B8BFD0-B887-4CE5-95E8-B0051206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77E4756-4B64-4778-A031-331DD0B0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30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0D3048-635E-4DBE-BAC2-7A08EACE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C03304-1CA4-49DE-AA15-67FADEA0B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0E179E-BAE7-4893-AF07-BA1E479E9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C1C6CCD-BF6D-4089-9001-47EFC412E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4A5BE0B-5D6A-4245-9EDC-71939BD96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A5FBF7A-87C0-4019-8B8D-8D68F953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39BC76D-CD9F-4250-A521-797C6931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EF9F1EA-03A3-4F1F-B02F-410AC66B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3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4FED68-1D09-4F73-B978-620F09B06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6BC55DD-36BA-47FF-BBEB-5501345F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9DEF714-7DC5-4D23-BCDB-CF057373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7E2592F-8DE0-4915-AC62-F2ED7461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551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59D9411-975C-4D9B-9C8D-CB147CD7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2742AA5-CF0C-46F7-B956-2CC9274B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96073C9-571D-4885-8B4C-FEF1536F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830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0E6098-7C61-4C0C-9F12-12BB070B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3A7E83-2FF3-4327-9696-8FFC888F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9EE9631-7D62-4E02-9D53-E7494AA15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6B94DC-2019-4F58-997C-1B870A12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D2293C-9BED-40F1-AEF5-C6C3B3D5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47E6F1-6709-4395-9743-EBCEC79F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634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869757-0C4B-4978-B1D2-D7A240C8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4F3A065-8C60-4187-858F-140021D73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57534D9-29DC-41CF-8912-34272E865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E3FED40-89D2-4DBB-84BF-112CA564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3C84209-F391-4483-80E5-AB55FD64B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A4D1635-50AB-4CCC-AF23-BCC40196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867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6B7312A-694E-429A-AC1E-ABFD1E7C6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4108850-8FC4-4E70-927E-473725D2A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B615D58-D2AA-4D63-A543-9E4DD442E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5534-CBA4-4255-8099-F190FA9B884F}" type="datetimeFigureOut">
              <a:rPr lang="ar-SA" smtClean="0"/>
              <a:t>21/09/40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CE1617-4009-40F1-88FD-C584DDDE5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3E34E4-EFDE-4FA4-9DE0-75CD36565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A99F-C697-4B7B-89DB-C288F05C53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945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>
            <a:extLst>
              <a:ext uri="{FF2B5EF4-FFF2-40B4-BE49-F238E27FC236}">
                <a16:creationId xmlns:a16="http://schemas.microsoft.com/office/drawing/2014/main" id="{3EAAA488-8D16-4083-948F-7E04C5B8B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وان فرعي 5">
            <a:extLst>
              <a:ext uri="{FF2B5EF4-FFF2-40B4-BE49-F238E27FC236}">
                <a16:creationId xmlns:a16="http://schemas.microsoft.com/office/drawing/2014/main" id="{706492BB-CBF2-4878-866F-BB6E38CB7A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D20F032-B4A9-46D4-AFE2-6849FBFC2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9E8667EF-3666-4F2D-A1E1-67408FFC4C5F}"/>
              </a:ext>
            </a:extLst>
          </p:cNvPr>
          <p:cNvSpPr/>
          <p:nvPr/>
        </p:nvSpPr>
        <p:spPr>
          <a:xfrm>
            <a:off x="4258493" y="1628000"/>
            <a:ext cx="1201783" cy="119357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en-US" sz="3200" dirty="0">
                <a:hlinkClick r:id="rId3" action="ppaction://hlinksldjump"/>
              </a:rPr>
              <a:t>50</a:t>
            </a:r>
            <a:endParaRPr lang="ar-SA" sz="3200" dirty="0"/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5430CA4E-2870-4BA7-A41C-2CE7A512A1D0}"/>
              </a:ext>
            </a:extLst>
          </p:cNvPr>
          <p:cNvSpPr/>
          <p:nvPr/>
        </p:nvSpPr>
        <p:spPr>
          <a:xfrm>
            <a:off x="6270171" y="1366742"/>
            <a:ext cx="979714" cy="94538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en-US" sz="3200" dirty="0">
                <a:solidFill>
                  <a:schemeClr val="bg1">
                    <a:lumMod val="85000"/>
                  </a:schemeClr>
                </a:solidFill>
                <a:hlinkClick r:id="rId4" action="ppaction://hlinksldjump"/>
              </a:rPr>
              <a:t>40</a:t>
            </a:r>
            <a:endParaRPr lang="ar-SA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678A2D5A-ABA7-4960-9129-2509D4CCAE00}"/>
              </a:ext>
            </a:extLst>
          </p:cNvPr>
          <p:cNvSpPr/>
          <p:nvPr/>
        </p:nvSpPr>
        <p:spPr>
          <a:xfrm>
            <a:off x="7249885" y="2965268"/>
            <a:ext cx="1201783" cy="135853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hlinkClick r:id="rId5" action="ppaction://hlinksldjump"/>
              </a:rPr>
              <a:t>30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2CEFFD14-6324-4919-82EB-4E0212707112}"/>
              </a:ext>
            </a:extLst>
          </p:cNvPr>
          <p:cNvSpPr/>
          <p:nvPr/>
        </p:nvSpPr>
        <p:spPr>
          <a:xfrm>
            <a:off x="5961016" y="4376057"/>
            <a:ext cx="1119052" cy="111034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hlinkClick r:id="rId6" action="ppaction://hlinksldjump"/>
              </a:rPr>
              <a:t>20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09E4B63D-9A45-416C-8C16-CBEFC0245E60}"/>
              </a:ext>
            </a:extLst>
          </p:cNvPr>
          <p:cNvSpPr/>
          <p:nvPr/>
        </p:nvSpPr>
        <p:spPr>
          <a:xfrm>
            <a:off x="4119154" y="3696790"/>
            <a:ext cx="1119052" cy="1162594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hlinkClick r:id="rId7" action="ppaction://hlinksldjump"/>
              </a:rPr>
              <a:t>10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AD1F2370-55CC-4A9D-88C6-F0F02B8AC412}"/>
              </a:ext>
            </a:extLst>
          </p:cNvPr>
          <p:cNvSpPr/>
          <p:nvPr/>
        </p:nvSpPr>
        <p:spPr>
          <a:xfrm>
            <a:off x="5238206" y="2404201"/>
            <a:ext cx="1841862" cy="1919604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مسابقة</a:t>
            </a:r>
          </a:p>
          <a:p>
            <a:pPr algn="ctr"/>
            <a:r>
              <a:rPr lang="ar-SA" sz="4000" dirty="0">
                <a:solidFill>
                  <a:schemeClr val="tx1"/>
                </a:solidFill>
              </a:rPr>
              <a:t>النقاط</a:t>
            </a:r>
          </a:p>
        </p:txBody>
      </p:sp>
    </p:spTree>
    <p:extLst>
      <p:ext uri="{BB962C8B-B14F-4D97-AF65-F5344CB8AC3E}">
        <p14:creationId xmlns:p14="http://schemas.microsoft.com/office/powerpoint/2010/main" val="36190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BC0E89F2-B850-489C-A061-AF87D7E3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4977" cy="6856327"/>
          </a:xfrm>
          <a:prstGeom prst="rect">
            <a:avLst/>
          </a:prstGeom>
        </p:spPr>
      </p:pic>
      <p:sp>
        <p:nvSpPr>
          <p:cNvPr id="12" name="عنوان 11">
            <a:extLst>
              <a:ext uri="{FF2B5EF4-FFF2-40B4-BE49-F238E27FC236}">
                <a16:creationId xmlns:a16="http://schemas.microsoft.com/office/drawing/2014/main" id="{332F6731-8484-4DF0-A7D7-8FAD0037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توفي شخص </a:t>
            </a:r>
            <a:r>
              <a:rPr lang="ar-SA"/>
              <a:t>عن ابنته </a:t>
            </a:r>
            <a:r>
              <a:rPr lang="ar-SA" dirty="0"/>
              <a:t>و ابن أخيه فللبنت النصف و لابن أخيه الباقي تعصيباً .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BA115140-4812-411B-8C4A-C213395BA40E}"/>
              </a:ext>
            </a:extLst>
          </p:cNvPr>
          <p:cNvSpPr/>
          <p:nvPr/>
        </p:nvSpPr>
        <p:spPr>
          <a:xfrm>
            <a:off x="79119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صحيحة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B35DEAFD-9DA3-4D83-9C7B-45311076F6DC}"/>
              </a:ext>
            </a:extLst>
          </p:cNvPr>
          <p:cNvSpPr/>
          <p:nvPr/>
        </p:nvSpPr>
        <p:spPr>
          <a:xfrm>
            <a:off x="39495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خاطئة</a:t>
            </a:r>
            <a:endParaRPr lang="ar-S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0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BC0E89F2-B850-489C-A061-AF87D7E3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4977" cy="6856327"/>
          </a:xfrm>
          <a:prstGeom prst="rect">
            <a:avLst/>
          </a:prstGeom>
        </p:spPr>
      </p:pic>
      <p:sp>
        <p:nvSpPr>
          <p:cNvPr id="12" name="عنوان 11">
            <a:extLst>
              <a:ext uri="{FF2B5EF4-FFF2-40B4-BE49-F238E27FC236}">
                <a16:creationId xmlns:a16="http://schemas.microsoft.com/office/drawing/2014/main" id="{332F6731-8484-4DF0-A7D7-8FAD0037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توفيت امرأة عن زوجها و أختها الشقيقة فللزوج جميع التركة وتسقط الأخت الشقيقة .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BA115140-4812-411B-8C4A-C213395BA40E}"/>
              </a:ext>
            </a:extLst>
          </p:cNvPr>
          <p:cNvSpPr/>
          <p:nvPr/>
        </p:nvSpPr>
        <p:spPr>
          <a:xfrm>
            <a:off x="79119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صحيحة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B35DEAFD-9DA3-4D83-9C7B-45311076F6DC}"/>
              </a:ext>
            </a:extLst>
          </p:cNvPr>
          <p:cNvSpPr/>
          <p:nvPr/>
        </p:nvSpPr>
        <p:spPr>
          <a:xfrm>
            <a:off x="39495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خاطئة</a:t>
            </a:r>
            <a:endParaRPr lang="ar-S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BC0E89F2-B850-489C-A061-AF87D7E3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4977" cy="6856327"/>
          </a:xfrm>
          <a:prstGeom prst="rect">
            <a:avLst/>
          </a:prstGeom>
        </p:spPr>
      </p:pic>
      <p:sp>
        <p:nvSpPr>
          <p:cNvPr id="12" name="عنوان 11">
            <a:extLst>
              <a:ext uri="{FF2B5EF4-FFF2-40B4-BE49-F238E27FC236}">
                <a16:creationId xmlns:a16="http://schemas.microsoft.com/office/drawing/2014/main" id="{332F6731-8484-4DF0-A7D7-8FAD0037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توفي شخص عن زوجته و أخته لأبيه وعمه فللزوجة الربع و للأخت لأب النصف و للعم الباقي تعصيباً .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BA115140-4812-411B-8C4A-C213395BA40E}"/>
              </a:ext>
            </a:extLst>
          </p:cNvPr>
          <p:cNvSpPr/>
          <p:nvPr/>
        </p:nvSpPr>
        <p:spPr>
          <a:xfrm>
            <a:off x="79119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صحيحة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B35DEAFD-9DA3-4D83-9C7B-45311076F6DC}"/>
              </a:ext>
            </a:extLst>
          </p:cNvPr>
          <p:cNvSpPr/>
          <p:nvPr/>
        </p:nvSpPr>
        <p:spPr>
          <a:xfrm>
            <a:off x="39495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خاطئة</a:t>
            </a:r>
            <a:endParaRPr lang="ar-S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8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BC0E89F2-B850-489C-A061-AF87D7E3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4977" cy="6856327"/>
          </a:xfrm>
          <a:prstGeom prst="rect">
            <a:avLst/>
          </a:prstGeom>
        </p:spPr>
      </p:pic>
      <p:sp>
        <p:nvSpPr>
          <p:cNvPr id="12" name="عنوان 11">
            <a:extLst>
              <a:ext uri="{FF2B5EF4-FFF2-40B4-BE49-F238E27FC236}">
                <a16:creationId xmlns:a16="http://schemas.microsoft.com/office/drawing/2014/main" id="{332F6731-8484-4DF0-A7D7-8FAD0037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6372"/>
          </a:xfrm>
        </p:spPr>
        <p:txBody>
          <a:bodyPr>
            <a:normAutofit fontScale="90000"/>
          </a:bodyPr>
          <a:lstStyle/>
          <a:p>
            <a:r>
              <a:rPr lang="ar-SA" dirty="0"/>
              <a:t>توفي شخص عن أم و أخت شقيقة و أختين لأب و ابن أخ شقيق فللأم السدس و للأخت الشقيقة النصف ولابن الأخ الشقيق الباقي تعصيباً ويسقطن الأختين لأب .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BA115140-4812-411B-8C4A-C213395BA40E}"/>
              </a:ext>
            </a:extLst>
          </p:cNvPr>
          <p:cNvSpPr/>
          <p:nvPr/>
        </p:nvSpPr>
        <p:spPr>
          <a:xfrm>
            <a:off x="79119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صحيحة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B35DEAFD-9DA3-4D83-9C7B-45311076F6DC}"/>
              </a:ext>
            </a:extLst>
          </p:cNvPr>
          <p:cNvSpPr/>
          <p:nvPr/>
        </p:nvSpPr>
        <p:spPr>
          <a:xfrm>
            <a:off x="39495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خاطئة</a:t>
            </a:r>
            <a:endParaRPr lang="ar-S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2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BC0E89F2-B850-489C-A061-AF87D7E3C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4977" cy="6856327"/>
          </a:xfrm>
          <a:prstGeom prst="rect">
            <a:avLst/>
          </a:prstGeom>
        </p:spPr>
      </p:pic>
      <p:sp>
        <p:nvSpPr>
          <p:cNvPr id="12" name="عنوان 11">
            <a:extLst>
              <a:ext uri="{FF2B5EF4-FFF2-40B4-BE49-F238E27FC236}">
                <a16:creationId xmlns:a16="http://schemas.microsoft.com/office/drawing/2014/main" id="{332F6731-8484-4DF0-A7D7-8FAD0037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5926"/>
          </a:xfrm>
        </p:spPr>
        <p:txBody>
          <a:bodyPr>
            <a:normAutofit fontScale="90000"/>
          </a:bodyPr>
          <a:lstStyle/>
          <a:p>
            <a:r>
              <a:rPr lang="ar-SA" dirty="0"/>
              <a:t>توفي شخص عن أربع زوجات و جدتين و أب و ابن فللزوجات الثمن و للجدتين السدس و للأب السدس و للابن الباقي تعصيباً .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BA115140-4812-411B-8C4A-C213395BA40E}"/>
              </a:ext>
            </a:extLst>
          </p:cNvPr>
          <p:cNvSpPr/>
          <p:nvPr/>
        </p:nvSpPr>
        <p:spPr>
          <a:xfrm>
            <a:off x="79119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صحيحة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B35DEAFD-9DA3-4D83-9C7B-45311076F6DC}"/>
              </a:ext>
            </a:extLst>
          </p:cNvPr>
          <p:cNvSpPr/>
          <p:nvPr/>
        </p:nvSpPr>
        <p:spPr>
          <a:xfrm>
            <a:off x="3949562" y="3224119"/>
            <a:ext cx="2808515" cy="1070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الإجابة خاطئة</a:t>
            </a:r>
            <a:endParaRPr lang="ar-S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3ED6E0-11C9-46A1-8542-DBD5422E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0F0D1FB0-A855-44D5-95ED-07C9EF928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1673"/>
            <a:ext cx="12192000" cy="6854653"/>
          </a:xfrm>
          <a:prstGeom prst="rect">
            <a:avLst/>
          </a:prstGeom>
        </p:spPr>
      </p:pic>
      <p:pic>
        <p:nvPicPr>
          <p:cNvPr id="17" name="صورة 16">
            <a:hlinkClick r:id="rId3" action="ppaction://hlinksldjump"/>
            <a:extLst>
              <a:ext uri="{FF2B5EF4-FFF2-40B4-BE49-F238E27FC236}">
                <a16:creationId xmlns:a16="http://schemas.microsoft.com/office/drawing/2014/main" id="{C5D38550-63D2-43A9-BFC0-3D991C86B0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457" y="5166108"/>
            <a:ext cx="1544518" cy="1417571"/>
          </a:xfrm>
          <a:prstGeom prst="rect">
            <a:avLst/>
          </a:prstGeom>
        </p:spPr>
      </p:pic>
      <p:sp>
        <p:nvSpPr>
          <p:cNvPr id="18" name="مستطيل 17">
            <a:extLst>
              <a:ext uri="{FF2B5EF4-FFF2-40B4-BE49-F238E27FC236}">
                <a16:creationId xmlns:a16="http://schemas.microsoft.com/office/drawing/2014/main" id="{452EDEDC-DE75-42C9-A894-E8ED5429EF55}"/>
              </a:ext>
            </a:extLst>
          </p:cNvPr>
          <p:cNvSpPr/>
          <p:nvPr/>
        </p:nvSpPr>
        <p:spPr>
          <a:xfrm>
            <a:off x="7171509" y="822960"/>
            <a:ext cx="3918857" cy="42323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1" anchor="ctr"/>
          <a:lstStyle/>
          <a:p>
            <a:pPr algn="ctr"/>
            <a:r>
              <a:rPr lang="ar-SA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أحسنتِ</a:t>
            </a:r>
          </a:p>
          <a:p>
            <a:pPr algn="ctr"/>
            <a:r>
              <a:rPr lang="ar-SA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الإجابة صحيحة</a:t>
            </a:r>
          </a:p>
        </p:txBody>
      </p:sp>
    </p:spTree>
    <p:extLst>
      <p:ext uri="{BB962C8B-B14F-4D97-AF65-F5344CB8AC3E}">
        <p14:creationId xmlns:p14="http://schemas.microsoft.com/office/powerpoint/2010/main" val="239740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3ED6E0-11C9-46A1-8542-DBD5422E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0F0D1FB0-A855-44D5-95ED-07C9EF928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1673"/>
            <a:ext cx="12192000" cy="6854653"/>
          </a:xfrm>
          <a:prstGeom prst="rect">
            <a:avLst/>
          </a:prstGeom>
        </p:spPr>
      </p:pic>
      <p:pic>
        <p:nvPicPr>
          <p:cNvPr id="17" name="صورة 16">
            <a:hlinkClick r:id="rId3" action="ppaction://hlinksldjump"/>
            <a:extLst>
              <a:ext uri="{FF2B5EF4-FFF2-40B4-BE49-F238E27FC236}">
                <a16:creationId xmlns:a16="http://schemas.microsoft.com/office/drawing/2014/main" id="{C5D38550-63D2-43A9-BFC0-3D991C86B0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457" y="5166108"/>
            <a:ext cx="1544518" cy="1417571"/>
          </a:xfrm>
          <a:prstGeom prst="rect">
            <a:avLst/>
          </a:prstGeom>
        </p:spPr>
      </p:pic>
      <p:sp>
        <p:nvSpPr>
          <p:cNvPr id="3" name="مستطيل 2">
            <a:extLst>
              <a:ext uri="{FF2B5EF4-FFF2-40B4-BE49-F238E27FC236}">
                <a16:creationId xmlns:a16="http://schemas.microsoft.com/office/drawing/2014/main" id="{26B593D3-53F1-408A-97C8-7FC0EB59C404}"/>
              </a:ext>
            </a:extLst>
          </p:cNvPr>
          <p:cNvSpPr/>
          <p:nvPr/>
        </p:nvSpPr>
        <p:spPr>
          <a:xfrm>
            <a:off x="7145383" y="1436914"/>
            <a:ext cx="35400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5400" dirty="0"/>
          </a:p>
          <a:p>
            <a:pPr algn="ctr"/>
            <a:r>
              <a:rPr lang="ar-SA" sz="5400" dirty="0"/>
              <a:t>للأسف</a:t>
            </a:r>
          </a:p>
          <a:p>
            <a:pPr algn="ctr"/>
            <a:r>
              <a:rPr lang="ar-SA" sz="5400" dirty="0"/>
              <a:t>الإجابة خاطئة</a:t>
            </a:r>
          </a:p>
        </p:txBody>
      </p:sp>
    </p:spTree>
    <p:extLst>
      <p:ext uri="{BB962C8B-B14F-4D97-AF65-F5344CB8AC3E}">
        <p14:creationId xmlns:p14="http://schemas.microsoft.com/office/powerpoint/2010/main" val="1855307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134</Words>
  <Application>Microsoft Office PowerPoint</Application>
  <PresentationFormat>شاشة عريضة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عرض تقديمي في PowerPoint</vt:lpstr>
      <vt:lpstr>توفي شخص عن ابنته و ابن أخيه فللبنت النصف و لابن أخيه الباقي تعصيباً .</vt:lpstr>
      <vt:lpstr>توفيت امرأة عن زوجها و أختها الشقيقة فللزوج جميع التركة وتسقط الأخت الشقيقة .</vt:lpstr>
      <vt:lpstr>توفي شخص عن زوجته و أخته لأبيه وعمه فللزوجة الربع و للأخت لأب النصف و للعم الباقي تعصيباً .</vt:lpstr>
      <vt:lpstr>توفي شخص عن أم و أخت شقيقة و أختين لأب و ابن أخ شقيق فللأم السدس و للأخت الشقيقة النصف ولابن الأخ الشقيق الباقي تعصيباً ويسقطن الأختين لأب .</vt:lpstr>
      <vt:lpstr>توفي شخص عن أربع زوجات و جدتين و أب و ابن فللزوجات الثمن و للجدتين السدس و للأب السدس و للابن الباقي تعصيباً .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ws</dc:creator>
  <cp:lastModifiedBy>ws</cp:lastModifiedBy>
  <cp:revision>13</cp:revision>
  <dcterms:created xsi:type="dcterms:W3CDTF">2019-05-23T20:47:32Z</dcterms:created>
  <dcterms:modified xsi:type="dcterms:W3CDTF">2019-05-25T01:17:30Z</dcterms:modified>
</cp:coreProperties>
</file>