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65" r:id="rId5"/>
  </p:sldMasterIdLst>
  <p:notesMasterIdLst>
    <p:notesMasterId r:id="rId11"/>
  </p:notesMasterIdLst>
  <p:handoutMasterIdLst>
    <p:handoutMasterId r:id="rId12"/>
  </p:handoutMasterIdLst>
  <p:sldIdLst>
    <p:sldId id="289" r:id="rId6"/>
    <p:sldId id="291" r:id="rId7"/>
    <p:sldId id="286" r:id="rId8"/>
    <p:sldId id="290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الكاتب" initials="ا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8FF"/>
    <a:srgbClr val="3F51B5"/>
    <a:srgbClr val="000643"/>
    <a:srgbClr val="F9F9FA"/>
    <a:srgbClr val="FF0184"/>
    <a:srgbClr val="FBFBFB"/>
    <a:srgbClr val="F9F9FF"/>
    <a:srgbClr val="F8F8FF"/>
    <a:srgbClr val="F7F7FF"/>
    <a:srgbClr val="FB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81ECD-B816-4473-8113-F1917303C2DD}" v="210" dt="2020-07-13T09:38:10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242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637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69EA6-3809-4748-BC33-EB6D65801C99}"/>
              </a:ext>
            </a:extLst>
          </p:cNvPr>
          <p:cNvGrpSpPr/>
          <p:nvPr userDrawn="1"/>
        </p:nvGrpSpPr>
        <p:grpSpPr>
          <a:xfrm>
            <a:off x="250371" y="255814"/>
            <a:ext cx="11691257" cy="6346371"/>
            <a:chOff x="250371" y="255814"/>
            <a:chExt cx="11691257" cy="6346371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6DC5E13F-463D-4A77-84FA-D21D85601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38"/>
            <a:stretch/>
          </p:blipFill>
          <p:spPr>
            <a:xfrm>
              <a:off x="250371" y="255814"/>
              <a:ext cx="11691257" cy="634637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7A2503-F545-46CB-B6B3-B864F5193773}"/>
                </a:ext>
              </a:extLst>
            </p:cNvPr>
            <p:cNvSpPr/>
            <p:nvPr/>
          </p:nvSpPr>
          <p:spPr>
            <a:xfrm>
              <a:off x="5954485" y="1892300"/>
              <a:ext cx="2409372" cy="2271486"/>
            </a:xfrm>
            <a:prstGeom prst="rect">
              <a:avLst/>
            </a:prstGeom>
            <a:solidFill>
              <a:srgbClr val="000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u="sn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D38EBD-D452-4287-848C-71DD0561FB38}"/>
                </a:ext>
              </a:extLst>
            </p:cNvPr>
            <p:cNvSpPr/>
            <p:nvPr/>
          </p:nvSpPr>
          <p:spPr>
            <a:xfrm>
              <a:off x="4905758" y="3211509"/>
              <a:ext cx="4153041" cy="1905000"/>
            </a:xfrm>
            <a:prstGeom prst="rect">
              <a:avLst/>
            </a:prstGeom>
            <a:solidFill>
              <a:srgbClr val="000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u="sng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9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6818FB-82EA-42FE-821F-4B60F7A5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5"/>
            <a:ext cx="11127318" cy="923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BBE28-E3F9-4347-BF49-D530FD9B49B8}"/>
              </a:ext>
            </a:extLst>
          </p:cNvPr>
          <p:cNvCxnSpPr/>
          <p:nvPr userDrawn="1"/>
        </p:nvCxnSpPr>
        <p:spPr>
          <a:xfrm>
            <a:off x="662491" y="1573764"/>
            <a:ext cx="1080000" cy="0"/>
          </a:xfrm>
          <a:prstGeom prst="line">
            <a:avLst/>
          </a:prstGeom>
          <a:ln w="57150">
            <a:solidFill>
              <a:srgbClr val="637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96C4F2-ACD7-4523-9270-EEEDED77B9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1986278"/>
            <a:ext cx="11127318" cy="3964516"/>
          </a:xfrm>
        </p:spPr>
        <p:txBody>
          <a:bodyPr/>
          <a:lstStyle/>
          <a:p>
            <a:r>
              <a:rPr lang="en-SG" dirty="0"/>
              <a:t>Animation: toggle class code display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DB0E38-3B94-49E6-92BF-F1240EEC99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55" y="6203952"/>
            <a:ext cx="106457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9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637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928FCD-8E4F-464D-AC1B-47BA6075B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55" y="6203952"/>
            <a:ext cx="106457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008FB-04BC-40B6-8A1B-88DF75B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43451-D34F-4065-BCFC-B1BE28E7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43DB6-86C8-4C76-A597-42CE8D05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7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9819452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5"/>
            <a:ext cx="6876288" cy="923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908628"/>
            <a:ext cx="4416552" cy="350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573764"/>
            <a:ext cx="1080000" cy="0"/>
          </a:xfrm>
          <a:prstGeom prst="line">
            <a:avLst/>
          </a:prstGeom>
          <a:ln w="57150">
            <a:solidFill>
              <a:srgbClr val="637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file:///C:\Program%20Files\Inknoe%20ClassPointTesting\Images\multiple_choice_without%20result_default.pn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Hypolimnas_misipp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Testing\Images\word_count_without%20result_default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sgfoodonfoot.com/2013/03/one-day-johor-bahru-food-trail-march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Testing\Images\short_answer_without%20result_default.png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Testing\Images\slide_annotate_without%20result_default.p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Testing\Images\image_upload_without%20result_default.pn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Egyptian_pyrami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Multiple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9" y="2119629"/>
            <a:ext cx="5458677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2800" b="1" dirty="0">
                <a:solidFill>
                  <a:srgbClr val="6378FF"/>
                </a:solidFill>
              </a:rPr>
              <a:t>Which of the following are NOT insects?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587330" y="3571359"/>
            <a:ext cx="5392555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Ant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Tadpole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Ladybug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Spider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Bee</a:t>
            </a:r>
          </a:p>
        </p:txBody>
      </p:sp>
      <p:pic>
        <p:nvPicPr>
          <p:cNvPr id="7" name="Picture 6" descr="A insect on the plant&#10;&#10;Description automatically generated">
            <a:extLst>
              <a:ext uri="{FF2B5EF4-FFF2-40B4-BE49-F238E27FC236}">
                <a16:creationId xmlns:a16="http://schemas.microsoft.com/office/drawing/2014/main" id="{3D21746F-FE67-479A-A487-86742D982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84867" y="1153480"/>
            <a:ext cx="5392555" cy="3620314"/>
          </a:xfrm>
          <a:prstGeom prst="rect">
            <a:avLst/>
          </a:prstGeom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786F2ED3-5517-40E8-9BEA-BE329E3699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35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Word Cloud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57227" y="1795778"/>
            <a:ext cx="3834724" cy="20427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SG" sz="3600" b="1" dirty="0">
                <a:solidFill>
                  <a:srgbClr val="6378FF"/>
                </a:solidFill>
              </a:rPr>
              <a:t>What are some of your favourite local food?</a:t>
            </a:r>
          </a:p>
        </p:txBody>
      </p:sp>
      <p:pic>
        <p:nvPicPr>
          <p:cNvPr id="8" name="Content Placeholder 4" descr="A bunch of different types of food&#10;&#10;Description automatically generated">
            <a:extLst>
              <a:ext uri="{FF2B5EF4-FFF2-40B4-BE49-F238E27FC236}">
                <a16:creationId xmlns:a16="http://schemas.microsoft.com/office/drawing/2014/main" id="{CE0155BD-FB3A-43C8-97C1-90EE722DA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5281" b="24942"/>
          <a:stretch/>
        </p:blipFill>
        <p:spPr>
          <a:xfrm>
            <a:off x="664082" y="2007875"/>
            <a:ext cx="6969797" cy="3938272"/>
          </a:xfrm>
          <a:prstGeom prst="rect">
            <a:avLst/>
          </a:prstGeom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15E074FE-CFD2-4EB9-B6FC-CD79B0E173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6" y="4262761"/>
            <a:ext cx="2643703" cy="6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Short Answer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78B57A3-0451-491A-9BF1-3899BA39F6D3}"/>
              </a:ext>
            </a:extLst>
          </p:cNvPr>
          <p:cNvSpPr txBox="1">
            <a:spLocks/>
          </p:cNvSpPr>
          <p:nvPr/>
        </p:nvSpPr>
        <p:spPr>
          <a:xfrm>
            <a:off x="5798458" y="1992518"/>
            <a:ext cx="5929045" cy="1988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378FF"/>
                </a:solidFill>
                <a:latin typeface="+mn-lt"/>
              </a:rPr>
              <a:t>How should we slow down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global warming</a:t>
            </a:r>
            <a:r>
              <a:rPr lang="en-US" dirty="0">
                <a:solidFill>
                  <a:srgbClr val="3F51B5"/>
                </a:solidFill>
                <a:latin typeface="+mn-lt"/>
              </a:rPr>
              <a:t>?</a:t>
            </a:r>
          </a:p>
        </p:txBody>
      </p:sp>
      <p:pic>
        <p:nvPicPr>
          <p:cNvPr id="9" name="Picture 2" descr="Image result for global warming">
            <a:extLst>
              <a:ext uri="{FF2B5EF4-FFF2-40B4-BE49-F238E27FC236}">
                <a16:creationId xmlns:a16="http://schemas.microsoft.com/office/drawing/2014/main" id="{EF3E9B74-B0F2-4A7F-819C-51C210D35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10604"/>
          <a:stretch/>
        </p:blipFill>
        <p:spPr bwMode="auto">
          <a:xfrm>
            <a:off x="1967" y="2171246"/>
            <a:ext cx="5586426" cy="33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D716C99D-D223-496A-9BBD-72627FE750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26" y="3857913"/>
            <a:ext cx="2776649" cy="7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Slide Drawing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F76F10B1-BCB6-4B83-8D8B-A084D9180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7262" y="5343034"/>
                <a:ext cx="4412322" cy="819546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i="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>
                    <a:solidFill>
                      <a:srgbClr val="6378FF"/>
                    </a:solidFill>
                    <a:latin typeface="+mn-lt"/>
                  </a:rPr>
                  <a:t>Plot  </a:t>
                </a:r>
                <a14:m>
                  <m:oMath xmlns:m="http://schemas.openxmlformats.org/officeDocument/2006/math"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dirty="0">
                  <a:solidFill>
                    <a:srgbClr val="3F51B5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F76F10B1-BCB6-4B83-8D8B-A084D918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62" y="5343034"/>
                <a:ext cx="4412322" cy="819546"/>
              </a:xfrm>
              <a:prstGeom prst="rect">
                <a:avLst/>
              </a:prstGeom>
              <a:blipFill>
                <a:blip r:embed="rId3"/>
                <a:stretch>
                  <a:fillRect l="-4972" t="-11852" b="-185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B35DE8-9FAD-41DF-A440-9DEAD96DC68F}"/>
              </a:ext>
            </a:extLst>
          </p:cNvPr>
          <p:cNvCxnSpPr/>
          <p:nvPr/>
        </p:nvCxnSpPr>
        <p:spPr>
          <a:xfrm>
            <a:off x="589216" y="3933825"/>
            <a:ext cx="1101356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4E7200-7451-4A6E-920F-2B61CDE69532}"/>
              </a:ext>
            </a:extLst>
          </p:cNvPr>
          <p:cNvCxnSpPr>
            <a:cxnSpLocks/>
          </p:cNvCxnSpPr>
          <p:nvPr/>
        </p:nvCxnSpPr>
        <p:spPr>
          <a:xfrm flipV="1">
            <a:off x="5826633" y="1019176"/>
            <a:ext cx="0" cy="435292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284780FC-76F6-4D90-82DD-A685429D35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09" y="90982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Image Upload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F10B1-BCB6-4B83-8D8B-A084D91805FB}"/>
              </a:ext>
            </a:extLst>
          </p:cNvPr>
          <p:cNvSpPr txBox="1">
            <a:spLocks/>
          </p:cNvSpPr>
          <p:nvPr/>
        </p:nvSpPr>
        <p:spPr>
          <a:xfrm>
            <a:off x="521208" y="2295129"/>
            <a:ext cx="5929045" cy="1988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378FF"/>
                </a:solidFill>
                <a:latin typeface="+mn-lt"/>
              </a:rPr>
              <a:t>Show a real-life example of </a:t>
            </a:r>
            <a:r>
              <a:rPr lang="en-US" dirty="0">
                <a:solidFill>
                  <a:srgbClr val="FF0184"/>
                </a:solidFill>
                <a:latin typeface="+mn-lt"/>
              </a:rPr>
              <a:t>Triangle</a:t>
            </a:r>
            <a:endParaRPr lang="en-US" dirty="0">
              <a:solidFill>
                <a:srgbClr val="3F51B5"/>
              </a:solidFill>
              <a:latin typeface="+mn-lt"/>
            </a:endParaRPr>
          </a:p>
        </p:txBody>
      </p:sp>
      <p:pic>
        <p:nvPicPr>
          <p:cNvPr id="7" name="Picture 6" descr="A close up of a desert&#10;&#10;Description automatically generated">
            <a:extLst>
              <a:ext uri="{FF2B5EF4-FFF2-40B4-BE49-F238E27FC236}">
                <a16:creationId xmlns:a16="http://schemas.microsoft.com/office/drawing/2014/main" id="{54A6F565-C5D1-428F-862F-C6DF46CC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8950" y="1736669"/>
            <a:ext cx="5089715" cy="3384661"/>
          </a:xfrm>
          <a:prstGeom prst="rect">
            <a:avLst/>
          </a:prstGeom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9A3EEC43-CCBF-4D94-B58E-C735D209C2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3" y="4410075"/>
            <a:ext cx="2762315" cy="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2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HasMultipleSubmission&quot;:true,&quot;HasAutoStop&quot;:false,&quot;HasMinimizeMode&quot;:false,&quot;TimerValue&quot;:&quot;00:15&quot;,&quot;HasAutoStart&quot;:false,&quot;HasCorrectAnswers&quot;:true,&quot;McqAnswers&quot;:[&quot;B&quot;,&quot;D&quot;],&quot;ActivityId&quot;:&quot;&quot;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HasMultipleSubmission&quot;:true,&quot;HasAutoStop&quot;:false,&quot;HasMinimizeMode&quot;:false,&quot;TimerValue&quot;:&quot;00:15&quot;,&quot;HasAutoStart&quot;:false,&quot;HasCorrectAnswers&quot;:false,&quot;McqAnswers&quot;:[],&quot;ActivityId&quot;:&quot;&quot;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HasMultipleSubmission&quot;:false,&quot;HasAutoStop&quot;:false,&quot;HasMinimizeMode&quot;:false,&quot;TimerValue&quot;:&quot;00:15&quot;,&quot;HasAutoStart&quot;:false,&quot;HasCorrectAnswers&quot;:false,&quot;McqAnswers&quot;:[],&quot;ActivityId&quot;:null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HasMultipleSubmission&quot;:false,&quot;HasAutoStop&quot;:false,&quot;HasMinimizeMode&quot;:false,&quot;TimerValue&quot;:&quot;00:15&quot;,&quot;HasAutoStart&quot;:false,&quot;HasCorrectAnswers&quot;:false,&quot;McqAnswers&quot;:[],&quot;ActivityId&quot;:null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HasMultipleSubmission&quot;:false,&quot;HasAutoStop&quot;:false,&quot;HasMinimizeMode&quot;:false,&quot;TimerValue&quot;:&quot;00:15&quot;,&quot;HasAutoStart&quot;:false,&quot;HasCorrectAnswers&quot;:false,&quot;McqAnswers&quot;:[],&quot;ActivityId&quot;:null,&quot;IsAnonymous&quot;:false,&quot;AutoAdvance&quot;:false,&quot;IsCompetitionMode&quot;:false}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429"/>
      </a:dk2>
      <a:lt2>
        <a:srgbClr val="E2E6E8"/>
      </a:lt2>
      <a:accent1>
        <a:srgbClr val="E77129"/>
      </a:accent1>
      <a:accent2>
        <a:srgbClr val="D5171F"/>
      </a:accent2>
      <a:accent3>
        <a:srgbClr val="E7297F"/>
      </a:accent3>
      <a:accent4>
        <a:srgbClr val="D517BD"/>
      </a:accent4>
      <a:accent5>
        <a:srgbClr val="B029E7"/>
      </a:accent5>
      <a:accent6>
        <a:srgbClr val="6433DA"/>
      </a:accent6>
      <a:hlink>
        <a:srgbClr val="B349C2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BE923C9FB941BCE7435EB90503C8" ma:contentTypeVersion="11" ma:contentTypeDescription="Create a new document." ma:contentTypeScope="" ma:versionID="05234d29e5082cc0bbe73fd370c87efd">
  <xsd:schema xmlns:xsd="http://www.w3.org/2001/XMLSchema" xmlns:xs="http://www.w3.org/2001/XMLSchema" xmlns:p="http://schemas.microsoft.com/office/2006/metadata/properties" xmlns:ns3="9d9a8396-c335-4c27-b7c1-315d69f71334" xmlns:ns4="b1ad99bb-20c8-41ed-9f33-b49cd119dbcb" targetNamespace="http://schemas.microsoft.com/office/2006/metadata/properties" ma:root="true" ma:fieldsID="f51b03c87c85953eef368cb617b5166a" ns3:_="" ns4:_="">
    <xsd:import namespace="9d9a8396-c335-4c27-b7c1-315d69f71334"/>
    <xsd:import namespace="b1ad99bb-20c8-41ed-9f33-b49cd119dbc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a8396-c335-4c27-b7c1-315d69f713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d99bb-20c8-41ed-9f33-b49cd119d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E2D71D-D84A-4353-8B16-3A064D11F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a8396-c335-4c27-b7c1-315d69f71334"/>
    <ds:schemaRef ds:uri="b1ad99bb-20c8-41ed-9f33-b49cd119d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D6A94-6CEC-4690-B5D0-3E831BCC769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PowerPoint(3)</Template>
  <TotalTime>0</TotalTime>
  <Words>67</Words>
  <Application>Microsoft Office PowerPoint</Application>
  <PresentationFormat>شاشة عريضة</PresentationFormat>
  <Paragraphs>15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 Math</vt:lpstr>
      <vt:lpstr>Segoe UI</vt:lpstr>
      <vt:lpstr>Segoe UI Light</vt:lpstr>
      <vt:lpstr>WelcomeDoc</vt:lpstr>
      <vt:lpstr>BrushVTI</vt:lpstr>
      <vt:lpstr>Example: Multiple Choice</vt:lpstr>
      <vt:lpstr>Example: Word Cloud</vt:lpstr>
      <vt:lpstr>Example: Short Answer</vt:lpstr>
      <vt:lpstr>Example: Slide Drawing</vt:lpstr>
      <vt:lpstr>Example: Image Upload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2019-12-20T03:51:48Z</dcterms:created>
  <dcterms:modified xsi:type="dcterms:W3CDTF">2020-12-05T14:19:28Z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0x010100BEB7BE923C9FB941BCE7435EB90503C8</vt:lpwstr>
  </property>
</Properties>
</file>