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5" r:id="rId3"/>
    <p:sldId id="260" r:id="rId4"/>
    <p:sldId id="268" r:id="rId5"/>
    <p:sldId id="269" r:id="rId6"/>
    <p:sldId id="270" r:id="rId7"/>
    <p:sldId id="271" r:id="rId8"/>
    <p:sldId id="272" r:id="rId9"/>
    <p:sldId id="273" r:id="rId10"/>
    <p:sldId id="264" r:id="rId11"/>
    <p:sldId id="274" r:id="rId12"/>
    <p:sldId id="275" r:id="rId13"/>
    <p:sldId id="276" r:id="rId14"/>
    <p:sldId id="277" r:id="rId15"/>
    <p:sldId id="278" r:id="rId16"/>
    <p:sldId id="279" r:id="rId17"/>
    <p:sldId id="281" r:id="rId18"/>
    <p:sldId id="280" r:id="rId19"/>
    <p:sldId id="282" r:id="rId20"/>
    <p:sldId id="283" r:id="rId21"/>
    <p:sldId id="284" r:id="rId22"/>
    <p:sldId id="285" r:id="rId23"/>
    <p:sldId id="286" r:id="rId24"/>
    <p:sldId id="287" r:id="rId25"/>
    <p:sldId id="288" r:id="rId26"/>
    <p:sldId id="289" r:id="rId27"/>
    <p:sldId id="291" r:id="rId28"/>
    <p:sldId id="290"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82C5"/>
    <a:srgbClr val="624C34"/>
    <a:srgbClr val="632B43"/>
    <a:srgbClr val="311521"/>
    <a:srgbClr val="4E2235"/>
    <a:srgbClr val="3C1A56"/>
    <a:srgbClr val="09A698"/>
    <a:srgbClr val="078377"/>
    <a:srgbClr val="FFFFFF"/>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87" d="100"/>
          <a:sy n="87" d="100"/>
        </p:scale>
        <p:origin x="612"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077DD-F79F-4D7F-BB62-59CBEB1AAB0E}" type="doc">
      <dgm:prSet loTypeId="urn:microsoft.com/office/officeart/2005/8/layout/radial1" loCatId="cycle" qsTypeId="urn:microsoft.com/office/officeart/2005/8/quickstyle/simple5" qsCatId="simple" csTypeId="urn:microsoft.com/office/officeart/2005/8/colors/colorful5" csCatId="colorful" phldr="1"/>
      <dgm:spPr/>
      <dgm:t>
        <a:bodyPr/>
        <a:lstStyle/>
        <a:p>
          <a:pPr rtl="1"/>
          <a:endParaRPr lang="ar-SA"/>
        </a:p>
      </dgm:t>
    </dgm:pt>
    <dgm:pt modelId="{EBC60C46-8CF0-4566-A241-32DBA012F37A}">
      <dgm:prSet phldrT="[نص]" custT="1"/>
      <dgm:spPr/>
      <dgm:t>
        <a:bodyPr/>
        <a:lstStyle/>
        <a:p>
          <a:pPr rtl="1"/>
          <a:r>
            <a:rPr lang="ar-SA" sz="2000" b="1" dirty="0">
              <a:solidFill>
                <a:schemeClr val="tx1">
                  <a:lumMod val="95000"/>
                  <a:lumOff val="5000"/>
                </a:schemeClr>
              </a:solidFill>
            </a:rPr>
            <a:t>مميزات</a:t>
          </a:r>
          <a:br>
            <a:rPr lang="ar-SA" sz="2000" b="1" dirty="0">
              <a:solidFill>
                <a:schemeClr val="tx1">
                  <a:lumMod val="95000"/>
                  <a:lumOff val="5000"/>
                </a:schemeClr>
              </a:solidFill>
            </a:rPr>
          </a:br>
          <a:r>
            <a:rPr lang="en-US" sz="2000" b="1" dirty="0">
              <a:solidFill>
                <a:schemeClr val="tx1">
                  <a:lumMod val="95000"/>
                  <a:lumOff val="5000"/>
                </a:schemeClr>
              </a:solidFill>
            </a:rPr>
            <a:t>Poll Everywhere</a:t>
          </a:r>
          <a:r>
            <a:rPr lang="ar-SA" sz="2000" b="1" dirty="0">
              <a:solidFill>
                <a:schemeClr val="tx1">
                  <a:lumMod val="95000"/>
                  <a:lumOff val="5000"/>
                </a:schemeClr>
              </a:solidFill>
            </a:rPr>
            <a:t> </a:t>
          </a:r>
        </a:p>
      </dgm:t>
    </dgm:pt>
    <dgm:pt modelId="{B353CA24-734B-41E3-AE8C-DED80C985D9B}" type="parTrans" cxnId="{FBCB7D48-1EDC-4BDF-878B-47C4F5600F3C}">
      <dgm:prSet/>
      <dgm:spPr/>
      <dgm:t>
        <a:bodyPr/>
        <a:lstStyle/>
        <a:p>
          <a:pPr rtl="1"/>
          <a:endParaRPr lang="ar-SA" sz="2000" b="1">
            <a:solidFill>
              <a:schemeClr val="tx1">
                <a:lumMod val="95000"/>
                <a:lumOff val="5000"/>
              </a:schemeClr>
            </a:solidFill>
          </a:endParaRPr>
        </a:p>
      </dgm:t>
    </dgm:pt>
    <dgm:pt modelId="{A378C2E9-FAB1-42C4-86AD-25009F990E8C}" type="sibTrans" cxnId="{FBCB7D48-1EDC-4BDF-878B-47C4F5600F3C}">
      <dgm:prSet/>
      <dgm:spPr/>
      <dgm:t>
        <a:bodyPr/>
        <a:lstStyle/>
        <a:p>
          <a:pPr rtl="1"/>
          <a:endParaRPr lang="ar-SA" sz="2000" b="1">
            <a:solidFill>
              <a:schemeClr val="tx1">
                <a:lumMod val="95000"/>
                <a:lumOff val="5000"/>
              </a:schemeClr>
            </a:solidFill>
          </a:endParaRPr>
        </a:p>
      </dgm:t>
    </dgm:pt>
    <dgm:pt modelId="{12719E9F-AC85-4C4A-94BD-1227796C4FF7}">
      <dgm:prSet phldrT="[نص]" custT="1"/>
      <dgm:spPr/>
      <dgm:t>
        <a:bodyPr/>
        <a:lstStyle/>
        <a:p>
          <a:pPr rtl="1">
            <a:buFont typeface="Symbol" panose="05050102010706020507" pitchFamily="18" charset="2"/>
            <a:buChar char=""/>
          </a:pPr>
          <a:r>
            <a:rPr lang="ar-SA" sz="1400" b="1"/>
            <a:t>جمع النتائج والردود</a:t>
          </a:r>
          <a:endParaRPr lang="ar-SA" sz="1400" b="1" dirty="0"/>
        </a:p>
      </dgm:t>
    </dgm:pt>
    <dgm:pt modelId="{50D286B8-0BE6-4833-9BB9-55583EE7D0C4}" type="parTrans" cxnId="{B56C807D-8D65-40B7-A83C-72E4B649E6E2}">
      <dgm:prSet custT="1"/>
      <dgm:spPr/>
      <dgm:t>
        <a:bodyPr/>
        <a:lstStyle/>
        <a:p>
          <a:pPr rtl="1"/>
          <a:endParaRPr lang="ar-SA" sz="600" b="1">
            <a:solidFill>
              <a:schemeClr val="tx1">
                <a:lumMod val="95000"/>
                <a:lumOff val="5000"/>
              </a:schemeClr>
            </a:solidFill>
          </a:endParaRPr>
        </a:p>
      </dgm:t>
    </dgm:pt>
    <dgm:pt modelId="{74B76E03-25DC-4DF9-A9A2-B4AD8BC006B4}" type="sibTrans" cxnId="{B56C807D-8D65-40B7-A83C-72E4B649E6E2}">
      <dgm:prSet/>
      <dgm:spPr/>
      <dgm:t>
        <a:bodyPr/>
        <a:lstStyle/>
        <a:p>
          <a:pPr rtl="1"/>
          <a:endParaRPr lang="ar-SA" sz="2000" b="1">
            <a:solidFill>
              <a:schemeClr val="tx1">
                <a:lumMod val="95000"/>
                <a:lumOff val="5000"/>
              </a:schemeClr>
            </a:solidFill>
          </a:endParaRPr>
        </a:p>
      </dgm:t>
    </dgm:pt>
    <dgm:pt modelId="{986A1ADF-E3E9-4C10-936A-D971FF10354B}">
      <dgm:prSet phldrT="[نص]" custT="1"/>
      <dgm:spPr/>
      <dgm:t>
        <a:bodyPr/>
        <a:lstStyle/>
        <a:p>
          <a:pPr rtl="1"/>
          <a:r>
            <a:rPr lang="ar-SA" sz="1400" b="1" dirty="0"/>
            <a:t>قراءتها بعدة أشكال</a:t>
          </a:r>
        </a:p>
      </dgm:t>
    </dgm:pt>
    <dgm:pt modelId="{AC899263-145C-471B-908F-4CA5C534E9D0}" type="parTrans" cxnId="{207AFDB1-1747-4A73-B868-335DBA33B208}">
      <dgm:prSet custT="1"/>
      <dgm:spPr/>
      <dgm:t>
        <a:bodyPr/>
        <a:lstStyle/>
        <a:p>
          <a:pPr rtl="1"/>
          <a:endParaRPr lang="ar-SA" sz="600" b="1">
            <a:solidFill>
              <a:schemeClr val="tx1">
                <a:lumMod val="95000"/>
                <a:lumOff val="5000"/>
              </a:schemeClr>
            </a:solidFill>
          </a:endParaRPr>
        </a:p>
      </dgm:t>
    </dgm:pt>
    <dgm:pt modelId="{7E16C5D6-CB87-429E-91BC-DA6FDAA19382}" type="sibTrans" cxnId="{207AFDB1-1747-4A73-B868-335DBA33B208}">
      <dgm:prSet/>
      <dgm:spPr/>
      <dgm:t>
        <a:bodyPr/>
        <a:lstStyle/>
        <a:p>
          <a:pPr rtl="1"/>
          <a:endParaRPr lang="ar-SA" sz="2000" b="1">
            <a:solidFill>
              <a:schemeClr val="tx1">
                <a:lumMod val="95000"/>
                <a:lumOff val="5000"/>
              </a:schemeClr>
            </a:solidFill>
          </a:endParaRPr>
        </a:p>
      </dgm:t>
    </dgm:pt>
    <dgm:pt modelId="{90933131-452E-4DCB-8AFA-B3014F77E1C2}">
      <dgm:prSet phldrT="[نص]" custT="1"/>
      <dgm:spPr/>
      <dgm:t>
        <a:bodyPr/>
        <a:lstStyle/>
        <a:p>
          <a:pPr rtl="1"/>
          <a:r>
            <a:rPr lang="ar-SA" sz="1400" b="1"/>
            <a:t>واضافة الصور </a:t>
          </a:r>
          <a:endParaRPr lang="ar-SA" sz="1400" b="1" dirty="0"/>
        </a:p>
      </dgm:t>
    </dgm:pt>
    <dgm:pt modelId="{2992F595-FD03-4158-8957-E14F439D5809}" type="parTrans" cxnId="{CF1A6298-9CF6-4FBE-82CE-668DDCE77CA7}">
      <dgm:prSet custT="1"/>
      <dgm:spPr/>
      <dgm:t>
        <a:bodyPr/>
        <a:lstStyle/>
        <a:p>
          <a:pPr rtl="1"/>
          <a:endParaRPr lang="ar-SA" sz="600" b="1">
            <a:solidFill>
              <a:schemeClr val="tx1">
                <a:lumMod val="95000"/>
                <a:lumOff val="5000"/>
              </a:schemeClr>
            </a:solidFill>
          </a:endParaRPr>
        </a:p>
      </dgm:t>
    </dgm:pt>
    <dgm:pt modelId="{6A9B3E06-DE0F-4E0C-ACD2-522D947F25BD}" type="sibTrans" cxnId="{CF1A6298-9CF6-4FBE-82CE-668DDCE77CA7}">
      <dgm:prSet/>
      <dgm:spPr/>
      <dgm:t>
        <a:bodyPr/>
        <a:lstStyle/>
        <a:p>
          <a:pPr rtl="1"/>
          <a:endParaRPr lang="ar-SA" sz="2000" b="1">
            <a:solidFill>
              <a:schemeClr val="tx1">
                <a:lumMod val="95000"/>
                <a:lumOff val="5000"/>
              </a:schemeClr>
            </a:solidFill>
          </a:endParaRPr>
        </a:p>
      </dgm:t>
    </dgm:pt>
    <dgm:pt modelId="{4E7817F3-625E-44F2-844D-FD104B4C535C}">
      <dgm:prSet phldrT="[نص]" custT="1"/>
      <dgm:spPr/>
      <dgm:t>
        <a:bodyPr/>
        <a:lstStyle/>
        <a:p>
          <a:pPr rtl="1"/>
          <a:r>
            <a:rPr lang="ar-SA" sz="1400" b="1"/>
            <a:t>يوفر خدمات مجانية وغير مجانية</a:t>
          </a:r>
          <a:endParaRPr lang="ar-SA" sz="1400" b="1" dirty="0"/>
        </a:p>
      </dgm:t>
    </dgm:pt>
    <dgm:pt modelId="{5CE52E49-B8C2-420A-90CD-CE866F0E8353}" type="parTrans" cxnId="{5230CF08-1D66-468A-8594-6C08B4A35A4F}">
      <dgm:prSet custT="1"/>
      <dgm:spPr/>
      <dgm:t>
        <a:bodyPr/>
        <a:lstStyle/>
        <a:p>
          <a:pPr rtl="1"/>
          <a:endParaRPr lang="ar-SA" sz="600" b="1">
            <a:solidFill>
              <a:schemeClr val="tx1">
                <a:lumMod val="95000"/>
                <a:lumOff val="5000"/>
              </a:schemeClr>
            </a:solidFill>
          </a:endParaRPr>
        </a:p>
      </dgm:t>
    </dgm:pt>
    <dgm:pt modelId="{7891FCAF-6EA6-4D78-9672-B415D0E40EAD}" type="sibTrans" cxnId="{5230CF08-1D66-468A-8594-6C08B4A35A4F}">
      <dgm:prSet/>
      <dgm:spPr/>
      <dgm:t>
        <a:bodyPr/>
        <a:lstStyle/>
        <a:p>
          <a:pPr rtl="1"/>
          <a:endParaRPr lang="ar-SA" sz="2000" b="1">
            <a:solidFill>
              <a:schemeClr val="tx1">
                <a:lumMod val="95000"/>
                <a:lumOff val="5000"/>
              </a:schemeClr>
            </a:solidFill>
          </a:endParaRPr>
        </a:p>
      </dgm:t>
    </dgm:pt>
    <dgm:pt modelId="{D770800A-770B-4D7D-805A-ACBD93E8975A}">
      <dgm:prSet custT="1"/>
      <dgm:spPr/>
      <dgm:t>
        <a:bodyPr/>
        <a:lstStyle/>
        <a:p>
          <a:pPr rtl="1"/>
          <a:r>
            <a:rPr lang="ar-SA" sz="1400" b="1"/>
            <a:t>يتيح تنوع الأسئلة من موضوعي ومقالي تقريبا 23 نوع </a:t>
          </a:r>
          <a:endParaRPr lang="ar-SA" sz="1400" b="1" dirty="0"/>
        </a:p>
      </dgm:t>
    </dgm:pt>
    <dgm:pt modelId="{EE456B92-218D-45D6-AFF9-3BEA576A0D92}" type="parTrans" cxnId="{78070DA8-221B-4F11-AEF6-51D04C87B01A}">
      <dgm:prSet custT="1"/>
      <dgm:spPr/>
      <dgm:t>
        <a:bodyPr/>
        <a:lstStyle/>
        <a:p>
          <a:pPr rtl="1"/>
          <a:endParaRPr lang="ar-SA" sz="600" b="1">
            <a:solidFill>
              <a:schemeClr val="tx1">
                <a:lumMod val="95000"/>
                <a:lumOff val="5000"/>
              </a:schemeClr>
            </a:solidFill>
          </a:endParaRPr>
        </a:p>
      </dgm:t>
    </dgm:pt>
    <dgm:pt modelId="{381C7EE2-B21F-4A88-8026-6F942BF7E227}" type="sibTrans" cxnId="{78070DA8-221B-4F11-AEF6-51D04C87B01A}">
      <dgm:prSet/>
      <dgm:spPr/>
      <dgm:t>
        <a:bodyPr/>
        <a:lstStyle/>
        <a:p>
          <a:pPr rtl="1"/>
          <a:endParaRPr lang="ar-SA" sz="2000" b="1">
            <a:solidFill>
              <a:schemeClr val="tx1">
                <a:lumMod val="95000"/>
                <a:lumOff val="5000"/>
              </a:schemeClr>
            </a:solidFill>
          </a:endParaRPr>
        </a:p>
      </dgm:t>
    </dgm:pt>
    <dgm:pt modelId="{4E8B055B-610B-4D67-BA4F-59D29B644A8C}">
      <dgm:prSet/>
      <dgm:spPr/>
      <dgm:t>
        <a:bodyPr/>
        <a:lstStyle/>
        <a:p>
          <a:pPr rtl="1"/>
          <a:endParaRPr lang="ar-SA" sz="2000" b="1">
            <a:solidFill>
              <a:schemeClr val="tx1">
                <a:lumMod val="95000"/>
                <a:lumOff val="5000"/>
              </a:schemeClr>
            </a:solidFill>
          </a:endParaRPr>
        </a:p>
      </dgm:t>
    </dgm:pt>
    <dgm:pt modelId="{4B6ADBEC-6FDC-44ED-BB5E-9C31949FBFE2}" type="parTrans" cxnId="{E3DF24BB-05E8-43EB-A2EF-0CF617379620}">
      <dgm:prSet/>
      <dgm:spPr/>
      <dgm:t>
        <a:bodyPr/>
        <a:lstStyle/>
        <a:p>
          <a:pPr rtl="1"/>
          <a:endParaRPr lang="ar-SA" sz="2000" b="1">
            <a:solidFill>
              <a:schemeClr val="tx1">
                <a:lumMod val="95000"/>
                <a:lumOff val="5000"/>
              </a:schemeClr>
            </a:solidFill>
          </a:endParaRPr>
        </a:p>
      </dgm:t>
    </dgm:pt>
    <dgm:pt modelId="{66546B83-5C17-45CB-9637-CBB6116B4C9A}" type="sibTrans" cxnId="{E3DF24BB-05E8-43EB-A2EF-0CF617379620}">
      <dgm:prSet/>
      <dgm:spPr/>
      <dgm:t>
        <a:bodyPr/>
        <a:lstStyle/>
        <a:p>
          <a:pPr rtl="1"/>
          <a:endParaRPr lang="ar-SA" sz="2000" b="1">
            <a:solidFill>
              <a:schemeClr val="tx1">
                <a:lumMod val="95000"/>
                <a:lumOff val="5000"/>
              </a:schemeClr>
            </a:solidFill>
          </a:endParaRPr>
        </a:p>
      </dgm:t>
    </dgm:pt>
    <dgm:pt modelId="{CF5AAA21-E1C1-4D80-B94D-28E434C87CA1}">
      <dgm:prSet custT="1"/>
      <dgm:spPr/>
      <dgm:t>
        <a:bodyPr/>
        <a:lstStyle/>
        <a:p>
          <a:pPr rtl="1"/>
          <a:r>
            <a:rPr lang="ar-SA" sz="1400" b="1" dirty="0"/>
            <a:t>يدعم اللغة العربية </a:t>
          </a:r>
        </a:p>
      </dgm:t>
    </dgm:pt>
    <dgm:pt modelId="{0A266FB7-F5E0-4454-87AD-4E07575F5231}" type="parTrans" cxnId="{28438B59-82CE-4C57-8F34-FA1961F8E7D8}">
      <dgm:prSet custT="1"/>
      <dgm:spPr/>
      <dgm:t>
        <a:bodyPr/>
        <a:lstStyle/>
        <a:p>
          <a:pPr rtl="1"/>
          <a:endParaRPr lang="ar-SA" sz="600" b="1">
            <a:solidFill>
              <a:schemeClr val="tx1">
                <a:lumMod val="95000"/>
                <a:lumOff val="5000"/>
              </a:schemeClr>
            </a:solidFill>
          </a:endParaRPr>
        </a:p>
      </dgm:t>
    </dgm:pt>
    <dgm:pt modelId="{EDAEE0B0-46FF-4481-877A-C38544CBAB22}" type="sibTrans" cxnId="{28438B59-82CE-4C57-8F34-FA1961F8E7D8}">
      <dgm:prSet/>
      <dgm:spPr/>
      <dgm:t>
        <a:bodyPr/>
        <a:lstStyle/>
        <a:p>
          <a:pPr rtl="1"/>
          <a:endParaRPr lang="ar-SA" sz="2000" b="1">
            <a:solidFill>
              <a:schemeClr val="tx1">
                <a:lumMod val="95000"/>
                <a:lumOff val="5000"/>
              </a:schemeClr>
            </a:solidFill>
          </a:endParaRPr>
        </a:p>
      </dgm:t>
    </dgm:pt>
    <dgm:pt modelId="{72BAB794-13AA-4222-B936-FCAC9644F834}">
      <dgm:prSet custT="1"/>
      <dgm:spPr/>
      <dgm:t>
        <a:bodyPr/>
        <a:lstStyle/>
        <a:p>
          <a:pPr rtl="1"/>
          <a:r>
            <a:rPr lang="ar-SA" sz="1300" b="1"/>
            <a:t>يمكن استخدامه عن طريق الهواتف والأجهزة الذكية أو المتصفح</a:t>
          </a:r>
          <a:endParaRPr lang="ar-SA" sz="1300" b="1" dirty="0"/>
        </a:p>
      </dgm:t>
    </dgm:pt>
    <dgm:pt modelId="{C41A219D-7CDC-4B19-B377-E66D809B8BD9}" type="parTrans" cxnId="{3B258B1F-CF03-40DD-8452-132029AF1AC7}">
      <dgm:prSet custT="1"/>
      <dgm:spPr/>
      <dgm:t>
        <a:bodyPr/>
        <a:lstStyle/>
        <a:p>
          <a:pPr rtl="1"/>
          <a:endParaRPr lang="ar-SA" sz="600" b="1">
            <a:solidFill>
              <a:schemeClr val="tx1">
                <a:lumMod val="95000"/>
                <a:lumOff val="5000"/>
              </a:schemeClr>
            </a:solidFill>
          </a:endParaRPr>
        </a:p>
      </dgm:t>
    </dgm:pt>
    <dgm:pt modelId="{A4F9503B-7C9F-442F-86F9-E3CD02D33C8A}" type="sibTrans" cxnId="{3B258B1F-CF03-40DD-8452-132029AF1AC7}">
      <dgm:prSet/>
      <dgm:spPr/>
      <dgm:t>
        <a:bodyPr/>
        <a:lstStyle/>
        <a:p>
          <a:pPr rtl="1"/>
          <a:endParaRPr lang="ar-SA" sz="2000" b="1">
            <a:solidFill>
              <a:schemeClr val="tx1">
                <a:lumMod val="95000"/>
                <a:lumOff val="5000"/>
              </a:schemeClr>
            </a:solidFill>
          </a:endParaRPr>
        </a:p>
      </dgm:t>
    </dgm:pt>
    <dgm:pt modelId="{086445C7-E180-4DE9-A3AF-C053AEE67D03}">
      <dgm:prSet custT="1"/>
      <dgm:spPr/>
      <dgm:t>
        <a:bodyPr/>
        <a:lstStyle/>
        <a:p>
          <a:pPr rtl="1"/>
          <a:r>
            <a:rPr lang="ar-SA" sz="1400" b="1"/>
            <a:t>لابد من توفر شبكة انترنت</a:t>
          </a:r>
          <a:endParaRPr lang="ar-SA" sz="1400" b="1" dirty="0"/>
        </a:p>
      </dgm:t>
    </dgm:pt>
    <dgm:pt modelId="{D993BA9B-FAA6-4B0A-A8D1-CA89423472D7}" type="parTrans" cxnId="{2127B890-C81C-49B3-8E93-6AB800FD3FF8}">
      <dgm:prSet custT="1"/>
      <dgm:spPr/>
      <dgm:t>
        <a:bodyPr/>
        <a:lstStyle/>
        <a:p>
          <a:pPr rtl="1"/>
          <a:endParaRPr lang="ar-SA" sz="600" b="1">
            <a:solidFill>
              <a:schemeClr val="tx1">
                <a:lumMod val="95000"/>
                <a:lumOff val="5000"/>
              </a:schemeClr>
            </a:solidFill>
          </a:endParaRPr>
        </a:p>
      </dgm:t>
    </dgm:pt>
    <dgm:pt modelId="{8F72CFF7-9AE2-4C6F-8774-C3FE4CBEA8A3}" type="sibTrans" cxnId="{2127B890-C81C-49B3-8E93-6AB800FD3FF8}">
      <dgm:prSet/>
      <dgm:spPr/>
      <dgm:t>
        <a:bodyPr/>
        <a:lstStyle/>
        <a:p>
          <a:pPr rtl="1"/>
          <a:endParaRPr lang="ar-SA" sz="2000" b="1">
            <a:solidFill>
              <a:schemeClr val="tx1">
                <a:lumMod val="95000"/>
                <a:lumOff val="5000"/>
              </a:schemeClr>
            </a:solidFill>
          </a:endParaRPr>
        </a:p>
      </dgm:t>
    </dgm:pt>
    <dgm:pt modelId="{B30380A5-5AFC-4770-A1B6-9142700A8A2D}" type="pres">
      <dgm:prSet presAssocID="{64A077DD-F79F-4D7F-BB62-59CBEB1AAB0E}" presName="cycle" presStyleCnt="0">
        <dgm:presLayoutVars>
          <dgm:chMax val="1"/>
          <dgm:dir/>
          <dgm:animLvl val="ctr"/>
          <dgm:resizeHandles val="exact"/>
        </dgm:presLayoutVars>
      </dgm:prSet>
      <dgm:spPr/>
    </dgm:pt>
    <dgm:pt modelId="{E053C5CA-DA5A-4B1F-B78B-D5EDF26623E2}" type="pres">
      <dgm:prSet presAssocID="{EBC60C46-8CF0-4566-A241-32DBA012F37A}" presName="centerShape" presStyleLbl="node0" presStyleIdx="0" presStyleCnt="1" custScaleX="170798" custScaleY="98907"/>
      <dgm:spPr/>
    </dgm:pt>
    <dgm:pt modelId="{279D84D8-95F6-4197-806C-A25DAB717A2E}" type="pres">
      <dgm:prSet presAssocID="{50D286B8-0BE6-4833-9BB9-55583EE7D0C4}" presName="Name9" presStyleLbl="parChTrans1D2" presStyleIdx="0" presStyleCnt="8"/>
      <dgm:spPr/>
    </dgm:pt>
    <dgm:pt modelId="{5CE7A16B-8790-44EB-A605-FC33D8F81C6E}" type="pres">
      <dgm:prSet presAssocID="{50D286B8-0BE6-4833-9BB9-55583EE7D0C4}" presName="connTx" presStyleLbl="parChTrans1D2" presStyleIdx="0" presStyleCnt="8"/>
      <dgm:spPr/>
    </dgm:pt>
    <dgm:pt modelId="{D53E05AE-BBFA-4767-9381-28488A6233DD}" type="pres">
      <dgm:prSet presAssocID="{12719E9F-AC85-4C4A-94BD-1227796C4FF7}" presName="node" presStyleLbl="node1" presStyleIdx="0" presStyleCnt="8">
        <dgm:presLayoutVars>
          <dgm:bulletEnabled val="1"/>
        </dgm:presLayoutVars>
      </dgm:prSet>
      <dgm:spPr/>
    </dgm:pt>
    <dgm:pt modelId="{463855A8-3B08-4347-97B7-A1D75B05ADEF}" type="pres">
      <dgm:prSet presAssocID="{AC899263-145C-471B-908F-4CA5C534E9D0}" presName="Name9" presStyleLbl="parChTrans1D2" presStyleIdx="1" presStyleCnt="8"/>
      <dgm:spPr/>
    </dgm:pt>
    <dgm:pt modelId="{0E47BD5A-BB5F-4C31-85B9-783A6A82C033}" type="pres">
      <dgm:prSet presAssocID="{AC899263-145C-471B-908F-4CA5C534E9D0}" presName="connTx" presStyleLbl="parChTrans1D2" presStyleIdx="1" presStyleCnt="8"/>
      <dgm:spPr/>
    </dgm:pt>
    <dgm:pt modelId="{3401CE92-980E-48A8-A280-2071C831726C}" type="pres">
      <dgm:prSet presAssocID="{986A1ADF-E3E9-4C10-936A-D971FF10354B}" presName="node" presStyleLbl="node1" presStyleIdx="1" presStyleCnt="8">
        <dgm:presLayoutVars>
          <dgm:bulletEnabled val="1"/>
        </dgm:presLayoutVars>
      </dgm:prSet>
      <dgm:spPr/>
    </dgm:pt>
    <dgm:pt modelId="{1DD60569-7981-41E1-9E0A-1A29D3C22D3F}" type="pres">
      <dgm:prSet presAssocID="{2992F595-FD03-4158-8957-E14F439D5809}" presName="Name9" presStyleLbl="parChTrans1D2" presStyleIdx="2" presStyleCnt="8"/>
      <dgm:spPr/>
    </dgm:pt>
    <dgm:pt modelId="{4598D01B-DBB6-477D-ACCE-16CF19E160B4}" type="pres">
      <dgm:prSet presAssocID="{2992F595-FD03-4158-8957-E14F439D5809}" presName="connTx" presStyleLbl="parChTrans1D2" presStyleIdx="2" presStyleCnt="8"/>
      <dgm:spPr/>
    </dgm:pt>
    <dgm:pt modelId="{2C02CFF5-4946-481F-8B7E-F8B0B84FE922}" type="pres">
      <dgm:prSet presAssocID="{90933131-452E-4DCB-8AFA-B3014F77E1C2}" presName="node" presStyleLbl="node1" presStyleIdx="2" presStyleCnt="8">
        <dgm:presLayoutVars>
          <dgm:bulletEnabled val="1"/>
        </dgm:presLayoutVars>
      </dgm:prSet>
      <dgm:spPr/>
    </dgm:pt>
    <dgm:pt modelId="{E9811596-38D1-4571-A496-0841B6BB9DD5}" type="pres">
      <dgm:prSet presAssocID="{EE456B92-218D-45D6-AFF9-3BEA576A0D92}" presName="Name9" presStyleLbl="parChTrans1D2" presStyleIdx="3" presStyleCnt="8"/>
      <dgm:spPr/>
    </dgm:pt>
    <dgm:pt modelId="{B62825D6-9CB8-474E-BADE-C193B9A84E07}" type="pres">
      <dgm:prSet presAssocID="{EE456B92-218D-45D6-AFF9-3BEA576A0D92}" presName="connTx" presStyleLbl="parChTrans1D2" presStyleIdx="3" presStyleCnt="8"/>
      <dgm:spPr/>
    </dgm:pt>
    <dgm:pt modelId="{7DC9A4D9-4459-4FEF-96CC-D0C592E7A1B4}" type="pres">
      <dgm:prSet presAssocID="{D770800A-770B-4D7D-805A-ACBD93E8975A}" presName="node" presStyleLbl="node1" presStyleIdx="3" presStyleCnt="8">
        <dgm:presLayoutVars>
          <dgm:bulletEnabled val="1"/>
        </dgm:presLayoutVars>
      </dgm:prSet>
      <dgm:spPr/>
    </dgm:pt>
    <dgm:pt modelId="{53F6358C-3FB8-40BC-8D51-B30B918B66BD}" type="pres">
      <dgm:prSet presAssocID="{5CE52E49-B8C2-420A-90CD-CE866F0E8353}" presName="Name9" presStyleLbl="parChTrans1D2" presStyleIdx="4" presStyleCnt="8"/>
      <dgm:spPr/>
    </dgm:pt>
    <dgm:pt modelId="{A7348DDF-97E5-468E-8454-6A3D74A010AC}" type="pres">
      <dgm:prSet presAssocID="{5CE52E49-B8C2-420A-90CD-CE866F0E8353}" presName="connTx" presStyleLbl="parChTrans1D2" presStyleIdx="4" presStyleCnt="8"/>
      <dgm:spPr/>
    </dgm:pt>
    <dgm:pt modelId="{BB415217-AFFC-40BC-8DF4-40E8C25C7A03}" type="pres">
      <dgm:prSet presAssocID="{4E7817F3-625E-44F2-844D-FD104B4C535C}" presName="node" presStyleLbl="node1" presStyleIdx="4" presStyleCnt="8">
        <dgm:presLayoutVars>
          <dgm:bulletEnabled val="1"/>
        </dgm:presLayoutVars>
      </dgm:prSet>
      <dgm:spPr/>
    </dgm:pt>
    <dgm:pt modelId="{296F853A-6B2D-4BB7-8FCC-0FC15E9F9563}" type="pres">
      <dgm:prSet presAssocID="{0A266FB7-F5E0-4454-87AD-4E07575F5231}" presName="Name9" presStyleLbl="parChTrans1D2" presStyleIdx="5" presStyleCnt="8"/>
      <dgm:spPr/>
    </dgm:pt>
    <dgm:pt modelId="{78A4D33D-BBDF-42A5-9776-FECD62ED8376}" type="pres">
      <dgm:prSet presAssocID="{0A266FB7-F5E0-4454-87AD-4E07575F5231}" presName="connTx" presStyleLbl="parChTrans1D2" presStyleIdx="5" presStyleCnt="8"/>
      <dgm:spPr/>
    </dgm:pt>
    <dgm:pt modelId="{11C8DB76-DBAE-4B6C-A5B6-FE13D8726A60}" type="pres">
      <dgm:prSet presAssocID="{CF5AAA21-E1C1-4D80-B94D-28E434C87CA1}" presName="node" presStyleLbl="node1" presStyleIdx="5" presStyleCnt="8">
        <dgm:presLayoutVars>
          <dgm:bulletEnabled val="1"/>
        </dgm:presLayoutVars>
      </dgm:prSet>
      <dgm:spPr/>
    </dgm:pt>
    <dgm:pt modelId="{A8804AD8-081D-4CE7-9AA4-C09B44DCB00B}" type="pres">
      <dgm:prSet presAssocID="{C41A219D-7CDC-4B19-B377-E66D809B8BD9}" presName="Name9" presStyleLbl="parChTrans1D2" presStyleIdx="6" presStyleCnt="8"/>
      <dgm:spPr/>
    </dgm:pt>
    <dgm:pt modelId="{D32A080B-3596-46BC-8C7F-EEFE95CCE825}" type="pres">
      <dgm:prSet presAssocID="{C41A219D-7CDC-4B19-B377-E66D809B8BD9}" presName="connTx" presStyleLbl="parChTrans1D2" presStyleIdx="6" presStyleCnt="8"/>
      <dgm:spPr/>
    </dgm:pt>
    <dgm:pt modelId="{0C417557-6233-45F6-B71A-ACE235D8A8E4}" type="pres">
      <dgm:prSet presAssocID="{72BAB794-13AA-4222-B936-FCAC9644F834}" presName="node" presStyleLbl="node1" presStyleIdx="6" presStyleCnt="8">
        <dgm:presLayoutVars>
          <dgm:bulletEnabled val="1"/>
        </dgm:presLayoutVars>
      </dgm:prSet>
      <dgm:spPr/>
    </dgm:pt>
    <dgm:pt modelId="{B77DA360-3B4B-46F5-AE90-86AE77EB88DB}" type="pres">
      <dgm:prSet presAssocID="{D993BA9B-FAA6-4B0A-A8D1-CA89423472D7}" presName="Name9" presStyleLbl="parChTrans1D2" presStyleIdx="7" presStyleCnt="8"/>
      <dgm:spPr/>
    </dgm:pt>
    <dgm:pt modelId="{8122F6EA-8045-4347-9B7C-D681FC3EEC28}" type="pres">
      <dgm:prSet presAssocID="{D993BA9B-FAA6-4B0A-A8D1-CA89423472D7}" presName="connTx" presStyleLbl="parChTrans1D2" presStyleIdx="7" presStyleCnt="8"/>
      <dgm:spPr/>
    </dgm:pt>
    <dgm:pt modelId="{C35DCDA1-369A-4F80-AA44-D2846DE4BCF0}" type="pres">
      <dgm:prSet presAssocID="{086445C7-E180-4DE9-A3AF-C053AEE67D03}" presName="node" presStyleLbl="node1" presStyleIdx="7" presStyleCnt="8">
        <dgm:presLayoutVars>
          <dgm:bulletEnabled val="1"/>
        </dgm:presLayoutVars>
      </dgm:prSet>
      <dgm:spPr/>
    </dgm:pt>
  </dgm:ptLst>
  <dgm:cxnLst>
    <dgm:cxn modelId="{5230CF08-1D66-468A-8594-6C08B4A35A4F}" srcId="{EBC60C46-8CF0-4566-A241-32DBA012F37A}" destId="{4E7817F3-625E-44F2-844D-FD104B4C535C}" srcOrd="4" destOrd="0" parTransId="{5CE52E49-B8C2-420A-90CD-CE866F0E8353}" sibTransId="{7891FCAF-6EA6-4D78-9672-B415D0E40EAD}"/>
    <dgm:cxn modelId="{4F6DAF09-AE60-41DC-BDA0-133541FCB7AF}" type="presOf" srcId="{5CE52E49-B8C2-420A-90CD-CE866F0E8353}" destId="{53F6358C-3FB8-40BC-8D51-B30B918B66BD}" srcOrd="0" destOrd="0" presId="urn:microsoft.com/office/officeart/2005/8/layout/radial1"/>
    <dgm:cxn modelId="{3B258B1F-CF03-40DD-8452-132029AF1AC7}" srcId="{EBC60C46-8CF0-4566-A241-32DBA012F37A}" destId="{72BAB794-13AA-4222-B936-FCAC9644F834}" srcOrd="6" destOrd="0" parTransId="{C41A219D-7CDC-4B19-B377-E66D809B8BD9}" sibTransId="{A4F9503B-7C9F-442F-86F9-E3CD02D33C8A}"/>
    <dgm:cxn modelId="{DA700D25-AB39-4546-9A73-09BDADADF882}" type="presOf" srcId="{0A266FB7-F5E0-4454-87AD-4E07575F5231}" destId="{78A4D33D-BBDF-42A5-9776-FECD62ED8376}" srcOrd="1" destOrd="0" presId="urn:microsoft.com/office/officeart/2005/8/layout/radial1"/>
    <dgm:cxn modelId="{E8616D3C-2F64-4B4A-B2CC-EC14B0BB10CE}" type="presOf" srcId="{2992F595-FD03-4158-8957-E14F439D5809}" destId="{1DD60569-7981-41E1-9E0A-1A29D3C22D3F}" srcOrd="0" destOrd="0" presId="urn:microsoft.com/office/officeart/2005/8/layout/radial1"/>
    <dgm:cxn modelId="{4154FB5E-823A-4877-9184-2303E65D7CB4}" type="presOf" srcId="{C41A219D-7CDC-4B19-B377-E66D809B8BD9}" destId="{D32A080B-3596-46BC-8C7F-EEFE95CCE825}" srcOrd="1" destOrd="0" presId="urn:microsoft.com/office/officeart/2005/8/layout/radial1"/>
    <dgm:cxn modelId="{7E1E5041-3312-45D5-9EB2-1F73311CFD10}" type="presOf" srcId="{EE456B92-218D-45D6-AFF9-3BEA576A0D92}" destId="{B62825D6-9CB8-474E-BADE-C193B9A84E07}" srcOrd="1" destOrd="0" presId="urn:microsoft.com/office/officeart/2005/8/layout/radial1"/>
    <dgm:cxn modelId="{1CED5742-215C-47A5-9F3C-7ABE742A11A3}" type="presOf" srcId="{086445C7-E180-4DE9-A3AF-C053AEE67D03}" destId="{C35DCDA1-369A-4F80-AA44-D2846DE4BCF0}" srcOrd="0" destOrd="0" presId="urn:microsoft.com/office/officeart/2005/8/layout/radial1"/>
    <dgm:cxn modelId="{27F77148-5131-435E-BB4E-1FBC32298DBC}" type="presOf" srcId="{90933131-452E-4DCB-8AFA-B3014F77E1C2}" destId="{2C02CFF5-4946-481F-8B7E-F8B0B84FE922}" srcOrd="0" destOrd="0" presId="urn:microsoft.com/office/officeart/2005/8/layout/radial1"/>
    <dgm:cxn modelId="{FBCB7D48-1EDC-4BDF-878B-47C4F5600F3C}" srcId="{64A077DD-F79F-4D7F-BB62-59CBEB1AAB0E}" destId="{EBC60C46-8CF0-4566-A241-32DBA012F37A}" srcOrd="0" destOrd="0" parTransId="{B353CA24-734B-41E3-AE8C-DED80C985D9B}" sibTransId="{A378C2E9-FAB1-42C4-86AD-25009F990E8C}"/>
    <dgm:cxn modelId="{2CB60350-1082-48DA-9A02-ABFB86F07B86}" type="presOf" srcId="{EBC60C46-8CF0-4566-A241-32DBA012F37A}" destId="{E053C5CA-DA5A-4B1F-B78B-D5EDF26623E2}" srcOrd="0" destOrd="0" presId="urn:microsoft.com/office/officeart/2005/8/layout/radial1"/>
    <dgm:cxn modelId="{CD270E58-52F0-4499-B1C5-C9605C949A33}" type="presOf" srcId="{64A077DD-F79F-4D7F-BB62-59CBEB1AAB0E}" destId="{B30380A5-5AFC-4770-A1B6-9142700A8A2D}" srcOrd="0" destOrd="0" presId="urn:microsoft.com/office/officeart/2005/8/layout/radial1"/>
    <dgm:cxn modelId="{28438B59-82CE-4C57-8F34-FA1961F8E7D8}" srcId="{EBC60C46-8CF0-4566-A241-32DBA012F37A}" destId="{CF5AAA21-E1C1-4D80-B94D-28E434C87CA1}" srcOrd="5" destOrd="0" parTransId="{0A266FB7-F5E0-4454-87AD-4E07575F5231}" sibTransId="{EDAEE0B0-46FF-4481-877A-C38544CBAB22}"/>
    <dgm:cxn modelId="{B56C807D-8D65-40B7-A83C-72E4B649E6E2}" srcId="{EBC60C46-8CF0-4566-A241-32DBA012F37A}" destId="{12719E9F-AC85-4C4A-94BD-1227796C4FF7}" srcOrd="0" destOrd="0" parTransId="{50D286B8-0BE6-4833-9BB9-55583EE7D0C4}" sibTransId="{74B76E03-25DC-4DF9-A9A2-B4AD8BC006B4}"/>
    <dgm:cxn modelId="{2127B890-C81C-49B3-8E93-6AB800FD3FF8}" srcId="{EBC60C46-8CF0-4566-A241-32DBA012F37A}" destId="{086445C7-E180-4DE9-A3AF-C053AEE67D03}" srcOrd="7" destOrd="0" parTransId="{D993BA9B-FAA6-4B0A-A8D1-CA89423472D7}" sibTransId="{8F72CFF7-9AE2-4C6F-8774-C3FE4CBEA8A3}"/>
    <dgm:cxn modelId="{87743A91-BE30-42DD-94CB-D2813A31CDFA}" type="presOf" srcId="{72BAB794-13AA-4222-B936-FCAC9644F834}" destId="{0C417557-6233-45F6-B71A-ACE235D8A8E4}" srcOrd="0" destOrd="0" presId="urn:microsoft.com/office/officeart/2005/8/layout/radial1"/>
    <dgm:cxn modelId="{55E0B695-F7A3-4CAF-9391-670C2BB24A13}" type="presOf" srcId="{EE456B92-218D-45D6-AFF9-3BEA576A0D92}" destId="{E9811596-38D1-4571-A496-0841B6BB9DD5}" srcOrd="0" destOrd="0" presId="urn:microsoft.com/office/officeart/2005/8/layout/radial1"/>
    <dgm:cxn modelId="{CF1A6298-9CF6-4FBE-82CE-668DDCE77CA7}" srcId="{EBC60C46-8CF0-4566-A241-32DBA012F37A}" destId="{90933131-452E-4DCB-8AFA-B3014F77E1C2}" srcOrd="2" destOrd="0" parTransId="{2992F595-FD03-4158-8957-E14F439D5809}" sibTransId="{6A9B3E06-DE0F-4E0C-ACD2-522D947F25BD}"/>
    <dgm:cxn modelId="{0E2FFE9B-5FCF-451B-B711-FAFBBEA3FAB1}" type="presOf" srcId="{C41A219D-7CDC-4B19-B377-E66D809B8BD9}" destId="{A8804AD8-081D-4CE7-9AA4-C09B44DCB00B}" srcOrd="0" destOrd="0" presId="urn:microsoft.com/office/officeart/2005/8/layout/radial1"/>
    <dgm:cxn modelId="{ED5392A4-EDC6-4638-8820-491D1E8A2C31}" type="presOf" srcId="{50D286B8-0BE6-4833-9BB9-55583EE7D0C4}" destId="{5CE7A16B-8790-44EB-A605-FC33D8F81C6E}" srcOrd="1" destOrd="0" presId="urn:microsoft.com/office/officeart/2005/8/layout/radial1"/>
    <dgm:cxn modelId="{78070DA8-221B-4F11-AEF6-51D04C87B01A}" srcId="{EBC60C46-8CF0-4566-A241-32DBA012F37A}" destId="{D770800A-770B-4D7D-805A-ACBD93E8975A}" srcOrd="3" destOrd="0" parTransId="{EE456B92-218D-45D6-AFF9-3BEA576A0D92}" sibTransId="{381C7EE2-B21F-4A88-8026-6F942BF7E227}"/>
    <dgm:cxn modelId="{207AFDB1-1747-4A73-B868-335DBA33B208}" srcId="{EBC60C46-8CF0-4566-A241-32DBA012F37A}" destId="{986A1ADF-E3E9-4C10-936A-D971FF10354B}" srcOrd="1" destOrd="0" parTransId="{AC899263-145C-471B-908F-4CA5C534E9D0}" sibTransId="{7E16C5D6-CB87-429E-91BC-DA6FDAA19382}"/>
    <dgm:cxn modelId="{B20461B2-347B-4151-A229-C70A6580A734}" type="presOf" srcId="{50D286B8-0BE6-4833-9BB9-55583EE7D0C4}" destId="{279D84D8-95F6-4197-806C-A25DAB717A2E}" srcOrd="0" destOrd="0" presId="urn:microsoft.com/office/officeart/2005/8/layout/radial1"/>
    <dgm:cxn modelId="{E3DF24BB-05E8-43EB-A2EF-0CF617379620}" srcId="{64A077DD-F79F-4D7F-BB62-59CBEB1AAB0E}" destId="{4E8B055B-610B-4D67-BA4F-59D29B644A8C}" srcOrd="1" destOrd="0" parTransId="{4B6ADBEC-6FDC-44ED-BB5E-9C31949FBFE2}" sibTransId="{66546B83-5C17-45CB-9637-CBB6116B4C9A}"/>
    <dgm:cxn modelId="{6F7F77BF-D3B4-4367-BBF5-7D99F98460B8}" type="presOf" srcId="{AC899263-145C-471B-908F-4CA5C534E9D0}" destId="{0E47BD5A-BB5F-4C31-85B9-783A6A82C033}" srcOrd="1" destOrd="0" presId="urn:microsoft.com/office/officeart/2005/8/layout/radial1"/>
    <dgm:cxn modelId="{527ADEC4-833E-4390-97FB-29622A66A470}" type="presOf" srcId="{D993BA9B-FAA6-4B0A-A8D1-CA89423472D7}" destId="{8122F6EA-8045-4347-9B7C-D681FC3EEC28}" srcOrd="1" destOrd="0" presId="urn:microsoft.com/office/officeart/2005/8/layout/radial1"/>
    <dgm:cxn modelId="{861060CB-5EC6-4D1F-87DD-462DDD1E0D7C}" type="presOf" srcId="{12719E9F-AC85-4C4A-94BD-1227796C4FF7}" destId="{D53E05AE-BBFA-4767-9381-28488A6233DD}" srcOrd="0" destOrd="0" presId="urn:microsoft.com/office/officeart/2005/8/layout/radial1"/>
    <dgm:cxn modelId="{C37CC1D6-6A50-47E9-9539-EFE79B636058}" type="presOf" srcId="{D993BA9B-FAA6-4B0A-A8D1-CA89423472D7}" destId="{B77DA360-3B4B-46F5-AE90-86AE77EB88DB}" srcOrd="0" destOrd="0" presId="urn:microsoft.com/office/officeart/2005/8/layout/radial1"/>
    <dgm:cxn modelId="{0834CFD9-18C9-4E68-8403-50215F30FD17}" type="presOf" srcId="{AC899263-145C-471B-908F-4CA5C534E9D0}" destId="{463855A8-3B08-4347-97B7-A1D75B05ADEF}" srcOrd="0" destOrd="0" presId="urn:microsoft.com/office/officeart/2005/8/layout/radial1"/>
    <dgm:cxn modelId="{5C20CBDE-A85A-4324-93C0-E0DF6FB4054E}" type="presOf" srcId="{4E7817F3-625E-44F2-844D-FD104B4C535C}" destId="{BB415217-AFFC-40BC-8DF4-40E8C25C7A03}" srcOrd="0" destOrd="0" presId="urn:microsoft.com/office/officeart/2005/8/layout/radial1"/>
    <dgm:cxn modelId="{F22DB9E4-E8DF-4C24-A5F5-C6B9EBEB7E45}" type="presOf" srcId="{2992F595-FD03-4158-8957-E14F439D5809}" destId="{4598D01B-DBB6-477D-ACCE-16CF19E160B4}" srcOrd="1" destOrd="0" presId="urn:microsoft.com/office/officeart/2005/8/layout/radial1"/>
    <dgm:cxn modelId="{228816EF-6DE2-40AE-AA78-DE1C03E37967}" type="presOf" srcId="{0A266FB7-F5E0-4454-87AD-4E07575F5231}" destId="{296F853A-6B2D-4BB7-8FCC-0FC15E9F9563}" srcOrd="0" destOrd="0" presId="urn:microsoft.com/office/officeart/2005/8/layout/radial1"/>
    <dgm:cxn modelId="{4E76C1F1-8C0D-4BC0-A160-548F7FCB5A56}" type="presOf" srcId="{986A1ADF-E3E9-4C10-936A-D971FF10354B}" destId="{3401CE92-980E-48A8-A280-2071C831726C}" srcOrd="0" destOrd="0" presId="urn:microsoft.com/office/officeart/2005/8/layout/radial1"/>
    <dgm:cxn modelId="{F4946BF3-FEA9-44BD-B2E4-8AA7A3F2B72A}" type="presOf" srcId="{CF5AAA21-E1C1-4D80-B94D-28E434C87CA1}" destId="{11C8DB76-DBAE-4B6C-A5B6-FE13D8726A60}" srcOrd="0" destOrd="0" presId="urn:microsoft.com/office/officeart/2005/8/layout/radial1"/>
    <dgm:cxn modelId="{887197F4-F4DF-46ED-8CB1-F78C6985255E}" type="presOf" srcId="{D770800A-770B-4D7D-805A-ACBD93E8975A}" destId="{7DC9A4D9-4459-4FEF-96CC-D0C592E7A1B4}" srcOrd="0" destOrd="0" presId="urn:microsoft.com/office/officeart/2005/8/layout/radial1"/>
    <dgm:cxn modelId="{5F2B9EFA-FE8F-4B0F-BC87-C30CA6A63762}" type="presOf" srcId="{5CE52E49-B8C2-420A-90CD-CE866F0E8353}" destId="{A7348DDF-97E5-468E-8454-6A3D74A010AC}" srcOrd="1" destOrd="0" presId="urn:microsoft.com/office/officeart/2005/8/layout/radial1"/>
    <dgm:cxn modelId="{1E2A689E-32DC-48C0-91F4-46F62D1A1E80}" type="presParOf" srcId="{B30380A5-5AFC-4770-A1B6-9142700A8A2D}" destId="{E053C5CA-DA5A-4B1F-B78B-D5EDF26623E2}" srcOrd="0" destOrd="0" presId="urn:microsoft.com/office/officeart/2005/8/layout/radial1"/>
    <dgm:cxn modelId="{F1F785D7-3DA9-4B5A-A689-1B06E15ECDC0}" type="presParOf" srcId="{B30380A5-5AFC-4770-A1B6-9142700A8A2D}" destId="{279D84D8-95F6-4197-806C-A25DAB717A2E}" srcOrd="1" destOrd="0" presId="urn:microsoft.com/office/officeart/2005/8/layout/radial1"/>
    <dgm:cxn modelId="{05D03D27-0BDF-4248-AEA0-7A84B0A21C1D}" type="presParOf" srcId="{279D84D8-95F6-4197-806C-A25DAB717A2E}" destId="{5CE7A16B-8790-44EB-A605-FC33D8F81C6E}" srcOrd="0" destOrd="0" presId="urn:microsoft.com/office/officeart/2005/8/layout/radial1"/>
    <dgm:cxn modelId="{4F9E68AC-EC9D-4E1C-A418-0339D7745630}" type="presParOf" srcId="{B30380A5-5AFC-4770-A1B6-9142700A8A2D}" destId="{D53E05AE-BBFA-4767-9381-28488A6233DD}" srcOrd="2" destOrd="0" presId="urn:microsoft.com/office/officeart/2005/8/layout/radial1"/>
    <dgm:cxn modelId="{5E82962C-EA86-4EAD-9439-61B6781F7C81}" type="presParOf" srcId="{B30380A5-5AFC-4770-A1B6-9142700A8A2D}" destId="{463855A8-3B08-4347-97B7-A1D75B05ADEF}" srcOrd="3" destOrd="0" presId="urn:microsoft.com/office/officeart/2005/8/layout/radial1"/>
    <dgm:cxn modelId="{25BC403F-717B-40DD-8CFB-89AD7D52BBDD}" type="presParOf" srcId="{463855A8-3B08-4347-97B7-A1D75B05ADEF}" destId="{0E47BD5A-BB5F-4C31-85B9-783A6A82C033}" srcOrd="0" destOrd="0" presId="urn:microsoft.com/office/officeart/2005/8/layout/radial1"/>
    <dgm:cxn modelId="{B79A7552-A3CD-49A8-B940-074C2DC6AB54}" type="presParOf" srcId="{B30380A5-5AFC-4770-A1B6-9142700A8A2D}" destId="{3401CE92-980E-48A8-A280-2071C831726C}" srcOrd="4" destOrd="0" presId="urn:microsoft.com/office/officeart/2005/8/layout/radial1"/>
    <dgm:cxn modelId="{09729381-A14C-4D5E-BB55-2F3257478FBD}" type="presParOf" srcId="{B30380A5-5AFC-4770-A1B6-9142700A8A2D}" destId="{1DD60569-7981-41E1-9E0A-1A29D3C22D3F}" srcOrd="5" destOrd="0" presId="urn:microsoft.com/office/officeart/2005/8/layout/radial1"/>
    <dgm:cxn modelId="{73876B8B-2E70-4849-9044-610594FB5390}" type="presParOf" srcId="{1DD60569-7981-41E1-9E0A-1A29D3C22D3F}" destId="{4598D01B-DBB6-477D-ACCE-16CF19E160B4}" srcOrd="0" destOrd="0" presId="urn:microsoft.com/office/officeart/2005/8/layout/radial1"/>
    <dgm:cxn modelId="{BA73CC78-4EB5-4E67-AA4E-753CFBA31CDF}" type="presParOf" srcId="{B30380A5-5AFC-4770-A1B6-9142700A8A2D}" destId="{2C02CFF5-4946-481F-8B7E-F8B0B84FE922}" srcOrd="6" destOrd="0" presId="urn:microsoft.com/office/officeart/2005/8/layout/radial1"/>
    <dgm:cxn modelId="{5F89E182-BAC4-4EB4-9A96-2A77498AC917}" type="presParOf" srcId="{B30380A5-5AFC-4770-A1B6-9142700A8A2D}" destId="{E9811596-38D1-4571-A496-0841B6BB9DD5}" srcOrd="7" destOrd="0" presId="urn:microsoft.com/office/officeart/2005/8/layout/radial1"/>
    <dgm:cxn modelId="{46E8529D-6462-4D1D-A0D3-5BD95FA62B55}" type="presParOf" srcId="{E9811596-38D1-4571-A496-0841B6BB9DD5}" destId="{B62825D6-9CB8-474E-BADE-C193B9A84E07}" srcOrd="0" destOrd="0" presId="urn:microsoft.com/office/officeart/2005/8/layout/radial1"/>
    <dgm:cxn modelId="{18E0C6E6-0B07-4C93-BA1A-7EC86160B3A9}" type="presParOf" srcId="{B30380A5-5AFC-4770-A1B6-9142700A8A2D}" destId="{7DC9A4D9-4459-4FEF-96CC-D0C592E7A1B4}" srcOrd="8" destOrd="0" presId="urn:microsoft.com/office/officeart/2005/8/layout/radial1"/>
    <dgm:cxn modelId="{C0B30FDA-3F93-419E-A262-FEF9EA64A074}" type="presParOf" srcId="{B30380A5-5AFC-4770-A1B6-9142700A8A2D}" destId="{53F6358C-3FB8-40BC-8D51-B30B918B66BD}" srcOrd="9" destOrd="0" presId="urn:microsoft.com/office/officeart/2005/8/layout/radial1"/>
    <dgm:cxn modelId="{2EC721D5-0DD0-43FD-B90D-24D8F8DAE8BA}" type="presParOf" srcId="{53F6358C-3FB8-40BC-8D51-B30B918B66BD}" destId="{A7348DDF-97E5-468E-8454-6A3D74A010AC}" srcOrd="0" destOrd="0" presId="urn:microsoft.com/office/officeart/2005/8/layout/radial1"/>
    <dgm:cxn modelId="{286983CB-AED1-4A9C-97A2-0307896CE9BB}" type="presParOf" srcId="{B30380A5-5AFC-4770-A1B6-9142700A8A2D}" destId="{BB415217-AFFC-40BC-8DF4-40E8C25C7A03}" srcOrd="10" destOrd="0" presId="urn:microsoft.com/office/officeart/2005/8/layout/radial1"/>
    <dgm:cxn modelId="{03AE03E9-F7B7-4A2F-A162-6C19DA4230B9}" type="presParOf" srcId="{B30380A5-5AFC-4770-A1B6-9142700A8A2D}" destId="{296F853A-6B2D-4BB7-8FCC-0FC15E9F9563}" srcOrd="11" destOrd="0" presId="urn:microsoft.com/office/officeart/2005/8/layout/radial1"/>
    <dgm:cxn modelId="{C71D45E7-AAA4-4290-BB73-13D3C4A1FF64}" type="presParOf" srcId="{296F853A-6B2D-4BB7-8FCC-0FC15E9F9563}" destId="{78A4D33D-BBDF-42A5-9776-FECD62ED8376}" srcOrd="0" destOrd="0" presId="urn:microsoft.com/office/officeart/2005/8/layout/radial1"/>
    <dgm:cxn modelId="{DD0CB9F4-B56C-4DAC-A013-5A33C4BF6034}" type="presParOf" srcId="{B30380A5-5AFC-4770-A1B6-9142700A8A2D}" destId="{11C8DB76-DBAE-4B6C-A5B6-FE13D8726A60}" srcOrd="12" destOrd="0" presId="urn:microsoft.com/office/officeart/2005/8/layout/radial1"/>
    <dgm:cxn modelId="{3CF26587-8F99-4A2F-B9C4-B0E2AB2BACE7}" type="presParOf" srcId="{B30380A5-5AFC-4770-A1B6-9142700A8A2D}" destId="{A8804AD8-081D-4CE7-9AA4-C09B44DCB00B}" srcOrd="13" destOrd="0" presId="urn:microsoft.com/office/officeart/2005/8/layout/radial1"/>
    <dgm:cxn modelId="{A249E71B-F38D-40EE-88A8-1503E237B4E0}" type="presParOf" srcId="{A8804AD8-081D-4CE7-9AA4-C09B44DCB00B}" destId="{D32A080B-3596-46BC-8C7F-EEFE95CCE825}" srcOrd="0" destOrd="0" presId="urn:microsoft.com/office/officeart/2005/8/layout/radial1"/>
    <dgm:cxn modelId="{8FFF8268-D1BD-4535-94DF-FF1B9A241F1D}" type="presParOf" srcId="{B30380A5-5AFC-4770-A1B6-9142700A8A2D}" destId="{0C417557-6233-45F6-B71A-ACE235D8A8E4}" srcOrd="14" destOrd="0" presId="urn:microsoft.com/office/officeart/2005/8/layout/radial1"/>
    <dgm:cxn modelId="{870E0869-BACC-4518-9E30-E1244A5DF892}" type="presParOf" srcId="{B30380A5-5AFC-4770-A1B6-9142700A8A2D}" destId="{B77DA360-3B4B-46F5-AE90-86AE77EB88DB}" srcOrd="15" destOrd="0" presId="urn:microsoft.com/office/officeart/2005/8/layout/radial1"/>
    <dgm:cxn modelId="{E46C6631-9E7D-4972-9D2E-D22253A5CAE7}" type="presParOf" srcId="{B77DA360-3B4B-46F5-AE90-86AE77EB88DB}" destId="{8122F6EA-8045-4347-9B7C-D681FC3EEC28}" srcOrd="0" destOrd="0" presId="urn:microsoft.com/office/officeart/2005/8/layout/radial1"/>
    <dgm:cxn modelId="{E0687B63-979F-43FD-B751-17EC66C86CB8}" type="presParOf" srcId="{B30380A5-5AFC-4770-A1B6-9142700A8A2D}" destId="{C35DCDA1-369A-4F80-AA44-D2846DE4BCF0}" srcOrd="16" destOrd="0" presId="urn:microsoft.com/office/officeart/2005/8/layout/radial1"/>
  </dgm:cxnLst>
  <dgm:bg>
    <a:solidFill>
      <a:srgbClr val="F8F8F8"/>
    </a:solidFill>
    <a:effectLst>
      <a:softEdge rad="635000"/>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80BBCA-6E52-4120-8034-87CF0B54B227}" type="doc">
      <dgm:prSet loTypeId="urn:microsoft.com/office/officeart/2005/8/layout/cycle6" loCatId="cycle" qsTypeId="urn:microsoft.com/office/officeart/2005/8/quickstyle/simple5" qsCatId="simple" csTypeId="urn:microsoft.com/office/officeart/2005/8/colors/colorful3" csCatId="colorful" phldr="1"/>
      <dgm:spPr/>
      <dgm:t>
        <a:bodyPr/>
        <a:lstStyle/>
        <a:p>
          <a:pPr rtl="1"/>
          <a:endParaRPr lang="ar-SA"/>
        </a:p>
      </dgm:t>
    </dgm:pt>
    <dgm:pt modelId="{F4E21738-488A-4295-B4EB-4215A499FA11}">
      <dgm:prSet phldrT="[نص]"/>
      <dgm:spPr>
        <a:scene3d>
          <a:camera prst="orthographicFront"/>
          <a:lightRig rig="threePt" dir="t"/>
        </a:scene3d>
        <a:sp3d>
          <a:bevelT/>
        </a:sp3d>
      </dgm:spPr>
      <dgm:t>
        <a:bodyPr/>
        <a:lstStyle/>
        <a:p>
          <a:pPr rtl="1"/>
          <a:r>
            <a:rPr lang="ar-SA" b="1"/>
            <a:t>مميزات كويزز</a:t>
          </a:r>
          <a:endParaRPr lang="ar-SA" b="1" dirty="0"/>
        </a:p>
      </dgm:t>
    </dgm:pt>
    <dgm:pt modelId="{E0248E4E-D3FA-4D43-969F-D019DD458796}" type="parTrans" cxnId="{90BEE3F3-DA8D-467D-89C1-ADE8F7696575}">
      <dgm:prSet/>
      <dgm:spPr/>
      <dgm:t>
        <a:bodyPr/>
        <a:lstStyle/>
        <a:p>
          <a:pPr rtl="1"/>
          <a:endParaRPr lang="ar-SA" b="1">
            <a:solidFill>
              <a:schemeClr val="tx1">
                <a:lumMod val="95000"/>
                <a:lumOff val="5000"/>
              </a:schemeClr>
            </a:solidFill>
          </a:endParaRPr>
        </a:p>
      </dgm:t>
    </dgm:pt>
    <dgm:pt modelId="{1A4523A6-365B-4BDB-8FA6-7B97901245EC}" type="sibTrans" cxnId="{90BEE3F3-DA8D-467D-89C1-ADE8F7696575}">
      <dgm:prSet/>
      <dgm:spPr>
        <a:scene3d>
          <a:camera prst="orthographicFront"/>
          <a:lightRig rig="threePt" dir="t"/>
        </a:scene3d>
        <a:sp3d>
          <a:bevelT/>
        </a:sp3d>
      </dgm:spPr>
      <dgm:t>
        <a:bodyPr/>
        <a:lstStyle/>
        <a:p>
          <a:pPr rtl="1"/>
          <a:endParaRPr lang="ar-SA" b="1">
            <a:solidFill>
              <a:schemeClr val="tx1">
                <a:lumMod val="95000"/>
                <a:lumOff val="5000"/>
              </a:schemeClr>
            </a:solidFill>
          </a:endParaRPr>
        </a:p>
      </dgm:t>
    </dgm:pt>
    <dgm:pt modelId="{F75CCA96-B123-4E2A-9CEE-050E875E89FB}">
      <dgm:prSet phldrT="[نص]"/>
      <dgm:spPr>
        <a:scene3d>
          <a:camera prst="orthographicFront"/>
          <a:lightRig rig="threePt" dir="t"/>
        </a:scene3d>
        <a:sp3d>
          <a:bevelT/>
        </a:sp3d>
      </dgm:spPr>
      <dgm:t>
        <a:bodyPr/>
        <a:lstStyle/>
        <a:p>
          <a:pPr rtl="1"/>
          <a:r>
            <a:rPr lang="ar-SA" b="1" cap="none" spc="0">
              <a:ln w="9525">
                <a:prstDash val="solid"/>
              </a:ln>
              <a:effectLst>
                <a:outerShdw blurRad="12700" dist="38100" dir="2700000" algn="tl" rotWithShape="0">
                  <a:schemeClr val="bg1">
                    <a:lumMod val="50000"/>
                  </a:schemeClr>
                </a:outerShdw>
              </a:effectLst>
            </a:rPr>
            <a:t>توفير الأنشطة والألعاب والاختبارات</a:t>
          </a:r>
          <a:endParaRPr lang="ar-SA" b="1" dirty="0"/>
        </a:p>
      </dgm:t>
    </dgm:pt>
    <dgm:pt modelId="{F2318162-C329-40C7-8556-6947D20073A6}" type="parTrans" cxnId="{97C760BC-04BF-4F3D-B900-2407365486FC}">
      <dgm:prSet/>
      <dgm:spPr/>
      <dgm:t>
        <a:bodyPr/>
        <a:lstStyle/>
        <a:p>
          <a:pPr rtl="1"/>
          <a:endParaRPr lang="ar-SA" b="1">
            <a:solidFill>
              <a:schemeClr val="tx1">
                <a:lumMod val="95000"/>
                <a:lumOff val="5000"/>
              </a:schemeClr>
            </a:solidFill>
          </a:endParaRPr>
        </a:p>
      </dgm:t>
    </dgm:pt>
    <dgm:pt modelId="{F7D2D2D4-4BE5-42E1-B86B-B2D40E0CDE92}" type="sibTrans" cxnId="{97C760BC-04BF-4F3D-B900-2407365486FC}">
      <dgm:prSet/>
      <dgm:spPr>
        <a:scene3d>
          <a:camera prst="orthographicFront"/>
          <a:lightRig rig="threePt" dir="t"/>
        </a:scene3d>
        <a:sp3d>
          <a:bevelT/>
        </a:sp3d>
      </dgm:spPr>
      <dgm:t>
        <a:bodyPr/>
        <a:lstStyle/>
        <a:p>
          <a:pPr rtl="1"/>
          <a:endParaRPr lang="ar-SA" b="1">
            <a:solidFill>
              <a:schemeClr val="tx1">
                <a:lumMod val="95000"/>
                <a:lumOff val="5000"/>
              </a:schemeClr>
            </a:solidFill>
          </a:endParaRPr>
        </a:p>
      </dgm:t>
    </dgm:pt>
    <dgm:pt modelId="{706C60FC-D696-4A60-A200-64AD19C5A08F}">
      <dgm:prSet phldrT="[نص]"/>
      <dgm:spPr>
        <a:scene3d>
          <a:camera prst="orthographicFront"/>
          <a:lightRig rig="threePt" dir="t"/>
        </a:scene3d>
        <a:sp3d>
          <a:bevelT/>
        </a:sp3d>
      </dgm:spPr>
      <dgm:t>
        <a:bodyPr/>
        <a:lstStyle/>
        <a:p>
          <a:pPr rtl="1"/>
          <a:r>
            <a:rPr lang="ar-SA" b="1">
              <a:ln w="9525">
                <a:prstDash val="solid"/>
              </a:ln>
              <a:effectLst>
                <a:outerShdw blurRad="12700" dist="38100" dir="2700000" algn="tl" rotWithShape="0">
                  <a:schemeClr val="bg1">
                    <a:lumMod val="50000"/>
                  </a:schemeClr>
                </a:outerShdw>
              </a:effectLst>
            </a:rPr>
            <a:t>يساعد على التحفيز والتشويق</a:t>
          </a:r>
          <a:endParaRPr lang="ar-SA" b="1" dirty="0"/>
        </a:p>
      </dgm:t>
    </dgm:pt>
    <dgm:pt modelId="{28BC8256-EC1B-45F8-88A8-F5590FAD3FA2}" type="parTrans" cxnId="{13D3965A-47E5-4B0C-B957-8082C59BC14D}">
      <dgm:prSet/>
      <dgm:spPr/>
      <dgm:t>
        <a:bodyPr/>
        <a:lstStyle/>
        <a:p>
          <a:pPr rtl="1"/>
          <a:endParaRPr lang="ar-SA" b="1">
            <a:solidFill>
              <a:schemeClr val="tx1">
                <a:lumMod val="95000"/>
                <a:lumOff val="5000"/>
              </a:schemeClr>
            </a:solidFill>
          </a:endParaRPr>
        </a:p>
      </dgm:t>
    </dgm:pt>
    <dgm:pt modelId="{9663F3BE-AF68-4498-A7B8-510CD3312E81}" type="sibTrans" cxnId="{13D3965A-47E5-4B0C-B957-8082C59BC14D}">
      <dgm:prSet/>
      <dgm:spPr>
        <a:scene3d>
          <a:camera prst="orthographicFront"/>
          <a:lightRig rig="threePt" dir="t"/>
        </a:scene3d>
        <a:sp3d>
          <a:bevelT/>
        </a:sp3d>
      </dgm:spPr>
      <dgm:t>
        <a:bodyPr/>
        <a:lstStyle/>
        <a:p>
          <a:pPr rtl="1"/>
          <a:endParaRPr lang="ar-SA" b="1">
            <a:solidFill>
              <a:schemeClr val="tx1">
                <a:lumMod val="95000"/>
                <a:lumOff val="5000"/>
              </a:schemeClr>
            </a:solidFill>
          </a:endParaRPr>
        </a:p>
      </dgm:t>
    </dgm:pt>
    <dgm:pt modelId="{B5A2C844-BE13-4B1C-ABAE-FAF91F3E7BD1}">
      <dgm:prSet phldrT="[نص]"/>
      <dgm:spPr>
        <a:scene3d>
          <a:camera prst="orthographicFront"/>
          <a:lightRig rig="threePt" dir="t"/>
        </a:scene3d>
        <a:sp3d>
          <a:bevelT/>
        </a:sp3d>
      </dgm:spPr>
      <dgm:t>
        <a:bodyPr/>
        <a:lstStyle/>
        <a:p>
          <a:pPr rtl="1"/>
          <a:r>
            <a:rPr lang="ar-SA" b="1" cap="none" spc="0">
              <a:ln w="9525">
                <a:prstDash val="solid"/>
              </a:ln>
              <a:effectLst>
                <a:outerShdw blurRad="12700" dist="38100" dir="2700000" algn="tl" rotWithShape="0">
                  <a:schemeClr val="bg1">
                    <a:lumMod val="50000"/>
                  </a:schemeClr>
                </a:outerShdw>
              </a:effectLst>
            </a:rPr>
            <a:t>يمكن إضافة الصور</a:t>
          </a:r>
          <a:endParaRPr lang="ar-SA" b="1" dirty="0"/>
        </a:p>
      </dgm:t>
    </dgm:pt>
    <dgm:pt modelId="{6BC044FF-6ADF-47C1-B079-519BA5A8819D}" type="parTrans" cxnId="{B500F227-93F0-4E78-89B8-67CA08B2DD50}">
      <dgm:prSet/>
      <dgm:spPr/>
      <dgm:t>
        <a:bodyPr/>
        <a:lstStyle/>
        <a:p>
          <a:pPr rtl="1"/>
          <a:endParaRPr lang="ar-SA" b="1">
            <a:solidFill>
              <a:schemeClr val="tx1">
                <a:lumMod val="95000"/>
                <a:lumOff val="5000"/>
              </a:schemeClr>
            </a:solidFill>
          </a:endParaRPr>
        </a:p>
      </dgm:t>
    </dgm:pt>
    <dgm:pt modelId="{AAFE9B09-5C8D-47E1-B3AC-2E96312E9558}" type="sibTrans" cxnId="{B500F227-93F0-4E78-89B8-67CA08B2DD50}">
      <dgm:prSet/>
      <dgm:spPr>
        <a:scene3d>
          <a:camera prst="orthographicFront"/>
          <a:lightRig rig="threePt" dir="t"/>
        </a:scene3d>
        <a:sp3d>
          <a:bevelT/>
        </a:sp3d>
      </dgm:spPr>
      <dgm:t>
        <a:bodyPr/>
        <a:lstStyle/>
        <a:p>
          <a:pPr rtl="1"/>
          <a:endParaRPr lang="ar-SA" b="1">
            <a:solidFill>
              <a:schemeClr val="tx1">
                <a:lumMod val="95000"/>
                <a:lumOff val="5000"/>
              </a:schemeClr>
            </a:solidFill>
          </a:endParaRPr>
        </a:p>
      </dgm:t>
    </dgm:pt>
    <dgm:pt modelId="{7207FAFA-53AE-4F69-ADC3-39193E901282}">
      <dgm:prSet phldrT="[نص]"/>
      <dgm:spPr>
        <a:scene3d>
          <a:camera prst="orthographicFront"/>
          <a:lightRig rig="threePt" dir="t"/>
        </a:scene3d>
        <a:sp3d>
          <a:bevelT/>
        </a:sp3d>
      </dgm:spPr>
      <dgm:t>
        <a:bodyPr/>
        <a:lstStyle/>
        <a:p>
          <a:pPr rtl="1"/>
          <a:r>
            <a:rPr lang="ar-SA" b="1">
              <a:ln w="9525">
                <a:prstDash val="solid"/>
              </a:ln>
              <a:effectLst>
                <a:outerShdw blurRad="12700" dist="38100" dir="2700000" algn="tl" rotWithShape="0">
                  <a:schemeClr val="bg1">
                    <a:lumMod val="50000"/>
                  </a:schemeClr>
                </a:outerShdw>
              </a:effectLst>
            </a:rPr>
            <a:t>يمكن اضافه تغذية راجعة</a:t>
          </a:r>
          <a:endParaRPr lang="ar-SA" b="1" dirty="0"/>
        </a:p>
      </dgm:t>
    </dgm:pt>
    <dgm:pt modelId="{99F4B1E2-331C-4D64-8F5F-E1C6C5F01D78}" type="parTrans" cxnId="{64E530D1-01F7-4C3C-87E1-088A4A08BD1B}">
      <dgm:prSet/>
      <dgm:spPr/>
      <dgm:t>
        <a:bodyPr/>
        <a:lstStyle/>
        <a:p>
          <a:pPr rtl="1"/>
          <a:endParaRPr lang="ar-SA" b="1">
            <a:solidFill>
              <a:schemeClr val="tx1">
                <a:lumMod val="95000"/>
                <a:lumOff val="5000"/>
              </a:schemeClr>
            </a:solidFill>
          </a:endParaRPr>
        </a:p>
      </dgm:t>
    </dgm:pt>
    <dgm:pt modelId="{6AAC57A8-3E96-4E83-BC94-832C5DA993C6}" type="sibTrans" cxnId="{64E530D1-01F7-4C3C-87E1-088A4A08BD1B}">
      <dgm:prSet/>
      <dgm:spPr>
        <a:scene3d>
          <a:camera prst="orthographicFront"/>
          <a:lightRig rig="threePt" dir="t"/>
        </a:scene3d>
        <a:sp3d>
          <a:bevelT/>
        </a:sp3d>
      </dgm:spPr>
      <dgm:t>
        <a:bodyPr/>
        <a:lstStyle/>
        <a:p>
          <a:pPr rtl="1"/>
          <a:endParaRPr lang="ar-SA" b="1">
            <a:solidFill>
              <a:schemeClr val="tx1">
                <a:lumMod val="95000"/>
                <a:lumOff val="5000"/>
              </a:schemeClr>
            </a:solidFill>
          </a:endParaRPr>
        </a:p>
      </dgm:t>
    </dgm:pt>
    <dgm:pt modelId="{D66648B7-3159-471F-9DAC-73BA86342359}">
      <dgm:prSet phldrT="[نص]"/>
      <dgm:spPr>
        <a:scene3d>
          <a:camera prst="orthographicFront"/>
          <a:lightRig rig="threePt" dir="t"/>
        </a:scene3d>
        <a:sp3d>
          <a:bevelT/>
        </a:sp3d>
      </dgm:spPr>
      <dgm:t>
        <a:bodyPr/>
        <a:lstStyle/>
        <a:p>
          <a:pPr rtl="1"/>
          <a:r>
            <a:rPr lang="ar-SA" b="1" cap="none" spc="0">
              <a:ln w="9525">
                <a:prstDash val="solid"/>
              </a:ln>
              <a:effectLst>
                <a:outerShdw blurRad="12700" dist="38100" dir="2700000" algn="tl" rotWithShape="0">
                  <a:schemeClr val="bg1">
                    <a:lumMod val="50000"/>
                  </a:schemeClr>
                </a:outerShdw>
              </a:effectLst>
            </a:rPr>
            <a:t>يمكن استخراج تقارير مفصله عن مستوى الطلاب</a:t>
          </a:r>
          <a:endParaRPr lang="ar-SA" b="1" dirty="0"/>
        </a:p>
      </dgm:t>
    </dgm:pt>
    <dgm:pt modelId="{FE7C3704-F96F-4AFB-A15A-CB8873A61658}" type="parTrans" cxnId="{51BBE83B-7036-4AB5-A570-BEF171858B8A}">
      <dgm:prSet/>
      <dgm:spPr/>
      <dgm:t>
        <a:bodyPr/>
        <a:lstStyle/>
        <a:p>
          <a:pPr rtl="1"/>
          <a:endParaRPr lang="ar-SA" b="1">
            <a:solidFill>
              <a:schemeClr val="tx1">
                <a:lumMod val="95000"/>
                <a:lumOff val="5000"/>
              </a:schemeClr>
            </a:solidFill>
          </a:endParaRPr>
        </a:p>
      </dgm:t>
    </dgm:pt>
    <dgm:pt modelId="{4A449B7D-023E-472A-889F-912CE97CE868}" type="sibTrans" cxnId="{51BBE83B-7036-4AB5-A570-BEF171858B8A}">
      <dgm:prSet/>
      <dgm:spPr>
        <a:scene3d>
          <a:camera prst="orthographicFront"/>
          <a:lightRig rig="threePt" dir="t"/>
        </a:scene3d>
        <a:sp3d>
          <a:bevelT/>
        </a:sp3d>
      </dgm:spPr>
      <dgm:t>
        <a:bodyPr/>
        <a:lstStyle/>
        <a:p>
          <a:pPr rtl="1"/>
          <a:endParaRPr lang="ar-SA" b="1">
            <a:solidFill>
              <a:schemeClr val="tx1">
                <a:lumMod val="95000"/>
                <a:lumOff val="5000"/>
              </a:schemeClr>
            </a:solidFill>
          </a:endParaRPr>
        </a:p>
      </dgm:t>
    </dgm:pt>
    <dgm:pt modelId="{65A5A1CE-2BAE-4840-80A7-C1B925EF7534}" type="pres">
      <dgm:prSet presAssocID="{7E80BBCA-6E52-4120-8034-87CF0B54B227}" presName="cycle" presStyleCnt="0">
        <dgm:presLayoutVars>
          <dgm:dir/>
          <dgm:resizeHandles val="exact"/>
        </dgm:presLayoutVars>
      </dgm:prSet>
      <dgm:spPr/>
    </dgm:pt>
    <dgm:pt modelId="{1C1C2BF0-0F39-4D76-990F-42B03D7793C5}" type="pres">
      <dgm:prSet presAssocID="{F4E21738-488A-4295-B4EB-4215A499FA11}" presName="node" presStyleLbl="node1" presStyleIdx="0" presStyleCnt="6">
        <dgm:presLayoutVars>
          <dgm:bulletEnabled val="1"/>
        </dgm:presLayoutVars>
      </dgm:prSet>
      <dgm:spPr/>
    </dgm:pt>
    <dgm:pt modelId="{1350FDE5-9375-4D7C-B2B1-F7680C2064F0}" type="pres">
      <dgm:prSet presAssocID="{F4E21738-488A-4295-B4EB-4215A499FA11}" presName="spNode" presStyleCnt="0"/>
      <dgm:spPr>
        <a:scene3d>
          <a:camera prst="orthographicFront"/>
          <a:lightRig rig="threePt" dir="t"/>
        </a:scene3d>
        <a:sp3d>
          <a:bevelT/>
        </a:sp3d>
      </dgm:spPr>
    </dgm:pt>
    <dgm:pt modelId="{08396445-885D-4F56-B4DC-4B61266184D7}" type="pres">
      <dgm:prSet presAssocID="{1A4523A6-365B-4BDB-8FA6-7B97901245EC}" presName="sibTrans" presStyleLbl="sibTrans1D1" presStyleIdx="0" presStyleCnt="6"/>
      <dgm:spPr/>
    </dgm:pt>
    <dgm:pt modelId="{665A15C0-A60A-4052-B77E-21CA7ABD6975}" type="pres">
      <dgm:prSet presAssocID="{F75CCA96-B123-4E2A-9CEE-050E875E89FB}" presName="node" presStyleLbl="node1" presStyleIdx="1" presStyleCnt="6">
        <dgm:presLayoutVars>
          <dgm:bulletEnabled val="1"/>
        </dgm:presLayoutVars>
      </dgm:prSet>
      <dgm:spPr/>
    </dgm:pt>
    <dgm:pt modelId="{CE8F2C1C-93A0-4B72-B3C5-A426E9596B08}" type="pres">
      <dgm:prSet presAssocID="{F75CCA96-B123-4E2A-9CEE-050E875E89FB}" presName="spNode" presStyleCnt="0"/>
      <dgm:spPr>
        <a:scene3d>
          <a:camera prst="orthographicFront"/>
          <a:lightRig rig="threePt" dir="t"/>
        </a:scene3d>
        <a:sp3d>
          <a:bevelT/>
        </a:sp3d>
      </dgm:spPr>
    </dgm:pt>
    <dgm:pt modelId="{513CEB6C-0F8D-4A46-A139-C12B22378ED3}" type="pres">
      <dgm:prSet presAssocID="{F7D2D2D4-4BE5-42E1-B86B-B2D40E0CDE92}" presName="sibTrans" presStyleLbl="sibTrans1D1" presStyleIdx="1" presStyleCnt="6"/>
      <dgm:spPr/>
    </dgm:pt>
    <dgm:pt modelId="{3627B47F-3CBF-4E75-A88F-4F0BD70A60D9}" type="pres">
      <dgm:prSet presAssocID="{706C60FC-D696-4A60-A200-64AD19C5A08F}" presName="node" presStyleLbl="node1" presStyleIdx="2" presStyleCnt="6">
        <dgm:presLayoutVars>
          <dgm:bulletEnabled val="1"/>
        </dgm:presLayoutVars>
      </dgm:prSet>
      <dgm:spPr/>
    </dgm:pt>
    <dgm:pt modelId="{ED0C1A77-99A1-4280-90EA-3872D2570597}" type="pres">
      <dgm:prSet presAssocID="{706C60FC-D696-4A60-A200-64AD19C5A08F}" presName="spNode" presStyleCnt="0"/>
      <dgm:spPr>
        <a:scene3d>
          <a:camera prst="orthographicFront"/>
          <a:lightRig rig="threePt" dir="t"/>
        </a:scene3d>
        <a:sp3d>
          <a:bevelT/>
        </a:sp3d>
      </dgm:spPr>
    </dgm:pt>
    <dgm:pt modelId="{C0F62A8A-D73A-45CF-A8C2-BDB9DF75154B}" type="pres">
      <dgm:prSet presAssocID="{9663F3BE-AF68-4498-A7B8-510CD3312E81}" presName="sibTrans" presStyleLbl="sibTrans1D1" presStyleIdx="2" presStyleCnt="6"/>
      <dgm:spPr/>
    </dgm:pt>
    <dgm:pt modelId="{D52A5EE5-6413-4814-B168-0A5532E5997C}" type="pres">
      <dgm:prSet presAssocID="{B5A2C844-BE13-4B1C-ABAE-FAF91F3E7BD1}" presName="node" presStyleLbl="node1" presStyleIdx="3" presStyleCnt="6">
        <dgm:presLayoutVars>
          <dgm:bulletEnabled val="1"/>
        </dgm:presLayoutVars>
      </dgm:prSet>
      <dgm:spPr/>
    </dgm:pt>
    <dgm:pt modelId="{747EE23C-6A0F-4B46-9EEF-C6EEA06BBA35}" type="pres">
      <dgm:prSet presAssocID="{B5A2C844-BE13-4B1C-ABAE-FAF91F3E7BD1}" presName="spNode" presStyleCnt="0"/>
      <dgm:spPr>
        <a:scene3d>
          <a:camera prst="orthographicFront"/>
          <a:lightRig rig="threePt" dir="t"/>
        </a:scene3d>
        <a:sp3d>
          <a:bevelT/>
        </a:sp3d>
      </dgm:spPr>
    </dgm:pt>
    <dgm:pt modelId="{075807BF-A8D7-4314-8D31-A8916A5E6F9B}" type="pres">
      <dgm:prSet presAssocID="{AAFE9B09-5C8D-47E1-B3AC-2E96312E9558}" presName="sibTrans" presStyleLbl="sibTrans1D1" presStyleIdx="3" presStyleCnt="6"/>
      <dgm:spPr/>
    </dgm:pt>
    <dgm:pt modelId="{F1F78E89-EA37-4FA7-B811-73CDE6C9FD91}" type="pres">
      <dgm:prSet presAssocID="{7207FAFA-53AE-4F69-ADC3-39193E901282}" presName="node" presStyleLbl="node1" presStyleIdx="4" presStyleCnt="6">
        <dgm:presLayoutVars>
          <dgm:bulletEnabled val="1"/>
        </dgm:presLayoutVars>
      </dgm:prSet>
      <dgm:spPr/>
    </dgm:pt>
    <dgm:pt modelId="{D13E562C-0E35-400D-AFB4-E2FC0E045809}" type="pres">
      <dgm:prSet presAssocID="{7207FAFA-53AE-4F69-ADC3-39193E901282}" presName="spNode" presStyleCnt="0"/>
      <dgm:spPr>
        <a:scene3d>
          <a:camera prst="orthographicFront"/>
          <a:lightRig rig="threePt" dir="t"/>
        </a:scene3d>
        <a:sp3d>
          <a:bevelT/>
        </a:sp3d>
      </dgm:spPr>
    </dgm:pt>
    <dgm:pt modelId="{9BF4A535-98D8-4FF0-AD19-246AB921FB3F}" type="pres">
      <dgm:prSet presAssocID="{6AAC57A8-3E96-4E83-BC94-832C5DA993C6}" presName="sibTrans" presStyleLbl="sibTrans1D1" presStyleIdx="4" presStyleCnt="6"/>
      <dgm:spPr/>
    </dgm:pt>
    <dgm:pt modelId="{E2207907-1263-4208-915D-60ECE449B794}" type="pres">
      <dgm:prSet presAssocID="{D66648B7-3159-471F-9DAC-73BA86342359}" presName="node" presStyleLbl="node1" presStyleIdx="5" presStyleCnt="6">
        <dgm:presLayoutVars>
          <dgm:bulletEnabled val="1"/>
        </dgm:presLayoutVars>
      </dgm:prSet>
      <dgm:spPr/>
    </dgm:pt>
    <dgm:pt modelId="{AE8B998F-005B-43F6-82C5-0757EBB5F7B8}" type="pres">
      <dgm:prSet presAssocID="{D66648B7-3159-471F-9DAC-73BA86342359}" presName="spNode" presStyleCnt="0"/>
      <dgm:spPr>
        <a:scene3d>
          <a:camera prst="orthographicFront"/>
          <a:lightRig rig="threePt" dir="t"/>
        </a:scene3d>
        <a:sp3d>
          <a:bevelT/>
        </a:sp3d>
      </dgm:spPr>
    </dgm:pt>
    <dgm:pt modelId="{F9F772C0-BD9A-48B0-B2F6-9B0C5ED9737F}" type="pres">
      <dgm:prSet presAssocID="{4A449B7D-023E-472A-889F-912CE97CE868}" presName="sibTrans" presStyleLbl="sibTrans1D1" presStyleIdx="5" presStyleCnt="6"/>
      <dgm:spPr/>
    </dgm:pt>
  </dgm:ptLst>
  <dgm:cxnLst>
    <dgm:cxn modelId="{D8CD2A0F-B92C-4E3D-9EA6-4AECF18EFC8E}" type="presOf" srcId="{706C60FC-D696-4A60-A200-64AD19C5A08F}" destId="{3627B47F-3CBF-4E75-A88F-4F0BD70A60D9}" srcOrd="0" destOrd="0" presId="urn:microsoft.com/office/officeart/2005/8/layout/cycle6"/>
    <dgm:cxn modelId="{F24B9B14-9A9F-4B52-A27D-34222DC6E12B}" type="presOf" srcId="{F7D2D2D4-4BE5-42E1-B86B-B2D40E0CDE92}" destId="{513CEB6C-0F8D-4A46-A139-C12B22378ED3}" srcOrd="0" destOrd="0" presId="urn:microsoft.com/office/officeart/2005/8/layout/cycle6"/>
    <dgm:cxn modelId="{B500F227-93F0-4E78-89B8-67CA08B2DD50}" srcId="{7E80BBCA-6E52-4120-8034-87CF0B54B227}" destId="{B5A2C844-BE13-4B1C-ABAE-FAF91F3E7BD1}" srcOrd="3" destOrd="0" parTransId="{6BC044FF-6ADF-47C1-B079-519BA5A8819D}" sibTransId="{AAFE9B09-5C8D-47E1-B3AC-2E96312E9558}"/>
    <dgm:cxn modelId="{EBAEAF28-39CB-4B20-8FF2-388FC488AED5}" type="presOf" srcId="{F75CCA96-B123-4E2A-9CEE-050E875E89FB}" destId="{665A15C0-A60A-4052-B77E-21CA7ABD6975}" srcOrd="0" destOrd="0" presId="urn:microsoft.com/office/officeart/2005/8/layout/cycle6"/>
    <dgm:cxn modelId="{51BBE83B-7036-4AB5-A570-BEF171858B8A}" srcId="{7E80BBCA-6E52-4120-8034-87CF0B54B227}" destId="{D66648B7-3159-471F-9DAC-73BA86342359}" srcOrd="5" destOrd="0" parTransId="{FE7C3704-F96F-4AFB-A15A-CB8873A61658}" sibTransId="{4A449B7D-023E-472A-889F-912CE97CE868}"/>
    <dgm:cxn modelId="{51EE333D-5B26-4127-9EB6-EBFD4A1C983D}" type="presOf" srcId="{7E80BBCA-6E52-4120-8034-87CF0B54B227}" destId="{65A5A1CE-2BAE-4840-80A7-C1B925EF7534}" srcOrd="0" destOrd="0" presId="urn:microsoft.com/office/officeart/2005/8/layout/cycle6"/>
    <dgm:cxn modelId="{D6CC505C-A67A-494D-B2E5-0B30D7C9013C}" type="presOf" srcId="{7207FAFA-53AE-4F69-ADC3-39193E901282}" destId="{F1F78E89-EA37-4FA7-B811-73CDE6C9FD91}" srcOrd="0" destOrd="0" presId="urn:microsoft.com/office/officeart/2005/8/layout/cycle6"/>
    <dgm:cxn modelId="{974C2D64-FFFB-43F9-AB75-A8EE1DE238CF}" type="presOf" srcId="{F4E21738-488A-4295-B4EB-4215A499FA11}" destId="{1C1C2BF0-0F39-4D76-990F-42B03D7793C5}" srcOrd="0" destOrd="0" presId="urn:microsoft.com/office/officeart/2005/8/layout/cycle6"/>
    <dgm:cxn modelId="{E36F1370-7A41-465A-AEE1-A0663721C596}" type="presOf" srcId="{D66648B7-3159-471F-9DAC-73BA86342359}" destId="{E2207907-1263-4208-915D-60ECE449B794}" srcOrd="0" destOrd="0" presId="urn:microsoft.com/office/officeart/2005/8/layout/cycle6"/>
    <dgm:cxn modelId="{ACCAD877-E0D0-477F-85CB-03C5DFDA0008}" type="presOf" srcId="{AAFE9B09-5C8D-47E1-B3AC-2E96312E9558}" destId="{075807BF-A8D7-4314-8D31-A8916A5E6F9B}" srcOrd="0" destOrd="0" presId="urn:microsoft.com/office/officeart/2005/8/layout/cycle6"/>
    <dgm:cxn modelId="{F81F2C79-0C7C-468A-8C5B-C72B659A1F35}" type="presOf" srcId="{1A4523A6-365B-4BDB-8FA6-7B97901245EC}" destId="{08396445-885D-4F56-B4DC-4B61266184D7}" srcOrd="0" destOrd="0" presId="urn:microsoft.com/office/officeart/2005/8/layout/cycle6"/>
    <dgm:cxn modelId="{13D3965A-47E5-4B0C-B957-8082C59BC14D}" srcId="{7E80BBCA-6E52-4120-8034-87CF0B54B227}" destId="{706C60FC-D696-4A60-A200-64AD19C5A08F}" srcOrd="2" destOrd="0" parTransId="{28BC8256-EC1B-45F8-88A8-F5590FAD3FA2}" sibTransId="{9663F3BE-AF68-4498-A7B8-510CD3312E81}"/>
    <dgm:cxn modelId="{42980FB7-0AD9-46F0-AD8A-5119F435E791}" type="presOf" srcId="{9663F3BE-AF68-4498-A7B8-510CD3312E81}" destId="{C0F62A8A-D73A-45CF-A8C2-BDB9DF75154B}" srcOrd="0" destOrd="0" presId="urn:microsoft.com/office/officeart/2005/8/layout/cycle6"/>
    <dgm:cxn modelId="{97C760BC-04BF-4F3D-B900-2407365486FC}" srcId="{7E80BBCA-6E52-4120-8034-87CF0B54B227}" destId="{F75CCA96-B123-4E2A-9CEE-050E875E89FB}" srcOrd="1" destOrd="0" parTransId="{F2318162-C329-40C7-8556-6947D20073A6}" sibTransId="{F7D2D2D4-4BE5-42E1-B86B-B2D40E0CDE92}"/>
    <dgm:cxn modelId="{64E530D1-01F7-4C3C-87E1-088A4A08BD1B}" srcId="{7E80BBCA-6E52-4120-8034-87CF0B54B227}" destId="{7207FAFA-53AE-4F69-ADC3-39193E901282}" srcOrd="4" destOrd="0" parTransId="{99F4B1E2-331C-4D64-8F5F-E1C6C5F01D78}" sibTransId="{6AAC57A8-3E96-4E83-BC94-832C5DA993C6}"/>
    <dgm:cxn modelId="{572219D7-67D8-4C5C-9BDE-C439C578A720}" type="presOf" srcId="{6AAC57A8-3E96-4E83-BC94-832C5DA993C6}" destId="{9BF4A535-98D8-4FF0-AD19-246AB921FB3F}" srcOrd="0" destOrd="0" presId="urn:microsoft.com/office/officeart/2005/8/layout/cycle6"/>
    <dgm:cxn modelId="{C531F4E2-6DF4-4324-B8CE-C610638BB42D}" type="presOf" srcId="{B5A2C844-BE13-4B1C-ABAE-FAF91F3E7BD1}" destId="{D52A5EE5-6413-4814-B168-0A5532E5997C}" srcOrd="0" destOrd="0" presId="urn:microsoft.com/office/officeart/2005/8/layout/cycle6"/>
    <dgm:cxn modelId="{4971DEF2-9C81-488E-A14E-70D46B17A54B}" type="presOf" srcId="{4A449B7D-023E-472A-889F-912CE97CE868}" destId="{F9F772C0-BD9A-48B0-B2F6-9B0C5ED9737F}" srcOrd="0" destOrd="0" presId="urn:microsoft.com/office/officeart/2005/8/layout/cycle6"/>
    <dgm:cxn modelId="{90BEE3F3-DA8D-467D-89C1-ADE8F7696575}" srcId="{7E80BBCA-6E52-4120-8034-87CF0B54B227}" destId="{F4E21738-488A-4295-B4EB-4215A499FA11}" srcOrd="0" destOrd="0" parTransId="{E0248E4E-D3FA-4D43-969F-D019DD458796}" sibTransId="{1A4523A6-365B-4BDB-8FA6-7B97901245EC}"/>
    <dgm:cxn modelId="{83DF10A0-A859-48EA-9D43-702BB2DD6DC7}" type="presParOf" srcId="{65A5A1CE-2BAE-4840-80A7-C1B925EF7534}" destId="{1C1C2BF0-0F39-4D76-990F-42B03D7793C5}" srcOrd="0" destOrd="0" presId="urn:microsoft.com/office/officeart/2005/8/layout/cycle6"/>
    <dgm:cxn modelId="{4B491A20-2C27-4FF7-9913-3A8BA17A1A53}" type="presParOf" srcId="{65A5A1CE-2BAE-4840-80A7-C1B925EF7534}" destId="{1350FDE5-9375-4D7C-B2B1-F7680C2064F0}" srcOrd="1" destOrd="0" presId="urn:microsoft.com/office/officeart/2005/8/layout/cycle6"/>
    <dgm:cxn modelId="{F6F98862-DEE2-4710-BE9F-4483836E0260}" type="presParOf" srcId="{65A5A1CE-2BAE-4840-80A7-C1B925EF7534}" destId="{08396445-885D-4F56-B4DC-4B61266184D7}" srcOrd="2" destOrd="0" presId="urn:microsoft.com/office/officeart/2005/8/layout/cycle6"/>
    <dgm:cxn modelId="{411C75DF-2654-43EA-AEF5-07E655C61B9F}" type="presParOf" srcId="{65A5A1CE-2BAE-4840-80A7-C1B925EF7534}" destId="{665A15C0-A60A-4052-B77E-21CA7ABD6975}" srcOrd="3" destOrd="0" presId="urn:microsoft.com/office/officeart/2005/8/layout/cycle6"/>
    <dgm:cxn modelId="{668155D2-3CB8-4A7C-91C0-EAE40DE60810}" type="presParOf" srcId="{65A5A1CE-2BAE-4840-80A7-C1B925EF7534}" destId="{CE8F2C1C-93A0-4B72-B3C5-A426E9596B08}" srcOrd="4" destOrd="0" presId="urn:microsoft.com/office/officeart/2005/8/layout/cycle6"/>
    <dgm:cxn modelId="{B3AA09F7-95CB-4DAE-9624-4B55C5D6C3F7}" type="presParOf" srcId="{65A5A1CE-2BAE-4840-80A7-C1B925EF7534}" destId="{513CEB6C-0F8D-4A46-A139-C12B22378ED3}" srcOrd="5" destOrd="0" presId="urn:microsoft.com/office/officeart/2005/8/layout/cycle6"/>
    <dgm:cxn modelId="{CDEB199C-205C-4B67-8A2E-80C804847038}" type="presParOf" srcId="{65A5A1CE-2BAE-4840-80A7-C1B925EF7534}" destId="{3627B47F-3CBF-4E75-A88F-4F0BD70A60D9}" srcOrd="6" destOrd="0" presId="urn:microsoft.com/office/officeart/2005/8/layout/cycle6"/>
    <dgm:cxn modelId="{91A3B29E-D87C-4D03-B028-5CC4F019F806}" type="presParOf" srcId="{65A5A1CE-2BAE-4840-80A7-C1B925EF7534}" destId="{ED0C1A77-99A1-4280-90EA-3872D2570597}" srcOrd="7" destOrd="0" presId="urn:microsoft.com/office/officeart/2005/8/layout/cycle6"/>
    <dgm:cxn modelId="{AAC8A1CE-D9C6-46A0-B682-F735D518E77B}" type="presParOf" srcId="{65A5A1CE-2BAE-4840-80A7-C1B925EF7534}" destId="{C0F62A8A-D73A-45CF-A8C2-BDB9DF75154B}" srcOrd="8" destOrd="0" presId="urn:microsoft.com/office/officeart/2005/8/layout/cycle6"/>
    <dgm:cxn modelId="{B6E07ECA-215B-4D8A-AECE-EE922CB30AE7}" type="presParOf" srcId="{65A5A1CE-2BAE-4840-80A7-C1B925EF7534}" destId="{D52A5EE5-6413-4814-B168-0A5532E5997C}" srcOrd="9" destOrd="0" presId="urn:microsoft.com/office/officeart/2005/8/layout/cycle6"/>
    <dgm:cxn modelId="{9FFD3066-2D1D-48D5-8EDB-0C5549350678}" type="presParOf" srcId="{65A5A1CE-2BAE-4840-80A7-C1B925EF7534}" destId="{747EE23C-6A0F-4B46-9EEF-C6EEA06BBA35}" srcOrd="10" destOrd="0" presId="urn:microsoft.com/office/officeart/2005/8/layout/cycle6"/>
    <dgm:cxn modelId="{D21F5B62-094C-47D3-B1D9-9A6A54B0661E}" type="presParOf" srcId="{65A5A1CE-2BAE-4840-80A7-C1B925EF7534}" destId="{075807BF-A8D7-4314-8D31-A8916A5E6F9B}" srcOrd="11" destOrd="0" presId="urn:microsoft.com/office/officeart/2005/8/layout/cycle6"/>
    <dgm:cxn modelId="{DCDEFDF0-B4A1-417E-AB1B-01743C148515}" type="presParOf" srcId="{65A5A1CE-2BAE-4840-80A7-C1B925EF7534}" destId="{F1F78E89-EA37-4FA7-B811-73CDE6C9FD91}" srcOrd="12" destOrd="0" presId="urn:microsoft.com/office/officeart/2005/8/layout/cycle6"/>
    <dgm:cxn modelId="{F5B69B2F-FE64-4F15-9661-5148B4393966}" type="presParOf" srcId="{65A5A1CE-2BAE-4840-80A7-C1B925EF7534}" destId="{D13E562C-0E35-400D-AFB4-E2FC0E045809}" srcOrd="13" destOrd="0" presId="urn:microsoft.com/office/officeart/2005/8/layout/cycle6"/>
    <dgm:cxn modelId="{93C92D0F-94F2-4DC1-BC68-29630215109A}" type="presParOf" srcId="{65A5A1CE-2BAE-4840-80A7-C1B925EF7534}" destId="{9BF4A535-98D8-4FF0-AD19-246AB921FB3F}" srcOrd="14" destOrd="0" presId="urn:microsoft.com/office/officeart/2005/8/layout/cycle6"/>
    <dgm:cxn modelId="{5F77FEB1-8969-481D-BF3D-F2A7FB084449}" type="presParOf" srcId="{65A5A1CE-2BAE-4840-80A7-C1B925EF7534}" destId="{E2207907-1263-4208-915D-60ECE449B794}" srcOrd="15" destOrd="0" presId="urn:microsoft.com/office/officeart/2005/8/layout/cycle6"/>
    <dgm:cxn modelId="{3A4A18EE-DE61-4467-8123-B54FF18C43CA}" type="presParOf" srcId="{65A5A1CE-2BAE-4840-80A7-C1B925EF7534}" destId="{AE8B998F-005B-43F6-82C5-0757EBB5F7B8}" srcOrd="16" destOrd="0" presId="urn:microsoft.com/office/officeart/2005/8/layout/cycle6"/>
    <dgm:cxn modelId="{8A482F94-5447-44E0-9D10-935364733B64}" type="presParOf" srcId="{65A5A1CE-2BAE-4840-80A7-C1B925EF7534}" destId="{F9F772C0-BD9A-48B0-B2F6-9B0C5ED9737F}"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3C5CA-DA5A-4B1F-B78B-D5EDF26623E2}">
      <dsp:nvSpPr>
        <dsp:cNvPr id="0" name=""/>
        <dsp:cNvSpPr/>
      </dsp:nvSpPr>
      <dsp:spPr>
        <a:xfrm>
          <a:off x="3295394" y="1974432"/>
          <a:ext cx="1955274" cy="113227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tx1">
                  <a:lumMod val="95000"/>
                  <a:lumOff val="5000"/>
                </a:schemeClr>
              </a:solidFill>
            </a:rPr>
            <a:t>مميزات</a:t>
          </a:r>
          <a:br>
            <a:rPr lang="ar-SA" sz="2000" b="1" kern="1200" dirty="0">
              <a:solidFill>
                <a:schemeClr val="tx1">
                  <a:lumMod val="95000"/>
                  <a:lumOff val="5000"/>
                </a:schemeClr>
              </a:solidFill>
            </a:rPr>
          </a:br>
          <a:r>
            <a:rPr lang="en-US" sz="2000" b="1" kern="1200" dirty="0">
              <a:solidFill>
                <a:schemeClr val="tx1">
                  <a:lumMod val="95000"/>
                  <a:lumOff val="5000"/>
                </a:schemeClr>
              </a:solidFill>
            </a:rPr>
            <a:t>Poll Everywhere</a:t>
          </a:r>
          <a:r>
            <a:rPr lang="ar-SA" sz="2000" b="1" kern="1200" dirty="0">
              <a:solidFill>
                <a:schemeClr val="tx1">
                  <a:lumMod val="95000"/>
                  <a:lumOff val="5000"/>
                </a:schemeClr>
              </a:solidFill>
            </a:rPr>
            <a:t> </a:t>
          </a:r>
        </a:p>
      </dsp:txBody>
      <dsp:txXfrm>
        <a:off x="3581737" y="2140250"/>
        <a:ext cx="1382588" cy="800639"/>
      </dsp:txXfrm>
    </dsp:sp>
    <dsp:sp modelId="{279D84D8-95F6-4197-806C-A25DAB717A2E}">
      <dsp:nvSpPr>
        <dsp:cNvPr id="0" name=""/>
        <dsp:cNvSpPr/>
      </dsp:nvSpPr>
      <dsp:spPr>
        <a:xfrm rot="16200000">
          <a:off x="3869049" y="1558394"/>
          <a:ext cx="807963" cy="24111"/>
        </a:xfrm>
        <a:custGeom>
          <a:avLst/>
          <a:gdLst/>
          <a:ahLst/>
          <a:cxnLst/>
          <a:rect l="0" t="0" r="0" b="0"/>
          <a:pathLst>
            <a:path>
              <a:moveTo>
                <a:pt x="0" y="12055"/>
              </a:moveTo>
              <a:lnTo>
                <a:pt x="807963" y="120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ar-SA" sz="600" b="1" kern="1200">
            <a:solidFill>
              <a:schemeClr val="tx1">
                <a:lumMod val="95000"/>
                <a:lumOff val="5000"/>
              </a:schemeClr>
            </a:solidFill>
          </a:endParaRPr>
        </a:p>
      </dsp:txBody>
      <dsp:txXfrm>
        <a:off x="4252832" y="1550251"/>
        <a:ext cx="40398" cy="40398"/>
      </dsp:txXfrm>
    </dsp:sp>
    <dsp:sp modelId="{D53E05AE-BBFA-4767-9381-28488A6233DD}">
      <dsp:nvSpPr>
        <dsp:cNvPr id="0" name=""/>
        <dsp:cNvSpPr/>
      </dsp:nvSpPr>
      <dsp:spPr>
        <a:xfrm>
          <a:off x="3700637" y="21680"/>
          <a:ext cx="1144787" cy="114478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Font typeface="Symbol" panose="05050102010706020507" pitchFamily="18" charset="2"/>
            <a:buNone/>
          </a:pPr>
          <a:r>
            <a:rPr lang="ar-SA" sz="1400" b="1" kern="1200"/>
            <a:t>جمع النتائج والردود</a:t>
          </a:r>
          <a:endParaRPr lang="ar-SA" sz="1400" b="1" kern="1200" dirty="0"/>
        </a:p>
      </dsp:txBody>
      <dsp:txXfrm>
        <a:off x="3868287" y="189330"/>
        <a:ext cx="809487" cy="809487"/>
      </dsp:txXfrm>
    </dsp:sp>
    <dsp:sp modelId="{463855A8-3B08-4347-97B7-A1D75B05ADEF}">
      <dsp:nvSpPr>
        <dsp:cNvPr id="0" name=""/>
        <dsp:cNvSpPr/>
      </dsp:nvSpPr>
      <dsp:spPr>
        <a:xfrm rot="18900000">
          <a:off x="4663185" y="1797735"/>
          <a:ext cx="681249" cy="24111"/>
        </a:xfrm>
        <a:custGeom>
          <a:avLst/>
          <a:gdLst/>
          <a:ahLst/>
          <a:cxnLst/>
          <a:rect l="0" t="0" r="0" b="0"/>
          <a:pathLst>
            <a:path>
              <a:moveTo>
                <a:pt x="0" y="12055"/>
              </a:moveTo>
              <a:lnTo>
                <a:pt x="681249" y="120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ar-SA" sz="600" b="1" kern="1200">
            <a:solidFill>
              <a:schemeClr val="tx1">
                <a:lumMod val="95000"/>
                <a:lumOff val="5000"/>
              </a:schemeClr>
            </a:solidFill>
          </a:endParaRPr>
        </a:p>
      </dsp:txBody>
      <dsp:txXfrm>
        <a:off x="4986778" y="1792760"/>
        <a:ext cx="34062" cy="34062"/>
      </dsp:txXfrm>
    </dsp:sp>
    <dsp:sp modelId="{3401CE92-980E-48A8-A280-2071C831726C}">
      <dsp:nvSpPr>
        <dsp:cNvPr id="0" name=""/>
        <dsp:cNvSpPr/>
      </dsp:nvSpPr>
      <dsp:spPr>
        <a:xfrm>
          <a:off x="5077017" y="591795"/>
          <a:ext cx="1144787" cy="1144787"/>
        </a:xfrm>
        <a:prstGeom prst="ellipse">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dirty="0"/>
            <a:t>قراءتها بعدة أشكال</a:t>
          </a:r>
        </a:p>
      </dsp:txBody>
      <dsp:txXfrm>
        <a:off x="5244667" y="759445"/>
        <a:ext cx="809487" cy="809487"/>
      </dsp:txXfrm>
    </dsp:sp>
    <dsp:sp modelId="{1DD60569-7981-41E1-9E0A-1A29D3C22D3F}">
      <dsp:nvSpPr>
        <dsp:cNvPr id="0" name=""/>
        <dsp:cNvSpPr/>
      </dsp:nvSpPr>
      <dsp:spPr>
        <a:xfrm>
          <a:off x="5250668" y="2528514"/>
          <a:ext cx="396464" cy="24111"/>
        </a:xfrm>
        <a:custGeom>
          <a:avLst/>
          <a:gdLst/>
          <a:ahLst/>
          <a:cxnLst/>
          <a:rect l="0" t="0" r="0" b="0"/>
          <a:pathLst>
            <a:path>
              <a:moveTo>
                <a:pt x="0" y="12055"/>
              </a:moveTo>
              <a:lnTo>
                <a:pt x="396464" y="120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ar-SA" sz="600" b="1" kern="1200">
            <a:solidFill>
              <a:schemeClr val="tx1">
                <a:lumMod val="95000"/>
                <a:lumOff val="5000"/>
              </a:schemeClr>
            </a:solidFill>
          </a:endParaRPr>
        </a:p>
      </dsp:txBody>
      <dsp:txXfrm>
        <a:off x="5438989" y="2530658"/>
        <a:ext cx="19823" cy="19823"/>
      </dsp:txXfrm>
    </dsp:sp>
    <dsp:sp modelId="{2C02CFF5-4946-481F-8B7E-F8B0B84FE922}">
      <dsp:nvSpPr>
        <dsp:cNvPr id="0" name=""/>
        <dsp:cNvSpPr/>
      </dsp:nvSpPr>
      <dsp:spPr>
        <a:xfrm>
          <a:off x="5647133" y="1968176"/>
          <a:ext cx="1144787" cy="1144787"/>
        </a:xfrm>
        <a:prstGeom prst="ellipse">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a:t>واضافة الصور </a:t>
          </a:r>
          <a:endParaRPr lang="ar-SA" sz="1400" b="1" kern="1200" dirty="0"/>
        </a:p>
      </dsp:txBody>
      <dsp:txXfrm>
        <a:off x="5814783" y="2135826"/>
        <a:ext cx="809487" cy="809487"/>
      </dsp:txXfrm>
    </dsp:sp>
    <dsp:sp modelId="{E9811596-38D1-4571-A496-0841B6BB9DD5}">
      <dsp:nvSpPr>
        <dsp:cNvPr id="0" name=""/>
        <dsp:cNvSpPr/>
      </dsp:nvSpPr>
      <dsp:spPr>
        <a:xfrm rot="2700000">
          <a:off x="4663185" y="3259292"/>
          <a:ext cx="681249" cy="24111"/>
        </a:xfrm>
        <a:custGeom>
          <a:avLst/>
          <a:gdLst/>
          <a:ahLst/>
          <a:cxnLst/>
          <a:rect l="0" t="0" r="0" b="0"/>
          <a:pathLst>
            <a:path>
              <a:moveTo>
                <a:pt x="0" y="12055"/>
              </a:moveTo>
              <a:lnTo>
                <a:pt x="681249" y="120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ar-SA" sz="600" b="1" kern="1200">
            <a:solidFill>
              <a:schemeClr val="tx1">
                <a:lumMod val="95000"/>
                <a:lumOff val="5000"/>
              </a:schemeClr>
            </a:solidFill>
          </a:endParaRPr>
        </a:p>
      </dsp:txBody>
      <dsp:txXfrm>
        <a:off x="4986778" y="3254317"/>
        <a:ext cx="34062" cy="34062"/>
      </dsp:txXfrm>
    </dsp:sp>
    <dsp:sp modelId="{7DC9A4D9-4459-4FEF-96CC-D0C592E7A1B4}">
      <dsp:nvSpPr>
        <dsp:cNvPr id="0" name=""/>
        <dsp:cNvSpPr/>
      </dsp:nvSpPr>
      <dsp:spPr>
        <a:xfrm>
          <a:off x="5077017" y="3344556"/>
          <a:ext cx="1144787" cy="1144787"/>
        </a:xfrm>
        <a:prstGeom prst="ellipse">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a:t>يتيح تنوع الأسئلة من موضوعي ومقالي تقريبا 23 نوع </a:t>
          </a:r>
          <a:endParaRPr lang="ar-SA" sz="1400" b="1" kern="1200" dirty="0"/>
        </a:p>
      </dsp:txBody>
      <dsp:txXfrm>
        <a:off x="5244667" y="3512206"/>
        <a:ext cx="809487" cy="809487"/>
      </dsp:txXfrm>
    </dsp:sp>
    <dsp:sp modelId="{53F6358C-3FB8-40BC-8D51-B30B918B66BD}">
      <dsp:nvSpPr>
        <dsp:cNvPr id="0" name=""/>
        <dsp:cNvSpPr/>
      </dsp:nvSpPr>
      <dsp:spPr>
        <a:xfrm rot="5400000">
          <a:off x="3869049" y="3498633"/>
          <a:ext cx="807963" cy="24111"/>
        </a:xfrm>
        <a:custGeom>
          <a:avLst/>
          <a:gdLst/>
          <a:ahLst/>
          <a:cxnLst/>
          <a:rect l="0" t="0" r="0" b="0"/>
          <a:pathLst>
            <a:path>
              <a:moveTo>
                <a:pt x="0" y="12055"/>
              </a:moveTo>
              <a:lnTo>
                <a:pt x="807963" y="120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ar-SA" sz="600" b="1" kern="1200">
            <a:solidFill>
              <a:schemeClr val="tx1">
                <a:lumMod val="95000"/>
                <a:lumOff val="5000"/>
              </a:schemeClr>
            </a:solidFill>
          </a:endParaRPr>
        </a:p>
      </dsp:txBody>
      <dsp:txXfrm>
        <a:off x="4252832" y="3490490"/>
        <a:ext cx="40398" cy="40398"/>
      </dsp:txXfrm>
    </dsp:sp>
    <dsp:sp modelId="{BB415217-AFFC-40BC-8DF4-40E8C25C7A03}">
      <dsp:nvSpPr>
        <dsp:cNvPr id="0" name=""/>
        <dsp:cNvSpPr/>
      </dsp:nvSpPr>
      <dsp:spPr>
        <a:xfrm>
          <a:off x="3700637" y="3914671"/>
          <a:ext cx="1144787" cy="1144787"/>
        </a:xfrm>
        <a:prstGeom prst="ellipse">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a:t>يوفر خدمات مجانية وغير مجانية</a:t>
          </a:r>
          <a:endParaRPr lang="ar-SA" sz="1400" b="1" kern="1200" dirty="0"/>
        </a:p>
      </dsp:txBody>
      <dsp:txXfrm>
        <a:off x="3868287" y="4082321"/>
        <a:ext cx="809487" cy="809487"/>
      </dsp:txXfrm>
    </dsp:sp>
    <dsp:sp modelId="{296F853A-6B2D-4BB7-8FCC-0FC15E9F9563}">
      <dsp:nvSpPr>
        <dsp:cNvPr id="0" name=""/>
        <dsp:cNvSpPr/>
      </dsp:nvSpPr>
      <dsp:spPr>
        <a:xfrm rot="8100000">
          <a:off x="3201628" y="3259292"/>
          <a:ext cx="681249" cy="24111"/>
        </a:xfrm>
        <a:custGeom>
          <a:avLst/>
          <a:gdLst/>
          <a:ahLst/>
          <a:cxnLst/>
          <a:rect l="0" t="0" r="0" b="0"/>
          <a:pathLst>
            <a:path>
              <a:moveTo>
                <a:pt x="0" y="12055"/>
              </a:moveTo>
              <a:lnTo>
                <a:pt x="681249" y="120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ar-SA" sz="600" b="1" kern="1200">
            <a:solidFill>
              <a:schemeClr val="tx1">
                <a:lumMod val="95000"/>
                <a:lumOff val="5000"/>
              </a:schemeClr>
            </a:solidFill>
          </a:endParaRPr>
        </a:p>
      </dsp:txBody>
      <dsp:txXfrm rot="10800000">
        <a:off x="3525221" y="3254317"/>
        <a:ext cx="34062" cy="34062"/>
      </dsp:txXfrm>
    </dsp:sp>
    <dsp:sp modelId="{11C8DB76-DBAE-4B6C-A5B6-FE13D8726A60}">
      <dsp:nvSpPr>
        <dsp:cNvPr id="0" name=""/>
        <dsp:cNvSpPr/>
      </dsp:nvSpPr>
      <dsp:spPr>
        <a:xfrm>
          <a:off x="2324257" y="3344556"/>
          <a:ext cx="1144787" cy="1144787"/>
        </a:xfrm>
        <a:prstGeom prst="ellipse">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dirty="0"/>
            <a:t>يدعم اللغة العربية </a:t>
          </a:r>
        </a:p>
      </dsp:txBody>
      <dsp:txXfrm>
        <a:off x="2491907" y="3512206"/>
        <a:ext cx="809487" cy="809487"/>
      </dsp:txXfrm>
    </dsp:sp>
    <dsp:sp modelId="{A8804AD8-081D-4CE7-9AA4-C09B44DCB00B}">
      <dsp:nvSpPr>
        <dsp:cNvPr id="0" name=""/>
        <dsp:cNvSpPr/>
      </dsp:nvSpPr>
      <dsp:spPr>
        <a:xfrm rot="10800000">
          <a:off x="2898929" y="2528514"/>
          <a:ext cx="396464" cy="24111"/>
        </a:xfrm>
        <a:custGeom>
          <a:avLst/>
          <a:gdLst/>
          <a:ahLst/>
          <a:cxnLst/>
          <a:rect l="0" t="0" r="0" b="0"/>
          <a:pathLst>
            <a:path>
              <a:moveTo>
                <a:pt x="0" y="12055"/>
              </a:moveTo>
              <a:lnTo>
                <a:pt x="396464" y="120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ar-SA" sz="600" b="1" kern="1200">
            <a:solidFill>
              <a:schemeClr val="tx1">
                <a:lumMod val="95000"/>
                <a:lumOff val="5000"/>
              </a:schemeClr>
            </a:solidFill>
          </a:endParaRPr>
        </a:p>
      </dsp:txBody>
      <dsp:txXfrm rot="10800000">
        <a:off x="3087250" y="2530658"/>
        <a:ext cx="19823" cy="19823"/>
      </dsp:txXfrm>
    </dsp:sp>
    <dsp:sp modelId="{0C417557-6233-45F6-B71A-ACE235D8A8E4}">
      <dsp:nvSpPr>
        <dsp:cNvPr id="0" name=""/>
        <dsp:cNvSpPr/>
      </dsp:nvSpPr>
      <dsp:spPr>
        <a:xfrm>
          <a:off x="1754142" y="1968176"/>
          <a:ext cx="1144787" cy="1144787"/>
        </a:xfrm>
        <a:prstGeom prst="ellipse">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1">
            <a:lnSpc>
              <a:spcPct val="90000"/>
            </a:lnSpc>
            <a:spcBef>
              <a:spcPct val="0"/>
            </a:spcBef>
            <a:spcAft>
              <a:spcPct val="35000"/>
            </a:spcAft>
            <a:buNone/>
          </a:pPr>
          <a:r>
            <a:rPr lang="ar-SA" sz="1300" b="1" kern="1200"/>
            <a:t>يمكن استخدامه عن طريق الهواتف والأجهزة الذكية أو المتصفح</a:t>
          </a:r>
          <a:endParaRPr lang="ar-SA" sz="1300" b="1" kern="1200" dirty="0"/>
        </a:p>
      </dsp:txBody>
      <dsp:txXfrm>
        <a:off x="1921792" y="2135826"/>
        <a:ext cx="809487" cy="809487"/>
      </dsp:txXfrm>
    </dsp:sp>
    <dsp:sp modelId="{B77DA360-3B4B-46F5-AE90-86AE77EB88DB}">
      <dsp:nvSpPr>
        <dsp:cNvPr id="0" name=""/>
        <dsp:cNvSpPr/>
      </dsp:nvSpPr>
      <dsp:spPr>
        <a:xfrm rot="13500000">
          <a:off x="3201628" y="1797735"/>
          <a:ext cx="681249" cy="24111"/>
        </a:xfrm>
        <a:custGeom>
          <a:avLst/>
          <a:gdLst/>
          <a:ahLst/>
          <a:cxnLst/>
          <a:rect l="0" t="0" r="0" b="0"/>
          <a:pathLst>
            <a:path>
              <a:moveTo>
                <a:pt x="0" y="12055"/>
              </a:moveTo>
              <a:lnTo>
                <a:pt x="681249" y="120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ar-SA" sz="600" b="1" kern="1200">
            <a:solidFill>
              <a:schemeClr val="tx1">
                <a:lumMod val="95000"/>
                <a:lumOff val="5000"/>
              </a:schemeClr>
            </a:solidFill>
          </a:endParaRPr>
        </a:p>
      </dsp:txBody>
      <dsp:txXfrm rot="10800000">
        <a:off x="3525221" y="1792760"/>
        <a:ext cx="34062" cy="34062"/>
      </dsp:txXfrm>
    </dsp:sp>
    <dsp:sp modelId="{C35DCDA1-369A-4F80-AA44-D2846DE4BCF0}">
      <dsp:nvSpPr>
        <dsp:cNvPr id="0" name=""/>
        <dsp:cNvSpPr/>
      </dsp:nvSpPr>
      <dsp:spPr>
        <a:xfrm>
          <a:off x="2324257" y="591795"/>
          <a:ext cx="1144787" cy="1144787"/>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a:t>لابد من توفر شبكة انترنت</a:t>
          </a:r>
          <a:endParaRPr lang="ar-SA" sz="1400" b="1" kern="1200" dirty="0"/>
        </a:p>
      </dsp:txBody>
      <dsp:txXfrm>
        <a:off x="2491907" y="759445"/>
        <a:ext cx="809487" cy="809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C2BF0-0F39-4D76-990F-42B03D7793C5}">
      <dsp:nvSpPr>
        <dsp:cNvPr id="0" name=""/>
        <dsp:cNvSpPr/>
      </dsp:nvSpPr>
      <dsp:spPr>
        <a:xfrm>
          <a:off x="3335465" y="2320"/>
          <a:ext cx="1297612" cy="84344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ar-SA" sz="1500" b="1" kern="1200"/>
            <a:t>مميزات كويزز</a:t>
          </a:r>
          <a:endParaRPr lang="ar-SA" sz="1500" b="1" kern="1200" dirty="0"/>
        </a:p>
      </dsp:txBody>
      <dsp:txXfrm>
        <a:off x="3376639" y="43494"/>
        <a:ext cx="1215264" cy="761099"/>
      </dsp:txXfrm>
    </dsp:sp>
    <dsp:sp modelId="{08396445-885D-4F56-B4DC-4B61266184D7}">
      <dsp:nvSpPr>
        <dsp:cNvPr id="0" name=""/>
        <dsp:cNvSpPr/>
      </dsp:nvSpPr>
      <dsp:spPr>
        <a:xfrm>
          <a:off x="1996939" y="424044"/>
          <a:ext cx="3974665" cy="3974665"/>
        </a:xfrm>
        <a:custGeom>
          <a:avLst/>
          <a:gdLst/>
          <a:ahLst/>
          <a:cxnLst/>
          <a:rect l="0" t="0" r="0" b="0"/>
          <a:pathLst>
            <a:path>
              <a:moveTo>
                <a:pt x="2644433" y="111776"/>
              </a:moveTo>
              <a:arcTo wR="1987332" hR="1987332" stAng="17358474" swAng="1501453"/>
            </a:path>
          </a:pathLst>
        </a:custGeom>
        <a:noFill/>
        <a:ln w="635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 modelId="{665A15C0-A60A-4052-B77E-21CA7ABD6975}">
      <dsp:nvSpPr>
        <dsp:cNvPr id="0" name=""/>
        <dsp:cNvSpPr/>
      </dsp:nvSpPr>
      <dsp:spPr>
        <a:xfrm>
          <a:off x="5056546" y="995986"/>
          <a:ext cx="1297612" cy="843447"/>
        </a:xfrm>
        <a:prstGeom prst="roundRect">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ar-SA" sz="1500" b="1" kern="1200" cap="none" spc="0">
              <a:ln w="9525">
                <a:prstDash val="solid"/>
              </a:ln>
              <a:effectLst>
                <a:outerShdw blurRad="12700" dist="38100" dir="2700000" algn="tl" rotWithShape="0">
                  <a:schemeClr val="bg1">
                    <a:lumMod val="50000"/>
                  </a:schemeClr>
                </a:outerShdw>
              </a:effectLst>
            </a:rPr>
            <a:t>توفير الأنشطة والألعاب والاختبارات</a:t>
          </a:r>
          <a:endParaRPr lang="ar-SA" sz="1500" b="1" kern="1200" dirty="0"/>
        </a:p>
      </dsp:txBody>
      <dsp:txXfrm>
        <a:off x="5097720" y="1037160"/>
        <a:ext cx="1215264" cy="761099"/>
      </dsp:txXfrm>
    </dsp:sp>
    <dsp:sp modelId="{513CEB6C-0F8D-4A46-A139-C12B22378ED3}">
      <dsp:nvSpPr>
        <dsp:cNvPr id="0" name=""/>
        <dsp:cNvSpPr/>
      </dsp:nvSpPr>
      <dsp:spPr>
        <a:xfrm>
          <a:off x="1996939" y="424044"/>
          <a:ext cx="3974665" cy="3974665"/>
        </a:xfrm>
        <a:custGeom>
          <a:avLst/>
          <a:gdLst/>
          <a:ahLst/>
          <a:cxnLst/>
          <a:rect l="0" t="0" r="0" b="0"/>
          <a:pathLst>
            <a:path>
              <a:moveTo>
                <a:pt x="3893846" y="1426354"/>
              </a:moveTo>
              <a:arcTo wR="1987332" hR="1987332" stAng="20616231" swAng="1967537"/>
            </a:path>
          </a:pathLst>
        </a:custGeom>
        <a:noFill/>
        <a:ln w="6350" cap="flat" cmpd="sng" algn="ctr">
          <a:solidFill>
            <a:schemeClr val="accent3">
              <a:hueOff val="542120"/>
              <a:satOff val="20000"/>
              <a:lumOff val="-2941"/>
              <a:alphaOff val="0"/>
            </a:schemeClr>
          </a:solidFill>
          <a:prstDash val="solid"/>
          <a:miter lim="800000"/>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 modelId="{3627B47F-3CBF-4E75-A88F-4F0BD70A60D9}">
      <dsp:nvSpPr>
        <dsp:cNvPr id="0" name=""/>
        <dsp:cNvSpPr/>
      </dsp:nvSpPr>
      <dsp:spPr>
        <a:xfrm>
          <a:off x="5056546" y="2983319"/>
          <a:ext cx="1297612" cy="843447"/>
        </a:xfrm>
        <a:prstGeom prst="roundRect">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ar-SA" sz="1500" b="1" kern="1200">
              <a:ln w="9525">
                <a:prstDash val="solid"/>
              </a:ln>
              <a:effectLst>
                <a:outerShdw blurRad="12700" dist="38100" dir="2700000" algn="tl" rotWithShape="0">
                  <a:schemeClr val="bg1">
                    <a:lumMod val="50000"/>
                  </a:schemeClr>
                </a:outerShdw>
              </a:effectLst>
            </a:rPr>
            <a:t>يساعد على التحفيز والتشويق</a:t>
          </a:r>
          <a:endParaRPr lang="ar-SA" sz="1500" b="1" kern="1200" dirty="0"/>
        </a:p>
      </dsp:txBody>
      <dsp:txXfrm>
        <a:off x="5097720" y="3024493"/>
        <a:ext cx="1215264" cy="761099"/>
      </dsp:txXfrm>
    </dsp:sp>
    <dsp:sp modelId="{C0F62A8A-D73A-45CF-A8C2-BDB9DF75154B}">
      <dsp:nvSpPr>
        <dsp:cNvPr id="0" name=""/>
        <dsp:cNvSpPr/>
      </dsp:nvSpPr>
      <dsp:spPr>
        <a:xfrm>
          <a:off x="1996939" y="424044"/>
          <a:ext cx="3974665" cy="3974665"/>
        </a:xfrm>
        <a:custGeom>
          <a:avLst/>
          <a:gdLst/>
          <a:ahLst/>
          <a:cxnLst/>
          <a:rect l="0" t="0" r="0" b="0"/>
          <a:pathLst>
            <a:path>
              <a:moveTo>
                <a:pt x="3376112" y="3408873"/>
              </a:moveTo>
              <a:arcTo wR="1987332" hR="1987332" stAng="2740073" swAng="1501453"/>
            </a:path>
          </a:pathLst>
        </a:custGeom>
        <a:noFill/>
        <a:ln w="6350" cap="flat" cmpd="sng" algn="ctr">
          <a:solidFill>
            <a:schemeClr val="accent3">
              <a:hueOff val="1084240"/>
              <a:satOff val="40000"/>
              <a:lumOff val="-5882"/>
              <a:alphaOff val="0"/>
            </a:schemeClr>
          </a:solidFill>
          <a:prstDash val="solid"/>
          <a:miter lim="800000"/>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 modelId="{D52A5EE5-6413-4814-B168-0A5532E5997C}">
      <dsp:nvSpPr>
        <dsp:cNvPr id="0" name=""/>
        <dsp:cNvSpPr/>
      </dsp:nvSpPr>
      <dsp:spPr>
        <a:xfrm>
          <a:off x="3335465" y="3976985"/>
          <a:ext cx="1297612" cy="843447"/>
        </a:xfrm>
        <a:prstGeom prst="roundRect">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ar-SA" sz="1500" b="1" kern="1200" cap="none" spc="0">
              <a:ln w="9525">
                <a:prstDash val="solid"/>
              </a:ln>
              <a:effectLst>
                <a:outerShdw blurRad="12700" dist="38100" dir="2700000" algn="tl" rotWithShape="0">
                  <a:schemeClr val="bg1">
                    <a:lumMod val="50000"/>
                  </a:schemeClr>
                </a:outerShdw>
              </a:effectLst>
            </a:rPr>
            <a:t>يمكن إضافة الصور</a:t>
          </a:r>
          <a:endParaRPr lang="ar-SA" sz="1500" b="1" kern="1200" dirty="0"/>
        </a:p>
      </dsp:txBody>
      <dsp:txXfrm>
        <a:off x="3376639" y="4018159"/>
        <a:ext cx="1215264" cy="761099"/>
      </dsp:txXfrm>
    </dsp:sp>
    <dsp:sp modelId="{075807BF-A8D7-4314-8D31-A8916A5E6F9B}">
      <dsp:nvSpPr>
        <dsp:cNvPr id="0" name=""/>
        <dsp:cNvSpPr/>
      </dsp:nvSpPr>
      <dsp:spPr>
        <a:xfrm>
          <a:off x="1996939" y="424044"/>
          <a:ext cx="3974665" cy="3974665"/>
        </a:xfrm>
        <a:custGeom>
          <a:avLst/>
          <a:gdLst/>
          <a:ahLst/>
          <a:cxnLst/>
          <a:rect l="0" t="0" r="0" b="0"/>
          <a:pathLst>
            <a:path>
              <a:moveTo>
                <a:pt x="1330231" y="3862888"/>
              </a:moveTo>
              <a:arcTo wR="1987332" hR="1987332" stAng="6558474" swAng="1501453"/>
            </a:path>
          </a:pathLst>
        </a:custGeom>
        <a:noFill/>
        <a:ln w="6350" cap="flat" cmpd="sng" algn="ctr">
          <a:solidFill>
            <a:schemeClr val="accent3">
              <a:hueOff val="1626359"/>
              <a:satOff val="60000"/>
              <a:lumOff val="-8824"/>
              <a:alphaOff val="0"/>
            </a:schemeClr>
          </a:solidFill>
          <a:prstDash val="solid"/>
          <a:miter lim="800000"/>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 modelId="{F1F78E89-EA37-4FA7-B811-73CDE6C9FD91}">
      <dsp:nvSpPr>
        <dsp:cNvPr id="0" name=""/>
        <dsp:cNvSpPr/>
      </dsp:nvSpPr>
      <dsp:spPr>
        <a:xfrm>
          <a:off x="1614385" y="2983319"/>
          <a:ext cx="1297612" cy="843447"/>
        </a:xfrm>
        <a:prstGeom prst="roundRect">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ar-SA" sz="1500" b="1" kern="1200">
              <a:ln w="9525">
                <a:prstDash val="solid"/>
              </a:ln>
              <a:effectLst>
                <a:outerShdw blurRad="12700" dist="38100" dir="2700000" algn="tl" rotWithShape="0">
                  <a:schemeClr val="bg1">
                    <a:lumMod val="50000"/>
                  </a:schemeClr>
                </a:outerShdw>
              </a:effectLst>
            </a:rPr>
            <a:t>يمكن اضافه تغذية راجعة</a:t>
          </a:r>
          <a:endParaRPr lang="ar-SA" sz="1500" b="1" kern="1200" dirty="0"/>
        </a:p>
      </dsp:txBody>
      <dsp:txXfrm>
        <a:off x="1655559" y="3024493"/>
        <a:ext cx="1215264" cy="761099"/>
      </dsp:txXfrm>
    </dsp:sp>
    <dsp:sp modelId="{9BF4A535-98D8-4FF0-AD19-246AB921FB3F}">
      <dsp:nvSpPr>
        <dsp:cNvPr id="0" name=""/>
        <dsp:cNvSpPr/>
      </dsp:nvSpPr>
      <dsp:spPr>
        <a:xfrm>
          <a:off x="1996939" y="424044"/>
          <a:ext cx="3974665" cy="3974665"/>
        </a:xfrm>
        <a:custGeom>
          <a:avLst/>
          <a:gdLst/>
          <a:ahLst/>
          <a:cxnLst/>
          <a:rect l="0" t="0" r="0" b="0"/>
          <a:pathLst>
            <a:path>
              <a:moveTo>
                <a:pt x="80818" y="2548310"/>
              </a:moveTo>
              <a:arcTo wR="1987332" hR="1987332" stAng="9816231" swAng="1967537"/>
            </a:path>
          </a:pathLst>
        </a:custGeom>
        <a:noFill/>
        <a:ln w="6350" cap="flat" cmpd="sng" algn="ctr">
          <a:solidFill>
            <a:schemeClr val="accent3">
              <a:hueOff val="2168479"/>
              <a:satOff val="80000"/>
              <a:lumOff val="-11765"/>
              <a:alphaOff val="0"/>
            </a:schemeClr>
          </a:solidFill>
          <a:prstDash val="solid"/>
          <a:miter lim="800000"/>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 modelId="{E2207907-1263-4208-915D-60ECE449B794}">
      <dsp:nvSpPr>
        <dsp:cNvPr id="0" name=""/>
        <dsp:cNvSpPr/>
      </dsp:nvSpPr>
      <dsp:spPr>
        <a:xfrm>
          <a:off x="1614385" y="995986"/>
          <a:ext cx="1297612" cy="843447"/>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ar-SA" sz="1500" b="1" kern="1200" cap="none" spc="0">
              <a:ln w="9525">
                <a:prstDash val="solid"/>
              </a:ln>
              <a:effectLst>
                <a:outerShdw blurRad="12700" dist="38100" dir="2700000" algn="tl" rotWithShape="0">
                  <a:schemeClr val="bg1">
                    <a:lumMod val="50000"/>
                  </a:schemeClr>
                </a:outerShdw>
              </a:effectLst>
            </a:rPr>
            <a:t>يمكن استخراج تقارير مفصله عن مستوى الطلاب</a:t>
          </a:r>
          <a:endParaRPr lang="ar-SA" sz="1500" b="1" kern="1200" dirty="0"/>
        </a:p>
      </dsp:txBody>
      <dsp:txXfrm>
        <a:off x="1655559" y="1037160"/>
        <a:ext cx="1215264" cy="761099"/>
      </dsp:txXfrm>
    </dsp:sp>
    <dsp:sp modelId="{F9F772C0-BD9A-48B0-B2F6-9B0C5ED9737F}">
      <dsp:nvSpPr>
        <dsp:cNvPr id="0" name=""/>
        <dsp:cNvSpPr/>
      </dsp:nvSpPr>
      <dsp:spPr>
        <a:xfrm>
          <a:off x="1996939" y="424044"/>
          <a:ext cx="3974665" cy="3974665"/>
        </a:xfrm>
        <a:custGeom>
          <a:avLst/>
          <a:gdLst/>
          <a:ahLst/>
          <a:cxnLst/>
          <a:rect l="0" t="0" r="0" b="0"/>
          <a:pathLst>
            <a:path>
              <a:moveTo>
                <a:pt x="598552" y="565791"/>
              </a:moveTo>
              <a:arcTo wR="1987332" hR="1987332" stAng="13540073" swAng="1501453"/>
            </a:path>
          </a:pathLst>
        </a:custGeom>
        <a:noFill/>
        <a:ln w="6350" cap="flat" cmpd="sng" algn="ctr">
          <a:solidFill>
            <a:schemeClr val="accent3">
              <a:hueOff val="2710599"/>
              <a:satOff val="100000"/>
              <a:lumOff val="-14706"/>
              <a:alphaOff val="0"/>
            </a:schemeClr>
          </a:solidFill>
          <a:prstDash val="solid"/>
          <a:miter lim="800000"/>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944F-A1E8-4689-ADCA-A5BD8A5539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185CCB-8D97-404B-9B15-6ABA2483F9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3B08D-6ED6-4CB1-9245-A11DE1E1CE8F}"/>
              </a:ext>
            </a:extLst>
          </p:cNvPr>
          <p:cNvSpPr>
            <a:spLocks noGrp="1"/>
          </p:cNvSpPr>
          <p:nvPr>
            <p:ph type="dt" sz="half" idx="10"/>
          </p:nvPr>
        </p:nvSpPr>
        <p:spPr/>
        <p:txBody>
          <a:bodyPr/>
          <a:lstStyle/>
          <a:p>
            <a:fld id="{28C98F77-E45F-4012-BDC5-25900F607AC2}" type="datetimeFigureOut">
              <a:rPr lang="en-US" smtClean="0"/>
              <a:t>12/2/2020</a:t>
            </a:fld>
            <a:endParaRPr lang="en-US"/>
          </a:p>
        </p:txBody>
      </p:sp>
      <p:sp>
        <p:nvSpPr>
          <p:cNvPr id="5" name="Footer Placeholder 4">
            <a:extLst>
              <a:ext uri="{FF2B5EF4-FFF2-40B4-BE49-F238E27FC236}">
                <a16:creationId xmlns:a16="http://schemas.microsoft.com/office/drawing/2014/main" id="{D7ECCFD1-CCE8-46F3-A807-5B36DA1C0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66114-5714-4A02-8F20-DFF807E688F3}"/>
              </a:ext>
            </a:extLst>
          </p:cNvPr>
          <p:cNvSpPr>
            <a:spLocks noGrp="1"/>
          </p:cNvSpPr>
          <p:nvPr>
            <p:ph type="sldNum" sz="quarter" idx="12"/>
          </p:nvPr>
        </p:nvSpPr>
        <p:spPr/>
        <p:txBody>
          <a:bodyPr/>
          <a:lstStyle/>
          <a:p>
            <a:fld id="{C6244C9B-024D-42B5-8171-F8A1525164C7}" type="slidenum">
              <a:rPr lang="en-US" smtClean="0"/>
              <a:t>‹#›</a:t>
            </a:fld>
            <a:endParaRPr lang="en-US"/>
          </a:p>
        </p:txBody>
      </p:sp>
    </p:spTree>
    <p:extLst>
      <p:ext uri="{BB962C8B-B14F-4D97-AF65-F5344CB8AC3E}">
        <p14:creationId xmlns:p14="http://schemas.microsoft.com/office/powerpoint/2010/main" val="6854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44F01-5F70-45F9-A375-3E121D222D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C485EE-E8BE-4A3D-B726-3D904DE45D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49786-D958-420B-8686-266C5DA1253D}"/>
              </a:ext>
            </a:extLst>
          </p:cNvPr>
          <p:cNvSpPr>
            <a:spLocks noGrp="1"/>
          </p:cNvSpPr>
          <p:nvPr>
            <p:ph type="dt" sz="half" idx="10"/>
          </p:nvPr>
        </p:nvSpPr>
        <p:spPr/>
        <p:txBody>
          <a:bodyPr/>
          <a:lstStyle/>
          <a:p>
            <a:fld id="{28C98F77-E45F-4012-BDC5-25900F607AC2}" type="datetimeFigureOut">
              <a:rPr lang="en-US" smtClean="0"/>
              <a:t>12/2/2020</a:t>
            </a:fld>
            <a:endParaRPr lang="en-US"/>
          </a:p>
        </p:txBody>
      </p:sp>
      <p:sp>
        <p:nvSpPr>
          <p:cNvPr id="5" name="Footer Placeholder 4">
            <a:extLst>
              <a:ext uri="{FF2B5EF4-FFF2-40B4-BE49-F238E27FC236}">
                <a16:creationId xmlns:a16="http://schemas.microsoft.com/office/drawing/2014/main" id="{18E2F7E6-49A1-43EC-AE74-7E9056F1B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97297-5460-457C-B278-CD8EC09BE35C}"/>
              </a:ext>
            </a:extLst>
          </p:cNvPr>
          <p:cNvSpPr>
            <a:spLocks noGrp="1"/>
          </p:cNvSpPr>
          <p:nvPr>
            <p:ph type="sldNum" sz="quarter" idx="12"/>
          </p:nvPr>
        </p:nvSpPr>
        <p:spPr/>
        <p:txBody>
          <a:bodyPr/>
          <a:lstStyle/>
          <a:p>
            <a:fld id="{C6244C9B-024D-42B5-8171-F8A1525164C7}" type="slidenum">
              <a:rPr lang="en-US" smtClean="0"/>
              <a:t>‹#›</a:t>
            </a:fld>
            <a:endParaRPr lang="en-US"/>
          </a:p>
        </p:txBody>
      </p:sp>
    </p:spTree>
    <p:extLst>
      <p:ext uri="{BB962C8B-B14F-4D97-AF65-F5344CB8AC3E}">
        <p14:creationId xmlns:p14="http://schemas.microsoft.com/office/powerpoint/2010/main" val="120920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601CC6-3070-4F8E-A139-C598A6C975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BA4528-9B1A-4244-BA67-444A5BF17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C7ACC-E77D-4650-848F-FC74EC58D1D4}"/>
              </a:ext>
            </a:extLst>
          </p:cNvPr>
          <p:cNvSpPr>
            <a:spLocks noGrp="1"/>
          </p:cNvSpPr>
          <p:nvPr>
            <p:ph type="dt" sz="half" idx="10"/>
          </p:nvPr>
        </p:nvSpPr>
        <p:spPr/>
        <p:txBody>
          <a:bodyPr/>
          <a:lstStyle/>
          <a:p>
            <a:fld id="{28C98F77-E45F-4012-BDC5-25900F607AC2}" type="datetimeFigureOut">
              <a:rPr lang="en-US" smtClean="0"/>
              <a:t>12/2/2020</a:t>
            </a:fld>
            <a:endParaRPr lang="en-US"/>
          </a:p>
        </p:txBody>
      </p:sp>
      <p:sp>
        <p:nvSpPr>
          <p:cNvPr id="5" name="Footer Placeholder 4">
            <a:extLst>
              <a:ext uri="{FF2B5EF4-FFF2-40B4-BE49-F238E27FC236}">
                <a16:creationId xmlns:a16="http://schemas.microsoft.com/office/drawing/2014/main" id="{26C675ED-F4AD-457F-A250-9650C7B42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22748-B68D-4284-9F32-F3CE8EDA402C}"/>
              </a:ext>
            </a:extLst>
          </p:cNvPr>
          <p:cNvSpPr>
            <a:spLocks noGrp="1"/>
          </p:cNvSpPr>
          <p:nvPr>
            <p:ph type="sldNum" sz="quarter" idx="12"/>
          </p:nvPr>
        </p:nvSpPr>
        <p:spPr/>
        <p:txBody>
          <a:bodyPr/>
          <a:lstStyle/>
          <a:p>
            <a:fld id="{C6244C9B-024D-42B5-8171-F8A1525164C7}" type="slidenum">
              <a:rPr lang="en-US" smtClean="0"/>
              <a:t>‹#›</a:t>
            </a:fld>
            <a:endParaRPr lang="en-US"/>
          </a:p>
        </p:txBody>
      </p:sp>
    </p:spTree>
    <p:extLst>
      <p:ext uri="{BB962C8B-B14F-4D97-AF65-F5344CB8AC3E}">
        <p14:creationId xmlns:p14="http://schemas.microsoft.com/office/powerpoint/2010/main" val="363057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2A9A-8A38-4AA8-B6C5-04EDBD9616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E2FFFB-9D5F-4396-96DC-C8CBF2D2D72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7647B9-BA5B-496B-B66B-DCB32263F5B5}"/>
              </a:ext>
            </a:extLst>
          </p:cNvPr>
          <p:cNvSpPr>
            <a:spLocks noGrp="1"/>
          </p:cNvSpPr>
          <p:nvPr>
            <p:ph type="dt" sz="half" idx="10"/>
          </p:nvPr>
        </p:nvSpPr>
        <p:spPr>
          <a:xfrm>
            <a:off x="838200" y="6356350"/>
            <a:ext cx="2743200" cy="365125"/>
          </a:xfrm>
          <a:prstGeom prst="rect">
            <a:avLst/>
          </a:prstGeom>
        </p:spPr>
        <p:txBody>
          <a:bodyPr/>
          <a:lstStyle/>
          <a:p>
            <a:fld id="{30DFF023-4411-4792-9439-C25D1F0ED500}" type="datetimeFigureOut">
              <a:rPr lang="en-US" smtClean="0"/>
              <a:t>12/2/2020</a:t>
            </a:fld>
            <a:endParaRPr lang="en-US"/>
          </a:p>
        </p:txBody>
      </p:sp>
      <p:sp>
        <p:nvSpPr>
          <p:cNvPr id="5" name="Footer Placeholder 4">
            <a:extLst>
              <a:ext uri="{FF2B5EF4-FFF2-40B4-BE49-F238E27FC236}">
                <a16:creationId xmlns:a16="http://schemas.microsoft.com/office/drawing/2014/main" id="{C53CFBD0-41A4-444E-952C-F7A3EC1929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D687D5-AA92-4648-AFC0-DAD968C0BC08}"/>
              </a:ext>
            </a:extLst>
          </p:cNvPr>
          <p:cNvSpPr>
            <a:spLocks noGrp="1"/>
          </p:cNvSpPr>
          <p:nvPr>
            <p:ph type="sldNum" sz="quarter" idx="12"/>
          </p:nvPr>
        </p:nvSpPr>
        <p:spPr>
          <a:xfrm>
            <a:off x="8610600" y="6356350"/>
            <a:ext cx="2743200" cy="365125"/>
          </a:xfrm>
          <a:prstGeom prst="rect">
            <a:avLst/>
          </a:prstGeom>
        </p:spPr>
        <p:txBody>
          <a:bodyPr/>
          <a:lstStyle/>
          <a:p>
            <a:fld id="{B0B71087-6251-42E0-9555-1577EA33C5AB}" type="slidenum">
              <a:rPr lang="en-US" smtClean="0"/>
              <a:t>‹#›</a:t>
            </a:fld>
            <a:endParaRPr lang="en-US"/>
          </a:p>
        </p:txBody>
      </p:sp>
    </p:spTree>
    <p:extLst>
      <p:ext uri="{BB962C8B-B14F-4D97-AF65-F5344CB8AC3E}">
        <p14:creationId xmlns:p14="http://schemas.microsoft.com/office/powerpoint/2010/main" val="33578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5C1D-17A3-426D-9A14-BA8B17AECF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363EAFB-C695-41A3-A757-6132C4E1315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514E9-D549-4CFD-92EA-EAD639014E5C}"/>
              </a:ext>
            </a:extLst>
          </p:cNvPr>
          <p:cNvSpPr>
            <a:spLocks noGrp="1"/>
          </p:cNvSpPr>
          <p:nvPr>
            <p:ph type="dt" sz="half" idx="10"/>
          </p:nvPr>
        </p:nvSpPr>
        <p:spPr>
          <a:xfrm>
            <a:off x="838200" y="6356350"/>
            <a:ext cx="2743200" cy="365125"/>
          </a:xfrm>
          <a:prstGeom prst="rect">
            <a:avLst/>
          </a:prstGeom>
        </p:spPr>
        <p:txBody>
          <a:bodyPr/>
          <a:lstStyle/>
          <a:p>
            <a:fld id="{30DFF023-4411-4792-9439-C25D1F0ED500}" type="datetimeFigureOut">
              <a:rPr lang="en-US" smtClean="0"/>
              <a:t>12/2/2020</a:t>
            </a:fld>
            <a:endParaRPr lang="en-US"/>
          </a:p>
        </p:txBody>
      </p:sp>
      <p:sp>
        <p:nvSpPr>
          <p:cNvPr id="5" name="Footer Placeholder 4">
            <a:extLst>
              <a:ext uri="{FF2B5EF4-FFF2-40B4-BE49-F238E27FC236}">
                <a16:creationId xmlns:a16="http://schemas.microsoft.com/office/drawing/2014/main" id="{1A6A0EA9-2959-48E5-BB11-B4AC8D322A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F23285-CAEF-4A39-9502-9B08E86C1D65}"/>
              </a:ext>
            </a:extLst>
          </p:cNvPr>
          <p:cNvSpPr>
            <a:spLocks noGrp="1"/>
          </p:cNvSpPr>
          <p:nvPr>
            <p:ph type="sldNum" sz="quarter" idx="12"/>
          </p:nvPr>
        </p:nvSpPr>
        <p:spPr>
          <a:xfrm>
            <a:off x="8610600" y="6356350"/>
            <a:ext cx="2743200" cy="365125"/>
          </a:xfrm>
          <a:prstGeom prst="rect">
            <a:avLst/>
          </a:prstGeom>
        </p:spPr>
        <p:txBody>
          <a:bodyPr/>
          <a:lstStyle/>
          <a:p>
            <a:fld id="{B0B71087-6251-42E0-9555-1577EA33C5AB}" type="slidenum">
              <a:rPr lang="en-US" smtClean="0"/>
              <a:t>‹#›</a:t>
            </a:fld>
            <a:endParaRPr lang="en-US"/>
          </a:p>
        </p:txBody>
      </p:sp>
    </p:spTree>
    <p:extLst>
      <p:ext uri="{BB962C8B-B14F-4D97-AF65-F5344CB8AC3E}">
        <p14:creationId xmlns:p14="http://schemas.microsoft.com/office/powerpoint/2010/main" val="2865839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9694-0FE1-416C-BD4A-C10619585C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923ED2-EE7F-492E-B3EB-E27A275867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3B05D-25F9-415A-B2BD-394CA8334392}"/>
              </a:ext>
            </a:extLst>
          </p:cNvPr>
          <p:cNvSpPr>
            <a:spLocks noGrp="1"/>
          </p:cNvSpPr>
          <p:nvPr>
            <p:ph type="dt" sz="half" idx="10"/>
          </p:nvPr>
        </p:nvSpPr>
        <p:spPr>
          <a:xfrm>
            <a:off x="838200" y="6356350"/>
            <a:ext cx="2743200" cy="365125"/>
          </a:xfrm>
          <a:prstGeom prst="rect">
            <a:avLst/>
          </a:prstGeom>
        </p:spPr>
        <p:txBody>
          <a:bodyPr/>
          <a:lstStyle/>
          <a:p>
            <a:fld id="{30DFF023-4411-4792-9439-C25D1F0ED500}" type="datetimeFigureOut">
              <a:rPr lang="en-US" smtClean="0"/>
              <a:t>12/2/2020</a:t>
            </a:fld>
            <a:endParaRPr lang="en-US"/>
          </a:p>
        </p:txBody>
      </p:sp>
      <p:sp>
        <p:nvSpPr>
          <p:cNvPr id="5" name="Footer Placeholder 4">
            <a:extLst>
              <a:ext uri="{FF2B5EF4-FFF2-40B4-BE49-F238E27FC236}">
                <a16:creationId xmlns:a16="http://schemas.microsoft.com/office/drawing/2014/main" id="{8582E538-F717-4C48-B15C-063482BB92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F98AC4-8C0C-48FF-9042-3C5C0329359C}"/>
              </a:ext>
            </a:extLst>
          </p:cNvPr>
          <p:cNvSpPr>
            <a:spLocks noGrp="1"/>
          </p:cNvSpPr>
          <p:nvPr>
            <p:ph type="sldNum" sz="quarter" idx="12"/>
          </p:nvPr>
        </p:nvSpPr>
        <p:spPr>
          <a:xfrm>
            <a:off x="8610600" y="6356350"/>
            <a:ext cx="2743200" cy="365125"/>
          </a:xfrm>
          <a:prstGeom prst="rect">
            <a:avLst/>
          </a:prstGeom>
        </p:spPr>
        <p:txBody>
          <a:bodyPr/>
          <a:lstStyle/>
          <a:p>
            <a:fld id="{B0B71087-6251-42E0-9555-1577EA33C5AB}" type="slidenum">
              <a:rPr lang="en-US" smtClean="0"/>
              <a:t>‹#›</a:t>
            </a:fld>
            <a:endParaRPr lang="en-US"/>
          </a:p>
        </p:txBody>
      </p:sp>
    </p:spTree>
    <p:extLst>
      <p:ext uri="{BB962C8B-B14F-4D97-AF65-F5344CB8AC3E}">
        <p14:creationId xmlns:p14="http://schemas.microsoft.com/office/powerpoint/2010/main" val="3323135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ACCB6-11C3-44D4-B3E7-AC9C1B39AA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99E4269-0837-4D48-9330-4A054BF3F7B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088D0A-B9D3-4D55-B0A8-2D09C5CE418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07F60A-7F64-4806-9095-CD5FCACA5B1B}"/>
              </a:ext>
            </a:extLst>
          </p:cNvPr>
          <p:cNvSpPr>
            <a:spLocks noGrp="1"/>
          </p:cNvSpPr>
          <p:nvPr>
            <p:ph type="dt" sz="half" idx="10"/>
          </p:nvPr>
        </p:nvSpPr>
        <p:spPr>
          <a:xfrm>
            <a:off x="838200" y="6356350"/>
            <a:ext cx="2743200" cy="365125"/>
          </a:xfrm>
          <a:prstGeom prst="rect">
            <a:avLst/>
          </a:prstGeom>
        </p:spPr>
        <p:txBody>
          <a:bodyPr/>
          <a:lstStyle/>
          <a:p>
            <a:fld id="{30DFF023-4411-4792-9439-C25D1F0ED500}" type="datetimeFigureOut">
              <a:rPr lang="en-US" smtClean="0"/>
              <a:t>12/2/2020</a:t>
            </a:fld>
            <a:endParaRPr lang="en-US"/>
          </a:p>
        </p:txBody>
      </p:sp>
      <p:sp>
        <p:nvSpPr>
          <p:cNvPr id="6" name="Footer Placeholder 5">
            <a:extLst>
              <a:ext uri="{FF2B5EF4-FFF2-40B4-BE49-F238E27FC236}">
                <a16:creationId xmlns:a16="http://schemas.microsoft.com/office/drawing/2014/main" id="{106215C5-6F30-4098-8D85-2612D5C4F0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EDF5269-6A4C-45E6-BE43-8277945F2B13}"/>
              </a:ext>
            </a:extLst>
          </p:cNvPr>
          <p:cNvSpPr>
            <a:spLocks noGrp="1"/>
          </p:cNvSpPr>
          <p:nvPr>
            <p:ph type="sldNum" sz="quarter" idx="12"/>
          </p:nvPr>
        </p:nvSpPr>
        <p:spPr>
          <a:xfrm>
            <a:off x="8610600" y="6356350"/>
            <a:ext cx="2743200" cy="365125"/>
          </a:xfrm>
          <a:prstGeom prst="rect">
            <a:avLst/>
          </a:prstGeom>
        </p:spPr>
        <p:txBody>
          <a:bodyPr/>
          <a:lstStyle/>
          <a:p>
            <a:fld id="{B0B71087-6251-42E0-9555-1577EA33C5AB}" type="slidenum">
              <a:rPr lang="en-US" smtClean="0"/>
              <a:t>‹#›</a:t>
            </a:fld>
            <a:endParaRPr lang="en-US"/>
          </a:p>
        </p:txBody>
      </p:sp>
    </p:spTree>
    <p:extLst>
      <p:ext uri="{BB962C8B-B14F-4D97-AF65-F5344CB8AC3E}">
        <p14:creationId xmlns:p14="http://schemas.microsoft.com/office/powerpoint/2010/main" val="2204395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A952-B98E-4105-B256-C2B3A759DC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B8080E3-D1B6-481B-B1C2-B4EAC7289A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46347-5C22-49BE-B74D-BC1C8317434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9FEA93-940D-455D-B8D4-59AB76C1512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96D428-AE5E-4979-93B8-97AFBF54C1A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9B0331-218A-42E4-9E55-4CAD88802A76}"/>
              </a:ext>
            </a:extLst>
          </p:cNvPr>
          <p:cNvSpPr>
            <a:spLocks noGrp="1"/>
          </p:cNvSpPr>
          <p:nvPr>
            <p:ph type="dt" sz="half" idx="10"/>
          </p:nvPr>
        </p:nvSpPr>
        <p:spPr>
          <a:xfrm>
            <a:off x="838200" y="6356350"/>
            <a:ext cx="2743200" cy="365125"/>
          </a:xfrm>
          <a:prstGeom prst="rect">
            <a:avLst/>
          </a:prstGeom>
        </p:spPr>
        <p:txBody>
          <a:bodyPr/>
          <a:lstStyle/>
          <a:p>
            <a:fld id="{30DFF023-4411-4792-9439-C25D1F0ED500}" type="datetimeFigureOut">
              <a:rPr lang="en-US" smtClean="0"/>
              <a:t>12/2/2020</a:t>
            </a:fld>
            <a:endParaRPr lang="en-US"/>
          </a:p>
        </p:txBody>
      </p:sp>
      <p:sp>
        <p:nvSpPr>
          <p:cNvPr id="8" name="Footer Placeholder 7">
            <a:extLst>
              <a:ext uri="{FF2B5EF4-FFF2-40B4-BE49-F238E27FC236}">
                <a16:creationId xmlns:a16="http://schemas.microsoft.com/office/drawing/2014/main" id="{0C8913F2-B6E2-40EE-94C5-EC167EEB3F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083AAC4-711E-45FC-A39F-45CAF82D1AAD}"/>
              </a:ext>
            </a:extLst>
          </p:cNvPr>
          <p:cNvSpPr>
            <a:spLocks noGrp="1"/>
          </p:cNvSpPr>
          <p:nvPr>
            <p:ph type="sldNum" sz="quarter" idx="12"/>
          </p:nvPr>
        </p:nvSpPr>
        <p:spPr>
          <a:xfrm>
            <a:off x="8610600" y="6356350"/>
            <a:ext cx="2743200" cy="365125"/>
          </a:xfrm>
          <a:prstGeom prst="rect">
            <a:avLst/>
          </a:prstGeom>
        </p:spPr>
        <p:txBody>
          <a:bodyPr/>
          <a:lstStyle/>
          <a:p>
            <a:fld id="{B0B71087-6251-42E0-9555-1577EA33C5AB}" type="slidenum">
              <a:rPr lang="en-US" smtClean="0"/>
              <a:t>‹#›</a:t>
            </a:fld>
            <a:endParaRPr lang="en-US"/>
          </a:p>
        </p:txBody>
      </p:sp>
    </p:spTree>
    <p:extLst>
      <p:ext uri="{BB962C8B-B14F-4D97-AF65-F5344CB8AC3E}">
        <p14:creationId xmlns:p14="http://schemas.microsoft.com/office/powerpoint/2010/main" val="232722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F4F5-AB8E-401F-A38C-49F8716A3A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37018BB-D18B-41A8-B358-4BF71341855A}"/>
              </a:ext>
            </a:extLst>
          </p:cNvPr>
          <p:cNvSpPr>
            <a:spLocks noGrp="1"/>
          </p:cNvSpPr>
          <p:nvPr>
            <p:ph type="dt" sz="half" idx="10"/>
          </p:nvPr>
        </p:nvSpPr>
        <p:spPr>
          <a:xfrm>
            <a:off x="838200" y="6356350"/>
            <a:ext cx="2743200" cy="365125"/>
          </a:xfrm>
          <a:prstGeom prst="rect">
            <a:avLst/>
          </a:prstGeom>
        </p:spPr>
        <p:txBody>
          <a:bodyPr/>
          <a:lstStyle/>
          <a:p>
            <a:fld id="{30DFF023-4411-4792-9439-C25D1F0ED500}" type="datetimeFigureOut">
              <a:rPr lang="en-US" smtClean="0"/>
              <a:t>12/2/2020</a:t>
            </a:fld>
            <a:endParaRPr lang="en-US"/>
          </a:p>
        </p:txBody>
      </p:sp>
      <p:sp>
        <p:nvSpPr>
          <p:cNvPr id="4" name="Footer Placeholder 3">
            <a:extLst>
              <a:ext uri="{FF2B5EF4-FFF2-40B4-BE49-F238E27FC236}">
                <a16:creationId xmlns:a16="http://schemas.microsoft.com/office/drawing/2014/main" id="{CA3AA2CD-494C-4EA0-A94E-EB50F0C405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8BF3CAB-E24E-4762-9DD9-5282E2DF068C}"/>
              </a:ext>
            </a:extLst>
          </p:cNvPr>
          <p:cNvSpPr>
            <a:spLocks noGrp="1"/>
          </p:cNvSpPr>
          <p:nvPr>
            <p:ph type="sldNum" sz="quarter" idx="12"/>
          </p:nvPr>
        </p:nvSpPr>
        <p:spPr>
          <a:xfrm>
            <a:off x="8610600" y="6356350"/>
            <a:ext cx="2743200" cy="365125"/>
          </a:xfrm>
          <a:prstGeom prst="rect">
            <a:avLst/>
          </a:prstGeom>
        </p:spPr>
        <p:txBody>
          <a:bodyPr/>
          <a:lstStyle/>
          <a:p>
            <a:fld id="{B0B71087-6251-42E0-9555-1577EA33C5AB}" type="slidenum">
              <a:rPr lang="en-US" smtClean="0"/>
              <a:t>‹#›</a:t>
            </a:fld>
            <a:endParaRPr lang="en-US"/>
          </a:p>
        </p:txBody>
      </p:sp>
    </p:spTree>
    <p:extLst>
      <p:ext uri="{BB962C8B-B14F-4D97-AF65-F5344CB8AC3E}">
        <p14:creationId xmlns:p14="http://schemas.microsoft.com/office/powerpoint/2010/main" val="3407063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1FC13-BE05-4BD3-9A02-6B1E3C282D90}"/>
              </a:ext>
            </a:extLst>
          </p:cNvPr>
          <p:cNvSpPr>
            <a:spLocks noGrp="1"/>
          </p:cNvSpPr>
          <p:nvPr>
            <p:ph type="dt" sz="half" idx="10"/>
          </p:nvPr>
        </p:nvSpPr>
        <p:spPr>
          <a:xfrm>
            <a:off x="838200" y="6356350"/>
            <a:ext cx="2743200" cy="365125"/>
          </a:xfrm>
          <a:prstGeom prst="rect">
            <a:avLst/>
          </a:prstGeom>
        </p:spPr>
        <p:txBody>
          <a:bodyPr/>
          <a:lstStyle/>
          <a:p>
            <a:fld id="{30DFF023-4411-4792-9439-C25D1F0ED500}" type="datetimeFigureOut">
              <a:rPr lang="en-US" smtClean="0"/>
              <a:t>12/2/2020</a:t>
            </a:fld>
            <a:endParaRPr lang="en-US"/>
          </a:p>
        </p:txBody>
      </p:sp>
      <p:sp>
        <p:nvSpPr>
          <p:cNvPr id="3" name="Footer Placeholder 2">
            <a:extLst>
              <a:ext uri="{FF2B5EF4-FFF2-40B4-BE49-F238E27FC236}">
                <a16:creationId xmlns:a16="http://schemas.microsoft.com/office/drawing/2014/main" id="{73D1D737-DC69-4B04-8D9B-4A55BF5BE6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14A1205-AB4F-4653-9C67-D1A57A46FE71}"/>
              </a:ext>
            </a:extLst>
          </p:cNvPr>
          <p:cNvSpPr>
            <a:spLocks noGrp="1"/>
          </p:cNvSpPr>
          <p:nvPr>
            <p:ph type="sldNum" sz="quarter" idx="12"/>
          </p:nvPr>
        </p:nvSpPr>
        <p:spPr>
          <a:xfrm>
            <a:off x="8610600" y="6356350"/>
            <a:ext cx="2743200" cy="365125"/>
          </a:xfrm>
          <a:prstGeom prst="rect">
            <a:avLst/>
          </a:prstGeom>
        </p:spPr>
        <p:txBody>
          <a:bodyPr/>
          <a:lstStyle/>
          <a:p>
            <a:fld id="{B0B71087-6251-42E0-9555-1577EA33C5AB}" type="slidenum">
              <a:rPr lang="en-US" smtClean="0"/>
              <a:t>‹#›</a:t>
            </a:fld>
            <a:endParaRPr lang="en-US"/>
          </a:p>
        </p:txBody>
      </p:sp>
    </p:spTree>
    <p:extLst>
      <p:ext uri="{BB962C8B-B14F-4D97-AF65-F5344CB8AC3E}">
        <p14:creationId xmlns:p14="http://schemas.microsoft.com/office/powerpoint/2010/main" val="2476128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3098-422F-42E8-B953-BD84CE1639E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1626B-AFE1-40E6-9446-42388E41A97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F8A9BB-9A82-4935-B10A-C7DD48DCAF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3126A-C464-4F64-939B-968D9746C784}"/>
              </a:ext>
            </a:extLst>
          </p:cNvPr>
          <p:cNvSpPr>
            <a:spLocks noGrp="1"/>
          </p:cNvSpPr>
          <p:nvPr>
            <p:ph type="dt" sz="half" idx="10"/>
          </p:nvPr>
        </p:nvSpPr>
        <p:spPr>
          <a:xfrm>
            <a:off x="838200" y="6356350"/>
            <a:ext cx="2743200" cy="365125"/>
          </a:xfrm>
          <a:prstGeom prst="rect">
            <a:avLst/>
          </a:prstGeom>
        </p:spPr>
        <p:txBody>
          <a:bodyPr/>
          <a:lstStyle/>
          <a:p>
            <a:fld id="{30DFF023-4411-4792-9439-C25D1F0ED500}" type="datetimeFigureOut">
              <a:rPr lang="en-US" smtClean="0"/>
              <a:t>12/2/2020</a:t>
            </a:fld>
            <a:endParaRPr lang="en-US"/>
          </a:p>
        </p:txBody>
      </p:sp>
      <p:sp>
        <p:nvSpPr>
          <p:cNvPr id="6" name="Footer Placeholder 5">
            <a:extLst>
              <a:ext uri="{FF2B5EF4-FFF2-40B4-BE49-F238E27FC236}">
                <a16:creationId xmlns:a16="http://schemas.microsoft.com/office/drawing/2014/main" id="{45057DEA-D3F5-4A61-B067-BBF68CB055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57BDE7-B914-434B-A21E-FDEEE5397EC4}"/>
              </a:ext>
            </a:extLst>
          </p:cNvPr>
          <p:cNvSpPr>
            <a:spLocks noGrp="1"/>
          </p:cNvSpPr>
          <p:nvPr>
            <p:ph type="sldNum" sz="quarter" idx="12"/>
          </p:nvPr>
        </p:nvSpPr>
        <p:spPr>
          <a:xfrm>
            <a:off x="8610600" y="6356350"/>
            <a:ext cx="2743200" cy="365125"/>
          </a:xfrm>
          <a:prstGeom prst="rect">
            <a:avLst/>
          </a:prstGeom>
        </p:spPr>
        <p:txBody>
          <a:bodyPr/>
          <a:lstStyle/>
          <a:p>
            <a:fld id="{B0B71087-6251-42E0-9555-1577EA33C5AB}" type="slidenum">
              <a:rPr lang="en-US" smtClean="0"/>
              <a:t>‹#›</a:t>
            </a:fld>
            <a:endParaRPr lang="en-US"/>
          </a:p>
        </p:txBody>
      </p:sp>
    </p:spTree>
    <p:extLst>
      <p:ext uri="{BB962C8B-B14F-4D97-AF65-F5344CB8AC3E}">
        <p14:creationId xmlns:p14="http://schemas.microsoft.com/office/powerpoint/2010/main" val="216626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CE9F5-C818-482F-8243-9405CFE7E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C95386-9BA8-468C-AB3B-7A69405841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39A6C-CDD4-47BE-A3AD-E42A08F6B9C9}"/>
              </a:ext>
            </a:extLst>
          </p:cNvPr>
          <p:cNvSpPr>
            <a:spLocks noGrp="1"/>
          </p:cNvSpPr>
          <p:nvPr>
            <p:ph type="dt" sz="half" idx="10"/>
          </p:nvPr>
        </p:nvSpPr>
        <p:spPr/>
        <p:txBody>
          <a:bodyPr/>
          <a:lstStyle/>
          <a:p>
            <a:fld id="{28C98F77-E45F-4012-BDC5-25900F607AC2}" type="datetimeFigureOut">
              <a:rPr lang="en-US" smtClean="0"/>
              <a:t>12/2/2020</a:t>
            </a:fld>
            <a:endParaRPr lang="en-US"/>
          </a:p>
        </p:txBody>
      </p:sp>
      <p:sp>
        <p:nvSpPr>
          <p:cNvPr id="5" name="Footer Placeholder 4">
            <a:extLst>
              <a:ext uri="{FF2B5EF4-FFF2-40B4-BE49-F238E27FC236}">
                <a16:creationId xmlns:a16="http://schemas.microsoft.com/office/drawing/2014/main" id="{F28D784F-3A1C-449E-9AF0-21135621B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372EC-CFB9-4382-8F28-05459E902E33}"/>
              </a:ext>
            </a:extLst>
          </p:cNvPr>
          <p:cNvSpPr>
            <a:spLocks noGrp="1"/>
          </p:cNvSpPr>
          <p:nvPr>
            <p:ph type="sldNum" sz="quarter" idx="12"/>
          </p:nvPr>
        </p:nvSpPr>
        <p:spPr/>
        <p:txBody>
          <a:bodyPr/>
          <a:lstStyle/>
          <a:p>
            <a:fld id="{C6244C9B-024D-42B5-8171-F8A1525164C7}" type="slidenum">
              <a:rPr lang="en-US" smtClean="0"/>
              <a:t>‹#›</a:t>
            </a:fld>
            <a:endParaRPr lang="en-US"/>
          </a:p>
        </p:txBody>
      </p:sp>
    </p:spTree>
    <p:extLst>
      <p:ext uri="{BB962C8B-B14F-4D97-AF65-F5344CB8AC3E}">
        <p14:creationId xmlns:p14="http://schemas.microsoft.com/office/powerpoint/2010/main" val="3421842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BAC5-F928-426F-9D1E-8BB419495C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9EAF7B-E45F-4753-B887-4F3D166981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CD062C-95C0-4FC1-BA55-F97EB671A7D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F9FF3D-ED2C-41AE-9F74-B0F6D89CF468}"/>
              </a:ext>
            </a:extLst>
          </p:cNvPr>
          <p:cNvSpPr>
            <a:spLocks noGrp="1"/>
          </p:cNvSpPr>
          <p:nvPr>
            <p:ph type="dt" sz="half" idx="10"/>
          </p:nvPr>
        </p:nvSpPr>
        <p:spPr>
          <a:xfrm>
            <a:off x="838200" y="6356350"/>
            <a:ext cx="2743200" cy="365125"/>
          </a:xfrm>
          <a:prstGeom prst="rect">
            <a:avLst/>
          </a:prstGeom>
        </p:spPr>
        <p:txBody>
          <a:bodyPr/>
          <a:lstStyle/>
          <a:p>
            <a:fld id="{30DFF023-4411-4792-9439-C25D1F0ED500}" type="datetimeFigureOut">
              <a:rPr lang="en-US" smtClean="0"/>
              <a:t>12/2/2020</a:t>
            </a:fld>
            <a:endParaRPr lang="en-US"/>
          </a:p>
        </p:txBody>
      </p:sp>
      <p:sp>
        <p:nvSpPr>
          <p:cNvPr id="6" name="Footer Placeholder 5">
            <a:extLst>
              <a:ext uri="{FF2B5EF4-FFF2-40B4-BE49-F238E27FC236}">
                <a16:creationId xmlns:a16="http://schemas.microsoft.com/office/drawing/2014/main" id="{30FBBAF0-3D41-4B64-B8AA-994905EC87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1FD1C8-9E30-4CA8-AF16-BC02FDF9D3BB}"/>
              </a:ext>
            </a:extLst>
          </p:cNvPr>
          <p:cNvSpPr>
            <a:spLocks noGrp="1"/>
          </p:cNvSpPr>
          <p:nvPr>
            <p:ph type="sldNum" sz="quarter" idx="12"/>
          </p:nvPr>
        </p:nvSpPr>
        <p:spPr>
          <a:xfrm>
            <a:off x="8610600" y="6356350"/>
            <a:ext cx="2743200" cy="365125"/>
          </a:xfrm>
          <a:prstGeom prst="rect">
            <a:avLst/>
          </a:prstGeom>
        </p:spPr>
        <p:txBody>
          <a:bodyPr/>
          <a:lstStyle/>
          <a:p>
            <a:fld id="{B0B71087-6251-42E0-9555-1577EA33C5AB}" type="slidenum">
              <a:rPr lang="en-US" smtClean="0"/>
              <a:t>‹#›</a:t>
            </a:fld>
            <a:endParaRPr lang="en-US"/>
          </a:p>
        </p:txBody>
      </p:sp>
    </p:spTree>
    <p:extLst>
      <p:ext uri="{BB962C8B-B14F-4D97-AF65-F5344CB8AC3E}">
        <p14:creationId xmlns:p14="http://schemas.microsoft.com/office/powerpoint/2010/main" val="1889049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C4F7-CCE7-4A04-85DF-C3695503CA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80B06C-4F6D-4A78-8E46-92E479F2630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42B37-8074-43EE-9363-63BE57F07FC6}"/>
              </a:ext>
            </a:extLst>
          </p:cNvPr>
          <p:cNvSpPr>
            <a:spLocks noGrp="1"/>
          </p:cNvSpPr>
          <p:nvPr>
            <p:ph type="dt" sz="half" idx="10"/>
          </p:nvPr>
        </p:nvSpPr>
        <p:spPr>
          <a:xfrm>
            <a:off x="838200" y="6356350"/>
            <a:ext cx="2743200" cy="365125"/>
          </a:xfrm>
          <a:prstGeom prst="rect">
            <a:avLst/>
          </a:prstGeom>
        </p:spPr>
        <p:txBody>
          <a:bodyPr/>
          <a:lstStyle/>
          <a:p>
            <a:fld id="{30DFF023-4411-4792-9439-C25D1F0ED500}" type="datetimeFigureOut">
              <a:rPr lang="en-US" smtClean="0"/>
              <a:t>12/2/2020</a:t>
            </a:fld>
            <a:endParaRPr lang="en-US"/>
          </a:p>
        </p:txBody>
      </p:sp>
      <p:sp>
        <p:nvSpPr>
          <p:cNvPr id="5" name="Footer Placeholder 4">
            <a:extLst>
              <a:ext uri="{FF2B5EF4-FFF2-40B4-BE49-F238E27FC236}">
                <a16:creationId xmlns:a16="http://schemas.microsoft.com/office/drawing/2014/main" id="{5495CD7F-6A97-4241-AB21-10C467A5C2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1D4364-D139-4039-A5A3-1CDC7613C648}"/>
              </a:ext>
            </a:extLst>
          </p:cNvPr>
          <p:cNvSpPr>
            <a:spLocks noGrp="1"/>
          </p:cNvSpPr>
          <p:nvPr>
            <p:ph type="sldNum" sz="quarter" idx="12"/>
          </p:nvPr>
        </p:nvSpPr>
        <p:spPr>
          <a:xfrm>
            <a:off x="8610600" y="6356350"/>
            <a:ext cx="2743200" cy="365125"/>
          </a:xfrm>
          <a:prstGeom prst="rect">
            <a:avLst/>
          </a:prstGeom>
        </p:spPr>
        <p:txBody>
          <a:bodyPr/>
          <a:lstStyle/>
          <a:p>
            <a:fld id="{B0B71087-6251-42E0-9555-1577EA33C5AB}" type="slidenum">
              <a:rPr lang="en-US" smtClean="0"/>
              <a:t>‹#›</a:t>
            </a:fld>
            <a:endParaRPr lang="en-US"/>
          </a:p>
        </p:txBody>
      </p:sp>
    </p:spTree>
    <p:extLst>
      <p:ext uri="{BB962C8B-B14F-4D97-AF65-F5344CB8AC3E}">
        <p14:creationId xmlns:p14="http://schemas.microsoft.com/office/powerpoint/2010/main" val="4284128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69E590-44BA-490D-B9F9-45F127B2D01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3D6B1F-BE6F-4083-831D-D649D9C5360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BE5E1-2D76-43F3-89AB-C311091DC0E8}"/>
              </a:ext>
            </a:extLst>
          </p:cNvPr>
          <p:cNvSpPr>
            <a:spLocks noGrp="1"/>
          </p:cNvSpPr>
          <p:nvPr>
            <p:ph type="dt" sz="half" idx="10"/>
          </p:nvPr>
        </p:nvSpPr>
        <p:spPr>
          <a:xfrm>
            <a:off x="838200" y="6356350"/>
            <a:ext cx="2743200" cy="365125"/>
          </a:xfrm>
          <a:prstGeom prst="rect">
            <a:avLst/>
          </a:prstGeom>
        </p:spPr>
        <p:txBody>
          <a:bodyPr/>
          <a:lstStyle/>
          <a:p>
            <a:fld id="{30DFF023-4411-4792-9439-C25D1F0ED500}" type="datetimeFigureOut">
              <a:rPr lang="en-US" smtClean="0"/>
              <a:t>12/2/2020</a:t>
            </a:fld>
            <a:endParaRPr lang="en-US"/>
          </a:p>
        </p:txBody>
      </p:sp>
      <p:sp>
        <p:nvSpPr>
          <p:cNvPr id="5" name="Footer Placeholder 4">
            <a:extLst>
              <a:ext uri="{FF2B5EF4-FFF2-40B4-BE49-F238E27FC236}">
                <a16:creationId xmlns:a16="http://schemas.microsoft.com/office/drawing/2014/main" id="{EE6936C3-4668-49AF-8932-A68D8DE8AB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AB3D5F-0F94-466A-9689-8A4F349CBB8C}"/>
              </a:ext>
            </a:extLst>
          </p:cNvPr>
          <p:cNvSpPr>
            <a:spLocks noGrp="1"/>
          </p:cNvSpPr>
          <p:nvPr>
            <p:ph type="sldNum" sz="quarter" idx="12"/>
          </p:nvPr>
        </p:nvSpPr>
        <p:spPr>
          <a:xfrm>
            <a:off x="8610600" y="6356350"/>
            <a:ext cx="2743200" cy="365125"/>
          </a:xfrm>
          <a:prstGeom prst="rect">
            <a:avLst/>
          </a:prstGeom>
        </p:spPr>
        <p:txBody>
          <a:bodyPr/>
          <a:lstStyle/>
          <a:p>
            <a:fld id="{B0B71087-6251-42E0-9555-1577EA33C5AB}" type="slidenum">
              <a:rPr lang="en-US" smtClean="0"/>
              <a:t>‹#›</a:t>
            </a:fld>
            <a:endParaRPr lang="en-US"/>
          </a:p>
        </p:txBody>
      </p:sp>
    </p:spTree>
    <p:extLst>
      <p:ext uri="{BB962C8B-B14F-4D97-AF65-F5344CB8AC3E}">
        <p14:creationId xmlns:p14="http://schemas.microsoft.com/office/powerpoint/2010/main" val="262043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0EB3-8297-4FBD-8A4C-F28A83733C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B68C4-67DC-42D3-B2E0-191E173888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AB5B7F-FC6C-41AB-A943-E8CDAF125BE9}"/>
              </a:ext>
            </a:extLst>
          </p:cNvPr>
          <p:cNvSpPr>
            <a:spLocks noGrp="1"/>
          </p:cNvSpPr>
          <p:nvPr>
            <p:ph type="dt" sz="half" idx="10"/>
          </p:nvPr>
        </p:nvSpPr>
        <p:spPr/>
        <p:txBody>
          <a:bodyPr/>
          <a:lstStyle/>
          <a:p>
            <a:fld id="{28C98F77-E45F-4012-BDC5-25900F607AC2}" type="datetimeFigureOut">
              <a:rPr lang="en-US" smtClean="0"/>
              <a:t>12/2/2020</a:t>
            </a:fld>
            <a:endParaRPr lang="en-US"/>
          </a:p>
        </p:txBody>
      </p:sp>
      <p:sp>
        <p:nvSpPr>
          <p:cNvPr id="5" name="Footer Placeholder 4">
            <a:extLst>
              <a:ext uri="{FF2B5EF4-FFF2-40B4-BE49-F238E27FC236}">
                <a16:creationId xmlns:a16="http://schemas.microsoft.com/office/drawing/2014/main" id="{14AFF0AB-0B41-4C99-99DC-8FB4D3923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70FD7-8170-4BDB-BC0C-06FE66133472}"/>
              </a:ext>
            </a:extLst>
          </p:cNvPr>
          <p:cNvSpPr>
            <a:spLocks noGrp="1"/>
          </p:cNvSpPr>
          <p:nvPr>
            <p:ph type="sldNum" sz="quarter" idx="12"/>
          </p:nvPr>
        </p:nvSpPr>
        <p:spPr/>
        <p:txBody>
          <a:bodyPr/>
          <a:lstStyle/>
          <a:p>
            <a:fld id="{C6244C9B-024D-42B5-8171-F8A1525164C7}" type="slidenum">
              <a:rPr lang="en-US" smtClean="0"/>
              <a:t>‹#›</a:t>
            </a:fld>
            <a:endParaRPr lang="en-US"/>
          </a:p>
        </p:txBody>
      </p:sp>
    </p:spTree>
    <p:extLst>
      <p:ext uri="{BB962C8B-B14F-4D97-AF65-F5344CB8AC3E}">
        <p14:creationId xmlns:p14="http://schemas.microsoft.com/office/powerpoint/2010/main" val="333851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FB50-1EEB-4025-AF71-EA1401BB44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D4A0-62B3-41FA-B207-F28B818032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613F0C-F920-4242-B691-414AFFA63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0774F4-92B1-4439-96FD-132266942190}"/>
              </a:ext>
            </a:extLst>
          </p:cNvPr>
          <p:cNvSpPr>
            <a:spLocks noGrp="1"/>
          </p:cNvSpPr>
          <p:nvPr>
            <p:ph type="dt" sz="half" idx="10"/>
          </p:nvPr>
        </p:nvSpPr>
        <p:spPr/>
        <p:txBody>
          <a:bodyPr/>
          <a:lstStyle/>
          <a:p>
            <a:fld id="{28C98F77-E45F-4012-BDC5-25900F607AC2}" type="datetimeFigureOut">
              <a:rPr lang="en-US" smtClean="0"/>
              <a:t>12/2/2020</a:t>
            </a:fld>
            <a:endParaRPr lang="en-US"/>
          </a:p>
        </p:txBody>
      </p:sp>
      <p:sp>
        <p:nvSpPr>
          <p:cNvPr id="6" name="Footer Placeholder 5">
            <a:extLst>
              <a:ext uri="{FF2B5EF4-FFF2-40B4-BE49-F238E27FC236}">
                <a16:creationId xmlns:a16="http://schemas.microsoft.com/office/drawing/2014/main" id="{7E29CB36-C202-459C-BB83-210BB2EA70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49331E-D285-4EDC-8941-58E73A646795}"/>
              </a:ext>
            </a:extLst>
          </p:cNvPr>
          <p:cNvSpPr>
            <a:spLocks noGrp="1"/>
          </p:cNvSpPr>
          <p:nvPr>
            <p:ph type="sldNum" sz="quarter" idx="12"/>
          </p:nvPr>
        </p:nvSpPr>
        <p:spPr/>
        <p:txBody>
          <a:bodyPr/>
          <a:lstStyle/>
          <a:p>
            <a:fld id="{C6244C9B-024D-42B5-8171-F8A1525164C7}" type="slidenum">
              <a:rPr lang="en-US" smtClean="0"/>
              <a:t>‹#›</a:t>
            </a:fld>
            <a:endParaRPr lang="en-US"/>
          </a:p>
        </p:txBody>
      </p:sp>
    </p:spTree>
    <p:extLst>
      <p:ext uri="{BB962C8B-B14F-4D97-AF65-F5344CB8AC3E}">
        <p14:creationId xmlns:p14="http://schemas.microsoft.com/office/powerpoint/2010/main" val="56693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C6519-0116-4159-86CE-CCAD41E918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D9F25E-75B3-4A0E-80B4-C959E7825A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F65A8D-379C-4485-B03F-DCE2DA1502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864EF4-D839-43A8-9313-9889B3A893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F40E32-9025-44AE-9C57-17BEB05FA4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080444-7CE1-4A58-ACD5-43A16120A431}"/>
              </a:ext>
            </a:extLst>
          </p:cNvPr>
          <p:cNvSpPr>
            <a:spLocks noGrp="1"/>
          </p:cNvSpPr>
          <p:nvPr>
            <p:ph type="dt" sz="half" idx="10"/>
          </p:nvPr>
        </p:nvSpPr>
        <p:spPr/>
        <p:txBody>
          <a:bodyPr/>
          <a:lstStyle/>
          <a:p>
            <a:fld id="{28C98F77-E45F-4012-BDC5-25900F607AC2}" type="datetimeFigureOut">
              <a:rPr lang="en-US" smtClean="0"/>
              <a:t>12/2/2020</a:t>
            </a:fld>
            <a:endParaRPr lang="en-US"/>
          </a:p>
        </p:txBody>
      </p:sp>
      <p:sp>
        <p:nvSpPr>
          <p:cNvPr id="8" name="Footer Placeholder 7">
            <a:extLst>
              <a:ext uri="{FF2B5EF4-FFF2-40B4-BE49-F238E27FC236}">
                <a16:creationId xmlns:a16="http://schemas.microsoft.com/office/drawing/2014/main" id="{D36EBA60-C28E-4876-9397-B4492DD0BB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FC5B9C-C2F8-4AB4-A730-F98EA4352C1F}"/>
              </a:ext>
            </a:extLst>
          </p:cNvPr>
          <p:cNvSpPr>
            <a:spLocks noGrp="1"/>
          </p:cNvSpPr>
          <p:nvPr>
            <p:ph type="sldNum" sz="quarter" idx="12"/>
          </p:nvPr>
        </p:nvSpPr>
        <p:spPr/>
        <p:txBody>
          <a:bodyPr/>
          <a:lstStyle/>
          <a:p>
            <a:fld id="{C6244C9B-024D-42B5-8171-F8A1525164C7}" type="slidenum">
              <a:rPr lang="en-US" smtClean="0"/>
              <a:t>‹#›</a:t>
            </a:fld>
            <a:endParaRPr lang="en-US"/>
          </a:p>
        </p:txBody>
      </p:sp>
    </p:spTree>
    <p:extLst>
      <p:ext uri="{BB962C8B-B14F-4D97-AF65-F5344CB8AC3E}">
        <p14:creationId xmlns:p14="http://schemas.microsoft.com/office/powerpoint/2010/main" val="233221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3F90B-F0C2-4BCA-85ED-2A24F11A10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4EC03F-C410-429E-8B6D-55D2EC587E7B}"/>
              </a:ext>
            </a:extLst>
          </p:cNvPr>
          <p:cNvSpPr>
            <a:spLocks noGrp="1"/>
          </p:cNvSpPr>
          <p:nvPr>
            <p:ph type="dt" sz="half" idx="10"/>
          </p:nvPr>
        </p:nvSpPr>
        <p:spPr/>
        <p:txBody>
          <a:bodyPr/>
          <a:lstStyle/>
          <a:p>
            <a:fld id="{28C98F77-E45F-4012-BDC5-25900F607AC2}" type="datetimeFigureOut">
              <a:rPr lang="en-US" smtClean="0"/>
              <a:t>12/2/2020</a:t>
            </a:fld>
            <a:endParaRPr lang="en-US"/>
          </a:p>
        </p:txBody>
      </p:sp>
      <p:sp>
        <p:nvSpPr>
          <p:cNvPr id="4" name="Footer Placeholder 3">
            <a:extLst>
              <a:ext uri="{FF2B5EF4-FFF2-40B4-BE49-F238E27FC236}">
                <a16:creationId xmlns:a16="http://schemas.microsoft.com/office/drawing/2014/main" id="{37B7F9E3-B794-41B3-BF8A-4A32FECF1D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558749-8DD6-44DD-9BAB-A77600AC03FF}"/>
              </a:ext>
            </a:extLst>
          </p:cNvPr>
          <p:cNvSpPr>
            <a:spLocks noGrp="1"/>
          </p:cNvSpPr>
          <p:nvPr>
            <p:ph type="sldNum" sz="quarter" idx="12"/>
          </p:nvPr>
        </p:nvSpPr>
        <p:spPr/>
        <p:txBody>
          <a:bodyPr/>
          <a:lstStyle/>
          <a:p>
            <a:fld id="{C6244C9B-024D-42B5-8171-F8A1525164C7}" type="slidenum">
              <a:rPr lang="en-US" smtClean="0"/>
              <a:t>‹#›</a:t>
            </a:fld>
            <a:endParaRPr lang="en-US"/>
          </a:p>
        </p:txBody>
      </p:sp>
    </p:spTree>
    <p:extLst>
      <p:ext uri="{BB962C8B-B14F-4D97-AF65-F5344CB8AC3E}">
        <p14:creationId xmlns:p14="http://schemas.microsoft.com/office/powerpoint/2010/main" val="254948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D2F518-D2AF-4BCC-9E8E-C266305DFE7F}"/>
              </a:ext>
            </a:extLst>
          </p:cNvPr>
          <p:cNvSpPr>
            <a:spLocks noGrp="1"/>
          </p:cNvSpPr>
          <p:nvPr>
            <p:ph type="dt" sz="half" idx="10"/>
          </p:nvPr>
        </p:nvSpPr>
        <p:spPr/>
        <p:txBody>
          <a:bodyPr/>
          <a:lstStyle/>
          <a:p>
            <a:fld id="{28C98F77-E45F-4012-BDC5-25900F607AC2}" type="datetimeFigureOut">
              <a:rPr lang="en-US" smtClean="0"/>
              <a:t>12/2/2020</a:t>
            </a:fld>
            <a:endParaRPr lang="en-US"/>
          </a:p>
        </p:txBody>
      </p:sp>
      <p:sp>
        <p:nvSpPr>
          <p:cNvPr id="3" name="Footer Placeholder 2">
            <a:extLst>
              <a:ext uri="{FF2B5EF4-FFF2-40B4-BE49-F238E27FC236}">
                <a16:creationId xmlns:a16="http://schemas.microsoft.com/office/drawing/2014/main" id="{EE4DF1EE-AAC0-4CD3-97A3-FAEFECD95C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3E07F6-0733-4BE5-9169-6A5C84AEE168}"/>
              </a:ext>
            </a:extLst>
          </p:cNvPr>
          <p:cNvSpPr>
            <a:spLocks noGrp="1"/>
          </p:cNvSpPr>
          <p:nvPr>
            <p:ph type="sldNum" sz="quarter" idx="12"/>
          </p:nvPr>
        </p:nvSpPr>
        <p:spPr/>
        <p:txBody>
          <a:bodyPr/>
          <a:lstStyle/>
          <a:p>
            <a:fld id="{C6244C9B-024D-42B5-8171-F8A1525164C7}" type="slidenum">
              <a:rPr lang="en-US" smtClean="0"/>
              <a:t>‹#›</a:t>
            </a:fld>
            <a:endParaRPr lang="en-US"/>
          </a:p>
        </p:txBody>
      </p:sp>
    </p:spTree>
    <p:extLst>
      <p:ext uri="{BB962C8B-B14F-4D97-AF65-F5344CB8AC3E}">
        <p14:creationId xmlns:p14="http://schemas.microsoft.com/office/powerpoint/2010/main" val="2406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829B-BD2A-4C42-8EE7-0A83B9236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7806E9-31F8-4761-9AFD-7459D8F3C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4255A9-512A-4253-A1ED-BCE808A55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FDA71-B528-46C2-A8AB-591500DBB77B}"/>
              </a:ext>
            </a:extLst>
          </p:cNvPr>
          <p:cNvSpPr>
            <a:spLocks noGrp="1"/>
          </p:cNvSpPr>
          <p:nvPr>
            <p:ph type="dt" sz="half" idx="10"/>
          </p:nvPr>
        </p:nvSpPr>
        <p:spPr/>
        <p:txBody>
          <a:bodyPr/>
          <a:lstStyle/>
          <a:p>
            <a:fld id="{28C98F77-E45F-4012-BDC5-25900F607AC2}" type="datetimeFigureOut">
              <a:rPr lang="en-US" smtClean="0"/>
              <a:t>12/2/2020</a:t>
            </a:fld>
            <a:endParaRPr lang="en-US"/>
          </a:p>
        </p:txBody>
      </p:sp>
      <p:sp>
        <p:nvSpPr>
          <p:cNvPr id="6" name="Footer Placeholder 5">
            <a:extLst>
              <a:ext uri="{FF2B5EF4-FFF2-40B4-BE49-F238E27FC236}">
                <a16:creationId xmlns:a16="http://schemas.microsoft.com/office/drawing/2014/main" id="{01C61D73-D58C-40BC-A6B7-99B7E8074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C67C14-3140-4DD2-A828-385782C4F2B4}"/>
              </a:ext>
            </a:extLst>
          </p:cNvPr>
          <p:cNvSpPr>
            <a:spLocks noGrp="1"/>
          </p:cNvSpPr>
          <p:nvPr>
            <p:ph type="sldNum" sz="quarter" idx="12"/>
          </p:nvPr>
        </p:nvSpPr>
        <p:spPr/>
        <p:txBody>
          <a:bodyPr/>
          <a:lstStyle/>
          <a:p>
            <a:fld id="{C6244C9B-024D-42B5-8171-F8A1525164C7}" type="slidenum">
              <a:rPr lang="en-US" smtClean="0"/>
              <a:t>‹#›</a:t>
            </a:fld>
            <a:endParaRPr lang="en-US"/>
          </a:p>
        </p:txBody>
      </p:sp>
    </p:spTree>
    <p:extLst>
      <p:ext uri="{BB962C8B-B14F-4D97-AF65-F5344CB8AC3E}">
        <p14:creationId xmlns:p14="http://schemas.microsoft.com/office/powerpoint/2010/main" val="297362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F848-84BB-412D-891C-BC9833AC5D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CA9B2A-DA35-43E4-BD70-71F3348702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1BE46D-EA11-4970-A851-6B6A5D0C5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26D3F-06D5-4D9B-96C3-F0A6548042E6}"/>
              </a:ext>
            </a:extLst>
          </p:cNvPr>
          <p:cNvSpPr>
            <a:spLocks noGrp="1"/>
          </p:cNvSpPr>
          <p:nvPr>
            <p:ph type="dt" sz="half" idx="10"/>
          </p:nvPr>
        </p:nvSpPr>
        <p:spPr/>
        <p:txBody>
          <a:bodyPr/>
          <a:lstStyle/>
          <a:p>
            <a:fld id="{28C98F77-E45F-4012-BDC5-25900F607AC2}" type="datetimeFigureOut">
              <a:rPr lang="en-US" smtClean="0"/>
              <a:t>12/2/2020</a:t>
            </a:fld>
            <a:endParaRPr lang="en-US"/>
          </a:p>
        </p:txBody>
      </p:sp>
      <p:sp>
        <p:nvSpPr>
          <p:cNvPr id="6" name="Footer Placeholder 5">
            <a:extLst>
              <a:ext uri="{FF2B5EF4-FFF2-40B4-BE49-F238E27FC236}">
                <a16:creationId xmlns:a16="http://schemas.microsoft.com/office/drawing/2014/main" id="{356D8C15-7198-4252-9485-D2DE053D5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3CFBB8-B347-4877-AE05-CE3CC257A7E5}"/>
              </a:ext>
            </a:extLst>
          </p:cNvPr>
          <p:cNvSpPr>
            <a:spLocks noGrp="1"/>
          </p:cNvSpPr>
          <p:nvPr>
            <p:ph type="sldNum" sz="quarter" idx="12"/>
          </p:nvPr>
        </p:nvSpPr>
        <p:spPr/>
        <p:txBody>
          <a:bodyPr/>
          <a:lstStyle/>
          <a:p>
            <a:fld id="{C6244C9B-024D-42B5-8171-F8A1525164C7}" type="slidenum">
              <a:rPr lang="en-US" smtClean="0"/>
              <a:t>‹#›</a:t>
            </a:fld>
            <a:endParaRPr lang="en-US"/>
          </a:p>
        </p:txBody>
      </p:sp>
    </p:spTree>
    <p:extLst>
      <p:ext uri="{BB962C8B-B14F-4D97-AF65-F5344CB8AC3E}">
        <p14:creationId xmlns:p14="http://schemas.microsoft.com/office/powerpoint/2010/main" val="334228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E4D11-F89D-4FE0-A81E-6BE31C2C9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024DD7-3F74-4D5B-9DF1-E5A16FAEB2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924C2-2114-4BCD-B45A-7A377142E6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98F77-E45F-4012-BDC5-25900F607AC2}" type="datetimeFigureOut">
              <a:rPr lang="en-US" smtClean="0"/>
              <a:t>12/2/2020</a:t>
            </a:fld>
            <a:endParaRPr lang="en-US"/>
          </a:p>
        </p:txBody>
      </p:sp>
      <p:sp>
        <p:nvSpPr>
          <p:cNvPr id="5" name="Footer Placeholder 4">
            <a:extLst>
              <a:ext uri="{FF2B5EF4-FFF2-40B4-BE49-F238E27FC236}">
                <a16:creationId xmlns:a16="http://schemas.microsoft.com/office/drawing/2014/main" id="{EE29D0CE-7733-4FD1-B8A4-80BF12A17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AEA440-6875-4ED0-AE14-85A55CCA5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44C9B-024D-42B5-8171-F8A1525164C7}" type="slidenum">
              <a:rPr lang="en-US" smtClean="0"/>
              <a:t>‹#›</a:t>
            </a:fld>
            <a:endParaRPr lang="en-US"/>
          </a:p>
        </p:txBody>
      </p:sp>
    </p:spTree>
    <p:extLst>
      <p:ext uri="{BB962C8B-B14F-4D97-AF65-F5344CB8AC3E}">
        <p14:creationId xmlns:p14="http://schemas.microsoft.com/office/powerpoint/2010/main" val="158110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5000"/>
                <a:lumOff val="95000"/>
              </a:schemeClr>
            </a:gs>
            <a:gs pos="100000">
              <a:srgbClr val="EAEAEA"/>
            </a:gs>
          </a:gsLst>
          <a:lin ang="5400000" scaled="1"/>
          <a:tileRect/>
        </a:gra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644F371-F1FC-44F3-9CF8-64A551F3809A}"/>
              </a:ext>
            </a:extLst>
          </p:cNvPr>
          <p:cNvSpPr/>
          <p:nvPr userDrawn="1"/>
        </p:nvSpPr>
        <p:spPr>
          <a:xfrm>
            <a:off x="283029" y="290286"/>
            <a:ext cx="11625942" cy="5726609"/>
          </a:xfrm>
          <a:prstGeom prst="roundRect">
            <a:avLst>
              <a:gd name="adj" fmla="val 2347"/>
            </a:avLst>
          </a:prstGeom>
          <a:noFill/>
          <a:ln w="19050">
            <a:solidFill>
              <a:srgbClr val="09A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0D575F-5CED-4E0B-81A8-DA7DA7AFF4D7}"/>
              </a:ext>
            </a:extLst>
          </p:cNvPr>
          <p:cNvSpPr/>
          <p:nvPr userDrawn="1"/>
        </p:nvSpPr>
        <p:spPr>
          <a:xfrm>
            <a:off x="11103429" y="6162081"/>
            <a:ext cx="1088571" cy="695919"/>
          </a:xfrm>
          <a:prstGeom prst="rect">
            <a:avLst/>
          </a:prstGeom>
          <a:gradFill flip="none" rotWithShape="1">
            <a:gsLst>
              <a:gs pos="0">
                <a:srgbClr val="09A698"/>
              </a:gs>
              <a:gs pos="90000">
                <a:srgbClr val="DCDCDC">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ربع نص 7">
            <a:extLst>
              <a:ext uri="{FF2B5EF4-FFF2-40B4-BE49-F238E27FC236}">
                <a16:creationId xmlns:a16="http://schemas.microsoft.com/office/drawing/2014/main" id="{46D6FEAD-F3A5-43DB-82E5-CFE2E1E85CBF}"/>
              </a:ext>
            </a:extLst>
          </p:cNvPr>
          <p:cNvSpPr txBox="1"/>
          <p:nvPr userDrawn="1"/>
        </p:nvSpPr>
        <p:spPr>
          <a:xfrm>
            <a:off x="7141029" y="6415357"/>
            <a:ext cx="4891314" cy="307777"/>
          </a:xfrm>
          <a:prstGeom prst="rect">
            <a:avLst/>
          </a:prstGeom>
          <a:noFill/>
        </p:spPr>
        <p:txBody>
          <a:bodyPr wrap="square" rtlCol="1">
            <a:spAutoFit/>
          </a:bodyPr>
          <a:lstStyle/>
          <a:p>
            <a:pPr algn="r" rtl="1"/>
            <a:r>
              <a:rPr lang="ar-SA" sz="1400" b="1" dirty="0">
                <a:latin typeface="Simplified Arabic" panose="02020603050405020304" pitchFamily="18" charset="-78"/>
                <a:cs typeface="Simplified Arabic" panose="02020603050405020304" pitchFamily="18" charset="-78"/>
              </a:rPr>
              <a:t>ملتقى الصفوف الأولية " خبرات تعليمية وتربوية في الفصول الافتراضية "</a:t>
            </a:r>
            <a:endParaRPr lang="ar-SA" sz="1400" dirty="0">
              <a:latin typeface="Simplified Arabic" panose="02020603050405020304" pitchFamily="18" charset="-78"/>
              <a:cs typeface="Simplified Arabic" panose="02020603050405020304" pitchFamily="18" charset="-78"/>
            </a:endParaRPr>
          </a:p>
        </p:txBody>
      </p:sp>
      <p:pic>
        <p:nvPicPr>
          <p:cNvPr id="3" name="Picture 2">
            <a:extLst>
              <a:ext uri="{FF2B5EF4-FFF2-40B4-BE49-F238E27FC236}">
                <a16:creationId xmlns:a16="http://schemas.microsoft.com/office/drawing/2014/main" id="{3D5A0565-E4FE-4C73-BBFB-40EBF9012459}"/>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l="19957" t="14814" r="24005" b="37778"/>
          <a:stretch/>
        </p:blipFill>
        <p:spPr>
          <a:xfrm>
            <a:off x="696686" y="6105036"/>
            <a:ext cx="725714" cy="618098"/>
          </a:xfrm>
          <a:prstGeom prst="rect">
            <a:avLst/>
          </a:prstGeom>
        </p:spPr>
      </p:pic>
    </p:spTree>
    <p:extLst>
      <p:ext uri="{BB962C8B-B14F-4D97-AF65-F5344CB8AC3E}">
        <p14:creationId xmlns:p14="http://schemas.microsoft.com/office/powerpoint/2010/main" val="811064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31.jp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drive.google.com/file/d/13pXhRsy-Zlbo3N1shlYfQ-Abs3pmtUeV/view?usp=sharing" TargetMode="External"/><Relationship Id="rId1" Type="http://schemas.openxmlformats.org/officeDocument/2006/relationships/slideLayout" Target="../slideLayouts/slideLayout18.xml"/><Relationship Id="rId5" Type="http://schemas.openxmlformats.org/officeDocument/2006/relationships/image" Target="../media/image49.jpeg"/><Relationship Id="rId4" Type="http://schemas.openxmlformats.org/officeDocument/2006/relationships/hyperlink" Target="https://drive.google.com/file/d/1b-DyOrOP1BH1Z1hpo1qwFePk_1GT4466/view?usp=shar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drive.google.com/file/d/1S_Etavw4XUKmuVWv65YOsjG-7_bkmHt_/view?usp=sharing" TargetMode="External"/><Relationship Id="rId1" Type="http://schemas.openxmlformats.org/officeDocument/2006/relationships/slideLayout" Target="../slideLayouts/slideLayout18.xml"/><Relationship Id="rId5" Type="http://schemas.openxmlformats.org/officeDocument/2006/relationships/image" Target="../media/image18.jpg"/><Relationship Id="rId4" Type="http://schemas.openxmlformats.org/officeDocument/2006/relationships/hyperlink" Target="https://drive.google.com/file/d/14vBT26H4i6t21_S32F3IA7j1_Qt4zOae/view?usp=sharin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18.xml"/><Relationship Id="rId4" Type="http://schemas.openxmlformats.org/officeDocument/2006/relationships/image" Target="../media/image53.jpg"/></Relationships>
</file>

<file path=ppt/slides/_rels/slide2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drive.google.com/file/d/13pXhRsy-Zlbo3N1shlYfQ-Abs3pmtUeV/view?usp=sharing" TargetMode="External"/><Relationship Id="rId1" Type="http://schemas.openxmlformats.org/officeDocument/2006/relationships/slideLayout" Target="../slideLayouts/slideLayout18.xml"/><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D58EB1AE-D815-4AC5-BB80-07D8E663B84E}"/>
              </a:ext>
            </a:extLst>
          </p:cNvPr>
          <p:cNvSpPr/>
          <p:nvPr/>
        </p:nvSpPr>
        <p:spPr>
          <a:xfrm>
            <a:off x="11928674" y="349838"/>
            <a:ext cx="449180" cy="1177245"/>
          </a:xfrm>
          <a:prstGeom prst="roundRect">
            <a:avLst>
              <a:gd name="adj" fmla="val 14465"/>
            </a:avLst>
          </a:prstGeom>
          <a:solidFill>
            <a:srgbClr val="07837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مربع نص 3">
            <a:extLst>
              <a:ext uri="{FF2B5EF4-FFF2-40B4-BE49-F238E27FC236}">
                <a16:creationId xmlns:a16="http://schemas.microsoft.com/office/drawing/2014/main" id="{F689C2DD-B62C-49A8-8406-7B9B103CFCFD}"/>
              </a:ext>
            </a:extLst>
          </p:cNvPr>
          <p:cNvSpPr txBox="1"/>
          <p:nvPr/>
        </p:nvSpPr>
        <p:spPr>
          <a:xfrm>
            <a:off x="8941778" y="259428"/>
            <a:ext cx="3157657" cy="1358064"/>
          </a:xfrm>
          <a:prstGeom prst="rect">
            <a:avLst/>
          </a:prstGeom>
          <a:noFill/>
        </p:spPr>
        <p:txBody>
          <a:bodyPr wrap="square" rtlCol="1">
            <a:spAutoFit/>
          </a:bodyPr>
          <a:lstStyle/>
          <a:p>
            <a:pPr marL="72000" algn="ctr" rtl="1">
              <a:lnSpc>
                <a:spcPct val="150000"/>
              </a:lnSpc>
            </a:pPr>
            <a:r>
              <a:rPr lang="ar-SA" sz="1400" b="1" dirty="0">
                <a:latin typeface="Simplified Arabic" panose="02020603050405020304" pitchFamily="18" charset="-78"/>
                <a:cs typeface="Simplified Arabic" panose="02020603050405020304" pitchFamily="18" charset="-78"/>
              </a:rPr>
              <a:t>المملكة ‏العربية السعودية</a:t>
            </a:r>
          </a:p>
          <a:p>
            <a:pPr marL="72000" algn="ctr" rtl="1">
              <a:lnSpc>
                <a:spcPct val="150000"/>
              </a:lnSpc>
            </a:pPr>
            <a:r>
              <a:rPr lang="ar-SA" sz="1400" b="1" dirty="0">
                <a:latin typeface="Simplified Arabic" panose="02020603050405020304" pitchFamily="18" charset="-78"/>
                <a:cs typeface="Simplified Arabic" panose="02020603050405020304" pitchFamily="18" charset="-78"/>
              </a:rPr>
              <a:t>‏وزارة التعليم</a:t>
            </a:r>
          </a:p>
          <a:p>
            <a:pPr marL="72000" algn="ctr" rtl="1">
              <a:lnSpc>
                <a:spcPct val="150000"/>
              </a:lnSpc>
            </a:pPr>
            <a:r>
              <a:rPr lang="ar-SA" sz="1400" b="1" dirty="0">
                <a:latin typeface="Simplified Arabic" panose="02020603050405020304" pitchFamily="18" charset="-78"/>
                <a:cs typeface="Simplified Arabic" panose="02020603050405020304" pitchFamily="18" charset="-78"/>
              </a:rPr>
              <a:t>‏الإدارة العامة للتعليم بمنطقة المدينة المنورة</a:t>
            </a:r>
          </a:p>
          <a:p>
            <a:pPr marL="72000" algn="ctr" rtl="1">
              <a:lnSpc>
                <a:spcPct val="150000"/>
              </a:lnSpc>
            </a:pPr>
            <a:r>
              <a:rPr lang="ar-SA" sz="1400" b="1" dirty="0">
                <a:latin typeface="Simplified Arabic" panose="02020603050405020304" pitchFamily="18" charset="-78"/>
                <a:cs typeface="Simplified Arabic" panose="02020603050405020304" pitchFamily="18" charset="-78"/>
              </a:rPr>
              <a:t>الشؤون التعليمية / بنات</a:t>
            </a:r>
          </a:p>
        </p:txBody>
      </p:sp>
      <p:pic>
        <p:nvPicPr>
          <p:cNvPr id="41" name="صورة 4">
            <a:extLst>
              <a:ext uri="{FF2B5EF4-FFF2-40B4-BE49-F238E27FC236}">
                <a16:creationId xmlns:a16="http://schemas.microsoft.com/office/drawing/2014/main" id="{513E547B-8CFB-4707-BC2B-7E2B2D0FA30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46442" y="253870"/>
            <a:ext cx="1214640" cy="1061973"/>
          </a:xfrm>
          <a:prstGeom prst="rect">
            <a:avLst/>
          </a:prstGeom>
        </p:spPr>
      </p:pic>
      <p:grpSp>
        <p:nvGrpSpPr>
          <p:cNvPr id="3" name="Group 2">
            <a:extLst>
              <a:ext uri="{FF2B5EF4-FFF2-40B4-BE49-F238E27FC236}">
                <a16:creationId xmlns:a16="http://schemas.microsoft.com/office/drawing/2014/main" id="{C7A48651-595F-4E76-8693-3C50BAB424B4}"/>
              </a:ext>
            </a:extLst>
          </p:cNvPr>
          <p:cNvGrpSpPr/>
          <p:nvPr/>
        </p:nvGrpSpPr>
        <p:grpSpPr>
          <a:xfrm>
            <a:off x="975730" y="1870141"/>
            <a:ext cx="10542083" cy="4154400"/>
            <a:chOff x="970935" y="2026210"/>
            <a:chExt cx="10542083" cy="4154400"/>
          </a:xfrm>
        </p:grpSpPr>
        <p:sp>
          <p:nvSpPr>
            <p:cNvPr id="36" name="Rectangle 35">
              <a:extLst>
                <a:ext uri="{FF2B5EF4-FFF2-40B4-BE49-F238E27FC236}">
                  <a16:creationId xmlns:a16="http://schemas.microsoft.com/office/drawing/2014/main" id="{39653292-7DA7-4D23-9FDF-533197C9CCC0}"/>
                </a:ext>
              </a:extLst>
            </p:cNvPr>
            <p:cNvSpPr/>
            <p:nvPr/>
          </p:nvSpPr>
          <p:spPr>
            <a:xfrm>
              <a:off x="8314003" y="2026210"/>
              <a:ext cx="3199015" cy="4154400"/>
            </a:xfrm>
            <a:prstGeom prst="rect">
              <a:avLst/>
            </a:prstGeom>
            <a:solidFill>
              <a:srgbClr val="09A6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1A6588D-9540-4C06-9A32-1F1254412D63}"/>
                </a:ext>
              </a:extLst>
            </p:cNvPr>
            <p:cNvSpPr/>
            <p:nvPr/>
          </p:nvSpPr>
          <p:spPr>
            <a:xfrm flipH="1">
              <a:off x="970935" y="2267235"/>
              <a:ext cx="10250129" cy="3672349"/>
            </a:xfrm>
            <a:prstGeom prst="rect">
              <a:avLst/>
            </a:prstGeom>
            <a:solidFill>
              <a:srgbClr val="ECECEC"/>
            </a:solidFill>
            <a:ln w="15875">
              <a:gradFill flip="none" rotWithShape="1">
                <a:gsLst>
                  <a:gs pos="70000">
                    <a:schemeClr val="accent1">
                      <a:lumMod val="5000"/>
                      <a:lumOff val="95000"/>
                    </a:schemeClr>
                  </a:gs>
                  <a:gs pos="5000">
                    <a:schemeClr val="bg1">
                      <a:lumMod val="75000"/>
                    </a:schemeClr>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0C142535-282D-40CD-B922-B53923A0585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l="17668" t="16741" r="20021" b="39423"/>
          <a:stretch/>
        </p:blipFill>
        <p:spPr>
          <a:xfrm>
            <a:off x="454683" y="224437"/>
            <a:ext cx="1214640" cy="979895"/>
          </a:xfrm>
          <a:prstGeom prst="rect">
            <a:avLst/>
          </a:prstGeom>
        </p:spPr>
      </p:pic>
      <p:sp>
        <p:nvSpPr>
          <p:cNvPr id="9" name="Freeform 3">
            <a:extLst>
              <a:ext uri="{FF2B5EF4-FFF2-40B4-BE49-F238E27FC236}">
                <a16:creationId xmlns:a16="http://schemas.microsoft.com/office/drawing/2014/main" id="{6C276C8C-B431-43CE-8199-D776A032A0F3}"/>
              </a:ext>
            </a:extLst>
          </p:cNvPr>
          <p:cNvSpPr>
            <a:spLocks noChangeArrowheads="1"/>
          </p:cNvSpPr>
          <p:nvPr/>
        </p:nvSpPr>
        <p:spPr bwMode="auto">
          <a:xfrm>
            <a:off x="237579" y="3613916"/>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4">
            <a:extLst>
              <a:ext uri="{FF2B5EF4-FFF2-40B4-BE49-F238E27FC236}">
                <a16:creationId xmlns:a16="http://schemas.microsoft.com/office/drawing/2014/main" id="{C0DBC87A-5E27-4EEB-B70D-D7295C10CAA6}"/>
              </a:ext>
            </a:extLst>
          </p:cNvPr>
          <p:cNvSpPr>
            <a:spLocks noChangeArrowheads="1"/>
          </p:cNvSpPr>
          <p:nvPr/>
        </p:nvSpPr>
        <p:spPr bwMode="auto">
          <a:xfrm>
            <a:off x="224873" y="3660282"/>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26" name="Group 24">
            <a:extLst>
              <a:ext uri="{FF2B5EF4-FFF2-40B4-BE49-F238E27FC236}">
                <a16:creationId xmlns:a16="http://schemas.microsoft.com/office/drawing/2014/main" id="{458063DF-1D3C-4EC3-BB08-630D9D32360B}"/>
              </a:ext>
            </a:extLst>
          </p:cNvPr>
          <p:cNvGrpSpPr/>
          <p:nvPr/>
        </p:nvGrpSpPr>
        <p:grpSpPr>
          <a:xfrm>
            <a:off x="1116912" y="2125733"/>
            <a:ext cx="963305" cy="2257138"/>
            <a:chOff x="1087848" y="99671"/>
            <a:chExt cx="963305" cy="2388995"/>
          </a:xfrm>
        </p:grpSpPr>
        <p:sp>
          <p:nvSpPr>
            <p:cNvPr id="27" name="Freeform 18">
              <a:extLst>
                <a:ext uri="{FF2B5EF4-FFF2-40B4-BE49-F238E27FC236}">
                  <a16:creationId xmlns:a16="http://schemas.microsoft.com/office/drawing/2014/main" id="{6CC5ED39-DA0A-4329-9885-5C812D990952}"/>
                </a:ext>
              </a:extLst>
            </p:cNvPr>
            <p:cNvSpPr>
              <a:spLocks noChangeArrowheads="1"/>
            </p:cNvSpPr>
            <p:nvPr/>
          </p:nvSpPr>
          <p:spPr bwMode="auto">
            <a:xfrm>
              <a:off x="1793201" y="388663"/>
              <a:ext cx="53517" cy="272936"/>
            </a:xfrm>
            <a:custGeom>
              <a:avLst/>
              <a:gdLst>
                <a:gd name="T0" fmla="*/ 219 w 220"/>
                <a:gd name="T1" fmla="*/ 0 h 1126"/>
                <a:gd name="T2" fmla="*/ 219 w 220"/>
                <a:gd name="T3" fmla="*/ 0 h 1126"/>
                <a:gd name="T4" fmla="*/ 0 w 220"/>
                <a:gd name="T5" fmla="*/ 0 h 1126"/>
                <a:gd name="T6" fmla="*/ 0 w 220"/>
                <a:gd name="T7" fmla="*/ 94 h 1126"/>
                <a:gd name="T8" fmla="*/ 0 w 220"/>
                <a:gd name="T9" fmla="*/ 94 h 1126"/>
                <a:gd name="T10" fmla="*/ 0 w 220"/>
                <a:gd name="T11" fmla="*/ 1125 h 1126"/>
                <a:gd name="T12" fmla="*/ 219 w 220"/>
                <a:gd name="T13" fmla="*/ 1125 h 1126"/>
                <a:gd name="T14" fmla="*/ 219 w 220"/>
                <a:gd name="T15" fmla="*/ 31 h 1126"/>
                <a:gd name="T16" fmla="*/ 219 w 220"/>
                <a:gd name="T17" fmla="*/ 0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1126">
                  <a:moveTo>
                    <a:pt x="219" y="0"/>
                  </a:moveTo>
                  <a:lnTo>
                    <a:pt x="219" y="0"/>
                  </a:lnTo>
                  <a:cubicBezTo>
                    <a:pt x="0" y="0"/>
                    <a:pt x="0" y="0"/>
                    <a:pt x="0" y="0"/>
                  </a:cubicBezTo>
                  <a:cubicBezTo>
                    <a:pt x="0" y="31"/>
                    <a:pt x="0" y="62"/>
                    <a:pt x="0" y="94"/>
                  </a:cubicBezTo>
                  <a:lnTo>
                    <a:pt x="0" y="94"/>
                  </a:lnTo>
                  <a:cubicBezTo>
                    <a:pt x="0" y="906"/>
                    <a:pt x="0" y="1125"/>
                    <a:pt x="0" y="1125"/>
                  </a:cubicBezTo>
                  <a:cubicBezTo>
                    <a:pt x="219" y="1125"/>
                    <a:pt x="219" y="1125"/>
                    <a:pt x="219" y="1125"/>
                  </a:cubicBezTo>
                  <a:cubicBezTo>
                    <a:pt x="219" y="1125"/>
                    <a:pt x="219" y="625"/>
                    <a:pt x="219" y="31"/>
                  </a:cubicBezTo>
                  <a:lnTo>
                    <a:pt x="219" y="0"/>
                  </a:lnTo>
                </a:path>
              </a:pathLst>
            </a:custGeom>
            <a:solidFill>
              <a:schemeClr val="accent6">
                <a:lumMod val="75000"/>
              </a:schemeClr>
            </a:solidFill>
            <a:ln>
              <a:noFill/>
            </a:ln>
            <a:effectLst/>
          </p:spPr>
          <p:txBody>
            <a:bodyPr wrap="none" anchor="ctr"/>
            <a:lstStyle/>
            <a:p>
              <a:endParaRPr lang="en-US"/>
            </a:p>
          </p:txBody>
        </p:sp>
        <p:grpSp>
          <p:nvGrpSpPr>
            <p:cNvPr id="28" name="Group 23">
              <a:extLst>
                <a:ext uri="{FF2B5EF4-FFF2-40B4-BE49-F238E27FC236}">
                  <a16:creationId xmlns:a16="http://schemas.microsoft.com/office/drawing/2014/main" id="{03CF1722-5A1B-427F-97AE-A39E3A19E882}"/>
                </a:ext>
              </a:extLst>
            </p:cNvPr>
            <p:cNvGrpSpPr/>
            <p:nvPr/>
          </p:nvGrpSpPr>
          <p:grpSpPr>
            <a:xfrm>
              <a:off x="1087848" y="99671"/>
              <a:ext cx="963305" cy="2388995"/>
              <a:chOff x="1087848" y="99671"/>
              <a:chExt cx="963305" cy="2388995"/>
            </a:xfrm>
          </p:grpSpPr>
          <p:sp>
            <p:nvSpPr>
              <p:cNvPr id="29" name="Freeform 15">
                <a:extLst>
                  <a:ext uri="{FF2B5EF4-FFF2-40B4-BE49-F238E27FC236}">
                    <a16:creationId xmlns:a16="http://schemas.microsoft.com/office/drawing/2014/main" id="{36197969-17E5-4E49-A0BE-059DCE2C424B}"/>
                  </a:ext>
                </a:extLst>
              </p:cNvPr>
              <p:cNvSpPr>
                <a:spLocks noChangeArrowheads="1"/>
              </p:cNvSpPr>
              <p:nvPr/>
            </p:nvSpPr>
            <p:spPr bwMode="auto">
              <a:xfrm>
                <a:off x="1269806" y="99671"/>
                <a:ext cx="705353" cy="1418198"/>
              </a:xfrm>
              <a:custGeom>
                <a:avLst/>
                <a:gdLst>
                  <a:gd name="T0" fmla="*/ 2156 w 2907"/>
                  <a:gd name="T1" fmla="*/ 3063 h 5844"/>
                  <a:gd name="T2" fmla="*/ 2156 w 2907"/>
                  <a:gd name="T3" fmla="*/ 3063 h 5844"/>
                  <a:gd name="T4" fmla="*/ 2156 w 2907"/>
                  <a:gd name="T5" fmla="*/ 2313 h 5844"/>
                  <a:gd name="T6" fmla="*/ 2156 w 2907"/>
                  <a:gd name="T7" fmla="*/ 1282 h 5844"/>
                  <a:gd name="T8" fmla="*/ 2906 w 2907"/>
                  <a:gd name="T9" fmla="*/ 63 h 5844"/>
                  <a:gd name="T10" fmla="*/ 1031 w 2907"/>
                  <a:gd name="T11" fmla="*/ 250 h 5844"/>
                  <a:gd name="T12" fmla="*/ 0 w 2907"/>
                  <a:gd name="T13" fmla="*/ 1688 h 5844"/>
                  <a:gd name="T14" fmla="*/ 0 w 2907"/>
                  <a:gd name="T15" fmla="*/ 2719 h 5844"/>
                  <a:gd name="T16" fmla="*/ 0 w 2907"/>
                  <a:gd name="T17" fmla="*/ 5406 h 5844"/>
                  <a:gd name="T18" fmla="*/ 0 w 2907"/>
                  <a:gd name="T19" fmla="*/ 5843 h 5844"/>
                  <a:gd name="T20" fmla="*/ 2156 w 2907"/>
                  <a:gd name="T21" fmla="*/ 5843 h 5844"/>
                  <a:gd name="T22" fmla="*/ 2156 w 2907"/>
                  <a:gd name="T23" fmla="*/ 3063 h 5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07" h="5844">
                    <a:moveTo>
                      <a:pt x="2156" y="3063"/>
                    </a:moveTo>
                    <a:lnTo>
                      <a:pt x="2156" y="3063"/>
                    </a:lnTo>
                    <a:cubicBezTo>
                      <a:pt x="2156" y="2313"/>
                      <a:pt x="2156" y="2313"/>
                      <a:pt x="2156" y="2313"/>
                    </a:cubicBezTo>
                    <a:cubicBezTo>
                      <a:pt x="2156" y="2313"/>
                      <a:pt x="2156" y="2094"/>
                      <a:pt x="2156" y="1282"/>
                    </a:cubicBezTo>
                    <a:cubicBezTo>
                      <a:pt x="2156" y="469"/>
                      <a:pt x="2906" y="63"/>
                      <a:pt x="2906" y="63"/>
                    </a:cubicBezTo>
                    <a:cubicBezTo>
                      <a:pt x="2281" y="63"/>
                      <a:pt x="1531" y="0"/>
                      <a:pt x="1031" y="250"/>
                    </a:cubicBezTo>
                    <a:cubicBezTo>
                      <a:pt x="375" y="563"/>
                      <a:pt x="0" y="1219"/>
                      <a:pt x="0" y="1688"/>
                    </a:cubicBezTo>
                    <a:cubicBezTo>
                      <a:pt x="0" y="2500"/>
                      <a:pt x="0" y="2719"/>
                      <a:pt x="0" y="2719"/>
                    </a:cubicBezTo>
                    <a:cubicBezTo>
                      <a:pt x="0" y="5406"/>
                      <a:pt x="0" y="5406"/>
                      <a:pt x="0" y="5406"/>
                    </a:cubicBezTo>
                    <a:cubicBezTo>
                      <a:pt x="0" y="5406"/>
                      <a:pt x="0" y="5562"/>
                      <a:pt x="0" y="5843"/>
                    </a:cubicBezTo>
                    <a:cubicBezTo>
                      <a:pt x="2156" y="5843"/>
                      <a:pt x="2156" y="5843"/>
                      <a:pt x="2156" y="5843"/>
                    </a:cubicBezTo>
                    <a:cubicBezTo>
                      <a:pt x="2156" y="4468"/>
                      <a:pt x="2156" y="3063"/>
                      <a:pt x="2156" y="3063"/>
                    </a:cubicBezTo>
                  </a:path>
                </a:pathLst>
              </a:custGeom>
              <a:solidFill>
                <a:schemeClr val="accent6">
                  <a:lumMod val="60000"/>
                  <a:lumOff val="40000"/>
                </a:schemeClr>
              </a:solidFill>
              <a:ln>
                <a:noFill/>
              </a:ln>
              <a:effectLst/>
            </p:spPr>
            <p:txBody>
              <a:bodyPr wrap="none" anchor="ctr"/>
              <a:lstStyle/>
              <a:p>
                <a:endParaRPr lang="en-US"/>
              </a:p>
            </p:txBody>
          </p:sp>
          <p:sp>
            <p:nvSpPr>
              <p:cNvPr id="30" name="Freeform 16">
                <a:extLst>
                  <a:ext uri="{FF2B5EF4-FFF2-40B4-BE49-F238E27FC236}">
                    <a16:creationId xmlns:a16="http://schemas.microsoft.com/office/drawing/2014/main" id="{41852FD5-8B2A-4BE7-81F1-A1B2927D022F}"/>
                  </a:ext>
                </a:extLst>
              </p:cNvPr>
              <p:cNvSpPr>
                <a:spLocks noChangeArrowheads="1"/>
              </p:cNvSpPr>
              <p:nvPr/>
            </p:nvSpPr>
            <p:spPr bwMode="auto">
              <a:xfrm>
                <a:off x="1087848" y="1517869"/>
                <a:ext cx="705353" cy="970797"/>
              </a:xfrm>
              <a:custGeom>
                <a:avLst/>
                <a:gdLst>
                  <a:gd name="T0" fmla="*/ 0 w 2908"/>
                  <a:gd name="T1" fmla="*/ 3969 h 4001"/>
                  <a:gd name="T2" fmla="*/ 0 w 2908"/>
                  <a:gd name="T3" fmla="*/ 3969 h 4001"/>
                  <a:gd name="T4" fmla="*/ 1875 w 2908"/>
                  <a:gd name="T5" fmla="*/ 3781 h 4001"/>
                  <a:gd name="T6" fmla="*/ 2907 w 2908"/>
                  <a:gd name="T7" fmla="*/ 2344 h 4001"/>
                  <a:gd name="T8" fmla="*/ 2907 w 2908"/>
                  <a:gd name="T9" fmla="*/ 0 h 4001"/>
                  <a:gd name="T10" fmla="*/ 751 w 2908"/>
                  <a:gd name="T11" fmla="*/ 0 h 4001"/>
                  <a:gd name="T12" fmla="*/ 751 w 2908"/>
                  <a:gd name="T13" fmla="*/ 2719 h 4001"/>
                  <a:gd name="T14" fmla="*/ 0 w 2908"/>
                  <a:gd name="T15" fmla="*/ 3969 h 4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8" h="4001">
                    <a:moveTo>
                      <a:pt x="0" y="3969"/>
                    </a:moveTo>
                    <a:lnTo>
                      <a:pt x="0" y="3969"/>
                    </a:lnTo>
                    <a:cubicBezTo>
                      <a:pt x="626" y="3969"/>
                      <a:pt x="1344" y="4000"/>
                      <a:pt x="1875" y="3781"/>
                    </a:cubicBezTo>
                    <a:cubicBezTo>
                      <a:pt x="2532" y="3438"/>
                      <a:pt x="2907" y="2781"/>
                      <a:pt x="2907" y="2344"/>
                    </a:cubicBezTo>
                    <a:cubicBezTo>
                      <a:pt x="2907" y="1969"/>
                      <a:pt x="2907" y="1000"/>
                      <a:pt x="2907" y="0"/>
                    </a:cubicBezTo>
                    <a:cubicBezTo>
                      <a:pt x="751" y="0"/>
                      <a:pt x="751" y="0"/>
                      <a:pt x="751" y="0"/>
                    </a:cubicBezTo>
                    <a:cubicBezTo>
                      <a:pt x="751" y="719"/>
                      <a:pt x="751" y="2125"/>
                      <a:pt x="751" y="2719"/>
                    </a:cubicBezTo>
                    <a:cubicBezTo>
                      <a:pt x="751" y="3563"/>
                      <a:pt x="0" y="3969"/>
                      <a:pt x="0" y="3969"/>
                    </a:cubicBezTo>
                  </a:path>
                </a:pathLst>
              </a:custGeom>
              <a:solidFill>
                <a:schemeClr val="accent6">
                  <a:lumMod val="60000"/>
                  <a:lumOff val="40000"/>
                </a:schemeClr>
              </a:solidFill>
              <a:ln>
                <a:noFill/>
              </a:ln>
              <a:effectLst/>
            </p:spPr>
            <p:txBody>
              <a:bodyPr wrap="none" anchor="ctr"/>
              <a:lstStyle/>
              <a:p>
                <a:endParaRPr lang="en-US"/>
              </a:p>
            </p:txBody>
          </p:sp>
          <p:sp>
            <p:nvSpPr>
              <p:cNvPr id="31" name="Freeform 19">
                <a:extLst>
                  <a:ext uri="{FF2B5EF4-FFF2-40B4-BE49-F238E27FC236}">
                    <a16:creationId xmlns:a16="http://schemas.microsoft.com/office/drawing/2014/main" id="{CC9913EC-6530-4F18-BD21-862B3D57C2BB}"/>
                  </a:ext>
                </a:extLst>
              </p:cNvPr>
              <p:cNvSpPr>
                <a:spLocks noChangeArrowheads="1"/>
              </p:cNvSpPr>
              <p:nvPr/>
            </p:nvSpPr>
            <p:spPr bwMode="auto">
              <a:xfrm>
                <a:off x="1793201" y="114656"/>
                <a:ext cx="257952" cy="272936"/>
              </a:xfrm>
              <a:custGeom>
                <a:avLst/>
                <a:gdLst>
                  <a:gd name="T0" fmla="*/ 1062 w 1063"/>
                  <a:gd name="T1" fmla="*/ 0 h 1126"/>
                  <a:gd name="T2" fmla="*/ 1062 w 1063"/>
                  <a:gd name="T3" fmla="*/ 0 h 1126"/>
                  <a:gd name="T4" fmla="*/ 750 w 1063"/>
                  <a:gd name="T5" fmla="*/ 0 h 1126"/>
                  <a:gd name="T6" fmla="*/ 0 w 1063"/>
                  <a:gd name="T7" fmla="*/ 1125 h 1126"/>
                  <a:gd name="T8" fmla="*/ 219 w 1063"/>
                  <a:gd name="T9" fmla="*/ 1125 h 1126"/>
                  <a:gd name="T10" fmla="*/ 1062 w 1063"/>
                  <a:gd name="T11" fmla="*/ 0 h 1126"/>
                </a:gdLst>
                <a:ahLst/>
                <a:cxnLst>
                  <a:cxn ang="0">
                    <a:pos x="T0" y="T1"/>
                  </a:cxn>
                  <a:cxn ang="0">
                    <a:pos x="T2" y="T3"/>
                  </a:cxn>
                  <a:cxn ang="0">
                    <a:pos x="T4" y="T5"/>
                  </a:cxn>
                  <a:cxn ang="0">
                    <a:pos x="T6" y="T7"/>
                  </a:cxn>
                  <a:cxn ang="0">
                    <a:pos x="T8" y="T9"/>
                  </a:cxn>
                  <a:cxn ang="0">
                    <a:pos x="T10" y="T11"/>
                  </a:cxn>
                </a:cxnLst>
                <a:rect l="0" t="0" r="r" b="b"/>
                <a:pathLst>
                  <a:path w="1063" h="1126">
                    <a:moveTo>
                      <a:pt x="1062" y="0"/>
                    </a:moveTo>
                    <a:lnTo>
                      <a:pt x="1062" y="0"/>
                    </a:lnTo>
                    <a:cubicBezTo>
                      <a:pt x="750" y="0"/>
                      <a:pt x="750" y="0"/>
                      <a:pt x="750" y="0"/>
                    </a:cubicBezTo>
                    <a:cubicBezTo>
                      <a:pt x="750" y="0"/>
                      <a:pt x="62" y="375"/>
                      <a:pt x="0" y="1125"/>
                    </a:cubicBezTo>
                    <a:cubicBezTo>
                      <a:pt x="219" y="1125"/>
                      <a:pt x="219" y="1125"/>
                      <a:pt x="219" y="1125"/>
                    </a:cubicBezTo>
                    <a:cubicBezTo>
                      <a:pt x="250" y="562"/>
                      <a:pt x="1062" y="0"/>
                      <a:pt x="1062" y="0"/>
                    </a:cubicBezTo>
                  </a:path>
                </a:pathLst>
              </a:custGeom>
              <a:solidFill>
                <a:schemeClr val="accent6">
                  <a:lumMod val="75000"/>
                </a:schemeClr>
              </a:solidFill>
              <a:ln>
                <a:noFill/>
              </a:ln>
              <a:effectLst/>
            </p:spPr>
            <p:txBody>
              <a:bodyPr wrap="none" anchor="ctr"/>
              <a:lstStyle/>
              <a:p>
                <a:endParaRPr lang="en-US"/>
              </a:p>
            </p:txBody>
          </p:sp>
        </p:grpSp>
      </p:grpSp>
      <p:grpSp>
        <p:nvGrpSpPr>
          <p:cNvPr id="32" name="Group 110">
            <a:extLst>
              <a:ext uri="{FF2B5EF4-FFF2-40B4-BE49-F238E27FC236}">
                <a16:creationId xmlns:a16="http://schemas.microsoft.com/office/drawing/2014/main" id="{FC43D537-35D4-44D1-875C-7E9596DEB4F7}"/>
              </a:ext>
            </a:extLst>
          </p:cNvPr>
          <p:cNvGrpSpPr/>
          <p:nvPr/>
        </p:nvGrpSpPr>
        <p:grpSpPr>
          <a:xfrm>
            <a:off x="775557" y="2457778"/>
            <a:ext cx="641743" cy="2934646"/>
            <a:chOff x="3181350" y="3659188"/>
            <a:chExt cx="649288" cy="1696932"/>
          </a:xfrm>
          <a:gradFill>
            <a:gsLst>
              <a:gs pos="4000">
                <a:schemeClr val="accent2">
                  <a:lumMod val="60000"/>
                  <a:lumOff val="40000"/>
                </a:schemeClr>
              </a:gs>
              <a:gs pos="20000">
                <a:schemeClr val="accent2"/>
              </a:gs>
            </a:gsLst>
            <a:lin ang="5400000" scaled="1"/>
          </a:gradFill>
          <a:effectLst/>
        </p:grpSpPr>
        <p:sp>
          <p:nvSpPr>
            <p:cNvPr id="33" name="Freeform 53">
              <a:extLst>
                <a:ext uri="{FF2B5EF4-FFF2-40B4-BE49-F238E27FC236}">
                  <a16:creationId xmlns:a16="http://schemas.microsoft.com/office/drawing/2014/main" id="{0620648E-048F-466D-9621-B0085B9DC0F5}"/>
                </a:ext>
              </a:extLst>
            </p:cNvPr>
            <p:cNvSpPr>
              <a:spLocks noChangeArrowheads="1"/>
            </p:cNvSpPr>
            <p:nvPr/>
          </p:nvSpPr>
          <p:spPr bwMode="auto">
            <a:xfrm>
              <a:off x="3248025" y="3659188"/>
              <a:ext cx="582613" cy="703262"/>
            </a:xfrm>
            <a:custGeom>
              <a:avLst/>
              <a:gdLst>
                <a:gd name="T0" fmla="*/ 1205 w 1619"/>
                <a:gd name="T1" fmla="*/ 1285 h 1952"/>
                <a:gd name="T2" fmla="*/ 1205 w 1619"/>
                <a:gd name="T3" fmla="*/ 1285 h 1952"/>
                <a:gd name="T4" fmla="*/ 1205 w 1619"/>
                <a:gd name="T5" fmla="*/ 711 h 1952"/>
                <a:gd name="T6" fmla="*/ 1618 w 1619"/>
                <a:gd name="T7" fmla="*/ 34 h 1952"/>
                <a:gd name="T8" fmla="*/ 574 w 1619"/>
                <a:gd name="T9" fmla="*/ 138 h 1952"/>
                <a:gd name="T10" fmla="*/ 0 w 1619"/>
                <a:gd name="T11" fmla="*/ 941 h 1952"/>
                <a:gd name="T12" fmla="*/ 0 w 1619"/>
                <a:gd name="T13" fmla="*/ 1951 h 1952"/>
                <a:gd name="T14" fmla="*/ 1205 w 1619"/>
                <a:gd name="T15" fmla="*/ 1951 h 1952"/>
                <a:gd name="T16" fmla="*/ 1205 w 1619"/>
                <a:gd name="T17" fmla="*/ 1285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9" h="1952">
                  <a:moveTo>
                    <a:pt x="1205" y="1285"/>
                  </a:moveTo>
                  <a:lnTo>
                    <a:pt x="1205" y="1285"/>
                  </a:lnTo>
                  <a:cubicBezTo>
                    <a:pt x="1205" y="1285"/>
                    <a:pt x="1205" y="1170"/>
                    <a:pt x="1205" y="711"/>
                  </a:cubicBezTo>
                  <a:cubicBezTo>
                    <a:pt x="1205" y="264"/>
                    <a:pt x="1618" y="34"/>
                    <a:pt x="1618" y="34"/>
                  </a:cubicBezTo>
                  <a:cubicBezTo>
                    <a:pt x="1262" y="34"/>
                    <a:pt x="861" y="0"/>
                    <a:pt x="574" y="138"/>
                  </a:cubicBezTo>
                  <a:cubicBezTo>
                    <a:pt x="207" y="309"/>
                    <a:pt x="0" y="688"/>
                    <a:pt x="0" y="941"/>
                  </a:cubicBezTo>
                  <a:cubicBezTo>
                    <a:pt x="0" y="1136"/>
                    <a:pt x="0" y="1549"/>
                    <a:pt x="0" y="1951"/>
                  </a:cubicBezTo>
                  <a:cubicBezTo>
                    <a:pt x="1205" y="1951"/>
                    <a:pt x="1205" y="1951"/>
                    <a:pt x="1205" y="1951"/>
                  </a:cubicBezTo>
                  <a:cubicBezTo>
                    <a:pt x="1205" y="1285"/>
                    <a:pt x="1205" y="1285"/>
                    <a:pt x="1205" y="1285"/>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34" name="Freeform 54">
              <a:extLst>
                <a:ext uri="{FF2B5EF4-FFF2-40B4-BE49-F238E27FC236}">
                  <a16:creationId xmlns:a16="http://schemas.microsoft.com/office/drawing/2014/main" id="{729D7D63-B094-4ABD-B8AE-DCBBDBE41E61}"/>
                </a:ext>
              </a:extLst>
            </p:cNvPr>
            <p:cNvSpPr>
              <a:spLocks noChangeArrowheads="1"/>
            </p:cNvSpPr>
            <p:nvPr/>
          </p:nvSpPr>
          <p:spPr bwMode="auto">
            <a:xfrm>
              <a:off x="3181350" y="4327420"/>
              <a:ext cx="500063" cy="1028700"/>
            </a:xfrm>
            <a:custGeom>
              <a:avLst/>
              <a:gdLst>
                <a:gd name="T0" fmla="*/ 184 w 1390"/>
                <a:gd name="T1" fmla="*/ 1582 h 2857"/>
                <a:gd name="T2" fmla="*/ 184 w 1390"/>
                <a:gd name="T3" fmla="*/ 1582 h 2857"/>
                <a:gd name="T4" fmla="*/ 184 w 1390"/>
                <a:gd name="T5" fmla="*/ 2145 h 2857"/>
                <a:gd name="T6" fmla="*/ 0 w 1390"/>
                <a:gd name="T7" fmla="*/ 2833 h 2857"/>
                <a:gd name="T8" fmla="*/ 804 w 1390"/>
                <a:gd name="T9" fmla="*/ 2718 h 2857"/>
                <a:gd name="T10" fmla="*/ 1389 w 1390"/>
                <a:gd name="T11" fmla="*/ 1926 h 2857"/>
                <a:gd name="T12" fmla="*/ 1389 w 1390"/>
                <a:gd name="T13" fmla="*/ 1307 h 2857"/>
                <a:gd name="T14" fmla="*/ 1389 w 1390"/>
                <a:gd name="T15" fmla="*/ 0 h 2857"/>
                <a:gd name="T16" fmla="*/ 184 w 1390"/>
                <a:gd name="T17" fmla="*/ 0 h 2857"/>
                <a:gd name="T18" fmla="*/ 184 w 1390"/>
                <a:gd name="T19" fmla="*/ 1113 h 2857"/>
                <a:gd name="T20" fmla="*/ 184 w 1390"/>
                <a:gd name="T21" fmla="*/ 1582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0" h="2857">
                  <a:moveTo>
                    <a:pt x="184" y="1582"/>
                  </a:moveTo>
                  <a:lnTo>
                    <a:pt x="184" y="1582"/>
                  </a:lnTo>
                  <a:cubicBezTo>
                    <a:pt x="184" y="1582"/>
                    <a:pt x="184" y="1697"/>
                    <a:pt x="184" y="2145"/>
                  </a:cubicBezTo>
                  <a:cubicBezTo>
                    <a:pt x="184" y="2604"/>
                    <a:pt x="0" y="2833"/>
                    <a:pt x="0" y="2833"/>
                  </a:cubicBezTo>
                  <a:cubicBezTo>
                    <a:pt x="345" y="2833"/>
                    <a:pt x="517" y="2856"/>
                    <a:pt x="804" y="2718"/>
                  </a:cubicBezTo>
                  <a:cubicBezTo>
                    <a:pt x="1182" y="2546"/>
                    <a:pt x="1389" y="2179"/>
                    <a:pt x="1389" y="1926"/>
                  </a:cubicBezTo>
                  <a:cubicBezTo>
                    <a:pt x="1389" y="1467"/>
                    <a:pt x="1389" y="1307"/>
                    <a:pt x="1389" y="1307"/>
                  </a:cubicBezTo>
                  <a:cubicBezTo>
                    <a:pt x="1389" y="711"/>
                    <a:pt x="1389" y="286"/>
                    <a:pt x="1389" y="0"/>
                  </a:cubicBezTo>
                  <a:cubicBezTo>
                    <a:pt x="184" y="0"/>
                    <a:pt x="184" y="0"/>
                    <a:pt x="184" y="0"/>
                  </a:cubicBezTo>
                  <a:cubicBezTo>
                    <a:pt x="184" y="562"/>
                    <a:pt x="184" y="1113"/>
                    <a:pt x="184" y="1113"/>
                  </a:cubicBezTo>
                  <a:cubicBezTo>
                    <a:pt x="184" y="1582"/>
                    <a:pt x="184" y="1582"/>
                    <a:pt x="184" y="1582"/>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35" name="Group 21">
            <a:extLst>
              <a:ext uri="{FF2B5EF4-FFF2-40B4-BE49-F238E27FC236}">
                <a16:creationId xmlns:a16="http://schemas.microsoft.com/office/drawing/2014/main" id="{46B60387-E6A3-4E84-8858-9A9A5FA8FEBA}"/>
              </a:ext>
            </a:extLst>
          </p:cNvPr>
          <p:cNvGrpSpPr/>
          <p:nvPr/>
        </p:nvGrpSpPr>
        <p:grpSpPr>
          <a:xfrm>
            <a:off x="1418460" y="2727060"/>
            <a:ext cx="667210" cy="1540390"/>
            <a:chOff x="706644" y="1146037"/>
            <a:chExt cx="998286" cy="1935020"/>
          </a:xfrm>
        </p:grpSpPr>
        <p:grpSp>
          <p:nvGrpSpPr>
            <p:cNvPr id="38" name="Group 224">
              <a:extLst>
                <a:ext uri="{FF2B5EF4-FFF2-40B4-BE49-F238E27FC236}">
                  <a16:creationId xmlns:a16="http://schemas.microsoft.com/office/drawing/2014/main" id="{B299288F-268E-43F4-9B63-44B0A47D7B75}"/>
                </a:ext>
              </a:extLst>
            </p:cNvPr>
            <p:cNvGrpSpPr/>
            <p:nvPr/>
          </p:nvGrpSpPr>
          <p:grpSpPr>
            <a:xfrm>
              <a:off x="706644" y="1146037"/>
              <a:ext cx="922222" cy="1935020"/>
              <a:chOff x="6241470" y="2149109"/>
              <a:chExt cx="922222" cy="1935020"/>
            </a:xfrm>
            <a:gradFill>
              <a:gsLst>
                <a:gs pos="71000">
                  <a:schemeClr val="accent1">
                    <a:lumMod val="75000"/>
                  </a:schemeClr>
                </a:gs>
                <a:gs pos="98000">
                  <a:schemeClr val="accent1">
                    <a:lumMod val="60000"/>
                    <a:lumOff val="40000"/>
                  </a:schemeClr>
                </a:gs>
              </a:gsLst>
              <a:lin ang="16200000" scaled="1"/>
            </a:gradFill>
          </p:grpSpPr>
          <p:sp>
            <p:nvSpPr>
              <p:cNvPr id="42" name="Freeform 226">
                <a:extLst>
                  <a:ext uri="{FF2B5EF4-FFF2-40B4-BE49-F238E27FC236}">
                    <a16:creationId xmlns:a16="http://schemas.microsoft.com/office/drawing/2014/main" id="{8C0DE236-0DE5-4FCA-9E09-838175F7EA26}"/>
                  </a:ext>
                </a:extLst>
              </p:cNvPr>
              <p:cNvSpPr>
                <a:spLocks noChangeArrowheads="1"/>
              </p:cNvSpPr>
              <p:nvPr/>
            </p:nvSpPr>
            <p:spPr bwMode="auto">
              <a:xfrm>
                <a:off x="6241470" y="2906649"/>
                <a:ext cx="730093" cy="1177480"/>
              </a:xfrm>
              <a:custGeom>
                <a:avLst/>
                <a:gdLst>
                  <a:gd name="T0" fmla="*/ 1171 w 1172"/>
                  <a:gd name="T1" fmla="*/ 1215 h 1893"/>
                  <a:gd name="T2" fmla="*/ 1171 w 1172"/>
                  <a:gd name="T3" fmla="*/ 1215 h 1893"/>
                  <a:gd name="T4" fmla="*/ 1171 w 1172"/>
                  <a:gd name="T5" fmla="*/ 23 h 1893"/>
                  <a:gd name="T6" fmla="*/ 1171 w 1172"/>
                  <a:gd name="T7" fmla="*/ 0 h 1893"/>
                  <a:gd name="T8" fmla="*/ 299 w 1172"/>
                  <a:gd name="T9" fmla="*/ 0 h 1893"/>
                  <a:gd name="T10" fmla="*/ 299 w 1172"/>
                  <a:gd name="T11" fmla="*/ 963 h 1893"/>
                  <a:gd name="T12" fmla="*/ 299 w 1172"/>
                  <a:gd name="T13" fmla="*/ 1376 h 1893"/>
                  <a:gd name="T14" fmla="*/ 0 w 1172"/>
                  <a:gd name="T15" fmla="*/ 1881 h 1893"/>
                  <a:gd name="T16" fmla="*/ 758 w 1172"/>
                  <a:gd name="T17" fmla="*/ 1800 h 1893"/>
                  <a:gd name="T18" fmla="*/ 1171 w 1172"/>
                  <a:gd name="T19" fmla="*/ 1215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1893">
                    <a:moveTo>
                      <a:pt x="1171" y="1215"/>
                    </a:moveTo>
                    <a:lnTo>
                      <a:pt x="1171" y="1215"/>
                    </a:lnTo>
                    <a:cubicBezTo>
                      <a:pt x="1171" y="882"/>
                      <a:pt x="1171" y="23"/>
                      <a:pt x="1171" y="23"/>
                    </a:cubicBezTo>
                    <a:cubicBezTo>
                      <a:pt x="1171" y="11"/>
                      <a:pt x="1171" y="0"/>
                      <a:pt x="1171" y="0"/>
                    </a:cubicBezTo>
                    <a:cubicBezTo>
                      <a:pt x="299" y="0"/>
                      <a:pt x="299" y="0"/>
                      <a:pt x="299" y="0"/>
                    </a:cubicBezTo>
                    <a:cubicBezTo>
                      <a:pt x="299" y="963"/>
                      <a:pt x="299" y="963"/>
                      <a:pt x="299" y="963"/>
                    </a:cubicBezTo>
                    <a:cubicBezTo>
                      <a:pt x="299" y="963"/>
                      <a:pt x="299" y="1043"/>
                      <a:pt x="299" y="1376"/>
                    </a:cubicBezTo>
                    <a:cubicBezTo>
                      <a:pt x="299" y="1708"/>
                      <a:pt x="0" y="1881"/>
                      <a:pt x="0" y="1881"/>
                    </a:cubicBezTo>
                    <a:cubicBezTo>
                      <a:pt x="253" y="1881"/>
                      <a:pt x="551" y="1892"/>
                      <a:pt x="758" y="1800"/>
                    </a:cubicBezTo>
                    <a:cubicBezTo>
                      <a:pt x="1021" y="1674"/>
                      <a:pt x="1171" y="1399"/>
                      <a:pt x="1171" y="1215"/>
                    </a:cubicBezTo>
                  </a:path>
                </a:pathLst>
              </a:custGeom>
              <a:grpFill/>
              <a:ln>
                <a:noFill/>
              </a:ln>
              <a:effectLst/>
            </p:spPr>
            <p:txBody>
              <a:bodyPr wrap="none" anchor="ctr"/>
              <a:lstStyle/>
              <a:p>
                <a:pPr algn="ctr"/>
                <a:endParaRPr lang="en-US"/>
              </a:p>
            </p:txBody>
          </p:sp>
          <p:sp>
            <p:nvSpPr>
              <p:cNvPr id="43" name="Freeform 227">
                <a:extLst>
                  <a:ext uri="{FF2B5EF4-FFF2-40B4-BE49-F238E27FC236}">
                    <a16:creationId xmlns:a16="http://schemas.microsoft.com/office/drawing/2014/main" id="{E1B7AE64-99C2-4D00-82F7-26A1121947EB}"/>
                  </a:ext>
                </a:extLst>
              </p:cNvPr>
              <p:cNvSpPr>
                <a:spLocks noChangeArrowheads="1"/>
              </p:cNvSpPr>
              <p:nvPr/>
            </p:nvSpPr>
            <p:spPr bwMode="auto">
              <a:xfrm>
                <a:off x="6428110" y="2149109"/>
                <a:ext cx="735582" cy="757540"/>
              </a:xfrm>
              <a:custGeom>
                <a:avLst/>
                <a:gdLst>
                  <a:gd name="T0" fmla="*/ 872 w 1183"/>
                  <a:gd name="T1" fmla="*/ 930 h 1218"/>
                  <a:gd name="T2" fmla="*/ 872 w 1183"/>
                  <a:gd name="T3" fmla="*/ 930 h 1218"/>
                  <a:gd name="T4" fmla="*/ 872 w 1183"/>
                  <a:gd name="T5" fmla="*/ 517 h 1218"/>
                  <a:gd name="T6" fmla="*/ 1182 w 1183"/>
                  <a:gd name="T7" fmla="*/ 23 h 1218"/>
                  <a:gd name="T8" fmla="*/ 424 w 1183"/>
                  <a:gd name="T9" fmla="*/ 104 h 1218"/>
                  <a:gd name="T10" fmla="*/ 0 w 1183"/>
                  <a:gd name="T11" fmla="*/ 689 h 1218"/>
                  <a:gd name="T12" fmla="*/ 0 w 1183"/>
                  <a:gd name="T13" fmla="*/ 1102 h 1218"/>
                  <a:gd name="T14" fmla="*/ 0 w 1183"/>
                  <a:gd name="T15" fmla="*/ 1217 h 1218"/>
                  <a:gd name="T16" fmla="*/ 872 w 1183"/>
                  <a:gd name="T17" fmla="*/ 1217 h 1218"/>
                  <a:gd name="T18" fmla="*/ 872 w 1183"/>
                  <a:gd name="T19" fmla="*/ 93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3" h="1218">
                    <a:moveTo>
                      <a:pt x="872" y="930"/>
                    </a:moveTo>
                    <a:lnTo>
                      <a:pt x="872" y="930"/>
                    </a:lnTo>
                    <a:cubicBezTo>
                      <a:pt x="872" y="930"/>
                      <a:pt x="872" y="849"/>
                      <a:pt x="872" y="517"/>
                    </a:cubicBezTo>
                    <a:cubicBezTo>
                      <a:pt x="872" y="195"/>
                      <a:pt x="1182" y="23"/>
                      <a:pt x="1182" y="23"/>
                    </a:cubicBezTo>
                    <a:cubicBezTo>
                      <a:pt x="918" y="23"/>
                      <a:pt x="631" y="0"/>
                      <a:pt x="424" y="104"/>
                    </a:cubicBezTo>
                    <a:cubicBezTo>
                      <a:pt x="149" y="230"/>
                      <a:pt x="0" y="494"/>
                      <a:pt x="0" y="689"/>
                    </a:cubicBezTo>
                    <a:cubicBezTo>
                      <a:pt x="0" y="1022"/>
                      <a:pt x="0" y="1102"/>
                      <a:pt x="0" y="1102"/>
                    </a:cubicBezTo>
                    <a:cubicBezTo>
                      <a:pt x="0" y="1136"/>
                      <a:pt x="0" y="1182"/>
                      <a:pt x="0" y="1217"/>
                    </a:cubicBezTo>
                    <a:cubicBezTo>
                      <a:pt x="872" y="1217"/>
                      <a:pt x="872" y="1217"/>
                      <a:pt x="872" y="1217"/>
                    </a:cubicBezTo>
                    <a:cubicBezTo>
                      <a:pt x="872" y="930"/>
                      <a:pt x="872" y="930"/>
                      <a:pt x="872" y="930"/>
                    </a:cubicBezTo>
                  </a:path>
                </a:pathLst>
              </a:custGeom>
              <a:grpFill/>
              <a:ln>
                <a:noFill/>
              </a:ln>
              <a:effectLst/>
            </p:spPr>
            <p:txBody>
              <a:bodyPr wrap="none" anchor="ctr"/>
              <a:lstStyle/>
              <a:p>
                <a:pPr algn="ctr"/>
                <a:endParaRPr lang="en-US"/>
              </a:p>
            </p:txBody>
          </p:sp>
        </p:grpSp>
        <p:sp>
          <p:nvSpPr>
            <p:cNvPr id="40" name="Freeform 225">
              <a:extLst>
                <a:ext uri="{FF2B5EF4-FFF2-40B4-BE49-F238E27FC236}">
                  <a16:creationId xmlns:a16="http://schemas.microsoft.com/office/drawing/2014/main" id="{7D4BF96D-3288-413E-84D8-78162576B6E6}"/>
                </a:ext>
              </a:extLst>
            </p:cNvPr>
            <p:cNvSpPr>
              <a:spLocks noChangeArrowheads="1"/>
            </p:cNvSpPr>
            <p:nvPr/>
          </p:nvSpPr>
          <p:spPr bwMode="auto">
            <a:xfrm>
              <a:off x="1433205" y="1159759"/>
              <a:ext cx="271725" cy="565410"/>
            </a:xfrm>
            <a:custGeom>
              <a:avLst/>
              <a:gdLst>
                <a:gd name="T0" fmla="*/ 436 w 437"/>
                <a:gd name="T1" fmla="*/ 0 h 908"/>
                <a:gd name="T2" fmla="*/ 436 w 437"/>
                <a:gd name="T3" fmla="*/ 0 h 908"/>
                <a:gd name="T4" fmla="*/ 310 w 437"/>
                <a:gd name="T5" fmla="*/ 0 h 908"/>
                <a:gd name="T6" fmla="*/ 0 w 437"/>
                <a:gd name="T7" fmla="*/ 494 h 908"/>
                <a:gd name="T8" fmla="*/ 0 w 437"/>
                <a:gd name="T9" fmla="*/ 907 h 908"/>
                <a:gd name="T10" fmla="*/ 92 w 437"/>
                <a:gd name="T11" fmla="*/ 907 h 908"/>
                <a:gd name="T12" fmla="*/ 92 w 437"/>
                <a:gd name="T13" fmla="*/ 471 h 908"/>
                <a:gd name="T14" fmla="*/ 436 w 437"/>
                <a:gd name="T15" fmla="*/ 0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7" h="908">
                  <a:moveTo>
                    <a:pt x="436" y="0"/>
                  </a:moveTo>
                  <a:lnTo>
                    <a:pt x="436" y="0"/>
                  </a:lnTo>
                  <a:cubicBezTo>
                    <a:pt x="310" y="0"/>
                    <a:pt x="310" y="0"/>
                    <a:pt x="310" y="0"/>
                  </a:cubicBezTo>
                  <a:cubicBezTo>
                    <a:pt x="310" y="0"/>
                    <a:pt x="0" y="172"/>
                    <a:pt x="0" y="494"/>
                  </a:cubicBezTo>
                  <a:cubicBezTo>
                    <a:pt x="0" y="826"/>
                    <a:pt x="0" y="907"/>
                    <a:pt x="0" y="907"/>
                  </a:cubicBezTo>
                  <a:cubicBezTo>
                    <a:pt x="92" y="907"/>
                    <a:pt x="92" y="907"/>
                    <a:pt x="92" y="907"/>
                  </a:cubicBezTo>
                  <a:cubicBezTo>
                    <a:pt x="92" y="907"/>
                    <a:pt x="92" y="712"/>
                    <a:pt x="92" y="471"/>
                  </a:cubicBezTo>
                  <a:cubicBezTo>
                    <a:pt x="92" y="241"/>
                    <a:pt x="436" y="0"/>
                    <a:pt x="436" y="0"/>
                  </a:cubicBezTo>
                </a:path>
              </a:pathLst>
            </a:custGeom>
            <a:solidFill>
              <a:schemeClr val="accent1">
                <a:lumMod val="50000"/>
              </a:schemeClr>
            </a:solidFill>
            <a:ln>
              <a:noFill/>
            </a:ln>
            <a:effectLst/>
          </p:spPr>
          <p:txBody>
            <a:bodyPr wrap="none" anchor="ctr"/>
            <a:lstStyle/>
            <a:p>
              <a:pPr algn="ctr"/>
              <a:endParaRPr lang="en-US"/>
            </a:p>
          </p:txBody>
        </p:sp>
      </p:grpSp>
      <p:sp>
        <p:nvSpPr>
          <p:cNvPr id="11" name="Freeform 123">
            <a:extLst>
              <a:ext uri="{FF2B5EF4-FFF2-40B4-BE49-F238E27FC236}">
                <a16:creationId xmlns:a16="http://schemas.microsoft.com/office/drawing/2014/main" id="{88111B25-E0A1-42F8-B586-B353FC89B28B}"/>
              </a:ext>
            </a:extLst>
          </p:cNvPr>
          <p:cNvSpPr>
            <a:spLocks noChangeArrowheads="1"/>
          </p:cNvSpPr>
          <p:nvPr/>
        </p:nvSpPr>
        <p:spPr bwMode="auto">
          <a:xfrm>
            <a:off x="196611" y="3790218"/>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en-US" dirty="0"/>
          </a:p>
        </p:txBody>
      </p:sp>
      <p:sp>
        <p:nvSpPr>
          <p:cNvPr id="12" name="Freeform 124">
            <a:extLst>
              <a:ext uri="{FF2B5EF4-FFF2-40B4-BE49-F238E27FC236}">
                <a16:creationId xmlns:a16="http://schemas.microsoft.com/office/drawing/2014/main" id="{66E3BEAF-60C3-4619-BD4E-ADA0E866B0EB}"/>
              </a:ext>
            </a:extLst>
          </p:cNvPr>
          <p:cNvSpPr>
            <a:spLocks noChangeArrowheads="1"/>
          </p:cNvSpPr>
          <p:nvPr/>
        </p:nvSpPr>
        <p:spPr bwMode="auto">
          <a:xfrm>
            <a:off x="899101" y="4426349"/>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13" name="Group 15">
            <a:extLst>
              <a:ext uri="{FF2B5EF4-FFF2-40B4-BE49-F238E27FC236}">
                <a16:creationId xmlns:a16="http://schemas.microsoft.com/office/drawing/2014/main" id="{E9AD9AF0-10FC-4267-B442-BAAAF83F2792}"/>
              </a:ext>
            </a:extLst>
          </p:cNvPr>
          <p:cNvGrpSpPr>
            <a:grpSpLocks/>
          </p:cNvGrpSpPr>
          <p:nvPr/>
        </p:nvGrpSpPr>
        <p:grpSpPr bwMode="auto">
          <a:xfrm>
            <a:off x="841841" y="5712040"/>
            <a:ext cx="1050805" cy="750545"/>
            <a:chOff x="5158596" y="5496283"/>
            <a:chExt cx="1408390" cy="1155813"/>
          </a:xfrm>
        </p:grpSpPr>
        <p:sp>
          <p:nvSpPr>
            <p:cNvPr id="14" name="Freeform 125">
              <a:extLst>
                <a:ext uri="{FF2B5EF4-FFF2-40B4-BE49-F238E27FC236}">
                  <a16:creationId xmlns:a16="http://schemas.microsoft.com/office/drawing/2014/main" id="{26A15A14-6FED-43BA-815B-1E4E816891D3}"/>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26">
              <a:extLst>
                <a:ext uri="{FF2B5EF4-FFF2-40B4-BE49-F238E27FC236}">
                  <a16:creationId xmlns:a16="http://schemas.microsoft.com/office/drawing/2014/main" id="{45D85BAF-90F3-4A5C-AA5F-743068F871A3}"/>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27">
              <a:extLst>
                <a:ext uri="{FF2B5EF4-FFF2-40B4-BE49-F238E27FC236}">
                  <a16:creationId xmlns:a16="http://schemas.microsoft.com/office/drawing/2014/main" id="{A037E4CE-DA71-42E1-94DF-7DC518747D9C}"/>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28">
              <a:extLst>
                <a:ext uri="{FF2B5EF4-FFF2-40B4-BE49-F238E27FC236}">
                  <a16:creationId xmlns:a16="http://schemas.microsoft.com/office/drawing/2014/main" id="{975D02C4-F3AF-446B-B0B2-ED913CA6D499}"/>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8" name="Freeform 129">
              <a:extLst>
                <a:ext uri="{FF2B5EF4-FFF2-40B4-BE49-F238E27FC236}">
                  <a16:creationId xmlns:a16="http://schemas.microsoft.com/office/drawing/2014/main" id="{C466FCDC-CB9F-4C1D-8476-9A3A9696824D}"/>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9" name="Freeform 130">
              <a:extLst>
                <a:ext uri="{FF2B5EF4-FFF2-40B4-BE49-F238E27FC236}">
                  <a16:creationId xmlns:a16="http://schemas.microsoft.com/office/drawing/2014/main" id="{C1FBAAFB-3662-4D74-90F7-17073915C7A2}"/>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0" name="Freeform 131">
              <a:extLst>
                <a:ext uri="{FF2B5EF4-FFF2-40B4-BE49-F238E27FC236}">
                  <a16:creationId xmlns:a16="http://schemas.microsoft.com/office/drawing/2014/main" id="{C4EE9EBA-1122-4948-B71A-E1A2B071C558}"/>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1" name="Freeform 132">
              <a:extLst>
                <a:ext uri="{FF2B5EF4-FFF2-40B4-BE49-F238E27FC236}">
                  <a16:creationId xmlns:a16="http://schemas.microsoft.com/office/drawing/2014/main" id="{F3722A0E-BD94-4D94-AEE7-B0D0AE3A23D6}"/>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2" name="Freeform 157">
              <a:extLst>
                <a:ext uri="{FF2B5EF4-FFF2-40B4-BE49-F238E27FC236}">
                  <a16:creationId xmlns:a16="http://schemas.microsoft.com/office/drawing/2014/main" id="{BF99857F-AE01-475D-B5DA-B49BE8781FFD}"/>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3" name="Freeform 158">
              <a:extLst>
                <a:ext uri="{FF2B5EF4-FFF2-40B4-BE49-F238E27FC236}">
                  <a16:creationId xmlns:a16="http://schemas.microsoft.com/office/drawing/2014/main" id="{BB1FA17F-AB8A-4629-A7DD-896F6FDCAEB6}"/>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4" name="Freeform 159">
              <a:extLst>
                <a:ext uri="{FF2B5EF4-FFF2-40B4-BE49-F238E27FC236}">
                  <a16:creationId xmlns:a16="http://schemas.microsoft.com/office/drawing/2014/main" id="{48312668-F799-4739-9B1E-D9536C26AEF2}"/>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5" name="Freeform 160">
              <a:extLst>
                <a:ext uri="{FF2B5EF4-FFF2-40B4-BE49-F238E27FC236}">
                  <a16:creationId xmlns:a16="http://schemas.microsoft.com/office/drawing/2014/main" id="{1BC0885E-CEB3-4B91-985B-F30C2F5710EC}"/>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44" name="Group 207">
            <a:extLst>
              <a:ext uri="{FF2B5EF4-FFF2-40B4-BE49-F238E27FC236}">
                <a16:creationId xmlns:a16="http://schemas.microsoft.com/office/drawing/2014/main" id="{E93CB5DB-3861-44A2-B9AE-1FB67F923FE7}"/>
              </a:ext>
            </a:extLst>
          </p:cNvPr>
          <p:cNvGrpSpPr/>
          <p:nvPr/>
        </p:nvGrpSpPr>
        <p:grpSpPr>
          <a:xfrm>
            <a:off x="1462270" y="2155723"/>
            <a:ext cx="7808072" cy="396301"/>
            <a:chOff x="1145085" y="1228370"/>
            <a:chExt cx="7808072" cy="543164"/>
          </a:xfrm>
          <a:gradFill flip="none" rotWithShape="1">
            <a:gsLst>
              <a:gs pos="86000">
                <a:schemeClr val="accent6">
                  <a:lumMod val="75000"/>
                </a:schemeClr>
              </a:gs>
              <a:gs pos="0">
                <a:schemeClr val="accent6">
                  <a:lumMod val="60000"/>
                  <a:lumOff val="40000"/>
                </a:schemeClr>
              </a:gs>
            </a:gsLst>
            <a:lin ang="5400000" scaled="1"/>
            <a:tileRect/>
          </a:gradFill>
        </p:grpSpPr>
        <p:sp>
          <p:nvSpPr>
            <p:cNvPr id="45" name="Freeform 11">
              <a:extLst>
                <a:ext uri="{FF2B5EF4-FFF2-40B4-BE49-F238E27FC236}">
                  <a16:creationId xmlns:a16="http://schemas.microsoft.com/office/drawing/2014/main" id="{BCD91993-1E86-40D4-B9CF-D6F8BB794225}"/>
                </a:ext>
              </a:extLst>
            </p:cNvPr>
            <p:cNvSpPr>
              <a:spLocks noChangeArrowheads="1"/>
            </p:cNvSpPr>
            <p:nvPr/>
          </p:nvSpPr>
          <p:spPr bwMode="auto">
            <a:xfrm>
              <a:off x="1145085" y="1498598"/>
              <a:ext cx="7808072" cy="272936"/>
            </a:xfrm>
            <a:custGeom>
              <a:avLst/>
              <a:gdLst>
                <a:gd name="T0" fmla="*/ 0 w 11469"/>
                <a:gd name="T1" fmla="*/ 0 h 1126"/>
                <a:gd name="T2" fmla="*/ 0 w 11469"/>
                <a:gd name="T3" fmla="*/ 0 h 1126"/>
                <a:gd name="T4" fmla="*/ 0 w 11469"/>
                <a:gd name="T5" fmla="*/ 94 h 1126"/>
                <a:gd name="T6" fmla="*/ 0 w 11469"/>
                <a:gd name="T7" fmla="*/ 1125 h 1126"/>
                <a:gd name="T8" fmla="*/ 11468 w 11469"/>
                <a:gd name="T9" fmla="*/ 1125 h 1126"/>
                <a:gd name="T10" fmla="*/ 11468 w 11469"/>
                <a:gd name="T11" fmla="*/ 0 h 1126"/>
                <a:gd name="T12" fmla="*/ 0 w 11469"/>
                <a:gd name="T13" fmla="*/ 0 h 1126"/>
              </a:gdLst>
              <a:ahLst/>
              <a:cxnLst>
                <a:cxn ang="0">
                  <a:pos x="T0" y="T1"/>
                </a:cxn>
                <a:cxn ang="0">
                  <a:pos x="T2" y="T3"/>
                </a:cxn>
                <a:cxn ang="0">
                  <a:pos x="T4" y="T5"/>
                </a:cxn>
                <a:cxn ang="0">
                  <a:pos x="T6" y="T7"/>
                </a:cxn>
                <a:cxn ang="0">
                  <a:pos x="T8" y="T9"/>
                </a:cxn>
                <a:cxn ang="0">
                  <a:pos x="T10" y="T11"/>
                </a:cxn>
                <a:cxn ang="0">
                  <a:pos x="T12" y="T13"/>
                </a:cxn>
              </a:cxnLst>
              <a:rect l="0" t="0" r="r" b="b"/>
              <a:pathLst>
                <a:path w="11469" h="1126">
                  <a:moveTo>
                    <a:pt x="0" y="0"/>
                  </a:moveTo>
                  <a:lnTo>
                    <a:pt x="0" y="0"/>
                  </a:lnTo>
                  <a:cubicBezTo>
                    <a:pt x="0" y="31"/>
                    <a:pt x="0" y="62"/>
                    <a:pt x="0" y="94"/>
                  </a:cubicBezTo>
                  <a:cubicBezTo>
                    <a:pt x="0" y="906"/>
                    <a:pt x="0" y="1125"/>
                    <a:pt x="0" y="1125"/>
                  </a:cubicBezTo>
                  <a:cubicBezTo>
                    <a:pt x="11468" y="1125"/>
                    <a:pt x="11468" y="1125"/>
                    <a:pt x="11468" y="1125"/>
                  </a:cubicBezTo>
                  <a:cubicBezTo>
                    <a:pt x="11468" y="0"/>
                    <a:pt x="11468" y="0"/>
                    <a:pt x="11468" y="0"/>
                  </a:cubicBezTo>
                  <a:cubicBezTo>
                    <a:pt x="0" y="0"/>
                    <a:pt x="0" y="0"/>
                    <a:pt x="0" y="0"/>
                  </a:cubicBezTo>
                </a:path>
              </a:pathLst>
            </a:custGeom>
            <a:gradFill flip="none" rotWithShape="1">
              <a:gsLst>
                <a:gs pos="86000">
                  <a:schemeClr val="accent6">
                    <a:lumMod val="75000"/>
                  </a:schemeClr>
                </a:gs>
                <a:gs pos="0">
                  <a:schemeClr val="accent6">
                    <a:lumMod val="60000"/>
                    <a:lumOff val="40000"/>
                  </a:schemeClr>
                </a:gs>
              </a:gsLst>
              <a:lin ang="1620000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13">
              <a:extLst>
                <a:ext uri="{FF2B5EF4-FFF2-40B4-BE49-F238E27FC236}">
                  <a16:creationId xmlns:a16="http://schemas.microsoft.com/office/drawing/2014/main" id="{F7858F2C-D62D-4C5F-9430-390241B5ABBC}"/>
                </a:ext>
              </a:extLst>
            </p:cNvPr>
            <p:cNvSpPr>
              <a:spLocks noChangeArrowheads="1"/>
            </p:cNvSpPr>
            <p:nvPr/>
          </p:nvSpPr>
          <p:spPr bwMode="auto">
            <a:xfrm>
              <a:off x="1145085" y="1228370"/>
              <a:ext cx="7808072" cy="272936"/>
            </a:xfrm>
            <a:custGeom>
              <a:avLst/>
              <a:gdLst>
                <a:gd name="T0" fmla="*/ 11468 w 11469"/>
                <a:gd name="T1" fmla="*/ 0 h 1126"/>
                <a:gd name="T2" fmla="*/ 11468 w 11469"/>
                <a:gd name="T3" fmla="*/ 0 h 1126"/>
                <a:gd name="T4" fmla="*/ 750 w 11469"/>
                <a:gd name="T5" fmla="*/ 0 h 1126"/>
                <a:gd name="T6" fmla="*/ 0 w 11469"/>
                <a:gd name="T7" fmla="*/ 1125 h 1126"/>
                <a:gd name="T8" fmla="*/ 11468 w 11469"/>
                <a:gd name="T9" fmla="*/ 1125 h 1126"/>
                <a:gd name="T10" fmla="*/ 11468 w 11469"/>
                <a:gd name="T11" fmla="*/ 0 h 1126"/>
              </a:gdLst>
              <a:ahLst/>
              <a:cxnLst>
                <a:cxn ang="0">
                  <a:pos x="T0" y="T1"/>
                </a:cxn>
                <a:cxn ang="0">
                  <a:pos x="T2" y="T3"/>
                </a:cxn>
                <a:cxn ang="0">
                  <a:pos x="T4" y="T5"/>
                </a:cxn>
                <a:cxn ang="0">
                  <a:pos x="T6" y="T7"/>
                </a:cxn>
                <a:cxn ang="0">
                  <a:pos x="T8" y="T9"/>
                </a:cxn>
                <a:cxn ang="0">
                  <a:pos x="T10" y="T11"/>
                </a:cxn>
              </a:cxnLst>
              <a:rect l="0" t="0" r="r" b="b"/>
              <a:pathLst>
                <a:path w="11469" h="1126">
                  <a:moveTo>
                    <a:pt x="11468" y="0"/>
                  </a:moveTo>
                  <a:lnTo>
                    <a:pt x="11468" y="0"/>
                  </a:lnTo>
                  <a:cubicBezTo>
                    <a:pt x="750" y="0"/>
                    <a:pt x="750" y="0"/>
                    <a:pt x="750" y="0"/>
                  </a:cubicBezTo>
                  <a:cubicBezTo>
                    <a:pt x="750" y="0"/>
                    <a:pt x="62" y="375"/>
                    <a:pt x="0" y="1125"/>
                  </a:cubicBezTo>
                  <a:cubicBezTo>
                    <a:pt x="11468" y="1125"/>
                    <a:pt x="11468" y="1125"/>
                    <a:pt x="11468" y="1125"/>
                  </a:cubicBezTo>
                  <a:cubicBezTo>
                    <a:pt x="11468" y="0"/>
                    <a:pt x="11468" y="0"/>
                    <a:pt x="11468" y="0"/>
                  </a:cubicBezTo>
                </a:path>
              </a:pathLst>
            </a:custGeom>
            <a:solidFill>
              <a:schemeClr val="accent6">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47" name="Group 131">
            <a:extLst>
              <a:ext uri="{FF2B5EF4-FFF2-40B4-BE49-F238E27FC236}">
                <a16:creationId xmlns:a16="http://schemas.microsoft.com/office/drawing/2014/main" id="{5226999C-CDF5-4ABC-B595-FD11937A01A2}"/>
              </a:ext>
            </a:extLst>
          </p:cNvPr>
          <p:cNvGrpSpPr/>
          <p:nvPr/>
        </p:nvGrpSpPr>
        <p:grpSpPr>
          <a:xfrm>
            <a:off x="1170429" y="2468768"/>
            <a:ext cx="1135929" cy="447392"/>
            <a:chOff x="5743575" y="1381125"/>
            <a:chExt cx="1344765" cy="776288"/>
          </a:xfrm>
        </p:grpSpPr>
        <p:sp>
          <p:nvSpPr>
            <p:cNvPr id="48" name="Freeform 49">
              <a:extLst>
                <a:ext uri="{FF2B5EF4-FFF2-40B4-BE49-F238E27FC236}">
                  <a16:creationId xmlns:a16="http://schemas.microsoft.com/office/drawing/2014/main" id="{8C162ED2-653E-4182-96A7-1DD12E83EFC1}"/>
                </a:ext>
              </a:extLst>
            </p:cNvPr>
            <p:cNvSpPr>
              <a:spLocks noChangeArrowheads="1"/>
            </p:cNvSpPr>
            <p:nvPr/>
          </p:nvSpPr>
          <p:spPr bwMode="auto">
            <a:xfrm>
              <a:off x="5743575" y="1765300"/>
              <a:ext cx="1344765" cy="392113"/>
            </a:xfrm>
            <a:custGeom>
              <a:avLst/>
              <a:gdLst>
                <a:gd name="T0" fmla="*/ 0 w 4223"/>
                <a:gd name="T1" fmla="*/ 0 h 632"/>
                <a:gd name="T2" fmla="*/ 0 w 4223"/>
                <a:gd name="T3" fmla="*/ 0 h 632"/>
                <a:gd name="T4" fmla="*/ 0 w 4223"/>
                <a:gd name="T5" fmla="*/ 57 h 632"/>
                <a:gd name="T6" fmla="*/ 0 w 4223"/>
                <a:gd name="T7" fmla="*/ 631 h 632"/>
                <a:gd name="T8" fmla="*/ 4222 w 4223"/>
                <a:gd name="T9" fmla="*/ 631 h 632"/>
                <a:gd name="T10" fmla="*/ 4222 w 4223"/>
                <a:gd name="T11" fmla="*/ 0 h 632"/>
                <a:gd name="T12" fmla="*/ 0 w 4223"/>
                <a:gd name="T13" fmla="*/ 0 h 632"/>
              </a:gdLst>
              <a:ahLst/>
              <a:cxnLst>
                <a:cxn ang="0">
                  <a:pos x="T0" y="T1"/>
                </a:cxn>
                <a:cxn ang="0">
                  <a:pos x="T2" y="T3"/>
                </a:cxn>
                <a:cxn ang="0">
                  <a:pos x="T4" y="T5"/>
                </a:cxn>
                <a:cxn ang="0">
                  <a:pos x="T6" y="T7"/>
                </a:cxn>
                <a:cxn ang="0">
                  <a:pos x="T8" y="T9"/>
                </a:cxn>
                <a:cxn ang="0">
                  <a:pos x="T10" y="T11"/>
                </a:cxn>
                <a:cxn ang="0">
                  <a:pos x="T12" y="T13"/>
                </a:cxn>
              </a:cxnLst>
              <a:rect l="0" t="0" r="r" b="b"/>
              <a:pathLst>
                <a:path w="4223" h="632">
                  <a:moveTo>
                    <a:pt x="0" y="0"/>
                  </a:moveTo>
                  <a:lnTo>
                    <a:pt x="0" y="0"/>
                  </a:lnTo>
                  <a:cubicBezTo>
                    <a:pt x="0" y="23"/>
                    <a:pt x="0" y="46"/>
                    <a:pt x="0" y="57"/>
                  </a:cubicBezTo>
                  <a:cubicBezTo>
                    <a:pt x="0" y="516"/>
                    <a:pt x="0" y="631"/>
                    <a:pt x="0" y="631"/>
                  </a:cubicBezTo>
                  <a:cubicBezTo>
                    <a:pt x="2684" y="631"/>
                    <a:pt x="3775" y="631"/>
                    <a:pt x="4222" y="631"/>
                  </a:cubicBezTo>
                  <a:cubicBezTo>
                    <a:pt x="4222" y="0"/>
                    <a:pt x="4222" y="0"/>
                    <a:pt x="4222" y="0"/>
                  </a:cubicBezTo>
                  <a:cubicBezTo>
                    <a:pt x="0" y="0"/>
                    <a:pt x="0" y="0"/>
                    <a:pt x="0" y="0"/>
                  </a:cubicBezTo>
                </a:path>
              </a:pathLst>
            </a:custGeom>
            <a:gradFill>
              <a:gsLst>
                <a:gs pos="4000">
                  <a:schemeClr val="accent2">
                    <a:lumMod val="60000"/>
                    <a:lumOff val="40000"/>
                  </a:schemeClr>
                </a:gs>
                <a:gs pos="100000">
                  <a:schemeClr val="accent2"/>
                </a:gs>
              </a:gsLst>
              <a:lin ang="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49" name="Freeform 51">
              <a:extLst>
                <a:ext uri="{FF2B5EF4-FFF2-40B4-BE49-F238E27FC236}">
                  <a16:creationId xmlns:a16="http://schemas.microsoft.com/office/drawing/2014/main" id="{48918DF9-35DD-411D-9FE9-2F8D361314F7}"/>
                </a:ext>
              </a:extLst>
            </p:cNvPr>
            <p:cNvSpPr>
              <a:spLocks noChangeArrowheads="1"/>
            </p:cNvSpPr>
            <p:nvPr/>
          </p:nvSpPr>
          <p:spPr bwMode="auto">
            <a:xfrm>
              <a:off x="5743575" y="1381125"/>
              <a:ext cx="1344765" cy="387350"/>
            </a:xfrm>
            <a:custGeom>
              <a:avLst/>
              <a:gdLst>
                <a:gd name="T0" fmla="*/ 4222 w 4223"/>
                <a:gd name="T1" fmla="*/ 0 h 621"/>
                <a:gd name="T2" fmla="*/ 4222 w 4223"/>
                <a:gd name="T3" fmla="*/ 0 h 621"/>
                <a:gd name="T4" fmla="*/ 413 w 4223"/>
                <a:gd name="T5" fmla="*/ 0 h 621"/>
                <a:gd name="T6" fmla="*/ 0 w 4223"/>
                <a:gd name="T7" fmla="*/ 620 h 621"/>
                <a:gd name="T8" fmla="*/ 4222 w 4223"/>
                <a:gd name="T9" fmla="*/ 620 h 621"/>
                <a:gd name="T10" fmla="*/ 4222 w 4223"/>
                <a:gd name="T11" fmla="*/ 0 h 621"/>
              </a:gdLst>
              <a:ahLst/>
              <a:cxnLst>
                <a:cxn ang="0">
                  <a:pos x="T0" y="T1"/>
                </a:cxn>
                <a:cxn ang="0">
                  <a:pos x="T2" y="T3"/>
                </a:cxn>
                <a:cxn ang="0">
                  <a:pos x="T4" y="T5"/>
                </a:cxn>
                <a:cxn ang="0">
                  <a:pos x="T6" y="T7"/>
                </a:cxn>
                <a:cxn ang="0">
                  <a:pos x="T8" y="T9"/>
                </a:cxn>
                <a:cxn ang="0">
                  <a:pos x="T10" y="T11"/>
                </a:cxn>
              </a:cxnLst>
              <a:rect l="0" t="0" r="r" b="b"/>
              <a:pathLst>
                <a:path w="4223" h="621">
                  <a:moveTo>
                    <a:pt x="4222" y="0"/>
                  </a:moveTo>
                  <a:lnTo>
                    <a:pt x="4222" y="0"/>
                  </a:lnTo>
                  <a:cubicBezTo>
                    <a:pt x="413" y="0"/>
                    <a:pt x="413" y="0"/>
                    <a:pt x="413" y="0"/>
                  </a:cubicBezTo>
                  <a:cubicBezTo>
                    <a:pt x="413" y="0"/>
                    <a:pt x="34" y="207"/>
                    <a:pt x="0" y="620"/>
                  </a:cubicBezTo>
                  <a:cubicBezTo>
                    <a:pt x="0" y="620"/>
                    <a:pt x="0" y="620"/>
                    <a:pt x="4222" y="620"/>
                  </a:cubicBezTo>
                  <a:lnTo>
                    <a:pt x="4222" y="0"/>
                  </a:lnTo>
                </a:path>
              </a:pathLst>
            </a:custGeom>
            <a:solidFill>
              <a:schemeClr val="accent2">
                <a:lumMod val="60000"/>
                <a:lumOff val="4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50" name="Group 22">
            <a:extLst>
              <a:ext uri="{FF2B5EF4-FFF2-40B4-BE49-F238E27FC236}">
                <a16:creationId xmlns:a16="http://schemas.microsoft.com/office/drawing/2014/main" id="{7E53A8B8-993F-4A89-B8E8-38C5B8FD7545}"/>
              </a:ext>
            </a:extLst>
          </p:cNvPr>
          <p:cNvGrpSpPr/>
          <p:nvPr/>
        </p:nvGrpSpPr>
        <p:grpSpPr>
          <a:xfrm>
            <a:off x="1543202" y="2727745"/>
            <a:ext cx="4635610" cy="412964"/>
            <a:chOff x="972766" y="1159759"/>
            <a:chExt cx="5953328" cy="565410"/>
          </a:xfrm>
        </p:grpSpPr>
        <p:sp>
          <p:nvSpPr>
            <p:cNvPr id="51" name="Freeform 221">
              <a:extLst>
                <a:ext uri="{FF2B5EF4-FFF2-40B4-BE49-F238E27FC236}">
                  <a16:creationId xmlns:a16="http://schemas.microsoft.com/office/drawing/2014/main" id="{54D72030-03FA-4AFD-B135-7232191623F5}"/>
                </a:ext>
              </a:extLst>
            </p:cNvPr>
            <p:cNvSpPr>
              <a:spLocks noChangeArrowheads="1"/>
            </p:cNvSpPr>
            <p:nvPr/>
          </p:nvSpPr>
          <p:spPr bwMode="auto">
            <a:xfrm>
              <a:off x="972766" y="1445209"/>
              <a:ext cx="5953328" cy="279960"/>
            </a:xfrm>
            <a:custGeom>
              <a:avLst/>
              <a:gdLst>
                <a:gd name="T0" fmla="*/ 2272 w 2273"/>
                <a:gd name="T1" fmla="*/ 0 h 449"/>
                <a:gd name="T2" fmla="*/ 2272 w 2273"/>
                <a:gd name="T3" fmla="*/ 0 h 449"/>
                <a:gd name="T4" fmla="*/ 0 w 2273"/>
                <a:gd name="T5" fmla="*/ 0 h 449"/>
                <a:gd name="T6" fmla="*/ 0 w 2273"/>
                <a:gd name="T7" fmla="*/ 35 h 449"/>
                <a:gd name="T8" fmla="*/ 0 w 2273"/>
                <a:gd name="T9" fmla="*/ 448 h 449"/>
                <a:gd name="T10" fmla="*/ 2272 w 2273"/>
                <a:gd name="T11" fmla="*/ 448 h 449"/>
                <a:gd name="T12" fmla="*/ 2272 w 2273"/>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2273" h="449">
                  <a:moveTo>
                    <a:pt x="2272" y="0"/>
                  </a:moveTo>
                  <a:lnTo>
                    <a:pt x="2272" y="0"/>
                  </a:lnTo>
                  <a:cubicBezTo>
                    <a:pt x="0" y="0"/>
                    <a:pt x="0" y="0"/>
                    <a:pt x="0" y="0"/>
                  </a:cubicBezTo>
                  <a:cubicBezTo>
                    <a:pt x="0" y="12"/>
                    <a:pt x="0" y="23"/>
                    <a:pt x="0" y="35"/>
                  </a:cubicBezTo>
                  <a:cubicBezTo>
                    <a:pt x="0" y="367"/>
                    <a:pt x="0" y="448"/>
                    <a:pt x="0" y="448"/>
                  </a:cubicBezTo>
                  <a:cubicBezTo>
                    <a:pt x="1388" y="448"/>
                    <a:pt x="1997" y="448"/>
                    <a:pt x="2272" y="448"/>
                  </a:cubicBezTo>
                  <a:cubicBezTo>
                    <a:pt x="2272" y="0"/>
                    <a:pt x="2272" y="0"/>
                    <a:pt x="2272" y="0"/>
                  </a:cubicBezTo>
                </a:path>
              </a:pathLst>
            </a:custGeom>
            <a:gradFill flip="none" rotWithShape="1">
              <a:gsLst>
                <a:gs pos="81000">
                  <a:schemeClr val="accent1">
                    <a:lumMod val="92000"/>
                  </a:schemeClr>
                </a:gs>
                <a:gs pos="0">
                  <a:schemeClr val="accent1">
                    <a:lumMod val="60000"/>
                    <a:lumOff val="40000"/>
                  </a:schemeClr>
                </a:gs>
              </a:gsLst>
              <a:lin ang="10800000" scaled="1"/>
              <a:tileRect/>
            </a:gradFill>
            <a:ln>
              <a:noFill/>
            </a:ln>
            <a:effectLst/>
          </p:spPr>
          <p:txBody>
            <a:bodyPr wrap="none" anchor="ctr"/>
            <a:lstStyle/>
            <a:p>
              <a:pPr algn="ctr"/>
              <a:endParaRPr lang="en-US"/>
            </a:p>
          </p:txBody>
        </p:sp>
        <p:sp>
          <p:nvSpPr>
            <p:cNvPr id="52" name="Freeform 222">
              <a:extLst>
                <a:ext uri="{FF2B5EF4-FFF2-40B4-BE49-F238E27FC236}">
                  <a16:creationId xmlns:a16="http://schemas.microsoft.com/office/drawing/2014/main" id="{CE75FC3D-42D3-46D0-9E75-95B8757C3481}"/>
                </a:ext>
              </a:extLst>
            </p:cNvPr>
            <p:cNvSpPr>
              <a:spLocks noChangeArrowheads="1"/>
            </p:cNvSpPr>
            <p:nvPr/>
          </p:nvSpPr>
          <p:spPr bwMode="auto">
            <a:xfrm>
              <a:off x="972766" y="1159759"/>
              <a:ext cx="5953328" cy="285450"/>
            </a:xfrm>
            <a:custGeom>
              <a:avLst/>
              <a:gdLst>
                <a:gd name="T0" fmla="*/ 2272 w 2273"/>
                <a:gd name="T1" fmla="*/ 0 h 460"/>
                <a:gd name="T2" fmla="*/ 2272 w 2273"/>
                <a:gd name="T3" fmla="*/ 0 h 460"/>
                <a:gd name="T4" fmla="*/ 310 w 2273"/>
                <a:gd name="T5" fmla="*/ 0 h 460"/>
                <a:gd name="T6" fmla="*/ 0 w 2273"/>
                <a:gd name="T7" fmla="*/ 459 h 460"/>
                <a:gd name="T8" fmla="*/ 2272 w 2273"/>
                <a:gd name="T9" fmla="*/ 459 h 460"/>
                <a:gd name="T10" fmla="*/ 2272 w 2273"/>
                <a:gd name="T11" fmla="*/ 0 h 460"/>
              </a:gdLst>
              <a:ahLst/>
              <a:cxnLst>
                <a:cxn ang="0">
                  <a:pos x="T0" y="T1"/>
                </a:cxn>
                <a:cxn ang="0">
                  <a:pos x="T2" y="T3"/>
                </a:cxn>
                <a:cxn ang="0">
                  <a:pos x="T4" y="T5"/>
                </a:cxn>
                <a:cxn ang="0">
                  <a:pos x="T6" y="T7"/>
                </a:cxn>
                <a:cxn ang="0">
                  <a:pos x="T8" y="T9"/>
                </a:cxn>
                <a:cxn ang="0">
                  <a:pos x="T10" y="T11"/>
                </a:cxn>
              </a:cxnLst>
              <a:rect l="0" t="0" r="r" b="b"/>
              <a:pathLst>
                <a:path w="2273" h="460">
                  <a:moveTo>
                    <a:pt x="2272" y="0"/>
                  </a:moveTo>
                  <a:lnTo>
                    <a:pt x="2272" y="0"/>
                  </a:lnTo>
                  <a:cubicBezTo>
                    <a:pt x="310" y="0"/>
                    <a:pt x="310" y="0"/>
                    <a:pt x="310" y="0"/>
                  </a:cubicBezTo>
                  <a:cubicBezTo>
                    <a:pt x="310" y="0"/>
                    <a:pt x="34" y="149"/>
                    <a:pt x="0" y="459"/>
                  </a:cubicBezTo>
                  <a:cubicBezTo>
                    <a:pt x="0" y="459"/>
                    <a:pt x="0" y="459"/>
                    <a:pt x="2272" y="459"/>
                  </a:cubicBezTo>
                  <a:lnTo>
                    <a:pt x="2272" y="0"/>
                  </a:lnTo>
                </a:path>
              </a:pathLst>
            </a:custGeom>
            <a:solidFill>
              <a:schemeClr val="accent1">
                <a:lumMod val="60000"/>
                <a:lumOff val="40000"/>
              </a:schemeClr>
            </a:solidFill>
            <a:ln>
              <a:noFill/>
            </a:ln>
            <a:effectLst/>
          </p:spPr>
          <p:txBody>
            <a:bodyPr wrap="none" anchor="ctr"/>
            <a:lstStyle/>
            <a:p>
              <a:pPr algn="ctr"/>
              <a:endParaRPr lang="en-US"/>
            </a:p>
          </p:txBody>
        </p:sp>
      </p:grpSp>
      <p:grpSp>
        <p:nvGrpSpPr>
          <p:cNvPr id="53" name="Group 159">
            <a:extLst>
              <a:ext uri="{FF2B5EF4-FFF2-40B4-BE49-F238E27FC236}">
                <a16:creationId xmlns:a16="http://schemas.microsoft.com/office/drawing/2014/main" id="{4035F9F6-379F-46A0-B485-66321DF736DD}"/>
              </a:ext>
            </a:extLst>
          </p:cNvPr>
          <p:cNvGrpSpPr/>
          <p:nvPr/>
        </p:nvGrpSpPr>
        <p:grpSpPr>
          <a:xfrm rot="10800000" flipH="1">
            <a:off x="2232632" y="2456350"/>
            <a:ext cx="546163" cy="1263041"/>
            <a:chOff x="3181350" y="3659188"/>
            <a:chExt cx="649288" cy="1696932"/>
          </a:xfrm>
          <a:gradFill>
            <a:gsLst>
              <a:gs pos="4000">
                <a:schemeClr val="accent2">
                  <a:lumMod val="60000"/>
                  <a:lumOff val="40000"/>
                </a:schemeClr>
              </a:gs>
              <a:gs pos="20000">
                <a:schemeClr val="accent2"/>
              </a:gs>
            </a:gsLst>
            <a:lin ang="5400000" scaled="1"/>
          </a:gradFill>
          <a:effectLst/>
        </p:grpSpPr>
        <p:sp>
          <p:nvSpPr>
            <p:cNvPr id="54" name="Freeform 53">
              <a:extLst>
                <a:ext uri="{FF2B5EF4-FFF2-40B4-BE49-F238E27FC236}">
                  <a16:creationId xmlns:a16="http://schemas.microsoft.com/office/drawing/2014/main" id="{86F3629F-6509-4862-833C-D7BED04450D3}"/>
                </a:ext>
              </a:extLst>
            </p:cNvPr>
            <p:cNvSpPr>
              <a:spLocks noChangeArrowheads="1"/>
            </p:cNvSpPr>
            <p:nvPr/>
          </p:nvSpPr>
          <p:spPr bwMode="auto">
            <a:xfrm>
              <a:off x="3248025" y="3659188"/>
              <a:ext cx="582613" cy="703262"/>
            </a:xfrm>
            <a:custGeom>
              <a:avLst/>
              <a:gdLst>
                <a:gd name="T0" fmla="*/ 1205 w 1619"/>
                <a:gd name="T1" fmla="*/ 1285 h 1952"/>
                <a:gd name="T2" fmla="*/ 1205 w 1619"/>
                <a:gd name="T3" fmla="*/ 1285 h 1952"/>
                <a:gd name="T4" fmla="*/ 1205 w 1619"/>
                <a:gd name="T5" fmla="*/ 711 h 1952"/>
                <a:gd name="T6" fmla="*/ 1618 w 1619"/>
                <a:gd name="T7" fmla="*/ 34 h 1952"/>
                <a:gd name="T8" fmla="*/ 574 w 1619"/>
                <a:gd name="T9" fmla="*/ 138 h 1952"/>
                <a:gd name="T10" fmla="*/ 0 w 1619"/>
                <a:gd name="T11" fmla="*/ 941 h 1952"/>
                <a:gd name="T12" fmla="*/ 0 w 1619"/>
                <a:gd name="T13" fmla="*/ 1951 h 1952"/>
                <a:gd name="T14" fmla="*/ 1205 w 1619"/>
                <a:gd name="T15" fmla="*/ 1951 h 1952"/>
                <a:gd name="T16" fmla="*/ 1205 w 1619"/>
                <a:gd name="T17" fmla="*/ 1285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9" h="1952">
                  <a:moveTo>
                    <a:pt x="1205" y="1285"/>
                  </a:moveTo>
                  <a:lnTo>
                    <a:pt x="1205" y="1285"/>
                  </a:lnTo>
                  <a:cubicBezTo>
                    <a:pt x="1205" y="1285"/>
                    <a:pt x="1205" y="1170"/>
                    <a:pt x="1205" y="711"/>
                  </a:cubicBezTo>
                  <a:cubicBezTo>
                    <a:pt x="1205" y="264"/>
                    <a:pt x="1618" y="34"/>
                    <a:pt x="1618" y="34"/>
                  </a:cubicBezTo>
                  <a:cubicBezTo>
                    <a:pt x="1262" y="34"/>
                    <a:pt x="861" y="0"/>
                    <a:pt x="574" y="138"/>
                  </a:cubicBezTo>
                  <a:cubicBezTo>
                    <a:pt x="207" y="309"/>
                    <a:pt x="0" y="688"/>
                    <a:pt x="0" y="941"/>
                  </a:cubicBezTo>
                  <a:cubicBezTo>
                    <a:pt x="0" y="1136"/>
                    <a:pt x="0" y="1549"/>
                    <a:pt x="0" y="1951"/>
                  </a:cubicBezTo>
                  <a:cubicBezTo>
                    <a:pt x="1205" y="1951"/>
                    <a:pt x="1205" y="1951"/>
                    <a:pt x="1205" y="1951"/>
                  </a:cubicBezTo>
                  <a:cubicBezTo>
                    <a:pt x="1205" y="1285"/>
                    <a:pt x="1205" y="1285"/>
                    <a:pt x="1205" y="1285"/>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dirty="0">
                <a:ea typeface="+mn-ea"/>
                <a:cs typeface="+mn-cs"/>
              </a:endParaRPr>
            </a:p>
          </p:txBody>
        </p:sp>
        <p:sp>
          <p:nvSpPr>
            <p:cNvPr id="55" name="Freeform 54">
              <a:extLst>
                <a:ext uri="{FF2B5EF4-FFF2-40B4-BE49-F238E27FC236}">
                  <a16:creationId xmlns:a16="http://schemas.microsoft.com/office/drawing/2014/main" id="{B347062F-D323-4985-AE4C-7FAC6F2EBA52}"/>
                </a:ext>
              </a:extLst>
            </p:cNvPr>
            <p:cNvSpPr>
              <a:spLocks noChangeArrowheads="1"/>
            </p:cNvSpPr>
            <p:nvPr/>
          </p:nvSpPr>
          <p:spPr bwMode="auto">
            <a:xfrm>
              <a:off x="3181350" y="4327420"/>
              <a:ext cx="500063" cy="1028700"/>
            </a:xfrm>
            <a:custGeom>
              <a:avLst/>
              <a:gdLst>
                <a:gd name="T0" fmla="*/ 184 w 1390"/>
                <a:gd name="T1" fmla="*/ 1582 h 2857"/>
                <a:gd name="T2" fmla="*/ 184 w 1390"/>
                <a:gd name="T3" fmla="*/ 1582 h 2857"/>
                <a:gd name="T4" fmla="*/ 184 w 1390"/>
                <a:gd name="T5" fmla="*/ 2145 h 2857"/>
                <a:gd name="T6" fmla="*/ 0 w 1390"/>
                <a:gd name="T7" fmla="*/ 2833 h 2857"/>
                <a:gd name="T8" fmla="*/ 804 w 1390"/>
                <a:gd name="T9" fmla="*/ 2718 h 2857"/>
                <a:gd name="T10" fmla="*/ 1389 w 1390"/>
                <a:gd name="T11" fmla="*/ 1926 h 2857"/>
                <a:gd name="T12" fmla="*/ 1389 w 1390"/>
                <a:gd name="T13" fmla="*/ 1307 h 2857"/>
                <a:gd name="T14" fmla="*/ 1389 w 1390"/>
                <a:gd name="T15" fmla="*/ 0 h 2857"/>
                <a:gd name="T16" fmla="*/ 184 w 1390"/>
                <a:gd name="T17" fmla="*/ 0 h 2857"/>
                <a:gd name="T18" fmla="*/ 184 w 1390"/>
                <a:gd name="T19" fmla="*/ 1113 h 2857"/>
                <a:gd name="T20" fmla="*/ 184 w 1390"/>
                <a:gd name="T21" fmla="*/ 1582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0" h="2857">
                  <a:moveTo>
                    <a:pt x="184" y="1582"/>
                  </a:moveTo>
                  <a:lnTo>
                    <a:pt x="184" y="1582"/>
                  </a:lnTo>
                  <a:cubicBezTo>
                    <a:pt x="184" y="1582"/>
                    <a:pt x="184" y="1697"/>
                    <a:pt x="184" y="2145"/>
                  </a:cubicBezTo>
                  <a:cubicBezTo>
                    <a:pt x="184" y="2604"/>
                    <a:pt x="0" y="2833"/>
                    <a:pt x="0" y="2833"/>
                  </a:cubicBezTo>
                  <a:cubicBezTo>
                    <a:pt x="345" y="2833"/>
                    <a:pt x="517" y="2856"/>
                    <a:pt x="804" y="2718"/>
                  </a:cubicBezTo>
                  <a:cubicBezTo>
                    <a:pt x="1182" y="2546"/>
                    <a:pt x="1389" y="2179"/>
                    <a:pt x="1389" y="1926"/>
                  </a:cubicBezTo>
                  <a:cubicBezTo>
                    <a:pt x="1389" y="1467"/>
                    <a:pt x="1389" y="1307"/>
                    <a:pt x="1389" y="1307"/>
                  </a:cubicBezTo>
                  <a:cubicBezTo>
                    <a:pt x="1389" y="711"/>
                    <a:pt x="1389" y="286"/>
                    <a:pt x="1389" y="0"/>
                  </a:cubicBezTo>
                  <a:cubicBezTo>
                    <a:pt x="184" y="0"/>
                    <a:pt x="184" y="0"/>
                    <a:pt x="184" y="0"/>
                  </a:cubicBezTo>
                  <a:cubicBezTo>
                    <a:pt x="184" y="562"/>
                    <a:pt x="184" y="1113"/>
                    <a:pt x="184" y="1113"/>
                  </a:cubicBezTo>
                  <a:cubicBezTo>
                    <a:pt x="184" y="1582"/>
                    <a:pt x="184" y="1582"/>
                    <a:pt x="184" y="1582"/>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56" name="Group 162">
            <a:extLst>
              <a:ext uri="{FF2B5EF4-FFF2-40B4-BE49-F238E27FC236}">
                <a16:creationId xmlns:a16="http://schemas.microsoft.com/office/drawing/2014/main" id="{5CEE1ED9-4B59-4354-A0B6-DEE281E7CC5B}"/>
              </a:ext>
            </a:extLst>
          </p:cNvPr>
          <p:cNvGrpSpPr/>
          <p:nvPr/>
        </p:nvGrpSpPr>
        <p:grpSpPr>
          <a:xfrm flipV="1">
            <a:off x="2626807" y="3262926"/>
            <a:ext cx="616439" cy="461665"/>
            <a:chOff x="5743575" y="1381125"/>
            <a:chExt cx="1344765" cy="776288"/>
          </a:xfrm>
        </p:grpSpPr>
        <p:sp>
          <p:nvSpPr>
            <p:cNvPr id="57" name="Freeform 49">
              <a:extLst>
                <a:ext uri="{FF2B5EF4-FFF2-40B4-BE49-F238E27FC236}">
                  <a16:creationId xmlns:a16="http://schemas.microsoft.com/office/drawing/2014/main" id="{5875F89B-184C-4EB2-99A9-C8FFFE0365D5}"/>
                </a:ext>
              </a:extLst>
            </p:cNvPr>
            <p:cNvSpPr>
              <a:spLocks noChangeArrowheads="1"/>
            </p:cNvSpPr>
            <p:nvPr/>
          </p:nvSpPr>
          <p:spPr bwMode="auto">
            <a:xfrm>
              <a:off x="5743575" y="1765300"/>
              <a:ext cx="1344765" cy="392113"/>
            </a:xfrm>
            <a:custGeom>
              <a:avLst/>
              <a:gdLst>
                <a:gd name="T0" fmla="*/ 0 w 4223"/>
                <a:gd name="T1" fmla="*/ 0 h 632"/>
                <a:gd name="T2" fmla="*/ 0 w 4223"/>
                <a:gd name="T3" fmla="*/ 0 h 632"/>
                <a:gd name="T4" fmla="*/ 0 w 4223"/>
                <a:gd name="T5" fmla="*/ 57 h 632"/>
                <a:gd name="T6" fmla="*/ 0 w 4223"/>
                <a:gd name="T7" fmla="*/ 631 h 632"/>
                <a:gd name="T8" fmla="*/ 4222 w 4223"/>
                <a:gd name="T9" fmla="*/ 631 h 632"/>
                <a:gd name="T10" fmla="*/ 4222 w 4223"/>
                <a:gd name="T11" fmla="*/ 0 h 632"/>
                <a:gd name="T12" fmla="*/ 0 w 4223"/>
                <a:gd name="T13" fmla="*/ 0 h 632"/>
              </a:gdLst>
              <a:ahLst/>
              <a:cxnLst>
                <a:cxn ang="0">
                  <a:pos x="T0" y="T1"/>
                </a:cxn>
                <a:cxn ang="0">
                  <a:pos x="T2" y="T3"/>
                </a:cxn>
                <a:cxn ang="0">
                  <a:pos x="T4" y="T5"/>
                </a:cxn>
                <a:cxn ang="0">
                  <a:pos x="T6" y="T7"/>
                </a:cxn>
                <a:cxn ang="0">
                  <a:pos x="T8" y="T9"/>
                </a:cxn>
                <a:cxn ang="0">
                  <a:pos x="T10" y="T11"/>
                </a:cxn>
                <a:cxn ang="0">
                  <a:pos x="T12" y="T13"/>
                </a:cxn>
              </a:cxnLst>
              <a:rect l="0" t="0" r="r" b="b"/>
              <a:pathLst>
                <a:path w="4223" h="632">
                  <a:moveTo>
                    <a:pt x="0" y="0"/>
                  </a:moveTo>
                  <a:lnTo>
                    <a:pt x="0" y="0"/>
                  </a:lnTo>
                  <a:cubicBezTo>
                    <a:pt x="0" y="23"/>
                    <a:pt x="0" y="46"/>
                    <a:pt x="0" y="57"/>
                  </a:cubicBezTo>
                  <a:cubicBezTo>
                    <a:pt x="0" y="516"/>
                    <a:pt x="0" y="631"/>
                    <a:pt x="0" y="631"/>
                  </a:cubicBezTo>
                  <a:cubicBezTo>
                    <a:pt x="2684" y="631"/>
                    <a:pt x="3775" y="631"/>
                    <a:pt x="4222" y="631"/>
                  </a:cubicBezTo>
                  <a:cubicBezTo>
                    <a:pt x="4222" y="0"/>
                    <a:pt x="4222" y="0"/>
                    <a:pt x="4222" y="0"/>
                  </a:cubicBezTo>
                  <a:cubicBezTo>
                    <a:pt x="0" y="0"/>
                    <a:pt x="0" y="0"/>
                    <a:pt x="0" y="0"/>
                  </a:cubicBezTo>
                </a:path>
              </a:pathLst>
            </a:custGeom>
            <a:gradFill>
              <a:gsLst>
                <a:gs pos="4000">
                  <a:schemeClr val="accent2">
                    <a:lumMod val="60000"/>
                    <a:lumOff val="40000"/>
                  </a:schemeClr>
                </a:gs>
                <a:gs pos="100000">
                  <a:schemeClr val="accent2"/>
                </a:gs>
              </a:gsLst>
              <a:lin ang="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58" name="Freeform 51">
              <a:extLst>
                <a:ext uri="{FF2B5EF4-FFF2-40B4-BE49-F238E27FC236}">
                  <a16:creationId xmlns:a16="http://schemas.microsoft.com/office/drawing/2014/main" id="{7E62FD32-A3FB-4782-A772-AC7383F991A4}"/>
                </a:ext>
              </a:extLst>
            </p:cNvPr>
            <p:cNvSpPr>
              <a:spLocks noChangeArrowheads="1"/>
            </p:cNvSpPr>
            <p:nvPr/>
          </p:nvSpPr>
          <p:spPr bwMode="auto">
            <a:xfrm>
              <a:off x="5743575" y="1381125"/>
              <a:ext cx="1344765" cy="387350"/>
            </a:xfrm>
            <a:custGeom>
              <a:avLst/>
              <a:gdLst>
                <a:gd name="T0" fmla="*/ 4222 w 4223"/>
                <a:gd name="T1" fmla="*/ 0 h 621"/>
                <a:gd name="T2" fmla="*/ 4222 w 4223"/>
                <a:gd name="T3" fmla="*/ 0 h 621"/>
                <a:gd name="T4" fmla="*/ 413 w 4223"/>
                <a:gd name="T5" fmla="*/ 0 h 621"/>
                <a:gd name="T6" fmla="*/ 0 w 4223"/>
                <a:gd name="T7" fmla="*/ 620 h 621"/>
                <a:gd name="T8" fmla="*/ 4222 w 4223"/>
                <a:gd name="T9" fmla="*/ 620 h 621"/>
                <a:gd name="T10" fmla="*/ 4222 w 4223"/>
                <a:gd name="T11" fmla="*/ 0 h 621"/>
              </a:gdLst>
              <a:ahLst/>
              <a:cxnLst>
                <a:cxn ang="0">
                  <a:pos x="T0" y="T1"/>
                </a:cxn>
                <a:cxn ang="0">
                  <a:pos x="T2" y="T3"/>
                </a:cxn>
                <a:cxn ang="0">
                  <a:pos x="T4" y="T5"/>
                </a:cxn>
                <a:cxn ang="0">
                  <a:pos x="T6" y="T7"/>
                </a:cxn>
                <a:cxn ang="0">
                  <a:pos x="T8" y="T9"/>
                </a:cxn>
                <a:cxn ang="0">
                  <a:pos x="T10" y="T11"/>
                </a:cxn>
              </a:cxnLst>
              <a:rect l="0" t="0" r="r" b="b"/>
              <a:pathLst>
                <a:path w="4223" h="621">
                  <a:moveTo>
                    <a:pt x="4222" y="0"/>
                  </a:moveTo>
                  <a:lnTo>
                    <a:pt x="4222" y="0"/>
                  </a:lnTo>
                  <a:cubicBezTo>
                    <a:pt x="413" y="0"/>
                    <a:pt x="413" y="0"/>
                    <a:pt x="413" y="0"/>
                  </a:cubicBezTo>
                  <a:cubicBezTo>
                    <a:pt x="413" y="0"/>
                    <a:pt x="34" y="207"/>
                    <a:pt x="0" y="620"/>
                  </a:cubicBezTo>
                  <a:cubicBezTo>
                    <a:pt x="0" y="620"/>
                    <a:pt x="0" y="620"/>
                    <a:pt x="4222" y="620"/>
                  </a:cubicBezTo>
                  <a:lnTo>
                    <a:pt x="4222" y="0"/>
                  </a:lnTo>
                </a:path>
              </a:pathLst>
            </a:custGeom>
            <a:solidFill>
              <a:schemeClr val="accent2">
                <a:lumMod val="60000"/>
                <a:lumOff val="4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sp>
        <p:nvSpPr>
          <p:cNvPr id="59" name="TextBox 107">
            <a:extLst>
              <a:ext uri="{FF2B5EF4-FFF2-40B4-BE49-F238E27FC236}">
                <a16:creationId xmlns:a16="http://schemas.microsoft.com/office/drawing/2014/main" id="{6BFCEECC-BB71-4E4E-9EE7-6B51072EC073}"/>
              </a:ext>
            </a:extLst>
          </p:cNvPr>
          <p:cNvSpPr txBox="1"/>
          <p:nvPr/>
        </p:nvSpPr>
        <p:spPr>
          <a:xfrm>
            <a:off x="3192963" y="3198246"/>
            <a:ext cx="6606826" cy="461665"/>
          </a:xfrm>
          <a:prstGeom prst="rect">
            <a:avLst/>
          </a:prstGeom>
          <a:noFill/>
        </p:spPr>
        <p:txBody>
          <a:bodyPr wrap="square" rtlCol="0" anchor="ctr" anchorCtr="0">
            <a:spAutoFit/>
          </a:bodyPr>
          <a:lstStyle/>
          <a:p>
            <a:r>
              <a:rPr lang="ar-SA" sz="2400" b="1" dirty="0">
                <a:solidFill>
                  <a:schemeClr val="tx1">
                    <a:lumMod val="75000"/>
                    <a:lumOff val="25000"/>
                  </a:schemeClr>
                </a:solidFill>
                <a:latin typeface="Adobe Fan Heiti Std B" panose="020B0700000000000000" pitchFamily="34" charset="-128"/>
                <a:ea typeface="Adobe Fan Heiti Std B" panose="020B0700000000000000" pitchFamily="34" charset="-128"/>
              </a:rPr>
              <a:t>الأدوات التفاعلية التقنية داخل الصف الافتراضي للصفوف الأولية</a:t>
            </a:r>
            <a:endParaRPr lang="en-US" sz="2400" b="1" dirty="0">
              <a:solidFill>
                <a:schemeClr val="tx1">
                  <a:lumMod val="75000"/>
                  <a:lumOff val="25000"/>
                </a:schemeClr>
              </a:solidFill>
              <a:latin typeface="Adobe Fan Heiti Std B" panose="020B0700000000000000" pitchFamily="34" charset="-128"/>
              <a:ea typeface="Adobe Fan Heiti Std B" panose="020B0700000000000000" pitchFamily="34" charset="-128"/>
            </a:endParaRPr>
          </a:p>
        </p:txBody>
      </p:sp>
      <p:grpSp>
        <p:nvGrpSpPr>
          <p:cNvPr id="60" name="Group 223">
            <a:extLst>
              <a:ext uri="{FF2B5EF4-FFF2-40B4-BE49-F238E27FC236}">
                <a16:creationId xmlns:a16="http://schemas.microsoft.com/office/drawing/2014/main" id="{1B3E61F2-9B53-47F4-8FEF-67A7B75A89A3}"/>
              </a:ext>
            </a:extLst>
          </p:cNvPr>
          <p:cNvGrpSpPr/>
          <p:nvPr/>
        </p:nvGrpSpPr>
        <p:grpSpPr>
          <a:xfrm>
            <a:off x="6262847" y="2615277"/>
            <a:ext cx="458367" cy="641909"/>
            <a:chOff x="12726624" y="1658620"/>
            <a:chExt cx="458367" cy="790476"/>
          </a:xfrm>
        </p:grpSpPr>
        <p:sp>
          <p:nvSpPr>
            <p:cNvPr id="61" name="Freeform 228">
              <a:extLst>
                <a:ext uri="{FF2B5EF4-FFF2-40B4-BE49-F238E27FC236}">
                  <a16:creationId xmlns:a16="http://schemas.microsoft.com/office/drawing/2014/main" id="{31FFE2E2-009F-4CBA-87E2-8FCC6D8C25BF}"/>
                </a:ext>
              </a:extLst>
            </p:cNvPr>
            <p:cNvSpPr>
              <a:spLocks noChangeArrowheads="1"/>
            </p:cNvSpPr>
            <p:nvPr/>
          </p:nvSpPr>
          <p:spPr bwMode="auto">
            <a:xfrm>
              <a:off x="12726624" y="2056602"/>
              <a:ext cx="458367" cy="392494"/>
            </a:xfrm>
            <a:custGeom>
              <a:avLst/>
              <a:gdLst>
                <a:gd name="T0" fmla="*/ 149 w 735"/>
                <a:gd name="T1" fmla="*/ 551 h 632"/>
                <a:gd name="T2" fmla="*/ 149 w 735"/>
                <a:gd name="T3" fmla="*/ 551 h 632"/>
                <a:gd name="T4" fmla="*/ 172 w 735"/>
                <a:gd name="T5" fmla="*/ 608 h 632"/>
                <a:gd name="T6" fmla="*/ 275 w 735"/>
                <a:gd name="T7" fmla="*/ 597 h 632"/>
                <a:gd name="T8" fmla="*/ 712 w 735"/>
                <a:gd name="T9" fmla="*/ 46 h 632"/>
                <a:gd name="T10" fmla="*/ 734 w 735"/>
                <a:gd name="T11" fmla="*/ 0 h 632"/>
                <a:gd name="T12" fmla="*/ 0 w 735"/>
                <a:gd name="T13" fmla="*/ 0 h 632"/>
                <a:gd name="T14" fmla="*/ 0 w 735"/>
                <a:gd name="T15" fmla="*/ 448 h 632"/>
                <a:gd name="T16" fmla="*/ 207 w 735"/>
                <a:gd name="T17" fmla="*/ 448 h 632"/>
                <a:gd name="T18" fmla="*/ 161 w 735"/>
                <a:gd name="T19" fmla="*/ 505 h 632"/>
                <a:gd name="T20" fmla="*/ 149 w 735"/>
                <a:gd name="T21" fmla="*/ 55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632">
                  <a:moveTo>
                    <a:pt x="149" y="551"/>
                  </a:moveTo>
                  <a:lnTo>
                    <a:pt x="149" y="551"/>
                  </a:lnTo>
                  <a:cubicBezTo>
                    <a:pt x="149" y="574"/>
                    <a:pt x="161" y="586"/>
                    <a:pt x="172" y="608"/>
                  </a:cubicBezTo>
                  <a:cubicBezTo>
                    <a:pt x="207" y="631"/>
                    <a:pt x="253" y="631"/>
                    <a:pt x="275" y="597"/>
                  </a:cubicBezTo>
                  <a:cubicBezTo>
                    <a:pt x="712" y="46"/>
                    <a:pt x="712" y="46"/>
                    <a:pt x="712" y="46"/>
                  </a:cubicBezTo>
                  <a:cubicBezTo>
                    <a:pt x="723" y="35"/>
                    <a:pt x="734" y="12"/>
                    <a:pt x="734" y="0"/>
                  </a:cubicBezTo>
                  <a:cubicBezTo>
                    <a:pt x="459" y="0"/>
                    <a:pt x="218" y="0"/>
                    <a:pt x="0" y="0"/>
                  </a:cubicBezTo>
                  <a:cubicBezTo>
                    <a:pt x="0" y="448"/>
                    <a:pt x="0" y="448"/>
                    <a:pt x="0" y="448"/>
                  </a:cubicBezTo>
                  <a:cubicBezTo>
                    <a:pt x="207" y="448"/>
                    <a:pt x="207" y="448"/>
                    <a:pt x="207" y="448"/>
                  </a:cubicBezTo>
                  <a:cubicBezTo>
                    <a:pt x="161" y="505"/>
                    <a:pt x="161" y="505"/>
                    <a:pt x="161" y="505"/>
                  </a:cubicBezTo>
                  <a:cubicBezTo>
                    <a:pt x="149" y="517"/>
                    <a:pt x="149" y="528"/>
                    <a:pt x="149" y="551"/>
                  </a:cubicBezTo>
                </a:path>
              </a:pathLst>
            </a:custGeom>
            <a:gradFill flip="none" rotWithShape="1">
              <a:gsLst>
                <a:gs pos="81000">
                  <a:schemeClr val="accent1">
                    <a:lumMod val="92000"/>
                  </a:schemeClr>
                </a:gs>
                <a:gs pos="0">
                  <a:schemeClr val="accent1">
                    <a:lumMod val="60000"/>
                    <a:lumOff val="40000"/>
                  </a:schemeClr>
                </a:gs>
              </a:gsLst>
              <a:lin ang="10800000" scaled="1"/>
              <a:tileRect/>
            </a:gradFill>
            <a:ln>
              <a:noFill/>
            </a:ln>
            <a:effectLst/>
          </p:spPr>
          <p:txBody>
            <a:bodyPr wrap="none" anchor="ctr"/>
            <a:lstStyle/>
            <a:p>
              <a:pPr algn="ctr"/>
              <a:endParaRPr lang="en-US"/>
            </a:p>
          </p:txBody>
        </p:sp>
        <p:sp>
          <p:nvSpPr>
            <p:cNvPr id="62" name="Freeform 229">
              <a:extLst>
                <a:ext uri="{FF2B5EF4-FFF2-40B4-BE49-F238E27FC236}">
                  <a16:creationId xmlns:a16="http://schemas.microsoft.com/office/drawing/2014/main" id="{E8FB5F0C-119E-46C5-B012-FD3517661620}"/>
                </a:ext>
              </a:extLst>
            </p:cNvPr>
            <p:cNvSpPr>
              <a:spLocks noChangeArrowheads="1"/>
            </p:cNvSpPr>
            <p:nvPr/>
          </p:nvSpPr>
          <p:spPr bwMode="auto">
            <a:xfrm>
              <a:off x="12726624" y="1658620"/>
              <a:ext cx="458367" cy="400728"/>
            </a:xfrm>
            <a:custGeom>
              <a:avLst/>
              <a:gdLst>
                <a:gd name="T0" fmla="*/ 0 w 735"/>
                <a:gd name="T1" fmla="*/ 642 h 643"/>
                <a:gd name="T2" fmla="*/ 0 w 735"/>
                <a:gd name="T3" fmla="*/ 642 h 643"/>
                <a:gd name="T4" fmla="*/ 734 w 735"/>
                <a:gd name="T5" fmla="*/ 642 h 643"/>
                <a:gd name="T6" fmla="*/ 712 w 735"/>
                <a:gd name="T7" fmla="*/ 596 h 643"/>
                <a:gd name="T8" fmla="*/ 275 w 735"/>
                <a:gd name="T9" fmla="*/ 46 h 643"/>
                <a:gd name="T10" fmla="*/ 172 w 735"/>
                <a:gd name="T11" fmla="*/ 34 h 643"/>
                <a:gd name="T12" fmla="*/ 161 w 735"/>
                <a:gd name="T13" fmla="*/ 137 h 643"/>
                <a:gd name="T14" fmla="*/ 207 w 735"/>
                <a:gd name="T15" fmla="*/ 183 h 643"/>
                <a:gd name="T16" fmla="*/ 0 w 735"/>
                <a:gd name="T17" fmla="*/ 183 h 643"/>
                <a:gd name="T18" fmla="*/ 0 w 735"/>
                <a:gd name="T19" fmla="*/ 642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5" h="643">
                  <a:moveTo>
                    <a:pt x="0" y="642"/>
                  </a:moveTo>
                  <a:lnTo>
                    <a:pt x="0" y="642"/>
                  </a:lnTo>
                  <a:cubicBezTo>
                    <a:pt x="218" y="642"/>
                    <a:pt x="459" y="642"/>
                    <a:pt x="734" y="642"/>
                  </a:cubicBezTo>
                  <a:cubicBezTo>
                    <a:pt x="734" y="619"/>
                    <a:pt x="723" y="608"/>
                    <a:pt x="712" y="596"/>
                  </a:cubicBezTo>
                  <a:cubicBezTo>
                    <a:pt x="275" y="46"/>
                    <a:pt x="275" y="46"/>
                    <a:pt x="275" y="46"/>
                  </a:cubicBezTo>
                  <a:cubicBezTo>
                    <a:pt x="253" y="11"/>
                    <a:pt x="207" y="0"/>
                    <a:pt x="172" y="34"/>
                  </a:cubicBezTo>
                  <a:cubicBezTo>
                    <a:pt x="138" y="57"/>
                    <a:pt x="138" y="103"/>
                    <a:pt x="161" y="137"/>
                  </a:cubicBezTo>
                  <a:cubicBezTo>
                    <a:pt x="207" y="183"/>
                    <a:pt x="207" y="183"/>
                    <a:pt x="207" y="183"/>
                  </a:cubicBezTo>
                  <a:cubicBezTo>
                    <a:pt x="126" y="183"/>
                    <a:pt x="57" y="183"/>
                    <a:pt x="0" y="183"/>
                  </a:cubicBezTo>
                  <a:cubicBezTo>
                    <a:pt x="0" y="642"/>
                    <a:pt x="0" y="642"/>
                    <a:pt x="0" y="642"/>
                  </a:cubicBezTo>
                </a:path>
              </a:pathLst>
            </a:custGeom>
            <a:solidFill>
              <a:schemeClr val="accent1">
                <a:lumMod val="60000"/>
                <a:lumOff val="40000"/>
              </a:schemeClr>
            </a:solidFill>
            <a:ln>
              <a:noFill/>
            </a:ln>
            <a:effectLst/>
          </p:spPr>
          <p:txBody>
            <a:bodyPr wrap="none" anchor="ctr"/>
            <a:lstStyle/>
            <a:p>
              <a:pPr algn="ctr"/>
              <a:endParaRPr lang="en-US"/>
            </a:p>
          </p:txBody>
        </p:sp>
      </p:grpSp>
      <p:grpSp>
        <p:nvGrpSpPr>
          <p:cNvPr id="63" name="Group 152">
            <a:extLst>
              <a:ext uri="{FF2B5EF4-FFF2-40B4-BE49-F238E27FC236}">
                <a16:creationId xmlns:a16="http://schemas.microsoft.com/office/drawing/2014/main" id="{34341AB5-1E38-436E-8FC8-65509F86284A}"/>
              </a:ext>
            </a:extLst>
          </p:cNvPr>
          <p:cNvGrpSpPr/>
          <p:nvPr/>
        </p:nvGrpSpPr>
        <p:grpSpPr>
          <a:xfrm>
            <a:off x="9762497" y="3027821"/>
            <a:ext cx="642938" cy="701426"/>
            <a:chOff x="7153185" y="1223963"/>
            <a:chExt cx="642938" cy="1084262"/>
          </a:xfrm>
        </p:grpSpPr>
        <p:sp>
          <p:nvSpPr>
            <p:cNvPr id="64" name="Freeform 50">
              <a:extLst>
                <a:ext uri="{FF2B5EF4-FFF2-40B4-BE49-F238E27FC236}">
                  <a16:creationId xmlns:a16="http://schemas.microsoft.com/office/drawing/2014/main" id="{355D30E0-BD24-462F-957D-E2AC49536E95}"/>
                </a:ext>
              </a:extLst>
            </p:cNvPr>
            <p:cNvSpPr>
              <a:spLocks noChangeArrowheads="1"/>
            </p:cNvSpPr>
            <p:nvPr/>
          </p:nvSpPr>
          <p:spPr bwMode="auto">
            <a:xfrm>
              <a:off x="7153185" y="1765300"/>
              <a:ext cx="642938" cy="542925"/>
            </a:xfrm>
            <a:custGeom>
              <a:avLst/>
              <a:gdLst>
                <a:gd name="T0" fmla="*/ 253 w 1034"/>
                <a:gd name="T1" fmla="*/ 700 h 873"/>
                <a:gd name="T2" fmla="*/ 253 w 1034"/>
                <a:gd name="T3" fmla="*/ 700 h 873"/>
                <a:gd name="T4" fmla="*/ 229 w 1034"/>
                <a:gd name="T5" fmla="*/ 757 h 873"/>
                <a:gd name="T6" fmla="*/ 264 w 1034"/>
                <a:gd name="T7" fmla="*/ 838 h 873"/>
                <a:gd name="T8" fmla="*/ 413 w 1034"/>
                <a:gd name="T9" fmla="*/ 826 h 873"/>
                <a:gd name="T10" fmla="*/ 1010 w 1034"/>
                <a:gd name="T11" fmla="*/ 69 h 873"/>
                <a:gd name="T12" fmla="*/ 1033 w 1034"/>
                <a:gd name="T13" fmla="*/ 0 h 873"/>
                <a:gd name="T14" fmla="*/ 0 w 1034"/>
                <a:gd name="T15" fmla="*/ 0 h 873"/>
                <a:gd name="T16" fmla="*/ 0 w 1034"/>
                <a:gd name="T17" fmla="*/ 631 h 873"/>
                <a:gd name="T18" fmla="*/ 310 w 1034"/>
                <a:gd name="T19" fmla="*/ 631 h 873"/>
                <a:gd name="T20" fmla="*/ 253 w 1034"/>
                <a:gd name="T21" fmla="*/ 70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4" h="873">
                  <a:moveTo>
                    <a:pt x="253" y="700"/>
                  </a:moveTo>
                  <a:lnTo>
                    <a:pt x="253" y="700"/>
                  </a:lnTo>
                  <a:cubicBezTo>
                    <a:pt x="229" y="711"/>
                    <a:pt x="229" y="734"/>
                    <a:pt x="229" y="757"/>
                  </a:cubicBezTo>
                  <a:cubicBezTo>
                    <a:pt x="229" y="792"/>
                    <a:pt x="241" y="815"/>
                    <a:pt x="264" y="838"/>
                  </a:cubicBezTo>
                  <a:cubicBezTo>
                    <a:pt x="310" y="872"/>
                    <a:pt x="379" y="872"/>
                    <a:pt x="413" y="826"/>
                  </a:cubicBezTo>
                  <a:cubicBezTo>
                    <a:pt x="1010" y="69"/>
                    <a:pt x="1010" y="69"/>
                    <a:pt x="1010" y="69"/>
                  </a:cubicBezTo>
                  <a:cubicBezTo>
                    <a:pt x="1033" y="46"/>
                    <a:pt x="1033" y="23"/>
                    <a:pt x="1033" y="0"/>
                  </a:cubicBezTo>
                  <a:cubicBezTo>
                    <a:pt x="666" y="0"/>
                    <a:pt x="321" y="0"/>
                    <a:pt x="0" y="0"/>
                  </a:cubicBezTo>
                  <a:cubicBezTo>
                    <a:pt x="0" y="631"/>
                    <a:pt x="0" y="631"/>
                    <a:pt x="0" y="631"/>
                  </a:cubicBezTo>
                  <a:cubicBezTo>
                    <a:pt x="310" y="631"/>
                    <a:pt x="310" y="631"/>
                    <a:pt x="310" y="631"/>
                  </a:cubicBezTo>
                  <a:cubicBezTo>
                    <a:pt x="253" y="700"/>
                    <a:pt x="253" y="700"/>
                    <a:pt x="253" y="700"/>
                  </a:cubicBezTo>
                </a:path>
              </a:pathLst>
            </a:custGeom>
            <a:gradFill>
              <a:gsLst>
                <a:gs pos="4000">
                  <a:schemeClr val="accent2"/>
                </a:gs>
                <a:gs pos="100000">
                  <a:schemeClr val="accent2"/>
                </a:gs>
              </a:gsLst>
              <a:lin ang="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65" name="Freeform 52">
              <a:extLst>
                <a:ext uri="{FF2B5EF4-FFF2-40B4-BE49-F238E27FC236}">
                  <a16:creationId xmlns:a16="http://schemas.microsoft.com/office/drawing/2014/main" id="{40323468-5DCE-4910-BE49-768FF2F75908}"/>
                </a:ext>
              </a:extLst>
            </p:cNvPr>
            <p:cNvSpPr>
              <a:spLocks noChangeArrowheads="1"/>
            </p:cNvSpPr>
            <p:nvPr/>
          </p:nvSpPr>
          <p:spPr bwMode="auto">
            <a:xfrm>
              <a:off x="7153185" y="1223963"/>
              <a:ext cx="642938" cy="544512"/>
            </a:xfrm>
            <a:custGeom>
              <a:avLst/>
              <a:gdLst>
                <a:gd name="T0" fmla="*/ 1033 w 1034"/>
                <a:gd name="T1" fmla="*/ 872 h 873"/>
                <a:gd name="T2" fmla="*/ 1033 w 1034"/>
                <a:gd name="T3" fmla="*/ 872 h 873"/>
                <a:gd name="T4" fmla="*/ 1010 w 1034"/>
                <a:gd name="T5" fmla="*/ 815 h 873"/>
                <a:gd name="T6" fmla="*/ 413 w 1034"/>
                <a:gd name="T7" fmla="*/ 57 h 873"/>
                <a:gd name="T8" fmla="*/ 264 w 1034"/>
                <a:gd name="T9" fmla="*/ 34 h 873"/>
                <a:gd name="T10" fmla="*/ 253 w 1034"/>
                <a:gd name="T11" fmla="*/ 183 h 873"/>
                <a:gd name="T12" fmla="*/ 310 w 1034"/>
                <a:gd name="T13" fmla="*/ 252 h 873"/>
                <a:gd name="T14" fmla="*/ 0 w 1034"/>
                <a:gd name="T15" fmla="*/ 252 h 873"/>
                <a:gd name="T16" fmla="*/ 0 w 1034"/>
                <a:gd name="T17" fmla="*/ 872 h 873"/>
                <a:gd name="T18" fmla="*/ 1033 w 1034"/>
                <a:gd name="T19" fmla="*/ 8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873">
                  <a:moveTo>
                    <a:pt x="1033" y="872"/>
                  </a:moveTo>
                  <a:lnTo>
                    <a:pt x="1033" y="872"/>
                  </a:lnTo>
                  <a:cubicBezTo>
                    <a:pt x="1033" y="849"/>
                    <a:pt x="1033" y="826"/>
                    <a:pt x="1010" y="815"/>
                  </a:cubicBezTo>
                  <a:cubicBezTo>
                    <a:pt x="413" y="57"/>
                    <a:pt x="413" y="57"/>
                    <a:pt x="413" y="57"/>
                  </a:cubicBezTo>
                  <a:cubicBezTo>
                    <a:pt x="379" y="11"/>
                    <a:pt x="310" y="0"/>
                    <a:pt x="264" y="34"/>
                  </a:cubicBezTo>
                  <a:cubicBezTo>
                    <a:pt x="218" y="68"/>
                    <a:pt x="218" y="137"/>
                    <a:pt x="253" y="183"/>
                  </a:cubicBezTo>
                  <a:cubicBezTo>
                    <a:pt x="310" y="252"/>
                    <a:pt x="310" y="252"/>
                    <a:pt x="310" y="252"/>
                  </a:cubicBezTo>
                  <a:cubicBezTo>
                    <a:pt x="207" y="252"/>
                    <a:pt x="103" y="252"/>
                    <a:pt x="0" y="252"/>
                  </a:cubicBezTo>
                  <a:cubicBezTo>
                    <a:pt x="0" y="872"/>
                    <a:pt x="0" y="872"/>
                    <a:pt x="0" y="872"/>
                  </a:cubicBezTo>
                  <a:cubicBezTo>
                    <a:pt x="321" y="872"/>
                    <a:pt x="666" y="872"/>
                    <a:pt x="1033" y="872"/>
                  </a:cubicBezTo>
                </a:path>
              </a:pathLst>
            </a:custGeom>
            <a:solidFill>
              <a:schemeClr val="accent2">
                <a:lumMod val="60000"/>
                <a:lumOff val="4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66" name="Group 216">
            <a:extLst>
              <a:ext uri="{FF2B5EF4-FFF2-40B4-BE49-F238E27FC236}">
                <a16:creationId xmlns:a16="http://schemas.microsoft.com/office/drawing/2014/main" id="{CEFA5FCF-F5CD-4FAD-9F58-A430078B7F30}"/>
              </a:ext>
            </a:extLst>
          </p:cNvPr>
          <p:cNvGrpSpPr/>
          <p:nvPr/>
        </p:nvGrpSpPr>
        <p:grpSpPr>
          <a:xfrm>
            <a:off x="9515858" y="2141442"/>
            <a:ext cx="402447" cy="537851"/>
            <a:chOff x="4356461" y="1122406"/>
            <a:chExt cx="402447" cy="758871"/>
          </a:xfrm>
          <a:gradFill>
            <a:gsLst>
              <a:gs pos="94000">
                <a:schemeClr val="accent6">
                  <a:lumMod val="75000"/>
                </a:schemeClr>
              </a:gs>
              <a:gs pos="10000">
                <a:schemeClr val="accent6">
                  <a:lumMod val="60000"/>
                  <a:lumOff val="40000"/>
                </a:schemeClr>
              </a:gs>
            </a:gsLst>
            <a:lin ang="16200000" scaled="1"/>
          </a:gradFill>
        </p:grpSpPr>
        <p:sp>
          <p:nvSpPr>
            <p:cNvPr id="67" name="Freeform 12">
              <a:extLst>
                <a:ext uri="{FF2B5EF4-FFF2-40B4-BE49-F238E27FC236}">
                  <a16:creationId xmlns:a16="http://schemas.microsoft.com/office/drawing/2014/main" id="{406285BD-BE08-4998-9966-C5B59E8632FC}"/>
                </a:ext>
              </a:extLst>
            </p:cNvPr>
            <p:cNvSpPr>
              <a:spLocks noChangeArrowheads="1"/>
            </p:cNvSpPr>
            <p:nvPr/>
          </p:nvSpPr>
          <p:spPr bwMode="auto">
            <a:xfrm>
              <a:off x="4356461" y="1502377"/>
              <a:ext cx="402447" cy="378900"/>
            </a:xfrm>
            <a:custGeom>
              <a:avLst/>
              <a:gdLst>
                <a:gd name="T0" fmla="*/ 250 w 1657"/>
                <a:gd name="T1" fmla="*/ 1250 h 1563"/>
                <a:gd name="T2" fmla="*/ 250 w 1657"/>
                <a:gd name="T3" fmla="*/ 1250 h 1563"/>
                <a:gd name="T4" fmla="*/ 219 w 1657"/>
                <a:gd name="T5" fmla="*/ 1344 h 1563"/>
                <a:gd name="T6" fmla="*/ 281 w 1657"/>
                <a:gd name="T7" fmla="*/ 1500 h 1563"/>
                <a:gd name="T8" fmla="*/ 531 w 1657"/>
                <a:gd name="T9" fmla="*/ 1469 h 1563"/>
                <a:gd name="T10" fmla="*/ 1625 w 1657"/>
                <a:gd name="T11" fmla="*/ 94 h 1563"/>
                <a:gd name="T12" fmla="*/ 1656 w 1657"/>
                <a:gd name="T13" fmla="*/ 0 h 1563"/>
                <a:gd name="T14" fmla="*/ 0 w 1657"/>
                <a:gd name="T15" fmla="*/ 0 h 1563"/>
                <a:gd name="T16" fmla="*/ 0 w 1657"/>
                <a:gd name="T17" fmla="*/ 1125 h 1563"/>
                <a:gd name="T18" fmla="*/ 344 w 1657"/>
                <a:gd name="T19" fmla="*/ 1125 h 1563"/>
                <a:gd name="T20" fmla="*/ 250 w 1657"/>
                <a:gd name="T21" fmla="*/ 125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7" h="1563">
                  <a:moveTo>
                    <a:pt x="250" y="1250"/>
                  </a:moveTo>
                  <a:lnTo>
                    <a:pt x="250" y="1250"/>
                  </a:lnTo>
                  <a:cubicBezTo>
                    <a:pt x="219" y="1281"/>
                    <a:pt x="219" y="1312"/>
                    <a:pt x="219" y="1344"/>
                  </a:cubicBezTo>
                  <a:cubicBezTo>
                    <a:pt x="219" y="1406"/>
                    <a:pt x="250" y="1469"/>
                    <a:pt x="281" y="1500"/>
                  </a:cubicBezTo>
                  <a:cubicBezTo>
                    <a:pt x="375" y="1562"/>
                    <a:pt x="469" y="1562"/>
                    <a:pt x="531" y="1469"/>
                  </a:cubicBezTo>
                  <a:cubicBezTo>
                    <a:pt x="1625" y="94"/>
                    <a:pt x="1625" y="94"/>
                    <a:pt x="1625" y="94"/>
                  </a:cubicBezTo>
                  <a:cubicBezTo>
                    <a:pt x="1656" y="62"/>
                    <a:pt x="1656" y="31"/>
                    <a:pt x="1656" y="0"/>
                  </a:cubicBezTo>
                  <a:cubicBezTo>
                    <a:pt x="0" y="0"/>
                    <a:pt x="0" y="0"/>
                    <a:pt x="0" y="0"/>
                  </a:cubicBezTo>
                  <a:cubicBezTo>
                    <a:pt x="0" y="1125"/>
                    <a:pt x="0" y="1125"/>
                    <a:pt x="0" y="1125"/>
                  </a:cubicBezTo>
                  <a:cubicBezTo>
                    <a:pt x="344" y="1125"/>
                    <a:pt x="344" y="1125"/>
                    <a:pt x="344" y="1125"/>
                  </a:cubicBezTo>
                  <a:lnTo>
                    <a:pt x="250" y="1250"/>
                  </a:lnTo>
                </a:path>
              </a:pathLst>
            </a:custGeom>
            <a:gradFill flip="none" rotWithShape="1">
              <a:gsLst>
                <a:gs pos="100000">
                  <a:schemeClr val="accent6">
                    <a:lumMod val="75000"/>
                  </a:schemeClr>
                </a:gs>
                <a:gs pos="0">
                  <a:schemeClr val="accent6">
                    <a:lumMod val="60000"/>
                    <a:lumOff val="40000"/>
                  </a:schemeClr>
                </a:gs>
              </a:gsLst>
              <a:lin ang="1620000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 name="Freeform 14">
              <a:extLst>
                <a:ext uri="{FF2B5EF4-FFF2-40B4-BE49-F238E27FC236}">
                  <a16:creationId xmlns:a16="http://schemas.microsoft.com/office/drawing/2014/main" id="{B2510508-0A21-4795-A249-B86893BE0724}"/>
                </a:ext>
              </a:extLst>
            </p:cNvPr>
            <p:cNvSpPr>
              <a:spLocks noChangeArrowheads="1"/>
            </p:cNvSpPr>
            <p:nvPr/>
          </p:nvSpPr>
          <p:spPr bwMode="auto">
            <a:xfrm>
              <a:off x="4356461" y="1122406"/>
              <a:ext cx="402447" cy="379970"/>
            </a:xfrm>
            <a:custGeom>
              <a:avLst/>
              <a:gdLst>
                <a:gd name="T0" fmla="*/ 1656 w 1657"/>
                <a:gd name="T1" fmla="*/ 1563 h 1564"/>
                <a:gd name="T2" fmla="*/ 1656 w 1657"/>
                <a:gd name="T3" fmla="*/ 1563 h 1564"/>
                <a:gd name="T4" fmla="*/ 1625 w 1657"/>
                <a:gd name="T5" fmla="*/ 1438 h 1564"/>
                <a:gd name="T6" fmla="*/ 531 w 1657"/>
                <a:gd name="T7" fmla="*/ 94 h 1564"/>
                <a:gd name="T8" fmla="*/ 281 w 1657"/>
                <a:gd name="T9" fmla="*/ 63 h 1564"/>
                <a:gd name="T10" fmla="*/ 250 w 1657"/>
                <a:gd name="T11" fmla="*/ 313 h 1564"/>
                <a:gd name="T12" fmla="*/ 344 w 1657"/>
                <a:gd name="T13" fmla="*/ 438 h 1564"/>
                <a:gd name="T14" fmla="*/ 0 w 1657"/>
                <a:gd name="T15" fmla="*/ 438 h 1564"/>
                <a:gd name="T16" fmla="*/ 0 w 1657"/>
                <a:gd name="T17" fmla="*/ 1563 h 1564"/>
                <a:gd name="T18" fmla="*/ 1656 w 1657"/>
                <a:gd name="T19" fmla="*/ 1563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7" h="1564">
                  <a:moveTo>
                    <a:pt x="1656" y="1563"/>
                  </a:moveTo>
                  <a:lnTo>
                    <a:pt x="1656" y="1563"/>
                  </a:lnTo>
                  <a:cubicBezTo>
                    <a:pt x="1656" y="1532"/>
                    <a:pt x="1656" y="1469"/>
                    <a:pt x="1625" y="1438"/>
                  </a:cubicBezTo>
                  <a:cubicBezTo>
                    <a:pt x="531" y="94"/>
                    <a:pt x="531" y="94"/>
                    <a:pt x="531" y="94"/>
                  </a:cubicBezTo>
                  <a:cubicBezTo>
                    <a:pt x="469" y="0"/>
                    <a:pt x="375" y="0"/>
                    <a:pt x="281" y="63"/>
                  </a:cubicBezTo>
                  <a:cubicBezTo>
                    <a:pt x="187" y="125"/>
                    <a:pt x="187" y="219"/>
                    <a:pt x="250" y="313"/>
                  </a:cubicBezTo>
                  <a:cubicBezTo>
                    <a:pt x="344" y="438"/>
                    <a:pt x="344" y="438"/>
                    <a:pt x="344" y="438"/>
                  </a:cubicBezTo>
                  <a:cubicBezTo>
                    <a:pt x="0" y="438"/>
                    <a:pt x="0" y="438"/>
                    <a:pt x="0" y="438"/>
                  </a:cubicBezTo>
                  <a:cubicBezTo>
                    <a:pt x="0" y="1563"/>
                    <a:pt x="0" y="1563"/>
                    <a:pt x="0" y="1563"/>
                  </a:cubicBezTo>
                  <a:lnTo>
                    <a:pt x="1656" y="1563"/>
                  </a:lnTo>
                </a:path>
              </a:pathLst>
            </a:custGeom>
            <a:solidFill>
              <a:schemeClr val="accent6">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69" name="TextBox 109">
            <a:extLst>
              <a:ext uri="{FF2B5EF4-FFF2-40B4-BE49-F238E27FC236}">
                <a16:creationId xmlns:a16="http://schemas.microsoft.com/office/drawing/2014/main" id="{A7D07EF4-810A-4843-868A-50BA02D9544D}"/>
              </a:ext>
            </a:extLst>
          </p:cNvPr>
          <p:cNvSpPr txBox="1"/>
          <p:nvPr/>
        </p:nvSpPr>
        <p:spPr>
          <a:xfrm>
            <a:off x="8856823" y="6117378"/>
            <a:ext cx="2122964" cy="584775"/>
          </a:xfrm>
          <a:prstGeom prst="rect">
            <a:avLst/>
          </a:prstGeom>
          <a:noFill/>
        </p:spPr>
        <p:txBody>
          <a:bodyPr wrap="square" rtlCol="0">
            <a:spAutoFit/>
          </a:bodyPr>
          <a:lstStyle/>
          <a:p>
            <a:pPr algn="ctr"/>
            <a:r>
              <a:rPr lang="ar-SA" sz="1600" b="1" dirty="0">
                <a:solidFill>
                  <a:schemeClr val="tx1">
                    <a:lumMod val="75000"/>
                    <a:lumOff val="25000"/>
                  </a:schemeClr>
                </a:solidFill>
              </a:rPr>
              <a:t>وفاء زايد المطيري</a:t>
            </a:r>
          </a:p>
          <a:p>
            <a:pPr algn="ctr"/>
            <a:r>
              <a:rPr lang="ar-SA" sz="1600" b="1" dirty="0">
                <a:solidFill>
                  <a:schemeClr val="tx1">
                    <a:lumMod val="75000"/>
                    <a:lumOff val="25000"/>
                  </a:schemeClr>
                </a:solidFill>
              </a:rPr>
              <a:t>الطفولة المبكرة بالروضه15</a:t>
            </a: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69281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0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8" fill="hold" nodeType="withEffect">
                                  <p:stCondLst>
                                    <p:cond delay="60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1000"/>
                                        <p:tgtEl>
                                          <p:spTgt spid="44"/>
                                        </p:tgtEl>
                                      </p:cBhvr>
                                    </p:animEffect>
                                  </p:childTnLst>
                                </p:cTn>
                              </p:par>
                              <p:par>
                                <p:cTn id="11" presetID="22" presetClass="entr" presetSubtype="4" fill="hold" nodeType="withEffect">
                                  <p:stCondLst>
                                    <p:cond delay="50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700"/>
                                        <p:tgtEl>
                                          <p:spTgt spid="32"/>
                                        </p:tgtEl>
                                      </p:cBhvr>
                                    </p:animEffect>
                                  </p:childTnLst>
                                </p:cTn>
                              </p:par>
                              <p:par>
                                <p:cTn id="14" presetID="22" presetClass="entr" presetSubtype="8" fill="hold" nodeType="withEffect">
                                  <p:stCondLst>
                                    <p:cond delay="110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400"/>
                                        <p:tgtEl>
                                          <p:spTgt spid="47"/>
                                        </p:tgtEl>
                                      </p:cBhvr>
                                    </p:animEffect>
                                  </p:childTnLst>
                                </p:cTn>
                              </p:par>
                              <p:par>
                                <p:cTn id="17" presetID="22" presetClass="entr" presetSubtype="1" fill="hold" nodeType="withEffect">
                                  <p:stCondLst>
                                    <p:cond delay="1400"/>
                                  </p:stCondLst>
                                  <p:childTnLst>
                                    <p:set>
                                      <p:cBhvr>
                                        <p:cTn id="18" dur="1" fill="hold">
                                          <p:stCondLst>
                                            <p:cond delay="0"/>
                                          </p:stCondLst>
                                        </p:cTn>
                                        <p:tgtEl>
                                          <p:spTgt spid="53"/>
                                        </p:tgtEl>
                                        <p:attrNameLst>
                                          <p:attrName>style.visibility</p:attrName>
                                        </p:attrNameLst>
                                      </p:cBhvr>
                                      <p:to>
                                        <p:strVal val="visible"/>
                                      </p:to>
                                    </p:set>
                                    <p:animEffect transition="in" filter="wipe(up)">
                                      <p:cBhvr>
                                        <p:cTn id="19" dur="500"/>
                                        <p:tgtEl>
                                          <p:spTgt spid="53"/>
                                        </p:tgtEl>
                                      </p:cBhvr>
                                    </p:animEffect>
                                  </p:childTnLst>
                                </p:cTn>
                              </p:par>
                              <p:par>
                                <p:cTn id="20" presetID="22" presetClass="entr" presetSubtype="8" fill="hold" nodeType="withEffect">
                                  <p:stCondLst>
                                    <p:cond delay="180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300"/>
                                        <p:tgtEl>
                                          <p:spTgt spid="56"/>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22" presetClass="entr" presetSubtype="4" fill="hold" nodeType="withEffect">
                                  <p:stCondLst>
                                    <p:cond delay="130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8" fill="hold" nodeType="withEffect">
                                  <p:stCondLst>
                                    <p:cond delay="170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900"/>
                                        <p:tgtEl>
                                          <p:spTgt spid="50"/>
                                        </p:tgtEl>
                                      </p:cBhvr>
                                    </p:animEffect>
                                  </p:childTnLst>
                                </p:cTn>
                              </p:par>
                              <p:par>
                                <p:cTn id="32" presetID="22" presetClass="entr" presetSubtype="8" fill="hold" nodeType="withEffect">
                                  <p:stCondLst>
                                    <p:cond delay="250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300"/>
                                        <p:tgtEl>
                                          <p:spTgt spid="60"/>
                                        </p:tgtEl>
                                      </p:cBhvr>
                                    </p:animEffect>
                                  </p:childTnLst>
                                </p:cTn>
                              </p:par>
                              <p:par>
                                <p:cTn id="35" presetID="22" presetClass="entr" presetSubtype="8" fill="hold" nodeType="withEffect">
                                  <p:stCondLst>
                                    <p:cond delay="200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300"/>
                                        <p:tgtEl>
                                          <p:spTgt spid="63"/>
                                        </p:tgtEl>
                                      </p:cBhvr>
                                    </p:animEffect>
                                  </p:childTnLst>
                                </p:cTn>
                              </p:par>
                              <p:par>
                                <p:cTn id="38" presetID="22" presetClass="entr" presetSubtype="8" fill="hold" nodeType="withEffect">
                                  <p:stCondLst>
                                    <p:cond delay="1500"/>
                                  </p:stCondLst>
                                  <p:childTnLst>
                                    <p:set>
                                      <p:cBhvr>
                                        <p:cTn id="39" dur="1" fill="hold">
                                          <p:stCondLst>
                                            <p:cond delay="0"/>
                                          </p:stCondLst>
                                        </p:cTn>
                                        <p:tgtEl>
                                          <p:spTgt spid="66"/>
                                        </p:tgtEl>
                                        <p:attrNameLst>
                                          <p:attrName>style.visibility</p:attrName>
                                        </p:attrNameLst>
                                      </p:cBhvr>
                                      <p:to>
                                        <p:strVal val="visible"/>
                                      </p:to>
                                    </p:set>
                                    <p:animEffect transition="in" filter="wipe(left)">
                                      <p:cBhvr>
                                        <p:cTn id="40" dur="300"/>
                                        <p:tgtEl>
                                          <p:spTgt spid="66"/>
                                        </p:tgtEl>
                                      </p:cBhvr>
                                    </p:animEffect>
                                  </p:childTnLst>
                                </p:cTn>
                              </p:par>
                            </p:childTnLst>
                          </p:cTn>
                        </p:par>
                        <p:par>
                          <p:cTn id="41" fill="hold">
                            <p:stCondLst>
                              <p:cond delay="2800"/>
                            </p:stCondLst>
                            <p:childTnLst>
                              <p:par>
                                <p:cTn id="42" presetID="10" presetClass="entr" presetSubtype="0" fill="hold" grpId="0" nodeType="afterEffect">
                                  <p:stCondLst>
                                    <p:cond delay="30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C5A1A905-3DCF-44CB-86B5-448EDD917496}"/>
              </a:ext>
            </a:extLst>
          </p:cNvPr>
          <p:cNvSpPr>
            <a:spLocks noChangeArrowheads="1"/>
          </p:cNvSpPr>
          <p:nvPr/>
        </p:nvSpPr>
        <p:spPr bwMode="auto">
          <a:xfrm>
            <a:off x="9420141" y="2983494"/>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 name="Freeform 4">
            <a:extLst>
              <a:ext uri="{FF2B5EF4-FFF2-40B4-BE49-F238E27FC236}">
                <a16:creationId xmlns:a16="http://schemas.microsoft.com/office/drawing/2014/main" id="{3AFDDEE6-4D77-4092-A538-AE8E9FABE7C3}"/>
              </a:ext>
            </a:extLst>
          </p:cNvPr>
          <p:cNvSpPr>
            <a:spLocks noChangeArrowheads="1"/>
          </p:cNvSpPr>
          <p:nvPr/>
        </p:nvSpPr>
        <p:spPr bwMode="auto">
          <a:xfrm>
            <a:off x="9434188" y="3085516"/>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19" name="Group 61">
            <a:extLst>
              <a:ext uri="{FF2B5EF4-FFF2-40B4-BE49-F238E27FC236}">
                <a16:creationId xmlns:a16="http://schemas.microsoft.com/office/drawing/2014/main" id="{6569B3F5-FEB3-474B-A17F-2D266D366F76}"/>
              </a:ext>
            </a:extLst>
          </p:cNvPr>
          <p:cNvGrpSpPr/>
          <p:nvPr/>
        </p:nvGrpSpPr>
        <p:grpSpPr>
          <a:xfrm>
            <a:off x="1066484" y="1539222"/>
            <a:ext cx="9654837" cy="2273372"/>
            <a:chOff x="4374528" y="1122029"/>
            <a:chExt cx="5885448" cy="2445039"/>
          </a:xfrm>
        </p:grpSpPr>
        <p:sp>
          <p:nvSpPr>
            <p:cNvPr id="20" name="Freeform 398">
              <a:extLst>
                <a:ext uri="{FF2B5EF4-FFF2-40B4-BE49-F238E27FC236}">
                  <a16:creationId xmlns:a16="http://schemas.microsoft.com/office/drawing/2014/main" id="{4C62F806-8C15-4D76-B39D-B07A4ECE9DB6}"/>
                </a:ext>
              </a:extLst>
            </p:cNvPr>
            <p:cNvSpPr>
              <a:spLocks noChangeArrowheads="1"/>
            </p:cNvSpPr>
            <p:nvPr/>
          </p:nvSpPr>
          <p:spPr bwMode="auto">
            <a:xfrm>
              <a:off x="4928672" y="1229072"/>
              <a:ext cx="4997314" cy="285450"/>
            </a:xfrm>
            <a:custGeom>
              <a:avLst/>
              <a:gdLst>
                <a:gd name="T0" fmla="*/ 2743 w 3042"/>
                <a:gd name="T1" fmla="*/ 0 h 460"/>
                <a:gd name="T2" fmla="*/ 2743 w 3042"/>
                <a:gd name="T3" fmla="*/ 0 h 460"/>
                <a:gd name="T4" fmla="*/ 0 w 3042"/>
                <a:gd name="T5" fmla="*/ 0 h 460"/>
                <a:gd name="T6" fmla="*/ 0 w 3042"/>
                <a:gd name="T7" fmla="*/ 459 h 460"/>
                <a:gd name="T8" fmla="*/ 3041 w 3042"/>
                <a:gd name="T9" fmla="*/ 459 h 460"/>
                <a:gd name="T10" fmla="*/ 2743 w 3042"/>
                <a:gd name="T11" fmla="*/ 0 h 460"/>
              </a:gdLst>
              <a:ahLst/>
              <a:cxnLst>
                <a:cxn ang="0">
                  <a:pos x="T0" y="T1"/>
                </a:cxn>
                <a:cxn ang="0">
                  <a:pos x="T2" y="T3"/>
                </a:cxn>
                <a:cxn ang="0">
                  <a:pos x="T4" y="T5"/>
                </a:cxn>
                <a:cxn ang="0">
                  <a:pos x="T6" y="T7"/>
                </a:cxn>
                <a:cxn ang="0">
                  <a:pos x="T8" y="T9"/>
                </a:cxn>
                <a:cxn ang="0">
                  <a:pos x="T10" y="T11"/>
                </a:cxn>
              </a:cxnLst>
              <a:rect l="0" t="0" r="r" b="b"/>
              <a:pathLst>
                <a:path w="3042" h="460">
                  <a:moveTo>
                    <a:pt x="2743" y="0"/>
                  </a:moveTo>
                  <a:lnTo>
                    <a:pt x="2743" y="0"/>
                  </a:lnTo>
                  <a:cubicBezTo>
                    <a:pt x="1067" y="0"/>
                    <a:pt x="333" y="0"/>
                    <a:pt x="0" y="0"/>
                  </a:cubicBezTo>
                  <a:cubicBezTo>
                    <a:pt x="0" y="459"/>
                    <a:pt x="0" y="459"/>
                    <a:pt x="0" y="459"/>
                  </a:cubicBezTo>
                  <a:cubicBezTo>
                    <a:pt x="551" y="459"/>
                    <a:pt x="1469" y="459"/>
                    <a:pt x="3041" y="459"/>
                  </a:cubicBezTo>
                  <a:cubicBezTo>
                    <a:pt x="3018" y="149"/>
                    <a:pt x="2743" y="0"/>
                    <a:pt x="2743" y="0"/>
                  </a:cubicBezTo>
                </a:path>
              </a:pathLst>
            </a:custGeom>
            <a:solidFill>
              <a:schemeClr val="tx2">
                <a:lumMod val="40000"/>
                <a:lumOff val="60000"/>
              </a:schemeClr>
            </a:solidFill>
            <a:ln>
              <a:noFill/>
            </a:ln>
            <a:effectLst/>
          </p:spPr>
          <p:txBody>
            <a:bodyPr wrap="none" anchor="ctr"/>
            <a:lstStyle/>
            <a:p>
              <a:pPr algn="ctr"/>
              <a:endParaRPr lang="en-US"/>
            </a:p>
          </p:txBody>
        </p:sp>
        <p:grpSp>
          <p:nvGrpSpPr>
            <p:cNvPr id="21" name="Group 391">
              <a:extLst>
                <a:ext uri="{FF2B5EF4-FFF2-40B4-BE49-F238E27FC236}">
                  <a16:creationId xmlns:a16="http://schemas.microsoft.com/office/drawing/2014/main" id="{3F526263-FF74-4B63-BC96-BB5B7D130D6C}"/>
                </a:ext>
              </a:extLst>
            </p:cNvPr>
            <p:cNvGrpSpPr/>
            <p:nvPr/>
          </p:nvGrpSpPr>
          <p:grpSpPr>
            <a:xfrm>
              <a:off x="9340929" y="1215349"/>
              <a:ext cx="919047" cy="2351719"/>
              <a:chOff x="4764816" y="1484889"/>
              <a:chExt cx="919047" cy="2351719"/>
            </a:xfrm>
            <a:gradFill>
              <a:gsLst>
                <a:gs pos="58000">
                  <a:schemeClr val="tx2">
                    <a:lumMod val="75000"/>
                  </a:schemeClr>
                </a:gs>
                <a:gs pos="100000">
                  <a:schemeClr val="tx2">
                    <a:lumMod val="60000"/>
                    <a:lumOff val="40000"/>
                  </a:schemeClr>
                </a:gs>
              </a:gsLst>
              <a:lin ang="16200000" scaled="1"/>
            </a:gradFill>
          </p:grpSpPr>
          <p:sp>
            <p:nvSpPr>
              <p:cNvPr id="27" name="Freeform 400">
                <a:extLst>
                  <a:ext uri="{FF2B5EF4-FFF2-40B4-BE49-F238E27FC236}">
                    <a16:creationId xmlns:a16="http://schemas.microsoft.com/office/drawing/2014/main" id="{6C8A51BC-A61A-4A86-9B22-6C31C8FE5236}"/>
                  </a:ext>
                </a:extLst>
              </p:cNvPr>
              <p:cNvSpPr>
                <a:spLocks noChangeArrowheads="1"/>
              </p:cNvSpPr>
              <p:nvPr/>
            </p:nvSpPr>
            <p:spPr bwMode="auto">
              <a:xfrm>
                <a:off x="4948281" y="2121662"/>
                <a:ext cx="735582" cy="1714946"/>
              </a:xfrm>
              <a:custGeom>
                <a:avLst/>
                <a:gdLst>
                  <a:gd name="T0" fmla="*/ 884 w 1183"/>
                  <a:gd name="T1" fmla="*/ 80 h 2089"/>
                  <a:gd name="T2" fmla="*/ 884 w 1183"/>
                  <a:gd name="T3" fmla="*/ 80 h 2089"/>
                  <a:gd name="T4" fmla="*/ 884 w 1183"/>
                  <a:gd name="T5" fmla="*/ 0 h 2089"/>
                  <a:gd name="T6" fmla="*/ 0 w 1183"/>
                  <a:gd name="T7" fmla="*/ 0 h 2089"/>
                  <a:gd name="T8" fmla="*/ 0 w 1183"/>
                  <a:gd name="T9" fmla="*/ 217 h 2089"/>
                  <a:gd name="T10" fmla="*/ 0 w 1183"/>
                  <a:gd name="T11" fmla="*/ 1411 h 2089"/>
                  <a:gd name="T12" fmla="*/ 425 w 1183"/>
                  <a:gd name="T13" fmla="*/ 1996 h 2089"/>
                  <a:gd name="T14" fmla="*/ 1182 w 1183"/>
                  <a:gd name="T15" fmla="*/ 2077 h 2089"/>
                  <a:gd name="T16" fmla="*/ 884 w 1183"/>
                  <a:gd name="T17" fmla="*/ 1572 h 2089"/>
                  <a:gd name="T18" fmla="*/ 884 w 1183"/>
                  <a:gd name="T19" fmla="*/ 1158 h 2089"/>
                  <a:gd name="T20" fmla="*/ 884 w 1183"/>
                  <a:gd name="T21" fmla="*/ 8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3" h="2089">
                    <a:moveTo>
                      <a:pt x="884" y="80"/>
                    </a:moveTo>
                    <a:lnTo>
                      <a:pt x="884" y="80"/>
                    </a:lnTo>
                    <a:cubicBezTo>
                      <a:pt x="884" y="80"/>
                      <a:pt x="884" y="57"/>
                      <a:pt x="884" y="0"/>
                    </a:cubicBezTo>
                    <a:cubicBezTo>
                      <a:pt x="0" y="0"/>
                      <a:pt x="0" y="0"/>
                      <a:pt x="0" y="0"/>
                    </a:cubicBezTo>
                    <a:cubicBezTo>
                      <a:pt x="0" y="217"/>
                      <a:pt x="0" y="217"/>
                      <a:pt x="0" y="217"/>
                    </a:cubicBezTo>
                    <a:cubicBezTo>
                      <a:pt x="0" y="217"/>
                      <a:pt x="0" y="1078"/>
                      <a:pt x="0" y="1411"/>
                    </a:cubicBezTo>
                    <a:cubicBezTo>
                      <a:pt x="0" y="1594"/>
                      <a:pt x="161" y="1870"/>
                      <a:pt x="425" y="1996"/>
                    </a:cubicBezTo>
                    <a:cubicBezTo>
                      <a:pt x="631" y="2088"/>
                      <a:pt x="930" y="2077"/>
                      <a:pt x="1182" y="2077"/>
                    </a:cubicBezTo>
                    <a:cubicBezTo>
                      <a:pt x="1182" y="2077"/>
                      <a:pt x="884" y="1904"/>
                      <a:pt x="884" y="1572"/>
                    </a:cubicBezTo>
                    <a:cubicBezTo>
                      <a:pt x="884" y="1239"/>
                      <a:pt x="884" y="1158"/>
                      <a:pt x="884" y="1158"/>
                    </a:cubicBezTo>
                    <a:cubicBezTo>
                      <a:pt x="884" y="80"/>
                      <a:pt x="884" y="80"/>
                      <a:pt x="884" y="80"/>
                    </a:cubicBezTo>
                  </a:path>
                </a:pathLst>
              </a:custGeom>
              <a:grpFill/>
              <a:ln>
                <a:noFill/>
              </a:ln>
              <a:effectLst/>
            </p:spPr>
            <p:txBody>
              <a:bodyPr wrap="none" anchor="ctr"/>
              <a:lstStyle/>
              <a:p>
                <a:pPr algn="ctr"/>
                <a:endParaRPr lang="en-US"/>
              </a:p>
            </p:txBody>
          </p:sp>
          <p:sp>
            <p:nvSpPr>
              <p:cNvPr id="28" name="Freeform 399">
                <a:extLst>
                  <a:ext uri="{FF2B5EF4-FFF2-40B4-BE49-F238E27FC236}">
                    <a16:creationId xmlns:a16="http://schemas.microsoft.com/office/drawing/2014/main" id="{5A4B2F91-A3BE-4A53-897C-2C143E0BCBF3}"/>
                  </a:ext>
                </a:extLst>
              </p:cNvPr>
              <p:cNvSpPr>
                <a:spLocks noChangeArrowheads="1"/>
              </p:cNvSpPr>
              <p:nvPr/>
            </p:nvSpPr>
            <p:spPr bwMode="auto">
              <a:xfrm>
                <a:off x="4764816" y="1484889"/>
                <a:ext cx="735582" cy="636773"/>
              </a:xfrm>
              <a:custGeom>
                <a:avLst/>
                <a:gdLst>
                  <a:gd name="T0" fmla="*/ 298 w 1183"/>
                  <a:gd name="T1" fmla="*/ 1022 h 1023"/>
                  <a:gd name="T2" fmla="*/ 298 w 1183"/>
                  <a:gd name="T3" fmla="*/ 1022 h 1023"/>
                  <a:gd name="T4" fmla="*/ 1182 w 1183"/>
                  <a:gd name="T5" fmla="*/ 1022 h 1023"/>
                  <a:gd name="T6" fmla="*/ 1182 w 1183"/>
                  <a:gd name="T7" fmla="*/ 688 h 1023"/>
                  <a:gd name="T8" fmla="*/ 757 w 1183"/>
                  <a:gd name="T9" fmla="*/ 103 h 1023"/>
                  <a:gd name="T10" fmla="*/ 0 w 1183"/>
                  <a:gd name="T11" fmla="*/ 23 h 1023"/>
                  <a:gd name="T12" fmla="*/ 298 w 1183"/>
                  <a:gd name="T13" fmla="*/ 528 h 1023"/>
                  <a:gd name="T14" fmla="*/ 298 w 1183"/>
                  <a:gd name="T15" fmla="*/ 930 h 1023"/>
                  <a:gd name="T16" fmla="*/ 298 w 1183"/>
                  <a:gd name="T17" fmla="*/ 102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3" h="1023">
                    <a:moveTo>
                      <a:pt x="298" y="1022"/>
                    </a:moveTo>
                    <a:lnTo>
                      <a:pt x="298" y="1022"/>
                    </a:lnTo>
                    <a:cubicBezTo>
                      <a:pt x="1182" y="1022"/>
                      <a:pt x="1182" y="1022"/>
                      <a:pt x="1182" y="1022"/>
                    </a:cubicBezTo>
                    <a:cubicBezTo>
                      <a:pt x="1182" y="964"/>
                      <a:pt x="1182" y="861"/>
                      <a:pt x="1182" y="688"/>
                    </a:cubicBezTo>
                    <a:cubicBezTo>
                      <a:pt x="1182" y="505"/>
                      <a:pt x="1021" y="229"/>
                      <a:pt x="757" y="103"/>
                    </a:cubicBezTo>
                    <a:cubicBezTo>
                      <a:pt x="550" y="0"/>
                      <a:pt x="252" y="23"/>
                      <a:pt x="0" y="23"/>
                    </a:cubicBezTo>
                    <a:cubicBezTo>
                      <a:pt x="0" y="23"/>
                      <a:pt x="298" y="195"/>
                      <a:pt x="298" y="528"/>
                    </a:cubicBezTo>
                    <a:cubicBezTo>
                      <a:pt x="298" y="849"/>
                      <a:pt x="298" y="930"/>
                      <a:pt x="298" y="930"/>
                    </a:cubicBezTo>
                    <a:cubicBezTo>
                      <a:pt x="298" y="964"/>
                      <a:pt x="298" y="998"/>
                      <a:pt x="298" y="1022"/>
                    </a:cubicBezTo>
                  </a:path>
                </a:pathLst>
              </a:custGeom>
              <a:grpFill/>
              <a:ln>
                <a:noFill/>
              </a:ln>
              <a:effectLst/>
            </p:spPr>
            <p:txBody>
              <a:bodyPr wrap="none" anchor="ctr"/>
              <a:lstStyle/>
              <a:p>
                <a:pPr algn="ctr"/>
                <a:endParaRPr lang="en-US" dirty="0"/>
              </a:p>
            </p:txBody>
          </p:sp>
        </p:grpSp>
        <p:sp>
          <p:nvSpPr>
            <p:cNvPr id="22" name="Freeform 397">
              <a:extLst>
                <a:ext uri="{FF2B5EF4-FFF2-40B4-BE49-F238E27FC236}">
                  <a16:creationId xmlns:a16="http://schemas.microsoft.com/office/drawing/2014/main" id="{86C41FCD-57AD-48AB-8A19-861EE44CD446}"/>
                </a:ext>
              </a:extLst>
            </p:cNvPr>
            <p:cNvSpPr>
              <a:spLocks noChangeArrowheads="1"/>
            </p:cNvSpPr>
            <p:nvPr/>
          </p:nvSpPr>
          <p:spPr bwMode="auto">
            <a:xfrm>
              <a:off x="4928672" y="1514521"/>
              <a:ext cx="4570079" cy="279960"/>
            </a:xfrm>
            <a:custGeom>
              <a:avLst/>
              <a:gdLst>
                <a:gd name="T0" fmla="*/ 3041 w 3042"/>
                <a:gd name="T1" fmla="*/ 46 h 449"/>
                <a:gd name="T2" fmla="*/ 3041 w 3042"/>
                <a:gd name="T3" fmla="*/ 46 h 449"/>
                <a:gd name="T4" fmla="*/ 3041 w 3042"/>
                <a:gd name="T5" fmla="*/ 0 h 449"/>
                <a:gd name="T6" fmla="*/ 0 w 3042"/>
                <a:gd name="T7" fmla="*/ 0 h 449"/>
                <a:gd name="T8" fmla="*/ 0 w 3042"/>
                <a:gd name="T9" fmla="*/ 448 h 449"/>
                <a:gd name="T10" fmla="*/ 3041 w 3042"/>
                <a:gd name="T11" fmla="*/ 448 h 449"/>
                <a:gd name="T12" fmla="*/ 3041 w 3042"/>
                <a:gd name="T13" fmla="*/ 46 h 449"/>
              </a:gdLst>
              <a:ahLst/>
              <a:cxnLst>
                <a:cxn ang="0">
                  <a:pos x="T0" y="T1"/>
                </a:cxn>
                <a:cxn ang="0">
                  <a:pos x="T2" y="T3"/>
                </a:cxn>
                <a:cxn ang="0">
                  <a:pos x="T4" y="T5"/>
                </a:cxn>
                <a:cxn ang="0">
                  <a:pos x="T6" y="T7"/>
                </a:cxn>
                <a:cxn ang="0">
                  <a:pos x="T8" y="T9"/>
                </a:cxn>
                <a:cxn ang="0">
                  <a:pos x="T10" y="T11"/>
                </a:cxn>
                <a:cxn ang="0">
                  <a:pos x="T12" y="T13"/>
                </a:cxn>
              </a:cxnLst>
              <a:rect l="0" t="0" r="r" b="b"/>
              <a:pathLst>
                <a:path w="3042" h="449">
                  <a:moveTo>
                    <a:pt x="3041" y="46"/>
                  </a:moveTo>
                  <a:lnTo>
                    <a:pt x="3041" y="46"/>
                  </a:lnTo>
                  <a:cubicBezTo>
                    <a:pt x="3041" y="23"/>
                    <a:pt x="3041" y="11"/>
                    <a:pt x="3041" y="0"/>
                  </a:cubicBezTo>
                  <a:cubicBezTo>
                    <a:pt x="1469" y="0"/>
                    <a:pt x="551" y="0"/>
                    <a:pt x="0" y="0"/>
                  </a:cubicBezTo>
                  <a:cubicBezTo>
                    <a:pt x="0" y="448"/>
                    <a:pt x="0" y="448"/>
                    <a:pt x="0" y="448"/>
                  </a:cubicBezTo>
                  <a:cubicBezTo>
                    <a:pt x="3041" y="448"/>
                    <a:pt x="3041" y="448"/>
                    <a:pt x="3041" y="448"/>
                  </a:cubicBezTo>
                  <a:cubicBezTo>
                    <a:pt x="3041" y="448"/>
                    <a:pt x="3041" y="367"/>
                    <a:pt x="3041" y="46"/>
                  </a:cubicBezTo>
                </a:path>
              </a:pathLst>
            </a:custGeom>
            <a:gradFill>
              <a:gsLst>
                <a:gs pos="92000">
                  <a:schemeClr val="tx2">
                    <a:lumMod val="75000"/>
                  </a:schemeClr>
                </a:gs>
                <a:gs pos="0">
                  <a:schemeClr val="tx2">
                    <a:lumMod val="40000"/>
                    <a:lumOff val="60000"/>
                  </a:schemeClr>
                </a:gs>
              </a:gsLst>
              <a:lin ang="2700000" scaled="1"/>
            </a:gradFill>
            <a:ln>
              <a:noFill/>
            </a:ln>
            <a:effectLst/>
          </p:spPr>
          <p:txBody>
            <a:bodyPr wrap="none" anchor="ctr"/>
            <a:lstStyle/>
            <a:p>
              <a:pPr algn="ctr"/>
              <a:endParaRPr lang="en-US"/>
            </a:p>
          </p:txBody>
        </p:sp>
        <p:grpSp>
          <p:nvGrpSpPr>
            <p:cNvPr id="23" name="Group 393">
              <a:extLst>
                <a:ext uri="{FF2B5EF4-FFF2-40B4-BE49-F238E27FC236}">
                  <a16:creationId xmlns:a16="http://schemas.microsoft.com/office/drawing/2014/main" id="{CCB3C761-2819-4D3A-A407-6475EC92244C}"/>
                </a:ext>
              </a:extLst>
            </p:cNvPr>
            <p:cNvGrpSpPr/>
            <p:nvPr/>
          </p:nvGrpSpPr>
          <p:grpSpPr>
            <a:xfrm>
              <a:off x="4374528" y="1122029"/>
              <a:ext cx="485814" cy="784986"/>
              <a:chOff x="-9965" y="999890"/>
              <a:chExt cx="485814" cy="784986"/>
            </a:xfrm>
          </p:grpSpPr>
          <p:sp>
            <p:nvSpPr>
              <p:cNvPr id="25" name="Freeform 395">
                <a:extLst>
                  <a:ext uri="{FF2B5EF4-FFF2-40B4-BE49-F238E27FC236}">
                    <a16:creationId xmlns:a16="http://schemas.microsoft.com/office/drawing/2014/main" id="{701EA08C-8C2E-4C30-ACBF-3A57064C70B0}"/>
                  </a:ext>
                </a:extLst>
              </p:cNvPr>
              <p:cNvSpPr>
                <a:spLocks noChangeArrowheads="1"/>
              </p:cNvSpPr>
              <p:nvPr/>
            </p:nvSpPr>
            <p:spPr bwMode="auto">
              <a:xfrm>
                <a:off x="-9965" y="1392382"/>
                <a:ext cx="485814" cy="392494"/>
              </a:xfrm>
              <a:custGeom>
                <a:avLst/>
                <a:gdLst>
                  <a:gd name="T0" fmla="*/ 447 w 781"/>
                  <a:gd name="T1" fmla="*/ 597 h 632"/>
                  <a:gd name="T2" fmla="*/ 447 w 781"/>
                  <a:gd name="T3" fmla="*/ 597 h 632"/>
                  <a:gd name="T4" fmla="*/ 562 w 781"/>
                  <a:gd name="T5" fmla="*/ 608 h 632"/>
                  <a:gd name="T6" fmla="*/ 585 w 781"/>
                  <a:gd name="T7" fmla="*/ 551 h 632"/>
                  <a:gd name="T8" fmla="*/ 573 w 781"/>
                  <a:gd name="T9" fmla="*/ 505 h 632"/>
                  <a:gd name="T10" fmla="*/ 527 w 781"/>
                  <a:gd name="T11" fmla="*/ 448 h 632"/>
                  <a:gd name="T12" fmla="*/ 780 w 781"/>
                  <a:gd name="T13" fmla="*/ 448 h 632"/>
                  <a:gd name="T14" fmla="*/ 780 w 781"/>
                  <a:gd name="T15" fmla="*/ 0 h 632"/>
                  <a:gd name="T16" fmla="*/ 0 w 781"/>
                  <a:gd name="T17" fmla="*/ 0 h 632"/>
                  <a:gd name="T18" fmla="*/ 11 w 781"/>
                  <a:gd name="T19" fmla="*/ 46 h 632"/>
                  <a:gd name="T20" fmla="*/ 447 w 781"/>
                  <a:gd name="T21" fmla="*/ 59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632">
                    <a:moveTo>
                      <a:pt x="447" y="597"/>
                    </a:moveTo>
                    <a:lnTo>
                      <a:pt x="447" y="597"/>
                    </a:lnTo>
                    <a:cubicBezTo>
                      <a:pt x="482" y="631"/>
                      <a:pt x="527" y="631"/>
                      <a:pt x="562" y="608"/>
                    </a:cubicBezTo>
                    <a:cubicBezTo>
                      <a:pt x="573" y="597"/>
                      <a:pt x="585" y="574"/>
                      <a:pt x="585" y="551"/>
                    </a:cubicBezTo>
                    <a:cubicBezTo>
                      <a:pt x="585" y="528"/>
                      <a:pt x="585" y="516"/>
                      <a:pt x="573" y="505"/>
                    </a:cubicBezTo>
                    <a:cubicBezTo>
                      <a:pt x="527" y="448"/>
                      <a:pt x="527" y="448"/>
                      <a:pt x="527" y="448"/>
                    </a:cubicBezTo>
                    <a:cubicBezTo>
                      <a:pt x="608" y="448"/>
                      <a:pt x="700" y="448"/>
                      <a:pt x="780" y="448"/>
                    </a:cubicBezTo>
                    <a:cubicBezTo>
                      <a:pt x="780" y="0"/>
                      <a:pt x="780" y="0"/>
                      <a:pt x="780" y="0"/>
                    </a:cubicBezTo>
                    <a:cubicBezTo>
                      <a:pt x="0" y="0"/>
                      <a:pt x="0" y="0"/>
                      <a:pt x="0" y="0"/>
                    </a:cubicBezTo>
                    <a:cubicBezTo>
                      <a:pt x="0" y="11"/>
                      <a:pt x="0" y="35"/>
                      <a:pt x="11" y="46"/>
                    </a:cubicBezTo>
                    <a:cubicBezTo>
                      <a:pt x="447" y="597"/>
                      <a:pt x="447" y="597"/>
                      <a:pt x="447" y="597"/>
                    </a:cubicBezTo>
                  </a:path>
                </a:pathLst>
              </a:custGeom>
              <a:gradFill>
                <a:gsLst>
                  <a:gs pos="92000">
                    <a:schemeClr val="tx2">
                      <a:lumMod val="60000"/>
                      <a:lumOff val="40000"/>
                    </a:schemeClr>
                  </a:gs>
                  <a:gs pos="0">
                    <a:schemeClr val="tx2">
                      <a:lumMod val="40000"/>
                      <a:lumOff val="60000"/>
                    </a:schemeClr>
                  </a:gs>
                </a:gsLst>
                <a:lin ang="2700000" scaled="1"/>
              </a:gradFill>
              <a:ln>
                <a:noFill/>
              </a:ln>
              <a:effectLst/>
            </p:spPr>
            <p:txBody>
              <a:bodyPr wrap="none" anchor="ctr"/>
              <a:lstStyle/>
              <a:p>
                <a:pPr algn="ctr"/>
                <a:endParaRPr lang="en-US"/>
              </a:p>
            </p:txBody>
          </p:sp>
          <p:sp>
            <p:nvSpPr>
              <p:cNvPr id="26" name="Freeform 396">
                <a:extLst>
                  <a:ext uri="{FF2B5EF4-FFF2-40B4-BE49-F238E27FC236}">
                    <a16:creationId xmlns:a16="http://schemas.microsoft.com/office/drawing/2014/main" id="{BA4E68A8-5447-48E6-8F66-6530B2BF4346}"/>
                  </a:ext>
                </a:extLst>
              </p:cNvPr>
              <p:cNvSpPr>
                <a:spLocks noChangeArrowheads="1"/>
              </p:cNvSpPr>
              <p:nvPr/>
            </p:nvSpPr>
            <p:spPr bwMode="auto">
              <a:xfrm>
                <a:off x="-9965" y="999890"/>
                <a:ext cx="485814" cy="392493"/>
              </a:xfrm>
              <a:custGeom>
                <a:avLst/>
                <a:gdLst>
                  <a:gd name="T0" fmla="*/ 780 w 781"/>
                  <a:gd name="T1" fmla="*/ 172 h 632"/>
                  <a:gd name="T2" fmla="*/ 780 w 781"/>
                  <a:gd name="T3" fmla="*/ 172 h 632"/>
                  <a:gd name="T4" fmla="*/ 527 w 781"/>
                  <a:gd name="T5" fmla="*/ 172 h 632"/>
                  <a:gd name="T6" fmla="*/ 573 w 781"/>
                  <a:gd name="T7" fmla="*/ 126 h 632"/>
                  <a:gd name="T8" fmla="*/ 562 w 781"/>
                  <a:gd name="T9" fmla="*/ 23 h 632"/>
                  <a:gd name="T10" fmla="*/ 447 w 781"/>
                  <a:gd name="T11" fmla="*/ 34 h 632"/>
                  <a:gd name="T12" fmla="*/ 11 w 781"/>
                  <a:gd name="T13" fmla="*/ 585 h 632"/>
                  <a:gd name="T14" fmla="*/ 0 w 781"/>
                  <a:gd name="T15" fmla="*/ 631 h 632"/>
                  <a:gd name="T16" fmla="*/ 780 w 781"/>
                  <a:gd name="T17" fmla="*/ 631 h 632"/>
                  <a:gd name="T18" fmla="*/ 780 w 781"/>
                  <a:gd name="T19" fmla="*/ 17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632">
                    <a:moveTo>
                      <a:pt x="780" y="172"/>
                    </a:moveTo>
                    <a:lnTo>
                      <a:pt x="780" y="172"/>
                    </a:lnTo>
                    <a:cubicBezTo>
                      <a:pt x="527" y="172"/>
                      <a:pt x="527" y="172"/>
                      <a:pt x="527" y="172"/>
                    </a:cubicBezTo>
                    <a:cubicBezTo>
                      <a:pt x="573" y="126"/>
                      <a:pt x="573" y="126"/>
                      <a:pt x="573" y="126"/>
                    </a:cubicBezTo>
                    <a:cubicBezTo>
                      <a:pt x="596" y="92"/>
                      <a:pt x="585" y="46"/>
                      <a:pt x="562" y="23"/>
                    </a:cubicBezTo>
                    <a:cubicBezTo>
                      <a:pt x="527" y="0"/>
                      <a:pt x="482" y="0"/>
                      <a:pt x="447" y="34"/>
                    </a:cubicBezTo>
                    <a:cubicBezTo>
                      <a:pt x="11" y="585"/>
                      <a:pt x="11" y="585"/>
                      <a:pt x="11" y="585"/>
                    </a:cubicBezTo>
                    <a:cubicBezTo>
                      <a:pt x="0" y="597"/>
                      <a:pt x="0" y="608"/>
                      <a:pt x="0" y="631"/>
                    </a:cubicBezTo>
                    <a:cubicBezTo>
                      <a:pt x="0" y="631"/>
                      <a:pt x="0" y="631"/>
                      <a:pt x="780" y="631"/>
                    </a:cubicBezTo>
                    <a:cubicBezTo>
                      <a:pt x="780" y="172"/>
                      <a:pt x="780" y="172"/>
                      <a:pt x="780" y="172"/>
                    </a:cubicBezTo>
                  </a:path>
                </a:pathLst>
              </a:custGeom>
              <a:solidFill>
                <a:schemeClr val="tx2">
                  <a:lumMod val="40000"/>
                  <a:lumOff val="60000"/>
                </a:schemeClr>
              </a:solidFill>
              <a:ln>
                <a:noFill/>
              </a:ln>
              <a:effectLst/>
            </p:spPr>
            <p:txBody>
              <a:bodyPr wrap="none" anchor="ctr"/>
              <a:lstStyle/>
              <a:p>
                <a:pPr algn="ctr"/>
                <a:endParaRPr lang="en-US"/>
              </a:p>
            </p:txBody>
          </p:sp>
        </p:grpSp>
        <p:sp>
          <p:nvSpPr>
            <p:cNvPr id="24" name="Freeform 394">
              <a:extLst>
                <a:ext uri="{FF2B5EF4-FFF2-40B4-BE49-F238E27FC236}">
                  <a16:creationId xmlns:a16="http://schemas.microsoft.com/office/drawing/2014/main" id="{4D10C95F-BFFE-4522-AF93-66A033ED405F}"/>
                </a:ext>
              </a:extLst>
            </p:cNvPr>
            <p:cNvSpPr>
              <a:spLocks noChangeArrowheads="1"/>
            </p:cNvSpPr>
            <p:nvPr/>
          </p:nvSpPr>
          <p:spPr bwMode="auto">
            <a:xfrm>
              <a:off x="9255842" y="1229072"/>
              <a:ext cx="271727" cy="565410"/>
            </a:xfrm>
            <a:custGeom>
              <a:avLst/>
              <a:gdLst>
                <a:gd name="T0" fmla="*/ 356 w 437"/>
                <a:gd name="T1" fmla="*/ 907 h 908"/>
                <a:gd name="T2" fmla="*/ 356 w 437"/>
                <a:gd name="T3" fmla="*/ 907 h 908"/>
                <a:gd name="T4" fmla="*/ 436 w 437"/>
                <a:gd name="T5" fmla="*/ 907 h 908"/>
                <a:gd name="T6" fmla="*/ 436 w 437"/>
                <a:gd name="T7" fmla="*/ 505 h 908"/>
                <a:gd name="T8" fmla="*/ 436 w 437"/>
                <a:gd name="T9" fmla="*/ 494 h 908"/>
                <a:gd name="T10" fmla="*/ 436 w 437"/>
                <a:gd name="T11" fmla="*/ 459 h 908"/>
                <a:gd name="T12" fmla="*/ 138 w 437"/>
                <a:gd name="T13" fmla="*/ 0 h 908"/>
                <a:gd name="T14" fmla="*/ 0 w 437"/>
                <a:gd name="T15" fmla="*/ 0 h 908"/>
                <a:gd name="T16" fmla="*/ 356 w 437"/>
                <a:gd name="T17" fmla="*/ 459 h 908"/>
                <a:gd name="T18" fmla="*/ 356 w 437"/>
                <a:gd name="T19" fmla="*/ 470 h 908"/>
                <a:gd name="T20" fmla="*/ 356 w 437"/>
                <a:gd name="T21"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908">
                  <a:moveTo>
                    <a:pt x="356" y="907"/>
                  </a:moveTo>
                  <a:lnTo>
                    <a:pt x="356" y="907"/>
                  </a:lnTo>
                  <a:cubicBezTo>
                    <a:pt x="436" y="907"/>
                    <a:pt x="436" y="907"/>
                    <a:pt x="436" y="907"/>
                  </a:cubicBezTo>
                  <a:cubicBezTo>
                    <a:pt x="436" y="907"/>
                    <a:pt x="436" y="826"/>
                    <a:pt x="436" y="505"/>
                  </a:cubicBezTo>
                  <a:cubicBezTo>
                    <a:pt x="436" y="494"/>
                    <a:pt x="436" y="494"/>
                    <a:pt x="436" y="494"/>
                  </a:cubicBezTo>
                  <a:cubicBezTo>
                    <a:pt x="436" y="482"/>
                    <a:pt x="436" y="470"/>
                    <a:pt x="436" y="459"/>
                  </a:cubicBezTo>
                  <a:cubicBezTo>
                    <a:pt x="413" y="149"/>
                    <a:pt x="138" y="0"/>
                    <a:pt x="138" y="0"/>
                  </a:cubicBezTo>
                  <a:cubicBezTo>
                    <a:pt x="0" y="0"/>
                    <a:pt x="0" y="0"/>
                    <a:pt x="0" y="0"/>
                  </a:cubicBezTo>
                  <a:cubicBezTo>
                    <a:pt x="0" y="0"/>
                    <a:pt x="333" y="230"/>
                    <a:pt x="356" y="459"/>
                  </a:cubicBezTo>
                  <a:cubicBezTo>
                    <a:pt x="356" y="470"/>
                    <a:pt x="356" y="470"/>
                    <a:pt x="356" y="470"/>
                  </a:cubicBezTo>
                  <a:cubicBezTo>
                    <a:pt x="356" y="711"/>
                    <a:pt x="356" y="907"/>
                    <a:pt x="356" y="907"/>
                  </a:cubicBezTo>
                </a:path>
              </a:pathLst>
            </a:custGeom>
            <a:solidFill>
              <a:schemeClr val="tx2">
                <a:lumMod val="75000"/>
              </a:schemeClr>
            </a:solidFill>
            <a:ln>
              <a:noFill/>
            </a:ln>
            <a:effectLst/>
          </p:spPr>
          <p:txBody>
            <a:bodyPr wrap="none" anchor="ctr"/>
            <a:lstStyle/>
            <a:p>
              <a:pPr algn="ctr"/>
              <a:endParaRPr lang="en-US" dirty="0"/>
            </a:p>
          </p:txBody>
        </p:sp>
      </p:grpSp>
      <p:grpSp>
        <p:nvGrpSpPr>
          <p:cNvPr id="131" name="مجموعة 130">
            <a:extLst>
              <a:ext uri="{FF2B5EF4-FFF2-40B4-BE49-F238E27FC236}">
                <a16:creationId xmlns:a16="http://schemas.microsoft.com/office/drawing/2014/main" id="{43F448EC-7D94-4CC9-8C8A-0B73832138DA}"/>
              </a:ext>
            </a:extLst>
          </p:cNvPr>
          <p:cNvGrpSpPr/>
          <p:nvPr/>
        </p:nvGrpSpPr>
        <p:grpSpPr>
          <a:xfrm>
            <a:off x="10980891" y="974529"/>
            <a:ext cx="776541" cy="2857821"/>
            <a:chOff x="10980891" y="974529"/>
            <a:chExt cx="776541" cy="2857821"/>
          </a:xfrm>
        </p:grpSpPr>
        <p:grpSp>
          <p:nvGrpSpPr>
            <p:cNvPr id="132" name="مجموعة 131">
              <a:extLst>
                <a:ext uri="{FF2B5EF4-FFF2-40B4-BE49-F238E27FC236}">
                  <a16:creationId xmlns:a16="http://schemas.microsoft.com/office/drawing/2014/main" id="{FC2C916A-2B78-400A-A786-0168723A88B2}"/>
                </a:ext>
              </a:extLst>
            </p:cNvPr>
            <p:cNvGrpSpPr/>
            <p:nvPr/>
          </p:nvGrpSpPr>
          <p:grpSpPr>
            <a:xfrm>
              <a:off x="10980891" y="988507"/>
              <a:ext cx="776541" cy="609326"/>
              <a:chOff x="10980891" y="988507"/>
              <a:chExt cx="776541" cy="609326"/>
            </a:xfrm>
          </p:grpSpPr>
          <p:sp>
            <p:nvSpPr>
              <p:cNvPr id="138" name="Freeform 19">
                <a:extLst>
                  <a:ext uri="{FF2B5EF4-FFF2-40B4-BE49-F238E27FC236}">
                    <a16:creationId xmlns:a16="http://schemas.microsoft.com/office/drawing/2014/main" id="{6D1D0D48-5E9B-4630-8C8B-63018BEA1D39}"/>
                  </a:ext>
                </a:extLst>
              </p:cNvPr>
              <p:cNvSpPr>
                <a:spLocks noChangeArrowheads="1"/>
              </p:cNvSpPr>
              <p:nvPr/>
            </p:nvSpPr>
            <p:spPr bwMode="auto">
              <a:xfrm>
                <a:off x="11369161" y="988507"/>
                <a:ext cx="388271" cy="609326"/>
              </a:xfrm>
              <a:custGeom>
                <a:avLst/>
                <a:gdLst>
                  <a:gd name="T0" fmla="*/ 608 w 770"/>
                  <a:gd name="T1" fmla="*/ 689 h 977"/>
                  <a:gd name="T2" fmla="*/ 608 w 770"/>
                  <a:gd name="T3" fmla="*/ 689 h 977"/>
                  <a:gd name="T4" fmla="*/ 665 w 770"/>
                  <a:gd name="T5" fmla="*/ 712 h 977"/>
                  <a:gd name="T6" fmla="*/ 734 w 770"/>
                  <a:gd name="T7" fmla="*/ 677 h 977"/>
                  <a:gd name="T8" fmla="*/ 723 w 770"/>
                  <a:gd name="T9" fmla="*/ 551 h 977"/>
                  <a:gd name="T10" fmla="*/ 57 w 770"/>
                  <a:gd name="T11" fmla="*/ 23 h 977"/>
                  <a:gd name="T12" fmla="*/ 0 w 770"/>
                  <a:gd name="T13" fmla="*/ 0 h 977"/>
                  <a:gd name="T14" fmla="*/ 0 w 770"/>
                  <a:gd name="T15" fmla="*/ 976 h 977"/>
                  <a:gd name="T16" fmla="*/ 551 w 770"/>
                  <a:gd name="T17" fmla="*/ 976 h 977"/>
                  <a:gd name="T18" fmla="*/ 551 w 770"/>
                  <a:gd name="T19" fmla="*/ 643 h 977"/>
                  <a:gd name="T20" fmla="*/ 608 w 770"/>
                  <a:gd name="T21" fmla="*/ 689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977">
                    <a:moveTo>
                      <a:pt x="608" y="689"/>
                    </a:moveTo>
                    <a:lnTo>
                      <a:pt x="608" y="689"/>
                    </a:lnTo>
                    <a:cubicBezTo>
                      <a:pt x="619" y="712"/>
                      <a:pt x="643" y="712"/>
                      <a:pt x="665" y="712"/>
                    </a:cubicBezTo>
                    <a:cubicBezTo>
                      <a:pt x="688" y="712"/>
                      <a:pt x="711" y="701"/>
                      <a:pt x="734" y="677"/>
                    </a:cubicBezTo>
                    <a:cubicBezTo>
                      <a:pt x="769" y="643"/>
                      <a:pt x="757" y="586"/>
                      <a:pt x="723" y="551"/>
                    </a:cubicBezTo>
                    <a:cubicBezTo>
                      <a:pt x="57" y="23"/>
                      <a:pt x="57" y="23"/>
                      <a:pt x="57" y="23"/>
                    </a:cubicBezTo>
                    <a:cubicBezTo>
                      <a:pt x="34" y="12"/>
                      <a:pt x="22" y="0"/>
                      <a:pt x="0" y="0"/>
                    </a:cubicBezTo>
                    <a:cubicBezTo>
                      <a:pt x="0" y="976"/>
                      <a:pt x="0" y="976"/>
                      <a:pt x="0" y="976"/>
                    </a:cubicBezTo>
                    <a:cubicBezTo>
                      <a:pt x="551" y="976"/>
                      <a:pt x="551" y="976"/>
                      <a:pt x="551" y="976"/>
                    </a:cubicBezTo>
                    <a:cubicBezTo>
                      <a:pt x="551" y="643"/>
                      <a:pt x="551" y="643"/>
                      <a:pt x="551" y="643"/>
                    </a:cubicBezTo>
                    <a:lnTo>
                      <a:pt x="608" y="689"/>
                    </a:lnTo>
                  </a:path>
                </a:pathLst>
              </a:custGeom>
              <a:solidFill>
                <a:srgbClr val="1E82C5"/>
              </a:solidFill>
              <a:ln>
                <a:noFill/>
              </a:ln>
              <a:effectLst/>
            </p:spPr>
            <p:txBody>
              <a:bodyPr wrap="none" anchor="ctr"/>
              <a:lstStyle/>
              <a:p>
                <a:endParaRPr lang="en-US"/>
              </a:p>
            </p:txBody>
          </p:sp>
          <p:sp>
            <p:nvSpPr>
              <p:cNvPr id="139" name="Freeform 21">
                <a:extLst>
                  <a:ext uri="{FF2B5EF4-FFF2-40B4-BE49-F238E27FC236}">
                    <a16:creationId xmlns:a16="http://schemas.microsoft.com/office/drawing/2014/main" id="{3DB3FDE9-2312-4383-A53A-F7368A3EB444}"/>
                  </a:ext>
                </a:extLst>
              </p:cNvPr>
              <p:cNvSpPr>
                <a:spLocks noChangeArrowheads="1"/>
              </p:cNvSpPr>
              <p:nvPr/>
            </p:nvSpPr>
            <p:spPr bwMode="auto">
              <a:xfrm>
                <a:off x="10980891" y="988507"/>
                <a:ext cx="388270" cy="609326"/>
              </a:xfrm>
              <a:custGeom>
                <a:avLst/>
                <a:gdLst>
                  <a:gd name="T0" fmla="*/ 770 w 771"/>
                  <a:gd name="T1" fmla="*/ 976 h 977"/>
                  <a:gd name="T2" fmla="*/ 770 w 771"/>
                  <a:gd name="T3" fmla="*/ 976 h 977"/>
                  <a:gd name="T4" fmla="*/ 770 w 771"/>
                  <a:gd name="T5" fmla="*/ 0 h 977"/>
                  <a:gd name="T6" fmla="*/ 712 w 771"/>
                  <a:gd name="T7" fmla="*/ 23 h 977"/>
                  <a:gd name="T8" fmla="*/ 46 w 771"/>
                  <a:gd name="T9" fmla="*/ 551 h 977"/>
                  <a:gd name="T10" fmla="*/ 35 w 771"/>
                  <a:gd name="T11" fmla="*/ 677 h 977"/>
                  <a:gd name="T12" fmla="*/ 161 w 771"/>
                  <a:gd name="T13" fmla="*/ 689 h 977"/>
                  <a:gd name="T14" fmla="*/ 218 w 771"/>
                  <a:gd name="T15" fmla="*/ 643 h 977"/>
                  <a:gd name="T16" fmla="*/ 218 w 771"/>
                  <a:gd name="T17" fmla="*/ 976 h 977"/>
                  <a:gd name="T18" fmla="*/ 770 w 771"/>
                  <a:gd name="T19" fmla="*/ 97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977">
                    <a:moveTo>
                      <a:pt x="770" y="976"/>
                    </a:moveTo>
                    <a:lnTo>
                      <a:pt x="770" y="976"/>
                    </a:lnTo>
                    <a:cubicBezTo>
                      <a:pt x="770" y="0"/>
                      <a:pt x="770" y="0"/>
                      <a:pt x="770" y="0"/>
                    </a:cubicBezTo>
                    <a:cubicBezTo>
                      <a:pt x="746" y="0"/>
                      <a:pt x="735" y="12"/>
                      <a:pt x="712" y="23"/>
                    </a:cubicBezTo>
                    <a:cubicBezTo>
                      <a:pt x="46" y="551"/>
                      <a:pt x="46" y="551"/>
                      <a:pt x="46" y="551"/>
                    </a:cubicBezTo>
                    <a:cubicBezTo>
                      <a:pt x="11" y="586"/>
                      <a:pt x="0" y="643"/>
                      <a:pt x="35" y="677"/>
                    </a:cubicBezTo>
                    <a:cubicBezTo>
                      <a:pt x="69" y="723"/>
                      <a:pt x="126" y="723"/>
                      <a:pt x="161" y="689"/>
                    </a:cubicBezTo>
                    <a:cubicBezTo>
                      <a:pt x="218" y="643"/>
                      <a:pt x="218" y="643"/>
                      <a:pt x="218" y="643"/>
                    </a:cubicBezTo>
                    <a:cubicBezTo>
                      <a:pt x="218" y="976"/>
                      <a:pt x="218" y="976"/>
                      <a:pt x="218" y="976"/>
                    </a:cubicBezTo>
                    <a:lnTo>
                      <a:pt x="770" y="976"/>
                    </a:lnTo>
                  </a:path>
                </a:pathLst>
              </a:custGeom>
              <a:solidFill>
                <a:schemeClr val="accent1">
                  <a:lumMod val="60000"/>
                  <a:lumOff val="40000"/>
                </a:schemeClr>
              </a:solidFill>
              <a:ln>
                <a:noFill/>
              </a:ln>
              <a:effectLst/>
            </p:spPr>
            <p:txBody>
              <a:bodyPr wrap="none" anchor="ctr"/>
              <a:lstStyle/>
              <a:p>
                <a:endParaRPr lang="en-US"/>
              </a:p>
            </p:txBody>
          </p:sp>
        </p:grpSp>
        <p:grpSp>
          <p:nvGrpSpPr>
            <p:cNvPr id="133" name="مجموعة 132">
              <a:extLst>
                <a:ext uri="{FF2B5EF4-FFF2-40B4-BE49-F238E27FC236}">
                  <a16:creationId xmlns:a16="http://schemas.microsoft.com/office/drawing/2014/main" id="{4DDC1579-1343-4695-908A-7530B38D89FD}"/>
                </a:ext>
              </a:extLst>
            </p:cNvPr>
            <p:cNvGrpSpPr/>
            <p:nvPr/>
          </p:nvGrpSpPr>
          <p:grpSpPr>
            <a:xfrm>
              <a:off x="11091825" y="974529"/>
              <a:ext cx="554673" cy="2857821"/>
              <a:chOff x="11091825" y="972283"/>
              <a:chExt cx="554673" cy="2790734"/>
            </a:xfrm>
          </p:grpSpPr>
          <p:grpSp>
            <p:nvGrpSpPr>
              <p:cNvPr id="134" name="مجموعة 133">
                <a:extLst>
                  <a:ext uri="{FF2B5EF4-FFF2-40B4-BE49-F238E27FC236}">
                    <a16:creationId xmlns:a16="http://schemas.microsoft.com/office/drawing/2014/main" id="{E0135E5B-0AB7-4632-9500-1AC145A43B4A}"/>
                  </a:ext>
                </a:extLst>
              </p:cNvPr>
              <p:cNvGrpSpPr/>
              <p:nvPr/>
            </p:nvGrpSpPr>
            <p:grpSpPr>
              <a:xfrm>
                <a:off x="11091825" y="1646845"/>
                <a:ext cx="554673" cy="2116172"/>
                <a:chOff x="11091825" y="1646845"/>
                <a:chExt cx="554673" cy="2116172"/>
              </a:xfrm>
            </p:grpSpPr>
            <p:sp>
              <p:nvSpPr>
                <p:cNvPr id="136" name="Freeform 18">
                  <a:extLst>
                    <a:ext uri="{FF2B5EF4-FFF2-40B4-BE49-F238E27FC236}">
                      <a16:creationId xmlns:a16="http://schemas.microsoft.com/office/drawing/2014/main" id="{8CED07AC-F977-449A-B781-C83BFB19CE62}"/>
                    </a:ext>
                  </a:extLst>
                </p:cNvPr>
                <p:cNvSpPr>
                  <a:spLocks noChangeArrowheads="1"/>
                </p:cNvSpPr>
                <p:nvPr/>
              </p:nvSpPr>
              <p:spPr bwMode="auto">
                <a:xfrm>
                  <a:off x="11369161" y="1646845"/>
                  <a:ext cx="277337" cy="2116172"/>
                </a:xfrm>
                <a:custGeom>
                  <a:avLst/>
                  <a:gdLst>
                    <a:gd name="T0" fmla="*/ 551 w 552"/>
                    <a:gd name="T1" fmla="*/ 0 h 3399"/>
                    <a:gd name="T2" fmla="*/ 551 w 552"/>
                    <a:gd name="T3" fmla="*/ 0 h 3399"/>
                    <a:gd name="T4" fmla="*/ 0 w 552"/>
                    <a:gd name="T5" fmla="*/ 0 h 3399"/>
                    <a:gd name="T6" fmla="*/ 0 w 552"/>
                    <a:gd name="T7" fmla="*/ 3398 h 3399"/>
                    <a:gd name="T8" fmla="*/ 57 w 552"/>
                    <a:gd name="T9" fmla="*/ 3398 h 3399"/>
                    <a:gd name="T10" fmla="*/ 551 w 552"/>
                    <a:gd name="T11" fmla="*/ 3398 h 3399"/>
                    <a:gd name="T12" fmla="*/ 551 w 552"/>
                    <a:gd name="T13" fmla="*/ 0 h 3399"/>
                  </a:gdLst>
                  <a:ahLst/>
                  <a:cxnLst>
                    <a:cxn ang="0">
                      <a:pos x="T0" y="T1"/>
                    </a:cxn>
                    <a:cxn ang="0">
                      <a:pos x="T2" y="T3"/>
                    </a:cxn>
                    <a:cxn ang="0">
                      <a:pos x="T4" y="T5"/>
                    </a:cxn>
                    <a:cxn ang="0">
                      <a:pos x="T6" y="T7"/>
                    </a:cxn>
                    <a:cxn ang="0">
                      <a:pos x="T8" y="T9"/>
                    </a:cxn>
                    <a:cxn ang="0">
                      <a:pos x="T10" y="T11"/>
                    </a:cxn>
                    <a:cxn ang="0">
                      <a:pos x="T12" y="T13"/>
                    </a:cxn>
                  </a:cxnLst>
                  <a:rect l="0" t="0" r="r" b="b"/>
                  <a:pathLst>
                    <a:path w="552" h="3399">
                      <a:moveTo>
                        <a:pt x="551" y="0"/>
                      </a:moveTo>
                      <a:lnTo>
                        <a:pt x="551" y="0"/>
                      </a:lnTo>
                      <a:cubicBezTo>
                        <a:pt x="0" y="0"/>
                        <a:pt x="0" y="0"/>
                        <a:pt x="0" y="0"/>
                      </a:cubicBezTo>
                      <a:cubicBezTo>
                        <a:pt x="0" y="3398"/>
                        <a:pt x="0" y="3398"/>
                        <a:pt x="0" y="3398"/>
                      </a:cubicBezTo>
                      <a:cubicBezTo>
                        <a:pt x="22" y="3398"/>
                        <a:pt x="34" y="3398"/>
                        <a:pt x="57" y="3398"/>
                      </a:cubicBezTo>
                      <a:cubicBezTo>
                        <a:pt x="447" y="3398"/>
                        <a:pt x="551" y="3398"/>
                        <a:pt x="551" y="3398"/>
                      </a:cubicBezTo>
                      <a:lnTo>
                        <a:pt x="551" y="0"/>
                      </a:lnTo>
                    </a:path>
                  </a:pathLst>
                </a:custGeom>
                <a:gradFill flip="none" rotWithShape="1">
                  <a:gsLst>
                    <a:gs pos="0">
                      <a:srgbClr val="1E82C5">
                        <a:shade val="30000"/>
                        <a:satMod val="115000"/>
                      </a:srgbClr>
                    </a:gs>
                    <a:gs pos="50000">
                      <a:srgbClr val="1E82C5">
                        <a:shade val="67500"/>
                        <a:satMod val="115000"/>
                      </a:srgbClr>
                    </a:gs>
                    <a:gs pos="100000">
                      <a:srgbClr val="1E82C5">
                        <a:shade val="100000"/>
                        <a:satMod val="115000"/>
                      </a:srgbClr>
                    </a:gs>
                  </a:gsLst>
                  <a:path path="circle">
                    <a:fillToRect l="50000" t="50000" r="50000" b="50000"/>
                  </a:path>
                  <a:tileRect/>
                </a:gradFill>
                <a:ln>
                  <a:noFill/>
                </a:ln>
                <a:effectLst/>
              </p:spPr>
              <p:txBody>
                <a:bodyPr wrap="none" anchor="ctr"/>
                <a:lstStyle/>
                <a:p>
                  <a:endParaRPr lang="en-US"/>
                </a:p>
              </p:txBody>
            </p:sp>
            <p:sp>
              <p:nvSpPr>
                <p:cNvPr id="137" name="Freeform 20">
                  <a:extLst>
                    <a:ext uri="{FF2B5EF4-FFF2-40B4-BE49-F238E27FC236}">
                      <a16:creationId xmlns:a16="http://schemas.microsoft.com/office/drawing/2014/main" id="{C349820C-D0F8-4AC2-8CEC-5CFC82479576}"/>
                    </a:ext>
                  </a:extLst>
                </p:cNvPr>
                <p:cNvSpPr>
                  <a:spLocks noChangeArrowheads="1"/>
                </p:cNvSpPr>
                <p:nvPr/>
              </p:nvSpPr>
              <p:spPr bwMode="auto">
                <a:xfrm>
                  <a:off x="11091825" y="1646845"/>
                  <a:ext cx="277336" cy="2116172"/>
                </a:xfrm>
                <a:custGeom>
                  <a:avLst/>
                  <a:gdLst>
                    <a:gd name="T0" fmla="*/ 552 w 553"/>
                    <a:gd name="T1" fmla="*/ 0 h 3399"/>
                    <a:gd name="T2" fmla="*/ 552 w 553"/>
                    <a:gd name="T3" fmla="*/ 0 h 3399"/>
                    <a:gd name="T4" fmla="*/ 0 w 553"/>
                    <a:gd name="T5" fmla="*/ 0 h 3399"/>
                    <a:gd name="T6" fmla="*/ 0 w 553"/>
                    <a:gd name="T7" fmla="*/ 3031 h 3399"/>
                    <a:gd name="T8" fmla="*/ 552 w 553"/>
                    <a:gd name="T9" fmla="*/ 3398 h 3399"/>
                    <a:gd name="T10" fmla="*/ 552 w 553"/>
                    <a:gd name="T11" fmla="*/ 0 h 3399"/>
                  </a:gdLst>
                  <a:ahLst/>
                  <a:cxnLst>
                    <a:cxn ang="0">
                      <a:pos x="T0" y="T1"/>
                    </a:cxn>
                    <a:cxn ang="0">
                      <a:pos x="T2" y="T3"/>
                    </a:cxn>
                    <a:cxn ang="0">
                      <a:pos x="T4" y="T5"/>
                    </a:cxn>
                    <a:cxn ang="0">
                      <a:pos x="T6" y="T7"/>
                    </a:cxn>
                    <a:cxn ang="0">
                      <a:pos x="T8" y="T9"/>
                    </a:cxn>
                    <a:cxn ang="0">
                      <a:pos x="T10" y="T11"/>
                    </a:cxn>
                  </a:cxnLst>
                  <a:rect l="0" t="0" r="r" b="b"/>
                  <a:pathLst>
                    <a:path w="553" h="3399">
                      <a:moveTo>
                        <a:pt x="552" y="0"/>
                      </a:moveTo>
                      <a:lnTo>
                        <a:pt x="552" y="0"/>
                      </a:lnTo>
                      <a:cubicBezTo>
                        <a:pt x="0" y="0"/>
                        <a:pt x="0" y="0"/>
                        <a:pt x="0" y="0"/>
                      </a:cubicBezTo>
                      <a:cubicBezTo>
                        <a:pt x="0" y="3031"/>
                        <a:pt x="0" y="3031"/>
                        <a:pt x="0" y="3031"/>
                      </a:cubicBezTo>
                      <a:cubicBezTo>
                        <a:pt x="0" y="3031"/>
                        <a:pt x="184" y="3363"/>
                        <a:pt x="552" y="3398"/>
                      </a:cubicBezTo>
                      <a:lnTo>
                        <a:pt x="552" y="0"/>
                      </a:lnTo>
                    </a:path>
                  </a:pathLst>
                </a:custGeom>
                <a:solidFill>
                  <a:schemeClr val="accent1">
                    <a:lumMod val="60000"/>
                    <a:lumOff val="40000"/>
                  </a:schemeClr>
                </a:solidFill>
                <a:ln>
                  <a:noFill/>
                </a:ln>
                <a:effectLst/>
              </p:spPr>
              <p:txBody>
                <a:bodyPr wrap="none" anchor="ctr"/>
                <a:lstStyle/>
                <a:p>
                  <a:endParaRPr lang="en-US" dirty="0"/>
                </a:p>
              </p:txBody>
            </p:sp>
          </p:grpSp>
          <p:sp>
            <p:nvSpPr>
              <p:cNvPr id="135" name="TextBox 101">
                <a:extLst>
                  <a:ext uri="{FF2B5EF4-FFF2-40B4-BE49-F238E27FC236}">
                    <a16:creationId xmlns:a16="http://schemas.microsoft.com/office/drawing/2014/main" id="{CBB2C3A8-97CB-463D-82FD-C37E69BFB4EC}"/>
                  </a:ext>
                </a:extLst>
              </p:cNvPr>
              <p:cNvSpPr txBox="1"/>
              <p:nvPr/>
            </p:nvSpPr>
            <p:spPr>
              <a:xfrm>
                <a:off x="11148599" y="972283"/>
                <a:ext cx="435501" cy="707886"/>
              </a:xfrm>
              <a:prstGeom prst="rect">
                <a:avLst/>
              </a:prstGeom>
              <a:noFill/>
            </p:spPr>
            <p:txBody>
              <a:bodyPr wrap="square" rtlCol="0">
                <a:spAutoFit/>
              </a:bodyPr>
              <a:lstStyle/>
              <a:p>
                <a:pPr algn="ctr"/>
                <a:endParaRPr lang="en-US" sz="4000" b="1" dirty="0">
                  <a:solidFill>
                    <a:schemeClr val="bg1"/>
                  </a:solidFill>
                </a:endParaRPr>
              </a:p>
            </p:txBody>
          </p:sp>
        </p:grpSp>
      </p:grpSp>
      <p:grpSp>
        <p:nvGrpSpPr>
          <p:cNvPr id="37" name="Group 160">
            <a:extLst>
              <a:ext uri="{FF2B5EF4-FFF2-40B4-BE49-F238E27FC236}">
                <a16:creationId xmlns:a16="http://schemas.microsoft.com/office/drawing/2014/main" id="{6C0259E3-5B18-44FC-931E-2648E830AF5E}"/>
              </a:ext>
            </a:extLst>
          </p:cNvPr>
          <p:cNvGrpSpPr/>
          <p:nvPr/>
        </p:nvGrpSpPr>
        <p:grpSpPr>
          <a:xfrm>
            <a:off x="10352265" y="1667907"/>
            <a:ext cx="796334" cy="2790734"/>
            <a:chOff x="790668" y="559409"/>
            <a:chExt cx="960648" cy="2790734"/>
          </a:xfrm>
        </p:grpSpPr>
        <p:sp>
          <p:nvSpPr>
            <p:cNvPr id="38" name="Freeform 18">
              <a:extLst>
                <a:ext uri="{FF2B5EF4-FFF2-40B4-BE49-F238E27FC236}">
                  <a16:creationId xmlns:a16="http://schemas.microsoft.com/office/drawing/2014/main" id="{EDEEC000-0022-41CA-8585-D285E4285652}"/>
                </a:ext>
              </a:extLst>
            </p:cNvPr>
            <p:cNvSpPr>
              <a:spLocks noChangeArrowheads="1"/>
            </p:cNvSpPr>
            <p:nvPr/>
          </p:nvSpPr>
          <p:spPr bwMode="auto">
            <a:xfrm>
              <a:off x="1270991" y="1233971"/>
              <a:ext cx="343090" cy="2116172"/>
            </a:xfrm>
            <a:custGeom>
              <a:avLst/>
              <a:gdLst>
                <a:gd name="T0" fmla="*/ 551 w 552"/>
                <a:gd name="T1" fmla="*/ 0 h 3399"/>
                <a:gd name="T2" fmla="*/ 551 w 552"/>
                <a:gd name="T3" fmla="*/ 0 h 3399"/>
                <a:gd name="T4" fmla="*/ 0 w 552"/>
                <a:gd name="T5" fmla="*/ 0 h 3399"/>
                <a:gd name="T6" fmla="*/ 0 w 552"/>
                <a:gd name="T7" fmla="*/ 3398 h 3399"/>
                <a:gd name="T8" fmla="*/ 57 w 552"/>
                <a:gd name="T9" fmla="*/ 3398 h 3399"/>
                <a:gd name="T10" fmla="*/ 551 w 552"/>
                <a:gd name="T11" fmla="*/ 3398 h 3399"/>
                <a:gd name="T12" fmla="*/ 551 w 552"/>
                <a:gd name="T13" fmla="*/ 0 h 3399"/>
              </a:gdLst>
              <a:ahLst/>
              <a:cxnLst>
                <a:cxn ang="0">
                  <a:pos x="T0" y="T1"/>
                </a:cxn>
                <a:cxn ang="0">
                  <a:pos x="T2" y="T3"/>
                </a:cxn>
                <a:cxn ang="0">
                  <a:pos x="T4" y="T5"/>
                </a:cxn>
                <a:cxn ang="0">
                  <a:pos x="T6" y="T7"/>
                </a:cxn>
                <a:cxn ang="0">
                  <a:pos x="T8" y="T9"/>
                </a:cxn>
                <a:cxn ang="0">
                  <a:pos x="T10" y="T11"/>
                </a:cxn>
                <a:cxn ang="0">
                  <a:pos x="T12" y="T13"/>
                </a:cxn>
              </a:cxnLst>
              <a:rect l="0" t="0" r="r" b="b"/>
              <a:pathLst>
                <a:path w="552" h="3399">
                  <a:moveTo>
                    <a:pt x="551" y="0"/>
                  </a:moveTo>
                  <a:lnTo>
                    <a:pt x="551" y="0"/>
                  </a:lnTo>
                  <a:cubicBezTo>
                    <a:pt x="0" y="0"/>
                    <a:pt x="0" y="0"/>
                    <a:pt x="0" y="0"/>
                  </a:cubicBezTo>
                  <a:cubicBezTo>
                    <a:pt x="0" y="3398"/>
                    <a:pt x="0" y="3398"/>
                    <a:pt x="0" y="3398"/>
                  </a:cubicBezTo>
                  <a:cubicBezTo>
                    <a:pt x="22" y="3398"/>
                    <a:pt x="34" y="3398"/>
                    <a:pt x="57" y="3398"/>
                  </a:cubicBezTo>
                  <a:cubicBezTo>
                    <a:pt x="447" y="3398"/>
                    <a:pt x="551" y="3398"/>
                    <a:pt x="551" y="3398"/>
                  </a:cubicBezTo>
                  <a:lnTo>
                    <a:pt x="551" y="0"/>
                  </a:lnTo>
                </a:path>
              </a:pathLst>
            </a:custGeom>
            <a:gradFill>
              <a:gsLst>
                <a:gs pos="87000">
                  <a:schemeClr val="accent3">
                    <a:lumMod val="75000"/>
                  </a:schemeClr>
                </a:gs>
                <a:gs pos="49000">
                  <a:schemeClr val="accent3">
                    <a:lumMod val="60000"/>
                    <a:lumOff val="40000"/>
                  </a:schemeClr>
                </a:gs>
              </a:gsLst>
              <a:lin ang="16200000" scaled="1"/>
            </a:gradFill>
            <a:ln>
              <a:noFill/>
            </a:ln>
            <a:effectLst/>
          </p:spPr>
          <p:txBody>
            <a:bodyPr wrap="none" anchor="ctr"/>
            <a:lstStyle/>
            <a:p>
              <a:endParaRPr lang="en-US"/>
            </a:p>
          </p:txBody>
        </p:sp>
        <p:sp>
          <p:nvSpPr>
            <p:cNvPr id="39" name="Freeform 20">
              <a:extLst>
                <a:ext uri="{FF2B5EF4-FFF2-40B4-BE49-F238E27FC236}">
                  <a16:creationId xmlns:a16="http://schemas.microsoft.com/office/drawing/2014/main" id="{73A990FC-627E-4D03-8CD2-0EF394BE5359}"/>
                </a:ext>
              </a:extLst>
            </p:cNvPr>
            <p:cNvSpPr>
              <a:spLocks noChangeArrowheads="1"/>
            </p:cNvSpPr>
            <p:nvPr/>
          </p:nvSpPr>
          <p:spPr bwMode="auto">
            <a:xfrm>
              <a:off x="927903" y="1233971"/>
              <a:ext cx="343088" cy="2116172"/>
            </a:xfrm>
            <a:custGeom>
              <a:avLst/>
              <a:gdLst>
                <a:gd name="T0" fmla="*/ 552 w 553"/>
                <a:gd name="T1" fmla="*/ 0 h 3399"/>
                <a:gd name="T2" fmla="*/ 552 w 553"/>
                <a:gd name="T3" fmla="*/ 0 h 3399"/>
                <a:gd name="T4" fmla="*/ 0 w 553"/>
                <a:gd name="T5" fmla="*/ 0 h 3399"/>
                <a:gd name="T6" fmla="*/ 0 w 553"/>
                <a:gd name="T7" fmla="*/ 3031 h 3399"/>
                <a:gd name="T8" fmla="*/ 552 w 553"/>
                <a:gd name="T9" fmla="*/ 3398 h 3399"/>
                <a:gd name="T10" fmla="*/ 552 w 553"/>
                <a:gd name="T11" fmla="*/ 0 h 3399"/>
              </a:gdLst>
              <a:ahLst/>
              <a:cxnLst>
                <a:cxn ang="0">
                  <a:pos x="T0" y="T1"/>
                </a:cxn>
                <a:cxn ang="0">
                  <a:pos x="T2" y="T3"/>
                </a:cxn>
                <a:cxn ang="0">
                  <a:pos x="T4" y="T5"/>
                </a:cxn>
                <a:cxn ang="0">
                  <a:pos x="T6" y="T7"/>
                </a:cxn>
                <a:cxn ang="0">
                  <a:pos x="T8" y="T9"/>
                </a:cxn>
                <a:cxn ang="0">
                  <a:pos x="T10" y="T11"/>
                </a:cxn>
              </a:cxnLst>
              <a:rect l="0" t="0" r="r" b="b"/>
              <a:pathLst>
                <a:path w="553" h="3399">
                  <a:moveTo>
                    <a:pt x="552" y="0"/>
                  </a:moveTo>
                  <a:lnTo>
                    <a:pt x="552" y="0"/>
                  </a:lnTo>
                  <a:cubicBezTo>
                    <a:pt x="0" y="0"/>
                    <a:pt x="0" y="0"/>
                    <a:pt x="0" y="0"/>
                  </a:cubicBezTo>
                  <a:cubicBezTo>
                    <a:pt x="0" y="3031"/>
                    <a:pt x="0" y="3031"/>
                    <a:pt x="0" y="3031"/>
                  </a:cubicBezTo>
                  <a:cubicBezTo>
                    <a:pt x="0" y="3031"/>
                    <a:pt x="184" y="3363"/>
                    <a:pt x="552" y="3398"/>
                  </a:cubicBezTo>
                  <a:lnTo>
                    <a:pt x="552" y="0"/>
                  </a:lnTo>
                </a:path>
              </a:pathLst>
            </a:custGeom>
            <a:solidFill>
              <a:srgbClr val="00AD9C"/>
            </a:solidFill>
            <a:ln>
              <a:noFill/>
            </a:ln>
            <a:effectLst/>
          </p:spPr>
          <p:txBody>
            <a:bodyPr wrap="none" anchor="ctr"/>
            <a:lstStyle/>
            <a:p>
              <a:endParaRPr lang="en-US"/>
            </a:p>
          </p:txBody>
        </p:sp>
        <p:sp>
          <p:nvSpPr>
            <p:cNvPr id="40" name="Freeform 19">
              <a:extLst>
                <a:ext uri="{FF2B5EF4-FFF2-40B4-BE49-F238E27FC236}">
                  <a16:creationId xmlns:a16="http://schemas.microsoft.com/office/drawing/2014/main" id="{840178B9-87D5-47F5-9BCB-50D224CA0D42}"/>
                </a:ext>
              </a:extLst>
            </p:cNvPr>
            <p:cNvSpPr>
              <a:spLocks noChangeArrowheads="1"/>
            </p:cNvSpPr>
            <p:nvPr/>
          </p:nvSpPr>
          <p:spPr bwMode="auto">
            <a:xfrm>
              <a:off x="1270991" y="575633"/>
              <a:ext cx="480325" cy="609326"/>
            </a:xfrm>
            <a:custGeom>
              <a:avLst/>
              <a:gdLst>
                <a:gd name="T0" fmla="*/ 608 w 770"/>
                <a:gd name="T1" fmla="*/ 689 h 977"/>
                <a:gd name="T2" fmla="*/ 608 w 770"/>
                <a:gd name="T3" fmla="*/ 689 h 977"/>
                <a:gd name="T4" fmla="*/ 665 w 770"/>
                <a:gd name="T5" fmla="*/ 712 h 977"/>
                <a:gd name="T6" fmla="*/ 734 w 770"/>
                <a:gd name="T7" fmla="*/ 677 h 977"/>
                <a:gd name="T8" fmla="*/ 723 w 770"/>
                <a:gd name="T9" fmla="*/ 551 h 977"/>
                <a:gd name="T10" fmla="*/ 57 w 770"/>
                <a:gd name="T11" fmla="*/ 23 h 977"/>
                <a:gd name="T12" fmla="*/ 0 w 770"/>
                <a:gd name="T13" fmla="*/ 0 h 977"/>
                <a:gd name="T14" fmla="*/ 0 w 770"/>
                <a:gd name="T15" fmla="*/ 976 h 977"/>
                <a:gd name="T16" fmla="*/ 551 w 770"/>
                <a:gd name="T17" fmla="*/ 976 h 977"/>
                <a:gd name="T18" fmla="*/ 551 w 770"/>
                <a:gd name="T19" fmla="*/ 643 h 977"/>
                <a:gd name="T20" fmla="*/ 608 w 770"/>
                <a:gd name="T21" fmla="*/ 689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977">
                  <a:moveTo>
                    <a:pt x="608" y="689"/>
                  </a:moveTo>
                  <a:lnTo>
                    <a:pt x="608" y="689"/>
                  </a:lnTo>
                  <a:cubicBezTo>
                    <a:pt x="619" y="712"/>
                    <a:pt x="643" y="712"/>
                    <a:pt x="665" y="712"/>
                  </a:cubicBezTo>
                  <a:cubicBezTo>
                    <a:pt x="688" y="712"/>
                    <a:pt x="711" y="701"/>
                    <a:pt x="734" y="677"/>
                  </a:cubicBezTo>
                  <a:cubicBezTo>
                    <a:pt x="769" y="643"/>
                    <a:pt x="757" y="586"/>
                    <a:pt x="723" y="551"/>
                  </a:cubicBezTo>
                  <a:cubicBezTo>
                    <a:pt x="57" y="23"/>
                    <a:pt x="57" y="23"/>
                    <a:pt x="57" y="23"/>
                  </a:cubicBezTo>
                  <a:cubicBezTo>
                    <a:pt x="34" y="12"/>
                    <a:pt x="22" y="0"/>
                    <a:pt x="0" y="0"/>
                  </a:cubicBezTo>
                  <a:cubicBezTo>
                    <a:pt x="0" y="976"/>
                    <a:pt x="0" y="976"/>
                    <a:pt x="0" y="976"/>
                  </a:cubicBezTo>
                  <a:cubicBezTo>
                    <a:pt x="551" y="976"/>
                    <a:pt x="551" y="976"/>
                    <a:pt x="551" y="976"/>
                  </a:cubicBezTo>
                  <a:cubicBezTo>
                    <a:pt x="551" y="643"/>
                    <a:pt x="551" y="643"/>
                    <a:pt x="551" y="643"/>
                  </a:cubicBezTo>
                  <a:lnTo>
                    <a:pt x="608" y="689"/>
                  </a:lnTo>
                </a:path>
              </a:pathLst>
            </a:custGeom>
            <a:gradFill>
              <a:gsLst>
                <a:gs pos="87000">
                  <a:schemeClr val="accent3">
                    <a:lumMod val="75000"/>
                  </a:schemeClr>
                </a:gs>
                <a:gs pos="2000">
                  <a:schemeClr val="accent3">
                    <a:lumMod val="60000"/>
                    <a:lumOff val="40000"/>
                  </a:schemeClr>
                </a:gs>
              </a:gsLst>
              <a:lin ang="16200000" scaled="1"/>
            </a:gradFill>
            <a:ln>
              <a:noFill/>
            </a:ln>
            <a:effectLst/>
          </p:spPr>
          <p:txBody>
            <a:bodyPr wrap="none" anchor="ctr"/>
            <a:lstStyle/>
            <a:p>
              <a:endParaRPr lang="en-US"/>
            </a:p>
          </p:txBody>
        </p:sp>
        <p:sp>
          <p:nvSpPr>
            <p:cNvPr id="41" name="Freeform 21">
              <a:extLst>
                <a:ext uri="{FF2B5EF4-FFF2-40B4-BE49-F238E27FC236}">
                  <a16:creationId xmlns:a16="http://schemas.microsoft.com/office/drawing/2014/main" id="{850BEFD6-1FA1-4F20-ADD2-31473514B884}"/>
                </a:ext>
              </a:extLst>
            </p:cNvPr>
            <p:cNvSpPr>
              <a:spLocks noChangeArrowheads="1"/>
            </p:cNvSpPr>
            <p:nvPr/>
          </p:nvSpPr>
          <p:spPr bwMode="auto">
            <a:xfrm>
              <a:off x="790668" y="575633"/>
              <a:ext cx="480323" cy="609326"/>
            </a:xfrm>
            <a:custGeom>
              <a:avLst/>
              <a:gdLst>
                <a:gd name="T0" fmla="*/ 770 w 771"/>
                <a:gd name="T1" fmla="*/ 976 h 977"/>
                <a:gd name="T2" fmla="*/ 770 w 771"/>
                <a:gd name="T3" fmla="*/ 976 h 977"/>
                <a:gd name="T4" fmla="*/ 770 w 771"/>
                <a:gd name="T5" fmla="*/ 0 h 977"/>
                <a:gd name="T6" fmla="*/ 712 w 771"/>
                <a:gd name="T7" fmla="*/ 23 h 977"/>
                <a:gd name="T8" fmla="*/ 46 w 771"/>
                <a:gd name="T9" fmla="*/ 551 h 977"/>
                <a:gd name="T10" fmla="*/ 35 w 771"/>
                <a:gd name="T11" fmla="*/ 677 h 977"/>
                <a:gd name="T12" fmla="*/ 161 w 771"/>
                <a:gd name="T13" fmla="*/ 689 h 977"/>
                <a:gd name="T14" fmla="*/ 218 w 771"/>
                <a:gd name="T15" fmla="*/ 643 h 977"/>
                <a:gd name="T16" fmla="*/ 218 w 771"/>
                <a:gd name="T17" fmla="*/ 976 h 977"/>
                <a:gd name="T18" fmla="*/ 770 w 771"/>
                <a:gd name="T19" fmla="*/ 97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977">
                  <a:moveTo>
                    <a:pt x="770" y="976"/>
                  </a:moveTo>
                  <a:lnTo>
                    <a:pt x="770" y="976"/>
                  </a:lnTo>
                  <a:cubicBezTo>
                    <a:pt x="770" y="0"/>
                    <a:pt x="770" y="0"/>
                    <a:pt x="770" y="0"/>
                  </a:cubicBezTo>
                  <a:cubicBezTo>
                    <a:pt x="746" y="0"/>
                    <a:pt x="735" y="12"/>
                    <a:pt x="712" y="23"/>
                  </a:cubicBezTo>
                  <a:cubicBezTo>
                    <a:pt x="46" y="551"/>
                    <a:pt x="46" y="551"/>
                    <a:pt x="46" y="551"/>
                  </a:cubicBezTo>
                  <a:cubicBezTo>
                    <a:pt x="11" y="586"/>
                    <a:pt x="0" y="643"/>
                    <a:pt x="35" y="677"/>
                  </a:cubicBezTo>
                  <a:cubicBezTo>
                    <a:pt x="69" y="723"/>
                    <a:pt x="126" y="723"/>
                    <a:pt x="161" y="689"/>
                  </a:cubicBezTo>
                  <a:cubicBezTo>
                    <a:pt x="218" y="643"/>
                    <a:pt x="218" y="643"/>
                    <a:pt x="218" y="643"/>
                  </a:cubicBezTo>
                  <a:cubicBezTo>
                    <a:pt x="218" y="976"/>
                    <a:pt x="218" y="976"/>
                    <a:pt x="218" y="976"/>
                  </a:cubicBezTo>
                  <a:lnTo>
                    <a:pt x="770" y="976"/>
                  </a:lnTo>
                </a:path>
              </a:pathLst>
            </a:custGeom>
            <a:solidFill>
              <a:srgbClr val="00AD9C"/>
            </a:solidFill>
            <a:ln>
              <a:noFill/>
            </a:ln>
            <a:effectLst/>
          </p:spPr>
          <p:txBody>
            <a:bodyPr wrap="none" anchor="ctr"/>
            <a:lstStyle/>
            <a:p>
              <a:endParaRPr lang="en-US"/>
            </a:p>
          </p:txBody>
        </p:sp>
        <p:sp>
          <p:nvSpPr>
            <p:cNvPr id="42" name="TextBox 131">
              <a:extLst>
                <a:ext uri="{FF2B5EF4-FFF2-40B4-BE49-F238E27FC236}">
                  <a16:creationId xmlns:a16="http://schemas.microsoft.com/office/drawing/2014/main" id="{5AC09E5B-87EF-4F75-AD2C-9F27BE36AF97}"/>
                </a:ext>
              </a:extLst>
            </p:cNvPr>
            <p:cNvSpPr txBox="1"/>
            <p:nvPr/>
          </p:nvSpPr>
          <p:spPr>
            <a:xfrm>
              <a:off x="998137" y="559409"/>
              <a:ext cx="538752" cy="707886"/>
            </a:xfrm>
            <a:prstGeom prst="rect">
              <a:avLst/>
            </a:prstGeom>
            <a:noFill/>
          </p:spPr>
          <p:txBody>
            <a:bodyPr wrap="square" rtlCol="0">
              <a:spAutoFit/>
            </a:bodyPr>
            <a:lstStyle/>
            <a:p>
              <a:pPr algn="ctr"/>
              <a:endParaRPr lang="en-US" sz="4000" b="1" dirty="0">
                <a:solidFill>
                  <a:schemeClr val="bg1"/>
                </a:solidFill>
              </a:endParaRPr>
            </a:p>
          </p:txBody>
        </p:sp>
      </p:grpSp>
      <p:sp>
        <p:nvSpPr>
          <p:cNvPr id="4" name="Freeform 123">
            <a:extLst>
              <a:ext uri="{FF2B5EF4-FFF2-40B4-BE49-F238E27FC236}">
                <a16:creationId xmlns:a16="http://schemas.microsoft.com/office/drawing/2014/main" id="{A35A91FF-0990-41E1-BF93-437C1751AB38}"/>
              </a:ext>
            </a:extLst>
          </p:cNvPr>
          <p:cNvSpPr>
            <a:spLocks noChangeArrowheads="1"/>
          </p:cNvSpPr>
          <p:nvPr/>
        </p:nvSpPr>
        <p:spPr bwMode="auto">
          <a:xfrm>
            <a:off x="9405926" y="3215452"/>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en-US" dirty="0"/>
          </a:p>
        </p:txBody>
      </p:sp>
      <p:sp>
        <p:nvSpPr>
          <p:cNvPr id="5" name="Freeform 124">
            <a:extLst>
              <a:ext uri="{FF2B5EF4-FFF2-40B4-BE49-F238E27FC236}">
                <a16:creationId xmlns:a16="http://schemas.microsoft.com/office/drawing/2014/main" id="{B66CC5CD-B13F-4D8E-9B89-D933083B0440}"/>
              </a:ext>
            </a:extLst>
          </p:cNvPr>
          <p:cNvSpPr>
            <a:spLocks noChangeArrowheads="1"/>
          </p:cNvSpPr>
          <p:nvPr/>
        </p:nvSpPr>
        <p:spPr bwMode="auto">
          <a:xfrm>
            <a:off x="10108416" y="3851583"/>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6" name="Group 15">
            <a:extLst>
              <a:ext uri="{FF2B5EF4-FFF2-40B4-BE49-F238E27FC236}">
                <a16:creationId xmlns:a16="http://schemas.microsoft.com/office/drawing/2014/main" id="{9D7105A4-4B36-4B29-8FB8-C97639A341ED}"/>
              </a:ext>
            </a:extLst>
          </p:cNvPr>
          <p:cNvGrpSpPr>
            <a:grpSpLocks/>
          </p:cNvGrpSpPr>
          <p:nvPr/>
        </p:nvGrpSpPr>
        <p:grpSpPr bwMode="auto">
          <a:xfrm>
            <a:off x="10051156" y="5137274"/>
            <a:ext cx="1050805" cy="750545"/>
            <a:chOff x="5158596" y="5496283"/>
            <a:chExt cx="1408390" cy="1155813"/>
          </a:xfrm>
        </p:grpSpPr>
        <p:sp>
          <p:nvSpPr>
            <p:cNvPr id="7" name="Freeform 125">
              <a:extLst>
                <a:ext uri="{FF2B5EF4-FFF2-40B4-BE49-F238E27FC236}">
                  <a16:creationId xmlns:a16="http://schemas.microsoft.com/office/drawing/2014/main" id="{F569289E-B3EB-4534-A5F8-22FE9636B365}"/>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8" name="Freeform 126">
              <a:extLst>
                <a:ext uri="{FF2B5EF4-FFF2-40B4-BE49-F238E27FC236}">
                  <a16:creationId xmlns:a16="http://schemas.microsoft.com/office/drawing/2014/main" id="{77506474-1F25-4051-83CA-26E43F9148DA}"/>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127">
              <a:extLst>
                <a:ext uri="{FF2B5EF4-FFF2-40B4-BE49-F238E27FC236}">
                  <a16:creationId xmlns:a16="http://schemas.microsoft.com/office/drawing/2014/main" id="{A916D62F-5793-4F75-96C4-A688FA6440EF}"/>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0" name="Freeform 128">
              <a:extLst>
                <a:ext uri="{FF2B5EF4-FFF2-40B4-BE49-F238E27FC236}">
                  <a16:creationId xmlns:a16="http://schemas.microsoft.com/office/drawing/2014/main" id="{2EA87298-4DBD-4E6D-B6E0-7E8F319FC87D}"/>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1" name="Freeform 129">
              <a:extLst>
                <a:ext uri="{FF2B5EF4-FFF2-40B4-BE49-F238E27FC236}">
                  <a16:creationId xmlns:a16="http://schemas.microsoft.com/office/drawing/2014/main" id="{8B65F743-DB6E-441B-B454-4C23018CFD06}"/>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2" name="Freeform 130">
              <a:extLst>
                <a:ext uri="{FF2B5EF4-FFF2-40B4-BE49-F238E27FC236}">
                  <a16:creationId xmlns:a16="http://schemas.microsoft.com/office/drawing/2014/main" id="{D2C3C12C-D44A-4BA1-8BFB-4AFF160D20FC}"/>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3" name="Freeform 131">
              <a:extLst>
                <a:ext uri="{FF2B5EF4-FFF2-40B4-BE49-F238E27FC236}">
                  <a16:creationId xmlns:a16="http://schemas.microsoft.com/office/drawing/2014/main" id="{DA6FA527-50FB-4F90-98EE-DC6DC36A9F87}"/>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32">
              <a:extLst>
                <a:ext uri="{FF2B5EF4-FFF2-40B4-BE49-F238E27FC236}">
                  <a16:creationId xmlns:a16="http://schemas.microsoft.com/office/drawing/2014/main" id="{5D873E67-3010-46EC-8E5B-BE5364280A69}"/>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57">
              <a:extLst>
                <a:ext uri="{FF2B5EF4-FFF2-40B4-BE49-F238E27FC236}">
                  <a16:creationId xmlns:a16="http://schemas.microsoft.com/office/drawing/2014/main" id="{BEAAEC50-EF51-4143-A26F-435CB602B5FF}"/>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58">
              <a:extLst>
                <a:ext uri="{FF2B5EF4-FFF2-40B4-BE49-F238E27FC236}">
                  <a16:creationId xmlns:a16="http://schemas.microsoft.com/office/drawing/2014/main" id="{4BC9833C-BBDC-4644-A9E6-AF863B4AFCA3}"/>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59">
              <a:extLst>
                <a:ext uri="{FF2B5EF4-FFF2-40B4-BE49-F238E27FC236}">
                  <a16:creationId xmlns:a16="http://schemas.microsoft.com/office/drawing/2014/main" id="{6EBBE7ED-AA26-4977-BE99-A7FC5F8DF9B7}"/>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8" name="Freeform 160">
              <a:extLst>
                <a:ext uri="{FF2B5EF4-FFF2-40B4-BE49-F238E27FC236}">
                  <a16:creationId xmlns:a16="http://schemas.microsoft.com/office/drawing/2014/main" id="{9C4E4E05-F424-48FD-98B7-40CF594B8B62}"/>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sp>
        <p:nvSpPr>
          <p:cNvPr id="43" name="TextBox 92">
            <a:extLst>
              <a:ext uri="{FF2B5EF4-FFF2-40B4-BE49-F238E27FC236}">
                <a16:creationId xmlns:a16="http://schemas.microsoft.com/office/drawing/2014/main" id="{3C37689D-70F7-482F-876B-57C7060BD08E}"/>
              </a:ext>
            </a:extLst>
          </p:cNvPr>
          <p:cNvSpPr txBox="1"/>
          <p:nvPr/>
        </p:nvSpPr>
        <p:spPr>
          <a:xfrm>
            <a:off x="3123945" y="1625990"/>
            <a:ext cx="5076140" cy="523220"/>
          </a:xfrm>
          <a:prstGeom prst="rect">
            <a:avLst/>
          </a:prstGeom>
          <a:noFill/>
        </p:spPr>
        <p:txBody>
          <a:bodyPr wrap="square" rtlCol="0">
            <a:spAutoFit/>
          </a:bodyPr>
          <a:lstStyle/>
          <a:p>
            <a:pPr algn="ctr"/>
            <a:r>
              <a:rPr lang="ar-SA" sz="2800" b="1" dirty="0">
                <a:solidFill>
                  <a:schemeClr val="bg1">
                    <a:lumMod val="95000"/>
                  </a:schemeClr>
                </a:solidFill>
              </a:rPr>
              <a:t>أدوات وأنشطة تفاعلية أثناء الدرس</a:t>
            </a:r>
            <a:endParaRPr lang="en-US" sz="2800" b="1" dirty="0">
              <a:solidFill>
                <a:schemeClr val="bg1">
                  <a:lumMod val="95000"/>
                </a:schemeClr>
              </a:solidFill>
            </a:endParaRPr>
          </a:p>
        </p:txBody>
      </p:sp>
      <p:grpSp>
        <p:nvGrpSpPr>
          <p:cNvPr id="80" name="مجموعة 79">
            <a:extLst>
              <a:ext uri="{FF2B5EF4-FFF2-40B4-BE49-F238E27FC236}">
                <a16:creationId xmlns:a16="http://schemas.microsoft.com/office/drawing/2014/main" id="{983F0547-7FE7-4FE9-9EFF-8105DD04EC5E}"/>
              </a:ext>
            </a:extLst>
          </p:cNvPr>
          <p:cNvGrpSpPr/>
          <p:nvPr/>
        </p:nvGrpSpPr>
        <p:grpSpPr>
          <a:xfrm>
            <a:off x="7836256" y="997445"/>
            <a:ext cx="579133" cy="664220"/>
            <a:chOff x="7587464" y="493205"/>
            <a:chExt cx="579133" cy="664220"/>
          </a:xfrm>
        </p:grpSpPr>
        <p:grpSp>
          <p:nvGrpSpPr>
            <p:cNvPr id="81" name="مجموعة 80">
              <a:extLst>
                <a:ext uri="{FF2B5EF4-FFF2-40B4-BE49-F238E27FC236}">
                  <a16:creationId xmlns:a16="http://schemas.microsoft.com/office/drawing/2014/main" id="{29330691-EA7C-4E92-8A2D-345909C6992F}"/>
                </a:ext>
              </a:extLst>
            </p:cNvPr>
            <p:cNvGrpSpPr/>
            <p:nvPr/>
          </p:nvGrpSpPr>
          <p:grpSpPr>
            <a:xfrm>
              <a:off x="7587464" y="493205"/>
              <a:ext cx="579133" cy="664220"/>
              <a:chOff x="7587464" y="493205"/>
              <a:chExt cx="579133" cy="664220"/>
            </a:xfrm>
          </p:grpSpPr>
          <p:sp>
            <p:nvSpPr>
              <p:cNvPr id="83" name="Freeform 56">
                <a:extLst>
                  <a:ext uri="{FF2B5EF4-FFF2-40B4-BE49-F238E27FC236}">
                    <a16:creationId xmlns:a16="http://schemas.microsoft.com/office/drawing/2014/main" id="{02C3394C-D6AD-4396-9185-6BA573A08F79}"/>
                  </a:ext>
                </a:extLst>
              </p:cNvPr>
              <p:cNvSpPr>
                <a:spLocks noChangeArrowheads="1"/>
              </p:cNvSpPr>
              <p:nvPr/>
            </p:nvSpPr>
            <p:spPr bwMode="auto">
              <a:xfrm>
                <a:off x="7689018" y="594760"/>
                <a:ext cx="378770" cy="378770"/>
              </a:xfrm>
              <a:custGeom>
                <a:avLst/>
                <a:gdLst>
                  <a:gd name="T0" fmla="*/ 608 w 609"/>
                  <a:gd name="T1" fmla="*/ 298 h 609"/>
                  <a:gd name="T2" fmla="*/ 608 w 609"/>
                  <a:gd name="T3" fmla="*/ 298 h 609"/>
                  <a:gd name="T4" fmla="*/ 309 w 609"/>
                  <a:gd name="T5" fmla="*/ 0 h 609"/>
                  <a:gd name="T6" fmla="*/ 0 w 609"/>
                  <a:gd name="T7" fmla="*/ 298 h 609"/>
                  <a:gd name="T8" fmla="*/ 309 w 609"/>
                  <a:gd name="T9" fmla="*/ 608 h 609"/>
                  <a:gd name="T10" fmla="*/ 608 w 609"/>
                  <a:gd name="T11" fmla="*/ 298 h 609"/>
                </a:gdLst>
                <a:ahLst/>
                <a:cxnLst>
                  <a:cxn ang="0">
                    <a:pos x="T0" y="T1"/>
                  </a:cxn>
                  <a:cxn ang="0">
                    <a:pos x="T2" y="T3"/>
                  </a:cxn>
                  <a:cxn ang="0">
                    <a:pos x="T4" y="T5"/>
                  </a:cxn>
                  <a:cxn ang="0">
                    <a:pos x="T6" y="T7"/>
                  </a:cxn>
                  <a:cxn ang="0">
                    <a:pos x="T8" y="T9"/>
                  </a:cxn>
                  <a:cxn ang="0">
                    <a:pos x="T10" y="T11"/>
                  </a:cxn>
                </a:cxnLst>
                <a:rect l="0" t="0" r="r" b="b"/>
                <a:pathLst>
                  <a:path w="609" h="609">
                    <a:moveTo>
                      <a:pt x="608" y="298"/>
                    </a:moveTo>
                    <a:lnTo>
                      <a:pt x="608" y="298"/>
                    </a:lnTo>
                    <a:cubicBezTo>
                      <a:pt x="608" y="138"/>
                      <a:pt x="470" y="0"/>
                      <a:pt x="309" y="0"/>
                    </a:cubicBezTo>
                    <a:cubicBezTo>
                      <a:pt x="137" y="0"/>
                      <a:pt x="0" y="138"/>
                      <a:pt x="0" y="298"/>
                    </a:cubicBezTo>
                    <a:cubicBezTo>
                      <a:pt x="0" y="471"/>
                      <a:pt x="137" y="608"/>
                      <a:pt x="309" y="608"/>
                    </a:cubicBezTo>
                    <a:cubicBezTo>
                      <a:pt x="470" y="608"/>
                      <a:pt x="608" y="471"/>
                      <a:pt x="608" y="298"/>
                    </a:cubicBezTo>
                  </a:path>
                </a:pathLst>
              </a:custGeom>
              <a:solidFill>
                <a:schemeClr val="tx2">
                  <a:lumMod val="60000"/>
                  <a:lumOff val="40000"/>
                </a:schemeClr>
              </a:solidFill>
              <a:ln>
                <a:noFill/>
              </a:ln>
              <a:effectLst/>
            </p:spPr>
            <p:txBody>
              <a:bodyPr wrap="none" anchor="ctr"/>
              <a:lstStyle/>
              <a:p>
                <a:endParaRPr lang="en-US"/>
              </a:p>
            </p:txBody>
          </p:sp>
          <p:sp>
            <p:nvSpPr>
              <p:cNvPr id="84" name="Freeform 57">
                <a:extLst>
                  <a:ext uri="{FF2B5EF4-FFF2-40B4-BE49-F238E27FC236}">
                    <a16:creationId xmlns:a16="http://schemas.microsoft.com/office/drawing/2014/main" id="{C999F2D0-F283-492E-B302-4F128AF0D6C5}"/>
                  </a:ext>
                </a:extLst>
              </p:cNvPr>
              <p:cNvSpPr>
                <a:spLocks noChangeArrowheads="1"/>
              </p:cNvSpPr>
              <p:nvPr/>
            </p:nvSpPr>
            <p:spPr bwMode="auto">
              <a:xfrm>
                <a:off x="7672549" y="581036"/>
                <a:ext cx="408963" cy="408963"/>
              </a:xfrm>
              <a:custGeom>
                <a:avLst/>
                <a:gdLst>
                  <a:gd name="T0" fmla="*/ 655 w 656"/>
                  <a:gd name="T1" fmla="*/ 321 h 656"/>
                  <a:gd name="T2" fmla="*/ 655 w 656"/>
                  <a:gd name="T3" fmla="*/ 321 h 656"/>
                  <a:gd name="T4" fmla="*/ 333 w 656"/>
                  <a:gd name="T5" fmla="*/ 0 h 656"/>
                  <a:gd name="T6" fmla="*/ 0 w 656"/>
                  <a:gd name="T7" fmla="*/ 321 h 656"/>
                  <a:gd name="T8" fmla="*/ 333 w 656"/>
                  <a:gd name="T9" fmla="*/ 655 h 656"/>
                  <a:gd name="T10" fmla="*/ 655 w 656"/>
                  <a:gd name="T11" fmla="*/ 321 h 656"/>
                  <a:gd name="T12" fmla="*/ 46 w 656"/>
                  <a:gd name="T13" fmla="*/ 321 h 656"/>
                  <a:gd name="T14" fmla="*/ 46 w 656"/>
                  <a:gd name="T15" fmla="*/ 321 h 656"/>
                  <a:gd name="T16" fmla="*/ 333 w 656"/>
                  <a:gd name="T17" fmla="*/ 46 h 656"/>
                  <a:gd name="T18" fmla="*/ 609 w 656"/>
                  <a:gd name="T19" fmla="*/ 321 h 656"/>
                  <a:gd name="T20" fmla="*/ 333 w 656"/>
                  <a:gd name="T21" fmla="*/ 609 h 656"/>
                  <a:gd name="T22" fmla="*/ 46 w 656"/>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656">
                    <a:moveTo>
                      <a:pt x="655" y="321"/>
                    </a:moveTo>
                    <a:lnTo>
                      <a:pt x="655" y="321"/>
                    </a:lnTo>
                    <a:cubicBezTo>
                      <a:pt x="655" y="149"/>
                      <a:pt x="506" y="0"/>
                      <a:pt x="333" y="0"/>
                    </a:cubicBezTo>
                    <a:cubicBezTo>
                      <a:pt x="150" y="0"/>
                      <a:pt x="0" y="149"/>
                      <a:pt x="0" y="321"/>
                    </a:cubicBezTo>
                    <a:cubicBezTo>
                      <a:pt x="0" y="505"/>
                      <a:pt x="150" y="655"/>
                      <a:pt x="333" y="655"/>
                    </a:cubicBezTo>
                    <a:cubicBezTo>
                      <a:pt x="506" y="655"/>
                      <a:pt x="655" y="505"/>
                      <a:pt x="655" y="321"/>
                    </a:cubicBezTo>
                    <a:close/>
                    <a:moveTo>
                      <a:pt x="46" y="321"/>
                    </a:moveTo>
                    <a:lnTo>
                      <a:pt x="46" y="321"/>
                    </a:lnTo>
                    <a:cubicBezTo>
                      <a:pt x="46" y="172"/>
                      <a:pt x="173" y="46"/>
                      <a:pt x="333" y="46"/>
                    </a:cubicBezTo>
                    <a:cubicBezTo>
                      <a:pt x="483" y="46"/>
                      <a:pt x="609" y="172"/>
                      <a:pt x="609" y="321"/>
                    </a:cubicBezTo>
                    <a:cubicBezTo>
                      <a:pt x="609" y="482"/>
                      <a:pt x="483" y="609"/>
                      <a:pt x="333" y="609"/>
                    </a:cubicBezTo>
                    <a:cubicBezTo>
                      <a:pt x="173" y="609"/>
                      <a:pt x="46" y="482"/>
                      <a:pt x="46" y="321"/>
                    </a:cubicBezTo>
                    <a:close/>
                  </a:path>
                </a:pathLst>
              </a:custGeom>
              <a:solidFill>
                <a:schemeClr val="bg1"/>
              </a:solidFill>
              <a:ln>
                <a:noFill/>
              </a:ln>
              <a:effectLst/>
            </p:spPr>
            <p:txBody>
              <a:bodyPr wrap="none" anchor="ctr"/>
              <a:lstStyle/>
              <a:p>
                <a:endParaRPr lang="en-US"/>
              </a:p>
            </p:txBody>
          </p:sp>
          <p:sp>
            <p:nvSpPr>
              <p:cNvPr id="85" name="Freeform 58">
                <a:extLst>
                  <a:ext uri="{FF2B5EF4-FFF2-40B4-BE49-F238E27FC236}">
                    <a16:creationId xmlns:a16="http://schemas.microsoft.com/office/drawing/2014/main" id="{9C8A76ED-47FC-439D-B37A-B0C43F5A12E6}"/>
                  </a:ext>
                </a:extLst>
              </p:cNvPr>
              <p:cNvSpPr>
                <a:spLocks noChangeArrowheads="1"/>
              </p:cNvSpPr>
              <p:nvPr/>
            </p:nvSpPr>
            <p:spPr bwMode="auto">
              <a:xfrm>
                <a:off x="7587464" y="493205"/>
                <a:ext cx="579133" cy="664220"/>
              </a:xfrm>
              <a:custGeom>
                <a:avLst/>
                <a:gdLst>
                  <a:gd name="T0" fmla="*/ 470 w 931"/>
                  <a:gd name="T1" fmla="*/ 1068 h 1069"/>
                  <a:gd name="T2" fmla="*/ 470 w 931"/>
                  <a:gd name="T3" fmla="*/ 1068 h 1069"/>
                  <a:gd name="T4" fmla="*/ 666 w 931"/>
                  <a:gd name="T5" fmla="*/ 884 h 1069"/>
                  <a:gd name="T6" fmla="*/ 930 w 931"/>
                  <a:gd name="T7" fmla="*/ 459 h 1069"/>
                  <a:gd name="T8" fmla="*/ 470 w 931"/>
                  <a:gd name="T9" fmla="*/ 0 h 1069"/>
                  <a:gd name="T10" fmla="*/ 0 w 931"/>
                  <a:gd name="T11" fmla="*/ 459 h 1069"/>
                  <a:gd name="T12" fmla="*/ 264 w 931"/>
                  <a:gd name="T13" fmla="*/ 884 h 1069"/>
                  <a:gd name="T14" fmla="*/ 470 w 931"/>
                  <a:gd name="T15" fmla="*/ 1068 h 1069"/>
                  <a:gd name="T16" fmla="*/ 80 w 931"/>
                  <a:gd name="T17" fmla="*/ 459 h 1069"/>
                  <a:gd name="T18" fmla="*/ 80 w 931"/>
                  <a:gd name="T19" fmla="*/ 459 h 1069"/>
                  <a:gd name="T20" fmla="*/ 470 w 931"/>
                  <a:gd name="T21" fmla="*/ 80 h 1069"/>
                  <a:gd name="T22" fmla="*/ 850 w 931"/>
                  <a:gd name="T23" fmla="*/ 459 h 1069"/>
                  <a:gd name="T24" fmla="*/ 470 w 931"/>
                  <a:gd name="T25" fmla="*/ 850 h 1069"/>
                  <a:gd name="T26" fmla="*/ 80 w 931"/>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1" h="1069">
                    <a:moveTo>
                      <a:pt x="470" y="1068"/>
                    </a:moveTo>
                    <a:lnTo>
                      <a:pt x="470" y="1068"/>
                    </a:lnTo>
                    <a:cubicBezTo>
                      <a:pt x="666" y="884"/>
                      <a:pt x="666" y="884"/>
                      <a:pt x="666" y="884"/>
                    </a:cubicBezTo>
                    <a:cubicBezTo>
                      <a:pt x="826" y="815"/>
                      <a:pt x="930" y="655"/>
                      <a:pt x="930" y="459"/>
                    </a:cubicBezTo>
                    <a:cubicBezTo>
                      <a:pt x="930" y="207"/>
                      <a:pt x="723" y="0"/>
                      <a:pt x="470" y="0"/>
                    </a:cubicBezTo>
                    <a:cubicBezTo>
                      <a:pt x="207" y="0"/>
                      <a:pt x="0" y="207"/>
                      <a:pt x="0" y="459"/>
                    </a:cubicBezTo>
                    <a:cubicBezTo>
                      <a:pt x="0" y="655"/>
                      <a:pt x="103" y="815"/>
                      <a:pt x="264" y="884"/>
                    </a:cubicBezTo>
                    <a:lnTo>
                      <a:pt x="470" y="1068"/>
                    </a:lnTo>
                    <a:close/>
                    <a:moveTo>
                      <a:pt x="80" y="459"/>
                    </a:moveTo>
                    <a:lnTo>
                      <a:pt x="80" y="459"/>
                    </a:lnTo>
                    <a:cubicBezTo>
                      <a:pt x="80" y="253"/>
                      <a:pt x="252" y="80"/>
                      <a:pt x="470" y="80"/>
                    </a:cubicBezTo>
                    <a:cubicBezTo>
                      <a:pt x="677" y="80"/>
                      <a:pt x="850" y="253"/>
                      <a:pt x="850" y="459"/>
                    </a:cubicBezTo>
                    <a:cubicBezTo>
                      <a:pt x="850" y="678"/>
                      <a:pt x="677" y="850"/>
                      <a:pt x="470" y="850"/>
                    </a:cubicBezTo>
                    <a:cubicBezTo>
                      <a:pt x="252" y="850"/>
                      <a:pt x="80" y="678"/>
                      <a:pt x="80"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sp>
            <p:nvSpPr>
              <p:cNvPr id="86" name="Freeform 59">
                <a:extLst>
                  <a:ext uri="{FF2B5EF4-FFF2-40B4-BE49-F238E27FC236}">
                    <a16:creationId xmlns:a16="http://schemas.microsoft.com/office/drawing/2014/main" id="{E6F420A4-1C84-4969-93D4-60C90D6FF189}"/>
                  </a:ext>
                </a:extLst>
              </p:cNvPr>
              <p:cNvSpPr>
                <a:spLocks noChangeArrowheads="1"/>
              </p:cNvSpPr>
              <p:nvPr/>
            </p:nvSpPr>
            <p:spPr bwMode="auto">
              <a:xfrm>
                <a:off x="7815274" y="622207"/>
                <a:ext cx="115278" cy="49405"/>
              </a:xfrm>
              <a:custGeom>
                <a:avLst/>
                <a:gdLst>
                  <a:gd name="T0" fmla="*/ 184 w 185"/>
                  <a:gd name="T1" fmla="*/ 34 h 81"/>
                  <a:gd name="T2" fmla="*/ 184 w 185"/>
                  <a:gd name="T3" fmla="*/ 34 h 81"/>
                  <a:gd name="T4" fmla="*/ 92 w 185"/>
                  <a:gd name="T5" fmla="*/ 0 h 81"/>
                  <a:gd name="T6" fmla="*/ 0 w 185"/>
                  <a:gd name="T7" fmla="*/ 34 h 81"/>
                  <a:gd name="T8" fmla="*/ 92 w 185"/>
                  <a:gd name="T9" fmla="*/ 80 h 81"/>
                  <a:gd name="T10" fmla="*/ 184 w 185"/>
                  <a:gd name="T11" fmla="*/ 34 h 81"/>
                </a:gdLst>
                <a:ahLst/>
                <a:cxnLst>
                  <a:cxn ang="0">
                    <a:pos x="T0" y="T1"/>
                  </a:cxn>
                  <a:cxn ang="0">
                    <a:pos x="T2" y="T3"/>
                  </a:cxn>
                  <a:cxn ang="0">
                    <a:pos x="T4" y="T5"/>
                  </a:cxn>
                  <a:cxn ang="0">
                    <a:pos x="T6" y="T7"/>
                  </a:cxn>
                  <a:cxn ang="0">
                    <a:pos x="T8" y="T9"/>
                  </a:cxn>
                  <a:cxn ang="0">
                    <a:pos x="T10" y="T11"/>
                  </a:cxn>
                </a:cxnLst>
                <a:rect l="0" t="0" r="r" b="b"/>
                <a:pathLst>
                  <a:path w="185" h="81">
                    <a:moveTo>
                      <a:pt x="184" y="34"/>
                    </a:moveTo>
                    <a:lnTo>
                      <a:pt x="184" y="34"/>
                    </a:lnTo>
                    <a:cubicBezTo>
                      <a:pt x="184" y="11"/>
                      <a:pt x="138" y="0"/>
                      <a:pt x="92" y="0"/>
                    </a:cubicBezTo>
                    <a:cubicBezTo>
                      <a:pt x="46" y="0"/>
                      <a:pt x="0" y="11"/>
                      <a:pt x="0" y="34"/>
                    </a:cubicBezTo>
                    <a:cubicBezTo>
                      <a:pt x="0" y="57"/>
                      <a:pt x="46" y="80"/>
                      <a:pt x="92" y="80"/>
                    </a:cubicBezTo>
                    <a:cubicBezTo>
                      <a:pt x="138" y="80"/>
                      <a:pt x="184" y="57"/>
                      <a:pt x="184" y="34"/>
                    </a:cubicBezTo>
                  </a:path>
                </a:pathLst>
              </a:custGeom>
              <a:solidFill>
                <a:srgbClr val="A983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82" name="TextBox 86">
              <a:extLst>
                <a:ext uri="{FF2B5EF4-FFF2-40B4-BE49-F238E27FC236}">
                  <a16:creationId xmlns:a16="http://schemas.microsoft.com/office/drawing/2014/main" id="{DEF2D923-F062-4B34-AA5D-7FBD192593EF}"/>
                </a:ext>
              </a:extLst>
            </p:cNvPr>
            <p:cNvSpPr txBox="1"/>
            <p:nvPr/>
          </p:nvSpPr>
          <p:spPr>
            <a:xfrm>
              <a:off x="7621366" y="601887"/>
              <a:ext cx="503094" cy="369332"/>
            </a:xfrm>
            <a:prstGeom prst="rect">
              <a:avLst/>
            </a:prstGeom>
            <a:noFill/>
          </p:spPr>
          <p:txBody>
            <a:bodyPr wrap="square" rtlCol="0">
              <a:spAutoFit/>
            </a:bodyPr>
            <a:lstStyle/>
            <a:p>
              <a:pPr algn="ctr"/>
              <a:r>
                <a:rPr lang="en-US" b="1" dirty="0">
                  <a:solidFill>
                    <a:schemeClr val="bg1"/>
                  </a:solidFill>
                </a:rPr>
                <a:t>5</a:t>
              </a:r>
            </a:p>
          </p:txBody>
        </p:sp>
      </p:grpSp>
      <p:sp>
        <p:nvSpPr>
          <p:cNvPr id="87" name="TextBox 79">
            <a:extLst>
              <a:ext uri="{FF2B5EF4-FFF2-40B4-BE49-F238E27FC236}">
                <a16:creationId xmlns:a16="http://schemas.microsoft.com/office/drawing/2014/main" id="{543EF793-C12E-4A47-AACF-1EA507A3F28D}"/>
              </a:ext>
            </a:extLst>
          </p:cNvPr>
          <p:cNvSpPr txBox="1"/>
          <p:nvPr/>
        </p:nvSpPr>
        <p:spPr>
          <a:xfrm>
            <a:off x="7168899" y="2568808"/>
            <a:ext cx="1790334" cy="452961"/>
          </a:xfrm>
          <a:prstGeom prst="rect">
            <a:avLst/>
          </a:prstGeom>
          <a:noFill/>
        </p:spPr>
        <p:txBody>
          <a:bodyPr wrap="square" bIns="0" rtlCol="0">
            <a:noAutofit/>
          </a:bodyPr>
          <a:lstStyle/>
          <a:p>
            <a:pPr algn="ctr"/>
            <a:r>
              <a:rPr lang="en-US" b="1" dirty="0" err="1">
                <a:solidFill>
                  <a:schemeClr val="tx1">
                    <a:lumMod val="75000"/>
                    <a:lumOff val="25000"/>
                  </a:schemeClr>
                </a:solidFill>
              </a:rPr>
              <a:t>polleverywhere</a:t>
            </a:r>
            <a:endParaRPr lang="en-US" b="1" dirty="0">
              <a:solidFill>
                <a:schemeClr val="tx1">
                  <a:lumMod val="75000"/>
                  <a:lumOff val="25000"/>
                </a:schemeClr>
              </a:solidFill>
            </a:endParaRPr>
          </a:p>
        </p:txBody>
      </p:sp>
      <p:grpSp>
        <p:nvGrpSpPr>
          <p:cNvPr id="88" name="Group 106">
            <a:extLst>
              <a:ext uri="{FF2B5EF4-FFF2-40B4-BE49-F238E27FC236}">
                <a16:creationId xmlns:a16="http://schemas.microsoft.com/office/drawing/2014/main" id="{46002953-EFAD-433E-ADAD-C270BCD37FDF}"/>
              </a:ext>
            </a:extLst>
          </p:cNvPr>
          <p:cNvGrpSpPr/>
          <p:nvPr/>
        </p:nvGrpSpPr>
        <p:grpSpPr>
          <a:xfrm>
            <a:off x="6085221" y="990738"/>
            <a:ext cx="587368" cy="664220"/>
            <a:chOff x="5196863" y="329365"/>
            <a:chExt cx="587368" cy="664220"/>
          </a:xfrm>
        </p:grpSpPr>
        <p:grpSp>
          <p:nvGrpSpPr>
            <p:cNvPr id="89" name="Group 3">
              <a:extLst>
                <a:ext uri="{FF2B5EF4-FFF2-40B4-BE49-F238E27FC236}">
                  <a16:creationId xmlns:a16="http://schemas.microsoft.com/office/drawing/2014/main" id="{70A09D55-89BD-44F9-A5CE-79A59BCAE822}"/>
                </a:ext>
              </a:extLst>
            </p:cNvPr>
            <p:cNvGrpSpPr/>
            <p:nvPr/>
          </p:nvGrpSpPr>
          <p:grpSpPr>
            <a:xfrm>
              <a:off x="5196863" y="329365"/>
              <a:ext cx="587368" cy="664220"/>
              <a:chOff x="5186382" y="329365"/>
              <a:chExt cx="587368" cy="664220"/>
            </a:xfrm>
          </p:grpSpPr>
          <p:sp>
            <p:nvSpPr>
              <p:cNvPr id="91" name="Freeform 48">
                <a:extLst>
                  <a:ext uri="{FF2B5EF4-FFF2-40B4-BE49-F238E27FC236}">
                    <a16:creationId xmlns:a16="http://schemas.microsoft.com/office/drawing/2014/main" id="{020692F0-683E-455B-8820-DF8CD3473EF9}"/>
                  </a:ext>
                </a:extLst>
              </p:cNvPr>
              <p:cNvSpPr>
                <a:spLocks noChangeArrowheads="1"/>
              </p:cNvSpPr>
              <p:nvPr/>
            </p:nvSpPr>
            <p:spPr bwMode="auto">
              <a:xfrm>
                <a:off x="5289055" y="430920"/>
                <a:ext cx="378770" cy="378770"/>
              </a:xfrm>
              <a:custGeom>
                <a:avLst/>
                <a:gdLst>
                  <a:gd name="T0" fmla="*/ 609 w 610"/>
                  <a:gd name="T1" fmla="*/ 298 h 609"/>
                  <a:gd name="T2" fmla="*/ 609 w 610"/>
                  <a:gd name="T3" fmla="*/ 298 h 609"/>
                  <a:gd name="T4" fmla="*/ 299 w 610"/>
                  <a:gd name="T5" fmla="*/ 0 h 609"/>
                  <a:gd name="T6" fmla="*/ 0 w 610"/>
                  <a:gd name="T7" fmla="*/ 298 h 609"/>
                  <a:gd name="T8" fmla="*/ 299 w 610"/>
                  <a:gd name="T9" fmla="*/ 608 h 609"/>
                  <a:gd name="T10" fmla="*/ 609 w 610"/>
                  <a:gd name="T11" fmla="*/ 298 h 609"/>
                </a:gdLst>
                <a:ahLst/>
                <a:cxnLst>
                  <a:cxn ang="0">
                    <a:pos x="T0" y="T1"/>
                  </a:cxn>
                  <a:cxn ang="0">
                    <a:pos x="T2" y="T3"/>
                  </a:cxn>
                  <a:cxn ang="0">
                    <a:pos x="T4" y="T5"/>
                  </a:cxn>
                  <a:cxn ang="0">
                    <a:pos x="T6" y="T7"/>
                  </a:cxn>
                  <a:cxn ang="0">
                    <a:pos x="T8" y="T9"/>
                  </a:cxn>
                  <a:cxn ang="0">
                    <a:pos x="T10" y="T11"/>
                  </a:cxn>
                </a:cxnLst>
                <a:rect l="0" t="0" r="r" b="b"/>
                <a:pathLst>
                  <a:path w="610" h="609">
                    <a:moveTo>
                      <a:pt x="609" y="298"/>
                    </a:moveTo>
                    <a:lnTo>
                      <a:pt x="609" y="298"/>
                    </a:lnTo>
                    <a:cubicBezTo>
                      <a:pt x="609" y="138"/>
                      <a:pt x="471" y="0"/>
                      <a:pt x="299" y="0"/>
                    </a:cubicBezTo>
                    <a:cubicBezTo>
                      <a:pt x="127" y="0"/>
                      <a:pt x="0" y="138"/>
                      <a:pt x="0" y="298"/>
                    </a:cubicBezTo>
                    <a:cubicBezTo>
                      <a:pt x="0" y="471"/>
                      <a:pt x="127" y="608"/>
                      <a:pt x="299" y="608"/>
                    </a:cubicBezTo>
                    <a:cubicBezTo>
                      <a:pt x="471" y="608"/>
                      <a:pt x="609" y="471"/>
                      <a:pt x="609" y="29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 name="Freeform 49">
                <a:extLst>
                  <a:ext uri="{FF2B5EF4-FFF2-40B4-BE49-F238E27FC236}">
                    <a16:creationId xmlns:a16="http://schemas.microsoft.com/office/drawing/2014/main" id="{34CBF1EA-17D4-4FE3-B407-8C8079926380}"/>
                  </a:ext>
                </a:extLst>
              </p:cNvPr>
              <p:cNvSpPr>
                <a:spLocks noChangeArrowheads="1"/>
              </p:cNvSpPr>
              <p:nvPr/>
            </p:nvSpPr>
            <p:spPr bwMode="auto">
              <a:xfrm>
                <a:off x="5276956" y="417196"/>
                <a:ext cx="408963" cy="408963"/>
              </a:xfrm>
              <a:custGeom>
                <a:avLst/>
                <a:gdLst>
                  <a:gd name="T0" fmla="*/ 655 w 656"/>
                  <a:gd name="T1" fmla="*/ 321 h 656"/>
                  <a:gd name="T2" fmla="*/ 655 w 656"/>
                  <a:gd name="T3" fmla="*/ 321 h 656"/>
                  <a:gd name="T4" fmla="*/ 322 w 656"/>
                  <a:gd name="T5" fmla="*/ 0 h 656"/>
                  <a:gd name="T6" fmla="*/ 0 w 656"/>
                  <a:gd name="T7" fmla="*/ 321 h 656"/>
                  <a:gd name="T8" fmla="*/ 322 w 656"/>
                  <a:gd name="T9" fmla="*/ 655 h 656"/>
                  <a:gd name="T10" fmla="*/ 655 w 656"/>
                  <a:gd name="T11" fmla="*/ 321 h 656"/>
                  <a:gd name="T12" fmla="*/ 46 w 656"/>
                  <a:gd name="T13" fmla="*/ 321 h 656"/>
                  <a:gd name="T14" fmla="*/ 46 w 656"/>
                  <a:gd name="T15" fmla="*/ 321 h 656"/>
                  <a:gd name="T16" fmla="*/ 322 w 656"/>
                  <a:gd name="T17" fmla="*/ 46 h 656"/>
                  <a:gd name="T18" fmla="*/ 609 w 656"/>
                  <a:gd name="T19" fmla="*/ 321 h 656"/>
                  <a:gd name="T20" fmla="*/ 322 w 656"/>
                  <a:gd name="T21" fmla="*/ 609 h 656"/>
                  <a:gd name="T22" fmla="*/ 46 w 656"/>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656">
                    <a:moveTo>
                      <a:pt x="655" y="321"/>
                    </a:moveTo>
                    <a:lnTo>
                      <a:pt x="655" y="321"/>
                    </a:lnTo>
                    <a:cubicBezTo>
                      <a:pt x="655" y="149"/>
                      <a:pt x="505" y="0"/>
                      <a:pt x="322" y="0"/>
                    </a:cubicBezTo>
                    <a:cubicBezTo>
                      <a:pt x="138" y="0"/>
                      <a:pt x="0" y="149"/>
                      <a:pt x="0" y="321"/>
                    </a:cubicBezTo>
                    <a:cubicBezTo>
                      <a:pt x="0" y="505"/>
                      <a:pt x="138" y="655"/>
                      <a:pt x="322" y="655"/>
                    </a:cubicBezTo>
                    <a:cubicBezTo>
                      <a:pt x="505" y="655"/>
                      <a:pt x="655" y="505"/>
                      <a:pt x="655" y="321"/>
                    </a:cubicBezTo>
                    <a:close/>
                    <a:moveTo>
                      <a:pt x="46" y="321"/>
                    </a:moveTo>
                    <a:lnTo>
                      <a:pt x="46" y="321"/>
                    </a:lnTo>
                    <a:cubicBezTo>
                      <a:pt x="46" y="172"/>
                      <a:pt x="173" y="46"/>
                      <a:pt x="322" y="46"/>
                    </a:cubicBezTo>
                    <a:cubicBezTo>
                      <a:pt x="483" y="46"/>
                      <a:pt x="609" y="172"/>
                      <a:pt x="609" y="321"/>
                    </a:cubicBezTo>
                    <a:cubicBezTo>
                      <a:pt x="609" y="482"/>
                      <a:pt x="483" y="609"/>
                      <a:pt x="322" y="609"/>
                    </a:cubicBezTo>
                    <a:cubicBezTo>
                      <a:pt x="173" y="609"/>
                      <a:pt x="46" y="482"/>
                      <a:pt x="46" y="321"/>
                    </a:cubicBezTo>
                    <a:close/>
                  </a:path>
                </a:pathLst>
              </a:custGeom>
              <a:solidFill>
                <a:schemeClr val="bg1"/>
              </a:solidFill>
              <a:ln>
                <a:noFill/>
              </a:ln>
              <a:effectLst/>
            </p:spPr>
            <p:txBody>
              <a:bodyPr wrap="none" anchor="ctr"/>
              <a:lstStyle/>
              <a:p>
                <a:endParaRPr lang="en-US"/>
              </a:p>
            </p:txBody>
          </p:sp>
          <p:sp>
            <p:nvSpPr>
              <p:cNvPr id="93" name="Freeform 50">
                <a:extLst>
                  <a:ext uri="{FF2B5EF4-FFF2-40B4-BE49-F238E27FC236}">
                    <a16:creationId xmlns:a16="http://schemas.microsoft.com/office/drawing/2014/main" id="{0ACF8212-E195-44F8-8E7B-8B335FC227E6}"/>
                  </a:ext>
                </a:extLst>
              </p:cNvPr>
              <p:cNvSpPr>
                <a:spLocks noChangeArrowheads="1"/>
              </p:cNvSpPr>
              <p:nvPr/>
            </p:nvSpPr>
            <p:spPr bwMode="auto">
              <a:xfrm>
                <a:off x="5186382" y="329365"/>
                <a:ext cx="587368" cy="664220"/>
              </a:xfrm>
              <a:custGeom>
                <a:avLst/>
                <a:gdLst>
                  <a:gd name="T0" fmla="*/ 471 w 943"/>
                  <a:gd name="T1" fmla="*/ 1068 h 1069"/>
                  <a:gd name="T2" fmla="*/ 471 w 943"/>
                  <a:gd name="T3" fmla="*/ 1068 h 1069"/>
                  <a:gd name="T4" fmla="*/ 678 w 943"/>
                  <a:gd name="T5" fmla="*/ 884 h 1069"/>
                  <a:gd name="T6" fmla="*/ 942 w 943"/>
                  <a:gd name="T7" fmla="*/ 459 h 1069"/>
                  <a:gd name="T8" fmla="*/ 471 w 943"/>
                  <a:gd name="T9" fmla="*/ 0 h 1069"/>
                  <a:gd name="T10" fmla="*/ 0 w 943"/>
                  <a:gd name="T11" fmla="*/ 459 h 1069"/>
                  <a:gd name="T12" fmla="*/ 276 w 943"/>
                  <a:gd name="T13" fmla="*/ 884 h 1069"/>
                  <a:gd name="T14" fmla="*/ 471 w 943"/>
                  <a:gd name="T15" fmla="*/ 1068 h 1069"/>
                  <a:gd name="T16" fmla="*/ 92 w 943"/>
                  <a:gd name="T17" fmla="*/ 459 h 1069"/>
                  <a:gd name="T18" fmla="*/ 92 w 943"/>
                  <a:gd name="T19" fmla="*/ 459 h 1069"/>
                  <a:gd name="T20" fmla="*/ 471 w 943"/>
                  <a:gd name="T21" fmla="*/ 80 h 1069"/>
                  <a:gd name="T22" fmla="*/ 850 w 943"/>
                  <a:gd name="T23" fmla="*/ 459 h 1069"/>
                  <a:gd name="T24" fmla="*/ 471 w 943"/>
                  <a:gd name="T25" fmla="*/ 850 h 1069"/>
                  <a:gd name="T26" fmla="*/ 92 w 943"/>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069">
                    <a:moveTo>
                      <a:pt x="471" y="1068"/>
                    </a:moveTo>
                    <a:lnTo>
                      <a:pt x="471" y="1068"/>
                    </a:lnTo>
                    <a:cubicBezTo>
                      <a:pt x="678" y="884"/>
                      <a:pt x="678" y="884"/>
                      <a:pt x="678" y="884"/>
                    </a:cubicBezTo>
                    <a:cubicBezTo>
                      <a:pt x="827" y="815"/>
                      <a:pt x="942" y="655"/>
                      <a:pt x="942" y="459"/>
                    </a:cubicBezTo>
                    <a:cubicBezTo>
                      <a:pt x="942" y="207"/>
                      <a:pt x="735" y="0"/>
                      <a:pt x="471" y="0"/>
                    </a:cubicBezTo>
                    <a:cubicBezTo>
                      <a:pt x="218" y="0"/>
                      <a:pt x="0" y="207"/>
                      <a:pt x="0" y="459"/>
                    </a:cubicBezTo>
                    <a:cubicBezTo>
                      <a:pt x="0" y="655"/>
                      <a:pt x="115" y="815"/>
                      <a:pt x="276" y="884"/>
                    </a:cubicBezTo>
                    <a:lnTo>
                      <a:pt x="471" y="1068"/>
                    </a:lnTo>
                    <a:close/>
                    <a:moveTo>
                      <a:pt x="92" y="459"/>
                    </a:moveTo>
                    <a:lnTo>
                      <a:pt x="92" y="459"/>
                    </a:lnTo>
                    <a:cubicBezTo>
                      <a:pt x="92" y="253"/>
                      <a:pt x="264" y="80"/>
                      <a:pt x="471" y="80"/>
                    </a:cubicBezTo>
                    <a:cubicBezTo>
                      <a:pt x="689" y="80"/>
                      <a:pt x="850" y="253"/>
                      <a:pt x="850" y="459"/>
                    </a:cubicBezTo>
                    <a:cubicBezTo>
                      <a:pt x="850" y="678"/>
                      <a:pt x="689" y="850"/>
                      <a:pt x="471" y="850"/>
                    </a:cubicBezTo>
                    <a:cubicBezTo>
                      <a:pt x="264" y="850"/>
                      <a:pt x="92" y="678"/>
                      <a:pt x="92"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sp>
            <p:nvSpPr>
              <p:cNvPr id="94" name="Freeform 51">
                <a:extLst>
                  <a:ext uri="{FF2B5EF4-FFF2-40B4-BE49-F238E27FC236}">
                    <a16:creationId xmlns:a16="http://schemas.microsoft.com/office/drawing/2014/main" id="{1DAD998A-95D4-496F-A003-3E30B85C0298}"/>
                  </a:ext>
                </a:extLst>
              </p:cNvPr>
              <p:cNvSpPr>
                <a:spLocks noChangeArrowheads="1"/>
              </p:cNvSpPr>
              <p:nvPr/>
            </p:nvSpPr>
            <p:spPr bwMode="auto">
              <a:xfrm>
                <a:off x="5418057" y="458367"/>
                <a:ext cx="115278" cy="49405"/>
              </a:xfrm>
              <a:custGeom>
                <a:avLst/>
                <a:gdLst>
                  <a:gd name="T0" fmla="*/ 184 w 185"/>
                  <a:gd name="T1" fmla="*/ 34 h 81"/>
                  <a:gd name="T2" fmla="*/ 184 w 185"/>
                  <a:gd name="T3" fmla="*/ 34 h 81"/>
                  <a:gd name="T4" fmla="*/ 92 w 185"/>
                  <a:gd name="T5" fmla="*/ 0 h 81"/>
                  <a:gd name="T6" fmla="*/ 0 w 185"/>
                  <a:gd name="T7" fmla="*/ 34 h 81"/>
                  <a:gd name="T8" fmla="*/ 92 w 185"/>
                  <a:gd name="T9" fmla="*/ 80 h 81"/>
                  <a:gd name="T10" fmla="*/ 184 w 185"/>
                  <a:gd name="T11" fmla="*/ 34 h 81"/>
                </a:gdLst>
                <a:ahLst/>
                <a:cxnLst>
                  <a:cxn ang="0">
                    <a:pos x="T0" y="T1"/>
                  </a:cxn>
                  <a:cxn ang="0">
                    <a:pos x="T2" y="T3"/>
                  </a:cxn>
                  <a:cxn ang="0">
                    <a:pos x="T4" y="T5"/>
                  </a:cxn>
                  <a:cxn ang="0">
                    <a:pos x="T6" y="T7"/>
                  </a:cxn>
                  <a:cxn ang="0">
                    <a:pos x="T8" y="T9"/>
                  </a:cxn>
                  <a:cxn ang="0">
                    <a:pos x="T10" y="T11"/>
                  </a:cxn>
                </a:cxnLst>
                <a:rect l="0" t="0" r="r" b="b"/>
                <a:pathLst>
                  <a:path w="185" h="81">
                    <a:moveTo>
                      <a:pt x="184" y="34"/>
                    </a:moveTo>
                    <a:lnTo>
                      <a:pt x="184" y="34"/>
                    </a:lnTo>
                    <a:cubicBezTo>
                      <a:pt x="184" y="11"/>
                      <a:pt x="138" y="0"/>
                      <a:pt x="92" y="0"/>
                    </a:cubicBezTo>
                    <a:cubicBezTo>
                      <a:pt x="46" y="0"/>
                      <a:pt x="0" y="11"/>
                      <a:pt x="0" y="34"/>
                    </a:cubicBezTo>
                    <a:cubicBezTo>
                      <a:pt x="0" y="57"/>
                      <a:pt x="46" y="80"/>
                      <a:pt x="92" y="80"/>
                    </a:cubicBezTo>
                    <a:cubicBezTo>
                      <a:pt x="138" y="80"/>
                      <a:pt x="184" y="57"/>
                      <a:pt x="184" y="34"/>
                    </a:cubicBezTo>
                  </a:path>
                </a:pathLst>
              </a:custGeom>
              <a:solidFill>
                <a:srgbClr val="9BDC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90" name="TextBox 84">
              <a:extLst>
                <a:ext uri="{FF2B5EF4-FFF2-40B4-BE49-F238E27FC236}">
                  <a16:creationId xmlns:a16="http://schemas.microsoft.com/office/drawing/2014/main" id="{5804DAB6-1561-40ED-B22D-A2FB0AAD6B1A}"/>
                </a:ext>
              </a:extLst>
            </p:cNvPr>
            <p:cNvSpPr txBox="1"/>
            <p:nvPr/>
          </p:nvSpPr>
          <p:spPr>
            <a:xfrm>
              <a:off x="5242040" y="426924"/>
              <a:ext cx="503094" cy="369332"/>
            </a:xfrm>
            <a:prstGeom prst="rect">
              <a:avLst/>
            </a:prstGeom>
            <a:noFill/>
          </p:spPr>
          <p:txBody>
            <a:bodyPr wrap="square" rtlCol="0">
              <a:spAutoFit/>
            </a:bodyPr>
            <a:lstStyle/>
            <a:p>
              <a:pPr algn="ctr"/>
              <a:r>
                <a:rPr lang="en-US" b="1" dirty="0">
                  <a:solidFill>
                    <a:schemeClr val="bg1"/>
                  </a:solidFill>
                </a:rPr>
                <a:t>6</a:t>
              </a:r>
            </a:p>
          </p:txBody>
        </p:sp>
      </p:grpSp>
      <p:sp>
        <p:nvSpPr>
          <p:cNvPr id="95" name="TextBox 79">
            <a:extLst>
              <a:ext uri="{FF2B5EF4-FFF2-40B4-BE49-F238E27FC236}">
                <a16:creationId xmlns:a16="http://schemas.microsoft.com/office/drawing/2014/main" id="{46787499-8021-4712-AE71-4D9A8F5B622B}"/>
              </a:ext>
            </a:extLst>
          </p:cNvPr>
          <p:cNvSpPr txBox="1"/>
          <p:nvPr/>
        </p:nvSpPr>
        <p:spPr>
          <a:xfrm>
            <a:off x="5650988" y="2585133"/>
            <a:ext cx="1748596" cy="436636"/>
          </a:xfrm>
          <a:prstGeom prst="rect">
            <a:avLst/>
          </a:prstGeom>
          <a:noFill/>
        </p:spPr>
        <p:txBody>
          <a:bodyPr wrap="square" bIns="0" rtlCol="0">
            <a:noAutofit/>
          </a:bodyPr>
          <a:lstStyle/>
          <a:p>
            <a:pPr algn="ctr"/>
            <a:r>
              <a:rPr lang="en-US" sz="1600" b="1" dirty="0"/>
              <a:t>Word wall</a:t>
            </a:r>
            <a:r>
              <a:rPr lang="ar-SA" sz="1600" b="1" dirty="0"/>
              <a:t> </a:t>
            </a:r>
            <a:endParaRPr lang="en-US" sz="1400" b="1" dirty="0">
              <a:solidFill>
                <a:schemeClr val="tx1">
                  <a:lumMod val="75000"/>
                  <a:lumOff val="25000"/>
                </a:schemeClr>
              </a:solidFill>
            </a:endParaRPr>
          </a:p>
        </p:txBody>
      </p:sp>
      <p:sp>
        <p:nvSpPr>
          <p:cNvPr id="96" name="TextBox 79">
            <a:extLst>
              <a:ext uri="{FF2B5EF4-FFF2-40B4-BE49-F238E27FC236}">
                <a16:creationId xmlns:a16="http://schemas.microsoft.com/office/drawing/2014/main" id="{CF03C267-7CEB-4C7B-8C8F-E1BB961721F6}"/>
              </a:ext>
            </a:extLst>
          </p:cNvPr>
          <p:cNvSpPr txBox="1"/>
          <p:nvPr/>
        </p:nvSpPr>
        <p:spPr>
          <a:xfrm>
            <a:off x="3824148" y="2577073"/>
            <a:ext cx="1790334" cy="452961"/>
          </a:xfrm>
          <a:prstGeom prst="rect">
            <a:avLst/>
          </a:prstGeom>
          <a:noFill/>
        </p:spPr>
        <p:txBody>
          <a:bodyPr wrap="square" bIns="0" rtlCol="0">
            <a:noAutofit/>
          </a:bodyPr>
          <a:lstStyle/>
          <a:p>
            <a:pPr algn="ctr"/>
            <a:r>
              <a:rPr lang="en-US" b="1" dirty="0"/>
              <a:t>Cloud words</a:t>
            </a:r>
            <a:endParaRPr lang="en-US" sz="1600" b="1" dirty="0">
              <a:solidFill>
                <a:schemeClr val="tx1">
                  <a:lumMod val="75000"/>
                  <a:lumOff val="25000"/>
                </a:schemeClr>
              </a:solidFill>
            </a:endParaRPr>
          </a:p>
        </p:txBody>
      </p:sp>
      <p:grpSp>
        <p:nvGrpSpPr>
          <p:cNvPr id="97" name="Group 90">
            <a:extLst>
              <a:ext uri="{FF2B5EF4-FFF2-40B4-BE49-F238E27FC236}">
                <a16:creationId xmlns:a16="http://schemas.microsoft.com/office/drawing/2014/main" id="{6118445E-7EBD-455C-BB4E-93D55BB215C1}"/>
              </a:ext>
            </a:extLst>
          </p:cNvPr>
          <p:cNvGrpSpPr/>
          <p:nvPr/>
        </p:nvGrpSpPr>
        <p:grpSpPr>
          <a:xfrm>
            <a:off x="4377851" y="972283"/>
            <a:ext cx="579133" cy="664220"/>
            <a:chOff x="6684993" y="329365"/>
            <a:chExt cx="579133" cy="664220"/>
          </a:xfrm>
        </p:grpSpPr>
        <p:grpSp>
          <p:nvGrpSpPr>
            <p:cNvPr id="98" name="Group 68">
              <a:extLst>
                <a:ext uri="{FF2B5EF4-FFF2-40B4-BE49-F238E27FC236}">
                  <a16:creationId xmlns:a16="http://schemas.microsoft.com/office/drawing/2014/main" id="{BC5F95B4-9E51-4429-B266-23EA884F64B6}"/>
                </a:ext>
              </a:extLst>
            </p:cNvPr>
            <p:cNvGrpSpPr/>
            <p:nvPr/>
          </p:nvGrpSpPr>
          <p:grpSpPr>
            <a:xfrm>
              <a:off x="6684993" y="329365"/>
              <a:ext cx="579133" cy="664220"/>
              <a:chOff x="6684993" y="329365"/>
              <a:chExt cx="579133" cy="664220"/>
            </a:xfrm>
          </p:grpSpPr>
          <p:sp>
            <p:nvSpPr>
              <p:cNvPr id="100" name="Freeform 52">
                <a:extLst>
                  <a:ext uri="{FF2B5EF4-FFF2-40B4-BE49-F238E27FC236}">
                    <a16:creationId xmlns:a16="http://schemas.microsoft.com/office/drawing/2014/main" id="{2CB1CCE3-7E78-48A8-99E6-2CC58843EDCB}"/>
                  </a:ext>
                </a:extLst>
              </p:cNvPr>
              <p:cNvSpPr>
                <a:spLocks noChangeArrowheads="1"/>
              </p:cNvSpPr>
              <p:nvPr/>
            </p:nvSpPr>
            <p:spPr bwMode="auto">
              <a:xfrm>
                <a:off x="6782177" y="430920"/>
                <a:ext cx="378770" cy="378770"/>
              </a:xfrm>
              <a:custGeom>
                <a:avLst/>
                <a:gdLst>
                  <a:gd name="T0" fmla="*/ 609 w 610"/>
                  <a:gd name="T1" fmla="*/ 298 h 609"/>
                  <a:gd name="T2" fmla="*/ 609 w 610"/>
                  <a:gd name="T3" fmla="*/ 298 h 609"/>
                  <a:gd name="T4" fmla="*/ 299 w 610"/>
                  <a:gd name="T5" fmla="*/ 0 h 609"/>
                  <a:gd name="T6" fmla="*/ 0 w 610"/>
                  <a:gd name="T7" fmla="*/ 298 h 609"/>
                  <a:gd name="T8" fmla="*/ 299 w 610"/>
                  <a:gd name="T9" fmla="*/ 608 h 609"/>
                  <a:gd name="T10" fmla="*/ 609 w 610"/>
                  <a:gd name="T11" fmla="*/ 298 h 609"/>
                </a:gdLst>
                <a:ahLst/>
                <a:cxnLst>
                  <a:cxn ang="0">
                    <a:pos x="T0" y="T1"/>
                  </a:cxn>
                  <a:cxn ang="0">
                    <a:pos x="T2" y="T3"/>
                  </a:cxn>
                  <a:cxn ang="0">
                    <a:pos x="T4" y="T5"/>
                  </a:cxn>
                  <a:cxn ang="0">
                    <a:pos x="T6" y="T7"/>
                  </a:cxn>
                  <a:cxn ang="0">
                    <a:pos x="T8" y="T9"/>
                  </a:cxn>
                  <a:cxn ang="0">
                    <a:pos x="T10" y="T11"/>
                  </a:cxn>
                </a:cxnLst>
                <a:rect l="0" t="0" r="r" b="b"/>
                <a:pathLst>
                  <a:path w="610" h="609">
                    <a:moveTo>
                      <a:pt x="609" y="298"/>
                    </a:moveTo>
                    <a:lnTo>
                      <a:pt x="609" y="298"/>
                    </a:lnTo>
                    <a:cubicBezTo>
                      <a:pt x="609" y="138"/>
                      <a:pt x="471" y="0"/>
                      <a:pt x="299" y="0"/>
                    </a:cubicBezTo>
                    <a:cubicBezTo>
                      <a:pt x="138" y="0"/>
                      <a:pt x="0" y="138"/>
                      <a:pt x="0" y="298"/>
                    </a:cubicBezTo>
                    <a:cubicBezTo>
                      <a:pt x="0" y="471"/>
                      <a:pt x="138" y="608"/>
                      <a:pt x="299" y="608"/>
                    </a:cubicBezTo>
                    <a:cubicBezTo>
                      <a:pt x="471" y="608"/>
                      <a:pt x="609" y="471"/>
                      <a:pt x="609" y="298"/>
                    </a:cubicBezTo>
                  </a:path>
                </a:pathLst>
              </a:custGeom>
              <a:solidFill>
                <a:srgbClr val="EC0C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 name="Freeform 53">
                <a:extLst>
                  <a:ext uri="{FF2B5EF4-FFF2-40B4-BE49-F238E27FC236}">
                    <a16:creationId xmlns:a16="http://schemas.microsoft.com/office/drawing/2014/main" id="{6355BBFE-1AFF-41FC-8A80-975F1A196996}"/>
                  </a:ext>
                </a:extLst>
              </p:cNvPr>
              <p:cNvSpPr>
                <a:spLocks noChangeArrowheads="1"/>
              </p:cNvSpPr>
              <p:nvPr/>
            </p:nvSpPr>
            <p:spPr bwMode="auto">
              <a:xfrm>
                <a:off x="6770078" y="417196"/>
                <a:ext cx="408963" cy="408963"/>
              </a:xfrm>
              <a:custGeom>
                <a:avLst/>
                <a:gdLst>
                  <a:gd name="T0" fmla="*/ 655 w 656"/>
                  <a:gd name="T1" fmla="*/ 321 h 656"/>
                  <a:gd name="T2" fmla="*/ 655 w 656"/>
                  <a:gd name="T3" fmla="*/ 321 h 656"/>
                  <a:gd name="T4" fmla="*/ 322 w 656"/>
                  <a:gd name="T5" fmla="*/ 0 h 656"/>
                  <a:gd name="T6" fmla="*/ 0 w 656"/>
                  <a:gd name="T7" fmla="*/ 321 h 656"/>
                  <a:gd name="T8" fmla="*/ 322 w 656"/>
                  <a:gd name="T9" fmla="*/ 655 h 656"/>
                  <a:gd name="T10" fmla="*/ 655 w 656"/>
                  <a:gd name="T11" fmla="*/ 321 h 656"/>
                  <a:gd name="T12" fmla="*/ 46 w 656"/>
                  <a:gd name="T13" fmla="*/ 321 h 656"/>
                  <a:gd name="T14" fmla="*/ 46 w 656"/>
                  <a:gd name="T15" fmla="*/ 321 h 656"/>
                  <a:gd name="T16" fmla="*/ 322 w 656"/>
                  <a:gd name="T17" fmla="*/ 46 h 656"/>
                  <a:gd name="T18" fmla="*/ 609 w 656"/>
                  <a:gd name="T19" fmla="*/ 321 h 656"/>
                  <a:gd name="T20" fmla="*/ 322 w 656"/>
                  <a:gd name="T21" fmla="*/ 609 h 656"/>
                  <a:gd name="T22" fmla="*/ 46 w 656"/>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656">
                    <a:moveTo>
                      <a:pt x="655" y="321"/>
                    </a:moveTo>
                    <a:lnTo>
                      <a:pt x="655" y="321"/>
                    </a:lnTo>
                    <a:cubicBezTo>
                      <a:pt x="655" y="149"/>
                      <a:pt x="506" y="0"/>
                      <a:pt x="322" y="0"/>
                    </a:cubicBezTo>
                    <a:cubicBezTo>
                      <a:pt x="150" y="0"/>
                      <a:pt x="0" y="149"/>
                      <a:pt x="0" y="321"/>
                    </a:cubicBezTo>
                    <a:cubicBezTo>
                      <a:pt x="0" y="505"/>
                      <a:pt x="150" y="655"/>
                      <a:pt x="322" y="655"/>
                    </a:cubicBezTo>
                    <a:cubicBezTo>
                      <a:pt x="506" y="655"/>
                      <a:pt x="655" y="505"/>
                      <a:pt x="655" y="321"/>
                    </a:cubicBezTo>
                    <a:close/>
                    <a:moveTo>
                      <a:pt x="46" y="321"/>
                    </a:moveTo>
                    <a:lnTo>
                      <a:pt x="46" y="321"/>
                    </a:lnTo>
                    <a:cubicBezTo>
                      <a:pt x="46" y="172"/>
                      <a:pt x="172" y="46"/>
                      <a:pt x="322" y="46"/>
                    </a:cubicBezTo>
                    <a:cubicBezTo>
                      <a:pt x="482" y="46"/>
                      <a:pt x="609" y="172"/>
                      <a:pt x="609" y="321"/>
                    </a:cubicBezTo>
                    <a:cubicBezTo>
                      <a:pt x="609" y="482"/>
                      <a:pt x="482" y="609"/>
                      <a:pt x="322" y="609"/>
                    </a:cubicBezTo>
                    <a:cubicBezTo>
                      <a:pt x="172" y="609"/>
                      <a:pt x="46" y="482"/>
                      <a:pt x="46" y="321"/>
                    </a:cubicBezTo>
                    <a:close/>
                  </a:path>
                </a:pathLst>
              </a:custGeom>
              <a:solidFill>
                <a:schemeClr val="bg1"/>
              </a:solidFill>
              <a:ln>
                <a:noFill/>
              </a:ln>
              <a:effectLst/>
            </p:spPr>
            <p:txBody>
              <a:bodyPr wrap="none" anchor="ctr"/>
              <a:lstStyle/>
              <a:p>
                <a:endParaRPr lang="en-US"/>
              </a:p>
            </p:txBody>
          </p:sp>
          <p:sp>
            <p:nvSpPr>
              <p:cNvPr id="102" name="Freeform 54">
                <a:extLst>
                  <a:ext uri="{FF2B5EF4-FFF2-40B4-BE49-F238E27FC236}">
                    <a16:creationId xmlns:a16="http://schemas.microsoft.com/office/drawing/2014/main" id="{3A812FB6-392A-49DE-9B92-4E2F463977C0}"/>
                  </a:ext>
                </a:extLst>
              </p:cNvPr>
              <p:cNvSpPr>
                <a:spLocks noChangeArrowheads="1"/>
              </p:cNvSpPr>
              <p:nvPr/>
            </p:nvSpPr>
            <p:spPr bwMode="auto">
              <a:xfrm>
                <a:off x="6684993" y="329365"/>
                <a:ext cx="579133" cy="664220"/>
              </a:xfrm>
              <a:custGeom>
                <a:avLst/>
                <a:gdLst>
                  <a:gd name="T0" fmla="*/ 459 w 931"/>
                  <a:gd name="T1" fmla="*/ 1068 h 1069"/>
                  <a:gd name="T2" fmla="*/ 459 w 931"/>
                  <a:gd name="T3" fmla="*/ 1068 h 1069"/>
                  <a:gd name="T4" fmla="*/ 665 w 931"/>
                  <a:gd name="T5" fmla="*/ 884 h 1069"/>
                  <a:gd name="T6" fmla="*/ 930 w 931"/>
                  <a:gd name="T7" fmla="*/ 459 h 1069"/>
                  <a:gd name="T8" fmla="*/ 459 w 931"/>
                  <a:gd name="T9" fmla="*/ 0 h 1069"/>
                  <a:gd name="T10" fmla="*/ 0 w 931"/>
                  <a:gd name="T11" fmla="*/ 459 h 1069"/>
                  <a:gd name="T12" fmla="*/ 263 w 931"/>
                  <a:gd name="T13" fmla="*/ 884 h 1069"/>
                  <a:gd name="T14" fmla="*/ 459 w 931"/>
                  <a:gd name="T15" fmla="*/ 1068 h 1069"/>
                  <a:gd name="T16" fmla="*/ 80 w 931"/>
                  <a:gd name="T17" fmla="*/ 459 h 1069"/>
                  <a:gd name="T18" fmla="*/ 80 w 931"/>
                  <a:gd name="T19" fmla="*/ 459 h 1069"/>
                  <a:gd name="T20" fmla="*/ 459 w 931"/>
                  <a:gd name="T21" fmla="*/ 80 h 1069"/>
                  <a:gd name="T22" fmla="*/ 838 w 931"/>
                  <a:gd name="T23" fmla="*/ 459 h 1069"/>
                  <a:gd name="T24" fmla="*/ 459 w 931"/>
                  <a:gd name="T25" fmla="*/ 850 h 1069"/>
                  <a:gd name="T26" fmla="*/ 80 w 931"/>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1" h="1069">
                    <a:moveTo>
                      <a:pt x="459" y="1068"/>
                    </a:moveTo>
                    <a:lnTo>
                      <a:pt x="459" y="1068"/>
                    </a:lnTo>
                    <a:cubicBezTo>
                      <a:pt x="665" y="884"/>
                      <a:pt x="665" y="884"/>
                      <a:pt x="665" y="884"/>
                    </a:cubicBezTo>
                    <a:cubicBezTo>
                      <a:pt x="826" y="815"/>
                      <a:pt x="930" y="655"/>
                      <a:pt x="930" y="459"/>
                    </a:cubicBezTo>
                    <a:cubicBezTo>
                      <a:pt x="930" y="207"/>
                      <a:pt x="723" y="0"/>
                      <a:pt x="459" y="0"/>
                    </a:cubicBezTo>
                    <a:cubicBezTo>
                      <a:pt x="206" y="0"/>
                      <a:pt x="0" y="207"/>
                      <a:pt x="0" y="459"/>
                    </a:cubicBezTo>
                    <a:cubicBezTo>
                      <a:pt x="0" y="655"/>
                      <a:pt x="103" y="815"/>
                      <a:pt x="263" y="884"/>
                    </a:cubicBezTo>
                    <a:lnTo>
                      <a:pt x="459" y="1068"/>
                    </a:lnTo>
                    <a:close/>
                    <a:moveTo>
                      <a:pt x="80" y="459"/>
                    </a:moveTo>
                    <a:lnTo>
                      <a:pt x="80" y="459"/>
                    </a:lnTo>
                    <a:cubicBezTo>
                      <a:pt x="80" y="253"/>
                      <a:pt x="252" y="80"/>
                      <a:pt x="459" y="80"/>
                    </a:cubicBezTo>
                    <a:cubicBezTo>
                      <a:pt x="677" y="80"/>
                      <a:pt x="838" y="253"/>
                      <a:pt x="838" y="459"/>
                    </a:cubicBezTo>
                    <a:cubicBezTo>
                      <a:pt x="838" y="678"/>
                      <a:pt x="677" y="850"/>
                      <a:pt x="459" y="850"/>
                    </a:cubicBezTo>
                    <a:cubicBezTo>
                      <a:pt x="252" y="850"/>
                      <a:pt x="80" y="678"/>
                      <a:pt x="80"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sp>
            <p:nvSpPr>
              <p:cNvPr id="103" name="Freeform 55">
                <a:extLst>
                  <a:ext uri="{FF2B5EF4-FFF2-40B4-BE49-F238E27FC236}">
                    <a16:creationId xmlns:a16="http://schemas.microsoft.com/office/drawing/2014/main" id="{D3A32250-EA77-430A-9E04-E12083C34DF2}"/>
                  </a:ext>
                </a:extLst>
              </p:cNvPr>
              <p:cNvSpPr>
                <a:spLocks noChangeArrowheads="1"/>
              </p:cNvSpPr>
              <p:nvPr/>
            </p:nvSpPr>
            <p:spPr bwMode="auto">
              <a:xfrm>
                <a:off x="6911179" y="458367"/>
                <a:ext cx="115278" cy="49405"/>
              </a:xfrm>
              <a:custGeom>
                <a:avLst/>
                <a:gdLst>
                  <a:gd name="T0" fmla="*/ 184 w 185"/>
                  <a:gd name="T1" fmla="*/ 34 h 81"/>
                  <a:gd name="T2" fmla="*/ 184 w 185"/>
                  <a:gd name="T3" fmla="*/ 34 h 81"/>
                  <a:gd name="T4" fmla="*/ 92 w 185"/>
                  <a:gd name="T5" fmla="*/ 0 h 81"/>
                  <a:gd name="T6" fmla="*/ 0 w 185"/>
                  <a:gd name="T7" fmla="*/ 34 h 81"/>
                  <a:gd name="T8" fmla="*/ 92 w 185"/>
                  <a:gd name="T9" fmla="*/ 80 h 81"/>
                  <a:gd name="T10" fmla="*/ 184 w 185"/>
                  <a:gd name="T11" fmla="*/ 34 h 81"/>
                </a:gdLst>
                <a:ahLst/>
                <a:cxnLst>
                  <a:cxn ang="0">
                    <a:pos x="T0" y="T1"/>
                  </a:cxn>
                  <a:cxn ang="0">
                    <a:pos x="T2" y="T3"/>
                  </a:cxn>
                  <a:cxn ang="0">
                    <a:pos x="T4" y="T5"/>
                  </a:cxn>
                  <a:cxn ang="0">
                    <a:pos x="T6" y="T7"/>
                  </a:cxn>
                  <a:cxn ang="0">
                    <a:pos x="T8" y="T9"/>
                  </a:cxn>
                  <a:cxn ang="0">
                    <a:pos x="T10" y="T11"/>
                  </a:cxn>
                </a:cxnLst>
                <a:rect l="0" t="0" r="r" b="b"/>
                <a:pathLst>
                  <a:path w="185" h="81">
                    <a:moveTo>
                      <a:pt x="184" y="34"/>
                    </a:moveTo>
                    <a:lnTo>
                      <a:pt x="184" y="34"/>
                    </a:lnTo>
                    <a:cubicBezTo>
                      <a:pt x="184" y="11"/>
                      <a:pt x="138" y="0"/>
                      <a:pt x="92" y="0"/>
                    </a:cubicBezTo>
                    <a:cubicBezTo>
                      <a:pt x="46" y="0"/>
                      <a:pt x="0" y="11"/>
                      <a:pt x="0" y="34"/>
                    </a:cubicBezTo>
                    <a:cubicBezTo>
                      <a:pt x="0" y="57"/>
                      <a:pt x="46" y="80"/>
                      <a:pt x="92" y="80"/>
                    </a:cubicBezTo>
                    <a:cubicBezTo>
                      <a:pt x="138" y="80"/>
                      <a:pt x="184" y="57"/>
                      <a:pt x="184" y="34"/>
                    </a:cubicBezTo>
                  </a:path>
                </a:pathLst>
              </a:custGeom>
              <a:solidFill>
                <a:srgbClr val="F494B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99" name="TextBox 85">
              <a:extLst>
                <a:ext uri="{FF2B5EF4-FFF2-40B4-BE49-F238E27FC236}">
                  <a16:creationId xmlns:a16="http://schemas.microsoft.com/office/drawing/2014/main" id="{917D42CF-8ACE-425A-AAEE-5C2D4DA2C35C}"/>
                </a:ext>
              </a:extLst>
            </p:cNvPr>
            <p:cNvSpPr txBox="1"/>
            <p:nvPr/>
          </p:nvSpPr>
          <p:spPr>
            <a:xfrm>
              <a:off x="6719445" y="435341"/>
              <a:ext cx="503094" cy="369332"/>
            </a:xfrm>
            <a:prstGeom prst="rect">
              <a:avLst/>
            </a:prstGeom>
            <a:noFill/>
          </p:spPr>
          <p:txBody>
            <a:bodyPr wrap="square" rtlCol="0">
              <a:spAutoFit/>
            </a:bodyPr>
            <a:lstStyle/>
            <a:p>
              <a:pPr algn="ctr"/>
              <a:r>
                <a:rPr lang="en-US" b="1" dirty="0">
                  <a:solidFill>
                    <a:schemeClr val="bg1"/>
                  </a:solidFill>
                </a:rPr>
                <a:t>7</a:t>
              </a:r>
            </a:p>
          </p:txBody>
        </p:sp>
      </p:grpSp>
      <p:grpSp>
        <p:nvGrpSpPr>
          <p:cNvPr id="104" name="Group 88">
            <a:extLst>
              <a:ext uri="{FF2B5EF4-FFF2-40B4-BE49-F238E27FC236}">
                <a16:creationId xmlns:a16="http://schemas.microsoft.com/office/drawing/2014/main" id="{5D2B2A20-5AD1-4F78-A8FC-F3C65638AEE7}"/>
              </a:ext>
            </a:extLst>
          </p:cNvPr>
          <p:cNvGrpSpPr/>
          <p:nvPr/>
        </p:nvGrpSpPr>
        <p:grpSpPr>
          <a:xfrm>
            <a:off x="2667262" y="977644"/>
            <a:ext cx="587368" cy="664220"/>
            <a:chOff x="9804103" y="329365"/>
            <a:chExt cx="587368" cy="664220"/>
          </a:xfrm>
        </p:grpSpPr>
        <p:grpSp>
          <p:nvGrpSpPr>
            <p:cNvPr id="105" name="Group 70">
              <a:extLst>
                <a:ext uri="{FF2B5EF4-FFF2-40B4-BE49-F238E27FC236}">
                  <a16:creationId xmlns:a16="http://schemas.microsoft.com/office/drawing/2014/main" id="{236EB894-C390-44B8-B295-C316939F5F0C}"/>
                </a:ext>
              </a:extLst>
            </p:cNvPr>
            <p:cNvGrpSpPr/>
            <p:nvPr/>
          </p:nvGrpSpPr>
          <p:grpSpPr>
            <a:xfrm>
              <a:off x="9804103" y="329365"/>
              <a:ext cx="587368" cy="664220"/>
              <a:chOff x="9804103" y="329365"/>
              <a:chExt cx="587368" cy="664220"/>
            </a:xfrm>
          </p:grpSpPr>
          <p:sp>
            <p:nvSpPr>
              <p:cNvPr id="107" name="Freeform 60">
                <a:extLst>
                  <a:ext uri="{FF2B5EF4-FFF2-40B4-BE49-F238E27FC236}">
                    <a16:creationId xmlns:a16="http://schemas.microsoft.com/office/drawing/2014/main" id="{02F46B4D-131A-4DC9-9B1F-37F1FCC7D2F6}"/>
                  </a:ext>
                </a:extLst>
              </p:cNvPr>
              <p:cNvSpPr>
                <a:spLocks noChangeArrowheads="1"/>
              </p:cNvSpPr>
              <p:nvPr/>
            </p:nvSpPr>
            <p:spPr bwMode="auto">
              <a:xfrm>
                <a:off x="9905656" y="430920"/>
                <a:ext cx="387005" cy="378770"/>
              </a:xfrm>
              <a:custGeom>
                <a:avLst/>
                <a:gdLst>
                  <a:gd name="T0" fmla="*/ 620 w 621"/>
                  <a:gd name="T1" fmla="*/ 298 h 609"/>
                  <a:gd name="T2" fmla="*/ 620 w 621"/>
                  <a:gd name="T3" fmla="*/ 298 h 609"/>
                  <a:gd name="T4" fmla="*/ 310 w 621"/>
                  <a:gd name="T5" fmla="*/ 0 h 609"/>
                  <a:gd name="T6" fmla="*/ 0 w 621"/>
                  <a:gd name="T7" fmla="*/ 298 h 609"/>
                  <a:gd name="T8" fmla="*/ 310 w 621"/>
                  <a:gd name="T9" fmla="*/ 608 h 609"/>
                  <a:gd name="T10" fmla="*/ 620 w 621"/>
                  <a:gd name="T11" fmla="*/ 298 h 609"/>
                </a:gdLst>
                <a:ahLst/>
                <a:cxnLst>
                  <a:cxn ang="0">
                    <a:pos x="T0" y="T1"/>
                  </a:cxn>
                  <a:cxn ang="0">
                    <a:pos x="T2" y="T3"/>
                  </a:cxn>
                  <a:cxn ang="0">
                    <a:pos x="T4" y="T5"/>
                  </a:cxn>
                  <a:cxn ang="0">
                    <a:pos x="T6" y="T7"/>
                  </a:cxn>
                  <a:cxn ang="0">
                    <a:pos x="T8" y="T9"/>
                  </a:cxn>
                  <a:cxn ang="0">
                    <a:pos x="T10" y="T11"/>
                  </a:cxn>
                </a:cxnLst>
                <a:rect l="0" t="0" r="r" b="b"/>
                <a:pathLst>
                  <a:path w="621" h="609">
                    <a:moveTo>
                      <a:pt x="620" y="298"/>
                    </a:moveTo>
                    <a:lnTo>
                      <a:pt x="620" y="298"/>
                    </a:lnTo>
                    <a:cubicBezTo>
                      <a:pt x="620" y="138"/>
                      <a:pt x="483" y="0"/>
                      <a:pt x="310" y="0"/>
                    </a:cubicBezTo>
                    <a:cubicBezTo>
                      <a:pt x="138" y="0"/>
                      <a:pt x="0" y="138"/>
                      <a:pt x="0" y="298"/>
                    </a:cubicBezTo>
                    <a:cubicBezTo>
                      <a:pt x="0" y="471"/>
                      <a:pt x="138" y="608"/>
                      <a:pt x="310" y="608"/>
                    </a:cubicBezTo>
                    <a:cubicBezTo>
                      <a:pt x="483" y="608"/>
                      <a:pt x="620" y="471"/>
                      <a:pt x="620" y="298"/>
                    </a:cubicBezTo>
                  </a:path>
                </a:pathLst>
              </a:custGeom>
              <a:solidFill>
                <a:srgbClr val="00AD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 name="Freeform 61">
                <a:extLst>
                  <a:ext uri="{FF2B5EF4-FFF2-40B4-BE49-F238E27FC236}">
                    <a16:creationId xmlns:a16="http://schemas.microsoft.com/office/drawing/2014/main" id="{BE757949-A7FB-4E16-9609-5D6393E3CEA8}"/>
                  </a:ext>
                </a:extLst>
              </p:cNvPr>
              <p:cNvSpPr>
                <a:spLocks noChangeArrowheads="1"/>
              </p:cNvSpPr>
              <p:nvPr/>
            </p:nvSpPr>
            <p:spPr bwMode="auto">
              <a:xfrm>
                <a:off x="9889188" y="417196"/>
                <a:ext cx="414452" cy="408963"/>
              </a:xfrm>
              <a:custGeom>
                <a:avLst/>
                <a:gdLst>
                  <a:gd name="T0" fmla="*/ 666 w 667"/>
                  <a:gd name="T1" fmla="*/ 321 h 656"/>
                  <a:gd name="T2" fmla="*/ 666 w 667"/>
                  <a:gd name="T3" fmla="*/ 321 h 656"/>
                  <a:gd name="T4" fmla="*/ 333 w 667"/>
                  <a:gd name="T5" fmla="*/ 0 h 656"/>
                  <a:gd name="T6" fmla="*/ 0 w 667"/>
                  <a:gd name="T7" fmla="*/ 321 h 656"/>
                  <a:gd name="T8" fmla="*/ 333 w 667"/>
                  <a:gd name="T9" fmla="*/ 655 h 656"/>
                  <a:gd name="T10" fmla="*/ 666 w 667"/>
                  <a:gd name="T11" fmla="*/ 321 h 656"/>
                  <a:gd name="T12" fmla="*/ 46 w 667"/>
                  <a:gd name="T13" fmla="*/ 321 h 656"/>
                  <a:gd name="T14" fmla="*/ 46 w 667"/>
                  <a:gd name="T15" fmla="*/ 321 h 656"/>
                  <a:gd name="T16" fmla="*/ 333 w 667"/>
                  <a:gd name="T17" fmla="*/ 46 h 656"/>
                  <a:gd name="T18" fmla="*/ 620 w 667"/>
                  <a:gd name="T19" fmla="*/ 321 h 656"/>
                  <a:gd name="T20" fmla="*/ 333 w 667"/>
                  <a:gd name="T21" fmla="*/ 609 h 656"/>
                  <a:gd name="T22" fmla="*/ 46 w 667"/>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656">
                    <a:moveTo>
                      <a:pt x="666" y="321"/>
                    </a:moveTo>
                    <a:lnTo>
                      <a:pt x="666" y="321"/>
                    </a:lnTo>
                    <a:cubicBezTo>
                      <a:pt x="666" y="149"/>
                      <a:pt x="517" y="0"/>
                      <a:pt x="333" y="0"/>
                    </a:cubicBezTo>
                    <a:cubicBezTo>
                      <a:pt x="150" y="0"/>
                      <a:pt x="0" y="149"/>
                      <a:pt x="0" y="321"/>
                    </a:cubicBezTo>
                    <a:cubicBezTo>
                      <a:pt x="0" y="505"/>
                      <a:pt x="150" y="655"/>
                      <a:pt x="333" y="655"/>
                    </a:cubicBezTo>
                    <a:cubicBezTo>
                      <a:pt x="517" y="655"/>
                      <a:pt x="666" y="505"/>
                      <a:pt x="666" y="321"/>
                    </a:cubicBezTo>
                    <a:close/>
                    <a:moveTo>
                      <a:pt x="46" y="321"/>
                    </a:moveTo>
                    <a:lnTo>
                      <a:pt x="46" y="321"/>
                    </a:lnTo>
                    <a:cubicBezTo>
                      <a:pt x="46" y="172"/>
                      <a:pt x="173" y="46"/>
                      <a:pt x="333" y="46"/>
                    </a:cubicBezTo>
                    <a:cubicBezTo>
                      <a:pt x="494" y="46"/>
                      <a:pt x="620" y="172"/>
                      <a:pt x="620" y="321"/>
                    </a:cubicBezTo>
                    <a:cubicBezTo>
                      <a:pt x="620" y="482"/>
                      <a:pt x="494" y="609"/>
                      <a:pt x="333" y="609"/>
                    </a:cubicBezTo>
                    <a:cubicBezTo>
                      <a:pt x="173" y="609"/>
                      <a:pt x="46" y="482"/>
                      <a:pt x="46" y="321"/>
                    </a:cubicBezTo>
                    <a:close/>
                  </a:path>
                </a:pathLst>
              </a:custGeom>
              <a:solidFill>
                <a:schemeClr val="bg1"/>
              </a:solidFill>
              <a:ln>
                <a:noFill/>
              </a:ln>
              <a:effectLst/>
            </p:spPr>
            <p:txBody>
              <a:bodyPr wrap="none" anchor="ctr"/>
              <a:lstStyle/>
              <a:p>
                <a:endParaRPr lang="en-US"/>
              </a:p>
            </p:txBody>
          </p:sp>
          <p:sp>
            <p:nvSpPr>
              <p:cNvPr id="109" name="Freeform 62">
                <a:extLst>
                  <a:ext uri="{FF2B5EF4-FFF2-40B4-BE49-F238E27FC236}">
                    <a16:creationId xmlns:a16="http://schemas.microsoft.com/office/drawing/2014/main" id="{859E5713-80E5-4BAD-82BB-FB8637594A43}"/>
                  </a:ext>
                </a:extLst>
              </p:cNvPr>
              <p:cNvSpPr>
                <a:spLocks noChangeArrowheads="1"/>
              </p:cNvSpPr>
              <p:nvPr/>
            </p:nvSpPr>
            <p:spPr bwMode="auto">
              <a:xfrm>
                <a:off x="9804103" y="329365"/>
                <a:ext cx="587368" cy="664220"/>
              </a:xfrm>
              <a:custGeom>
                <a:avLst/>
                <a:gdLst>
                  <a:gd name="T0" fmla="*/ 470 w 942"/>
                  <a:gd name="T1" fmla="*/ 1068 h 1069"/>
                  <a:gd name="T2" fmla="*/ 470 w 942"/>
                  <a:gd name="T3" fmla="*/ 1068 h 1069"/>
                  <a:gd name="T4" fmla="*/ 665 w 942"/>
                  <a:gd name="T5" fmla="*/ 884 h 1069"/>
                  <a:gd name="T6" fmla="*/ 941 w 942"/>
                  <a:gd name="T7" fmla="*/ 459 h 1069"/>
                  <a:gd name="T8" fmla="*/ 470 w 942"/>
                  <a:gd name="T9" fmla="*/ 0 h 1069"/>
                  <a:gd name="T10" fmla="*/ 0 w 942"/>
                  <a:gd name="T11" fmla="*/ 459 h 1069"/>
                  <a:gd name="T12" fmla="*/ 275 w 942"/>
                  <a:gd name="T13" fmla="*/ 884 h 1069"/>
                  <a:gd name="T14" fmla="*/ 470 w 942"/>
                  <a:gd name="T15" fmla="*/ 1068 h 1069"/>
                  <a:gd name="T16" fmla="*/ 91 w 942"/>
                  <a:gd name="T17" fmla="*/ 459 h 1069"/>
                  <a:gd name="T18" fmla="*/ 91 w 942"/>
                  <a:gd name="T19" fmla="*/ 459 h 1069"/>
                  <a:gd name="T20" fmla="*/ 470 w 942"/>
                  <a:gd name="T21" fmla="*/ 80 h 1069"/>
                  <a:gd name="T22" fmla="*/ 849 w 942"/>
                  <a:gd name="T23" fmla="*/ 459 h 1069"/>
                  <a:gd name="T24" fmla="*/ 470 w 942"/>
                  <a:gd name="T25" fmla="*/ 850 h 1069"/>
                  <a:gd name="T26" fmla="*/ 91 w 942"/>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069">
                    <a:moveTo>
                      <a:pt x="470" y="1068"/>
                    </a:moveTo>
                    <a:lnTo>
                      <a:pt x="470" y="1068"/>
                    </a:lnTo>
                    <a:cubicBezTo>
                      <a:pt x="665" y="884"/>
                      <a:pt x="665" y="884"/>
                      <a:pt x="665" y="884"/>
                    </a:cubicBezTo>
                    <a:cubicBezTo>
                      <a:pt x="826" y="815"/>
                      <a:pt x="941" y="655"/>
                      <a:pt x="941" y="459"/>
                    </a:cubicBezTo>
                    <a:cubicBezTo>
                      <a:pt x="941" y="207"/>
                      <a:pt x="734" y="0"/>
                      <a:pt x="470" y="0"/>
                    </a:cubicBezTo>
                    <a:cubicBezTo>
                      <a:pt x="206" y="0"/>
                      <a:pt x="0" y="207"/>
                      <a:pt x="0" y="459"/>
                    </a:cubicBezTo>
                    <a:cubicBezTo>
                      <a:pt x="0" y="655"/>
                      <a:pt x="114" y="815"/>
                      <a:pt x="275" y="884"/>
                    </a:cubicBezTo>
                    <a:lnTo>
                      <a:pt x="470" y="1068"/>
                    </a:lnTo>
                    <a:close/>
                    <a:moveTo>
                      <a:pt x="91" y="459"/>
                    </a:moveTo>
                    <a:lnTo>
                      <a:pt x="91" y="459"/>
                    </a:lnTo>
                    <a:cubicBezTo>
                      <a:pt x="91" y="253"/>
                      <a:pt x="264" y="80"/>
                      <a:pt x="470" y="80"/>
                    </a:cubicBezTo>
                    <a:cubicBezTo>
                      <a:pt x="677" y="80"/>
                      <a:pt x="849" y="253"/>
                      <a:pt x="849" y="459"/>
                    </a:cubicBezTo>
                    <a:cubicBezTo>
                      <a:pt x="849" y="678"/>
                      <a:pt x="677" y="850"/>
                      <a:pt x="470" y="850"/>
                    </a:cubicBezTo>
                    <a:cubicBezTo>
                      <a:pt x="264" y="850"/>
                      <a:pt x="91" y="678"/>
                      <a:pt x="91"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sp>
            <p:nvSpPr>
              <p:cNvPr id="110" name="Freeform 63">
                <a:extLst>
                  <a:ext uri="{FF2B5EF4-FFF2-40B4-BE49-F238E27FC236}">
                    <a16:creationId xmlns:a16="http://schemas.microsoft.com/office/drawing/2014/main" id="{379159D9-EB8E-4BEB-B643-FFA5CF548FCC}"/>
                  </a:ext>
                </a:extLst>
              </p:cNvPr>
              <p:cNvSpPr>
                <a:spLocks noChangeArrowheads="1"/>
              </p:cNvSpPr>
              <p:nvPr/>
            </p:nvSpPr>
            <p:spPr bwMode="auto">
              <a:xfrm>
                <a:off x="10040148" y="458367"/>
                <a:ext cx="107043" cy="49405"/>
              </a:xfrm>
              <a:custGeom>
                <a:avLst/>
                <a:gdLst>
                  <a:gd name="T0" fmla="*/ 173 w 174"/>
                  <a:gd name="T1" fmla="*/ 34 h 81"/>
                  <a:gd name="T2" fmla="*/ 173 w 174"/>
                  <a:gd name="T3" fmla="*/ 34 h 81"/>
                  <a:gd name="T4" fmla="*/ 92 w 174"/>
                  <a:gd name="T5" fmla="*/ 0 h 81"/>
                  <a:gd name="T6" fmla="*/ 0 w 174"/>
                  <a:gd name="T7" fmla="*/ 34 h 81"/>
                  <a:gd name="T8" fmla="*/ 92 w 174"/>
                  <a:gd name="T9" fmla="*/ 80 h 81"/>
                  <a:gd name="T10" fmla="*/ 173 w 174"/>
                  <a:gd name="T11" fmla="*/ 34 h 81"/>
                </a:gdLst>
                <a:ahLst/>
                <a:cxnLst>
                  <a:cxn ang="0">
                    <a:pos x="T0" y="T1"/>
                  </a:cxn>
                  <a:cxn ang="0">
                    <a:pos x="T2" y="T3"/>
                  </a:cxn>
                  <a:cxn ang="0">
                    <a:pos x="T4" y="T5"/>
                  </a:cxn>
                  <a:cxn ang="0">
                    <a:pos x="T6" y="T7"/>
                  </a:cxn>
                  <a:cxn ang="0">
                    <a:pos x="T8" y="T9"/>
                  </a:cxn>
                  <a:cxn ang="0">
                    <a:pos x="T10" y="T11"/>
                  </a:cxn>
                </a:cxnLst>
                <a:rect l="0" t="0" r="r" b="b"/>
                <a:pathLst>
                  <a:path w="174" h="81">
                    <a:moveTo>
                      <a:pt x="173" y="34"/>
                    </a:moveTo>
                    <a:lnTo>
                      <a:pt x="173" y="34"/>
                    </a:lnTo>
                    <a:cubicBezTo>
                      <a:pt x="173" y="11"/>
                      <a:pt x="138" y="0"/>
                      <a:pt x="92" y="0"/>
                    </a:cubicBezTo>
                    <a:cubicBezTo>
                      <a:pt x="35" y="0"/>
                      <a:pt x="0" y="11"/>
                      <a:pt x="0" y="34"/>
                    </a:cubicBezTo>
                    <a:cubicBezTo>
                      <a:pt x="0" y="57"/>
                      <a:pt x="35" y="80"/>
                      <a:pt x="92" y="80"/>
                    </a:cubicBezTo>
                    <a:cubicBezTo>
                      <a:pt x="138" y="80"/>
                      <a:pt x="173" y="57"/>
                      <a:pt x="173" y="34"/>
                    </a:cubicBezTo>
                  </a:path>
                </a:pathLst>
              </a:custGeom>
              <a:solidFill>
                <a:srgbClr val="81CBC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106" name="TextBox 87">
              <a:extLst>
                <a:ext uri="{FF2B5EF4-FFF2-40B4-BE49-F238E27FC236}">
                  <a16:creationId xmlns:a16="http://schemas.microsoft.com/office/drawing/2014/main" id="{91E86C15-E2C2-49BE-9ACA-9B48F71FA4C5}"/>
                </a:ext>
              </a:extLst>
            </p:cNvPr>
            <p:cNvSpPr txBox="1"/>
            <p:nvPr/>
          </p:nvSpPr>
          <p:spPr>
            <a:xfrm>
              <a:off x="9842120" y="435341"/>
              <a:ext cx="503094" cy="369332"/>
            </a:xfrm>
            <a:prstGeom prst="rect">
              <a:avLst/>
            </a:prstGeom>
            <a:noFill/>
          </p:spPr>
          <p:txBody>
            <a:bodyPr wrap="square" rtlCol="0">
              <a:spAutoFit/>
            </a:bodyPr>
            <a:lstStyle/>
            <a:p>
              <a:pPr algn="ctr"/>
              <a:r>
                <a:rPr lang="en-US" b="1" dirty="0">
                  <a:solidFill>
                    <a:schemeClr val="bg1"/>
                  </a:solidFill>
                </a:rPr>
                <a:t>8</a:t>
              </a:r>
            </a:p>
          </p:txBody>
        </p:sp>
      </p:grpSp>
      <p:sp>
        <p:nvSpPr>
          <p:cNvPr id="111" name="TextBox 79">
            <a:extLst>
              <a:ext uri="{FF2B5EF4-FFF2-40B4-BE49-F238E27FC236}">
                <a16:creationId xmlns:a16="http://schemas.microsoft.com/office/drawing/2014/main" id="{FCC2FE34-D9B0-419C-A853-550BB0D492B6}"/>
              </a:ext>
            </a:extLst>
          </p:cNvPr>
          <p:cNvSpPr txBox="1"/>
          <p:nvPr/>
        </p:nvSpPr>
        <p:spPr>
          <a:xfrm>
            <a:off x="1987009" y="2543365"/>
            <a:ext cx="1790334" cy="452961"/>
          </a:xfrm>
          <a:prstGeom prst="rect">
            <a:avLst/>
          </a:prstGeom>
          <a:noFill/>
        </p:spPr>
        <p:txBody>
          <a:bodyPr wrap="square" bIns="0" rtlCol="0">
            <a:noAutofit/>
          </a:bodyPr>
          <a:lstStyle/>
          <a:p>
            <a:pPr algn="ctr"/>
            <a:r>
              <a:rPr lang="en-US" b="1" dirty="0"/>
              <a:t>Lucky Roulette</a:t>
            </a:r>
          </a:p>
        </p:txBody>
      </p:sp>
      <p:pic>
        <p:nvPicPr>
          <p:cNvPr id="112" name="صورة 111">
            <a:extLst>
              <a:ext uri="{FF2B5EF4-FFF2-40B4-BE49-F238E27FC236}">
                <a16:creationId xmlns:a16="http://schemas.microsoft.com/office/drawing/2014/main" id="{AF57643A-9CE3-43FE-ADF5-15680212E9DB}"/>
              </a:ext>
            </a:extLst>
          </p:cNvPr>
          <p:cNvPicPr>
            <a:picLocks noChangeAspect="1"/>
          </p:cNvPicPr>
          <p:nvPr/>
        </p:nvPicPr>
        <p:blipFill>
          <a:blip r:embed="rId2" cstate="print">
            <a:extLst>
              <a:ext uri="{28A0092B-C50C-407E-A947-70E740481C1C}">
                <a14:useLocalDpi xmlns:a14="http://schemas.microsoft.com/office/drawing/2010/main"/>
              </a:ext>
            </a:extLst>
          </a:blip>
          <a:srcRect l="18367" r="18367"/>
          <a:stretch/>
        </p:blipFill>
        <p:spPr>
          <a:xfrm>
            <a:off x="7510397" y="3303445"/>
            <a:ext cx="1222615" cy="15202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3" name="صورة 112">
            <a:extLst>
              <a:ext uri="{FF2B5EF4-FFF2-40B4-BE49-F238E27FC236}">
                <a16:creationId xmlns:a16="http://schemas.microsoft.com/office/drawing/2014/main" id="{47D7C8A6-14C6-45A1-A0D3-86B6FF8F3FE6}"/>
              </a:ext>
            </a:extLst>
          </p:cNvPr>
          <p:cNvPicPr>
            <a:picLocks noChangeAspect="1"/>
          </p:cNvPicPr>
          <p:nvPr/>
        </p:nvPicPr>
        <p:blipFill>
          <a:blip r:embed="rId3"/>
          <a:srcRect/>
          <a:stretch/>
        </p:blipFill>
        <p:spPr>
          <a:xfrm>
            <a:off x="5800016" y="3335469"/>
            <a:ext cx="1255461" cy="15202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4" name="صورة 113">
            <a:extLst>
              <a:ext uri="{FF2B5EF4-FFF2-40B4-BE49-F238E27FC236}">
                <a16:creationId xmlns:a16="http://schemas.microsoft.com/office/drawing/2014/main" id="{9380F88E-D5FF-41FC-A1FF-CF1E5F1492C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9005" r="55113"/>
          <a:stretch/>
        </p:blipFill>
        <p:spPr>
          <a:xfrm>
            <a:off x="3913531" y="3335469"/>
            <a:ext cx="1316266" cy="15202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5" name="صورة 114">
            <a:extLst>
              <a:ext uri="{FF2B5EF4-FFF2-40B4-BE49-F238E27FC236}">
                <a16:creationId xmlns:a16="http://schemas.microsoft.com/office/drawing/2014/main" id="{4634723E-6FE3-482E-9222-3BCC656450DD}"/>
              </a:ext>
            </a:extLst>
          </p:cNvPr>
          <p:cNvPicPr>
            <a:picLocks noChangeAspect="1"/>
          </p:cNvPicPr>
          <p:nvPr/>
        </p:nvPicPr>
        <p:blipFill>
          <a:blip r:embed="rId5"/>
          <a:srcRect l="4929" r="4929"/>
          <a:stretch/>
        </p:blipFill>
        <p:spPr>
          <a:xfrm>
            <a:off x="1960470" y="3335469"/>
            <a:ext cx="1413583" cy="1568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1157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900"/>
                                        <p:tgtEl>
                                          <p:spTgt spid="19"/>
                                        </p:tgtEl>
                                      </p:cBhvr>
                                    </p:animEffect>
                                  </p:childTnLst>
                                </p:cTn>
                              </p:par>
                            </p:childTnLst>
                          </p:cTn>
                        </p:par>
                        <p:par>
                          <p:cTn id="8" fill="hold">
                            <p:stCondLst>
                              <p:cond delay="9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400"/>
                            </p:stCondLst>
                            <p:childTnLst>
                              <p:par>
                                <p:cTn id="13" presetID="22" presetClass="entr" presetSubtype="4"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1000"/>
                                        <p:tgtEl>
                                          <p:spTgt spid="37"/>
                                        </p:tgtEl>
                                      </p:cBhvr>
                                    </p:animEffect>
                                  </p:childTnLst>
                                </p:cTn>
                              </p:par>
                            </p:childTnLst>
                          </p:cTn>
                        </p:par>
                        <p:par>
                          <p:cTn id="16" fill="hold">
                            <p:stCondLst>
                              <p:cond delay="2400"/>
                            </p:stCondLst>
                            <p:childTnLst>
                              <p:par>
                                <p:cTn id="17" presetID="47" presetClass="entr" presetSubtype="0"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1000"/>
                                        <p:tgtEl>
                                          <p:spTgt spid="80"/>
                                        </p:tgtEl>
                                      </p:cBhvr>
                                    </p:animEffect>
                                    <p:anim calcmode="lin" valueType="num">
                                      <p:cBhvr>
                                        <p:cTn id="20" dur="1000" fill="hold"/>
                                        <p:tgtEl>
                                          <p:spTgt spid="80"/>
                                        </p:tgtEl>
                                        <p:attrNameLst>
                                          <p:attrName>ppt_x</p:attrName>
                                        </p:attrNameLst>
                                      </p:cBhvr>
                                      <p:tavLst>
                                        <p:tav tm="0">
                                          <p:val>
                                            <p:strVal val="#ppt_x"/>
                                          </p:val>
                                        </p:tav>
                                        <p:tav tm="100000">
                                          <p:val>
                                            <p:strVal val="#ppt_x"/>
                                          </p:val>
                                        </p:tav>
                                      </p:tavLst>
                                    </p:anim>
                                    <p:anim calcmode="lin" valueType="num">
                                      <p:cBhvr>
                                        <p:cTn id="21" dur="1000" fill="hold"/>
                                        <p:tgtEl>
                                          <p:spTgt spid="80"/>
                                        </p:tgtEl>
                                        <p:attrNameLst>
                                          <p:attrName>ppt_y</p:attrName>
                                        </p:attrNameLst>
                                      </p:cBhvr>
                                      <p:tavLst>
                                        <p:tav tm="0">
                                          <p:val>
                                            <p:strVal val="#ppt_y-.1"/>
                                          </p:val>
                                        </p:tav>
                                        <p:tav tm="100000">
                                          <p:val>
                                            <p:strVal val="#ppt_y"/>
                                          </p:val>
                                        </p:tav>
                                      </p:tavLst>
                                    </p:anim>
                                  </p:childTnLst>
                                </p:cTn>
                              </p:par>
                              <p:par>
                                <p:cTn id="22" presetID="22" presetClass="entr" presetSubtype="4" fill="hold" nodeType="with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wipe(down)">
                                      <p:cBhvr>
                                        <p:cTn id="24" dur="500"/>
                                        <p:tgtEl>
                                          <p:spTgt spid="131"/>
                                        </p:tgtEl>
                                      </p:cBhvr>
                                    </p:animEffect>
                                  </p:childTnLst>
                                </p:cTn>
                              </p:par>
                            </p:childTnLst>
                          </p:cTn>
                        </p:par>
                        <p:par>
                          <p:cTn id="25" fill="hold">
                            <p:stCondLst>
                              <p:cond delay="3400"/>
                            </p:stCondLst>
                            <p:childTnLst>
                              <p:par>
                                <p:cTn id="26" presetID="42"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1000"/>
                                        <p:tgtEl>
                                          <p:spTgt spid="87"/>
                                        </p:tgtEl>
                                      </p:cBhvr>
                                    </p:animEffect>
                                    <p:anim calcmode="lin" valueType="num">
                                      <p:cBhvr>
                                        <p:cTn id="29" dur="1000" fill="hold"/>
                                        <p:tgtEl>
                                          <p:spTgt spid="87"/>
                                        </p:tgtEl>
                                        <p:attrNameLst>
                                          <p:attrName>ppt_x</p:attrName>
                                        </p:attrNameLst>
                                      </p:cBhvr>
                                      <p:tavLst>
                                        <p:tav tm="0">
                                          <p:val>
                                            <p:strVal val="#ppt_x"/>
                                          </p:val>
                                        </p:tav>
                                        <p:tav tm="100000">
                                          <p:val>
                                            <p:strVal val="#ppt_x"/>
                                          </p:val>
                                        </p:tav>
                                      </p:tavLst>
                                    </p:anim>
                                    <p:anim calcmode="lin" valueType="num">
                                      <p:cBhvr>
                                        <p:cTn id="30" dur="1000" fill="hold"/>
                                        <p:tgtEl>
                                          <p:spTgt spid="87"/>
                                        </p:tgtEl>
                                        <p:attrNameLst>
                                          <p:attrName>ppt_y</p:attrName>
                                        </p:attrNameLst>
                                      </p:cBhvr>
                                      <p:tavLst>
                                        <p:tav tm="0">
                                          <p:val>
                                            <p:strVal val="#ppt_y+.1"/>
                                          </p:val>
                                        </p:tav>
                                        <p:tav tm="100000">
                                          <p:val>
                                            <p:strVal val="#ppt_y"/>
                                          </p:val>
                                        </p:tav>
                                      </p:tavLst>
                                    </p:anim>
                                  </p:childTnLst>
                                </p:cTn>
                              </p:par>
                            </p:childTnLst>
                          </p:cTn>
                        </p:par>
                        <p:par>
                          <p:cTn id="31" fill="hold">
                            <p:stCondLst>
                              <p:cond delay="4400"/>
                            </p:stCondLst>
                            <p:childTnLst>
                              <p:par>
                                <p:cTn id="32" presetID="2" presetClass="entr" presetSubtype="4" fill="hold" nodeType="afterEffect">
                                  <p:stCondLst>
                                    <p:cond delay="0"/>
                                  </p:stCondLst>
                                  <p:childTnLst>
                                    <p:set>
                                      <p:cBhvr>
                                        <p:cTn id="33" dur="1" fill="hold">
                                          <p:stCondLst>
                                            <p:cond delay="0"/>
                                          </p:stCondLst>
                                        </p:cTn>
                                        <p:tgtEl>
                                          <p:spTgt spid="112"/>
                                        </p:tgtEl>
                                        <p:attrNameLst>
                                          <p:attrName>style.visibility</p:attrName>
                                        </p:attrNameLst>
                                      </p:cBhvr>
                                      <p:to>
                                        <p:strVal val="visible"/>
                                      </p:to>
                                    </p:set>
                                    <p:anim calcmode="lin" valueType="num">
                                      <p:cBhvr additive="base">
                                        <p:cTn id="34" dur="500" fill="hold"/>
                                        <p:tgtEl>
                                          <p:spTgt spid="112"/>
                                        </p:tgtEl>
                                        <p:attrNameLst>
                                          <p:attrName>ppt_x</p:attrName>
                                        </p:attrNameLst>
                                      </p:cBhvr>
                                      <p:tavLst>
                                        <p:tav tm="0">
                                          <p:val>
                                            <p:strVal val="#ppt_x"/>
                                          </p:val>
                                        </p:tav>
                                        <p:tav tm="100000">
                                          <p:val>
                                            <p:strVal val="#ppt_x"/>
                                          </p:val>
                                        </p:tav>
                                      </p:tavLst>
                                    </p:anim>
                                    <p:anim calcmode="lin" valueType="num">
                                      <p:cBhvr additive="base">
                                        <p:cTn id="35" dur="500" fill="hold"/>
                                        <p:tgtEl>
                                          <p:spTgt spid="112"/>
                                        </p:tgtEl>
                                        <p:attrNameLst>
                                          <p:attrName>ppt_y</p:attrName>
                                        </p:attrNameLst>
                                      </p:cBhvr>
                                      <p:tavLst>
                                        <p:tav tm="0">
                                          <p:val>
                                            <p:strVal val="1+#ppt_h/2"/>
                                          </p:val>
                                        </p:tav>
                                        <p:tav tm="100000">
                                          <p:val>
                                            <p:strVal val="#ppt_y"/>
                                          </p:val>
                                        </p:tav>
                                      </p:tavLst>
                                    </p:anim>
                                  </p:childTnLst>
                                </p:cTn>
                              </p:par>
                            </p:childTnLst>
                          </p:cTn>
                        </p:par>
                        <p:par>
                          <p:cTn id="36" fill="hold">
                            <p:stCondLst>
                              <p:cond delay="4900"/>
                            </p:stCondLst>
                            <p:childTnLst>
                              <p:par>
                                <p:cTn id="37" presetID="47" presetClass="entr" presetSubtype="0" fill="hold"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1000"/>
                                        <p:tgtEl>
                                          <p:spTgt spid="88"/>
                                        </p:tgtEl>
                                      </p:cBhvr>
                                    </p:animEffect>
                                    <p:anim calcmode="lin" valueType="num">
                                      <p:cBhvr>
                                        <p:cTn id="40" dur="1000" fill="hold"/>
                                        <p:tgtEl>
                                          <p:spTgt spid="88"/>
                                        </p:tgtEl>
                                        <p:attrNameLst>
                                          <p:attrName>ppt_x</p:attrName>
                                        </p:attrNameLst>
                                      </p:cBhvr>
                                      <p:tavLst>
                                        <p:tav tm="0">
                                          <p:val>
                                            <p:strVal val="#ppt_x"/>
                                          </p:val>
                                        </p:tav>
                                        <p:tav tm="100000">
                                          <p:val>
                                            <p:strVal val="#ppt_x"/>
                                          </p:val>
                                        </p:tav>
                                      </p:tavLst>
                                    </p:anim>
                                    <p:anim calcmode="lin" valueType="num">
                                      <p:cBhvr>
                                        <p:cTn id="41" dur="1000" fill="hold"/>
                                        <p:tgtEl>
                                          <p:spTgt spid="88"/>
                                        </p:tgtEl>
                                        <p:attrNameLst>
                                          <p:attrName>ppt_y</p:attrName>
                                        </p:attrNameLst>
                                      </p:cBhvr>
                                      <p:tavLst>
                                        <p:tav tm="0">
                                          <p:val>
                                            <p:strVal val="#ppt_y-.1"/>
                                          </p:val>
                                        </p:tav>
                                        <p:tav tm="100000">
                                          <p:val>
                                            <p:strVal val="#ppt_y"/>
                                          </p:val>
                                        </p:tav>
                                      </p:tavLst>
                                    </p:anim>
                                  </p:childTnLst>
                                </p:cTn>
                              </p:par>
                            </p:childTnLst>
                          </p:cTn>
                        </p:par>
                        <p:par>
                          <p:cTn id="42" fill="hold">
                            <p:stCondLst>
                              <p:cond delay="5900"/>
                            </p:stCondLst>
                            <p:childTnLst>
                              <p:par>
                                <p:cTn id="43" presetID="10" presetClass="entr" presetSubtype="0" fill="hold" grpId="0" nodeType="after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500"/>
                                        <p:tgtEl>
                                          <p:spTgt spid="95"/>
                                        </p:tgtEl>
                                      </p:cBhvr>
                                    </p:animEffect>
                                  </p:childTnLst>
                                </p:cTn>
                              </p:par>
                            </p:childTnLst>
                          </p:cTn>
                        </p:par>
                        <p:par>
                          <p:cTn id="46" fill="hold">
                            <p:stCondLst>
                              <p:cond delay="6400"/>
                            </p:stCondLst>
                            <p:childTnLst>
                              <p:par>
                                <p:cTn id="47" presetID="2" presetClass="entr" presetSubtype="4" fill="hold" nodeType="afterEffect">
                                  <p:stCondLst>
                                    <p:cond delay="0"/>
                                  </p:stCondLst>
                                  <p:childTnLst>
                                    <p:set>
                                      <p:cBhvr>
                                        <p:cTn id="48" dur="1" fill="hold">
                                          <p:stCondLst>
                                            <p:cond delay="0"/>
                                          </p:stCondLst>
                                        </p:cTn>
                                        <p:tgtEl>
                                          <p:spTgt spid="113"/>
                                        </p:tgtEl>
                                        <p:attrNameLst>
                                          <p:attrName>style.visibility</p:attrName>
                                        </p:attrNameLst>
                                      </p:cBhvr>
                                      <p:to>
                                        <p:strVal val="visible"/>
                                      </p:to>
                                    </p:set>
                                    <p:anim calcmode="lin" valueType="num">
                                      <p:cBhvr additive="base">
                                        <p:cTn id="49" dur="500" fill="hold"/>
                                        <p:tgtEl>
                                          <p:spTgt spid="113"/>
                                        </p:tgtEl>
                                        <p:attrNameLst>
                                          <p:attrName>ppt_x</p:attrName>
                                        </p:attrNameLst>
                                      </p:cBhvr>
                                      <p:tavLst>
                                        <p:tav tm="0">
                                          <p:val>
                                            <p:strVal val="#ppt_x"/>
                                          </p:val>
                                        </p:tav>
                                        <p:tav tm="100000">
                                          <p:val>
                                            <p:strVal val="#ppt_x"/>
                                          </p:val>
                                        </p:tav>
                                      </p:tavLst>
                                    </p:anim>
                                    <p:anim calcmode="lin" valueType="num">
                                      <p:cBhvr additive="base">
                                        <p:cTn id="50" dur="500" fill="hold"/>
                                        <p:tgtEl>
                                          <p:spTgt spid="113"/>
                                        </p:tgtEl>
                                        <p:attrNameLst>
                                          <p:attrName>ppt_y</p:attrName>
                                        </p:attrNameLst>
                                      </p:cBhvr>
                                      <p:tavLst>
                                        <p:tav tm="0">
                                          <p:val>
                                            <p:strVal val="1+#ppt_h/2"/>
                                          </p:val>
                                        </p:tav>
                                        <p:tav tm="100000">
                                          <p:val>
                                            <p:strVal val="#ppt_y"/>
                                          </p:val>
                                        </p:tav>
                                      </p:tavLst>
                                    </p:anim>
                                  </p:childTnLst>
                                </p:cTn>
                              </p:par>
                            </p:childTnLst>
                          </p:cTn>
                        </p:par>
                        <p:par>
                          <p:cTn id="51" fill="hold">
                            <p:stCondLst>
                              <p:cond delay="6900"/>
                            </p:stCondLst>
                            <p:childTnLst>
                              <p:par>
                                <p:cTn id="52" presetID="47" presetClass="entr" presetSubtype="0" fill="hold" nodeType="after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1000"/>
                                        <p:tgtEl>
                                          <p:spTgt spid="97"/>
                                        </p:tgtEl>
                                      </p:cBhvr>
                                    </p:animEffect>
                                    <p:anim calcmode="lin" valueType="num">
                                      <p:cBhvr>
                                        <p:cTn id="55" dur="1000" fill="hold"/>
                                        <p:tgtEl>
                                          <p:spTgt spid="97"/>
                                        </p:tgtEl>
                                        <p:attrNameLst>
                                          <p:attrName>ppt_x</p:attrName>
                                        </p:attrNameLst>
                                      </p:cBhvr>
                                      <p:tavLst>
                                        <p:tav tm="0">
                                          <p:val>
                                            <p:strVal val="#ppt_x"/>
                                          </p:val>
                                        </p:tav>
                                        <p:tav tm="100000">
                                          <p:val>
                                            <p:strVal val="#ppt_x"/>
                                          </p:val>
                                        </p:tav>
                                      </p:tavLst>
                                    </p:anim>
                                    <p:anim calcmode="lin" valueType="num">
                                      <p:cBhvr>
                                        <p:cTn id="56" dur="1000" fill="hold"/>
                                        <p:tgtEl>
                                          <p:spTgt spid="97"/>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fade">
                                      <p:cBhvr>
                                        <p:cTn id="59" dur="500"/>
                                        <p:tgtEl>
                                          <p:spTgt spid="96"/>
                                        </p:tgtEl>
                                      </p:cBhvr>
                                    </p:animEffect>
                                  </p:childTnLst>
                                </p:cTn>
                              </p:par>
                            </p:childTnLst>
                          </p:cTn>
                        </p:par>
                        <p:par>
                          <p:cTn id="60" fill="hold">
                            <p:stCondLst>
                              <p:cond delay="7900"/>
                            </p:stCondLst>
                            <p:childTnLst>
                              <p:par>
                                <p:cTn id="61" presetID="2" presetClass="entr" presetSubtype="4" fill="hold" nodeType="afterEffect">
                                  <p:stCondLst>
                                    <p:cond delay="0"/>
                                  </p:stCondLst>
                                  <p:childTnLst>
                                    <p:set>
                                      <p:cBhvr>
                                        <p:cTn id="62" dur="1" fill="hold">
                                          <p:stCondLst>
                                            <p:cond delay="0"/>
                                          </p:stCondLst>
                                        </p:cTn>
                                        <p:tgtEl>
                                          <p:spTgt spid="114"/>
                                        </p:tgtEl>
                                        <p:attrNameLst>
                                          <p:attrName>style.visibility</p:attrName>
                                        </p:attrNameLst>
                                      </p:cBhvr>
                                      <p:to>
                                        <p:strVal val="visible"/>
                                      </p:to>
                                    </p:set>
                                    <p:anim calcmode="lin" valueType="num">
                                      <p:cBhvr additive="base">
                                        <p:cTn id="63" dur="500" fill="hold"/>
                                        <p:tgtEl>
                                          <p:spTgt spid="114"/>
                                        </p:tgtEl>
                                        <p:attrNameLst>
                                          <p:attrName>ppt_x</p:attrName>
                                        </p:attrNameLst>
                                      </p:cBhvr>
                                      <p:tavLst>
                                        <p:tav tm="0">
                                          <p:val>
                                            <p:strVal val="#ppt_x"/>
                                          </p:val>
                                        </p:tav>
                                        <p:tav tm="100000">
                                          <p:val>
                                            <p:strVal val="#ppt_x"/>
                                          </p:val>
                                        </p:tav>
                                      </p:tavLst>
                                    </p:anim>
                                    <p:anim calcmode="lin" valueType="num">
                                      <p:cBhvr additive="base">
                                        <p:cTn id="64" dur="500" fill="hold"/>
                                        <p:tgtEl>
                                          <p:spTgt spid="114"/>
                                        </p:tgtEl>
                                        <p:attrNameLst>
                                          <p:attrName>ppt_y</p:attrName>
                                        </p:attrNameLst>
                                      </p:cBhvr>
                                      <p:tavLst>
                                        <p:tav tm="0">
                                          <p:val>
                                            <p:strVal val="1+#ppt_h/2"/>
                                          </p:val>
                                        </p:tav>
                                        <p:tav tm="100000">
                                          <p:val>
                                            <p:strVal val="#ppt_y"/>
                                          </p:val>
                                        </p:tav>
                                      </p:tavLst>
                                    </p:anim>
                                  </p:childTnLst>
                                </p:cTn>
                              </p:par>
                            </p:childTnLst>
                          </p:cTn>
                        </p:par>
                        <p:par>
                          <p:cTn id="65" fill="hold">
                            <p:stCondLst>
                              <p:cond delay="8400"/>
                            </p:stCondLst>
                            <p:childTnLst>
                              <p:par>
                                <p:cTn id="66" presetID="47" presetClass="entr" presetSubtype="0" fill="hold" nodeType="after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fade">
                                      <p:cBhvr>
                                        <p:cTn id="68" dur="1000"/>
                                        <p:tgtEl>
                                          <p:spTgt spid="104"/>
                                        </p:tgtEl>
                                      </p:cBhvr>
                                    </p:animEffect>
                                    <p:anim calcmode="lin" valueType="num">
                                      <p:cBhvr>
                                        <p:cTn id="69" dur="1000" fill="hold"/>
                                        <p:tgtEl>
                                          <p:spTgt spid="104"/>
                                        </p:tgtEl>
                                        <p:attrNameLst>
                                          <p:attrName>ppt_x</p:attrName>
                                        </p:attrNameLst>
                                      </p:cBhvr>
                                      <p:tavLst>
                                        <p:tav tm="0">
                                          <p:val>
                                            <p:strVal val="#ppt_x"/>
                                          </p:val>
                                        </p:tav>
                                        <p:tav tm="100000">
                                          <p:val>
                                            <p:strVal val="#ppt_x"/>
                                          </p:val>
                                        </p:tav>
                                      </p:tavLst>
                                    </p:anim>
                                    <p:anim calcmode="lin" valueType="num">
                                      <p:cBhvr>
                                        <p:cTn id="70" dur="1000" fill="hold"/>
                                        <p:tgtEl>
                                          <p:spTgt spid="104"/>
                                        </p:tgtEl>
                                        <p:attrNameLst>
                                          <p:attrName>ppt_y</p:attrName>
                                        </p:attrNameLst>
                                      </p:cBhvr>
                                      <p:tavLst>
                                        <p:tav tm="0">
                                          <p:val>
                                            <p:strVal val="#ppt_y-.1"/>
                                          </p:val>
                                        </p:tav>
                                        <p:tav tm="100000">
                                          <p:val>
                                            <p:strVal val="#ppt_y"/>
                                          </p:val>
                                        </p:tav>
                                      </p:tavLst>
                                    </p:anim>
                                  </p:childTnLst>
                                </p:cTn>
                              </p:par>
                            </p:childTnLst>
                          </p:cTn>
                        </p:par>
                        <p:par>
                          <p:cTn id="71" fill="hold">
                            <p:stCondLst>
                              <p:cond delay="9400"/>
                            </p:stCondLst>
                            <p:childTnLst>
                              <p:par>
                                <p:cTn id="72" presetID="10" presetClass="entr" presetSubtype="0" fill="hold" grpId="0" nodeType="afterEffect">
                                  <p:stCondLst>
                                    <p:cond delay="0"/>
                                  </p:stCondLst>
                                  <p:childTnLst>
                                    <p:set>
                                      <p:cBhvr>
                                        <p:cTn id="73" dur="1" fill="hold">
                                          <p:stCondLst>
                                            <p:cond delay="0"/>
                                          </p:stCondLst>
                                        </p:cTn>
                                        <p:tgtEl>
                                          <p:spTgt spid="111"/>
                                        </p:tgtEl>
                                        <p:attrNameLst>
                                          <p:attrName>style.visibility</p:attrName>
                                        </p:attrNameLst>
                                      </p:cBhvr>
                                      <p:to>
                                        <p:strVal val="visible"/>
                                      </p:to>
                                    </p:set>
                                    <p:animEffect transition="in" filter="fade">
                                      <p:cBhvr>
                                        <p:cTn id="74" dur="500"/>
                                        <p:tgtEl>
                                          <p:spTgt spid="111"/>
                                        </p:tgtEl>
                                      </p:cBhvr>
                                    </p:animEffect>
                                  </p:childTnLst>
                                </p:cTn>
                              </p:par>
                            </p:childTnLst>
                          </p:cTn>
                        </p:par>
                        <p:par>
                          <p:cTn id="75" fill="hold">
                            <p:stCondLst>
                              <p:cond delay="9900"/>
                            </p:stCondLst>
                            <p:childTnLst>
                              <p:par>
                                <p:cTn id="76" presetID="2" presetClass="entr" presetSubtype="4" fill="hold" nodeType="afterEffect">
                                  <p:stCondLst>
                                    <p:cond delay="0"/>
                                  </p:stCondLst>
                                  <p:childTnLst>
                                    <p:set>
                                      <p:cBhvr>
                                        <p:cTn id="77" dur="1" fill="hold">
                                          <p:stCondLst>
                                            <p:cond delay="0"/>
                                          </p:stCondLst>
                                        </p:cTn>
                                        <p:tgtEl>
                                          <p:spTgt spid="115"/>
                                        </p:tgtEl>
                                        <p:attrNameLst>
                                          <p:attrName>style.visibility</p:attrName>
                                        </p:attrNameLst>
                                      </p:cBhvr>
                                      <p:to>
                                        <p:strVal val="visible"/>
                                      </p:to>
                                    </p:set>
                                    <p:anim calcmode="lin" valueType="num">
                                      <p:cBhvr additive="base">
                                        <p:cTn id="78" dur="500" fill="hold"/>
                                        <p:tgtEl>
                                          <p:spTgt spid="115"/>
                                        </p:tgtEl>
                                        <p:attrNameLst>
                                          <p:attrName>ppt_x</p:attrName>
                                        </p:attrNameLst>
                                      </p:cBhvr>
                                      <p:tavLst>
                                        <p:tav tm="0">
                                          <p:val>
                                            <p:strVal val="#ppt_x"/>
                                          </p:val>
                                        </p:tav>
                                        <p:tav tm="100000">
                                          <p:val>
                                            <p:strVal val="#ppt_x"/>
                                          </p:val>
                                        </p:tav>
                                      </p:tavLst>
                                    </p:anim>
                                    <p:anim calcmode="lin" valueType="num">
                                      <p:cBhvr additive="base">
                                        <p:cTn id="79"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87" grpId="0"/>
      <p:bldP spid="95" grpId="0"/>
      <p:bldP spid="96" grpId="0"/>
      <p:bldP spid="1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rgbClr val="EEEEEE"/>
            </a:gs>
          </a:gsLst>
          <a:lin ang="5400000" scaled="1"/>
          <a:tileRect/>
        </a:gradFill>
        <a:effectLst/>
      </p:bgPr>
    </p:bg>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9FA2365-944E-4F36-A0F3-FB5352BD39B9}"/>
              </a:ext>
            </a:extLst>
          </p:cNvPr>
          <p:cNvSpPr>
            <a:spLocks noChangeArrowheads="1"/>
          </p:cNvSpPr>
          <p:nvPr/>
        </p:nvSpPr>
        <p:spPr bwMode="auto">
          <a:xfrm>
            <a:off x="4795889" y="2234597"/>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 name="Freeform 4">
            <a:extLst>
              <a:ext uri="{FF2B5EF4-FFF2-40B4-BE49-F238E27FC236}">
                <a16:creationId xmlns:a16="http://schemas.microsoft.com/office/drawing/2014/main" id="{2A62F7CA-56F4-46B3-AD58-17F34DADF79E}"/>
              </a:ext>
            </a:extLst>
          </p:cNvPr>
          <p:cNvSpPr>
            <a:spLocks noChangeArrowheads="1"/>
          </p:cNvSpPr>
          <p:nvPr/>
        </p:nvSpPr>
        <p:spPr bwMode="auto">
          <a:xfrm>
            <a:off x="4809936" y="2336619"/>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23" name="Group 43">
            <a:extLst>
              <a:ext uri="{FF2B5EF4-FFF2-40B4-BE49-F238E27FC236}">
                <a16:creationId xmlns:a16="http://schemas.microsoft.com/office/drawing/2014/main" id="{E020EB5B-B650-42AB-B87A-17071F89792C}"/>
              </a:ext>
            </a:extLst>
          </p:cNvPr>
          <p:cNvGrpSpPr/>
          <p:nvPr/>
        </p:nvGrpSpPr>
        <p:grpSpPr>
          <a:xfrm>
            <a:off x="2289986" y="678716"/>
            <a:ext cx="4719385" cy="2403870"/>
            <a:chOff x="2605088" y="681038"/>
            <a:chExt cx="4346253" cy="3076494"/>
          </a:xfrm>
        </p:grpSpPr>
        <p:grpSp>
          <p:nvGrpSpPr>
            <p:cNvPr id="24" name="Group 29">
              <a:extLst>
                <a:ext uri="{FF2B5EF4-FFF2-40B4-BE49-F238E27FC236}">
                  <a16:creationId xmlns:a16="http://schemas.microsoft.com/office/drawing/2014/main" id="{148E8246-E8B2-40C1-9386-6DEEB2C87893}"/>
                </a:ext>
              </a:extLst>
            </p:cNvPr>
            <p:cNvGrpSpPr/>
            <p:nvPr/>
          </p:nvGrpSpPr>
          <p:grpSpPr>
            <a:xfrm>
              <a:off x="5685712" y="815381"/>
              <a:ext cx="1265629" cy="2942151"/>
              <a:chOff x="3648075" y="3344863"/>
              <a:chExt cx="731838" cy="1701272"/>
            </a:xfrm>
            <a:gradFill flip="none" rotWithShape="1">
              <a:gsLst>
                <a:gs pos="4000">
                  <a:schemeClr val="accent1">
                    <a:lumMod val="60000"/>
                    <a:lumOff val="40000"/>
                  </a:schemeClr>
                </a:gs>
                <a:gs pos="29000">
                  <a:schemeClr val="accent1">
                    <a:lumMod val="75000"/>
                  </a:schemeClr>
                </a:gs>
              </a:gsLst>
              <a:lin ang="5400000" scaled="1"/>
              <a:tileRect/>
            </a:gradFill>
            <a:effectLst/>
          </p:grpSpPr>
          <p:sp>
            <p:nvSpPr>
              <p:cNvPr id="31" name="Freeform 9">
                <a:extLst>
                  <a:ext uri="{FF2B5EF4-FFF2-40B4-BE49-F238E27FC236}">
                    <a16:creationId xmlns:a16="http://schemas.microsoft.com/office/drawing/2014/main" id="{BBA6FAD8-27F4-4FCD-BACB-C29092C8F13B}"/>
                  </a:ext>
                </a:extLst>
              </p:cNvPr>
              <p:cNvSpPr>
                <a:spLocks noChangeArrowheads="1"/>
              </p:cNvSpPr>
              <p:nvPr/>
            </p:nvSpPr>
            <p:spPr bwMode="auto">
              <a:xfrm>
                <a:off x="3648075" y="3344863"/>
                <a:ext cx="582613" cy="879475"/>
              </a:xfrm>
              <a:custGeom>
                <a:avLst/>
                <a:gdLst>
                  <a:gd name="T0" fmla="*/ 1617 w 1618"/>
                  <a:gd name="T1" fmla="*/ 1974 h 2445"/>
                  <a:gd name="T2" fmla="*/ 1617 w 1618"/>
                  <a:gd name="T3" fmla="*/ 1974 h 2445"/>
                  <a:gd name="T4" fmla="*/ 1617 w 1618"/>
                  <a:gd name="T5" fmla="*/ 1503 h 2445"/>
                  <a:gd name="T6" fmla="*/ 1617 w 1618"/>
                  <a:gd name="T7" fmla="*/ 929 h 2445"/>
                  <a:gd name="T8" fmla="*/ 1043 w 1618"/>
                  <a:gd name="T9" fmla="*/ 137 h 2445"/>
                  <a:gd name="T10" fmla="*/ 0 w 1618"/>
                  <a:gd name="T11" fmla="*/ 23 h 2445"/>
                  <a:gd name="T12" fmla="*/ 413 w 1618"/>
                  <a:gd name="T13" fmla="*/ 711 h 2445"/>
                  <a:gd name="T14" fmla="*/ 413 w 1618"/>
                  <a:gd name="T15" fmla="*/ 1273 h 2445"/>
                  <a:gd name="T16" fmla="*/ 413 w 1618"/>
                  <a:gd name="T17" fmla="*/ 1698 h 2445"/>
                  <a:gd name="T18" fmla="*/ 413 w 1618"/>
                  <a:gd name="T19" fmla="*/ 2444 h 2445"/>
                  <a:gd name="T20" fmla="*/ 1617 w 1618"/>
                  <a:gd name="T21" fmla="*/ 2444 h 2445"/>
                  <a:gd name="T22" fmla="*/ 1617 w 1618"/>
                  <a:gd name="T23" fmla="*/ 1974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8" h="2445">
                    <a:moveTo>
                      <a:pt x="1617" y="1974"/>
                    </a:moveTo>
                    <a:lnTo>
                      <a:pt x="1617" y="1974"/>
                    </a:lnTo>
                    <a:cubicBezTo>
                      <a:pt x="1617" y="1503"/>
                      <a:pt x="1617" y="1503"/>
                      <a:pt x="1617" y="1503"/>
                    </a:cubicBezTo>
                    <a:cubicBezTo>
                      <a:pt x="1617" y="1503"/>
                      <a:pt x="1617" y="1388"/>
                      <a:pt x="1617" y="929"/>
                    </a:cubicBezTo>
                    <a:cubicBezTo>
                      <a:pt x="1617" y="677"/>
                      <a:pt x="1411" y="309"/>
                      <a:pt x="1043" y="137"/>
                    </a:cubicBezTo>
                    <a:cubicBezTo>
                      <a:pt x="757" y="0"/>
                      <a:pt x="344" y="23"/>
                      <a:pt x="0" y="23"/>
                    </a:cubicBezTo>
                    <a:cubicBezTo>
                      <a:pt x="0" y="23"/>
                      <a:pt x="413" y="252"/>
                      <a:pt x="413" y="711"/>
                    </a:cubicBezTo>
                    <a:cubicBezTo>
                      <a:pt x="413" y="1170"/>
                      <a:pt x="413" y="1273"/>
                      <a:pt x="413" y="1273"/>
                    </a:cubicBezTo>
                    <a:cubicBezTo>
                      <a:pt x="413" y="1698"/>
                      <a:pt x="413" y="1698"/>
                      <a:pt x="413" y="1698"/>
                    </a:cubicBezTo>
                    <a:cubicBezTo>
                      <a:pt x="413" y="1698"/>
                      <a:pt x="413" y="2031"/>
                      <a:pt x="413" y="2444"/>
                    </a:cubicBezTo>
                    <a:cubicBezTo>
                      <a:pt x="1617" y="2444"/>
                      <a:pt x="1617" y="2444"/>
                      <a:pt x="1617" y="2444"/>
                    </a:cubicBezTo>
                    <a:cubicBezTo>
                      <a:pt x="1617" y="2169"/>
                      <a:pt x="1617" y="1974"/>
                      <a:pt x="1617" y="19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32" name="Freeform 10">
                <a:extLst>
                  <a:ext uri="{FF2B5EF4-FFF2-40B4-BE49-F238E27FC236}">
                    <a16:creationId xmlns:a16="http://schemas.microsoft.com/office/drawing/2014/main" id="{FA45FAA0-0735-4B3F-9291-6A135324BF73}"/>
                  </a:ext>
                </a:extLst>
              </p:cNvPr>
              <p:cNvSpPr>
                <a:spLocks noChangeArrowheads="1"/>
              </p:cNvSpPr>
              <p:nvPr/>
            </p:nvSpPr>
            <p:spPr bwMode="auto">
              <a:xfrm>
                <a:off x="3797300" y="4195235"/>
                <a:ext cx="582613" cy="850900"/>
              </a:xfrm>
              <a:custGeom>
                <a:avLst/>
                <a:gdLst>
                  <a:gd name="T0" fmla="*/ 573 w 1618"/>
                  <a:gd name="T1" fmla="*/ 2225 h 2364"/>
                  <a:gd name="T2" fmla="*/ 573 w 1618"/>
                  <a:gd name="T3" fmla="*/ 2225 h 2364"/>
                  <a:gd name="T4" fmla="*/ 1617 w 1618"/>
                  <a:gd name="T5" fmla="*/ 2329 h 2364"/>
                  <a:gd name="T6" fmla="*/ 1204 w 1618"/>
                  <a:gd name="T7" fmla="*/ 1651 h 2364"/>
                  <a:gd name="T8" fmla="*/ 1204 w 1618"/>
                  <a:gd name="T9" fmla="*/ 0 h 2364"/>
                  <a:gd name="T10" fmla="*/ 0 w 1618"/>
                  <a:gd name="T11" fmla="*/ 0 h 2364"/>
                  <a:gd name="T12" fmla="*/ 0 w 1618"/>
                  <a:gd name="T13" fmla="*/ 1423 h 2364"/>
                  <a:gd name="T14" fmla="*/ 573 w 1618"/>
                  <a:gd name="T15" fmla="*/ 2225 h 2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8" h="2364">
                    <a:moveTo>
                      <a:pt x="573" y="2225"/>
                    </a:moveTo>
                    <a:lnTo>
                      <a:pt x="573" y="2225"/>
                    </a:lnTo>
                    <a:cubicBezTo>
                      <a:pt x="860" y="2363"/>
                      <a:pt x="1262" y="2329"/>
                      <a:pt x="1617" y="2329"/>
                    </a:cubicBezTo>
                    <a:cubicBezTo>
                      <a:pt x="1617" y="2329"/>
                      <a:pt x="1204" y="2110"/>
                      <a:pt x="1204" y="1651"/>
                    </a:cubicBezTo>
                    <a:cubicBezTo>
                      <a:pt x="1204" y="1354"/>
                      <a:pt x="1204" y="528"/>
                      <a:pt x="1204" y="0"/>
                    </a:cubicBezTo>
                    <a:cubicBezTo>
                      <a:pt x="0" y="0"/>
                      <a:pt x="0" y="0"/>
                      <a:pt x="0" y="0"/>
                    </a:cubicBezTo>
                    <a:cubicBezTo>
                      <a:pt x="0" y="516"/>
                      <a:pt x="0" y="1170"/>
                      <a:pt x="0" y="1423"/>
                    </a:cubicBezTo>
                    <a:cubicBezTo>
                      <a:pt x="0" y="1674"/>
                      <a:pt x="207" y="2053"/>
                      <a:pt x="573" y="22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25" name="Group 12">
              <a:extLst>
                <a:ext uri="{FF2B5EF4-FFF2-40B4-BE49-F238E27FC236}">
                  <a16:creationId xmlns:a16="http://schemas.microsoft.com/office/drawing/2014/main" id="{7A18DC37-0F28-461D-9075-B773934AAD6F}"/>
                </a:ext>
              </a:extLst>
            </p:cNvPr>
            <p:cNvGrpSpPr>
              <a:grpSpLocks/>
            </p:cNvGrpSpPr>
            <p:nvPr/>
          </p:nvGrpSpPr>
          <p:grpSpPr bwMode="auto">
            <a:xfrm>
              <a:off x="3316644" y="831494"/>
              <a:ext cx="2630487" cy="779463"/>
              <a:chOff x="3313691" y="831854"/>
              <a:chExt cx="2630090" cy="779692"/>
            </a:xfrm>
            <a:effectLst/>
          </p:grpSpPr>
          <p:sp>
            <p:nvSpPr>
              <p:cNvPr id="29" name="Freeform 5">
                <a:extLst>
                  <a:ext uri="{FF2B5EF4-FFF2-40B4-BE49-F238E27FC236}">
                    <a16:creationId xmlns:a16="http://schemas.microsoft.com/office/drawing/2014/main" id="{9A2C8BC8-BB88-4974-A060-EE067AF0A571}"/>
                  </a:ext>
                </a:extLst>
              </p:cNvPr>
              <p:cNvSpPr>
                <a:spLocks noChangeArrowheads="1"/>
              </p:cNvSpPr>
              <p:nvPr/>
            </p:nvSpPr>
            <p:spPr bwMode="auto">
              <a:xfrm>
                <a:off x="3313691" y="1224082"/>
                <a:ext cx="2630090" cy="387464"/>
              </a:xfrm>
              <a:custGeom>
                <a:avLst/>
                <a:gdLst>
                  <a:gd name="T0" fmla="*/ 0 w 4224"/>
                  <a:gd name="T1" fmla="*/ 0 h 620"/>
                  <a:gd name="T2" fmla="*/ 0 w 4224"/>
                  <a:gd name="T3" fmla="*/ 0 h 620"/>
                  <a:gd name="T4" fmla="*/ 0 w 4224"/>
                  <a:gd name="T5" fmla="*/ 619 h 620"/>
                  <a:gd name="T6" fmla="*/ 4223 w 4224"/>
                  <a:gd name="T7" fmla="*/ 619 h 620"/>
                  <a:gd name="T8" fmla="*/ 4223 w 4224"/>
                  <a:gd name="T9" fmla="*/ 57 h 620"/>
                  <a:gd name="T10" fmla="*/ 4223 w 4224"/>
                  <a:gd name="T11" fmla="*/ 0 h 620"/>
                  <a:gd name="T12" fmla="*/ 0 w 422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4224" h="620">
                    <a:moveTo>
                      <a:pt x="0" y="0"/>
                    </a:moveTo>
                    <a:lnTo>
                      <a:pt x="0" y="0"/>
                    </a:lnTo>
                    <a:cubicBezTo>
                      <a:pt x="0" y="619"/>
                      <a:pt x="0" y="619"/>
                      <a:pt x="0" y="619"/>
                    </a:cubicBezTo>
                    <a:cubicBezTo>
                      <a:pt x="4223" y="619"/>
                      <a:pt x="4223" y="619"/>
                      <a:pt x="4223" y="619"/>
                    </a:cubicBezTo>
                    <a:cubicBezTo>
                      <a:pt x="4223" y="619"/>
                      <a:pt x="4223" y="516"/>
                      <a:pt x="4223" y="57"/>
                    </a:cubicBezTo>
                    <a:cubicBezTo>
                      <a:pt x="4223" y="34"/>
                      <a:pt x="4223" y="11"/>
                      <a:pt x="4223" y="0"/>
                    </a:cubicBezTo>
                    <a:cubicBezTo>
                      <a:pt x="2031" y="0"/>
                      <a:pt x="746" y="0"/>
                      <a:pt x="0" y="0"/>
                    </a:cubicBezTo>
                  </a:path>
                </a:pathLst>
              </a:custGeom>
              <a:gradFill>
                <a:gsLst>
                  <a:gs pos="4000">
                    <a:schemeClr val="accent1">
                      <a:lumMod val="60000"/>
                      <a:lumOff val="40000"/>
                    </a:schemeClr>
                  </a:gs>
                  <a:gs pos="100000">
                    <a:schemeClr val="accent1">
                      <a:lumMod val="75000"/>
                    </a:schemeClr>
                  </a:gs>
                </a:gsLst>
                <a:lin ang="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30" name="Freeform 7">
                <a:extLst>
                  <a:ext uri="{FF2B5EF4-FFF2-40B4-BE49-F238E27FC236}">
                    <a16:creationId xmlns:a16="http://schemas.microsoft.com/office/drawing/2014/main" id="{7E1F41D6-D8CC-401E-8E17-277F10A84579}"/>
                  </a:ext>
                </a:extLst>
              </p:cNvPr>
              <p:cNvSpPr>
                <a:spLocks noChangeArrowheads="1"/>
              </p:cNvSpPr>
              <p:nvPr/>
            </p:nvSpPr>
            <p:spPr bwMode="auto">
              <a:xfrm>
                <a:off x="3313691" y="831854"/>
                <a:ext cx="2630090" cy="392228"/>
              </a:xfrm>
              <a:custGeom>
                <a:avLst/>
                <a:gdLst>
                  <a:gd name="T0" fmla="*/ 4223 w 4224"/>
                  <a:gd name="T1" fmla="*/ 631 h 632"/>
                  <a:gd name="T2" fmla="*/ 4223 w 4224"/>
                  <a:gd name="T3" fmla="*/ 631 h 632"/>
                  <a:gd name="T4" fmla="*/ 3810 w 4224"/>
                  <a:gd name="T5" fmla="*/ 0 h 632"/>
                  <a:gd name="T6" fmla="*/ 0 w 4224"/>
                  <a:gd name="T7" fmla="*/ 0 h 632"/>
                  <a:gd name="T8" fmla="*/ 0 w 4224"/>
                  <a:gd name="T9" fmla="*/ 631 h 632"/>
                  <a:gd name="T10" fmla="*/ 4223 w 4224"/>
                  <a:gd name="T11" fmla="*/ 631 h 632"/>
                </a:gdLst>
                <a:ahLst/>
                <a:cxnLst>
                  <a:cxn ang="0">
                    <a:pos x="T0" y="T1"/>
                  </a:cxn>
                  <a:cxn ang="0">
                    <a:pos x="T2" y="T3"/>
                  </a:cxn>
                  <a:cxn ang="0">
                    <a:pos x="T4" y="T5"/>
                  </a:cxn>
                  <a:cxn ang="0">
                    <a:pos x="T6" y="T7"/>
                  </a:cxn>
                  <a:cxn ang="0">
                    <a:pos x="T8" y="T9"/>
                  </a:cxn>
                  <a:cxn ang="0">
                    <a:pos x="T10" y="T11"/>
                  </a:cxn>
                </a:cxnLst>
                <a:rect l="0" t="0" r="r" b="b"/>
                <a:pathLst>
                  <a:path w="4224" h="632">
                    <a:moveTo>
                      <a:pt x="4223" y="631"/>
                    </a:moveTo>
                    <a:lnTo>
                      <a:pt x="4223" y="631"/>
                    </a:lnTo>
                    <a:cubicBezTo>
                      <a:pt x="4189" y="206"/>
                      <a:pt x="3810" y="0"/>
                      <a:pt x="3810" y="0"/>
                    </a:cubicBezTo>
                    <a:cubicBezTo>
                      <a:pt x="1435" y="0"/>
                      <a:pt x="425" y="0"/>
                      <a:pt x="0" y="0"/>
                    </a:cubicBezTo>
                    <a:cubicBezTo>
                      <a:pt x="0" y="631"/>
                      <a:pt x="0" y="631"/>
                      <a:pt x="0" y="631"/>
                    </a:cubicBezTo>
                    <a:cubicBezTo>
                      <a:pt x="746" y="631"/>
                      <a:pt x="2031" y="631"/>
                      <a:pt x="4223" y="631"/>
                    </a:cubicBezTo>
                  </a:path>
                </a:pathLst>
              </a:custGeom>
              <a:solidFill>
                <a:schemeClr val="accent1">
                  <a:lumMod val="60000"/>
                  <a:lumOff val="4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26" name="Group 13">
              <a:extLst>
                <a:ext uri="{FF2B5EF4-FFF2-40B4-BE49-F238E27FC236}">
                  <a16:creationId xmlns:a16="http://schemas.microsoft.com/office/drawing/2014/main" id="{4CE2A65C-D6B1-4812-937F-65EF1465CB05}"/>
                </a:ext>
              </a:extLst>
            </p:cNvPr>
            <p:cNvGrpSpPr>
              <a:grpSpLocks/>
            </p:cNvGrpSpPr>
            <p:nvPr/>
          </p:nvGrpSpPr>
          <p:grpSpPr bwMode="auto">
            <a:xfrm>
              <a:off x="2605088" y="681038"/>
              <a:ext cx="650875" cy="1087437"/>
              <a:chOff x="2605377" y="680858"/>
              <a:chExt cx="650660" cy="1087177"/>
            </a:xfrm>
            <a:effectLst/>
          </p:grpSpPr>
          <p:sp>
            <p:nvSpPr>
              <p:cNvPr id="27" name="Freeform 6">
                <a:extLst>
                  <a:ext uri="{FF2B5EF4-FFF2-40B4-BE49-F238E27FC236}">
                    <a16:creationId xmlns:a16="http://schemas.microsoft.com/office/drawing/2014/main" id="{0024AA74-0109-41D1-9831-B29AC36AA28B}"/>
                  </a:ext>
                </a:extLst>
              </p:cNvPr>
              <p:cNvSpPr>
                <a:spLocks noChangeArrowheads="1"/>
              </p:cNvSpPr>
              <p:nvPr/>
            </p:nvSpPr>
            <p:spPr bwMode="auto">
              <a:xfrm>
                <a:off x="2605377" y="1224447"/>
                <a:ext cx="650660" cy="543588"/>
              </a:xfrm>
              <a:custGeom>
                <a:avLst/>
                <a:gdLst>
                  <a:gd name="T0" fmla="*/ 0 w 1045"/>
                  <a:gd name="T1" fmla="*/ 0 h 873"/>
                  <a:gd name="T2" fmla="*/ 0 w 1045"/>
                  <a:gd name="T3" fmla="*/ 0 h 873"/>
                  <a:gd name="T4" fmla="*/ 23 w 1045"/>
                  <a:gd name="T5" fmla="*/ 57 h 873"/>
                  <a:gd name="T6" fmla="*/ 631 w 1045"/>
                  <a:gd name="T7" fmla="*/ 815 h 873"/>
                  <a:gd name="T8" fmla="*/ 768 w 1045"/>
                  <a:gd name="T9" fmla="*/ 826 h 873"/>
                  <a:gd name="T10" fmla="*/ 814 w 1045"/>
                  <a:gd name="T11" fmla="*/ 757 h 873"/>
                  <a:gd name="T12" fmla="*/ 792 w 1045"/>
                  <a:gd name="T13" fmla="*/ 688 h 873"/>
                  <a:gd name="T14" fmla="*/ 734 w 1045"/>
                  <a:gd name="T15" fmla="*/ 619 h 873"/>
                  <a:gd name="T16" fmla="*/ 1044 w 1045"/>
                  <a:gd name="T17" fmla="*/ 619 h 873"/>
                  <a:gd name="T18" fmla="*/ 1044 w 1045"/>
                  <a:gd name="T19" fmla="*/ 0 h 873"/>
                  <a:gd name="T20" fmla="*/ 0 w 1045"/>
                  <a:gd name="T21"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5" h="873">
                    <a:moveTo>
                      <a:pt x="0" y="0"/>
                    </a:moveTo>
                    <a:lnTo>
                      <a:pt x="0" y="0"/>
                    </a:lnTo>
                    <a:cubicBezTo>
                      <a:pt x="0" y="23"/>
                      <a:pt x="11" y="46"/>
                      <a:pt x="23" y="57"/>
                    </a:cubicBezTo>
                    <a:cubicBezTo>
                      <a:pt x="631" y="815"/>
                      <a:pt x="631" y="815"/>
                      <a:pt x="631" y="815"/>
                    </a:cubicBezTo>
                    <a:cubicBezTo>
                      <a:pt x="665" y="861"/>
                      <a:pt x="734" y="872"/>
                      <a:pt x="768" y="826"/>
                    </a:cubicBezTo>
                    <a:cubicBezTo>
                      <a:pt x="803" y="815"/>
                      <a:pt x="814" y="780"/>
                      <a:pt x="814" y="757"/>
                    </a:cubicBezTo>
                    <a:cubicBezTo>
                      <a:pt x="814" y="734"/>
                      <a:pt x="803" y="711"/>
                      <a:pt x="792" y="688"/>
                    </a:cubicBezTo>
                    <a:cubicBezTo>
                      <a:pt x="734" y="619"/>
                      <a:pt x="734" y="619"/>
                      <a:pt x="734" y="619"/>
                    </a:cubicBezTo>
                    <a:cubicBezTo>
                      <a:pt x="849" y="619"/>
                      <a:pt x="952" y="619"/>
                      <a:pt x="1044" y="619"/>
                    </a:cubicBezTo>
                    <a:cubicBezTo>
                      <a:pt x="1044" y="0"/>
                      <a:pt x="1044" y="0"/>
                      <a:pt x="1044" y="0"/>
                    </a:cubicBezTo>
                    <a:cubicBezTo>
                      <a:pt x="0" y="0"/>
                      <a:pt x="0" y="0"/>
                      <a:pt x="0" y="0"/>
                    </a:cubicBezTo>
                  </a:path>
                </a:pathLst>
              </a:custGeom>
              <a:gradFill flip="none" rotWithShape="1">
                <a:gsLst>
                  <a:gs pos="0">
                    <a:schemeClr val="accent1">
                      <a:lumMod val="60000"/>
                      <a:lumOff val="40000"/>
                    </a:schemeClr>
                  </a:gs>
                  <a:gs pos="100000">
                    <a:schemeClr val="accent1">
                      <a:lumMod val="75000"/>
                    </a:schemeClr>
                  </a:gs>
                </a:gsLst>
                <a:path path="circle">
                  <a:fillToRect l="100000" t="100000"/>
                </a:path>
                <a:tileRect r="-100000" b="-100000"/>
              </a:gradFill>
              <a:ln>
                <a:noFill/>
              </a:ln>
              <a:effectLst/>
            </p:spPr>
            <p:txBody>
              <a:bodyPr wrap="none" anchor="ctr"/>
              <a:lstStyle/>
              <a:p>
                <a:pPr eaLnBrk="1">
                  <a:lnSpc>
                    <a:spcPct val="93000"/>
                  </a:lnSpc>
                  <a:buClr>
                    <a:srgbClr val="000000"/>
                  </a:buClr>
                  <a:buSzPct val="100000"/>
                  <a:buFont typeface="Times New Roman" charset="0"/>
                  <a:buNone/>
                </a:pPr>
                <a:endParaRPr lang="en-US" altLang="x-none" sz="1400"/>
              </a:p>
            </p:txBody>
          </p:sp>
          <p:sp>
            <p:nvSpPr>
              <p:cNvPr id="28" name="Freeform 8">
                <a:extLst>
                  <a:ext uri="{FF2B5EF4-FFF2-40B4-BE49-F238E27FC236}">
                    <a16:creationId xmlns:a16="http://schemas.microsoft.com/office/drawing/2014/main" id="{D3ED9B79-43E6-4993-B602-6208C4BA719E}"/>
                  </a:ext>
                </a:extLst>
              </p:cNvPr>
              <p:cNvSpPr>
                <a:spLocks noChangeArrowheads="1"/>
              </p:cNvSpPr>
              <p:nvPr/>
            </p:nvSpPr>
            <p:spPr bwMode="auto">
              <a:xfrm>
                <a:off x="2605377" y="680858"/>
                <a:ext cx="650660" cy="542795"/>
              </a:xfrm>
              <a:custGeom>
                <a:avLst/>
                <a:gdLst>
                  <a:gd name="T0" fmla="*/ 792 w 1045"/>
                  <a:gd name="T1" fmla="*/ 172 h 873"/>
                  <a:gd name="T2" fmla="*/ 792 w 1045"/>
                  <a:gd name="T3" fmla="*/ 172 h 873"/>
                  <a:gd name="T4" fmla="*/ 768 w 1045"/>
                  <a:gd name="T5" fmla="*/ 34 h 873"/>
                  <a:gd name="T6" fmla="*/ 631 w 1045"/>
                  <a:gd name="T7" fmla="*/ 46 h 873"/>
                  <a:gd name="T8" fmla="*/ 23 w 1045"/>
                  <a:gd name="T9" fmla="*/ 803 h 873"/>
                  <a:gd name="T10" fmla="*/ 0 w 1045"/>
                  <a:gd name="T11" fmla="*/ 872 h 873"/>
                  <a:gd name="T12" fmla="*/ 1044 w 1045"/>
                  <a:gd name="T13" fmla="*/ 872 h 873"/>
                  <a:gd name="T14" fmla="*/ 1044 w 1045"/>
                  <a:gd name="T15" fmla="*/ 241 h 873"/>
                  <a:gd name="T16" fmla="*/ 734 w 1045"/>
                  <a:gd name="T17" fmla="*/ 241 h 873"/>
                  <a:gd name="T18" fmla="*/ 792 w 1045"/>
                  <a:gd name="T19" fmla="*/ 1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5" h="873">
                    <a:moveTo>
                      <a:pt x="792" y="172"/>
                    </a:moveTo>
                    <a:lnTo>
                      <a:pt x="792" y="172"/>
                    </a:lnTo>
                    <a:cubicBezTo>
                      <a:pt x="826" y="126"/>
                      <a:pt x="814" y="68"/>
                      <a:pt x="768" y="34"/>
                    </a:cubicBezTo>
                    <a:cubicBezTo>
                      <a:pt x="734" y="0"/>
                      <a:pt x="665" y="0"/>
                      <a:pt x="631" y="46"/>
                    </a:cubicBezTo>
                    <a:cubicBezTo>
                      <a:pt x="23" y="803"/>
                      <a:pt x="23" y="803"/>
                      <a:pt x="23" y="803"/>
                    </a:cubicBezTo>
                    <a:cubicBezTo>
                      <a:pt x="11" y="826"/>
                      <a:pt x="0" y="849"/>
                      <a:pt x="0" y="872"/>
                    </a:cubicBezTo>
                    <a:cubicBezTo>
                      <a:pt x="0" y="872"/>
                      <a:pt x="0" y="872"/>
                      <a:pt x="1044" y="872"/>
                    </a:cubicBezTo>
                    <a:cubicBezTo>
                      <a:pt x="1044" y="241"/>
                      <a:pt x="1044" y="241"/>
                      <a:pt x="1044" y="241"/>
                    </a:cubicBezTo>
                    <a:cubicBezTo>
                      <a:pt x="734" y="241"/>
                      <a:pt x="734" y="241"/>
                      <a:pt x="734" y="241"/>
                    </a:cubicBezTo>
                    <a:cubicBezTo>
                      <a:pt x="792" y="172"/>
                      <a:pt x="792" y="172"/>
                      <a:pt x="792" y="172"/>
                    </a:cubicBezTo>
                  </a:path>
                </a:pathLst>
              </a:custGeom>
              <a:gradFill flip="none" rotWithShape="1">
                <a:gsLst>
                  <a:gs pos="100000">
                    <a:schemeClr val="accent1">
                      <a:lumMod val="60000"/>
                      <a:lumOff val="40000"/>
                    </a:schemeClr>
                  </a:gs>
                  <a:gs pos="0">
                    <a:schemeClr val="accent1">
                      <a:lumMod val="75000"/>
                    </a:schemeClr>
                  </a:gs>
                </a:gsLst>
                <a:lin ang="270000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grpSp>
        <p:nvGrpSpPr>
          <p:cNvPr id="41" name="Group 42">
            <a:extLst>
              <a:ext uri="{FF2B5EF4-FFF2-40B4-BE49-F238E27FC236}">
                <a16:creationId xmlns:a16="http://schemas.microsoft.com/office/drawing/2014/main" id="{17CBF52F-2C5F-4E81-8EB1-AB1263C964E7}"/>
              </a:ext>
            </a:extLst>
          </p:cNvPr>
          <p:cNvGrpSpPr/>
          <p:nvPr/>
        </p:nvGrpSpPr>
        <p:grpSpPr>
          <a:xfrm>
            <a:off x="5132633" y="985794"/>
            <a:ext cx="4421379" cy="2619291"/>
            <a:chOff x="4878565" y="1223963"/>
            <a:chExt cx="4206698" cy="3069654"/>
          </a:xfrm>
        </p:grpSpPr>
        <p:grpSp>
          <p:nvGrpSpPr>
            <p:cNvPr id="42" name="Group 38">
              <a:extLst>
                <a:ext uri="{FF2B5EF4-FFF2-40B4-BE49-F238E27FC236}">
                  <a16:creationId xmlns:a16="http://schemas.microsoft.com/office/drawing/2014/main" id="{378CDA14-47D5-419B-A828-EBB4C6659A94}"/>
                </a:ext>
              </a:extLst>
            </p:cNvPr>
            <p:cNvGrpSpPr/>
            <p:nvPr/>
          </p:nvGrpSpPr>
          <p:grpSpPr>
            <a:xfrm>
              <a:off x="4878565" y="1358971"/>
              <a:ext cx="1122869" cy="2934646"/>
              <a:chOff x="3181350" y="3659188"/>
              <a:chExt cx="649288" cy="1696932"/>
            </a:xfrm>
            <a:gradFill>
              <a:gsLst>
                <a:gs pos="4000">
                  <a:schemeClr val="accent2">
                    <a:lumMod val="60000"/>
                    <a:lumOff val="40000"/>
                  </a:schemeClr>
                </a:gs>
                <a:gs pos="20000">
                  <a:schemeClr val="accent2"/>
                </a:gs>
              </a:gsLst>
              <a:lin ang="5400000" scaled="1"/>
            </a:gradFill>
            <a:effectLst/>
          </p:grpSpPr>
          <p:sp>
            <p:nvSpPr>
              <p:cNvPr id="49" name="Freeform 53">
                <a:extLst>
                  <a:ext uri="{FF2B5EF4-FFF2-40B4-BE49-F238E27FC236}">
                    <a16:creationId xmlns:a16="http://schemas.microsoft.com/office/drawing/2014/main" id="{DA225822-4F40-40AD-8E19-05B5E2A819D8}"/>
                  </a:ext>
                </a:extLst>
              </p:cNvPr>
              <p:cNvSpPr>
                <a:spLocks noChangeArrowheads="1"/>
              </p:cNvSpPr>
              <p:nvPr/>
            </p:nvSpPr>
            <p:spPr bwMode="auto">
              <a:xfrm>
                <a:off x="3248025" y="3659188"/>
                <a:ext cx="582613" cy="703262"/>
              </a:xfrm>
              <a:custGeom>
                <a:avLst/>
                <a:gdLst>
                  <a:gd name="T0" fmla="*/ 1205 w 1619"/>
                  <a:gd name="T1" fmla="*/ 1285 h 1952"/>
                  <a:gd name="T2" fmla="*/ 1205 w 1619"/>
                  <a:gd name="T3" fmla="*/ 1285 h 1952"/>
                  <a:gd name="T4" fmla="*/ 1205 w 1619"/>
                  <a:gd name="T5" fmla="*/ 711 h 1952"/>
                  <a:gd name="T6" fmla="*/ 1618 w 1619"/>
                  <a:gd name="T7" fmla="*/ 34 h 1952"/>
                  <a:gd name="T8" fmla="*/ 574 w 1619"/>
                  <a:gd name="T9" fmla="*/ 138 h 1952"/>
                  <a:gd name="T10" fmla="*/ 0 w 1619"/>
                  <a:gd name="T11" fmla="*/ 941 h 1952"/>
                  <a:gd name="T12" fmla="*/ 0 w 1619"/>
                  <a:gd name="T13" fmla="*/ 1951 h 1952"/>
                  <a:gd name="T14" fmla="*/ 1205 w 1619"/>
                  <a:gd name="T15" fmla="*/ 1951 h 1952"/>
                  <a:gd name="T16" fmla="*/ 1205 w 1619"/>
                  <a:gd name="T17" fmla="*/ 1285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9" h="1952">
                    <a:moveTo>
                      <a:pt x="1205" y="1285"/>
                    </a:moveTo>
                    <a:lnTo>
                      <a:pt x="1205" y="1285"/>
                    </a:lnTo>
                    <a:cubicBezTo>
                      <a:pt x="1205" y="1285"/>
                      <a:pt x="1205" y="1170"/>
                      <a:pt x="1205" y="711"/>
                    </a:cubicBezTo>
                    <a:cubicBezTo>
                      <a:pt x="1205" y="264"/>
                      <a:pt x="1618" y="34"/>
                      <a:pt x="1618" y="34"/>
                    </a:cubicBezTo>
                    <a:cubicBezTo>
                      <a:pt x="1262" y="34"/>
                      <a:pt x="861" y="0"/>
                      <a:pt x="574" y="138"/>
                    </a:cubicBezTo>
                    <a:cubicBezTo>
                      <a:pt x="207" y="309"/>
                      <a:pt x="0" y="688"/>
                      <a:pt x="0" y="941"/>
                    </a:cubicBezTo>
                    <a:cubicBezTo>
                      <a:pt x="0" y="1136"/>
                      <a:pt x="0" y="1549"/>
                      <a:pt x="0" y="1951"/>
                    </a:cubicBezTo>
                    <a:cubicBezTo>
                      <a:pt x="1205" y="1951"/>
                      <a:pt x="1205" y="1951"/>
                      <a:pt x="1205" y="1951"/>
                    </a:cubicBezTo>
                    <a:cubicBezTo>
                      <a:pt x="1205" y="1285"/>
                      <a:pt x="1205" y="1285"/>
                      <a:pt x="1205" y="1285"/>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50" name="Freeform 54">
                <a:extLst>
                  <a:ext uri="{FF2B5EF4-FFF2-40B4-BE49-F238E27FC236}">
                    <a16:creationId xmlns:a16="http://schemas.microsoft.com/office/drawing/2014/main" id="{A8D5EAE7-D5DB-41F2-8BE0-9BC77B51F737}"/>
                  </a:ext>
                </a:extLst>
              </p:cNvPr>
              <p:cNvSpPr>
                <a:spLocks noChangeArrowheads="1"/>
              </p:cNvSpPr>
              <p:nvPr/>
            </p:nvSpPr>
            <p:spPr bwMode="auto">
              <a:xfrm>
                <a:off x="3181350" y="4327420"/>
                <a:ext cx="500063" cy="1028700"/>
              </a:xfrm>
              <a:custGeom>
                <a:avLst/>
                <a:gdLst>
                  <a:gd name="T0" fmla="*/ 184 w 1390"/>
                  <a:gd name="T1" fmla="*/ 1582 h 2857"/>
                  <a:gd name="T2" fmla="*/ 184 w 1390"/>
                  <a:gd name="T3" fmla="*/ 1582 h 2857"/>
                  <a:gd name="T4" fmla="*/ 184 w 1390"/>
                  <a:gd name="T5" fmla="*/ 2145 h 2857"/>
                  <a:gd name="T6" fmla="*/ 0 w 1390"/>
                  <a:gd name="T7" fmla="*/ 2833 h 2857"/>
                  <a:gd name="T8" fmla="*/ 804 w 1390"/>
                  <a:gd name="T9" fmla="*/ 2718 h 2857"/>
                  <a:gd name="T10" fmla="*/ 1389 w 1390"/>
                  <a:gd name="T11" fmla="*/ 1926 h 2857"/>
                  <a:gd name="T12" fmla="*/ 1389 w 1390"/>
                  <a:gd name="T13" fmla="*/ 1307 h 2857"/>
                  <a:gd name="T14" fmla="*/ 1389 w 1390"/>
                  <a:gd name="T15" fmla="*/ 0 h 2857"/>
                  <a:gd name="T16" fmla="*/ 184 w 1390"/>
                  <a:gd name="T17" fmla="*/ 0 h 2857"/>
                  <a:gd name="T18" fmla="*/ 184 w 1390"/>
                  <a:gd name="T19" fmla="*/ 1113 h 2857"/>
                  <a:gd name="T20" fmla="*/ 184 w 1390"/>
                  <a:gd name="T21" fmla="*/ 1582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0" h="2857">
                    <a:moveTo>
                      <a:pt x="184" y="1582"/>
                    </a:moveTo>
                    <a:lnTo>
                      <a:pt x="184" y="1582"/>
                    </a:lnTo>
                    <a:cubicBezTo>
                      <a:pt x="184" y="1582"/>
                      <a:pt x="184" y="1697"/>
                      <a:pt x="184" y="2145"/>
                    </a:cubicBezTo>
                    <a:cubicBezTo>
                      <a:pt x="184" y="2604"/>
                      <a:pt x="0" y="2833"/>
                      <a:pt x="0" y="2833"/>
                    </a:cubicBezTo>
                    <a:cubicBezTo>
                      <a:pt x="345" y="2833"/>
                      <a:pt x="517" y="2856"/>
                      <a:pt x="804" y="2718"/>
                    </a:cubicBezTo>
                    <a:cubicBezTo>
                      <a:pt x="1182" y="2546"/>
                      <a:pt x="1389" y="2179"/>
                      <a:pt x="1389" y="1926"/>
                    </a:cubicBezTo>
                    <a:cubicBezTo>
                      <a:pt x="1389" y="1467"/>
                      <a:pt x="1389" y="1307"/>
                      <a:pt x="1389" y="1307"/>
                    </a:cubicBezTo>
                    <a:cubicBezTo>
                      <a:pt x="1389" y="711"/>
                      <a:pt x="1389" y="286"/>
                      <a:pt x="1389" y="0"/>
                    </a:cubicBezTo>
                    <a:cubicBezTo>
                      <a:pt x="184" y="0"/>
                      <a:pt x="184" y="0"/>
                      <a:pt x="184" y="0"/>
                    </a:cubicBezTo>
                    <a:cubicBezTo>
                      <a:pt x="184" y="562"/>
                      <a:pt x="184" y="1113"/>
                      <a:pt x="184" y="1113"/>
                    </a:cubicBezTo>
                    <a:cubicBezTo>
                      <a:pt x="184" y="1582"/>
                      <a:pt x="184" y="1582"/>
                      <a:pt x="184" y="1582"/>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43" name="Group 32">
              <a:extLst>
                <a:ext uri="{FF2B5EF4-FFF2-40B4-BE49-F238E27FC236}">
                  <a16:creationId xmlns:a16="http://schemas.microsoft.com/office/drawing/2014/main" id="{983343F5-A92C-42C4-AE8A-19E6C3488CD5}"/>
                </a:ext>
              </a:extLst>
            </p:cNvPr>
            <p:cNvGrpSpPr/>
            <p:nvPr/>
          </p:nvGrpSpPr>
          <p:grpSpPr>
            <a:xfrm>
              <a:off x="5740044" y="1381125"/>
              <a:ext cx="2630488" cy="776288"/>
              <a:chOff x="5743575" y="1381125"/>
              <a:chExt cx="2630488" cy="776288"/>
            </a:xfrm>
          </p:grpSpPr>
          <p:sp>
            <p:nvSpPr>
              <p:cNvPr id="47" name="Freeform 49">
                <a:extLst>
                  <a:ext uri="{FF2B5EF4-FFF2-40B4-BE49-F238E27FC236}">
                    <a16:creationId xmlns:a16="http://schemas.microsoft.com/office/drawing/2014/main" id="{F6284F95-AF87-4E7C-AB01-3B933950DAFB}"/>
                  </a:ext>
                </a:extLst>
              </p:cNvPr>
              <p:cNvSpPr>
                <a:spLocks noChangeArrowheads="1"/>
              </p:cNvSpPr>
              <p:nvPr/>
            </p:nvSpPr>
            <p:spPr bwMode="auto">
              <a:xfrm>
                <a:off x="5743575" y="1765300"/>
                <a:ext cx="2630488" cy="392113"/>
              </a:xfrm>
              <a:custGeom>
                <a:avLst/>
                <a:gdLst>
                  <a:gd name="T0" fmla="*/ 0 w 4223"/>
                  <a:gd name="T1" fmla="*/ 0 h 632"/>
                  <a:gd name="T2" fmla="*/ 0 w 4223"/>
                  <a:gd name="T3" fmla="*/ 0 h 632"/>
                  <a:gd name="T4" fmla="*/ 0 w 4223"/>
                  <a:gd name="T5" fmla="*/ 57 h 632"/>
                  <a:gd name="T6" fmla="*/ 0 w 4223"/>
                  <a:gd name="T7" fmla="*/ 631 h 632"/>
                  <a:gd name="T8" fmla="*/ 4222 w 4223"/>
                  <a:gd name="T9" fmla="*/ 631 h 632"/>
                  <a:gd name="T10" fmla="*/ 4222 w 4223"/>
                  <a:gd name="T11" fmla="*/ 0 h 632"/>
                  <a:gd name="T12" fmla="*/ 0 w 4223"/>
                  <a:gd name="T13" fmla="*/ 0 h 632"/>
                </a:gdLst>
                <a:ahLst/>
                <a:cxnLst>
                  <a:cxn ang="0">
                    <a:pos x="T0" y="T1"/>
                  </a:cxn>
                  <a:cxn ang="0">
                    <a:pos x="T2" y="T3"/>
                  </a:cxn>
                  <a:cxn ang="0">
                    <a:pos x="T4" y="T5"/>
                  </a:cxn>
                  <a:cxn ang="0">
                    <a:pos x="T6" y="T7"/>
                  </a:cxn>
                  <a:cxn ang="0">
                    <a:pos x="T8" y="T9"/>
                  </a:cxn>
                  <a:cxn ang="0">
                    <a:pos x="T10" y="T11"/>
                  </a:cxn>
                  <a:cxn ang="0">
                    <a:pos x="T12" y="T13"/>
                  </a:cxn>
                </a:cxnLst>
                <a:rect l="0" t="0" r="r" b="b"/>
                <a:pathLst>
                  <a:path w="4223" h="632">
                    <a:moveTo>
                      <a:pt x="0" y="0"/>
                    </a:moveTo>
                    <a:lnTo>
                      <a:pt x="0" y="0"/>
                    </a:lnTo>
                    <a:cubicBezTo>
                      <a:pt x="0" y="23"/>
                      <a:pt x="0" y="46"/>
                      <a:pt x="0" y="57"/>
                    </a:cubicBezTo>
                    <a:cubicBezTo>
                      <a:pt x="0" y="516"/>
                      <a:pt x="0" y="631"/>
                      <a:pt x="0" y="631"/>
                    </a:cubicBezTo>
                    <a:cubicBezTo>
                      <a:pt x="2684" y="631"/>
                      <a:pt x="3775" y="631"/>
                      <a:pt x="4222" y="631"/>
                    </a:cubicBezTo>
                    <a:cubicBezTo>
                      <a:pt x="4222" y="0"/>
                      <a:pt x="4222" y="0"/>
                      <a:pt x="4222" y="0"/>
                    </a:cubicBezTo>
                    <a:cubicBezTo>
                      <a:pt x="0" y="0"/>
                      <a:pt x="0" y="0"/>
                      <a:pt x="0" y="0"/>
                    </a:cubicBezTo>
                  </a:path>
                </a:pathLst>
              </a:custGeom>
              <a:gradFill>
                <a:gsLst>
                  <a:gs pos="4000">
                    <a:schemeClr val="accent2">
                      <a:lumMod val="60000"/>
                      <a:lumOff val="40000"/>
                    </a:schemeClr>
                  </a:gs>
                  <a:gs pos="100000">
                    <a:schemeClr val="accent2"/>
                  </a:gs>
                </a:gsLst>
                <a:lin ang="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48" name="Freeform 51">
                <a:extLst>
                  <a:ext uri="{FF2B5EF4-FFF2-40B4-BE49-F238E27FC236}">
                    <a16:creationId xmlns:a16="http://schemas.microsoft.com/office/drawing/2014/main" id="{F002FE98-A607-4B82-9F0E-45DE74A44A4C}"/>
                  </a:ext>
                </a:extLst>
              </p:cNvPr>
              <p:cNvSpPr>
                <a:spLocks noChangeArrowheads="1"/>
              </p:cNvSpPr>
              <p:nvPr/>
            </p:nvSpPr>
            <p:spPr bwMode="auto">
              <a:xfrm>
                <a:off x="5743575" y="1381125"/>
                <a:ext cx="2630488" cy="387350"/>
              </a:xfrm>
              <a:custGeom>
                <a:avLst/>
                <a:gdLst>
                  <a:gd name="T0" fmla="*/ 4222 w 4223"/>
                  <a:gd name="T1" fmla="*/ 0 h 621"/>
                  <a:gd name="T2" fmla="*/ 4222 w 4223"/>
                  <a:gd name="T3" fmla="*/ 0 h 621"/>
                  <a:gd name="T4" fmla="*/ 413 w 4223"/>
                  <a:gd name="T5" fmla="*/ 0 h 621"/>
                  <a:gd name="T6" fmla="*/ 0 w 4223"/>
                  <a:gd name="T7" fmla="*/ 620 h 621"/>
                  <a:gd name="T8" fmla="*/ 4222 w 4223"/>
                  <a:gd name="T9" fmla="*/ 620 h 621"/>
                  <a:gd name="T10" fmla="*/ 4222 w 4223"/>
                  <a:gd name="T11" fmla="*/ 0 h 621"/>
                </a:gdLst>
                <a:ahLst/>
                <a:cxnLst>
                  <a:cxn ang="0">
                    <a:pos x="T0" y="T1"/>
                  </a:cxn>
                  <a:cxn ang="0">
                    <a:pos x="T2" y="T3"/>
                  </a:cxn>
                  <a:cxn ang="0">
                    <a:pos x="T4" y="T5"/>
                  </a:cxn>
                  <a:cxn ang="0">
                    <a:pos x="T6" y="T7"/>
                  </a:cxn>
                  <a:cxn ang="0">
                    <a:pos x="T8" y="T9"/>
                  </a:cxn>
                  <a:cxn ang="0">
                    <a:pos x="T10" y="T11"/>
                  </a:cxn>
                </a:cxnLst>
                <a:rect l="0" t="0" r="r" b="b"/>
                <a:pathLst>
                  <a:path w="4223" h="621">
                    <a:moveTo>
                      <a:pt x="4222" y="0"/>
                    </a:moveTo>
                    <a:lnTo>
                      <a:pt x="4222" y="0"/>
                    </a:lnTo>
                    <a:cubicBezTo>
                      <a:pt x="413" y="0"/>
                      <a:pt x="413" y="0"/>
                      <a:pt x="413" y="0"/>
                    </a:cubicBezTo>
                    <a:cubicBezTo>
                      <a:pt x="413" y="0"/>
                      <a:pt x="34" y="207"/>
                      <a:pt x="0" y="620"/>
                    </a:cubicBezTo>
                    <a:cubicBezTo>
                      <a:pt x="0" y="620"/>
                      <a:pt x="0" y="620"/>
                      <a:pt x="4222" y="620"/>
                    </a:cubicBezTo>
                    <a:lnTo>
                      <a:pt x="4222" y="0"/>
                    </a:lnTo>
                  </a:path>
                </a:pathLst>
              </a:custGeom>
              <a:solidFill>
                <a:schemeClr val="accent2">
                  <a:lumMod val="60000"/>
                  <a:lumOff val="4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44" name="Group 35">
              <a:extLst>
                <a:ext uri="{FF2B5EF4-FFF2-40B4-BE49-F238E27FC236}">
                  <a16:creationId xmlns:a16="http://schemas.microsoft.com/office/drawing/2014/main" id="{55274C5A-B254-491F-8400-D631E36B9CC4}"/>
                </a:ext>
              </a:extLst>
            </p:cNvPr>
            <p:cNvGrpSpPr/>
            <p:nvPr/>
          </p:nvGrpSpPr>
          <p:grpSpPr>
            <a:xfrm>
              <a:off x="8442325" y="1223963"/>
              <a:ext cx="642938" cy="1084262"/>
              <a:chOff x="8442325" y="1223963"/>
              <a:chExt cx="642938" cy="1084262"/>
            </a:xfrm>
          </p:grpSpPr>
          <p:sp>
            <p:nvSpPr>
              <p:cNvPr id="45" name="Freeform 50">
                <a:extLst>
                  <a:ext uri="{FF2B5EF4-FFF2-40B4-BE49-F238E27FC236}">
                    <a16:creationId xmlns:a16="http://schemas.microsoft.com/office/drawing/2014/main" id="{7A083B15-EA62-4561-889C-CD1489BAA5E2}"/>
                  </a:ext>
                </a:extLst>
              </p:cNvPr>
              <p:cNvSpPr>
                <a:spLocks noChangeArrowheads="1"/>
              </p:cNvSpPr>
              <p:nvPr/>
            </p:nvSpPr>
            <p:spPr bwMode="auto">
              <a:xfrm>
                <a:off x="8442325" y="1765300"/>
                <a:ext cx="642938" cy="542925"/>
              </a:xfrm>
              <a:custGeom>
                <a:avLst/>
                <a:gdLst>
                  <a:gd name="T0" fmla="*/ 253 w 1034"/>
                  <a:gd name="T1" fmla="*/ 700 h 873"/>
                  <a:gd name="T2" fmla="*/ 253 w 1034"/>
                  <a:gd name="T3" fmla="*/ 700 h 873"/>
                  <a:gd name="T4" fmla="*/ 229 w 1034"/>
                  <a:gd name="T5" fmla="*/ 757 h 873"/>
                  <a:gd name="T6" fmla="*/ 264 w 1034"/>
                  <a:gd name="T7" fmla="*/ 838 h 873"/>
                  <a:gd name="T8" fmla="*/ 413 w 1034"/>
                  <a:gd name="T9" fmla="*/ 826 h 873"/>
                  <a:gd name="T10" fmla="*/ 1010 w 1034"/>
                  <a:gd name="T11" fmla="*/ 69 h 873"/>
                  <a:gd name="T12" fmla="*/ 1033 w 1034"/>
                  <a:gd name="T13" fmla="*/ 0 h 873"/>
                  <a:gd name="T14" fmla="*/ 0 w 1034"/>
                  <a:gd name="T15" fmla="*/ 0 h 873"/>
                  <a:gd name="T16" fmla="*/ 0 w 1034"/>
                  <a:gd name="T17" fmla="*/ 631 h 873"/>
                  <a:gd name="T18" fmla="*/ 310 w 1034"/>
                  <a:gd name="T19" fmla="*/ 631 h 873"/>
                  <a:gd name="T20" fmla="*/ 253 w 1034"/>
                  <a:gd name="T21" fmla="*/ 70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4" h="873">
                    <a:moveTo>
                      <a:pt x="253" y="700"/>
                    </a:moveTo>
                    <a:lnTo>
                      <a:pt x="253" y="700"/>
                    </a:lnTo>
                    <a:cubicBezTo>
                      <a:pt x="229" y="711"/>
                      <a:pt x="229" y="734"/>
                      <a:pt x="229" y="757"/>
                    </a:cubicBezTo>
                    <a:cubicBezTo>
                      <a:pt x="229" y="792"/>
                      <a:pt x="241" y="815"/>
                      <a:pt x="264" y="838"/>
                    </a:cubicBezTo>
                    <a:cubicBezTo>
                      <a:pt x="310" y="872"/>
                      <a:pt x="379" y="872"/>
                      <a:pt x="413" y="826"/>
                    </a:cubicBezTo>
                    <a:cubicBezTo>
                      <a:pt x="1010" y="69"/>
                      <a:pt x="1010" y="69"/>
                      <a:pt x="1010" y="69"/>
                    </a:cubicBezTo>
                    <a:cubicBezTo>
                      <a:pt x="1033" y="46"/>
                      <a:pt x="1033" y="23"/>
                      <a:pt x="1033" y="0"/>
                    </a:cubicBezTo>
                    <a:cubicBezTo>
                      <a:pt x="666" y="0"/>
                      <a:pt x="321" y="0"/>
                      <a:pt x="0" y="0"/>
                    </a:cubicBezTo>
                    <a:cubicBezTo>
                      <a:pt x="0" y="631"/>
                      <a:pt x="0" y="631"/>
                      <a:pt x="0" y="631"/>
                    </a:cubicBezTo>
                    <a:cubicBezTo>
                      <a:pt x="310" y="631"/>
                      <a:pt x="310" y="631"/>
                      <a:pt x="310" y="631"/>
                    </a:cubicBezTo>
                    <a:cubicBezTo>
                      <a:pt x="253" y="700"/>
                      <a:pt x="253" y="700"/>
                      <a:pt x="253" y="700"/>
                    </a:cubicBezTo>
                  </a:path>
                </a:pathLst>
              </a:custGeom>
              <a:gradFill>
                <a:gsLst>
                  <a:gs pos="4000">
                    <a:schemeClr val="accent2"/>
                  </a:gs>
                  <a:gs pos="100000">
                    <a:schemeClr val="accent2"/>
                  </a:gs>
                </a:gsLst>
                <a:lin ang="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46" name="Freeform 52">
                <a:extLst>
                  <a:ext uri="{FF2B5EF4-FFF2-40B4-BE49-F238E27FC236}">
                    <a16:creationId xmlns:a16="http://schemas.microsoft.com/office/drawing/2014/main" id="{920E334C-792E-4905-8D95-BF07CF07A1E0}"/>
                  </a:ext>
                </a:extLst>
              </p:cNvPr>
              <p:cNvSpPr>
                <a:spLocks noChangeArrowheads="1"/>
              </p:cNvSpPr>
              <p:nvPr/>
            </p:nvSpPr>
            <p:spPr bwMode="auto">
              <a:xfrm>
                <a:off x="8442325" y="1223963"/>
                <a:ext cx="642938" cy="544512"/>
              </a:xfrm>
              <a:custGeom>
                <a:avLst/>
                <a:gdLst>
                  <a:gd name="T0" fmla="*/ 1033 w 1034"/>
                  <a:gd name="T1" fmla="*/ 872 h 873"/>
                  <a:gd name="T2" fmla="*/ 1033 w 1034"/>
                  <a:gd name="T3" fmla="*/ 872 h 873"/>
                  <a:gd name="T4" fmla="*/ 1010 w 1034"/>
                  <a:gd name="T5" fmla="*/ 815 h 873"/>
                  <a:gd name="T6" fmla="*/ 413 w 1034"/>
                  <a:gd name="T7" fmla="*/ 57 h 873"/>
                  <a:gd name="T8" fmla="*/ 264 w 1034"/>
                  <a:gd name="T9" fmla="*/ 34 h 873"/>
                  <a:gd name="T10" fmla="*/ 253 w 1034"/>
                  <a:gd name="T11" fmla="*/ 183 h 873"/>
                  <a:gd name="T12" fmla="*/ 310 w 1034"/>
                  <a:gd name="T13" fmla="*/ 252 h 873"/>
                  <a:gd name="T14" fmla="*/ 0 w 1034"/>
                  <a:gd name="T15" fmla="*/ 252 h 873"/>
                  <a:gd name="T16" fmla="*/ 0 w 1034"/>
                  <a:gd name="T17" fmla="*/ 872 h 873"/>
                  <a:gd name="T18" fmla="*/ 1033 w 1034"/>
                  <a:gd name="T19" fmla="*/ 8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873">
                    <a:moveTo>
                      <a:pt x="1033" y="872"/>
                    </a:moveTo>
                    <a:lnTo>
                      <a:pt x="1033" y="872"/>
                    </a:lnTo>
                    <a:cubicBezTo>
                      <a:pt x="1033" y="849"/>
                      <a:pt x="1033" y="826"/>
                      <a:pt x="1010" y="815"/>
                    </a:cubicBezTo>
                    <a:cubicBezTo>
                      <a:pt x="413" y="57"/>
                      <a:pt x="413" y="57"/>
                      <a:pt x="413" y="57"/>
                    </a:cubicBezTo>
                    <a:cubicBezTo>
                      <a:pt x="379" y="11"/>
                      <a:pt x="310" y="0"/>
                      <a:pt x="264" y="34"/>
                    </a:cubicBezTo>
                    <a:cubicBezTo>
                      <a:pt x="218" y="68"/>
                      <a:pt x="218" y="137"/>
                      <a:pt x="253" y="183"/>
                    </a:cubicBezTo>
                    <a:cubicBezTo>
                      <a:pt x="310" y="252"/>
                      <a:pt x="310" y="252"/>
                      <a:pt x="310" y="252"/>
                    </a:cubicBezTo>
                    <a:cubicBezTo>
                      <a:pt x="207" y="252"/>
                      <a:pt x="103" y="252"/>
                      <a:pt x="0" y="252"/>
                    </a:cubicBezTo>
                    <a:cubicBezTo>
                      <a:pt x="0" y="872"/>
                      <a:pt x="0" y="872"/>
                      <a:pt x="0" y="872"/>
                    </a:cubicBezTo>
                    <a:cubicBezTo>
                      <a:pt x="321" y="872"/>
                      <a:pt x="666" y="872"/>
                      <a:pt x="1033" y="872"/>
                    </a:cubicBezTo>
                  </a:path>
                </a:pathLst>
              </a:custGeom>
              <a:solidFill>
                <a:schemeClr val="accent2">
                  <a:lumMod val="60000"/>
                  <a:lumOff val="4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sp>
        <p:nvSpPr>
          <p:cNvPr id="4" name="Freeform 123">
            <a:extLst>
              <a:ext uri="{FF2B5EF4-FFF2-40B4-BE49-F238E27FC236}">
                <a16:creationId xmlns:a16="http://schemas.microsoft.com/office/drawing/2014/main" id="{BF47D290-9CDF-4938-B03B-668D4B20AA8B}"/>
              </a:ext>
            </a:extLst>
          </p:cNvPr>
          <p:cNvSpPr>
            <a:spLocks noChangeArrowheads="1"/>
          </p:cNvSpPr>
          <p:nvPr/>
        </p:nvSpPr>
        <p:spPr bwMode="auto">
          <a:xfrm>
            <a:off x="4781674" y="2466555"/>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en-US" dirty="0"/>
          </a:p>
        </p:txBody>
      </p:sp>
      <p:sp>
        <p:nvSpPr>
          <p:cNvPr id="22" name="Freeform 124">
            <a:extLst>
              <a:ext uri="{FF2B5EF4-FFF2-40B4-BE49-F238E27FC236}">
                <a16:creationId xmlns:a16="http://schemas.microsoft.com/office/drawing/2014/main" id="{70B0CA60-83F0-4626-9DDB-49B78C07ABC1}"/>
              </a:ext>
            </a:extLst>
          </p:cNvPr>
          <p:cNvSpPr>
            <a:spLocks noChangeArrowheads="1"/>
          </p:cNvSpPr>
          <p:nvPr/>
        </p:nvSpPr>
        <p:spPr bwMode="auto">
          <a:xfrm>
            <a:off x="5484164" y="3102686"/>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5" name="Group 15">
            <a:extLst>
              <a:ext uri="{FF2B5EF4-FFF2-40B4-BE49-F238E27FC236}">
                <a16:creationId xmlns:a16="http://schemas.microsoft.com/office/drawing/2014/main" id="{951B87CB-097E-44D4-ACA3-AA346AAACC0B}"/>
              </a:ext>
            </a:extLst>
          </p:cNvPr>
          <p:cNvGrpSpPr>
            <a:grpSpLocks/>
          </p:cNvGrpSpPr>
          <p:nvPr/>
        </p:nvGrpSpPr>
        <p:grpSpPr bwMode="auto">
          <a:xfrm>
            <a:off x="5426904" y="4388377"/>
            <a:ext cx="1050805" cy="750545"/>
            <a:chOff x="5158596" y="5496283"/>
            <a:chExt cx="1408390" cy="1155813"/>
          </a:xfrm>
        </p:grpSpPr>
        <p:sp>
          <p:nvSpPr>
            <p:cNvPr id="6" name="Freeform 125">
              <a:extLst>
                <a:ext uri="{FF2B5EF4-FFF2-40B4-BE49-F238E27FC236}">
                  <a16:creationId xmlns:a16="http://schemas.microsoft.com/office/drawing/2014/main" id="{6824D964-FE2C-4B5B-84DD-D8BB01B94CA8}"/>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7" name="Freeform 126">
              <a:extLst>
                <a:ext uri="{FF2B5EF4-FFF2-40B4-BE49-F238E27FC236}">
                  <a16:creationId xmlns:a16="http://schemas.microsoft.com/office/drawing/2014/main" id="{076A7783-B89A-4E1F-82D9-BFEDBA3F3161}"/>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8" name="Freeform 127">
              <a:extLst>
                <a:ext uri="{FF2B5EF4-FFF2-40B4-BE49-F238E27FC236}">
                  <a16:creationId xmlns:a16="http://schemas.microsoft.com/office/drawing/2014/main" id="{20B29E7E-7969-4EC9-BFE7-DB20ADD54554}"/>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128">
              <a:extLst>
                <a:ext uri="{FF2B5EF4-FFF2-40B4-BE49-F238E27FC236}">
                  <a16:creationId xmlns:a16="http://schemas.microsoft.com/office/drawing/2014/main" id="{2B962920-4979-46EE-8AFF-F894A80265B0}"/>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0" name="Freeform 129">
              <a:extLst>
                <a:ext uri="{FF2B5EF4-FFF2-40B4-BE49-F238E27FC236}">
                  <a16:creationId xmlns:a16="http://schemas.microsoft.com/office/drawing/2014/main" id="{6D01987D-D597-430D-BD27-8F5B7ADF4E5D}"/>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1" name="Freeform 130">
              <a:extLst>
                <a:ext uri="{FF2B5EF4-FFF2-40B4-BE49-F238E27FC236}">
                  <a16:creationId xmlns:a16="http://schemas.microsoft.com/office/drawing/2014/main" id="{AA79A181-45FE-4AD7-92EA-0DB7EFAB36D8}"/>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2" name="Freeform 131">
              <a:extLst>
                <a:ext uri="{FF2B5EF4-FFF2-40B4-BE49-F238E27FC236}">
                  <a16:creationId xmlns:a16="http://schemas.microsoft.com/office/drawing/2014/main" id="{BB719AA8-542E-448B-A6BA-2359C02A96A1}"/>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3" name="Freeform 132">
              <a:extLst>
                <a:ext uri="{FF2B5EF4-FFF2-40B4-BE49-F238E27FC236}">
                  <a16:creationId xmlns:a16="http://schemas.microsoft.com/office/drawing/2014/main" id="{2C9660E8-B153-43BF-916E-8099BB5F2529}"/>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57">
              <a:extLst>
                <a:ext uri="{FF2B5EF4-FFF2-40B4-BE49-F238E27FC236}">
                  <a16:creationId xmlns:a16="http://schemas.microsoft.com/office/drawing/2014/main" id="{F3FD21FB-47B6-45DE-A1F1-3BB5D46308DF}"/>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58">
              <a:extLst>
                <a:ext uri="{FF2B5EF4-FFF2-40B4-BE49-F238E27FC236}">
                  <a16:creationId xmlns:a16="http://schemas.microsoft.com/office/drawing/2014/main" id="{D15BEB9A-7D68-42DE-B5FC-5D10891B664D}"/>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59">
              <a:extLst>
                <a:ext uri="{FF2B5EF4-FFF2-40B4-BE49-F238E27FC236}">
                  <a16:creationId xmlns:a16="http://schemas.microsoft.com/office/drawing/2014/main" id="{13483F0C-060A-4932-B09C-E72D52358C5D}"/>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60">
              <a:extLst>
                <a:ext uri="{FF2B5EF4-FFF2-40B4-BE49-F238E27FC236}">
                  <a16:creationId xmlns:a16="http://schemas.microsoft.com/office/drawing/2014/main" id="{BDCCA7B0-A46C-4E05-BD3A-041C7C0F8027}"/>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18" name="Group 14">
            <a:extLst>
              <a:ext uri="{FF2B5EF4-FFF2-40B4-BE49-F238E27FC236}">
                <a16:creationId xmlns:a16="http://schemas.microsoft.com/office/drawing/2014/main" id="{E9CEEE24-D40A-4EC4-A3E0-1467962EEEAD}"/>
              </a:ext>
            </a:extLst>
          </p:cNvPr>
          <p:cNvGrpSpPr>
            <a:grpSpLocks/>
          </p:cNvGrpSpPr>
          <p:nvPr/>
        </p:nvGrpSpPr>
        <p:grpSpPr bwMode="auto">
          <a:xfrm>
            <a:off x="4043921" y="2878650"/>
            <a:ext cx="3816350" cy="1546997"/>
            <a:chOff x="3964352" y="3346640"/>
            <a:chExt cx="3816102" cy="2001392"/>
          </a:xfrm>
          <a:effectLst/>
        </p:grpSpPr>
        <p:sp>
          <p:nvSpPr>
            <p:cNvPr id="19" name="Freeform 155">
              <a:extLst>
                <a:ext uri="{FF2B5EF4-FFF2-40B4-BE49-F238E27FC236}">
                  <a16:creationId xmlns:a16="http://schemas.microsoft.com/office/drawing/2014/main" id="{C6032B5B-7826-4360-995D-F1BACA7E3321}"/>
                </a:ext>
              </a:extLst>
            </p:cNvPr>
            <p:cNvSpPr>
              <a:spLocks noChangeArrowheads="1"/>
            </p:cNvSpPr>
            <p:nvPr/>
          </p:nvSpPr>
          <p:spPr bwMode="auto">
            <a:xfrm>
              <a:off x="3964352" y="3346640"/>
              <a:ext cx="850845" cy="2001392"/>
            </a:xfrm>
            <a:custGeom>
              <a:avLst/>
              <a:gdLst>
                <a:gd name="T0" fmla="*/ 391 w 1367"/>
                <a:gd name="T1" fmla="*/ 447 h 3213"/>
                <a:gd name="T2" fmla="*/ 391 w 1367"/>
                <a:gd name="T3" fmla="*/ 447 h 3213"/>
                <a:gd name="T4" fmla="*/ 402 w 1367"/>
                <a:gd name="T5" fmla="*/ 378 h 3213"/>
                <a:gd name="T6" fmla="*/ 241 w 1367"/>
                <a:gd name="T7" fmla="*/ 33 h 3213"/>
                <a:gd name="T8" fmla="*/ 184 w 1367"/>
                <a:gd name="T9" fmla="*/ 0 h 3213"/>
                <a:gd name="T10" fmla="*/ 127 w 1367"/>
                <a:gd name="T11" fmla="*/ 45 h 3213"/>
                <a:gd name="T12" fmla="*/ 0 w 1367"/>
                <a:gd name="T13" fmla="*/ 401 h 3213"/>
                <a:gd name="T14" fmla="*/ 23 w 1367"/>
                <a:gd name="T15" fmla="*/ 469 h 3213"/>
                <a:gd name="T16" fmla="*/ 58 w 1367"/>
                <a:gd name="T17" fmla="*/ 481 h 3213"/>
                <a:gd name="T18" fmla="*/ 92 w 1367"/>
                <a:gd name="T19" fmla="*/ 469 h 3213"/>
                <a:gd name="T20" fmla="*/ 127 w 1367"/>
                <a:gd name="T21" fmla="*/ 447 h 3213"/>
                <a:gd name="T22" fmla="*/ 207 w 1367"/>
                <a:gd name="T23" fmla="*/ 814 h 3213"/>
                <a:gd name="T24" fmla="*/ 827 w 1367"/>
                <a:gd name="T25" fmla="*/ 2076 h 3213"/>
                <a:gd name="T26" fmla="*/ 838 w 1367"/>
                <a:gd name="T27" fmla="*/ 2088 h 3213"/>
                <a:gd name="T28" fmla="*/ 1205 w 1367"/>
                <a:gd name="T29" fmla="*/ 3098 h 3213"/>
                <a:gd name="T30" fmla="*/ 1205 w 1367"/>
                <a:gd name="T31" fmla="*/ 3155 h 3213"/>
                <a:gd name="T32" fmla="*/ 1274 w 1367"/>
                <a:gd name="T33" fmla="*/ 3212 h 3213"/>
                <a:gd name="T34" fmla="*/ 1309 w 1367"/>
                <a:gd name="T35" fmla="*/ 3212 h 3213"/>
                <a:gd name="T36" fmla="*/ 1309 w 1367"/>
                <a:gd name="T37" fmla="*/ 3212 h 3213"/>
                <a:gd name="T38" fmla="*/ 1343 w 1367"/>
                <a:gd name="T39" fmla="*/ 3201 h 3213"/>
                <a:gd name="T40" fmla="*/ 1366 w 1367"/>
                <a:gd name="T41" fmla="*/ 3155 h 3213"/>
                <a:gd name="T42" fmla="*/ 1366 w 1367"/>
                <a:gd name="T43" fmla="*/ 3086 h 3213"/>
                <a:gd name="T44" fmla="*/ 964 w 1367"/>
                <a:gd name="T45" fmla="*/ 1996 h 3213"/>
                <a:gd name="T46" fmla="*/ 953 w 1367"/>
                <a:gd name="T47" fmla="*/ 1984 h 3213"/>
                <a:gd name="T48" fmla="*/ 356 w 1367"/>
                <a:gd name="T49" fmla="*/ 768 h 3213"/>
                <a:gd name="T50" fmla="*/ 287 w 1367"/>
                <a:gd name="T51" fmla="*/ 447 h 3213"/>
                <a:gd name="T52" fmla="*/ 322 w 1367"/>
                <a:gd name="T53" fmla="*/ 458 h 3213"/>
                <a:gd name="T54" fmla="*/ 391 w 1367"/>
                <a:gd name="T55" fmla="*/ 447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7" h="3213">
                  <a:moveTo>
                    <a:pt x="391" y="447"/>
                  </a:moveTo>
                  <a:lnTo>
                    <a:pt x="391" y="447"/>
                  </a:lnTo>
                  <a:cubicBezTo>
                    <a:pt x="402" y="423"/>
                    <a:pt x="413" y="401"/>
                    <a:pt x="402" y="378"/>
                  </a:cubicBezTo>
                  <a:cubicBezTo>
                    <a:pt x="241" y="33"/>
                    <a:pt x="241" y="33"/>
                    <a:pt x="241" y="33"/>
                  </a:cubicBezTo>
                  <a:cubicBezTo>
                    <a:pt x="230" y="11"/>
                    <a:pt x="207" y="0"/>
                    <a:pt x="184" y="0"/>
                  </a:cubicBezTo>
                  <a:cubicBezTo>
                    <a:pt x="161" y="0"/>
                    <a:pt x="138" y="22"/>
                    <a:pt x="127" y="45"/>
                  </a:cubicBezTo>
                  <a:cubicBezTo>
                    <a:pt x="0" y="401"/>
                    <a:pt x="0" y="401"/>
                    <a:pt x="0" y="401"/>
                  </a:cubicBezTo>
                  <a:cubicBezTo>
                    <a:pt x="0" y="423"/>
                    <a:pt x="0" y="447"/>
                    <a:pt x="23" y="469"/>
                  </a:cubicBezTo>
                  <a:cubicBezTo>
                    <a:pt x="35" y="469"/>
                    <a:pt x="46" y="481"/>
                    <a:pt x="58" y="481"/>
                  </a:cubicBezTo>
                  <a:cubicBezTo>
                    <a:pt x="69" y="481"/>
                    <a:pt x="81" y="469"/>
                    <a:pt x="92" y="469"/>
                  </a:cubicBezTo>
                  <a:cubicBezTo>
                    <a:pt x="127" y="447"/>
                    <a:pt x="127" y="447"/>
                    <a:pt x="127" y="447"/>
                  </a:cubicBezTo>
                  <a:cubicBezTo>
                    <a:pt x="149" y="573"/>
                    <a:pt x="173" y="687"/>
                    <a:pt x="207" y="814"/>
                  </a:cubicBezTo>
                  <a:cubicBezTo>
                    <a:pt x="345" y="1330"/>
                    <a:pt x="597" y="1732"/>
                    <a:pt x="827" y="2076"/>
                  </a:cubicBezTo>
                  <a:cubicBezTo>
                    <a:pt x="838" y="2088"/>
                    <a:pt x="838" y="2088"/>
                    <a:pt x="838" y="2088"/>
                  </a:cubicBezTo>
                  <a:cubicBezTo>
                    <a:pt x="1010" y="2363"/>
                    <a:pt x="1182" y="2822"/>
                    <a:pt x="1205" y="3098"/>
                  </a:cubicBezTo>
                  <a:cubicBezTo>
                    <a:pt x="1205" y="3109"/>
                    <a:pt x="1205" y="3132"/>
                    <a:pt x="1205" y="3155"/>
                  </a:cubicBezTo>
                  <a:cubicBezTo>
                    <a:pt x="1205" y="3189"/>
                    <a:pt x="1240" y="3212"/>
                    <a:pt x="1274" y="3212"/>
                  </a:cubicBezTo>
                  <a:cubicBezTo>
                    <a:pt x="1309" y="3212"/>
                    <a:pt x="1309" y="3212"/>
                    <a:pt x="1309" y="3212"/>
                  </a:cubicBezTo>
                  <a:lnTo>
                    <a:pt x="1309" y="3212"/>
                  </a:lnTo>
                  <a:cubicBezTo>
                    <a:pt x="1320" y="3212"/>
                    <a:pt x="1331" y="3212"/>
                    <a:pt x="1343" y="3201"/>
                  </a:cubicBezTo>
                  <a:cubicBezTo>
                    <a:pt x="1355" y="3189"/>
                    <a:pt x="1366" y="3166"/>
                    <a:pt x="1366" y="3155"/>
                  </a:cubicBezTo>
                  <a:cubicBezTo>
                    <a:pt x="1366" y="3132"/>
                    <a:pt x="1366" y="3109"/>
                    <a:pt x="1366" y="3086"/>
                  </a:cubicBezTo>
                  <a:cubicBezTo>
                    <a:pt x="1343" y="2788"/>
                    <a:pt x="1159" y="2294"/>
                    <a:pt x="964" y="1996"/>
                  </a:cubicBezTo>
                  <a:cubicBezTo>
                    <a:pt x="953" y="1984"/>
                    <a:pt x="953" y="1984"/>
                    <a:pt x="953" y="1984"/>
                  </a:cubicBezTo>
                  <a:cubicBezTo>
                    <a:pt x="735" y="1651"/>
                    <a:pt x="482" y="1273"/>
                    <a:pt x="356" y="768"/>
                  </a:cubicBezTo>
                  <a:cubicBezTo>
                    <a:pt x="287" y="447"/>
                    <a:pt x="287" y="447"/>
                    <a:pt x="287" y="447"/>
                  </a:cubicBezTo>
                  <a:cubicBezTo>
                    <a:pt x="322" y="458"/>
                    <a:pt x="322" y="458"/>
                    <a:pt x="322" y="458"/>
                  </a:cubicBezTo>
                  <a:cubicBezTo>
                    <a:pt x="345" y="469"/>
                    <a:pt x="368" y="469"/>
                    <a:pt x="391" y="447"/>
                  </a:cubicBezTo>
                </a:path>
              </a:pathLst>
            </a:custGeom>
            <a:gradFill>
              <a:gsLst>
                <a:gs pos="39000">
                  <a:schemeClr val="accent4"/>
                </a:gs>
                <a:gs pos="98000">
                  <a:schemeClr val="accent4">
                    <a:lumMod val="40000"/>
                    <a:lumOff val="60000"/>
                  </a:schemeClr>
                </a:gs>
              </a:gsLst>
              <a:lin ang="1620000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0" name="Freeform 156">
              <a:extLst>
                <a:ext uri="{FF2B5EF4-FFF2-40B4-BE49-F238E27FC236}">
                  <a16:creationId xmlns:a16="http://schemas.microsoft.com/office/drawing/2014/main" id="{6279A287-8C55-4B03-8BE1-FEBA9511BBC0}"/>
                </a:ext>
              </a:extLst>
            </p:cNvPr>
            <p:cNvSpPr>
              <a:spLocks noChangeArrowheads="1"/>
            </p:cNvSpPr>
            <p:nvPr/>
          </p:nvSpPr>
          <p:spPr bwMode="auto">
            <a:xfrm>
              <a:off x="6929609" y="3346640"/>
              <a:ext cx="850845" cy="2001392"/>
            </a:xfrm>
            <a:custGeom>
              <a:avLst/>
              <a:gdLst>
                <a:gd name="T0" fmla="*/ 402 w 1367"/>
                <a:gd name="T1" fmla="*/ 1984 h 3213"/>
                <a:gd name="T2" fmla="*/ 402 w 1367"/>
                <a:gd name="T3" fmla="*/ 1984 h 3213"/>
                <a:gd name="T4" fmla="*/ 402 w 1367"/>
                <a:gd name="T5" fmla="*/ 1996 h 3213"/>
                <a:gd name="T6" fmla="*/ 0 w 1367"/>
                <a:gd name="T7" fmla="*/ 3086 h 3213"/>
                <a:gd name="T8" fmla="*/ 0 w 1367"/>
                <a:gd name="T9" fmla="*/ 3155 h 3213"/>
                <a:gd name="T10" fmla="*/ 11 w 1367"/>
                <a:gd name="T11" fmla="*/ 3201 h 3213"/>
                <a:gd name="T12" fmla="*/ 57 w 1367"/>
                <a:gd name="T13" fmla="*/ 3212 h 3213"/>
                <a:gd name="T14" fmla="*/ 57 w 1367"/>
                <a:gd name="T15" fmla="*/ 3212 h 3213"/>
                <a:gd name="T16" fmla="*/ 92 w 1367"/>
                <a:gd name="T17" fmla="*/ 3212 h 3213"/>
                <a:gd name="T18" fmla="*/ 138 w 1367"/>
                <a:gd name="T19" fmla="*/ 3201 h 3213"/>
                <a:gd name="T20" fmla="*/ 149 w 1367"/>
                <a:gd name="T21" fmla="*/ 3155 h 3213"/>
                <a:gd name="T22" fmla="*/ 149 w 1367"/>
                <a:gd name="T23" fmla="*/ 3098 h 3213"/>
                <a:gd name="T24" fmla="*/ 528 w 1367"/>
                <a:gd name="T25" fmla="*/ 2088 h 3213"/>
                <a:gd name="T26" fmla="*/ 539 w 1367"/>
                <a:gd name="T27" fmla="*/ 2076 h 3213"/>
                <a:gd name="T28" fmla="*/ 1159 w 1367"/>
                <a:gd name="T29" fmla="*/ 802 h 3213"/>
                <a:gd name="T30" fmla="*/ 1228 w 1367"/>
                <a:gd name="T31" fmla="*/ 447 h 3213"/>
                <a:gd name="T32" fmla="*/ 1262 w 1367"/>
                <a:gd name="T33" fmla="*/ 469 h 3213"/>
                <a:gd name="T34" fmla="*/ 1297 w 1367"/>
                <a:gd name="T35" fmla="*/ 481 h 3213"/>
                <a:gd name="T36" fmla="*/ 1343 w 1367"/>
                <a:gd name="T37" fmla="*/ 469 h 3213"/>
                <a:gd name="T38" fmla="*/ 1354 w 1367"/>
                <a:gd name="T39" fmla="*/ 401 h 3213"/>
                <a:gd name="T40" fmla="*/ 1239 w 1367"/>
                <a:gd name="T41" fmla="*/ 45 h 3213"/>
                <a:gd name="T42" fmla="*/ 1182 w 1367"/>
                <a:gd name="T43" fmla="*/ 0 h 3213"/>
                <a:gd name="T44" fmla="*/ 1124 w 1367"/>
                <a:gd name="T45" fmla="*/ 33 h 3213"/>
                <a:gd name="T46" fmla="*/ 964 w 1367"/>
                <a:gd name="T47" fmla="*/ 378 h 3213"/>
                <a:gd name="T48" fmla="*/ 975 w 1367"/>
                <a:gd name="T49" fmla="*/ 447 h 3213"/>
                <a:gd name="T50" fmla="*/ 1044 w 1367"/>
                <a:gd name="T51" fmla="*/ 458 h 3213"/>
                <a:gd name="T52" fmla="*/ 1067 w 1367"/>
                <a:gd name="T53" fmla="*/ 447 h 3213"/>
                <a:gd name="T54" fmla="*/ 1010 w 1367"/>
                <a:gd name="T55" fmla="*/ 768 h 3213"/>
                <a:gd name="T56" fmla="*/ 402 w 1367"/>
                <a:gd name="T57" fmla="*/ 1984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7" h="3213">
                  <a:moveTo>
                    <a:pt x="402" y="1984"/>
                  </a:moveTo>
                  <a:lnTo>
                    <a:pt x="402" y="1984"/>
                  </a:lnTo>
                  <a:cubicBezTo>
                    <a:pt x="402" y="1996"/>
                    <a:pt x="402" y="1996"/>
                    <a:pt x="402" y="1996"/>
                  </a:cubicBezTo>
                  <a:cubicBezTo>
                    <a:pt x="206" y="2294"/>
                    <a:pt x="23" y="2788"/>
                    <a:pt x="0" y="3086"/>
                  </a:cubicBezTo>
                  <a:cubicBezTo>
                    <a:pt x="0" y="3109"/>
                    <a:pt x="0" y="3132"/>
                    <a:pt x="0" y="3155"/>
                  </a:cubicBezTo>
                  <a:cubicBezTo>
                    <a:pt x="0" y="3166"/>
                    <a:pt x="0" y="3189"/>
                    <a:pt x="11" y="3201"/>
                  </a:cubicBezTo>
                  <a:cubicBezTo>
                    <a:pt x="23" y="3212"/>
                    <a:pt x="46" y="3212"/>
                    <a:pt x="57" y="3212"/>
                  </a:cubicBezTo>
                  <a:lnTo>
                    <a:pt x="57" y="3212"/>
                  </a:lnTo>
                  <a:cubicBezTo>
                    <a:pt x="92" y="3212"/>
                    <a:pt x="92" y="3212"/>
                    <a:pt x="92" y="3212"/>
                  </a:cubicBezTo>
                  <a:cubicBezTo>
                    <a:pt x="103" y="3212"/>
                    <a:pt x="126" y="3212"/>
                    <a:pt x="138" y="3201"/>
                  </a:cubicBezTo>
                  <a:cubicBezTo>
                    <a:pt x="149" y="3189"/>
                    <a:pt x="149" y="3166"/>
                    <a:pt x="149" y="3155"/>
                  </a:cubicBezTo>
                  <a:cubicBezTo>
                    <a:pt x="149" y="3132"/>
                    <a:pt x="149" y="3109"/>
                    <a:pt x="149" y="3098"/>
                  </a:cubicBezTo>
                  <a:cubicBezTo>
                    <a:pt x="172" y="2822"/>
                    <a:pt x="344" y="2363"/>
                    <a:pt x="528" y="2088"/>
                  </a:cubicBezTo>
                  <a:cubicBezTo>
                    <a:pt x="539" y="2076"/>
                    <a:pt x="539" y="2076"/>
                    <a:pt x="539" y="2076"/>
                  </a:cubicBezTo>
                  <a:cubicBezTo>
                    <a:pt x="769" y="1732"/>
                    <a:pt x="1021" y="1330"/>
                    <a:pt x="1159" y="802"/>
                  </a:cubicBezTo>
                  <a:cubicBezTo>
                    <a:pt x="1193" y="687"/>
                    <a:pt x="1216" y="573"/>
                    <a:pt x="1228" y="447"/>
                  </a:cubicBezTo>
                  <a:cubicBezTo>
                    <a:pt x="1262" y="469"/>
                    <a:pt x="1262" y="469"/>
                    <a:pt x="1262" y="469"/>
                  </a:cubicBezTo>
                  <a:cubicBezTo>
                    <a:pt x="1274" y="469"/>
                    <a:pt x="1285" y="481"/>
                    <a:pt x="1297" y="481"/>
                  </a:cubicBezTo>
                  <a:cubicBezTo>
                    <a:pt x="1308" y="481"/>
                    <a:pt x="1331" y="469"/>
                    <a:pt x="1343" y="469"/>
                  </a:cubicBezTo>
                  <a:cubicBezTo>
                    <a:pt x="1354" y="447"/>
                    <a:pt x="1366" y="423"/>
                    <a:pt x="1354" y="401"/>
                  </a:cubicBezTo>
                  <a:cubicBezTo>
                    <a:pt x="1239" y="45"/>
                    <a:pt x="1239" y="45"/>
                    <a:pt x="1239" y="45"/>
                  </a:cubicBezTo>
                  <a:cubicBezTo>
                    <a:pt x="1228" y="22"/>
                    <a:pt x="1205" y="0"/>
                    <a:pt x="1182" y="0"/>
                  </a:cubicBezTo>
                  <a:cubicBezTo>
                    <a:pt x="1159" y="0"/>
                    <a:pt x="1136" y="11"/>
                    <a:pt x="1124" y="33"/>
                  </a:cubicBezTo>
                  <a:cubicBezTo>
                    <a:pt x="964" y="378"/>
                    <a:pt x="964" y="378"/>
                    <a:pt x="964" y="378"/>
                  </a:cubicBezTo>
                  <a:cubicBezTo>
                    <a:pt x="953" y="401"/>
                    <a:pt x="953" y="423"/>
                    <a:pt x="975" y="447"/>
                  </a:cubicBezTo>
                  <a:cubicBezTo>
                    <a:pt x="998" y="469"/>
                    <a:pt x="1021" y="469"/>
                    <a:pt x="1044" y="458"/>
                  </a:cubicBezTo>
                  <a:cubicBezTo>
                    <a:pt x="1067" y="447"/>
                    <a:pt x="1067" y="447"/>
                    <a:pt x="1067" y="447"/>
                  </a:cubicBezTo>
                  <a:cubicBezTo>
                    <a:pt x="1056" y="550"/>
                    <a:pt x="1033" y="665"/>
                    <a:pt x="1010" y="768"/>
                  </a:cubicBezTo>
                  <a:cubicBezTo>
                    <a:pt x="883" y="1273"/>
                    <a:pt x="631" y="1651"/>
                    <a:pt x="402" y="1984"/>
                  </a:cubicBezTo>
                </a:path>
              </a:pathLst>
            </a:custGeom>
            <a:gradFill>
              <a:gsLst>
                <a:gs pos="39000">
                  <a:schemeClr val="accent4"/>
                </a:gs>
                <a:gs pos="98000">
                  <a:schemeClr val="accent4">
                    <a:lumMod val="40000"/>
                    <a:lumOff val="60000"/>
                  </a:schemeClr>
                </a:gs>
              </a:gsLst>
              <a:lin ang="1620000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34" name="Group 47">
            <a:extLst>
              <a:ext uri="{FF2B5EF4-FFF2-40B4-BE49-F238E27FC236}">
                <a16:creationId xmlns:a16="http://schemas.microsoft.com/office/drawing/2014/main" id="{93A0132F-D040-4A97-A781-F919AD51A708}"/>
              </a:ext>
            </a:extLst>
          </p:cNvPr>
          <p:cNvGrpSpPr/>
          <p:nvPr/>
        </p:nvGrpSpPr>
        <p:grpSpPr>
          <a:xfrm>
            <a:off x="1179244" y="2231988"/>
            <a:ext cx="679791" cy="571090"/>
            <a:chOff x="641018" y="2685706"/>
            <a:chExt cx="964160" cy="571090"/>
          </a:xfrm>
        </p:grpSpPr>
        <p:grpSp>
          <p:nvGrpSpPr>
            <p:cNvPr id="35" name="Group 174">
              <a:extLst>
                <a:ext uri="{FF2B5EF4-FFF2-40B4-BE49-F238E27FC236}">
                  <a16:creationId xmlns:a16="http://schemas.microsoft.com/office/drawing/2014/main" id="{8EBF7360-24D9-4C90-B938-C122639894ED}"/>
                </a:ext>
              </a:extLst>
            </p:cNvPr>
            <p:cNvGrpSpPr>
              <a:grpSpLocks/>
            </p:cNvGrpSpPr>
            <p:nvPr/>
          </p:nvGrpSpPr>
          <p:grpSpPr bwMode="auto">
            <a:xfrm>
              <a:off x="641018" y="2735259"/>
              <a:ext cx="964160" cy="521537"/>
              <a:chOff x="2415344" y="4520538"/>
              <a:chExt cx="557175" cy="301918"/>
            </a:xfrm>
          </p:grpSpPr>
          <p:sp>
            <p:nvSpPr>
              <p:cNvPr id="37" name="Freeform 53">
                <a:extLst>
                  <a:ext uri="{FF2B5EF4-FFF2-40B4-BE49-F238E27FC236}">
                    <a16:creationId xmlns:a16="http://schemas.microsoft.com/office/drawing/2014/main" id="{3875CDD9-D479-4C1F-A29F-9FB6057930EA}"/>
                  </a:ext>
                </a:extLst>
              </p:cNvPr>
              <p:cNvSpPr>
                <a:spLocks noChangeArrowheads="1"/>
              </p:cNvSpPr>
              <p:nvPr/>
            </p:nvSpPr>
            <p:spPr bwMode="auto">
              <a:xfrm>
                <a:off x="2693506" y="4520538"/>
                <a:ext cx="278888" cy="302352"/>
              </a:xfrm>
              <a:custGeom>
                <a:avLst/>
                <a:gdLst>
                  <a:gd name="T0" fmla="*/ 413 w 448"/>
                  <a:gd name="T1" fmla="*/ 161 h 483"/>
                  <a:gd name="T2" fmla="*/ 413 w 448"/>
                  <a:gd name="T3" fmla="*/ 161 h 483"/>
                  <a:gd name="T4" fmla="*/ 424 w 448"/>
                  <a:gd name="T5" fmla="*/ 92 h 483"/>
                  <a:gd name="T6" fmla="*/ 378 w 448"/>
                  <a:gd name="T7" fmla="*/ 69 h 483"/>
                  <a:gd name="T8" fmla="*/ 356 w 448"/>
                  <a:gd name="T9" fmla="*/ 80 h 483"/>
                  <a:gd name="T10" fmla="*/ 321 w 448"/>
                  <a:gd name="T11" fmla="*/ 104 h 483"/>
                  <a:gd name="T12" fmla="*/ 321 w 448"/>
                  <a:gd name="T13" fmla="*/ 0 h 483"/>
                  <a:gd name="T14" fmla="*/ 0 w 448"/>
                  <a:gd name="T15" fmla="*/ 0 h 483"/>
                  <a:gd name="T16" fmla="*/ 0 w 448"/>
                  <a:gd name="T17" fmla="*/ 482 h 483"/>
                  <a:gd name="T18" fmla="*/ 34 w 448"/>
                  <a:gd name="T19" fmla="*/ 471 h 483"/>
                  <a:gd name="T20" fmla="*/ 413 w 448"/>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413" y="161"/>
                    </a:moveTo>
                    <a:lnTo>
                      <a:pt x="413" y="161"/>
                    </a:lnTo>
                    <a:cubicBezTo>
                      <a:pt x="436" y="149"/>
                      <a:pt x="447" y="115"/>
                      <a:pt x="424" y="92"/>
                    </a:cubicBezTo>
                    <a:cubicBezTo>
                      <a:pt x="413" y="80"/>
                      <a:pt x="401" y="69"/>
                      <a:pt x="378" y="69"/>
                    </a:cubicBezTo>
                    <a:cubicBezTo>
                      <a:pt x="367" y="69"/>
                      <a:pt x="356" y="69"/>
                      <a:pt x="356" y="80"/>
                    </a:cubicBezTo>
                    <a:cubicBezTo>
                      <a:pt x="321" y="104"/>
                      <a:pt x="321" y="104"/>
                      <a:pt x="321" y="104"/>
                    </a:cubicBezTo>
                    <a:cubicBezTo>
                      <a:pt x="321" y="0"/>
                      <a:pt x="321" y="0"/>
                      <a:pt x="321" y="0"/>
                    </a:cubicBezTo>
                    <a:cubicBezTo>
                      <a:pt x="0" y="0"/>
                      <a:pt x="0" y="0"/>
                      <a:pt x="0" y="0"/>
                    </a:cubicBezTo>
                    <a:cubicBezTo>
                      <a:pt x="0" y="482"/>
                      <a:pt x="0" y="482"/>
                      <a:pt x="0" y="482"/>
                    </a:cubicBezTo>
                    <a:cubicBezTo>
                      <a:pt x="11" y="482"/>
                      <a:pt x="22" y="482"/>
                      <a:pt x="34" y="471"/>
                    </a:cubicBezTo>
                    <a:lnTo>
                      <a:pt x="413" y="161"/>
                    </a:lnTo>
                  </a:path>
                </a:pathLst>
              </a:custGeom>
              <a:solidFill>
                <a:schemeClr val="accent1">
                  <a:lumMod val="60000"/>
                  <a:lumOff val="40000"/>
                </a:schemeClr>
              </a:solidFill>
              <a:ln>
                <a:noFill/>
              </a:ln>
              <a:effectLst/>
            </p:spPr>
            <p:txBody>
              <a:bodyPr wrap="none" anchor="ctr"/>
              <a:lstStyle/>
              <a:p>
                <a:pPr algn="ctr">
                  <a:defRPr/>
                </a:pPr>
                <a:endParaRPr lang="en-US" sz="1451" dirty="0"/>
              </a:p>
            </p:txBody>
          </p:sp>
          <p:sp>
            <p:nvSpPr>
              <p:cNvPr id="38" name="Freeform 176">
                <a:extLst>
                  <a:ext uri="{FF2B5EF4-FFF2-40B4-BE49-F238E27FC236}">
                    <a16:creationId xmlns:a16="http://schemas.microsoft.com/office/drawing/2014/main" id="{BE5A590B-433E-4A83-AC04-B389054A9A5F}"/>
                  </a:ext>
                </a:extLst>
              </p:cNvPr>
              <p:cNvSpPr>
                <a:spLocks noChangeArrowheads="1"/>
              </p:cNvSpPr>
              <p:nvPr/>
            </p:nvSpPr>
            <p:spPr bwMode="auto">
              <a:xfrm>
                <a:off x="2415535" y="4520538"/>
                <a:ext cx="279806" cy="302352"/>
              </a:xfrm>
              <a:custGeom>
                <a:avLst/>
                <a:gdLst>
                  <a:gd name="T0" fmla="*/ 257513 w 449"/>
                  <a:gd name="T1" fmla="*/ 294417 h 483"/>
                  <a:gd name="T2" fmla="*/ 257513 w 449"/>
                  <a:gd name="T3" fmla="*/ 294417 h 483"/>
                  <a:gd name="T4" fmla="*/ 279336 w 449"/>
                  <a:gd name="T5" fmla="*/ 301293 h 483"/>
                  <a:gd name="T6" fmla="*/ 279336 w 449"/>
                  <a:gd name="T7" fmla="*/ 0 h 483"/>
                  <a:gd name="T8" fmla="*/ 78563 w 449"/>
                  <a:gd name="T9" fmla="*/ 0 h 483"/>
                  <a:gd name="T10" fmla="*/ 78563 w 449"/>
                  <a:gd name="T11" fmla="*/ 65009 h 483"/>
                  <a:gd name="T12" fmla="*/ 57364 w 449"/>
                  <a:gd name="T13" fmla="*/ 50007 h 483"/>
                  <a:gd name="T14" fmla="*/ 14341 w 449"/>
                  <a:gd name="T15" fmla="*/ 57508 h 483"/>
                  <a:gd name="T16" fmla="*/ 14341 w 449"/>
                  <a:gd name="T17" fmla="*/ 100639 h 483"/>
                  <a:gd name="T18" fmla="*/ 257513 w 449"/>
                  <a:gd name="T19" fmla="*/ 294417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9" h="483">
                    <a:moveTo>
                      <a:pt x="413" y="471"/>
                    </a:moveTo>
                    <a:lnTo>
                      <a:pt x="413" y="471"/>
                    </a:lnTo>
                    <a:cubicBezTo>
                      <a:pt x="425" y="482"/>
                      <a:pt x="436" y="482"/>
                      <a:pt x="448" y="482"/>
                    </a:cubicBezTo>
                    <a:cubicBezTo>
                      <a:pt x="448" y="0"/>
                      <a:pt x="448" y="0"/>
                      <a:pt x="448" y="0"/>
                    </a:cubicBezTo>
                    <a:cubicBezTo>
                      <a:pt x="126" y="0"/>
                      <a:pt x="126" y="0"/>
                      <a:pt x="126" y="0"/>
                    </a:cubicBezTo>
                    <a:cubicBezTo>
                      <a:pt x="126" y="104"/>
                      <a:pt x="126" y="104"/>
                      <a:pt x="126" y="104"/>
                    </a:cubicBezTo>
                    <a:cubicBezTo>
                      <a:pt x="92" y="80"/>
                      <a:pt x="92" y="80"/>
                      <a:pt x="92" y="80"/>
                    </a:cubicBezTo>
                    <a:cubicBezTo>
                      <a:pt x="69" y="58"/>
                      <a:pt x="35" y="69"/>
                      <a:pt x="23" y="92"/>
                    </a:cubicBezTo>
                    <a:cubicBezTo>
                      <a:pt x="0" y="115"/>
                      <a:pt x="11" y="149"/>
                      <a:pt x="23" y="161"/>
                    </a:cubicBezTo>
                    <a:cubicBezTo>
                      <a:pt x="413" y="471"/>
                      <a:pt x="413" y="471"/>
                      <a:pt x="413" y="471"/>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a:p>
            </p:txBody>
          </p:sp>
        </p:grpSp>
        <p:sp>
          <p:nvSpPr>
            <p:cNvPr id="36" name="TextBox 91">
              <a:extLst>
                <a:ext uri="{FF2B5EF4-FFF2-40B4-BE49-F238E27FC236}">
                  <a16:creationId xmlns:a16="http://schemas.microsoft.com/office/drawing/2014/main" id="{E0F6566C-5F08-4626-9099-CE3A3A6891B6}"/>
                </a:ext>
              </a:extLst>
            </p:cNvPr>
            <p:cNvSpPr txBox="1"/>
            <p:nvPr/>
          </p:nvSpPr>
          <p:spPr>
            <a:xfrm>
              <a:off x="792953" y="2685706"/>
              <a:ext cx="660269" cy="529432"/>
            </a:xfrm>
            <a:prstGeom prst="rect">
              <a:avLst/>
            </a:prstGeom>
            <a:noFill/>
          </p:spPr>
          <p:txBody>
            <a:bodyPr wrap="square" rtlCol="0">
              <a:spAutoFit/>
            </a:bodyPr>
            <a:lstStyle/>
            <a:p>
              <a:pPr algn="ctr"/>
              <a:r>
                <a:rPr lang="en-US" sz="2800" b="1" dirty="0">
                  <a:solidFill>
                    <a:schemeClr val="bg1"/>
                  </a:solidFill>
                </a:rPr>
                <a:t>1</a:t>
              </a:r>
            </a:p>
          </p:txBody>
        </p:sp>
      </p:grpSp>
      <p:sp>
        <p:nvSpPr>
          <p:cNvPr id="39" name="TextBox 2">
            <a:extLst>
              <a:ext uri="{FF2B5EF4-FFF2-40B4-BE49-F238E27FC236}">
                <a16:creationId xmlns:a16="http://schemas.microsoft.com/office/drawing/2014/main" id="{3A3CA726-BCB0-4108-9ECA-77DAF3410B47}"/>
              </a:ext>
            </a:extLst>
          </p:cNvPr>
          <p:cNvSpPr txBox="1"/>
          <p:nvPr/>
        </p:nvSpPr>
        <p:spPr>
          <a:xfrm>
            <a:off x="2924129" y="833081"/>
            <a:ext cx="2991180" cy="369332"/>
          </a:xfrm>
          <a:prstGeom prst="rect">
            <a:avLst/>
          </a:prstGeom>
          <a:noFill/>
        </p:spPr>
        <p:txBody>
          <a:bodyPr wrap="square" rtlCol="0">
            <a:spAutoFit/>
          </a:bodyPr>
          <a:lstStyle/>
          <a:p>
            <a:pPr algn="ctr"/>
            <a:r>
              <a:rPr lang="ar-SA" b="1" dirty="0">
                <a:solidFill>
                  <a:schemeClr val="bg1"/>
                </a:solidFill>
              </a:rPr>
              <a:t>أدوات لحفظ الاعمال وملفات الانجاز</a:t>
            </a:r>
          </a:p>
        </p:txBody>
      </p:sp>
      <p:grpSp>
        <p:nvGrpSpPr>
          <p:cNvPr id="52" name="Group 82">
            <a:extLst>
              <a:ext uri="{FF2B5EF4-FFF2-40B4-BE49-F238E27FC236}">
                <a16:creationId xmlns:a16="http://schemas.microsoft.com/office/drawing/2014/main" id="{AB06E65E-168D-467F-9153-931570EEEFB6}"/>
              </a:ext>
            </a:extLst>
          </p:cNvPr>
          <p:cNvGrpSpPr/>
          <p:nvPr/>
        </p:nvGrpSpPr>
        <p:grpSpPr>
          <a:xfrm>
            <a:off x="10069530" y="2052985"/>
            <a:ext cx="789096" cy="567267"/>
            <a:chOff x="9672894" y="2685706"/>
            <a:chExt cx="963610" cy="571851"/>
          </a:xfrm>
        </p:grpSpPr>
        <p:grpSp>
          <p:nvGrpSpPr>
            <p:cNvPr id="53" name="Group 174">
              <a:extLst>
                <a:ext uri="{FF2B5EF4-FFF2-40B4-BE49-F238E27FC236}">
                  <a16:creationId xmlns:a16="http://schemas.microsoft.com/office/drawing/2014/main" id="{D147B2C7-D606-41C1-B61F-00C70264F8B6}"/>
                </a:ext>
              </a:extLst>
            </p:cNvPr>
            <p:cNvGrpSpPr>
              <a:grpSpLocks/>
            </p:cNvGrpSpPr>
            <p:nvPr/>
          </p:nvGrpSpPr>
          <p:grpSpPr bwMode="auto">
            <a:xfrm>
              <a:off x="9672894" y="2735259"/>
              <a:ext cx="963610" cy="522298"/>
              <a:chOff x="2415537" y="4520532"/>
              <a:chExt cx="556857" cy="302358"/>
            </a:xfrm>
          </p:grpSpPr>
          <p:sp>
            <p:nvSpPr>
              <p:cNvPr id="55" name="Freeform 104">
                <a:extLst>
                  <a:ext uri="{FF2B5EF4-FFF2-40B4-BE49-F238E27FC236}">
                    <a16:creationId xmlns:a16="http://schemas.microsoft.com/office/drawing/2014/main" id="{E1A57327-C6BE-4878-91E5-AE51405A36A0}"/>
                  </a:ext>
                </a:extLst>
              </p:cNvPr>
              <p:cNvSpPr>
                <a:spLocks noChangeArrowheads="1"/>
              </p:cNvSpPr>
              <p:nvPr/>
            </p:nvSpPr>
            <p:spPr bwMode="auto">
              <a:xfrm>
                <a:off x="2693506" y="4520538"/>
                <a:ext cx="278888" cy="302352"/>
              </a:xfrm>
              <a:custGeom>
                <a:avLst/>
                <a:gdLst>
                  <a:gd name="T0" fmla="*/ 413 w 448"/>
                  <a:gd name="T1" fmla="*/ 161 h 483"/>
                  <a:gd name="T2" fmla="*/ 413 w 448"/>
                  <a:gd name="T3" fmla="*/ 161 h 483"/>
                  <a:gd name="T4" fmla="*/ 424 w 448"/>
                  <a:gd name="T5" fmla="*/ 92 h 483"/>
                  <a:gd name="T6" fmla="*/ 378 w 448"/>
                  <a:gd name="T7" fmla="*/ 69 h 483"/>
                  <a:gd name="T8" fmla="*/ 356 w 448"/>
                  <a:gd name="T9" fmla="*/ 80 h 483"/>
                  <a:gd name="T10" fmla="*/ 321 w 448"/>
                  <a:gd name="T11" fmla="*/ 104 h 483"/>
                  <a:gd name="T12" fmla="*/ 321 w 448"/>
                  <a:gd name="T13" fmla="*/ 0 h 483"/>
                  <a:gd name="T14" fmla="*/ 0 w 448"/>
                  <a:gd name="T15" fmla="*/ 0 h 483"/>
                  <a:gd name="T16" fmla="*/ 0 w 448"/>
                  <a:gd name="T17" fmla="*/ 482 h 483"/>
                  <a:gd name="T18" fmla="*/ 34 w 448"/>
                  <a:gd name="T19" fmla="*/ 471 h 483"/>
                  <a:gd name="T20" fmla="*/ 413 w 448"/>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413" y="161"/>
                    </a:moveTo>
                    <a:lnTo>
                      <a:pt x="413" y="161"/>
                    </a:lnTo>
                    <a:cubicBezTo>
                      <a:pt x="436" y="149"/>
                      <a:pt x="447" y="115"/>
                      <a:pt x="424" y="92"/>
                    </a:cubicBezTo>
                    <a:cubicBezTo>
                      <a:pt x="413" y="80"/>
                      <a:pt x="401" y="69"/>
                      <a:pt x="378" y="69"/>
                    </a:cubicBezTo>
                    <a:cubicBezTo>
                      <a:pt x="367" y="69"/>
                      <a:pt x="356" y="69"/>
                      <a:pt x="356" y="80"/>
                    </a:cubicBezTo>
                    <a:cubicBezTo>
                      <a:pt x="321" y="104"/>
                      <a:pt x="321" y="104"/>
                      <a:pt x="321" y="104"/>
                    </a:cubicBezTo>
                    <a:cubicBezTo>
                      <a:pt x="321" y="0"/>
                      <a:pt x="321" y="0"/>
                      <a:pt x="321" y="0"/>
                    </a:cubicBezTo>
                    <a:cubicBezTo>
                      <a:pt x="0" y="0"/>
                      <a:pt x="0" y="0"/>
                      <a:pt x="0" y="0"/>
                    </a:cubicBezTo>
                    <a:cubicBezTo>
                      <a:pt x="0" y="482"/>
                      <a:pt x="0" y="482"/>
                      <a:pt x="0" y="482"/>
                    </a:cubicBezTo>
                    <a:cubicBezTo>
                      <a:pt x="11" y="482"/>
                      <a:pt x="22" y="482"/>
                      <a:pt x="34" y="471"/>
                    </a:cubicBezTo>
                    <a:lnTo>
                      <a:pt x="413" y="161"/>
                    </a:lnTo>
                  </a:path>
                </a:pathLst>
              </a:custGeom>
              <a:solidFill>
                <a:schemeClr val="accent2">
                  <a:lumMod val="60000"/>
                  <a:lumOff val="40000"/>
                </a:schemeClr>
              </a:solidFill>
              <a:ln>
                <a:noFill/>
              </a:ln>
              <a:effectLst/>
            </p:spPr>
            <p:txBody>
              <a:bodyPr wrap="none" anchor="ctr"/>
              <a:lstStyle/>
              <a:p>
                <a:pPr algn="ctr">
                  <a:defRPr/>
                </a:pPr>
                <a:endParaRPr lang="en-US" sz="1451" dirty="0"/>
              </a:p>
            </p:txBody>
          </p:sp>
          <p:sp>
            <p:nvSpPr>
              <p:cNvPr id="56" name="Freeform 176">
                <a:extLst>
                  <a:ext uri="{FF2B5EF4-FFF2-40B4-BE49-F238E27FC236}">
                    <a16:creationId xmlns:a16="http://schemas.microsoft.com/office/drawing/2014/main" id="{46C166F3-B60B-4B0A-B070-ABD168496F24}"/>
                  </a:ext>
                </a:extLst>
              </p:cNvPr>
              <p:cNvSpPr>
                <a:spLocks noChangeArrowheads="1"/>
              </p:cNvSpPr>
              <p:nvPr/>
            </p:nvSpPr>
            <p:spPr bwMode="auto">
              <a:xfrm>
                <a:off x="2415537" y="4520532"/>
                <a:ext cx="279806" cy="302351"/>
              </a:xfrm>
              <a:custGeom>
                <a:avLst/>
                <a:gdLst>
                  <a:gd name="T0" fmla="*/ 257513 w 449"/>
                  <a:gd name="T1" fmla="*/ 294417 h 483"/>
                  <a:gd name="T2" fmla="*/ 257513 w 449"/>
                  <a:gd name="T3" fmla="*/ 294417 h 483"/>
                  <a:gd name="T4" fmla="*/ 279336 w 449"/>
                  <a:gd name="T5" fmla="*/ 301293 h 483"/>
                  <a:gd name="T6" fmla="*/ 279336 w 449"/>
                  <a:gd name="T7" fmla="*/ 0 h 483"/>
                  <a:gd name="T8" fmla="*/ 78563 w 449"/>
                  <a:gd name="T9" fmla="*/ 0 h 483"/>
                  <a:gd name="T10" fmla="*/ 78563 w 449"/>
                  <a:gd name="T11" fmla="*/ 65009 h 483"/>
                  <a:gd name="T12" fmla="*/ 57364 w 449"/>
                  <a:gd name="T13" fmla="*/ 50007 h 483"/>
                  <a:gd name="T14" fmla="*/ 14341 w 449"/>
                  <a:gd name="T15" fmla="*/ 57508 h 483"/>
                  <a:gd name="T16" fmla="*/ 14341 w 449"/>
                  <a:gd name="T17" fmla="*/ 100639 h 483"/>
                  <a:gd name="T18" fmla="*/ 257513 w 449"/>
                  <a:gd name="T19" fmla="*/ 294417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9" h="483">
                    <a:moveTo>
                      <a:pt x="413" y="471"/>
                    </a:moveTo>
                    <a:lnTo>
                      <a:pt x="413" y="471"/>
                    </a:lnTo>
                    <a:cubicBezTo>
                      <a:pt x="425" y="482"/>
                      <a:pt x="436" y="482"/>
                      <a:pt x="448" y="482"/>
                    </a:cubicBezTo>
                    <a:cubicBezTo>
                      <a:pt x="448" y="0"/>
                      <a:pt x="448" y="0"/>
                      <a:pt x="448" y="0"/>
                    </a:cubicBezTo>
                    <a:cubicBezTo>
                      <a:pt x="126" y="0"/>
                      <a:pt x="126" y="0"/>
                      <a:pt x="126" y="0"/>
                    </a:cubicBezTo>
                    <a:cubicBezTo>
                      <a:pt x="126" y="104"/>
                      <a:pt x="126" y="104"/>
                      <a:pt x="126" y="104"/>
                    </a:cubicBezTo>
                    <a:cubicBezTo>
                      <a:pt x="92" y="80"/>
                      <a:pt x="92" y="80"/>
                      <a:pt x="92" y="80"/>
                    </a:cubicBezTo>
                    <a:cubicBezTo>
                      <a:pt x="69" y="58"/>
                      <a:pt x="35" y="69"/>
                      <a:pt x="23" y="92"/>
                    </a:cubicBezTo>
                    <a:cubicBezTo>
                      <a:pt x="0" y="115"/>
                      <a:pt x="11" y="149"/>
                      <a:pt x="23" y="161"/>
                    </a:cubicBezTo>
                    <a:cubicBezTo>
                      <a:pt x="413" y="471"/>
                      <a:pt x="413" y="471"/>
                      <a:pt x="413" y="471"/>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a:p>
            </p:txBody>
          </p:sp>
        </p:grpSp>
        <p:sp>
          <p:nvSpPr>
            <p:cNvPr id="54" name="TextBox 92">
              <a:extLst>
                <a:ext uri="{FF2B5EF4-FFF2-40B4-BE49-F238E27FC236}">
                  <a16:creationId xmlns:a16="http://schemas.microsoft.com/office/drawing/2014/main" id="{3D74538C-3045-4131-BC44-6148DE0E8AF4}"/>
                </a:ext>
              </a:extLst>
            </p:cNvPr>
            <p:cNvSpPr txBox="1"/>
            <p:nvPr/>
          </p:nvSpPr>
          <p:spPr>
            <a:xfrm>
              <a:off x="9830633" y="2685706"/>
              <a:ext cx="660269" cy="529432"/>
            </a:xfrm>
            <a:prstGeom prst="rect">
              <a:avLst/>
            </a:prstGeom>
            <a:noFill/>
          </p:spPr>
          <p:txBody>
            <a:bodyPr wrap="square" rtlCol="0">
              <a:spAutoFit/>
            </a:bodyPr>
            <a:lstStyle/>
            <a:p>
              <a:pPr algn="ctr"/>
              <a:r>
                <a:rPr lang="en-US" sz="2800" b="1" dirty="0">
                  <a:solidFill>
                    <a:schemeClr val="bg1"/>
                  </a:solidFill>
                </a:rPr>
                <a:t>2</a:t>
              </a:r>
            </a:p>
          </p:txBody>
        </p:sp>
      </p:grpSp>
      <p:sp>
        <p:nvSpPr>
          <p:cNvPr id="58" name="TextBox 90">
            <a:extLst>
              <a:ext uri="{FF2B5EF4-FFF2-40B4-BE49-F238E27FC236}">
                <a16:creationId xmlns:a16="http://schemas.microsoft.com/office/drawing/2014/main" id="{47DC6539-D8A4-4605-986F-CE6277303C2B}"/>
              </a:ext>
            </a:extLst>
          </p:cNvPr>
          <p:cNvSpPr txBox="1"/>
          <p:nvPr/>
        </p:nvSpPr>
        <p:spPr>
          <a:xfrm>
            <a:off x="5635086" y="1295370"/>
            <a:ext cx="3188128" cy="400110"/>
          </a:xfrm>
          <a:prstGeom prst="rect">
            <a:avLst/>
          </a:prstGeom>
          <a:noFill/>
        </p:spPr>
        <p:txBody>
          <a:bodyPr wrap="square" rtlCol="0">
            <a:spAutoFit/>
          </a:bodyPr>
          <a:lstStyle/>
          <a:p>
            <a:pPr algn="ctr"/>
            <a:r>
              <a:rPr lang="ar-SA" sz="2000" b="1" dirty="0">
                <a:solidFill>
                  <a:schemeClr val="bg1"/>
                </a:solidFill>
              </a:rPr>
              <a:t>أدوات للملاحظات وسجلات المتابعة</a:t>
            </a:r>
            <a:endParaRPr lang="en-US" sz="2000" b="1" dirty="0">
              <a:solidFill>
                <a:schemeClr val="bg1"/>
              </a:solidFill>
            </a:endParaRPr>
          </a:p>
        </p:txBody>
      </p:sp>
      <p:sp>
        <p:nvSpPr>
          <p:cNvPr id="59" name="TextBox 177">
            <a:extLst>
              <a:ext uri="{FF2B5EF4-FFF2-40B4-BE49-F238E27FC236}">
                <a16:creationId xmlns:a16="http://schemas.microsoft.com/office/drawing/2014/main" id="{6FFA0A83-D84E-46DA-95EB-272B49CB5ED1}"/>
              </a:ext>
            </a:extLst>
          </p:cNvPr>
          <p:cNvSpPr txBox="1">
            <a:spLocks noChangeArrowheads="1"/>
          </p:cNvSpPr>
          <p:nvPr/>
        </p:nvSpPr>
        <p:spPr bwMode="auto">
          <a:xfrm>
            <a:off x="161473" y="3420636"/>
            <a:ext cx="2368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dirty="0">
                <a:solidFill>
                  <a:schemeClr val="tx1">
                    <a:lumMod val="95000"/>
                    <a:lumOff val="5000"/>
                  </a:schemeClr>
                </a:solidFill>
                <a:latin typeface="Tajawal"/>
              </a:rPr>
              <a:t>Microsoft Sway</a:t>
            </a:r>
            <a:endParaRPr lang="en-US" b="1" dirty="0">
              <a:solidFill>
                <a:schemeClr val="tx1">
                  <a:lumMod val="95000"/>
                  <a:lumOff val="5000"/>
                </a:schemeClr>
              </a:solidFill>
              <a:latin typeface="Changa" panose="00000800000000000000" pitchFamily="2" charset="-78"/>
              <a:cs typeface="Changa" panose="00000800000000000000" pitchFamily="2" charset="-78"/>
            </a:endParaRPr>
          </a:p>
        </p:txBody>
      </p:sp>
      <p:sp>
        <p:nvSpPr>
          <p:cNvPr id="60" name="TextBox 177">
            <a:extLst>
              <a:ext uri="{FF2B5EF4-FFF2-40B4-BE49-F238E27FC236}">
                <a16:creationId xmlns:a16="http://schemas.microsoft.com/office/drawing/2014/main" id="{40C33563-E6D0-4A65-9985-93FDF46AF62F}"/>
              </a:ext>
            </a:extLst>
          </p:cNvPr>
          <p:cNvSpPr txBox="1">
            <a:spLocks noChangeArrowheads="1"/>
          </p:cNvSpPr>
          <p:nvPr/>
        </p:nvSpPr>
        <p:spPr bwMode="auto">
          <a:xfrm>
            <a:off x="9028948" y="3420636"/>
            <a:ext cx="2916358" cy="52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1600" b="1" dirty="0">
                <a:solidFill>
                  <a:srgbClr val="2D2D2D"/>
                </a:solidFill>
                <a:latin typeface="Roboto"/>
              </a:rPr>
              <a:t>Microsoft OneNote</a:t>
            </a:r>
          </a:p>
          <a:p>
            <a:pPr>
              <a:defRPr/>
            </a:pPr>
            <a:endParaRPr lang="en-US" sz="1209" dirty="0">
              <a:solidFill>
                <a:schemeClr val="tx1">
                  <a:lumMod val="75000"/>
                  <a:lumOff val="25000"/>
                </a:schemeClr>
              </a:solidFill>
            </a:endParaRPr>
          </a:p>
        </p:txBody>
      </p:sp>
      <p:sp>
        <p:nvSpPr>
          <p:cNvPr id="61" name="TextBox 51">
            <a:extLst>
              <a:ext uri="{FF2B5EF4-FFF2-40B4-BE49-F238E27FC236}">
                <a16:creationId xmlns:a16="http://schemas.microsoft.com/office/drawing/2014/main" id="{AE6EB264-46A7-415E-BE17-9A89CFCD5471}"/>
              </a:ext>
            </a:extLst>
          </p:cNvPr>
          <p:cNvSpPr txBox="1"/>
          <p:nvPr/>
        </p:nvSpPr>
        <p:spPr bwMode="auto">
          <a:xfrm>
            <a:off x="2558455" y="3436025"/>
            <a:ext cx="1692274" cy="338554"/>
          </a:xfrm>
          <a:prstGeom prst="rect">
            <a:avLst/>
          </a:prstGeom>
          <a:noFill/>
        </p:spPr>
        <p:txBody>
          <a:bodyPr>
            <a:spAutoFit/>
          </a:bodyPr>
          <a:lstStyle/>
          <a:p>
            <a:pPr algn="ctr"/>
            <a:r>
              <a:rPr lang="en-US" sz="1600" b="1" i="0" dirty="0">
                <a:solidFill>
                  <a:srgbClr val="2C2F34"/>
                </a:solidFill>
                <a:effectLst/>
                <a:latin typeface="Changa" panose="00000800000000000000" pitchFamily="2" charset="-78"/>
                <a:cs typeface="Changa" panose="00000800000000000000" pitchFamily="2" charset="-78"/>
              </a:rPr>
              <a:t>Padlet</a:t>
            </a:r>
          </a:p>
        </p:txBody>
      </p:sp>
      <p:pic>
        <p:nvPicPr>
          <p:cNvPr id="62" name="صورة 61">
            <a:extLst>
              <a:ext uri="{FF2B5EF4-FFF2-40B4-BE49-F238E27FC236}">
                <a16:creationId xmlns:a16="http://schemas.microsoft.com/office/drawing/2014/main" id="{C5785BFC-083D-4CD1-A661-C3607B90F9CA}"/>
              </a:ext>
            </a:extLst>
          </p:cNvPr>
          <p:cNvPicPr>
            <a:picLocks noChangeAspect="1"/>
          </p:cNvPicPr>
          <p:nvPr/>
        </p:nvPicPr>
        <p:blipFill>
          <a:blip r:embed="rId2"/>
          <a:stretch>
            <a:fillRect/>
          </a:stretch>
        </p:blipFill>
        <p:spPr>
          <a:xfrm>
            <a:off x="654226" y="4010486"/>
            <a:ext cx="1222032" cy="1222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3" name="صورة 62">
            <a:extLst>
              <a:ext uri="{FF2B5EF4-FFF2-40B4-BE49-F238E27FC236}">
                <a16:creationId xmlns:a16="http://schemas.microsoft.com/office/drawing/2014/main" id="{09E44357-D332-4994-AF49-E9F81B4AAB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39583" y="4010486"/>
            <a:ext cx="1287438" cy="12220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4" name="صورة 63">
            <a:extLst>
              <a:ext uri="{FF2B5EF4-FFF2-40B4-BE49-F238E27FC236}">
                <a16:creationId xmlns:a16="http://schemas.microsoft.com/office/drawing/2014/main" id="{0DE5F592-C237-4C00-A748-0064D32A845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19650" y="4040629"/>
            <a:ext cx="1562355" cy="13985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2835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par>
                                <p:cTn id="8" presetID="22" presetClass="entr" presetSubtype="2" fill="hold" nodeType="withEffect">
                                  <p:stCondLst>
                                    <p:cond delay="110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1200"/>
                                        <p:tgtEl>
                                          <p:spTgt spid="23"/>
                                        </p:tgtEl>
                                      </p:cBhvr>
                                    </p:animEffect>
                                  </p:childTnLst>
                                </p:cTn>
                              </p:par>
                            </p:childTnLst>
                          </p:cTn>
                        </p:par>
                        <p:par>
                          <p:cTn id="11" fill="hold">
                            <p:stCondLst>
                              <p:cond delay="2300"/>
                            </p:stCondLst>
                            <p:childTnLst>
                              <p:par>
                                <p:cTn id="12" presetID="47" presetClass="entr" presetSubtype="0"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8" fill="hold" nodeType="withEffect">
                                  <p:stCondLst>
                                    <p:cond delay="110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1200"/>
                                        <p:tgtEl>
                                          <p:spTgt spid="41"/>
                                        </p:tgtEl>
                                      </p:cBhvr>
                                    </p:animEffect>
                                  </p:childTnLst>
                                </p:cTn>
                              </p:par>
                            </p:childTnLst>
                          </p:cTn>
                        </p:par>
                        <p:par>
                          <p:cTn id="23" fill="hold">
                            <p:stCondLst>
                              <p:cond delay="4600"/>
                            </p:stCondLst>
                            <p:childTnLst>
                              <p:par>
                                <p:cTn id="24" presetID="47" presetClass="entr" presetSubtype="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anim calcmode="lin" valueType="num">
                                      <p:cBhvr>
                                        <p:cTn id="27" dur="1000" fill="hold"/>
                                        <p:tgtEl>
                                          <p:spTgt spid="52"/>
                                        </p:tgtEl>
                                        <p:attrNameLst>
                                          <p:attrName>ppt_x</p:attrName>
                                        </p:attrNameLst>
                                      </p:cBhvr>
                                      <p:tavLst>
                                        <p:tav tm="0">
                                          <p:val>
                                            <p:strVal val="#ppt_x"/>
                                          </p:val>
                                        </p:tav>
                                        <p:tav tm="100000">
                                          <p:val>
                                            <p:strVal val="#ppt_x"/>
                                          </p:val>
                                        </p:tav>
                                      </p:tavLst>
                                    </p:anim>
                                    <p:anim calcmode="lin" valueType="num">
                                      <p:cBhvr>
                                        <p:cTn id="28" dur="1000" fill="hold"/>
                                        <p:tgtEl>
                                          <p:spTgt spid="52"/>
                                        </p:tgtEl>
                                        <p:attrNameLst>
                                          <p:attrName>ppt_y</p:attrName>
                                        </p:attrNameLst>
                                      </p:cBhvr>
                                      <p:tavLst>
                                        <p:tav tm="0">
                                          <p:val>
                                            <p:strVal val="#ppt_y-.1"/>
                                          </p:val>
                                        </p:tav>
                                        <p:tav tm="100000">
                                          <p:val>
                                            <p:strVal val="#ppt_y"/>
                                          </p:val>
                                        </p:tav>
                                      </p:tavLst>
                                    </p:anim>
                                  </p:childTnLst>
                                </p:cTn>
                              </p:par>
                              <p:par>
                                <p:cTn id="29" presetID="22" presetClass="entr" presetSubtype="4"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down)">
                                      <p:cBhvr>
                                        <p:cTn id="31" dur="500"/>
                                        <p:tgtEl>
                                          <p:spTgt spid="58"/>
                                        </p:tgtEl>
                                      </p:cBhvr>
                                    </p:animEffect>
                                  </p:childTnLst>
                                </p:cTn>
                              </p:par>
                            </p:childTnLst>
                          </p:cTn>
                        </p:par>
                        <p:par>
                          <p:cTn id="32" fill="hold">
                            <p:stCondLst>
                              <p:cond delay="5600"/>
                            </p:stCondLst>
                            <p:childTnLst>
                              <p:par>
                                <p:cTn id="33" presetID="2" presetClass="entr" presetSubtype="4"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fill="hold"/>
                                        <p:tgtEl>
                                          <p:spTgt spid="62"/>
                                        </p:tgtEl>
                                        <p:attrNameLst>
                                          <p:attrName>ppt_x</p:attrName>
                                        </p:attrNameLst>
                                      </p:cBhvr>
                                      <p:tavLst>
                                        <p:tav tm="0">
                                          <p:val>
                                            <p:strVal val="#ppt_x"/>
                                          </p:val>
                                        </p:tav>
                                        <p:tav tm="100000">
                                          <p:val>
                                            <p:strVal val="#ppt_x"/>
                                          </p:val>
                                        </p:tav>
                                      </p:tavLst>
                                    </p:anim>
                                    <p:anim calcmode="lin" valueType="num">
                                      <p:cBhvr additive="base">
                                        <p:cTn id="36" dur="500" fill="hold"/>
                                        <p:tgtEl>
                                          <p:spTgt spid="62"/>
                                        </p:tgtEl>
                                        <p:attrNameLst>
                                          <p:attrName>ppt_y</p:attrName>
                                        </p:attrNameLst>
                                      </p:cBhvr>
                                      <p:tavLst>
                                        <p:tav tm="0">
                                          <p:val>
                                            <p:strVal val="1+#ppt_h/2"/>
                                          </p:val>
                                        </p:tav>
                                        <p:tav tm="100000">
                                          <p:val>
                                            <p:strVal val="#ppt_y"/>
                                          </p:val>
                                        </p:tav>
                                      </p:tavLst>
                                    </p:anim>
                                  </p:childTnLst>
                                </p:cTn>
                              </p:par>
                            </p:childTnLst>
                          </p:cTn>
                        </p:par>
                        <p:par>
                          <p:cTn id="37" fill="hold">
                            <p:stCondLst>
                              <p:cond delay="6100"/>
                            </p:stCondLst>
                            <p:childTnLst>
                              <p:par>
                                <p:cTn id="38" presetID="42" presetClass="entr" presetSubtype="0"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childTnLst>
                          </p:cTn>
                        </p:par>
                        <p:par>
                          <p:cTn id="43" fill="hold">
                            <p:stCondLst>
                              <p:cond delay="7100"/>
                            </p:stCondLst>
                            <p:childTnLst>
                              <p:par>
                                <p:cTn id="44" presetID="2" presetClass="entr" presetSubtype="4"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7600"/>
                            </p:stCondLst>
                            <p:childTnLst>
                              <p:par>
                                <p:cTn id="49" presetID="42" presetClass="entr" presetSubtype="0"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1000"/>
                                        <p:tgtEl>
                                          <p:spTgt spid="61"/>
                                        </p:tgtEl>
                                      </p:cBhvr>
                                    </p:animEffect>
                                    <p:anim calcmode="lin" valueType="num">
                                      <p:cBhvr>
                                        <p:cTn id="52" dur="1000" fill="hold"/>
                                        <p:tgtEl>
                                          <p:spTgt spid="61"/>
                                        </p:tgtEl>
                                        <p:attrNameLst>
                                          <p:attrName>ppt_x</p:attrName>
                                        </p:attrNameLst>
                                      </p:cBhvr>
                                      <p:tavLst>
                                        <p:tav tm="0">
                                          <p:val>
                                            <p:strVal val="#ppt_x"/>
                                          </p:val>
                                        </p:tav>
                                        <p:tav tm="100000">
                                          <p:val>
                                            <p:strVal val="#ppt_x"/>
                                          </p:val>
                                        </p:tav>
                                      </p:tavLst>
                                    </p:anim>
                                    <p:anim calcmode="lin" valueType="num">
                                      <p:cBhvr>
                                        <p:cTn id="53" dur="1000" fill="hold"/>
                                        <p:tgtEl>
                                          <p:spTgt spid="61"/>
                                        </p:tgtEl>
                                        <p:attrNameLst>
                                          <p:attrName>ppt_y</p:attrName>
                                        </p:attrNameLst>
                                      </p:cBhvr>
                                      <p:tavLst>
                                        <p:tav tm="0">
                                          <p:val>
                                            <p:strVal val="#ppt_y+.1"/>
                                          </p:val>
                                        </p:tav>
                                        <p:tav tm="100000">
                                          <p:val>
                                            <p:strVal val="#ppt_y"/>
                                          </p:val>
                                        </p:tav>
                                      </p:tavLst>
                                    </p:anim>
                                  </p:childTnLst>
                                </p:cTn>
                              </p:par>
                            </p:childTnLst>
                          </p:cTn>
                        </p:par>
                        <p:par>
                          <p:cTn id="54" fill="hold">
                            <p:stCondLst>
                              <p:cond delay="8600"/>
                            </p:stCondLst>
                            <p:childTnLst>
                              <p:par>
                                <p:cTn id="55" presetID="2" presetClass="entr" presetSubtype="4" fill="hold" nodeType="after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fill="hold"/>
                                        <p:tgtEl>
                                          <p:spTgt spid="64"/>
                                        </p:tgtEl>
                                        <p:attrNameLst>
                                          <p:attrName>ppt_x</p:attrName>
                                        </p:attrNameLst>
                                      </p:cBhvr>
                                      <p:tavLst>
                                        <p:tav tm="0">
                                          <p:val>
                                            <p:strVal val="#ppt_x"/>
                                          </p:val>
                                        </p:tav>
                                        <p:tav tm="100000">
                                          <p:val>
                                            <p:strVal val="#ppt_x"/>
                                          </p:val>
                                        </p:tav>
                                      </p:tavLst>
                                    </p:anim>
                                    <p:anim calcmode="lin" valueType="num">
                                      <p:cBhvr additive="base">
                                        <p:cTn id="58" dur="500" fill="hold"/>
                                        <p:tgtEl>
                                          <p:spTgt spid="64"/>
                                        </p:tgtEl>
                                        <p:attrNameLst>
                                          <p:attrName>ppt_y</p:attrName>
                                        </p:attrNameLst>
                                      </p:cBhvr>
                                      <p:tavLst>
                                        <p:tav tm="0">
                                          <p:val>
                                            <p:strVal val="1+#ppt_h/2"/>
                                          </p:val>
                                        </p:tav>
                                        <p:tav tm="100000">
                                          <p:val>
                                            <p:strVal val="#ppt_y"/>
                                          </p:val>
                                        </p:tav>
                                      </p:tavLst>
                                    </p:anim>
                                  </p:childTnLst>
                                </p:cTn>
                              </p:par>
                            </p:childTnLst>
                          </p:cTn>
                        </p:par>
                        <p:par>
                          <p:cTn id="59" fill="hold">
                            <p:stCondLst>
                              <p:cond delay="9100"/>
                            </p:stCondLst>
                            <p:childTnLst>
                              <p:par>
                                <p:cTn id="60" presetID="42" presetClass="entr" presetSubtype="0"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1000"/>
                                        <p:tgtEl>
                                          <p:spTgt spid="60"/>
                                        </p:tgtEl>
                                      </p:cBhvr>
                                    </p:animEffect>
                                    <p:anim calcmode="lin" valueType="num">
                                      <p:cBhvr>
                                        <p:cTn id="63" dur="1000" fill="hold"/>
                                        <p:tgtEl>
                                          <p:spTgt spid="60"/>
                                        </p:tgtEl>
                                        <p:attrNameLst>
                                          <p:attrName>ppt_x</p:attrName>
                                        </p:attrNameLst>
                                      </p:cBhvr>
                                      <p:tavLst>
                                        <p:tav tm="0">
                                          <p:val>
                                            <p:strVal val="#ppt_x"/>
                                          </p:val>
                                        </p:tav>
                                        <p:tav tm="100000">
                                          <p:val>
                                            <p:strVal val="#ppt_x"/>
                                          </p:val>
                                        </p:tav>
                                      </p:tavLst>
                                    </p:anim>
                                    <p:anim calcmode="lin" valueType="num">
                                      <p:cBhvr>
                                        <p:cTn id="6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8"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C5A1A905-3DCF-44CB-86B5-448EDD917496}"/>
              </a:ext>
            </a:extLst>
          </p:cNvPr>
          <p:cNvSpPr>
            <a:spLocks noChangeArrowheads="1"/>
          </p:cNvSpPr>
          <p:nvPr/>
        </p:nvSpPr>
        <p:spPr bwMode="auto">
          <a:xfrm>
            <a:off x="9420141" y="2983494"/>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 name="Freeform 4">
            <a:extLst>
              <a:ext uri="{FF2B5EF4-FFF2-40B4-BE49-F238E27FC236}">
                <a16:creationId xmlns:a16="http://schemas.microsoft.com/office/drawing/2014/main" id="{3AFDDEE6-4D77-4092-A538-AE8E9FABE7C3}"/>
              </a:ext>
            </a:extLst>
          </p:cNvPr>
          <p:cNvSpPr>
            <a:spLocks noChangeArrowheads="1"/>
          </p:cNvSpPr>
          <p:nvPr/>
        </p:nvSpPr>
        <p:spPr bwMode="auto">
          <a:xfrm>
            <a:off x="9434188" y="3085516"/>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46" name="مجموعة 45">
            <a:extLst>
              <a:ext uri="{FF2B5EF4-FFF2-40B4-BE49-F238E27FC236}">
                <a16:creationId xmlns:a16="http://schemas.microsoft.com/office/drawing/2014/main" id="{31CCDC3D-EBF6-4988-B5D3-85957350A9C6}"/>
              </a:ext>
            </a:extLst>
          </p:cNvPr>
          <p:cNvGrpSpPr/>
          <p:nvPr/>
        </p:nvGrpSpPr>
        <p:grpSpPr>
          <a:xfrm>
            <a:off x="7958419" y="493559"/>
            <a:ext cx="2664884" cy="626824"/>
            <a:chOff x="7958419" y="493559"/>
            <a:chExt cx="2664884" cy="626824"/>
          </a:xfrm>
        </p:grpSpPr>
        <p:sp>
          <p:nvSpPr>
            <p:cNvPr id="125" name="Freeform 388">
              <a:extLst>
                <a:ext uri="{FF2B5EF4-FFF2-40B4-BE49-F238E27FC236}">
                  <a16:creationId xmlns:a16="http://schemas.microsoft.com/office/drawing/2014/main" id="{975999BD-EFFD-4732-9668-3371D650BCC6}"/>
                </a:ext>
              </a:extLst>
            </p:cNvPr>
            <p:cNvSpPr>
              <a:spLocks noChangeArrowheads="1"/>
            </p:cNvSpPr>
            <p:nvPr/>
          </p:nvSpPr>
          <p:spPr bwMode="auto">
            <a:xfrm>
              <a:off x="7958419" y="810014"/>
              <a:ext cx="2664884" cy="310369"/>
            </a:xfrm>
            <a:custGeom>
              <a:avLst/>
              <a:gdLst>
                <a:gd name="T0" fmla="*/ 2227 w 2228"/>
                <a:gd name="T1" fmla="*/ 34 h 448"/>
                <a:gd name="T2" fmla="*/ 2227 w 2228"/>
                <a:gd name="T3" fmla="*/ 34 h 448"/>
                <a:gd name="T4" fmla="*/ 2227 w 2228"/>
                <a:gd name="T5" fmla="*/ 0 h 448"/>
                <a:gd name="T6" fmla="*/ 0 w 2228"/>
                <a:gd name="T7" fmla="*/ 0 h 448"/>
                <a:gd name="T8" fmla="*/ 0 w 2228"/>
                <a:gd name="T9" fmla="*/ 447 h 448"/>
                <a:gd name="T10" fmla="*/ 2227 w 2228"/>
                <a:gd name="T11" fmla="*/ 447 h 448"/>
                <a:gd name="T12" fmla="*/ 2227 w 2228"/>
                <a:gd name="T13" fmla="*/ 34 h 448"/>
              </a:gdLst>
              <a:ahLst/>
              <a:cxnLst>
                <a:cxn ang="0">
                  <a:pos x="T0" y="T1"/>
                </a:cxn>
                <a:cxn ang="0">
                  <a:pos x="T2" y="T3"/>
                </a:cxn>
                <a:cxn ang="0">
                  <a:pos x="T4" y="T5"/>
                </a:cxn>
                <a:cxn ang="0">
                  <a:pos x="T6" y="T7"/>
                </a:cxn>
                <a:cxn ang="0">
                  <a:pos x="T8" y="T9"/>
                </a:cxn>
                <a:cxn ang="0">
                  <a:pos x="T10" y="T11"/>
                </a:cxn>
                <a:cxn ang="0">
                  <a:pos x="T12" y="T13"/>
                </a:cxn>
              </a:cxnLst>
              <a:rect l="0" t="0" r="r" b="b"/>
              <a:pathLst>
                <a:path w="2228" h="448">
                  <a:moveTo>
                    <a:pt x="2227" y="34"/>
                  </a:moveTo>
                  <a:lnTo>
                    <a:pt x="2227" y="34"/>
                  </a:lnTo>
                  <a:cubicBezTo>
                    <a:pt x="2227" y="23"/>
                    <a:pt x="2227" y="11"/>
                    <a:pt x="2227" y="0"/>
                  </a:cubicBezTo>
                  <a:cubicBezTo>
                    <a:pt x="1137" y="0"/>
                    <a:pt x="437" y="0"/>
                    <a:pt x="0" y="0"/>
                  </a:cubicBezTo>
                  <a:cubicBezTo>
                    <a:pt x="0" y="447"/>
                    <a:pt x="0" y="447"/>
                    <a:pt x="0" y="447"/>
                  </a:cubicBezTo>
                  <a:cubicBezTo>
                    <a:pt x="2227" y="447"/>
                    <a:pt x="2227" y="447"/>
                    <a:pt x="2227" y="447"/>
                  </a:cubicBezTo>
                  <a:cubicBezTo>
                    <a:pt x="2227" y="447"/>
                    <a:pt x="2227" y="367"/>
                    <a:pt x="2227" y="34"/>
                  </a:cubicBezTo>
                </a:path>
              </a:pathLst>
            </a:custGeom>
            <a:gradFill flip="none" rotWithShape="1">
              <a:gsLst>
                <a:gs pos="0">
                  <a:srgbClr val="1E82C5">
                    <a:shade val="30000"/>
                    <a:satMod val="115000"/>
                  </a:srgbClr>
                </a:gs>
                <a:gs pos="50000">
                  <a:srgbClr val="1E82C5">
                    <a:shade val="67500"/>
                    <a:satMod val="115000"/>
                  </a:srgbClr>
                </a:gs>
                <a:gs pos="100000">
                  <a:srgbClr val="1E82C5">
                    <a:shade val="100000"/>
                    <a:satMod val="115000"/>
                  </a:srgbClr>
                </a:gs>
              </a:gsLst>
              <a:path path="circle">
                <a:fillToRect l="50000" t="50000" r="50000" b="50000"/>
              </a:path>
              <a:tileRect/>
            </a:gradFill>
            <a:ln>
              <a:noFill/>
            </a:ln>
            <a:effectLst/>
          </p:spPr>
          <p:txBody>
            <a:bodyPr wrap="none" anchor="ctr"/>
            <a:lstStyle/>
            <a:p>
              <a:pPr algn="ctr"/>
              <a:endParaRPr lang="en-US"/>
            </a:p>
          </p:txBody>
        </p:sp>
        <p:sp>
          <p:nvSpPr>
            <p:cNvPr id="126" name="Freeform 389">
              <a:extLst>
                <a:ext uri="{FF2B5EF4-FFF2-40B4-BE49-F238E27FC236}">
                  <a16:creationId xmlns:a16="http://schemas.microsoft.com/office/drawing/2014/main" id="{7FD74292-D536-4246-B89B-EEA4659B9BB6}"/>
                </a:ext>
              </a:extLst>
            </p:cNvPr>
            <p:cNvSpPr>
              <a:spLocks noChangeArrowheads="1"/>
            </p:cNvSpPr>
            <p:nvPr/>
          </p:nvSpPr>
          <p:spPr bwMode="auto">
            <a:xfrm>
              <a:off x="7958419" y="493559"/>
              <a:ext cx="2664884" cy="316455"/>
            </a:xfrm>
            <a:custGeom>
              <a:avLst/>
              <a:gdLst>
                <a:gd name="T0" fmla="*/ 1928 w 2228"/>
                <a:gd name="T1" fmla="*/ 0 h 460"/>
                <a:gd name="T2" fmla="*/ 1928 w 2228"/>
                <a:gd name="T3" fmla="*/ 0 h 460"/>
                <a:gd name="T4" fmla="*/ 0 w 2228"/>
                <a:gd name="T5" fmla="*/ 0 h 460"/>
                <a:gd name="T6" fmla="*/ 0 w 2228"/>
                <a:gd name="T7" fmla="*/ 459 h 460"/>
                <a:gd name="T8" fmla="*/ 2227 w 2228"/>
                <a:gd name="T9" fmla="*/ 459 h 460"/>
                <a:gd name="T10" fmla="*/ 1928 w 2228"/>
                <a:gd name="T11" fmla="*/ 0 h 460"/>
              </a:gdLst>
              <a:ahLst/>
              <a:cxnLst>
                <a:cxn ang="0">
                  <a:pos x="T0" y="T1"/>
                </a:cxn>
                <a:cxn ang="0">
                  <a:pos x="T2" y="T3"/>
                </a:cxn>
                <a:cxn ang="0">
                  <a:pos x="T4" y="T5"/>
                </a:cxn>
                <a:cxn ang="0">
                  <a:pos x="T6" y="T7"/>
                </a:cxn>
                <a:cxn ang="0">
                  <a:pos x="T8" y="T9"/>
                </a:cxn>
                <a:cxn ang="0">
                  <a:pos x="T10" y="T11"/>
                </a:cxn>
              </a:cxnLst>
              <a:rect l="0" t="0" r="r" b="b"/>
              <a:pathLst>
                <a:path w="2228" h="460">
                  <a:moveTo>
                    <a:pt x="1928" y="0"/>
                  </a:moveTo>
                  <a:lnTo>
                    <a:pt x="1928" y="0"/>
                  </a:lnTo>
                  <a:cubicBezTo>
                    <a:pt x="804" y="0"/>
                    <a:pt x="253" y="0"/>
                    <a:pt x="0" y="0"/>
                  </a:cubicBezTo>
                  <a:cubicBezTo>
                    <a:pt x="0" y="459"/>
                    <a:pt x="0" y="459"/>
                    <a:pt x="0" y="459"/>
                  </a:cubicBezTo>
                  <a:cubicBezTo>
                    <a:pt x="437" y="459"/>
                    <a:pt x="1137" y="459"/>
                    <a:pt x="2227" y="459"/>
                  </a:cubicBezTo>
                  <a:cubicBezTo>
                    <a:pt x="2204" y="149"/>
                    <a:pt x="1928" y="0"/>
                    <a:pt x="1928" y="0"/>
                  </a:cubicBezTo>
                </a:path>
              </a:pathLst>
            </a:custGeom>
            <a:solidFill>
              <a:srgbClr val="1E82C5"/>
            </a:solidFill>
            <a:ln>
              <a:noFill/>
            </a:ln>
            <a:effectLst/>
          </p:spPr>
          <p:txBody>
            <a:bodyPr wrap="none" anchor="ctr"/>
            <a:lstStyle/>
            <a:p>
              <a:pPr algn="ctr"/>
              <a:endParaRPr lang="en-US"/>
            </a:p>
          </p:txBody>
        </p:sp>
      </p:grpSp>
      <p:grpSp>
        <p:nvGrpSpPr>
          <p:cNvPr id="45" name="مجموعة 44">
            <a:extLst>
              <a:ext uri="{FF2B5EF4-FFF2-40B4-BE49-F238E27FC236}">
                <a16:creationId xmlns:a16="http://schemas.microsoft.com/office/drawing/2014/main" id="{0AC7DE12-2F5B-4D31-9B69-27D767C0B7A0}"/>
              </a:ext>
            </a:extLst>
          </p:cNvPr>
          <p:cNvGrpSpPr/>
          <p:nvPr/>
        </p:nvGrpSpPr>
        <p:grpSpPr>
          <a:xfrm>
            <a:off x="7289074" y="365760"/>
            <a:ext cx="578677" cy="879380"/>
            <a:chOff x="7289074" y="365760"/>
            <a:chExt cx="578677" cy="879380"/>
          </a:xfrm>
        </p:grpSpPr>
        <p:sp>
          <p:nvSpPr>
            <p:cNvPr id="123" name="Freeform 386">
              <a:extLst>
                <a:ext uri="{FF2B5EF4-FFF2-40B4-BE49-F238E27FC236}">
                  <a16:creationId xmlns:a16="http://schemas.microsoft.com/office/drawing/2014/main" id="{472C8E21-341A-4A30-8B87-018823F45022}"/>
                </a:ext>
              </a:extLst>
            </p:cNvPr>
            <p:cNvSpPr>
              <a:spLocks noChangeArrowheads="1"/>
            </p:cNvSpPr>
            <p:nvPr/>
          </p:nvSpPr>
          <p:spPr bwMode="auto">
            <a:xfrm>
              <a:off x="7289074" y="810014"/>
              <a:ext cx="578677" cy="435126"/>
            </a:xfrm>
            <a:custGeom>
              <a:avLst/>
              <a:gdLst>
                <a:gd name="T0" fmla="*/ 448 w 770"/>
                <a:gd name="T1" fmla="*/ 585 h 632"/>
                <a:gd name="T2" fmla="*/ 448 w 770"/>
                <a:gd name="T3" fmla="*/ 585 h 632"/>
                <a:gd name="T4" fmla="*/ 551 w 770"/>
                <a:gd name="T5" fmla="*/ 608 h 632"/>
                <a:gd name="T6" fmla="*/ 586 w 770"/>
                <a:gd name="T7" fmla="*/ 539 h 632"/>
                <a:gd name="T8" fmla="*/ 574 w 770"/>
                <a:gd name="T9" fmla="*/ 493 h 632"/>
                <a:gd name="T10" fmla="*/ 529 w 770"/>
                <a:gd name="T11" fmla="*/ 447 h 632"/>
                <a:gd name="T12" fmla="*/ 769 w 770"/>
                <a:gd name="T13" fmla="*/ 447 h 632"/>
                <a:gd name="T14" fmla="*/ 769 w 770"/>
                <a:gd name="T15" fmla="*/ 0 h 632"/>
                <a:gd name="T16" fmla="*/ 0 w 770"/>
                <a:gd name="T17" fmla="*/ 0 h 632"/>
                <a:gd name="T18" fmla="*/ 12 w 770"/>
                <a:gd name="T19" fmla="*/ 46 h 632"/>
                <a:gd name="T20" fmla="*/ 448 w 770"/>
                <a:gd name="T21" fmla="*/ 58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632">
                  <a:moveTo>
                    <a:pt x="448" y="585"/>
                  </a:moveTo>
                  <a:lnTo>
                    <a:pt x="448" y="585"/>
                  </a:lnTo>
                  <a:cubicBezTo>
                    <a:pt x="483" y="620"/>
                    <a:pt x="529" y="631"/>
                    <a:pt x="551" y="608"/>
                  </a:cubicBezTo>
                  <a:cubicBezTo>
                    <a:pt x="574" y="585"/>
                    <a:pt x="586" y="562"/>
                    <a:pt x="586" y="539"/>
                  </a:cubicBezTo>
                  <a:cubicBezTo>
                    <a:pt x="586" y="528"/>
                    <a:pt x="574" y="516"/>
                    <a:pt x="574" y="493"/>
                  </a:cubicBezTo>
                  <a:cubicBezTo>
                    <a:pt x="529" y="447"/>
                    <a:pt x="529" y="447"/>
                    <a:pt x="529" y="447"/>
                  </a:cubicBezTo>
                  <a:cubicBezTo>
                    <a:pt x="609" y="447"/>
                    <a:pt x="689" y="447"/>
                    <a:pt x="769" y="447"/>
                  </a:cubicBezTo>
                  <a:cubicBezTo>
                    <a:pt x="769" y="0"/>
                    <a:pt x="769" y="0"/>
                    <a:pt x="769" y="0"/>
                  </a:cubicBezTo>
                  <a:cubicBezTo>
                    <a:pt x="0" y="0"/>
                    <a:pt x="0" y="0"/>
                    <a:pt x="0" y="0"/>
                  </a:cubicBezTo>
                  <a:cubicBezTo>
                    <a:pt x="0" y="11"/>
                    <a:pt x="0" y="23"/>
                    <a:pt x="12" y="46"/>
                  </a:cubicBezTo>
                  <a:cubicBezTo>
                    <a:pt x="448" y="585"/>
                    <a:pt x="448" y="585"/>
                    <a:pt x="448" y="585"/>
                  </a:cubicBezTo>
                </a:path>
              </a:pathLst>
            </a:custGeom>
            <a:gradFill flip="none" rotWithShape="1">
              <a:gsLst>
                <a:gs pos="0">
                  <a:srgbClr val="1E82C5">
                    <a:shade val="30000"/>
                    <a:satMod val="115000"/>
                  </a:srgbClr>
                </a:gs>
                <a:gs pos="50000">
                  <a:srgbClr val="1E82C5">
                    <a:shade val="67500"/>
                    <a:satMod val="115000"/>
                  </a:srgbClr>
                </a:gs>
                <a:gs pos="100000">
                  <a:srgbClr val="1E82C5">
                    <a:shade val="100000"/>
                    <a:satMod val="115000"/>
                  </a:srgbClr>
                </a:gs>
              </a:gsLst>
              <a:path path="circle">
                <a:fillToRect l="100000" t="100000"/>
              </a:path>
              <a:tileRect r="-100000" b="-100000"/>
            </a:gradFill>
            <a:ln>
              <a:noFill/>
            </a:ln>
            <a:effectLst/>
          </p:spPr>
          <p:txBody>
            <a:bodyPr wrap="none" anchor="ctr"/>
            <a:lstStyle/>
            <a:p>
              <a:pPr algn="ctr"/>
              <a:endParaRPr lang="en-US"/>
            </a:p>
          </p:txBody>
        </p:sp>
        <p:sp>
          <p:nvSpPr>
            <p:cNvPr id="124" name="Freeform 387">
              <a:extLst>
                <a:ext uri="{FF2B5EF4-FFF2-40B4-BE49-F238E27FC236}">
                  <a16:creationId xmlns:a16="http://schemas.microsoft.com/office/drawing/2014/main" id="{8C961F8C-3D38-42C5-AEC4-385667CABF37}"/>
                </a:ext>
              </a:extLst>
            </p:cNvPr>
            <p:cNvSpPr>
              <a:spLocks noChangeArrowheads="1"/>
            </p:cNvSpPr>
            <p:nvPr/>
          </p:nvSpPr>
          <p:spPr bwMode="auto">
            <a:xfrm>
              <a:off x="7289074" y="365760"/>
              <a:ext cx="578677" cy="444254"/>
            </a:xfrm>
            <a:custGeom>
              <a:avLst/>
              <a:gdLst>
                <a:gd name="T0" fmla="*/ 769 w 770"/>
                <a:gd name="T1" fmla="*/ 184 h 644"/>
                <a:gd name="T2" fmla="*/ 769 w 770"/>
                <a:gd name="T3" fmla="*/ 184 h 644"/>
                <a:gd name="T4" fmla="*/ 529 w 770"/>
                <a:gd name="T5" fmla="*/ 184 h 644"/>
                <a:gd name="T6" fmla="*/ 574 w 770"/>
                <a:gd name="T7" fmla="*/ 138 h 644"/>
                <a:gd name="T8" fmla="*/ 551 w 770"/>
                <a:gd name="T9" fmla="*/ 23 h 644"/>
                <a:gd name="T10" fmla="*/ 448 w 770"/>
                <a:gd name="T11" fmla="*/ 35 h 644"/>
                <a:gd name="T12" fmla="*/ 12 w 770"/>
                <a:gd name="T13" fmla="*/ 585 h 644"/>
                <a:gd name="T14" fmla="*/ 0 w 770"/>
                <a:gd name="T15" fmla="*/ 643 h 644"/>
                <a:gd name="T16" fmla="*/ 769 w 770"/>
                <a:gd name="T17" fmla="*/ 643 h 644"/>
                <a:gd name="T18" fmla="*/ 769 w 770"/>
                <a:gd name="T19" fmla="*/ 18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0" h="644">
                  <a:moveTo>
                    <a:pt x="769" y="184"/>
                  </a:moveTo>
                  <a:lnTo>
                    <a:pt x="769" y="184"/>
                  </a:lnTo>
                  <a:cubicBezTo>
                    <a:pt x="529" y="184"/>
                    <a:pt x="529" y="184"/>
                    <a:pt x="529" y="184"/>
                  </a:cubicBezTo>
                  <a:cubicBezTo>
                    <a:pt x="574" y="138"/>
                    <a:pt x="574" y="138"/>
                    <a:pt x="574" y="138"/>
                  </a:cubicBezTo>
                  <a:cubicBezTo>
                    <a:pt x="597" y="103"/>
                    <a:pt x="586" y="57"/>
                    <a:pt x="551" y="23"/>
                  </a:cubicBezTo>
                  <a:cubicBezTo>
                    <a:pt x="529" y="0"/>
                    <a:pt x="483" y="11"/>
                    <a:pt x="448" y="35"/>
                  </a:cubicBezTo>
                  <a:cubicBezTo>
                    <a:pt x="12" y="585"/>
                    <a:pt x="12" y="585"/>
                    <a:pt x="12" y="585"/>
                  </a:cubicBezTo>
                  <a:cubicBezTo>
                    <a:pt x="0" y="608"/>
                    <a:pt x="0" y="620"/>
                    <a:pt x="0" y="643"/>
                  </a:cubicBezTo>
                  <a:cubicBezTo>
                    <a:pt x="0" y="643"/>
                    <a:pt x="0" y="643"/>
                    <a:pt x="769" y="643"/>
                  </a:cubicBezTo>
                  <a:cubicBezTo>
                    <a:pt x="769" y="184"/>
                    <a:pt x="769" y="184"/>
                    <a:pt x="769" y="184"/>
                  </a:cubicBezTo>
                </a:path>
              </a:pathLst>
            </a:custGeom>
            <a:solidFill>
              <a:srgbClr val="1E82C5"/>
            </a:solidFill>
            <a:ln>
              <a:noFill/>
            </a:ln>
            <a:effectLst/>
          </p:spPr>
          <p:txBody>
            <a:bodyPr wrap="none" anchor="ctr"/>
            <a:lstStyle/>
            <a:p>
              <a:pPr algn="ctr"/>
              <a:endParaRPr lang="en-US"/>
            </a:p>
          </p:txBody>
        </p:sp>
      </p:grpSp>
      <p:grpSp>
        <p:nvGrpSpPr>
          <p:cNvPr id="44" name="مجموعة 43">
            <a:extLst>
              <a:ext uri="{FF2B5EF4-FFF2-40B4-BE49-F238E27FC236}">
                <a16:creationId xmlns:a16="http://schemas.microsoft.com/office/drawing/2014/main" id="{BB91E0D0-6571-4EF9-94F5-2DD297DEF07F}"/>
              </a:ext>
            </a:extLst>
          </p:cNvPr>
          <p:cNvGrpSpPr/>
          <p:nvPr/>
        </p:nvGrpSpPr>
        <p:grpSpPr>
          <a:xfrm>
            <a:off x="10408364" y="475303"/>
            <a:ext cx="1101139" cy="3261918"/>
            <a:chOff x="10408364" y="475303"/>
            <a:chExt cx="1101139" cy="3261918"/>
          </a:xfrm>
        </p:grpSpPr>
        <p:sp>
          <p:nvSpPr>
            <p:cNvPr id="121" name="Freeform 384">
              <a:extLst>
                <a:ext uri="{FF2B5EF4-FFF2-40B4-BE49-F238E27FC236}">
                  <a16:creationId xmlns:a16="http://schemas.microsoft.com/office/drawing/2014/main" id="{98347085-D0A8-4B44-AF5B-87434DFB2F89}"/>
                </a:ext>
              </a:extLst>
            </p:cNvPr>
            <p:cNvSpPr>
              <a:spLocks noChangeArrowheads="1"/>
            </p:cNvSpPr>
            <p:nvPr/>
          </p:nvSpPr>
          <p:spPr bwMode="auto">
            <a:xfrm>
              <a:off x="10623302" y="1290782"/>
              <a:ext cx="886201" cy="2446439"/>
            </a:xfrm>
            <a:custGeom>
              <a:avLst/>
              <a:gdLst>
                <a:gd name="T0" fmla="*/ 872 w 1183"/>
                <a:gd name="T1" fmla="*/ 0 h 3546"/>
                <a:gd name="T2" fmla="*/ 872 w 1183"/>
                <a:gd name="T3" fmla="*/ 0 h 3546"/>
                <a:gd name="T4" fmla="*/ 0 w 1183"/>
                <a:gd name="T5" fmla="*/ 0 h 3546"/>
                <a:gd name="T6" fmla="*/ 0 w 1183"/>
                <a:gd name="T7" fmla="*/ 57 h 3546"/>
                <a:gd name="T8" fmla="*/ 0 w 1183"/>
                <a:gd name="T9" fmla="*/ 2869 h 3546"/>
                <a:gd name="T10" fmla="*/ 425 w 1183"/>
                <a:gd name="T11" fmla="*/ 3453 h 3546"/>
                <a:gd name="T12" fmla="*/ 1182 w 1183"/>
                <a:gd name="T13" fmla="*/ 3533 h 3546"/>
                <a:gd name="T14" fmla="*/ 872 w 1183"/>
                <a:gd name="T15" fmla="*/ 3028 h 3546"/>
                <a:gd name="T16" fmla="*/ 872 w 1183"/>
                <a:gd name="T17" fmla="*/ 998 h 3546"/>
                <a:gd name="T18" fmla="*/ 872 w 1183"/>
                <a:gd name="T19" fmla="*/ 0 h 3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3" h="3546">
                  <a:moveTo>
                    <a:pt x="872" y="0"/>
                  </a:moveTo>
                  <a:lnTo>
                    <a:pt x="872" y="0"/>
                  </a:lnTo>
                  <a:cubicBezTo>
                    <a:pt x="0" y="0"/>
                    <a:pt x="0" y="0"/>
                    <a:pt x="0" y="0"/>
                  </a:cubicBezTo>
                  <a:cubicBezTo>
                    <a:pt x="0" y="57"/>
                    <a:pt x="0" y="57"/>
                    <a:pt x="0" y="57"/>
                  </a:cubicBezTo>
                  <a:cubicBezTo>
                    <a:pt x="0" y="57"/>
                    <a:pt x="0" y="2536"/>
                    <a:pt x="0" y="2869"/>
                  </a:cubicBezTo>
                  <a:cubicBezTo>
                    <a:pt x="0" y="3051"/>
                    <a:pt x="149" y="3327"/>
                    <a:pt x="425" y="3453"/>
                  </a:cubicBezTo>
                  <a:cubicBezTo>
                    <a:pt x="631" y="3545"/>
                    <a:pt x="929" y="3533"/>
                    <a:pt x="1182" y="3533"/>
                  </a:cubicBezTo>
                  <a:cubicBezTo>
                    <a:pt x="1182" y="3533"/>
                    <a:pt x="872" y="3361"/>
                    <a:pt x="872" y="3028"/>
                  </a:cubicBezTo>
                  <a:cubicBezTo>
                    <a:pt x="872" y="2697"/>
                    <a:pt x="872" y="998"/>
                    <a:pt x="872" y="998"/>
                  </a:cubicBezTo>
                  <a:cubicBezTo>
                    <a:pt x="872" y="0"/>
                    <a:pt x="872" y="0"/>
                    <a:pt x="872" y="0"/>
                  </a:cubicBezTo>
                </a:path>
              </a:pathLst>
            </a:custGeom>
            <a:gradFill flip="none" rotWithShape="1">
              <a:gsLst>
                <a:gs pos="0">
                  <a:srgbClr val="1E82C5">
                    <a:shade val="30000"/>
                    <a:satMod val="115000"/>
                  </a:srgbClr>
                </a:gs>
                <a:gs pos="50000">
                  <a:srgbClr val="1E82C5">
                    <a:shade val="67500"/>
                    <a:satMod val="115000"/>
                  </a:srgbClr>
                </a:gs>
                <a:gs pos="100000">
                  <a:srgbClr val="1E82C5">
                    <a:shade val="100000"/>
                    <a:satMod val="115000"/>
                  </a:srgbClr>
                </a:gs>
              </a:gsLst>
              <a:lin ang="10800000" scaled="1"/>
              <a:tileRect/>
            </a:gradFill>
            <a:ln>
              <a:noFill/>
            </a:ln>
            <a:effectLst/>
          </p:spPr>
          <p:txBody>
            <a:bodyPr wrap="none" anchor="ctr"/>
            <a:lstStyle/>
            <a:p>
              <a:pPr algn="ctr"/>
              <a:endParaRPr lang="en-US"/>
            </a:p>
          </p:txBody>
        </p:sp>
        <p:sp>
          <p:nvSpPr>
            <p:cNvPr id="122" name="Freeform 385">
              <a:extLst>
                <a:ext uri="{FF2B5EF4-FFF2-40B4-BE49-F238E27FC236}">
                  <a16:creationId xmlns:a16="http://schemas.microsoft.com/office/drawing/2014/main" id="{308B14A9-36F0-410D-8128-96F0D919FC7F}"/>
                </a:ext>
              </a:extLst>
            </p:cNvPr>
            <p:cNvSpPr>
              <a:spLocks noChangeArrowheads="1"/>
            </p:cNvSpPr>
            <p:nvPr/>
          </p:nvSpPr>
          <p:spPr bwMode="auto">
            <a:xfrm>
              <a:off x="10408364" y="475303"/>
              <a:ext cx="869668" cy="815479"/>
            </a:xfrm>
            <a:custGeom>
              <a:avLst/>
              <a:gdLst>
                <a:gd name="T0" fmla="*/ 287 w 1160"/>
                <a:gd name="T1" fmla="*/ 1182 h 1183"/>
                <a:gd name="T2" fmla="*/ 287 w 1160"/>
                <a:gd name="T3" fmla="*/ 1182 h 1183"/>
                <a:gd name="T4" fmla="*/ 1159 w 1160"/>
                <a:gd name="T5" fmla="*/ 1182 h 1183"/>
                <a:gd name="T6" fmla="*/ 1159 w 1160"/>
                <a:gd name="T7" fmla="*/ 1090 h 1183"/>
                <a:gd name="T8" fmla="*/ 1159 w 1160"/>
                <a:gd name="T9" fmla="*/ 677 h 1183"/>
                <a:gd name="T10" fmla="*/ 746 w 1160"/>
                <a:gd name="T11" fmla="*/ 103 h 1183"/>
                <a:gd name="T12" fmla="*/ 0 w 1160"/>
                <a:gd name="T13" fmla="*/ 23 h 1183"/>
                <a:gd name="T14" fmla="*/ 0 w 1160"/>
                <a:gd name="T15" fmla="*/ 34 h 1183"/>
                <a:gd name="T16" fmla="*/ 287 w 1160"/>
                <a:gd name="T17" fmla="*/ 516 h 1183"/>
                <a:gd name="T18" fmla="*/ 287 w 1160"/>
                <a:gd name="T19" fmla="*/ 929 h 1183"/>
                <a:gd name="T20" fmla="*/ 287 w 1160"/>
                <a:gd name="T21" fmla="*/ 1182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0" h="1183">
                  <a:moveTo>
                    <a:pt x="287" y="1182"/>
                  </a:moveTo>
                  <a:lnTo>
                    <a:pt x="287" y="1182"/>
                  </a:lnTo>
                  <a:cubicBezTo>
                    <a:pt x="1159" y="1182"/>
                    <a:pt x="1159" y="1182"/>
                    <a:pt x="1159" y="1182"/>
                  </a:cubicBezTo>
                  <a:cubicBezTo>
                    <a:pt x="1159" y="1090"/>
                    <a:pt x="1159" y="1090"/>
                    <a:pt x="1159" y="1090"/>
                  </a:cubicBezTo>
                  <a:cubicBezTo>
                    <a:pt x="1159" y="1090"/>
                    <a:pt x="1159" y="1010"/>
                    <a:pt x="1159" y="677"/>
                  </a:cubicBezTo>
                  <a:cubicBezTo>
                    <a:pt x="1159" y="493"/>
                    <a:pt x="1010" y="229"/>
                    <a:pt x="746" y="103"/>
                  </a:cubicBezTo>
                  <a:cubicBezTo>
                    <a:pt x="539" y="0"/>
                    <a:pt x="252" y="23"/>
                    <a:pt x="0" y="23"/>
                  </a:cubicBezTo>
                  <a:cubicBezTo>
                    <a:pt x="0" y="34"/>
                    <a:pt x="0" y="34"/>
                    <a:pt x="0" y="34"/>
                  </a:cubicBezTo>
                  <a:cubicBezTo>
                    <a:pt x="57" y="69"/>
                    <a:pt x="287" y="229"/>
                    <a:pt x="287" y="516"/>
                  </a:cubicBezTo>
                  <a:cubicBezTo>
                    <a:pt x="287" y="849"/>
                    <a:pt x="287" y="929"/>
                    <a:pt x="287" y="929"/>
                  </a:cubicBezTo>
                  <a:cubicBezTo>
                    <a:pt x="287" y="1067"/>
                    <a:pt x="287" y="1136"/>
                    <a:pt x="287" y="1182"/>
                  </a:cubicBezTo>
                </a:path>
              </a:pathLst>
            </a:custGeom>
            <a:gradFill flip="none" rotWithShape="1">
              <a:gsLst>
                <a:gs pos="0">
                  <a:srgbClr val="1E82C5">
                    <a:shade val="30000"/>
                    <a:satMod val="115000"/>
                  </a:srgbClr>
                </a:gs>
                <a:gs pos="50000">
                  <a:srgbClr val="1E82C5">
                    <a:shade val="67500"/>
                    <a:satMod val="115000"/>
                  </a:srgbClr>
                </a:gs>
                <a:gs pos="100000">
                  <a:srgbClr val="1E82C5">
                    <a:shade val="100000"/>
                    <a:satMod val="115000"/>
                  </a:srgbClr>
                </a:gs>
              </a:gsLst>
              <a:lin ang="10800000" scaled="1"/>
              <a:tileRect/>
            </a:gradFill>
            <a:ln>
              <a:noFill/>
            </a:ln>
            <a:effectLst/>
          </p:spPr>
          <p:txBody>
            <a:bodyPr wrap="none" anchor="ctr"/>
            <a:lstStyle/>
            <a:p>
              <a:pPr algn="ctr"/>
              <a:endParaRPr lang="en-US"/>
            </a:p>
          </p:txBody>
        </p:sp>
      </p:grpSp>
      <p:sp>
        <p:nvSpPr>
          <p:cNvPr id="120" name="Freeform 383">
            <a:extLst>
              <a:ext uri="{FF2B5EF4-FFF2-40B4-BE49-F238E27FC236}">
                <a16:creationId xmlns:a16="http://schemas.microsoft.com/office/drawing/2014/main" id="{23FC3CF5-F7B6-41F6-808A-6532C3240661}"/>
              </a:ext>
            </a:extLst>
          </p:cNvPr>
          <p:cNvSpPr>
            <a:spLocks noChangeArrowheads="1"/>
          </p:cNvSpPr>
          <p:nvPr/>
        </p:nvSpPr>
        <p:spPr bwMode="auto">
          <a:xfrm>
            <a:off x="10295936" y="493559"/>
            <a:ext cx="327366" cy="626824"/>
          </a:xfrm>
          <a:custGeom>
            <a:avLst/>
            <a:gdLst>
              <a:gd name="T0" fmla="*/ 344 w 437"/>
              <a:gd name="T1" fmla="*/ 906 h 907"/>
              <a:gd name="T2" fmla="*/ 344 w 437"/>
              <a:gd name="T3" fmla="*/ 906 h 907"/>
              <a:gd name="T4" fmla="*/ 436 w 437"/>
              <a:gd name="T5" fmla="*/ 906 h 907"/>
              <a:gd name="T6" fmla="*/ 436 w 437"/>
              <a:gd name="T7" fmla="*/ 493 h 907"/>
              <a:gd name="T8" fmla="*/ 436 w 437"/>
              <a:gd name="T9" fmla="*/ 459 h 907"/>
              <a:gd name="T10" fmla="*/ 137 w 437"/>
              <a:gd name="T11" fmla="*/ 0 h 907"/>
              <a:gd name="T12" fmla="*/ 0 w 437"/>
              <a:gd name="T13" fmla="*/ 0 h 907"/>
              <a:gd name="T14" fmla="*/ 344 w 437"/>
              <a:gd name="T15" fmla="*/ 459 h 907"/>
              <a:gd name="T16" fmla="*/ 344 w 437"/>
              <a:gd name="T17" fmla="*/ 470 h 907"/>
              <a:gd name="T18" fmla="*/ 344 w 437"/>
              <a:gd name="T19" fmla="*/ 906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907">
                <a:moveTo>
                  <a:pt x="344" y="906"/>
                </a:moveTo>
                <a:lnTo>
                  <a:pt x="344" y="906"/>
                </a:lnTo>
                <a:cubicBezTo>
                  <a:pt x="436" y="906"/>
                  <a:pt x="436" y="906"/>
                  <a:pt x="436" y="906"/>
                </a:cubicBezTo>
                <a:cubicBezTo>
                  <a:pt x="436" y="906"/>
                  <a:pt x="436" y="826"/>
                  <a:pt x="436" y="493"/>
                </a:cubicBezTo>
                <a:cubicBezTo>
                  <a:pt x="436" y="482"/>
                  <a:pt x="436" y="470"/>
                  <a:pt x="436" y="459"/>
                </a:cubicBezTo>
                <a:cubicBezTo>
                  <a:pt x="413" y="149"/>
                  <a:pt x="137" y="0"/>
                  <a:pt x="137" y="0"/>
                </a:cubicBezTo>
                <a:cubicBezTo>
                  <a:pt x="0" y="0"/>
                  <a:pt x="0" y="0"/>
                  <a:pt x="0" y="0"/>
                </a:cubicBezTo>
                <a:cubicBezTo>
                  <a:pt x="0" y="0"/>
                  <a:pt x="332" y="218"/>
                  <a:pt x="344" y="459"/>
                </a:cubicBezTo>
                <a:cubicBezTo>
                  <a:pt x="344" y="470"/>
                  <a:pt x="344" y="470"/>
                  <a:pt x="344" y="470"/>
                </a:cubicBezTo>
                <a:cubicBezTo>
                  <a:pt x="344" y="711"/>
                  <a:pt x="344" y="906"/>
                  <a:pt x="344" y="906"/>
                </a:cubicBezTo>
              </a:path>
            </a:pathLst>
          </a:custGeom>
          <a:solidFill>
            <a:schemeClr val="accent5">
              <a:lumMod val="50000"/>
            </a:schemeClr>
          </a:solidFill>
          <a:ln>
            <a:noFill/>
          </a:ln>
          <a:effectLst/>
        </p:spPr>
        <p:txBody>
          <a:bodyPr wrap="none" anchor="ctr"/>
          <a:lstStyle/>
          <a:p>
            <a:pPr algn="ctr"/>
            <a:endParaRPr lang="en-US"/>
          </a:p>
        </p:txBody>
      </p:sp>
      <p:sp>
        <p:nvSpPr>
          <p:cNvPr id="4" name="Freeform 123">
            <a:extLst>
              <a:ext uri="{FF2B5EF4-FFF2-40B4-BE49-F238E27FC236}">
                <a16:creationId xmlns:a16="http://schemas.microsoft.com/office/drawing/2014/main" id="{A35A91FF-0990-41E1-BF93-437C1751AB38}"/>
              </a:ext>
            </a:extLst>
          </p:cNvPr>
          <p:cNvSpPr>
            <a:spLocks noChangeArrowheads="1"/>
          </p:cNvSpPr>
          <p:nvPr/>
        </p:nvSpPr>
        <p:spPr bwMode="auto">
          <a:xfrm>
            <a:off x="9405926" y="3215452"/>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en-US" dirty="0"/>
          </a:p>
        </p:txBody>
      </p:sp>
      <p:sp>
        <p:nvSpPr>
          <p:cNvPr id="5" name="Freeform 124">
            <a:extLst>
              <a:ext uri="{FF2B5EF4-FFF2-40B4-BE49-F238E27FC236}">
                <a16:creationId xmlns:a16="http://schemas.microsoft.com/office/drawing/2014/main" id="{B66CC5CD-B13F-4D8E-9B89-D933083B0440}"/>
              </a:ext>
            </a:extLst>
          </p:cNvPr>
          <p:cNvSpPr>
            <a:spLocks noChangeArrowheads="1"/>
          </p:cNvSpPr>
          <p:nvPr/>
        </p:nvSpPr>
        <p:spPr bwMode="auto">
          <a:xfrm>
            <a:off x="10108416" y="3851583"/>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6" name="Group 15">
            <a:extLst>
              <a:ext uri="{FF2B5EF4-FFF2-40B4-BE49-F238E27FC236}">
                <a16:creationId xmlns:a16="http://schemas.microsoft.com/office/drawing/2014/main" id="{9D7105A4-4B36-4B29-8FB8-C97639A341ED}"/>
              </a:ext>
            </a:extLst>
          </p:cNvPr>
          <p:cNvGrpSpPr>
            <a:grpSpLocks/>
          </p:cNvGrpSpPr>
          <p:nvPr/>
        </p:nvGrpSpPr>
        <p:grpSpPr bwMode="auto">
          <a:xfrm>
            <a:off x="10051156" y="5137274"/>
            <a:ext cx="1050805" cy="750545"/>
            <a:chOff x="5158596" y="5496283"/>
            <a:chExt cx="1408390" cy="1155813"/>
          </a:xfrm>
        </p:grpSpPr>
        <p:sp>
          <p:nvSpPr>
            <p:cNvPr id="7" name="Freeform 125">
              <a:extLst>
                <a:ext uri="{FF2B5EF4-FFF2-40B4-BE49-F238E27FC236}">
                  <a16:creationId xmlns:a16="http://schemas.microsoft.com/office/drawing/2014/main" id="{F569289E-B3EB-4534-A5F8-22FE9636B365}"/>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8" name="Freeform 126">
              <a:extLst>
                <a:ext uri="{FF2B5EF4-FFF2-40B4-BE49-F238E27FC236}">
                  <a16:creationId xmlns:a16="http://schemas.microsoft.com/office/drawing/2014/main" id="{77506474-1F25-4051-83CA-26E43F9148DA}"/>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127">
              <a:extLst>
                <a:ext uri="{FF2B5EF4-FFF2-40B4-BE49-F238E27FC236}">
                  <a16:creationId xmlns:a16="http://schemas.microsoft.com/office/drawing/2014/main" id="{A916D62F-5793-4F75-96C4-A688FA6440EF}"/>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0" name="Freeform 128">
              <a:extLst>
                <a:ext uri="{FF2B5EF4-FFF2-40B4-BE49-F238E27FC236}">
                  <a16:creationId xmlns:a16="http://schemas.microsoft.com/office/drawing/2014/main" id="{2EA87298-4DBD-4E6D-B6E0-7E8F319FC87D}"/>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1" name="Freeform 129">
              <a:extLst>
                <a:ext uri="{FF2B5EF4-FFF2-40B4-BE49-F238E27FC236}">
                  <a16:creationId xmlns:a16="http://schemas.microsoft.com/office/drawing/2014/main" id="{8B65F743-DB6E-441B-B454-4C23018CFD06}"/>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2" name="Freeform 130">
              <a:extLst>
                <a:ext uri="{FF2B5EF4-FFF2-40B4-BE49-F238E27FC236}">
                  <a16:creationId xmlns:a16="http://schemas.microsoft.com/office/drawing/2014/main" id="{D2C3C12C-D44A-4BA1-8BFB-4AFF160D20FC}"/>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3" name="Freeform 131">
              <a:extLst>
                <a:ext uri="{FF2B5EF4-FFF2-40B4-BE49-F238E27FC236}">
                  <a16:creationId xmlns:a16="http://schemas.microsoft.com/office/drawing/2014/main" id="{DA6FA527-50FB-4F90-98EE-DC6DC36A9F87}"/>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32">
              <a:extLst>
                <a:ext uri="{FF2B5EF4-FFF2-40B4-BE49-F238E27FC236}">
                  <a16:creationId xmlns:a16="http://schemas.microsoft.com/office/drawing/2014/main" id="{5D873E67-3010-46EC-8E5B-BE5364280A69}"/>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57">
              <a:extLst>
                <a:ext uri="{FF2B5EF4-FFF2-40B4-BE49-F238E27FC236}">
                  <a16:creationId xmlns:a16="http://schemas.microsoft.com/office/drawing/2014/main" id="{BEAAEC50-EF51-4143-A26F-435CB602B5FF}"/>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58">
              <a:extLst>
                <a:ext uri="{FF2B5EF4-FFF2-40B4-BE49-F238E27FC236}">
                  <a16:creationId xmlns:a16="http://schemas.microsoft.com/office/drawing/2014/main" id="{4BC9833C-BBDC-4644-A9E6-AF863B4AFCA3}"/>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59">
              <a:extLst>
                <a:ext uri="{FF2B5EF4-FFF2-40B4-BE49-F238E27FC236}">
                  <a16:creationId xmlns:a16="http://schemas.microsoft.com/office/drawing/2014/main" id="{6EBBE7ED-AA26-4977-BE99-A7FC5F8DF9B7}"/>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8" name="Freeform 160">
              <a:extLst>
                <a:ext uri="{FF2B5EF4-FFF2-40B4-BE49-F238E27FC236}">
                  <a16:creationId xmlns:a16="http://schemas.microsoft.com/office/drawing/2014/main" id="{9C4E4E05-F424-48FD-98B7-40CF594B8B62}"/>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sp>
        <p:nvSpPr>
          <p:cNvPr id="127" name="TextBox 155">
            <a:extLst>
              <a:ext uri="{FF2B5EF4-FFF2-40B4-BE49-F238E27FC236}">
                <a16:creationId xmlns:a16="http://schemas.microsoft.com/office/drawing/2014/main" id="{7E2402A6-6D45-4681-8968-6532183B4947}"/>
              </a:ext>
            </a:extLst>
          </p:cNvPr>
          <p:cNvSpPr txBox="1"/>
          <p:nvPr/>
        </p:nvSpPr>
        <p:spPr>
          <a:xfrm>
            <a:off x="3012073" y="429011"/>
            <a:ext cx="2186662" cy="755920"/>
          </a:xfrm>
          <a:prstGeom prst="rect">
            <a:avLst/>
          </a:prstGeom>
          <a:noFill/>
        </p:spPr>
        <p:txBody>
          <a:bodyPr wrap="square" rtlCol="0">
            <a:normAutofit/>
          </a:bodyPr>
          <a:lstStyle/>
          <a:p>
            <a:pPr algn="ctr"/>
            <a:r>
              <a:rPr lang="en-US" sz="2400" b="1" dirty="0" err="1">
                <a:solidFill>
                  <a:srgbClr val="002060"/>
                </a:solidFill>
              </a:rPr>
              <a:t>polleverywhere</a:t>
            </a:r>
            <a:endParaRPr lang="en-US" sz="2400" b="1" dirty="0">
              <a:solidFill>
                <a:srgbClr val="002060"/>
              </a:solidFill>
            </a:endParaRPr>
          </a:p>
          <a:p>
            <a:endParaRPr lang="en-US" sz="1400" dirty="0">
              <a:solidFill>
                <a:srgbClr val="002060"/>
              </a:solidFill>
            </a:endParaRPr>
          </a:p>
        </p:txBody>
      </p:sp>
      <p:graphicFrame>
        <p:nvGraphicFramePr>
          <p:cNvPr id="128" name="رسم تخطيطي 127">
            <a:extLst>
              <a:ext uri="{FF2B5EF4-FFF2-40B4-BE49-F238E27FC236}">
                <a16:creationId xmlns:a16="http://schemas.microsoft.com/office/drawing/2014/main" id="{CEEBBA3F-5C82-44C2-812E-F4C9959BE928}"/>
              </a:ext>
            </a:extLst>
          </p:cNvPr>
          <p:cNvGraphicFramePr/>
          <p:nvPr>
            <p:extLst>
              <p:ext uri="{D42A27DB-BD31-4B8C-83A1-F6EECF244321}">
                <p14:modId xmlns:p14="http://schemas.microsoft.com/office/powerpoint/2010/main" val="2718026475"/>
              </p:ext>
            </p:extLst>
          </p:nvPr>
        </p:nvGraphicFramePr>
        <p:xfrm>
          <a:off x="0" y="906774"/>
          <a:ext cx="8546063" cy="5081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831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600"/>
                                        <p:tgtEl>
                                          <p:spTgt spid="4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20"/>
                                        </p:tgtEl>
                                        <p:attrNameLst>
                                          <p:attrName>style.visibility</p:attrName>
                                        </p:attrNameLst>
                                      </p:cBhvr>
                                      <p:to>
                                        <p:strVal val="visible"/>
                                      </p:to>
                                    </p:set>
                                    <p:animEffect transition="in" filter="wipe(down)">
                                      <p:cBhvr>
                                        <p:cTn id="14" dur="600"/>
                                        <p:tgtEl>
                                          <p:spTgt spid="120"/>
                                        </p:tgtEl>
                                      </p:cBhvr>
                                    </p:animEffect>
                                  </p:childTnLst>
                                </p:cTn>
                              </p:par>
                            </p:childTnLst>
                          </p:cTn>
                        </p:par>
                        <p:par>
                          <p:cTn id="15" fill="hold">
                            <p:stCondLst>
                              <p:cond delay="1100"/>
                            </p:stCondLst>
                            <p:childTnLst>
                              <p:par>
                                <p:cTn id="16" presetID="22" presetClass="entr" presetSubtype="2"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right)">
                                      <p:cBhvr>
                                        <p:cTn id="18" dur="600"/>
                                        <p:tgtEl>
                                          <p:spTgt spid="45"/>
                                        </p:tgtEl>
                                      </p:cBhvr>
                                    </p:animEffect>
                                  </p:childTnLst>
                                </p:cTn>
                              </p:par>
                            </p:childTnLst>
                          </p:cTn>
                        </p:par>
                        <p:par>
                          <p:cTn id="19" fill="hold">
                            <p:stCondLst>
                              <p:cond delay="1700"/>
                            </p:stCondLst>
                            <p:childTnLst>
                              <p:par>
                                <p:cTn id="20" presetID="10" presetClass="entr" presetSubtype="0"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500"/>
                                        <p:tgtEl>
                                          <p:spTgt spid="127"/>
                                        </p:tgtEl>
                                      </p:cBhvr>
                                    </p:animEffect>
                                  </p:childTnLst>
                                </p:cTn>
                              </p:par>
                            </p:childTnLst>
                          </p:cTn>
                        </p:par>
                        <p:par>
                          <p:cTn id="23" fill="hold">
                            <p:stCondLst>
                              <p:cond delay="2200"/>
                            </p:stCondLst>
                            <p:childTnLst>
                              <p:par>
                                <p:cTn id="24" presetID="42" presetClass="entr" presetSubtype="0" fill="hold" grpId="0" nodeType="after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fade">
                                      <p:cBhvr>
                                        <p:cTn id="26" dur="1000"/>
                                        <p:tgtEl>
                                          <p:spTgt spid="128"/>
                                        </p:tgtEl>
                                      </p:cBhvr>
                                    </p:animEffect>
                                    <p:anim calcmode="lin" valueType="num">
                                      <p:cBhvr>
                                        <p:cTn id="27" dur="1000" fill="hold"/>
                                        <p:tgtEl>
                                          <p:spTgt spid="128"/>
                                        </p:tgtEl>
                                        <p:attrNameLst>
                                          <p:attrName>ppt_x</p:attrName>
                                        </p:attrNameLst>
                                      </p:cBhvr>
                                      <p:tavLst>
                                        <p:tav tm="0">
                                          <p:val>
                                            <p:strVal val="#ppt_x"/>
                                          </p:val>
                                        </p:tav>
                                        <p:tav tm="100000">
                                          <p:val>
                                            <p:strVal val="#ppt_x"/>
                                          </p:val>
                                        </p:tav>
                                      </p:tavLst>
                                    </p:anim>
                                    <p:anim calcmode="lin" valueType="num">
                                      <p:cBhvr>
                                        <p:cTn id="28"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7" grpId="0"/>
      <p:bldGraphic spid="12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4045879-B9D3-428C-A53E-10A06B79C224}"/>
              </a:ext>
            </a:extLst>
          </p:cNvPr>
          <p:cNvPicPr>
            <a:picLocks noChangeAspect="1"/>
          </p:cNvPicPr>
          <p:nvPr/>
        </p:nvPicPr>
        <p:blipFill>
          <a:blip r:embed="rId2"/>
          <a:stretch>
            <a:fillRect/>
          </a:stretch>
        </p:blipFill>
        <p:spPr>
          <a:xfrm>
            <a:off x="6004560" y="310659"/>
            <a:ext cx="5845947" cy="3634324"/>
          </a:xfrm>
          <a:prstGeom prst="rect">
            <a:avLst/>
          </a:prstGeom>
          <a:ln>
            <a:solidFill>
              <a:schemeClr val="tx1">
                <a:lumMod val="95000"/>
                <a:lumOff val="5000"/>
              </a:schemeClr>
            </a:solidFill>
          </a:ln>
        </p:spPr>
      </p:pic>
      <p:pic>
        <p:nvPicPr>
          <p:cNvPr id="3" name="صورة 2">
            <a:extLst>
              <a:ext uri="{FF2B5EF4-FFF2-40B4-BE49-F238E27FC236}">
                <a16:creationId xmlns:a16="http://schemas.microsoft.com/office/drawing/2014/main" id="{552AFAB5-CDEB-4084-B24E-A02E05690089}"/>
              </a:ext>
            </a:extLst>
          </p:cNvPr>
          <p:cNvPicPr>
            <a:picLocks noChangeAspect="1"/>
          </p:cNvPicPr>
          <p:nvPr/>
        </p:nvPicPr>
        <p:blipFill>
          <a:blip r:embed="rId3"/>
          <a:stretch>
            <a:fillRect/>
          </a:stretch>
        </p:blipFill>
        <p:spPr>
          <a:xfrm>
            <a:off x="445996" y="2609798"/>
            <a:ext cx="6218514" cy="3310526"/>
          </a:xfrm>
          <a:prstGeom prst="rect">
            <a:avLst/>
          </a:prstGeom>
          <a:ln>
            <a:solidFill>
              <a:schemeClr val="tx1">
                <a:lumMod val="95000"/>
                <a:lumOff val="5000"/>
              </a:schemeClr>
            </a:solidFill>
          </a:ln>
        </p:spPr>
      </p:pic>
    </p:spTree>
    <p:extLst>
      <p:ext uri="{BB962C8B-B14F-4D97-AF65-F5344CB8AC3E}">
        <p14:creationId xmlns:p14="http://schemas.microsoft.com/office/powerpoint/2010/main" val="313094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7AEB00F8-DE29-4B9F-B415-589ACCDAB15A}"/>
              </a:ext>
            </a:extLst>
          </p:cNvPr>
          <p:cNvPicPr>
            <a:picLocks noChangeAspect="1"/>
          </p:cNvPicPr>
          <p:nvPr/>
        </p:nvPicPr>
        <p:blipFill>
          <a:blip r:embed="rId2"/>
          <a:stretch>
            <a:fillRect/>
          </a:stretch>
        </p:blipFill>
        <p:spPr>
          <a:xfrm>
            <a:off x="6244046" y="373397"/>
            <a:ext cx="5528537" cy="3392390"/>
          </a:xfrm>
          <a:prstGeom prst="rect">
            <a:avLst/>
          </a:prstGeom>
          <a:ln>
            <a:solidFill>
              <a:schemeClr val="tx1">
                <a:lumMod val="95000"/>
                <a:lumOff val="5000"/>
              </a:schemeClr>
            </a:solidFill>
          </a:ln>
        </p:spPr>
      </p:pic>
      <p:pic>
        <p:nvPicPr>
          <p:cNvPr id="5" name="صورة 4">
            <a:extLst>
              <a:ext uri="{FF2B5EF4-FFF2-40B4-BE49-F238E27FC236}">
                <a16:creationId xmlns:a16="http://schemas.microsoft.com/office/drawing/2014/main" id="{0F5054E2-40CE-46B6-A487-CF2EAC4F49BC}"/>
              </a:ext>
            </a:extLst>
          </p:cNvPr>
          <p:cNvPicPr>
            <a:picLocks noChangeAspect="1"/>
          </p:cNvPicPr>
          <p:nvPr/>
        </p:nvPicPr>
        <p:blipFill>
          <a:blip r:embed="rId3"/>
          <a:stretch>
            <a:fillRect/>
          </a:stretch>
        </p:blipFill>
        <p:spPr>
          <a:xfrm>
            <a:off x="419417" y="2460650"/>
            <a:ext cx="6412457" cy="3496013"/>
          </a:xfrm>
          <a:prstGeom prst="rect">
            <a:avLst/>
          </a:prstGeom>
          <a:ln>
            <a:solidFill>
              <a:schemeClr val="tx1">
                <a:lumMod val="95000"/>
                <a:lumOff val="5000"/>
              </a:schemeClr>
            </a:solidFill>
          </a:ln>
        </p:spPr>
      </p:pic>
    </p:spTree>
    <p:extLst>
      <p:ext uri="{BB962C8B-B14F-4D97-AF65-F5344CB8AC3E}">
        <p14:creationId xmlns:p14="http://schemas.microsoft.com/office/powerpoint/2010/main" val="146555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4ED4577F-F8E1-477D-B8EB-C354B82CECE1}"/>
              </a:ext>
            </a:extLst>
          </p:cNvPr>
          <p:cNvPicPr>
            <a:picLocks noChangeAspect="1"/>
          </p:cNvPicPr>
          <p:nvPr/>
        </p:nvPicPr>
        <p:blipFill>
          <a:blip r:embed="rId2"/>
          <a:stretch>
            <a:fillRect/>
          </a:stretch>
        </p:blipFill>
        <p:spPr>
          <a:xfrm>
            <a:off x="6095999" y="425451"/>
            <a:ext cx="5782491" cy="3610971"/>
          </a:xfrm>
          <a:prstGeom prst="rect">
            <a:avLst/>
          </a:prstGeom>
          <a:ln>
            <a:solidFill>
              <a:schemeClr val="tx1">
                <a:lumMod val="95000"/>
                <a:lumOff val="5000"/>
              </a:schemeClr>
            </a:solidFill>
          </a:ln>
        </p:spPr>
      </p:pic>
      <p:pic>
        <p:nvPicPr>
          <p:cNvPr id="7" name="صورة 6">
            <a:extLst>
              <a:ext uri="{FF2B5EF4-FFF2-40B4-BE49-F238E27FC236}">
                <a16:creationId xmlns:a16="http://schemas.microsoft.com/office/drawing/2014/main" id="{F5E938A3-33E7-4CB2-9343-AE84900EE2B4}"/>
              </a:ext>
            </a:extLst>
          </p:cNvPr>
          <p:cNvPicPr>
            <a:picLocks noChangeAspect="1"/>
          </p:cNvPicPr>
          <p:nvPr/>
        </p:nvPicPr>
        <p:blipFill>
          <a:blip r:embed="rId3"/>
          <a:stretch>
            <a:fillRect/>
          </a:stretch>
        </p:blipFill>
        <p:spPr>
          <a:xfrm>
            <a:off x="431074" y="2579915"/>
            <a:ext cx="6240961" cy="3362777"/>
          </a:xfrm>
          <a:prstGeom prst="rect">
            <a:avLst/>
          </a:prstGeom>
          <a:ln>
            <a:solidFill>
              <a:schemeClr val="tx1">
                <a:lumMod val="95000"/>
                <a:lumOff val="5000"/>
              </a:schemeClr>
            </a:solidFill>
          </a:ln>
        </p:spPr>
      </p:pic>
    </p:spTree>
    <p:extLst>
      <p:ext uri="{BB962C8B-B14F-4D97-AF65-F5344CB8AC3E}">
        <p14:creationId xmlns:p14="http://schemas.microsoft.com/office/powerpoint/2010/main" val="15703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C5A1A905-3DCF-44CB-86B5-448EDD917496}"/>
              </a:ext>
            </a:extLst>
          </p:cNvPr>
          <p:cNvSpPr>
            <a:spLocks noChangeArrowheads="1"/>
          </p:cNvSpPr>
          <p:nvPr/>
        </p:nvSpPr>
        <p:spPr bwMode="auto">
          <a:xfrm>
            <a:off x="9420141" y="2983494"/>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 name="Freeform 4">
            <a:extLst>
              <a:ext uri="{FF2B5EF4-FFF2-40B4-BE49-F238E27FC236}">
                <a16:creationId xmlns:a16="http://schemas.microsoft.com/office/drawing/2014/main" id="{3AFDDEE6-4D77-4092-A538-AE8E9FABE7C3}"/>
              </a:ext>
            </a:extLst>
          </p:cNvPr>
          <p:cNvSpPr>
            <a:spLocks noChangeArrowheads="1"/>
          </p:cNvSpPr>
          <p:nvPr/>
        </p:nvSpPr>
        <p:spPr bwMode="auto">
          <a:xfrm>
            <a:off x="9434188" y="3085516"/>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20" name="مجموعة 19">
            <a:extLst>
              <a:ext uri="{FF2B5EF4-FFF2-40B4-BE49-F238E27FC236}">
                <a16:creationId xmlns:a16="http://schemas.microsoft.com/office/drawing/2014/main" id="{AFB99B31-D7AE-4664-9D2F-2A265E11C9E2}"/>
              </a:ext>
            </a:extLst>
          </p:cNvPr>
          <p:cNvGrpSpPr/>
          <p:nvPr/>
        </p:nvGrpSpPr>
        <p:grpSpPr>
          <a:xfrm>
            <a:off x="7958419" y="493559"/>
            <a:ext cx="2664884" cy="626824"/>
            <a:chOff x="7958419" y="493559"/>
            <a:chExt cx="2664884" cy="626824"/>
          </a:xfrm>
        </p:grpSpPr>
        <p:sp>
          <p:nvSpPr>
            <p:cNvPr id="125" name="Freeform 388">
              <a:extLst>
                <a:ext uri="{FF2B5EF4-FFF2-40B4-BE49-F238E27FC236}">
                  <a16:creationId xmlns:a16="http://schemas.microsoft.com/office/drawing/2014/main" id="{975999BD-EFFD-4732-9668-3371D650BCC6}"/>
                </a:ext>
              </a:extLst>
            </p:cNvPr>
            <p:cNvSpPr>
              <a:spLocks noChangeArrowheads="1"/>
            </p:cNvSpPr>
            <p:nvPr/>
          </p:nvSpPr>
          <p:spPr bwMode="auto">
            <a:xfrm>
              <a:off x="7958419" y="810014"/>
              <a:ext cx="2664884" cy="310369"/>
            </a:xfrm>
            <a:custGeom>
              <a:avLst/>
              <a:gdLst>
                <a:gd name="T0" fmla="*/ 2227 w 2228"/>
                <a:gd name="T1" fmla="*/ 34 h 448"/>
                <a:gd name="T2" fmla="*/ 2227 w 2228"/>
                <a:gd name="T3" fmla="*/ 34 h 448"/>
                <a:gd name="T4" fmla="*/ 2227 w 2228"/>
                <a:gd name="T5" fmla="*/ 0 h 448"/>
                <a:gd name="T6" fmla="*/ 0 w 2228"/>
                <a:gd name="T7" fmla="*/ 0 h 448"/>
                <a:gd name="T8" fmla="*/ 0 w 2228"/>
                <a:gd name="T9" fmla="*/ 447 h 448"/>
                <a:gd name="T10" fmla="*/ 2227 w 2228"/>
                <a:gd name="T11" fmla="*/ 447 h 448"/>
                <a:gd name="T12" fmla="*/ 2227 w 2228"/>
                <a:gd name="T13" fmla="*/ 34 h 448"/>
              </a:gdLst>
              <a:ahLst/>
              <a:cxnLst>
                <a:cxn ang="0">
                  <a:pos x="T0" y="T1"/>
                </a:cxn>
                <a:cxn ang="0">
                  <a:pos x="T2" y="T3"/>
                </a:cxn>
                <a:cxn ang="0">
                  <a:pos x="T4" y="T5"/>
                </a:cxn>
                <a:cxn ang="0">
                  <a:pos x="T6" y="T7"/>
                </a:cxn>
                <a:cxn ang="0">
                  <a:pos x="T8" y="T9"/>
                </a:cxn>
                <a:cxn ang="0">
                  <a:pos x="T10" y="T11"/>
                </a:cxn>
                <a:cxn ang="0">
                  <a:pos x="T12" y="T13"/>
                </a:cxn>
              </a:cxnLst>
              <a:rect l="0" t="0" r="r" b="b"/>
              <a:pathLst>
                <a:path w="2228" h="448">
                  <a:moveTo>
                    <a:pt x="2227" y="34"/>
                  </a:moveTo>
                  <a:lnTo>
                    <a:pt x="2227" y="34"/>
                  </a:lnTo>
                  <a:cubicBezTo>
                    <a:pt x="2227" y="23"/>
                    <a:pt x="2227" y="11"/>
                    <a:pt x="2227" y="0"/>
                  </a:cubicBezTo>
                  <a:cubicBezTo>
                    <a:pt x="1137" y="0"/>
                    <a:pt x="437" y="0"/>
                    <a:pt x="0" y="0"/>
                  </a:cubicBezTo>
                  <a:cubicBezTo>
                    <a:pt x="0" y="447"/>
                    <a:pt x="0" y="447"/>
                    <a:pt x="0" y="447"/>
                  </a:cubicBezTo>
                  <a:cubicBezTo>
                    <a:pt x="2227" y="447"/>
                    <a:pt x="2227" y="447"/>
                    <a:pt x="2227" y="447"/>
                  </a:cubicBezTo>
                  <a:cubicBezTo>
                    <a:pt x="2227" y="447"/>
                    <a:pt x="2227" y="367"/>
                    <a:pt x="2227" y="34"/>
                  </a:cubicBezTo>
                </a:path>
              </a:pathLst>
            </a:custGeom>
            <a:solidFill>
              <a:srgbClr val="632B43"/>
            </a:solidFill>
            <a:ln>
              <a:noFill/>
            </a:ln>
            <a:effectLst/>
          </p:spPr>
          <p:txBody>
            <a:bodyPr wrap="none" anchor="ctr"/>
            <a:lstStyle/>
            <a:p>
              <a:pPr algn="ctr"/>
              <a:endParaRPr lang="en-US"/>
            </a:p>
          </p:txBody>
        </p:sp>
        <p:sp>
          <p:nvSpPr>
            <p:cNvPr id="126" name="Freeform 389">
              <a:extLst>
                <a:ext uri="{FF2B5EF4-FFF2-40B4-BE49-F238E27FC236}">
                  <a16:creationId xmlns:a16="http://schemas.microsoft.com/office/drawing/2014/main" id="{7FD74292-D536-4246-B89B-EEA4659B9BB6}"/>
                </a:ext>
              </a:extLst>
            </p:cNvPr>
            <p:cNvSpPr>
              <a:spLocks noChangeArrowheads="1"/>
            </p:cNvSpPr>
            <p:nvPr/>
          </p:nvSpPr>
          <p:spPr bwMode="auto">
            <a:xfrm>
              <a:off x="7958419" y="493559"/>
              <a:ext cx="2664884" cy="316455"/>
            </a:xfrm>
            <a:custGeom>
              <a:avLst/>
              <a:gdLst>
                <a:gd name="T0" fmla="*/ 1928 w 2228"/>
                <a:gd name="T1" fmla="*/ 0 h 460"/>
                <a:gd name="T2" fmla="*/ 1928 w 2228"/>
                <a:gd name="T3" fmla="*/ 0 h 460"/>
                <a:gd name="T4" fmla="*/ 0 w 2228"/>
                <a:gd name="T5" fmla="*/ 0 h 460"/>
                <a:gd name="T6" fmla="*/ 0 w 2228"/>
                <a:gd name="T7" fmla="*/ 459 h 460"/>
                <a:gd name="T8" fmla="*/ 2227 w 2228"/>
                <a:gd name="T9" fmla="*/ 459 h 460"/>
                <a:gd name="T10" fmla="*/ 1928 w 2228"/>
                <a:gd name="T11" fmla="*/ 0 h 460"/>
              </a:gdLst>
              <a:ahLst/>
              <a:cxnLst>
                <a:cxn ang="0">
                  <a:pos x="T0" y="T1"/>
                </a:cxn>
                <a:cxn ang="0">
                  <a:pos x="T2" y="T3"/>
                </a:cxn>
                <a:cxn ang="0">
                  <a:pos x="T4" y="T5"/>
                </a:cxn>
                <a:cxn ang="0">
                  <a:pos x="T6" y="T7"/>
                </a:cxn>
                <a:cxn ang="0">
                  <a:pos x="T8" y="T9"/>
                </a:cxn>
                <a:cxn ang="0">
                  <a:pos x="T10" y="T11"/>
                </a:cxn>
              </a:cxnLst>
              <a:rect l="0" t="0" r="r" b="b"/>
              <a:pathLst>
                <a:path w="2228" h="460">
                  <a:moveTo>
                    <a:pt x="1928" y="0"/>
                  </a:moveTo>
                  <a:lnTo>
                    <a:pt x="1928" y="0"/>
                  </a:lnTo>
                  <a:cubicBezTo>
                    <a:pt x="804" y="0"/>
                    <a:pt x="253" y="0"/>
                    <a:pt x="0" y="0"/>
                  </a:cubicBezTo>
                  <a:cubicBezTo>
                    <a:pt x="0" y="459"/>
                    <a:pt x="0" y="459"/>
                    <a:pt x="0" y="459"/>
                  </a:cubicBezTo>
                  <a:cubicBezTo>
                    <a:pt x="437" y="459"/>
                    <a:pt x="1137" y="459"/>
                    <a:pt x="2227" y="459"/>
                  </a:cubicBezTo>
                  <a:cubicBezTo>
                    <a:pt x="2204" y="149"/>
                    <a:pt x="1928" y="0"/>
                    <a:pt x="1928" y="0"/>
                  </a:cubicBezTo>
                </a:path>
              </a:pathLst>
            </a:custGeom>
            <a:gradFill flip="none" rotWithShape="1">
              <a:gsLst>
                <a:gs pos="0">
                  <a:srgbClr val="632B43">
                    <a:shade val="30000"/>
                    <a:satMod val="115000"/>
                  </a:srgbClr>
                </a:gs>
                <a:gs pos="50000">
                  <a:srgbClr val="632B43">
                    <a:shade val="67500"/>
                    <a:satMod val="115000"/>
                  </a:srgbClr>
                </a:gs>
                <a:gs pos="100000">
                  <a:srgbClr val="632B43">
                    <a:shade val="100000"/>
                    <a:satMod val="115000"/>
                  </a:srgbClr>
                </a:gs>
              </a:gsLst>
              <a:path path="circle">
                <a:fillToRect r="100000" b="100000"/>
              </a:path>
              <a:tileRect l="-100000" t="-100000"/>
            </a:gradFill>
            <a:ln>
              <a:noFill/>
            </a:ln>
            <a:effectLst/>
          </p:spPr>
          <p:txBody>
            <a:bodyPr wrap="none" anchor="ctr"/>
            <a:lstStyle/>
            <a:p>
              <a:pPr algn="ctr"/>
              <a:endParaRPr lang="en-US"/>
            </a:p>
          </p:txBody>
        </p:sp>
      </p:grpSp>
      <p:grpSp>
        <p:nvGrpSpPr>
          <p:cNvPr id="19" name="مجموعة 18">
            <a:extLst>
              <a:ext uri="{FF2B5EF4-FFF2-40B4-BE49-F238E27FC236}">
                <a16:creationId xmlns:a16="http://schemas.microsoft.com/office/drawing/2014/main" id="{9BCBEB5A-F433-4C0B-A4AF-3600FCA4BDEB}"/>
              </a:ext>
            </a:extLst>
          </p:cNvPr>
          <p:cNvGrpSpPr/>
          <p:nvPr/>
        </p:nvGrpSpPr>
        <p:grpSpPr>
          <a:xfrm>
            <a:off x="7289074" y="365760"/>
            <a:ext cx="578677" cy="879380"/>
            <a:chOff x="7289074" y="365760"/>
            <a:chExt cx="578677" cy="879380"/>
          </a:xfrm>
        </p:grpSpPr>
        <p:sp>
          <p:nvSpPr>
            <p:cNvPr id="123" name="Freeform 386">
              <a:extLst>
                <a:ext uri="{FF2B5EF4-FFF2-40B4-BE49-F238E27FC236}">
                  <a16:creationId xmlns:a16="http://schemas.microsoft.com/office/drawing/2014/main" id="{472C8E21-341A-4A30-8B87-018823F45022}"/>
                </a:ext>
              </a:extLst>
            </p:cNvPr>
            <p:cNvSpPr>
              <a:spLocks noChangeArrowheads="1"/>
            </p:cNvSpPr>
            <p:nvPr/>
          </p:nvSpPr>
          <p:spPr bwMode="auto">
            <a:xfrm>
              <a:off x="7289074" y="810014"/>
              <a:ext cx="578677" cy="435126"/>
            </a:xfrm>
            <a:custGeom>
              <a:avLst/>
              <a:gdLst>
                <a:gd name="T0" fmla="*/ 448 w 770"/>
                <a:gd name="T1" fmla="*/ 585 h 632"/>
                <a:gd name="T2" fmla="*/ 448 w 770"/>
                <a:gd name="T3" fmla="*/ 585 h 632"/>
                <a:gd name="T4" fmla="*/ 551 w 770"/>
                <a:gd name="T5" fmla="*/ 608 h 632"/>
                <a:gd name="T6" fmla="*/ 586 w 770"/>
                <a:gd name="T7" fmla="*/ 539 h 632"/>
                <a:gd name="T8" fmla="*/ 574 w 770"/>
                <a:gd name="T9" fmla="*/ 493 h 632"/>
                <a:gd name="T10" fmla="*/ 529 w 770"/>
                <a:gd name="T11" fmla="*/ 447 h 632"/>
                <a:gd name="T12" fmla="*/ 769 w 770"/>
                <a:gd name="T13" fmla="*/ 447 h 632"/>
                <a:gd name="T14" fmla="*/ 769 w 770"/>
                <a:gd name="T15" fmla="*/ 0 h 632"/>
                <a:gd name="T16" fmla="*/ 0 w 770"/>
                <a:gd name="T17" fmla="*/ 0 h 632"/>
                <a:gd name="T18" fmla="*/ 12 w 770"/>
                <a:gd name="T19" fmla="*/ 46 h 632"/>
                <a:gd name="T20" fmla="*/ 448 w 770"/>
                <a:gd name="T21" fmla="*/ 58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632">
                  <a:moveTo>
                    <a:pt x="448" y="585"/>
                  </a:moveTo>
                  <a:lnTo>
                    <a:pt x="448" y="585"/>
                  </a:lnTo>
                  <a:cubicBezTo>
                    <a:pt x="483" y="620"/>
                    <a:pt x="529" y="631"/>
                    <a:pt x="551" y="608"/>
                  </a:cubicBezTo>
                  <a:cubicBezTo>
                    <a:pt x="574" y="585"/>
                    <a:pt x="586" y="562"/>
                    <a:pt x="586" y="539"/>
                  </a:cubicBezTo>
                  <a:cubicBezTo>
                    <a:pt x="586" y="528"/>
                    <a:pt x="574" y="516"/>
                    <a:pt x="574" y="493"/>
                  </a:cubicBezTo>
                  <a:cubicBezTo>
                    <a:pt x="529" y="447"/>
                    <a:pt x="529" y="447"/>
                    <a:pt x="529" y="447"/>
                  </a:cubicBezTo>
                  <a:cubicBezTo>
                    <a:pt x="609" y="447"/>
                    <a:pt x="689" y="447"/>
                    <a:pt x="769" y="447"/>
                  </a:cubicBezTo>
                  <a:cubicBezTo>
                    <a:pt x="769" y="0"/>
                    <a:pt x="769" y="0"/>
                    <a:pt x="769" y="0"/>
                  </a:cubicBezTo>
                  <a:cubicBezTo>
                    <a:pt x="0" y="0"/>
                    <a:pt x="0" y="0"/>
                    <a:pt x="0" y="0"/>
                  </a:cubicBezTo>
                  <a:cubicBezTo>
                    <a:pt x="0" y="11"/>
                    <a:pt x="0" y="23"/>
                    <a:pt x="12" y="46"/>
                  </a:cubicBezTo>
                  <a:cubicBezTo>
                    <a:pt x="448" y="585"/>
                    <a:pt x="448" y="585"/>
                    <a:pt x="448" y="585"/>
                  </a:cubicBezTo>
                </a:path>
              </a:pathLst>
            </a:custGeom>
            <a:gradFill flip="none" rotWithShape="1">
              <a:gsLst>
                <a:gs pos="0">
                  <a:srgbClr val="632B43">
                    <a:shade val="30000"/>
                    <a:satMod val="115000"/>
                  </a:srgbClr>
                </a:gs>
                <a:gs pos="50000">
                  <a:srgbClr val="632B43">
                    <a:shade val="67500"/>
                    <a:satMod val="115000"/>
                  </a:srgbClr>
                </a:gs>
                <a:gs pos="100000">
                  <a:srgbClr val="632B43">
                    <a:shade val="100000"/>
                    <a:satMod val="115000"/>
                  </a:srgbClr>
                </a:gs>
              </a:gsLst>
              <a:lin ang="2700000" scaled="1"/>
              <a:tileRect/>
            </a:gradFill>
            <a:ln>
              <a:noFill/>
            </a:ln>
            <a:effectLst/>
          </p:spPr>
          <p:txBody>
            <a:bodyPr wrap="none" anchor="ctr"/>
            <a:lstStyle/>
            <a:p>
              <a:pPr algn="ctr"/>
              <a:endParaRPr lang="en-US"/>
            </a:p>
          </p:txBody>
        </p:sp>
        <p:sp>
          <p:nvSpPr>
            <p:cNvPr id="124" name="Freeform 387">
              <a:extLst>
                <a:ext uri="{FF2B5EF4-FFF2-40B4-BE49-F238E27FC236}">
                  <a16:creationId xmlns:a16="http://schemas.microsoft.com/office/drawing/2014/main" id="{8C961F8C-3D38-42C5-AEC4-385667CABF37}"/>
                </a:ext>
              </a:extLst>
            </p:cNvPr>
            <p:cNvSpPr>
              <a:spLocks noChangeArrowheads="1"/>
            </p:cNvSpPr>
            <p:nvPr/>
          </p:nvSpPr>
          <p:spPr bwMode="auto">
            <a:xfrm>
              <a:off x="7289074" y="365760"/>
              <a:ext cx="578677" cy="444254"/>
            </a:xfrm>
            <a:custGeom>
              <a:avLst/>
              <a:gdLst>
                <a:gd name="T0" fmla="*/ 769 w 770"/>
                <a:gd name="T1" fmla="*/ 184 h 644"/>
                <a:gd name="T2" fmla="*/ 769 w 770"/>
                <a:gd name="T3" fmla="*/ 184 h 644"/>
                <a:gd name="T4" fmla="*/ 529 w 770"/>
                <a:gd name="T5" fmla="*/ 184 h 644"/>
                <a:gd name="T6" fmla="*/ 574 w 770"/>
                <a:gd name="T7" fmla="*/ 138 h 644"/>
                <a:gd name="T8" fmla="*/ 551 w 770"/>
                <a:gd name="T9" fmla="*/ 23 h 644"/>
                <a:gd name="T10" fmla="*/ 448 w 770"/>
                <a:gd name="T11" fmla="*/ 35 h 644"/>
                <a:gd name="T12" fmla="*/ 12 w 770"/>
                <a:gd name="T13" fmla="*/ 585 h 644"/>
                <a:gd name="T14" fmla="*/ 0 w 770"/>
                <a:gd name="T15" fmla="*/ 643 h 644"/>
                <a:gd name="T16" fmla="*/ 769 w 770"/>
                <a:gd name="T17" fmla="*/ 643 h 644"/>
                <a:gd name="T18" fmla="*/ 769 w 770"/>
                <a:gd name="T19" fmla="*/ 18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0" h="644">
                  <a:moveTo>
                    <a:pt x="769" y="184"/>
                  </a:moveTo>
                  <a:lnTo>
                    <a:pt x="769" y="184"/>
                  </a:lnTo>
                  <a:cubicBezTo>
                    <a:pt x="529" y="184"/>
                    <a:pt x="529" y="184"/>
                    <a:pt x="529" y="184"/>
                  </a:cubicBezTo>
                  <a:cubicBezTo>
                    <a:pt x="574" y="138"/>
                    <a:pt x="574" y="138"/>
                    <a:pt x="574" y="138"/>
                  </a:cubicBezTo>
                  <a:cubicBezTo>
                    <a:pt x="597" y="103"/>
                    <a:pt x="586" y="57"/>
                    <a:pt x="551" y="23"/>
                  </a:cubicBezTo>
                  <a:cubicBezTo>
                    <a:pt x="529" y="0"/>
                    <a:pt x="483" y="11"/>
                    <a:pt x="448" y="35"/>
                  </a:cubicBezTo>
                  <a:cubicBezTo>
                    <a:pt x="12" y="585"/>
                    <a:pt x="12" y="585"/>
                    <a:pt x="12" y="585"/>
                  </a:cubicBezTo>
                  <a:cubicBezTo>
                    <a:pt x="0" y="608"/>
                    <a:pt x="0" y="620"/>
                    <a:pt x="0" y="643"/>
                  </a:cubicBezTo>
                  <a:cubicBezTo>
                    <a:pt x="0" y="643"/>
                    <a:pt x="0" y="643"/>
                    <a:pt x="769" y="643"/>
                  </a:cubicBezTo>
                  <a:cubicBezTo>
                    <a:pt x="769" y="184"/>
                    <a:pt x="769" y="184"/>
                    <a:pt x="769" y="184"/>
                  </a:cubicBezTo>
                </a:path>
              </a:pathLst>
            </a:custGeom>
            <a:solidFill>
              <a:srgbClr val="632B43"/>
            </a:solidFill>
            <a:ln>
              <a:noFill/>
            </a:ln>
            <a:effectLst/>
          </p:spPr>
          <p:txBody>
            <a:bodyPr wrap="none" anchor="ctr"/>
            <a:lstStyle/>
            <a:p>
              <a:pPr algn="ctr"/>
              <a:endParaRPr lang="en-US"/>
            </a:p>
          </p:txBody>
        </p:sp>
      </p:grpSp>
      <p:sp>
        <p:nvSpPr>
          <p:cNvPr id="121" name="Freeform 384">
            <a:extLst>
              <a:ext uri="{FF2B5EF4-FFF2-40B4-BE49-F238E27FC236}">
                <a16:creationId xmlns:a16="http://schemas.microsoft.com/office/drawing/2014/main" id="{98347085-D0A8-4B44-AF5B-87434DFB2F89}"/>
              </a:ext>
            </a:extLst>
          </p:cNvPr>
          <p:cNvSpPr>
            <a:spLocks noChangeArrowheads="1"/>
          </p:cNvSpPr>
          <p:nvPr/>
        </p:nvSpPr>
        <p:spPr bwMode="auto">
          <a:xfrm>
            <a:off x="10623302" y="1290782"/>
            <a:ext cx="886201" cy="2446439"/>
          </a:xfrm>
          <a:custGeom>
            <a:avLst/>
            <a:gdLst>
              <a:gd name="T0" fmla="*/ 872 w 1183"/>
              <a:gd name="T1" fmla="*/ 0 h 3546"/>
              <a:gd name="T2" fmla="*/ 872 w 1183"/>
              <a:gd name="T3" fmla="*/ 0 h 3546"/>
              <a:gd name="T4" fmla="*/ 0 w 1183"/>
              <a:gd name="T5" fmla="*/ 0 h 3546"/>
              <a:gd name="T6" fmla="*/ 0 w 1183"/>
              <a:gd name="T7" fmla="*/ 57 h 3546"/>
              <a:gd name="T8" fmla="*/ 0 w 1183"/>
              <a:gd name="T9" fmla="*/ 2869 h 3546"/>
              <a:gd name="T10" fmla="*/ 425 w 1183"/>
              <a:gd name="T11" fmla="*/ 3453 h 3546"/>
              <a:gd name="T12" fmla="*/ 1182 w 1183"/>
              <a:gd name="T13" fmla="*/ 3533 h 3546"/>
              <a:gd name="T14" fmla="*/ 872 w 1183"/>
              <a:gd name="T15" fmla="*/ 3028 h 3546"/>
              <a:gd name="T16" fmla="*/ 872 w 1183"/>
              <a:gd name="T17" fmla="*/ 998 h 3546"/>
              <a:gd name="T18" fmla="*/ 872 w 1183"/>
              <a:gd name="T19" fmla="*/ 0 h 3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3" h="3546">
                <a:moveTo>
                  <a:pt x="872" y="0"/>
                </a:moveTo>
                <a:lnTo>
                  <a:pt x="872" y="0"/>
                </a:lnTo>
                <a:cubicBezTo>
                  <a:pt x="0" y="0"/>
                  <a:pt x="0" y="0"/>
                  <a:pt x="0" y="0"/>
                </a:cubicBezTo>
                <a:cubicBezTo>
                  <a:pt x="0" y="57"/>
                  <a:pt x="0" y="57"/>
                  <a:pt x="0" y="57"/>
                </a:cubicBezTo>
                <a:cubicBezTo>
                  <a:pt x="0" y="57"/>
                  <a:pt x="0" y="2536"/>
                  <a:pt x="0" y="2869"/>
                </a:cubicBezTo>
                <a:cubicBezTo>
                  <a:pt x="0" y="3051"/>
                  <a:pt x="149" y="3327"/>
                  <a:pt x="425" y="3453"/>
                </a:cubicBezTo>
                <a:cubicBezTo>
                  <a:pt x="631" y="3545"/>
                  <a:pt x="929" y="3533"/>
                  <a:pt x="1182" y="3533"/>
                </a:cubicBezTo>
                <a:cubicBezTo>
                  <a:pt x="1182" y="3533"/>
                  <a:pt x="872" y="3361"/>
                  <a:pt x="872" y="3028"/>
                </a:cubicBezTo>
                <a:cubicBezTo>
                  <a:pt x="872" y="2697"/>
                  <a:pt x="872" y="998"/>
                  <a:pt x="872" y="998"/>
                </a:cubicBezTo>
                <a:cubicBezTo>
                  <a:pt x="872" y="0"/>
                  <a:pt x="872" y="0"/>
                  <a:pt x="872" y="0"/>
                </a:cubicBezTo>
              </a:path>
            </a:pathLst>
          </a:custGeom>
          <a:gradFill flip="none" rotWithShape="1">
            <a:gsLst>
              <a:gs pos="0">
                <a:srgbClr val="632B43">
                  <a:shade val="30000"/>
                  <a:satMod val="115000"/>
                </a:srgbClr>
              </a:gs>
              <a:gs pos="50000">
                <a:srgbClr val="632B43">
                  <a:shade val="67500"/>
                  <a:satMod val="115000"/>
                </a:srgbClr>
              </a:gs>
              <a:gs pos="100000">
                <a:srgbClr val="632B43">
                  <a:shade val="100000"/>
                  <a:satMod val="115000"/>
                </a:srgbClr>
              </a:gs>
            </a:gsLst>
            <a:lin ang="18900000" scaled="1"/>
            <a:tileRect/>
          </a:gradFill>
          <a:ln>
            <a:noFill/>
          </a:ln>
          <a:effectLst/>
        </p:spPr>
        <p:txBody>
          <a:bodyPr wrap="none" anchor="ctr"/>
          <a:lstStyle/>
          <a:p>
            <a:pPr algn="ctr"/>
            <a:endParaRPr lang="en-US"/>
          </a:p>
        </p:txBody>
      </p:sp>
      <p:sp>
        <p:nvSpPr>
          <p:cNvPr id="122" name="Freeform 385">
            <a:extLst>
              <a:ext uri="{FF2B5EF4-FFF2-40B4-BE49-F238E27FC236}">
                <a16:creationId xmlns:a16="http://schemas.microsoft.com/office/drawing/2014/main" id="{308B14A9-36F0-410D-8128-96F0D919FC7F}"/>
              </a:ext>
            </a:extLst>
          </p:cNvPr>
          <p:cNvSpPr>
            <a:spLocks noChangeArrowheads="1"/>
          </p:cNvSpPr>
          <p:nvPr/>
        </p:nvSpPr>
        <p:spPr bwMode="auto">
          <a:xfrm>
            <a:off x="10408364" y="475303"/>
            <a:ext cx="869668" cy="815479"/>
          </a:xfrm>
          <a:custGeom>
            <a:avLst/>
            <a:gdLst>
              <a:gd name="T0" fmla="*/ 287 w 1160"/>
              <a:gd name="T1" fmla="*/ 1182 h 1183"/>
              <a:gd name="T2" fmla="*/ 287 w 1160"/>
              <a:gd name="T3" fmla="*/ 1182 h 1183"/>
              <a:gd name="T4" fmla="*/ 1159 w 1160"/>
              <a:gd name="T5" fmla="*/ 1182 h 1183"/>
              <a:gd name="T6" fmla="*/ 1159 w 1160"/>
              <a:gd name="T7" fmla="*/ 1090 h 1183"/>
              <a:gd name="T8" fmla="*/ 1159 w 1160"/>
              <a:gd name="T9" fmla="*/ 677 h 1183"/>
              <a:gd name="T10" fmla="*/ 746 w 1160"/>
              <a:gd name="T11" fmla="*/ 103 h 1183"/>
              <a:gd name="T12" fmla="*/ 0 w 1160"/>
              <a:gd name="T13" fmla="*/ 23 h 1183"/>
              <a:gd name="T14" fmla="*/ 0 w 1160"/>
              <a:gd name="T15" fmla="*/ 34 h 1183"/>
              <a:gd name="T16" fmla="*/ 287 w 1160"/>
              <a:gd name="T17" fmla="*/ 516 h 1183"/>
              <a:gd name="T18" fmla="*/ 287 w 1160"/>
              <a:gd name="T19" fmla="*/ 929 h 1183"/>
              <a:gd name="T20" fmla="*/ 287 w 1160"/>
              <a:gd name="T21" fmla="*/ 1182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0" h="1183">
                <a:moveTo>
                  <a:pt x="287" y="1182"/>
                </a:moveTo>
                <a:lnTo>
                  <a:pt x="287" y="1182"/>
                </a:lnTo>
                <a:cubicBezTo>
                  <a:pt x="1159" y="1182"/>
                  <a:pt x="1159" y="1182"/>
                  <a:pt x="1159" y="1182"/>
                </a:cubicBezTo>
                <a:cubicBezTo>
                  <a:pt x="1159" y="1090"/>
                  <a:pt x="1159" y="1090"/>
                  <a:pt x="1159" y="1090"/>
                </a:cubicBezTo>
                <a:cubicBezTo>
                  <a:pt x="1159" y="1090"/>
                  <a:pt x="1159" y="1010"/>
                  <a:pt x="1159" y="677"/>
                </a:cubicBezTo>
                <a:cubicBezTo>
                  <a:pt x="1159" y="493"/>
                  <a:pt x="1010" y="229"/>
                  <a:pt x="746" y="103"/>
                </a:cubicBezTo>
                <a:cubicBezTo>
                  <a:pt x="539" y="0"/>
                  <a:pt x="252" y="23"/>
                  <a:pt x="0" y="23"/>
                </a:cubicBezTo>
                <a:cubicBezTo>
                  <a:pt x="0" y="34"/>
                  <a:pt x="0" y="34"/>
                  <a:pt x="0" y="34"/>
                </a:cubicBezTo>
                <a:cubicBezTo>
                  <a:pt x="57" y="69"/>
                  <a:pt x="287" y="229"/>
                  <a:pt x="287" y="516"/>
                </a:cubicBezTo>
                <a:cubicBezTo>
                  <a:pt x="287" y="849"/>
                  <a:pt x="287" y="929"/>
                  <a:pt x="287" y="929"/>
                </a:cubicBezTo>
                <a:cubicBezTo>
                  <a:pt x="287" y="1067"/>
                  <a:pt x="287" y="1136"/>
                  <a:pt x="287" y="1182"/>
                </a:cubicBezTo>
              </a:path>
            </a:pathLst>
          </a:custGeom>
          <a:gradFill flip="none" rotWithShape="1">
            <a:gsLst>
              <a:gs pos="0">
                <a:srgbClr val="632B43">
                  <a:shade val="30000"/>
                  <a:satMod val="115000"/>
                </a:srgbClr>
              </a:gs>
              <a:gs pos="50000">
                <a:srgbClr val="632B43">
                  <a:shade val="67500"/>
                  <a:satMod val="115000"/>
                </a:srgbClr>
              </a:gs>
              <a:gs pos="100000">
                <a:srgbClr val="632B43">
                  <a:shade val="100000"/>
                  <a:satMod val="115000"/>
                </a:srgbClr>
              </a:gs>
            </a:gsLst>
            <a:lin ang="8100000" scaled="1"/>
            <a:tileRect/>
          </a:gradFill>
          <a:ln>
            <a:noFill/>
          </a:ln>
          <a:effectLst/>
        </p:spPr>
        <p:txBody>
          <a:bodyPr wrap="none" anchor="ctr"/>
          <a:lstStyle/>
          <a:p>
            <a:pPr algn="ctr"/>
            <a:endParaRPr lang="en-US"/>
          </a:p>
        </p:txBody>
      </p:sp>
      <p:sp>
        <p:nvSpPr>
          <p:cNvPr id="120" name="Freeform 383">
            <a:extLst>
              <a:ext uri="{FF2B5EF4-FFF2-40B4-BE49-F238E27FC236}">
                <a16:creationId xmlns:a16="http://schemas.microsoft.com/office/drawing/2014/main" id="{23FC3CF5-F7B6-41F6-808A-6532C3240661}"/>
              </a:ext>
            </a:extLst>
          </p:cNvPr>
          <p:cNvSpPr>
            <a:spLocks noChangeArrowheads="1"/>
          </p:cNvSpPr>
          <p:nvPr/>
        </p:nvSpPr>
        <p:spPr bwMode="auto">
          <a:xfrm>
            <a:off x="10295936" y="493559"/>
            <a:ext cx="327366" cy="626824"/>
          </a:xfrm>
          <a:custGeom>
            <a:avLst/>
            <a:gdLst>
              <a:gd name="T0" fmla="*/ 344 w 437"/>
              <a:gd name="T1" fmla="*/ 906 h 907"/>
              <a:gd name="T2" fmla="*/ 344 w 437"/>
              <a:gd name="T3" fmla="*/ 906 h 907"/>
              <a:gd name="T4" fmla="*/ 436 w 437"/>
              <a:gd name="T5" fmla="*/ 906 h 907"/>
              <a:gd name="T6" fmla="*/ 436 w 437"/>
              <a:gd name="T7" fmla="*/ 493 h 907"/>
              <a:gd name="T8" fmla="*/ 436 w 437"/>
              <a:gd name="T9" fmla="*/ 459 h 907"/>
              <a:gd name="T10" fmla="*/ 137 w 437"/>
              <a:gd name="T11" fmla="*/ 0 h 907"/>
              <a:gd name="T12" fmla="*/ 0 w 437"/>
              <a:gd name="T13" fmla="*/ 0 h 907"/>
              <a:gd name="T14" fmla="*/ 344 w 437"/>
              <a:gd name="T15" fmla="*/ 459 h 907"/>
              <a:gd name="T16" fmla="*/ 344 w 437"/>
              <a:gd name="T17" fmla="*/ 470 h 907"/>
              <a:gd name="T18" fmla="*/ 344 w 437"/>
              <a:gd name="T19" fmla="*/ 906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907">
                <a:moveTo>
                  <a:pt x="344" y="906"/>
                </a:moveTo>
                <a:lnTo>
                  <a:pt x="344" y="906"/>
                </a:lnTo>
                <a:cubicBezTo>
                  <a:pt x="436" y="906"/>
                  <a:pt x="436" y="906"/>
                  <a:pt x="436" y="906"/>
                </a:cubicBezTo>
                <a:cubicBezTo>
                  <a:pt x="436" y="906"/>
                  <a:pt x="436" y="826"/>
                  <a:pt x="436" y="493"/>
                </a:cubicBezTo>
                <a:cubicBezTo>
                  <a:pt x="436" y="482"/>
                  <a:pt x="436" y="470"/>
                  <a:pt x="436" y="459"/>
                </a:cubicBezTo>
                <a:cubicBezTo>
                  <a:pt x="413" y="149"/>
                  <a:pt x="137" y="0"/>
                  <a:pt x="137" y="0"/>
                </a:cubicBezTo>
                <a:cubicBezTo>
                  <a:pt x="0" y="0"/>
                  <a:pt x="0" y="0"/>
                  <a:pt x="0" y="0"/>
                </a:cubicBezTo>
                <a:cubicBezTo>
                  <a:pt x="0" y="0"/>
                  <a:pt x="332" y="218"/>
                  <a:pt x="344" y="459"/>
                </a:cubicBezTo>
                <a:cubicBezTo>
                  <a:pt x="344" y="470"/>
                  <a:pt x="344" y="470"/>
                  <a:pt x="344" y="470"/>
                </a:cubicBezTo>
                <a:cubicBezTo>
                  <a:pt x="344" y="711"/>
                  <a:pt x="344" y="906"/>
                  <a:pt x="344" y="906"/>
                </a:cubicBezTo>
              </a:path>
            </a:pathLst>
          </a:custGeom>
          <a:solidFill>
            <a:srgbClr val="311521"/>
          </a:solidFill>
          <a:ln>
            <a:noFill/>
          </a:ln>
          <a:effectLst/>
        </p:spPr>
        <p:txBody>
          <a:bodyPr wrap="none" anchor="ctr"/>
          <a:lstStyle/>
          <a:p>
            <a:pPr algn="ctr"/>
            <a:endParaRPr lang="en-US"/>
          </a:p>
        </p:txBody>
      </p:sp>
      <p:sp>
        <p:nvSpPr>
          <p:cNvPr id="4" name="Freeform 123">
            <a:extLst>
              <a:ext uri="{FF2B5EF4-FFF2-40B4-BE49-F238E27FC236}">
                <a16:creationId xmlns:a16="http://schemas.microsoft.com/office/drawing/2014/main" id="{A35A91FF-0990-41E1-BF93-437C1751AB38}"/>
              </a:ext>
            </a:extLst>
          </p:cNvPr>
          <p:cNvSpPr>
            <a:spLocks noChangeArrowheads="1"/>
          </p:cNvSpPr>
          <p:nvPr/>
        </p:nvSpPr>
        <p:spPr bwMode="auto">
          <a:xfrm>
            <a:off x="9405926" y="3215452"/>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en-US" dirty="0"/>
          </a:p>
        </p:txBody>
      </p:sp>
      <p:sp>
        <p:nvSpPr>
          <p:cNvPr id="5" name="Freeform 124">
            <a:extLst>
              <a:ext uri="{FF2B5EF4-FFF2-40B4-BE49-F238E27FC236}">
                <a16:creationId xmlns:a16="http://schemas.microsoft.com/office/drawing/2014/main" id="{B66CC5CD-B13F-4D8E-9B89-D933083B0440}"/>
              </a:ext>
            </a:extLst>
          </p:cNvPr>
          <p:cNvSpPr>
            <a:spLocks noChangeArrowheads="1"/>
          </p:cNvSpPr>
          <p:nvPr/>
        </p:nvSpPr>
        <p:spPr bwMode="auto">
          <a:xfrm>
            <a:off x="10108416" y="3851583"/>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6" name="Group 15">
            <a:extLst>
              <a:ext uri="{FF2B5EF4-FFF2-40B4-BE49-F238E27FC236}">
                <a16:creationId xmlns:a16="http://schemas.microsoft.com/office/drawing/2014/main" id="{9D7105A4-4B36-4B29-8FB8-C97639A341ED}"/>
              </a:ext>
            </a:extLst>
          </p:cNvPr>
          <p:cNvGrpSpPr>
            <a:grpSpLocks/>
          </p:cNvGrpSpPr>
          <p:nvPr/>
        </p:nvGrpSpPr>
        <p:grpSpPr bwMode="auto">
          <a:xfrm>
            <a:off x="10051156" y="5137274"/>
            <a:ext cx="1050805" cy="750545"/>
            <a:chOff x="5158596" y="5496283"/>
            <a:chExt cx="1408390" cy="1155813"/>
          </a:xfrm>
        </p:grpSpPr>
        <p:sp>
          <p:nvSpPr>
            <p:cNvPr id="7" name="Freeform 125">
              <a:extLst>
                <a:ext uri="{FF2B5EF4-FFF2-40B4-BE49-F238E27FC236}">
                  <a16:creationId xmlns:a16="http://schemas.microsoft.com/office/drawing/2014/main" id="{F569289E-B3EB-4534-A5F8-22FE9636B365}"/>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8" name="Freeform 126">
              <a:extLst>
                <a:ext uri="{FF2B5EF4-FFF2-40B4-BE49-F238E27FC236}">
                  <a16:creationId xmlns:a16="http://schemas.microsoft.com/office/drawing/2014/main" id="{77506474-1F25-4051-83CA-26E43F9148DA}"/>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127">
              <a:extLst>
                <a:ext uri="{FF2B5EF4-FFF2-40B4-BE49-F238E27FC236}">
                  <a16:creationId xmlns:a16="http://schemas.microsoft.com/office/drawing/2014/main" id="{A916D62F-5793-4F75-96C4-A688FA6440EF}"/>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0" name="Freeform 128">
              <a:extLst>
                <a:ext uri="{FF2B5EF4-FFF2-40B4-BE49-F238E27FC236}">
                  <a16:creationId xmlns:a16="http://schemas.microsoft.com/office/drawing/2014/main" id="{2EA87298-4DBD-4E6D-B6E0-7E8F319FC87D}"/>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1" name="Freeform 129">
              <a:extLst>
                <a:ext uri="{FF2B5EF4-FFF2-40B4-BE49-F238E27FC236}">
                  <a16:creationId xmlns:a16="http://schemas.microsoft.com/office/drawing/2014/main" id="{8B65F743-DB6E-441B-B454-4C23018CFD06}"/>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2" name="Freeform 130">
              <a:extLst>
                <a:ext uri="{FF2B5EF4-FFF2-40B4-BE49-F238E27FC236}">
                  <a16:creationId xmlns:a16="http://schemas.microsoft.com/office/drawing/2014/main" id="{D2C3C12C-D44A-4BA1-8BFB-4AFF160D20FC}"/>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3" name="Freeform 131">
              <a:extLst>
                <a:ext uri="{FF2B5EF4-FFF2-40B4-BE49-F238E27FC236}">
                  <a16:creationId xmlns:a16="http://schemas.microsoft.com/office/drawing/2014/main" id="{DA6FA527-50FB-4F90-98EE-DC6DC36A9F87}"/>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32">
              <a:extLst>
                <a:ext uri="{FF2B5EF4-FFF2-40B4-BE49-F238E27FC236}">
                  <a16:creationId xmlns:a16="http://schemas.microsoft.com/office/drawing/2014/main" id="{5D873E67-3010-46EC-8E5B-BE5364280A69}"/>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57">
              <a:extLst>
                <a:ext uri="{FF2B5EF4-FFF2-40B4-BE49-F238E27FC236}">
                  <a16:creationId xmlns:a16="http://schemas.microsoft.com/office/drawing/2014/main" id="{BEAAEC50-EF51-4143-A26F-435CB602B5FF}"/>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58">
              <a:extLst>
                <a:ext uri="{FF2B5EF4-FFF2-40B4-BE49-F238E27FC236}">
                  <a16:creationId xmlns:a16="http://schemas.microsoft.com/office/drawing/2014/main" id="{4BC9833C-BBDC-4644-A9E6-AF863B4AFCA3}"/>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59">
              <a:extLst>
                <a:ext uri="{FF2B5EF4-FFF2-40B4-BE49-F238E27FC236}">
                  <a16:creationId xmlns:a16="http://schemas.microsoft.com/office/drawing/2014/main" id="{6EBBE7ED-AA26-4977-BE99-A7FC5F8DF9B7}"/>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8" name="Freeform 160">
              <a:extLst>
                <a:ext uri="{FF2B5EF4-FFF2-40B4-BE49-F238E27FC236}">
                  <a16:creationId xmlns:a16="http://schemas.microsoft.com/office/drawing/2014/main" id="{9C4E4E05-F424-48FD-98B7-40CF594B8B62}"/>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sp>
        <p:nvSpPr>
          <p:cNvPr id="35" name="TextBox 155">
            <a:extLst>
              <a:ext uri="{FF2B5EF4-FFF2-40B4-BE49-F238E27FC236}">
                <a16:creationId xmlns:a16="http://schemas.microsoft.com/office/drawing/2014/main" id="{280778C0-4462-4BA3-A7E3-3CE560556C37}"/>
              </a:ext>
            </a:extLst>
          </p:cNvPr>
          <p:cNvSpPr txBox="1"/>
          <p:nvPr/>
        </p:nvSpPr>
        <p:spPr>
          <a:xfrm>
            <a:off x="3547651" y="398666"/>
            <a:ext cx="2186662" cy="755920"/>
          </a:xfrm>
          <a:prstGeom prst="rect">
            <a:avLst/>
          </a:prstGeom>
          <a:noFill/>
        </p:spPr>
        <p:txBody>
          <a:bodyPr wrap="square" rtlCol="0">
            <a:normAutofit/>
          </a:bodyPr>
          <a:lstStyle/>
          <a:p>
            <a:pPr algn="ctr"/>
            <a:r>
              <a:rPr lang="en-US" sz="2400" b="1" dirty="0" err="1">
                <a:solidFill>
                  <a:srgbClr val="4C2A4C"/>
                </a:solidFill>
              </a:rPr>
              <a:t>Quizzz</a:t>
            </a:r>
            <a:endParaRPr lang="en-US" sz="2000" b="1" dirty="0">
              <a:solidFill>
                <a:srgbClr val="4C2A4C"/>
              </a:solidFill>
            </a:endParaRPr>
          </a:p>
          <a:p>
            <a:endParaRPr lang="en-US" sz="1400" dirty="0">
              <a:solidFill>
                <a:schemeClr val="tx1">
                  <a:lumMod val="75000"/>
                  <a:lumOff val="25000"/>
                </a:schemeClr>
              </a:solidFill>
            </a:endParaRPr>
          </a:p>
        </p:txBody>
      </p:sp>
      <p:graphicFrame>
        <p:nvGraphicFramePr>
          <p:cNvPr id="36" name="رسم تخطيطي 35">
            <a:extLst>
              <a:ext uri="{FF2B5EF4-FFF2-40B4-BE49-F238E27FC236}">
                <a16:creationId xmlns:a16="http://schemas.microsoft.com/office/drawing/2014/main" id="{64899AAA-C94B-4A0D-BC65-24CB6175432A}"/>
              </a:ext>
            </a:extLst>
          </p:cNvPr>
          <p:cNvGraphicFramePr/>
          <p:nvPr>
            <p:extLst>
              <p:ext uri="{D42A27DB-BD31-4B8C-83A1-F6EECF244321}">
                <p14:modId xmlns:p14="http://schemas.microsoft.com/office/powerpoint/2010/main" val="3785868832"/>
              </p:ext>
            </p:extLst>
          </p:nvPr>
        </p:nvGraphicFramePr>
        <p:xfrm>
          <a:off x="512680" y="1065278"/>
          <a:ext cx="7968544" cy="4822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down)">
                                      <p:cBhvr>
                                        <p:cTn id="7" dur="500"/>
                                        <p:tgtEl>
                                          <p:spTgt spid="1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wipe(down)">
                                      <p:cBhvr>
                                        <p:cTn id="11" dur="500"/>
                                        <p:tgtEl>
                                          <p:spTgt spid="12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wipe(right)">
                                      <p:cBhvr>
                                        <p:cTn id="15" dur="550"/>
                                        <p:tgtEl>
                                          <p:spTgt spid="120"/>
                                        </p:tgtEl>
                                      </p:cBhvr>
                                    </p:animEffect>
                                  </p:childTnLst>
                                </p:cTn>
                              </p:par>
                            </p:childTnLst>
                          </p:cTn>
                        </p:par>
                        <p:par>
                          <p:cTn id="16" fill="hold">
                            <p:stCondLst>
                              <p:cond delay="155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50"/>
                                        <p:tgtEl>
                                          <p:spTgt spid="20"/>
                                        </p:tgtEl>
                                      </p:cBhvr>
                                    </p:animEffect>
                                  </p:childTnLst>
                                </p:cTn>
                              </p:par>
                            </p:childTnLst>
                          </p:cTn>
                        </p:par>
                        <p:par>
                          <p:cTn id="20" fill="hold">
                            <p:stCondLst>
                              <p:cond delay="2100"/>
                            </p:stCondLst>
                            <p:childTnLst>
                              <p:par>
                                <p:cTn id="21" presetID="22" presetClass="entr" presetSubtype="2"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right)">
                                      <p:cBhvr>
                                        <p:cTn id="23" dur="550"/>
                                        <p:tgtEl>
                                          <p:spTgt spid="19"/>
                                        </p:tgtEl>
                                      </p:cBhvr>
                                    </p:animEffect>
                                  </p:childTnLst>
                                </p:cTn>
                              </p:par>
                            </p:childTnLst>
                          </p:cTn>
                        </p:par>
                        <p:par>
                          <p:cTn id="24" fill="hold">
                            <p:stCondLst>
                              <p:cond delay="265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15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animBg="1"/>
      <p:bldP spid="120" grpId="0" animBg="1"/>
      <p:bldP spid="35" grpId="0"/>
      <p:bldGraphic spid="3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01B17C87-787E-4985-AB94-EF882941FEF1}"/>
              </a:ext>
            </a:extLst>
          </p:cNvPr>
          <p:cNvPicPr>
            <a:picLocks noChangeAspect="1"/>
          </p:cNvPicPr>
          <p:nvPr/>
        </p:nvPicPr>
        <p:blipFill>
          <a:blip r:embed="rId2"/>
          <a:stretch>
            <a:fillRect/>
          </a:stretch>
        </p:blipFill>
        <p:spPr>
          <a:xfrm>
            <a:off x="704809" y="483326"/>
            <a:ext cx="10960321" cy="5349191"/>
          </a:xfrm>
          <a:prstGeom prst="rect">
            <a:avLst/>
          </a:prstGeom>
          <a:ln>
            <a:solidFill>
              <a:schemeClr val="tx1">
                <a:lumMod val="95000"/>
                <a:lumOff val="5000"/>
              </a:schemeClr>
            </a:solidFill>
          </a:ln>
        </p:spPr>
      </p:pic>
    </p:spTree>
    <p:extLst>
      <p:ext uri="{BB962C8B-B14F-4D97-AF65-F5344CB8AC3E}">
        <p14:creationId xmlns:p14="http://schemas.microsoft.com/office/powerpoint/2010/main" val="287227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4FAC2A01-34CC-473B-9D35-1DF6058FF517}"/>
              </a:ext>
            </a:extLst>
          </p:cNvPr>
          <p:cNvPicPr>
            <a:picLocks noChangeAspect="1"/>
          </p:cNvPicPr>
          <p:nvPr/>
        </p:nvPicPr>
        <p:blipFill>
          <a:blip r:embed="rId2"/>
          <a:stretch>
            <a:fillRect/>
          </a:stretch>
        </p:blipFill>
        <p:spPr>
          <a:xfrm>
            <a:off x="6096000" y="391886"/>
            <a:ext cx="5682343" cy="3448594"/>
          </a:xfrm>
          <a:prstGeom prst="rect">
            <a:avLst/>
          </a:prstGeom>
        </p:spPr>
      </p:pic>
      <p:pic>
        <p:nvPicPr>
          <p:cNvPr id="3" name="صورة 2">
            <a:extLst>
              <a:ext uri="{FF2B5EF4-FFF2-40B4-BE49-F238E27FC236}">
                <a16:creationId xmlns:a16="http://schemas.microsoft.com/office/drawing/2014/main" id="{5A3AAFB8-69A2-4636-BD25-98A5FF724AF2}"/>
              </a:ext>
            </a:extLst>
          </p:cNvPr>
          <p:cNvPicPr>
            <a:picLocks noChangeAspect="1"/>
          </p:cNvPicPr>
          <p:nvPr/>
        </p:nvPicPr>
        <p:blipFill>
          <a:blip r:embed="rId3"/>
          <a:stretch>
            <a:fillRect/>
          </a:stretch>
        </p:blipFill>
        <p:spPr>
          <a:xfrm>
            <a:off x="322217" y="2421594"/>
            <a:ext cx="5869577" cy="3565253"/>
          </a:xfrm>
          <a:prstGeom prst="rect">
            <a:avLst/>
          </a:prstGeom>
        </p:spPr>
      </p:pic>
    </p:spTree>
    <p:extLst>
      <p:ext uri="{BB962C8B-B14F-4D97-AF65-F5344CB8AC3E}">
        <p14:creationId xmlns:p14="http://schemas.microsoft.com/office/powerpoint/2010/main" val="9257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68E67294-EB69-418E-B363-0FBEBD9FB775}"/>
              </a:ext>
            </a:extLst>
          </p:cNvPr>
          <p:cNvPicPr>
            <a:picLocks noChangeAspect="1"/>
          </p:cNvPicPr>
          <p:nvPr/>
        </p:nvPicPr>
        <p:blipFill>
          <a:blip r:embed="rId2"/>
          <a:stretch>
            <a:fillRect/>
          </a:stretch>
        </p:blipFill>
        <p:spPr>
          <a:xfrm>
            <a:off x="6096000" y="365760"/>
            <a:ext cx="5704113" cy="3513981"/>
          </a:xfrm>
          <a:prstGeom prst="rect">
            <a:avLst/>
          </a:prstGeom>
          <a:ln>
            <a:solidFill>
              <a:schemeClr val="tx1">
                <a:lumMod val="95000"/>
                <a:lumOff val="5000"/>
              </a:schemeClr>
            </a:solidFill>
          </a:ln>
        </p:spPr>
      </p:pic>
      <p:pic>
        <p:nvPicPr>
          <p:cNvPr id="3" name="صورة 2">
            <a:extLst>
              <a:ext uri="{FF2B5EF4-FFF2-40B4-BE49-F238E27FC236}">
                <a16:creationId xmlns:a16="http://schemas.microsoft.com/office/drawing/2014/main" id="{3FBC7AD1-510B-49ED-9CBA-CDA929693331}"/>
              </a:ext>
            </a:extLst>
          </p:cNvPr>
          <p:cNvPicPr>
            <a:picLocks noChangeAspect="1"/>
          </p:cNvPicPr>
          <p:nvPr/>
        </p:nvPicPr>
        <p:blipFill>
          <a:blip r:embed="rId3"/>
          <a:stretch>
            <a:fillRect/>
          </a:stretch>
        </p:blipFill>
        <p:spPr>
          <a:xfrm>
            <a:off x="391887" y="1854998"/>
            <a:ext cx="6309359" cy="4049486"/>
          </a:xfrm>
          <a:prstGeom prst="rect">
            <a:avLst/>
          </a:prstGeom>
        </p:spPr>
      </p:pic>
    </p:spTree>
    <p:extLst>
      <p:ext uri="{BB962C8B-B14F-4D97-AF65-F5344CB8AC3E}">
        <p14:creationId xmlns:p14="http://schemas.microsoft.com/office/powerpoint/2010/main" val="33848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rgbClr val="EEEEEE"/>
            </a:gs>
          </a:gsLst>
          <a:lin ang="5400000" scaled="1"/>
          <a:tileRect/>
        </a:gradFill>
        <a:effectLst/>
      </p:bgPr>
    </p:bg>
    <p:spTree>
      <p:nvGrpSpPr>
        <p:cNvPr id="1" name=""/>
        <p:cNvGrpSpPr/>
        <p:nvPr/>
      </p:nvGrpSpPr>
      <p:grpSpPr>
        <a:xfrm>
          <a:off x="0" y="0"/>
          <a:ext cx="0" cy="0"/>
          <a:chOff x="0" y="0"/>
          <a:chExt cx="0" cy="0"/>
        </a:xfrm>
      </p:grpSpPr>
      <p:sp>
        <p:nvSpPr>
          <p:cNvPr id="19" name="Freeform 3">
            <a:extLst>
              <a:ext uri="{FF2B5EF4-FFF2-40B4-BE49-F238E27FC236}">
                <a16:creationId xmlns:a16="http://schemas.microsoft.com/office/drawing/2014/main" id="{89DAF1A1-1CA0-47EC-9CF6-31C5BF64D1CB}"/>
              </a:ext>
            </a:extLst>
          </p:cNvPr>
          <p:cNvSpPr>
            <a:spLocks noChangeArrowheads="1"/>
          </p:cNvSpPr>
          <p:nvPr/>
        </p:nvSpPr>
        <p:spPr bwMode="auto">
          <a:xfrm>
            <a:off x="340303" y="3048808"/>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Freeform 4">
            <a:extLst>
              <a:ext uri="{FF2B5EF4-FFF2-40B4-BE49-F238E27FC236}">
                <a16:creationId xmlns:a16="http://schemas.microsoft.com/office/drawing/2014/main" id="{FDD87F3A-DDF0-4E00-B792-48450F43FD67}"/>
              </a:ext>
            </a:extLst>
          </p:cNvPr>
          <p:cNvSpPr>
            <a:spLocks noChangeArrowheads="1"/>
          </p:cNvSpPr>
          <p:nvPr/>
        </p:nvSpPr>
        <p:spPr bwMode="auto">
          <a:xfrm>
            <a:off x="368565" y="3150830"/>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20" name="Group 67">
            <a:extLst>
              <a:ext uri="{FF2B5EF4-FFF2-40B4-BE49-F238E27FC236}">
                <a16:creationId xmlns:a16="http://schemas.microsoft.com/office/drawing/2014/main" id="{0898D1FF-0778-4CAE-937E-9A704AC3244E}"/>
              </a:ext>
            </a:extLst>
          </p:cNvPr>
          <p:cNvGrpSpPr/>
          <p:nvPr/>
        </p:nvGrpSpPr>
        <p:grpSpPr>
          <a:xfrm>
            <a:off x="2036705" y="1317462"/>
            <a:ext cx="569025" cy="2378995"/>
            <a:chOff x="2813964" y="908500"/>
            <a:chExt cx="1102736" cy="1760382"/>
          </a:xfrm>
          <a:gradFill>
            <a:gsLst>
              <a:gs pos="87000">
                <a:schemeClr val="accent5">
                  <a:lumMod val="75000"/>
                </a:schemeClr>
              </a:gs>
              <a:gs pos="26000">
                <a:schemeClr val="accent5">
                  <a:lumMod val="60000"/>
                  <a:lumOff val="40000"/>
                </a:schemeClr>
              </a:gs>
            </a:gsLst>
            <a:lin ang="16200000" scaled="1"/>
          </a:gradFill>
        </p:grpSpPr>
        <p:sp>
          <p:nvSpPr>
            <p:cNvPr id="21" name="Freeform 11">
              <a:extLst>
                <a:ext uri="{FF2B5EF4-FFF2-40B4-BE49-F238E27FC236}">
                  <a16:creationId xmlns:a16="http://schemas.microsoft.com/office/drawing/2014/main" id="{D0474E15-C226-4597-8E84-BBFDEE9795B3}"/>
                </a:ext>
              </a:extLst>
            </p:cNvPr>
            <p:cNvSpPr>
              <a:spLocks noChangeArrowheads="1"/>
            </p:cNvSpPr>
            <p:nvPr/>
          </p:nvSpPr>
          <p:spPr bwMode="auto">
            <a:xfrm>
              <a:off x="2813964" y="1724702"/>
              <a:ext cx="881051" cy="944180"/>
            </a:xfrm>
            <a:custGeom>
              <a:avLst/>
              <a:gdLst>
                <a:gd name="T0" fmla="*/ 1413 w 1414"/>
                <a:gd name="T1" fmla="*/ 701 h 1517"/>
                <a:gd name="T2" fmla="*/ 1413 w 1414"/>
                <a:gd name="T3" fmla="*/ 701 h 1517"/>
                <a:gd name="T4" fmla="*/ 1413 w 1414"/>
                <a:gd name="T5" fmla="*/ 161 h 1517"/>
                <a:gd name="T6" fmla="*/ 1413 w 1414"/>
                <a:gd name="T7" fmla="*/ 0 h 1517"/>
                <a:gd name="T8" fmla="*/ 356 w 1414"/>
                <a:gd name="T9" fmla="*/ 0 h 1517"/>
                <a:gd name="T10" fmla="*/ 356 w 1414"/>
                <a:gd name="T11" fmla="*/ 402 h 1517"/>
                <a:gd name="T12" fmla="*/ 356 w 1414"/>
                <a:gd name="T13" fmla="*/ 896 h 1517"/>
                <a:gd name="T14" fmla="*/ 0 w 1414"/>
                <a:gd name="T15" fmla="*/ 1493 h 1517"/>
                <a:gd name="T16" fmla="*/ 907 w 1414"/>
                <a:gd name="T17" fmla="*/ 1401 h 1517"/>
                <a:gd name="T18" fmla="*/ 1413 w 1414"/>
                <a:gd name="T19" fmla="*/ 701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4" h="1517">
                  <a:moveTo>
                    <a:pt x="1413" y="701"/>
                  </a:moveTo>
                  <a:lnTo>
                    <a:pt x="1413" y="701"/>
                  </a:lnTo>
                  <a:cubicBezTo>
                    <a:pt x="1413" y="299"/>
                    <a:pt x="1413" y="161"/>
                    <a:pt x="1413" y="161"/>
                  </a:cubicBezTo>
                  <a:cubicBezTo>
                    <a:pt x="1413" y="0"/>
                    <a:pt x="1413" y="0"/>
                    <a:pt x="1413" y="0"/>
                  </a:cubicBezTo>
                  <a:cubicBezTo>
                    <a:pt x="356" y="0"/>
                    <a:pt x="356" y="0"/>
                    <a:pt x="356" y="0"/>
                  </a:cubicBezTo>
                  <a:cubicBezTo>
                    <a:pt x="356" y="402"/>
                    <a:pt x="356" y="402"/>
                    <a:pt x="356" y="402"/>
                  </a:cubicBezTo>
                  <a:cubicBezTo>
                    <a:pt x="356" y="402"/>
                    <a:pt x="356" y="494"/>
                    <a:pt x="356" y="896"/>
                  </a:cubicBezTo>
                  <a:cubicBezTo>
                    <a:pt x="356" y="1298"/>
                    <a:pt x="0" y="1493"/>
                    <a:pt x="0" y="1493"/>
                  </a:cubicBezTo>
                  <a:cubicBezTo>
                    <a:pt x="299" y="1493"/>
                    <a:pt x="655" y="1516"/>
                    <a:pt x="907" y="1401"/>
                  </a:cubicBezTo>
                  <a:cubicBezTo>
                    <a:pt x="1229" y="1240"/>
                    <a:pt x="1413" y="919"/>
                    <a:pt x="1413" y="701"/>
                  </a:cubicBezTo>
                </a:path>
              </a:pathLst>
            </a:custGeom>
            <a:grpFill/>
            <a:ln>
              <a:noFill/>
            </a:ln>
            <a:effectLst/>
          </p:spPr>
          <p:txBody>
            <a:bodyPr wrap="none" anchor="ctr"/>
            <a:lstStyle/>
            <a:p>
              <a:endParaRPr lang="en-US"/>
            </a:p>
          </p:txBody>
        </p:sp>
        <p:sp>
          <p:nvSpPr>
            <p:cNvPr id="22" name="Freeform 10">
              <a:extLst>
                <a:ext uri="{FF2B5EF4-FFF2-40B4-BE49-F238E27FC236}">
                  <a16:creationId xmlns:a16="http://schemas.microsoft.com/office/drawing/2014/main" id="{551EAC2E-3D99-4767-96A6-1EAB83BBA019}"/>
                </a:ext>
              </a:extLst>
            </p:cNvPr>
            <p:cNvSpPr>
              <a:spLocks noChangeArrowheads="1"/>
            </p:cNvSpPr>
            <p:nvPr/>
          </p:nvSpPr>
          <p:spPr bwMode="auto">
            <a:xfrm>
              <a:off x="3035649" y="908500"/>
              <a:ext cx="881051" cy="828902"/>
            </a:xfrm>
            <a:custGeom>
              <a:avLst/>
              <a:gdLst>
                <a:gd name="T0" fmla="*/ 1057 w 1414"/>
                <a:gd name="T1" fmla="*/ 1125 h 1333"/>
                <a:gd name="T2" fmla="*/ 1057 w 1414"/>
                <a:gd name="T3" fmla="*/ 1125 h 1333"/>
                <a:gd name="T4" fmla="*/ 1057 w 1414"/>
                <a:gd name="T5" fmla="*/ 632 h 1333"/>
                <a:gd name="T6" fmla="*/ 1413 w 1414"/>
                <a:gd name="T7" fmla="*/ 23 h 1333"/>
                <a:gd name="T8" fmla="*/ 505 w 1414"/>
                <a:gd name="T9" fmla="*/ 126 h 1333"/>
                <a:gd name="T10" fmla="*/ 0 w 1414"/>
                <a:gd name="T11" fmla="*/ 827 h 1333"/>
                <a:gd name="T12" fmla="*/ 0 w 1414"/>
                <a:gd name="T13" fmla="*/ 1320 h 1333"/>
                <a:gd name="T14" fmla="*/ 0 w 1414"/>
                <a:gd name="T15" fmla="*/ 1332 h 1333"/>
                <a:gd name="T16" fmla="*/ 1057 w 1414"/>
                <a:gd name="T17" fmla="*/ 1332 h 1333"/>
                <a:gd name="T18" fmla="*/ 1057 w 1414"/>
                <a:gd name="T19" fmla="*/ 1125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4" h="1333">
                  <a:moveTo>
                    <a:pt x="1057" y="1125"/>
                  </a:moveTo>
                  <a:lnTo>
                    <a:pt x="1057" y="1125"/>
                  </a:lnTo>
                  <a:cubicBezTo>
                    <a:pt x="1057" y="1125"/>
                    <a:pt x="1057" y="1022"/>
                    <a:pt x="1057" y="632"/>
                  </a:cubicBezTo>
                  <a:cubicBezTo>
                    <a:pt x="1057" y="230"/>
                    <a:pt x="1413" y="23"/>
                    <a:pt x="1413" y="23"/>
                  </a:cubicBezTo>
                  <a:cubicBezTo>
                    <a:pt x="1114" y="23"/>
                    <a:pt x="758" y="0"/>
                    <a:pt x="505" y="126"/>
                  </a:cubicBezTo>
                  <a:cubicBezTo>
                    <a:pt x="184" y="276"/>
                    <a:pt x="0" y="597"/>
                    <a:pt x="0" y="827"/>
                  </a:cubicBezTo>
                  <a:cubicBezTo>
                    <a:pt x="0" y="1229"/>
                    <a:pt x="0" y="1320"/>
                    <a:pt x="0" y="1320"/>
                  </a:cubicBezTo>
                  <a:cubicBezTo>
                    <a:pt x="0" y="1332"/>
                    <a:pt x="0" y="1332"/>
                    <a:pt x="0" y="1332"/>
                  </a:cubicBezTo>
                  <a:cubicBezTo>
                    <a:pt x="1057" y="1332"/>
                    <a:pt x="1057" y="1332"/>
                    <a:pt x="1057" y="1332"/>
                  </a:cubicBezTo>
                  <a:lnTo>
                    <a:pt x="1057" y="1125"/>
                  </a:lnTo>
                </a:path>
              </a:pathLst>
            </a:custGeom>
            <a:grpFill/>
            <a:ln>
              <a:noFill/>
            </a:ln>
            <a:effectLst/>
          </p:spPr>
          <p:txBody>
            <a:bodyPr wrap="none" anchor="ctr"/>
            <a:lstStyle/>
            <a:p>
              <a:endParaRPr lang="en-US"/>
            </a:p>
          </p:txBody>
        </p:sp>
      </p:grpSp>
      <p:grpSp>
        <p:nvGrpSpPr>
          <p:cNvPr id="23" name="Group 83">
            <a:extLst>
              <a:ext uri="{FF2B5EF4-FFF2-40B4-BE49-F238E27FC236}">
                <a16:creationId xmlns:a16="http://schemas.microsoft.com/office/drawing/2014/main" id="{D3AB38BF-A46C-4234-A3A1-37E2BFED25DA}"/>
              </a:ext>
            </a:extLst>
          </p:cNvPr>
          <p:cNvGrpSpPr/>
          <p:nvPr/>
        </p:nvGrpSpPr>
        <p:grpSpPr>
          <a:xfrm>
            <a:off x="1058194" y="2368356"/>
            <a:ext cx="612559" cy="1229783"/>
            <a:chOff x="977117" y="856742"/>
            <a:chExt cx="960648" cy="2774510"/>
          </a:xfrm>
        </p:grpSpPr>
        <p:grpSp>
          <p:nvGrpSpPr>
            <p:cNvPr id="24" name="Group 73">
              <a:extLst>
                <a:ext uri="{FF2B5EF4-FFF2-40B4-BE49-F238E27FC236}">
                  <a16:creationId xmlns:a16="http://schemas.microsoft.com/office/drawing/2014/main" id="{54A3022D-B574-4035-8FA9-D60FE61ABEF8}"/>
                </a:ext>
              </a:extLst>
            </p:cNvPr>
            <p:cNvGrpSpPr/>
            <p:nvPr/>
          </p:nvGrpSpPr>
          <p:grpSpPr>
            <a:xfrm>
              <a:off x="1114352" y="1515080"/>
              <a:ext cx="686178" cy="2116172"/>
              <a:chOff x="1114352" y="1515080"/>
              <a:chExt cx="686178" cy="2116172"/>
            </a:xfrm>
          </p:grpSpPr>
          <p:sp>
            <p:nvSpPr>
              <p:cNvPr id="28" name="Freeform 18">
                <a:extLst>
                  <a:ext uri="{FF2B5EF4-FFF2-40B4-BE49-F238E27FC236}">
                    <a16:creationId xmlns:a16="http://schemas.microsoft.com/office/drawing/2014/main" id="{40DA7D59-259B-4510-8366-787CE9B00C44}"/>
                  </a:ext>
                </a:extLst>
              </p:cNvPr>
              <p:cNvSpPr>
                <a:spLocks noChangeArrowheads="1"/>
              </p:cNvSpPr>
              <p:nvPr/>
            </p:nvSpPr>
            <p:spPr bwMode="auto">
              <a:xfrm>
                <a:off x="1457440" y="1515080"/>
                <a:ext cx="343090" cy="2116172"/>
              </a:xfrm>
              <a:custGeom>
                <a:avLst/>
                <a:gdLst>
                  <a:gd name="T0" fmla="*/ 551 w 552"/>
                  <a:gd name="T1" fmla="*/ 0 h 3399"/>
                  <a:gd name="T2" fmla="*/ 551 w 552"/>
                  <a:gd name="T3" fmla="*/ 0 h 3399"/>
                  <a:gd name="T4" fmla="*/ 0 w 552"/>
                  <a:gd name="T5" fmla="*/ 0 h 3399"/>
                  <a:gd name="T6" fmla="*/ 0 w 552"/>
                  <a:gd name="T7" fmla="*/ 3398 h 3399"/>
                  <a:gd name="T8" fmla="*/ 57 w 552"/>
                  <a:gd name="T9" fmla="*/ 3398 h 3399"/>
                  <a:gd name="T10" fmla="*/ 551 w 552"/>
                  <a:gd name="T11" fmla="*/ 3398 h 3399"/>
                  <a:gd name="T12" fmla="*/ 551 w 552"/>
                  <a:gd name="T13" fmla="*/ 0 h 3399"/>
                </a:gdLst>
                <a:ahLst/>
                <a:cxnLst>
                  <a:cxn ang="0">
                    <a:pos x="T0" y="T1"/>
                  </a:cxn>
                  <a:cxn ang="0">
                    <a:pos x="T2" y="T3"/>
                  </a:cxn>
                  <a:cxn ang="0">
                    <a:pos x="T4" y="T5"/>
                  </a:cxn>
                  <a:cxn ang="0">
                    <a:pos x="T6" y="T7"/>
                  </a:cxn>
                  <a:cxn ang="0">
                    <a:pos x="T8" y="T9"/>
                  </a:cxn>
                  <a:cxn ang="0">
                    <a:pos x="T10" y="T11"/>
                  </a:cxn>
                  <a:cxn ang="0">
                    <a:pos x="T12" y="T13"/>
                  </a:cxn>
                </a:cxnLst>
                <a:rect l="0" t="0" r="r" b="b"/>
                <a:pathLst>
                  <a:path w="552" h="3399">
                    <a:moveTo>
                      <a:pt x="551" y="0"/>
                    </a:moveTo>
                    <a:lnTo>
                      <a:pt x="551" y="0"/>
                    </a:lnTo>
                    <a:cubicBezTo>
                      <a:pt x="0" y="0"/>
                      <a:pt x="0" y="0"/>
                      <a:pt x="0" y="0"/>
                    </a:cubicBezTo>
                    <a:cubicBezTo>
                      <a:pt x="0" y="3398"/>
                      <a:pt x="0" y="3398"/>
                      <a:pt x="0" y="3398"/>
                    </a:cubicBezTo>
                    <a:cubicBezTo>
                      <a:pt x="22" y="3398"/>
                      <a:pt x="34" y="3398"/>
                      <a:pt x="57" y="3398"/>
                    </a:cubicBezTo>
                    <a:cubicBezTo>
                      <a:pt x="447" y="3398"/>
                      <a:pt x="551" y="3398"/>
                      <a:pt x="551" y="3398"/>
                    </a:cubicBezTo>
                    <a:lnTo>
                      <a:pt x="551" y="0"/>
                    </a:lnTo>
                  </a:path>
                </a:pathLst>
              </a:custGeom>
              <a:gradFill>
                <a:gsLst>
                  <a:gs pos="87000">
                    <a:schemeClr val="accent1">
                      <a:lumMod val="75000"/>
                    </a:schemeClr>
                  </a:gs>
                  <a:gs pos="49000">
                    <a:schemeClr val="accent1">
                      <a:lumMod val="60000"/>
                      <a:lumOff val="40000"/>
                    </a:schemeClr>
                  </a:gs>
                </a:gsLst>
                <a:lin ang="16200000" scaled="1"/>
              </a:gradFill>
              <a:ln>
                <a:noFill/>
              </a:ln>
              <a:effectLst/>
            </p:spPr>
            <p:txBody>
              <a:bodyPr wrap="none" anchor="ctr"/>
              <a:lstStyle/>
              <a:p>
                <a:endParaRPr lang="en-US"/>
              </a:p>
            </p:txBody>
          </p:sp>
          <p:sp>
            <p:nvSpPr>
              <p:cNvPr id="29" name="Freeform 20">
                <a:extLst>
                  <a:ext uri="{FF2B5EF4-FFF2-40B4-BE49-F238E27FC236}">
                    <a16:creationId xmlns:a16="http://schemas.microsoft.com/office/drawing/2014/main" id="{F00A7742-D345-4F46-B7B1-220E925BCDBE}"/>
                  </a:ext>
                </a:extLst>
              </p:cNvPr>
              <p:cNvSpPr>
                <a:spLocks noChangeArrowheads="1"/>
              </p:cNvSpPr>
              <p:nvPr/>
            </p:nvSpPr>
            <p:spPr bwMode="auto">
              <a:xfrm>
                <a:off x="1114352" y="1515080"/>
                <a:ext cx="343088" cy="2116172"/>
              </a:xfrm>
              <a:custGeom>
                <a:avLst/>
                <a:gdLst>
                  <a:gd name="T0" fmla="*/ 552 w 553"/>
                  <a:gd name="T1" fmla="*/ 0 h 3399"/>
                  <a:gd name="T2" fmla="*/ 552 w 553"/>
                  <a:gd name="T3" fmla="*/ 0 h 3399"/>
                  <a:gd name="T4" fmla="*/ 0 w 553"/>
                  <a:gd name="T5" fmla="*/ 0 h 3399"/>
                  <a:gd name="T6" fmla="*/ 0 w 553"/>
                  <a:gd name="T7" fmla="*/ 3031 h 3399"/>
                  <a:gd name="T8" fmla="*/ 552 w 553"/>
                  <a:gd name="T9" fmla="*/ 3398 h 3399"/>
                  <a:gd name="T10" fmla="*/ 552 w 553"/>
                  <a:gd name="T11" fmla="*/ 0 h 3399"/>
                </a:gdLst>
                <a:ahLst/>
                <a:cxnLst>
                  <a:cxn ang="0">
                    <a:pos x="T0" y="T1"/>
                  </a:cxn>
                  <a:cxn ang="0">
                    <a:pos x="T2" y="T3"/>
                  </a:cxn>
                  <a:cxn ang="0">
                    <a:pos x="T4" y="T5"/>
                  </a:cxn>
                  <a:cxn ang="0">
                    <a:pos x="T6" y="T7"/>
                  </a:cxn>
                  <a:cxn ang="0">
                    <a:pos x="T8" y="T9"/>
                  </a:cxn>
                  <a:cxn ang="0">
                    <a:pos x="T10" y="T11"/>
                  </a:cxn>
                </a:cxnLst>
                <a:rect l="0" t="0" r="r" b="b"/>
                <a:pathLst>
                  <a:path w="553" h="3399">
                    <a:moveTo>
                      <a:pt x="552" y="0"/>
                    </a:moveTo>
                    <a:lnTo>
                      <a:pt x="552" y="0"/>
                    </a:lnTo>
                    <a:cubicBezTo>
                      <a:pt x="0" y="0"/>
                      <a:pt x="0" y="0"/>
                      <a:pt x="0" y="0"/>
                    </a:cubicBezTo>
                    <a:cubicBezTo>
                      <a:pt x="0" y="3031"/>
                      <a:pt x="0" y="3031"/>
                      <a:pt x="0" y="3031"/>
                    </a:cubicBezTo>
                    <a:cubicBezTo>
                      <a:pt x="0" y="3031"/>
                      <a:pt x="184" y="3363"/>
                      <a:pt x="552" y="3398"/>
                    </a:cubicBezTo>
                    <a:lnTo>
                      <a:pt x="552" y="0"/>
                    </a:lnTo>
                  </a:path>
                </a:pathLst>
              </a:custGeom>
              <a:solidFill>
                <a:schemeClr val="accent1">
                  <a:lumMod val="60000"/>
                  <a:lumOff val="40000"/>
                </a:schemeClr>
              </a:solidFill>
              <a:ln>
                <a:noFill/>
              </a:ln>
              <a:effectLst/>
            </p:spPr>
            <p:txBody>
              <a:bodyPr wrap="none" anchor="ctr"/>
              <a:lstStyle/>
              <a:p>
                <a:endParaRPr lang="en-US"/>
              </a:p>
            </p:txBody>
          </p:sp>
        </p:grpSp>
        <p:grpSp>
          <p:nvGrpSpPr>
            <p:cNvPr id="25" name="Group 2">
              <a:extLst>
                <a:ext uri="{FF2B5EF4-FFF2-40B4-BE49-F238E27FC236}">
                  <a16:creationId xmlns:a16="http://schemas.microsoft.com/office/drawing/2014/main" id="{7EBC19EF-BAC4-401D-B3E6-DD2667460F93}"/>
                </a:ext>
              </a:extLst>
            </p:cNvPr>
            <p:cNvGrpSpPr/>
            <p:nvPr/>
          </p:nvGrpSpPr>
          <p:grpSpPr>
            <a:xfrm>
              <a:off x="977117" y="856742"/>
              <a:ext cx="960648" cy="609326"/>
              <a:chOff x="977117" y="856742"/>
              <a:chExt cx="960648" cy="609326"/>
            </a:xfrm>
          </p:grpSpPr>
          <p:sp>
            <p:nvSpPr>
              <p:cNvPr id="26" name="Freeform 19">
                <a:extLst>
                  <a:ext uri="{FF2B5EF4-FFF2-40B4-BE49-F238E27FC236}">
                    <a16:creationId xmlns:a16="http://schemas.microsoft.com/office/drawing/2014/main" id="{EB242A51-25B3-47E8-AA62-9226ABBAC7D7}"/>
                  </a:ext>
                </a:extLst>
              </p:cNvPr>
              <p:cNvSpPr>
                <a:spLocks noChangeArrowheads="1"/>
              </p:cNvSpPr>
              <p:nvPr/>
            </p:nvSpPr>
            <p:spPr bwMode="auto">
              <a:xfrm>
                <a:off x="1457440" y="856742"/>
                <a:ext cx="480325" cy="609326"/>
              </a:xfrm>
              <a:custGeom>
                <a:avLst/>
                <a:gdLst>
                  <a:gd name="T0" fmla="*/ 608 w 770"/>
                  <a:gd name="T1" fmla="*/ 689 h 977"/>
                  <a:gd name="T2" fmla="*/ 608 w 770"/>
                  <a:gd name="T3" fmla="*/ 689 h 977"/>
                  <a:gd name="T4" fmla="*/ 665 w 770"/>
                  <a:gd name="T5" fmla="*/ 712 h 977"/>
                  <a:gd name="T6" fmla="*/ 734 w 770"/>
                  <a:gd name="T7" fmla="*/ 677 h 977"/>
                  <a:gd name="T8" fmla="*/ 723 w 770"/>
                  <a:gd name="T9" fmla="*/ 551 h 977"/>
                  <a:gd name="T10" fmla="*/ 57 w 770"/>
                  <a:gd name="T11" fmla="*/ 23 h 977"/>
                  <a:gd name="T12" fmla="*/ 0 w 770"/>
                  <a:gd name="T13" fmla="*/ 0 h 977"/>
                  <a:gd name="T14" fmla="*/ 0 w 770"/>
                  <a:gd name="T15" fmla="*/ 976 h 977"/>
                  <a:gd name="T16" fmla="*/ 551 w 770"/>
                  <a:gd name="T17" fmla="*/ 976 h 977"/>
                  <a:gd name="T18" fmla="*/ 551 w 770"/>
                  <a:gd name="T19" fmla="*/ 643 h 977"/>
                  <a:gd name="T20" fmla="*/ 608 w 770"/>
                  <a:gd name="T21" fmla="*/ 689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977">
                    <a:moveTo>
                      <a:pt x="608" y="689"/>
                    </a:moveTo>
                    <a:lnTo>
                      <a:pt x="608" y="689"/>
                    </a:lnTo>
                    <a:cubicBezTo>
                      <a:pt x="619" y="712"/>
                      <a:pt x="643" y="712"/>
                      <a:pt x="665" y="712"/>
                    </a:cubicBezTo>
                    <a:cubicBezTo>
                      <a:pt x="688" y="712"/>
                      <a:pt x="711" y="701"/>
                      <a:pt x="734" y="677"/>
                    </a:cubicBezTo>
                    <a:cubicBezTo>
                      <a:pt x="769" y="643"/>
                      <a:pt x="757" y="586"/>
                      <a:pt x="723" y="551"/>
                    </a:cubicBezTo>
                    <a:cubicBezTo>
                      <a:pt x="57" y="23"/>
                      <a:pt x="57" y="23"/>
                      <a:pt x="57" y="23"/>
                    </a:cubicBezTo>
                    <a:cubicBezTo>
                      <a:pt x="34" y="12"/>
                      <a:pt x="22" y="0"/>
                      <a:pt x="0" y="0"/>
                    </a:cubicBezTo>
                    <a:cubicBezTo>
                      <a:pt x="0" y="976"/>
                      <a:pt x="0" y="976"/>
                      <a:pt x="0" y="976"/>
                    </a:cubicBezTo>
                    <a:cubicBezTo>
                      <a:pt x="551" y="976"/>
                      <a:pt x="551" y="976"/>
                      <a:pt x="551" y="976"/>
                    </a:cubicBezTo>
                    <a:cubicBezTo>
                      <a:pt x="551" y="643"/>
                      <a:pt x="551" y="643"/>
                      <a:pt x="551" y="643"/>
                    </a:cubicBezTo>
                    <a:lnTo>
                      <a:pt x="608" y="689"/>
                    </a:lnTo>
                  </a:path>
                </a:pathLst>
              </a:custGeom>
              <a:gradFill>
                <a:gsLst>
                  <a:gs pos="87000">
                    <a:schemeClr val="accent1">
                      <a:lumMod val="75000"/>
                    </a:schemeClr>
                  </a:gs>
                  <a:gs pos="2000">
                    <a:schemeClr val="accent1">
                      <a:lumMod val="60000"/>
                      <a:lumOff val="40000"/>
                    </a:schemeClr>
                  </a:gs>
                </a:gsLst>
                <a:lin ang="16200000" scaled="1"/>
              </a:gradFill>
              <a:ln>
                <a:noFill/>
              </a:ln>
              <a:effectLst/>
            </p:spPr>
            <p:txBody>
              <a:bodyPr wrap="none" anchor="ctr"/>
              <a:lstStyle/>
              <a:p>
                <a:endParaRPr lang="en-US"/>
              </a:p>
            </p:txBody>
          </p:sp>
          <p:sp>
            <p:nvSpPr>
              <p:cNvPr id="27" name="Freeform 21">
                <a:extLst>
                  <a:ext uri="{FF2B5EF4-FFF2-40B4-BE49-F238E27FC236}">
                    <a16:creationId xmlns:a16="http://schemas.microsoft.com/office/drawing/2014/main" id="{B121F197-F61A-42EC-84C2-C3D1B868DF87}"/>
                  </a:ext>
                </a:extLst>
              </p:cNvPr>
              <p:cNvSpPr>
                <a:spLocks noChangeArrowheads="1"/>
              </p:cNvSpPr>
              <p:nvPr/>
            </p:nvSpPr>
            <p:spPr bwMode="auto">
              <a:xfrm>
                <a:off x="977117" y="856742"/>
                <a:ext cx="480323" cy="609326"/>
              </a:xfrm>
              <a:custGeom>
                <a:avLst/>
                <a:gdLst>
                  <a:gd name="T0" fmla="*/ 770 w 771"/>
                  <a:gd name="T1" fmla="*/ 976 h 977"/>
                  <a:gd name="T2" fmla="*/ 770 w 771"/>
                  <a:gd name="T3" fmla="*/ 976 h 977"/>
                  <a:gd name="T4" fmla="*/ 770 w 771"/>
                  <a:gd name="T5" fmla="*/ 0 h 977"/>
                  <a:gd name="T6" fmla="*/ 712 w 771"/>
                  <a:gd name="T7" fmla="*/ 23 h 977"/>
                  <a:gd name="T8" fmla="*/ 46 w 771"/>
                  <a:gd name="T9" fmla="*/ 551 h 977"/>
                  <a:gd name="T10" fmla="*/ 35 w 771"/>
                  <a:gd name="T11" fmla="*/ 677 h 977"/>
                  <a:gd name="T12" fmla="*/ 161 w 771"/>
                  <a:gd name="T13" fmla="*/ 689 h 977"/>
                  <a:gd name="T14" fmla="*/ 218 w 771"/>
                  <a:gd name="T15" fmla="*/ 643 h 977"/>
                  <a:gd name="T16" fmla="*/ 218 w 771"/>
                  <a:gd name="T17" fmla="*/ 976 h 977"/>
                  <a:gd name="T18" fmla="*/ 770 w 771"/>
                  <a:gd name="T19" fmla="*/ 97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977">
                    <a:moveTo>
                      <a:pt x="770" y="976"/>
                    </a:moveTo>
                    <a:lnTo>
                      <a:pt x="770" y="976"/>
                    </a:lnTo>
                    <a:cubicBezTo>
                      <a:pt x="770" y="0"/>
                      <a:pt x="770" y="0"/>
                      <a:pt x="770" y="0"/>
                    </a:cubicBezTo>
                    <a:cubicBezTo>
                      <a:pt x="746" y="0"/>
                      <a:pt x="735" y="12"/>
                      <a:pt x="712" y="23"/>
                    </a:cubicBezTo>
                    <a:cubicBezTo>
                      <a:pt x="46" y="551"/>
                      <a:pt x="46" y="551"/>
                      <a:pt x="46" y="551"/>
                    </a:cubicBezTo>
                    <a:cubicBezTo>
                      <a:pt x="11" y="586"/>
                      <a:pt x="0" y="643"/>
                      <a:pt x="35" y="677"/>
                    </a:cubicBezTo>
                    <a:cubicBezTo>
                      <a:pt x="69" y="723"/>
                      <a:pt x="126" y="723"/>
                      <a:pt x="161" y="689"/>
                    </a:cubicBezTo>
                    <a:cubicBezTo>
                      <a:pt x="218" y="643"/>
                      <a:pt x="218" y="643"/>
                      <a:pt x="218" y="643"/>
                    </a:cubicBezTo>
                    <a:cubicBezTo>
                      <a:pt x="218" y="976"/>
                      <a:pt x="218" y="976"/>
                      <a:pt x="218" y="976"/>
                    </a:cubicBezTo>
                    <a:lnTo>
                      <a:pt x="770" y="976"/>
                    </a:lnTo>
                  </a:path>
                </a:pathLst>
              </a:custGeom>
              <a:solidFill>
                <a:schemeClr val="accent1">
                  <a:lumMod val="60000"/>
                  <a:lumOff val="40000"/>
                </a:schemeClr>
              </a:solidFill>
              <a:ln>
                <a:noFill/>
              </a:ln>
              <a:effectLst/>
            </p:spPr>
            <p:txBody>
              <a:bodyPr wrap="none" anchor="ctr"/>
              <a:lstStyle/>
              <a:p>
                <a:endParaRPr lang="en-US"/>
              </a:p>
            </p:txBody>
          </p:sp>
        </p:grpSp>
      </p:grpSp>
      <p:grpSp>
        <p:nvGrpSpPr>
          <p:cNvPr id="30" name="Group 82">
            <a:extLst>
              <a:ext uri="{FF2B5EF4-FFF2-40B4-BE49-F238E27FC236}">
                <a16:creationId xmlns:a16="http://schemas.microsoft.com/office/drawing/2014/main" id="{3767E8FB-711C-4B7F-8947-C31CD629661E}"/>
              </a:ext>
            </a:extLst>
          </p:cNvPr>
          <p:cNvGrpSpPr/>
          <p:nvPr/>
        </p:nvGrpSpPr>
        <p:grpSpPr>
          <a:xfrm>
            <a:off x="1540704" y="1827876"/>
            <a:ext cx="689859" cy="1810846"/>
            <a:chOff x="1992659" y="104298"/>
            <a:chExt cx="952413" cy="2761179"/>
          </a:xfrm>
        </p:grpSpPr>
        <p:grpSp>
          <p:nvGrpSpPr>
            <p:cNvPr id="31" name="Group 72">
              <a:extLst>
                <a:ext uri="{FF2B5EF4-FFF2-40B4-BE49-F238E27FC236}">
                  <a16:creationId xmlns:a16="http://schemas.microsoft.com/office/drawing/2014/main" id="{31C8BDEE-FD99-4C6B-B977-C5ACB4F379B2}"/>
                </a:ext>
              </a:extLst>
            </p:cNvPr>
            <p:cNvGrpSpPr/>
            <p:nvPr/>
          </p:nvGrpSpPr>
          <p:grpSpPr>
            <a:xfrm>
              <a:off x="2129895" y="757540"/>
              <a:ext cx="677942" cy="2107937"/>
              <a:chOff x="2129895" y="757540"/>
              <a:chExt cx="677942" cy="2107937"/>
            </a:xfrm>
          </p:grpSpPr>
          <p:sp>
            <p:nvSpPr>
              <p:cNvPr id="35" name="Freeform 14">
                <a:extLst>
                  <a:ext uri="{FF2B5EF4-FFF2-40B4-BE49-F238E27FC236}">
                    <a16:creationId xmlns:a16="http://schemas.microsoft.com/office/drawing/2014/main" id="{7FD68280-1EA7-412A-8970-6C2345263E00}"/>
                  </a:ext>
                </a:extLst>
              </p:cNvPr>
              <p:cNvSpPr>
                <a:spLocks noChangeArrowheads="1"/>
              </p:cNvSpPr>
              <p:nvPr/>
            </p:nvSpPr>
            <p:spPr bwMode="auto">
              <a:xfrm>
                <a:off x="2464749" y="757540"/>
                <a:ext cx="343088" cy="2107937"/>
              </a:xfrm>
              <a:custGeom>
                <a:avLst/>
                <a:gdLst>
                  <a:gd name="T0" fmla="*/ 551 w 552"/>
                  <a:gd name="T1" fmla="*/ 0 h 3388"/>
                  <a:gd name="T2" fmla="*/ 551 w 552"/>
                  <a:gd name="T3" fmla="*/ 0 h 3388"/>
                  <a:gd name="T4" fmla="*/ 0 w 552"/>
                  <a:gd name="T5" fmla="*/ 0 h 3388"/>
                  <a:gd name="T6" fmla="*/ 0 w 552"/>
                  <a:gd name="T7" fmla="*/ 3387 h 3388"/>
                  <a:gd name="T8" fmla="*/ 57 w 552"/>
                  <a:gd name="T9" fmla="*/ 3387 h 3388"/>
                  <a:gd name="T10" fmla="*/ 551 w 552"/>
                  <a:gd name="T11" fmla="*/ 3387 h 3388"/>
                  <a:gd name="T12" fmla="*/ 551 w 552"/>
                  <a:gd name="T13" fmla="*/ 0 h 3388"/>
                </a:gdLst>
                <a:ahLst/>
                <a:cxnLst>
                  <a:cxn ang="0">
                    <a:pos x="T0" y="T1"/>
                  </a:cxn>
                  <a:cxn ang="0">
                    <a:pos x="T2" y="T3"/>
                  </a:cxn>
                  <a:cxn ang="0">
                    <a:pos x="T4" y="T5"/>
                  </a:cxn>
                  <a:cxn ang="0">
                    <a:pos x="T6" y="T7"/>
                  </a:cxn>
                  <a:cxn ang="0">
                    <a:pos x="T8" y="T9"/>
                  </a:cxn>
                  <a:cxn ang="0">
                    <a:pos x="T10" y="T11"/>
                  </a:cxn>
                  <a:cxn ang="0">
                    <a:pos x="T12" y="T13"/>
                  </a:cxn>
                </a:cxnLst>
                <a:rect l="0" t="0" r="r" b="b"/>
                <a:pathLst>
                  <a:path w="552" h="3388">
                    <a:moveTo>
                      <a:pt x="551" y="0"/>
                    </a:moveTo>
                    <a:lnTo>
                      <a:pt x="551" y="0"/>
                    </a:lnTo>
                    <a:cubicBezTo>
                      <a:pt x="0" y="0"/>
                      <a:pt x="0" y="0"/>
                      <a:pt x="0" y="0"/>
                    </a:cubicBezTo>
                    <a:cubicBezTo>
                      <a:pt x="0" y="3387"/>
                      <a:pt x="0" y="3387"/>
                      <a:pt x="0" y="3387"/>
                    </a:cubicBezTo>
                    <a:cubicBezTo>
                      <a:pt x="23" y="3387"/>
                      <a:pt x="34" y="3387"/>
                      <a:pt x="57" y="3387"/>
                    </a:cubicBezTo>
                    <a:cubicBezTo>
                      <a:pt x="459" y="3387"/>
                      <a:pt x="551" y="3387"/>
                      <a:pt x="551" y="3387"/>
                    </a:cubicBezTo>
                    <a:lnTo>
                      <a:pt x="551" y="0"/>
                    </a:lnTo>
                  </a:path>
                </a:pathLst>
              </a:custGeom>
              <a:gradFill>
                <a:gsLst>
                  <a:gs pos="87000">
                    <a:schemeClr val="accent6">
                      <a:lumMod val="75000"/>
                    </a:schemeClr>
                  </a:gs>
                  <a:gs pos="49000">
                    <a:schemeClr val="accent6"/>
                  </a:gs>
                </a:gsLst>
                <a:lin ang="16200000" scaled="1"/>
              </a:gradFill>
              <a:ln>
                <a:noFill/>
              </a:ln>
              <a:effectLst/>
            </p:spPr>
            <p:txBody>
              <a:bodyPr wrap="none" anchor="ctr"/>
              <a:lstStyle/>
              <a:p>
                <a:endParaRPr lang="en-US"/>
              </a:p>
            </p:txBody>
          </p:sp>
          <p:sp>
            <p:nvSpPr>
              <p:cNvPr id="36" name="Freeform 16">
                <a:extLst>
                  <a:ext uri="{FF2B5EF4-FFF2-40B4-BE49-F238E27FC236}">
                    <a16:creationId xmlns:a16="http://schemas.microsoft.com/office/drawing/2014/main" id="{862BD8FE-2226-417B-A87F-E77943772AC1}"/>
                  </a:ext>
                </a:extLst>
              </p:cNvPr>
              <p:cNvSpPr>
                <a:spLocks noChangeArrowheads="1"/>
              </p:cNvSpPr>
              <p:nvPr/>
            </p:nvSpPr>
            <p:spPr bwMode="auto">
              <a:xfrm>
                <a:off x="2129895" y="757540"/>
                <a:ext cx="337598" cy="2107937"/>
              </a:xfrm>
              <a:custGeom>
                <a:avLst/>
                <a:gdLst>
                  <a:gd name="T0" fmla="*/ 540 w 541"/>
                  <a:gd name="T1" fmla="*/ 0 h 3388"/>
                  <a:gd name="T2" fmla="*/ 540 w 541"/>
                  <a:gd name="T3" fmla="*/ 0 h 3388"/>
                  <a:gd name="T4" fmla="*/ 0 w 541"/>
                  <a:gd name="T5" fmla="*/ 0 h 3388"/>
                  <a:gd name="T6" fmla="*/ 0 w 541"/>
                  <a:gd name="T7" fmla="*/ 3031 h 3388"/>
                  <a:gd name="T8" fmla="*/ 540 w 541"/>
                  <a:gd name="T9" fmla="*/ 3387 h 3388"/>
                  <a:gd name="T10" fmla="*/ 540 w 541"/>
                  <a:gd name="T11" fmla="*/ 0 h 3388"/>
                </a:gdLst>
                <a:ahLst/>
                <a:cxnLst>
                  <a:cxn ang="0">
                    <a:pos x="T0" y="T1"/>
                  </a:cxn>
                  <a:cxn ang="0">
                    <a:pos x="T2" y="T3"/>
                  </a:cxn>
                  <a:cxn ang="0">
                    <a:pos x="T4" y="T5"/>
                  </a:cxn>
                  <a:cxn ang="0">
                    <a:pos x="T6" y="T7"/>
                  </a:cxn>
                  <a:cxn ang="0">
                    <a:pos x="T8" y="T9"/>
                  </a:cxn>
                  <a:cxn ang="0">
                    <a:pos x="T10" y="T11"/>
                  </a:cxn>
                </a:cxnLst>
                <a:rect l="0" t="0" r="r" b="b"/>
                <a:pathLst>
                  <a:path w="541" h="3388">
                    <a:moveTo>
                      <a:pt x="540" y="0"/>
                    </a:moveTo>
                    <a:lnTo>
                      <a:pt x="540" y="0"/>
                    </a:lnTo>
                    <a:cubicBezTo>
                      <a:pt x="0" y="0"/>
                      <a:pt x="0" y="0"/>
                      <a:pt x="0" y="0"/>
                    </a:cubicBezTo>
                    <a:cubicBezTo>
                      <a:pt x="0" y="3031"/>
                      <a:pt x="0" y="3031"/>
                      <a:pt x="0" y="3031"/>
                    </a:cubicBezTo>
                    <a:cubicBezTo>
                      <a:pt x="0" y="3031"/>
                      <a:pt x="183" y="3364"/>
                      <a:pt x="540" y="3387"/>
                    </a:cubicBezTo>
                    <a:lnTo>
                      <a:pt x="540" y="0"/>
                    </a:lnTo>
                  </a:path>
                </a:pathLst>
              </a:custGeom>
              <a:solidFill>
                <a:schemeClr val="accent6">
                  <a:lumMod val="60000"/>
                  <a:lumOff val="40000"/>
                </a:schemeClr>
              </a:solidFill>
              <a:ln>
                <a:noFill/>
              </a:ln>
              <a:effectLst/>
            </p:spPr>
            <p:txBody>
              <a:bodyPr wrap="none" anchor="ctr"/>
              <a:lstStyle/>
              <a:p>
                <a:endParaRPr lang="en-US"/>
              </a:p>
            </p:txBody>
          </p:sp>
        </p:grpSp>
        <p:grpSp>
          <p:nvGrpSpPr>
            <p:cNvPr id="32" name="Group 71">
              <a:extLst>
                <a:ext uri="{FF2B5EF4-FFF2-40B4-BE49-F238E27FC236}">
                  <a16:creationId xmlns:a16="http://schemas.microsoft.com/office/drawing/2014/main" id="{CC58561D-D509-49BE-B105-9ACC50143856}"/>
                </a:ext>
              </a:extLst>
            </p:cNvPr>
            <p:cNvGrpSpPr/>
            <p:nvPr/>
          </p:nvGrpSpPr>
          <p:grpSpPr>
            <a:xfrm>
              <a:off x="1992659" y="104298"/>
              <a:ext cx="952413" cy="609326"/>
              <a:chOff x="1992659" y="104298"/>
              <a:chExt cx="952413" cy="609326"/>
            </a:xfrm>
          </p:grpSpPr>
          <p:sp>
            <p:nvSpPr>
              <p:cNvPr id="33" name="Freeform 15">
                <a:extLst>
                  <a:ext uri="{FF2B5EF4-FFF2-40B4-BE49-F238E27FC236}">
                    <a16:creationId xmlns:a16="http://schemas.microsoft.com/office/drawing/2014/main" id="{5EC14461-6C52-4012-BA4A-31E7FE0FA3E2}"/>
                  </a:ext>
                </a:extLst>
              </p:cNvPr>
              <p:cNvSpPr>
                <a:spLocks noChangeArrowheads="1"/>
              </p:cNvSpPr>
              <p:nvPr/>
            </p:nvSpPr>
            <p:spPr bwMode="auto">
              <a:xfrm>
                <a:off x="2464749" y="104298"/>
                <a:ext cx="480323" cy="609326"/>
              </a:xfrm>
              <a:custGeom>
                <a:avLst/>
                <a:gdLst>
                  <a:gd name="T0" fmla="*/ 608 w 770"/>
                  <a:gd name="T1" fmla="*/ 689 h 977"/>
                  <a:gd name="T2" fmla="*/ 608 w 770"/>
                  <a:gd name="T3" fmla="*/ 689 h 977"/>
                  <a:gd name="T4" fmla="*/ 666 w 770"/>
                  <a:gd name="T5" fmla="*/ 700 h 977"/>
                  <a:gd name="T6" fmla="*/ 734 w 770"/>
                  <a:gd name="T7" fmla="*/ 666 h 977"/>
                  <a:gd name="T8" fmla="*/ 723 w 770"/>
                  <a:gd name="T9" fmla="*/ 551 h 977"/>
                  <a:gd name="T10" fmla="*/ 57 w 770"/>
                  <a:gd name="T11" fmla="*/ 11 h 977"/>
                  <a:gd name="T12" fmla="*/ 0 w 770"/>
                  <a:gd name="T13" fmla="*/ 0 h 977"/>
                  <a:gd name="T14" fmla="*/ 0 w 770"/>
                  <a:gd name="T15" fmla="*/ 976 h 977"/>
                  <a:gd name="T16" fmla="*/ 551 w 770"/>
                  <a:gd name="T17" fmla="*/ 976 h 977"/>
                  <a:gd name="T18" fmla="*/ 551 w 770"/>
                  <a:gd name="T19" fmla="*/ 643 h 977"/>
                  <a:gd name="T20" fmla="*/ 608 w 770"/>
                  <a:gd name="T21" fmla="*/ 689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977">
                    <a:moveTo>
                      <a:pt x="608" y="689"/>
                    </a:moveTo>
                    <a:lnTo>
                      <a:pt x="608" y="689"/>
                    </a:lnTo>
                    <a:cubicBezTo>
                      <a:pt x="631" y="700"/>
                      <a:pt x="643" y="700"/>
                      <a:pt x="666" y="700"/>
                    </a:cubicBezTo>
                    <a:cubicBezTo>
                      <a:pt x="688" y="700"/>
                      <a:pt x="723" y="689"/>
                      <a:pt x="734" y="666"/>
                    </a:cubicBezTo>
                    <a:cubicBezTo>
                      <a:pt x="769" y="632"/>
                      <a:pt x="758" y="574"/>
                      <a:pt x="723" y="551"/>
                    </a:cubicBezTo>
                    <a:cubicBezTo>
                      <a:pt x="57" y="11"/>
                      <a:pt x="57" y="11"/>
                      <a:pt x="57" y="11"/>
                    </a:cubicBezTo>
                    <a:cubicBezTo>
                      <a:pt x="45" y="0"/>
                      <a:pt x="23" y="0"/>
                      <a:pt x="0" y="0"/>
                    </a:cubicBezTo>
                    <a:cubicBezTo>
                      <a:pt x="0" y="976"/>
                      <a:pt x="0" y="976"/>
                      <a:pt x="0" y="976"/>
                    </a:cubicBezTo>
                    <a:cubicBezTo>
                      <a:pt x="551" y="976"/>
                      <a:pt x="551" y="976"/>
                      <a:pt x="551" y="976"/>
                    </a:cubicBezTo>
                    <a:cubicBezTo>
                      <a:pt x="551" y="643"/>
                      <a:pt x="551" y="643"/>
                      <a:pt x="551" y="643"/>
                    </a:cubicBezTo>
                    <a:lnTo>
                      <a:pt x="608" y="689"/>
                    </a:lnTo>
                  </a:path>
                </a:pathLst>
              </a:custGeom>
              <a:gradFill>
                <a:gsLst>
                  <a:gs pos="87000">
                    <a:schemeClr val="accent6">
                      <a:lumMod val="75000"/>
                    </a:schemeClr>
                  </a:gs>
                  <a:gs pos="49000">
                    <a:schemeClr val="accent6"/>
                  </a:gs>
                </a:gsLst>
                <a:lin ang="16200000" scaled="1"/>
              </a:gradFill>
              <a:ln>
                <a:noFill/>
              </a:ln>
              <a:effectLst/>
            </p:spPr>
            <p:txBody>
              <a:bodyPr wrap="none" anchor="ctr"/>
              <a:lstStyle/>
              <a:p>
                <a:endParaRPr lang="en-US"/>
              </a:p>
            </p:txBody>
          </p:sp>
          <p:sp>
            <p:nvSpPr>
              <p:cNvPr id="34" name="Freeform 17">
                <a:extLst>
                  <a:ext uri="{FF2B5EF4-FFF2-40B4-BE49-F238E27FC236}">
                    <a16:creationId xmlns:a16="http://schemas.microsoft.com/office/drawing/2014/main" id="{4C050F95-1A16-4D90-9D7D-DB8A2221FDD3}"/>
                  </a:ext>
                </a:extLst>
              </p:cNvPr>
              <p:cNvSpPr>
                <a:spLocks noChangeArrowheads="1"/>
              </p:cNvSpPr>
              <p:nvPr/>
            </p:nvSpPr>
            <p:spPr bwMode="auto">
              <a:xfrm>
                <a:off x="1992659" y="104298"/>
                <a:ext cx="472090" cy="609326"/>
              </a:xfrm>
              <a:custGeom>
                <a:avLst/>
                <a:gdLst>
                  <a:gd name="T0" fmla="*/ 758 w 759"/>
                  <a:gd name="T1" fmla="*/ 976 h 977"/>
                  <a:gd name="T2" fmla="*/ 758 w 759"/>
                  <a:gd name="T3" fmla="*/ 976 h 977"/>
                  <a:gd name="T4" fmla="*/ 758 w 759"/>
                  <a:gd name="T5" fmla="*/ 0 h 977"/>
                  <a:gd name="T6" fmla="*/ 700 w 759"/>
                  <a:gd name="T7" fmla="*/ 11 h 977"/>
                  <a:gd name="T8" fmla="*/ 46 w 759"/>
                  <a:gd name="T9" fmla="*/ 551 h 977"/>
                  <a:gd name="T10" fmla="*/ 23 w 759"/>
                  <a:gd name="T11" fmla="*/ 666 h 977"/>
                  <a:gd name="T12" fmla="*/ 149 w 759"/>
                  <a:gd name="T13" fmla="*/ 689 h 977"/>
                  <a:gd name="T14" fmla="*/ 218 w 759"/>
                  <a:gd name="T15" fmla="*/ 643 h 977"/>
                  <a:gd name="T16" fmla="*/ 218 w 759"/>
                  <a:gd name="T17" fmla="*/ 976 h 977"/>
                  <a:gd name="T18" fmla="*/ 758 w 759"/>
                  <a:gd name="T19" fmla="*/ 97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9" h="977">
                    <a:moveTo>
                      <a:pt x="758" y="976"/>
                    </a:moveTo>
                    <a:lnTo>
                      <a:pt x="758" y="976"/>
                    </a:lnTo>
                    <a:cubicBezTo>
                      <a:pt x="758" y="0"/>
                      <a:pt x="758" y="0"/>
                      <a:pt x="758" y="0"/>
                    </a:cubicBezTo>
                    <a:cubicBezTo>
                      <a:pt x="746" y="0"/>
                      <a:pt x="723" y="0"/>
                      <a:pt x="700" y="11"/>
                    </a:cubicBezTo>
                    <a:cubicBezTo>
                      <a:pt x="46" y="551"/>
                      <a:pt x="46" y="551"/>
                      <a:pt x="46" y="551"/>
                    </a:cubicBezTo>
                    <a:cubicBezTo>
                      <a:pt x="0" y="574"/>
                      <a:pt x="0" y="632"/>
                      <a:pt x="23" y="666"/>
                    </a:cubicBezTo>
                    <a:cubicBezTo>
                      <a:pt x="57" y="712"/>
                      <a:pt x="114" y="712"/>
                      <a:pt x="149" y="689"/>
                    </a:cubicBezTo>
                    <a:cubicBezTo>
                      <a:pt x="218" y="643"/>
                      <a:pt x="218" y="643"/>
                      <a:pt x="218" y="643"/>
                    </a:cubicBezTo>
                    <a:cubicBezTo>
                      <a:pt x="218" y="976"/>
                      <a:pt x="218" y="976"/>
                      <a:pt x="218" y="976"/>
                    </a:cubicBezTo>
                    <a:lnTo>
                      <a:pt x="758" y="976"/>
                    </a:lnTo>
                  </a:path>
                </a:pathLst>
              </a:custGeom>
              <a:solidFill>
                <a:schemeClr val="accent6">
                  <a:lumMod val="60000"/>
                  <a:lumOff val="40000"/>
                </a:schemeClr>
              </a:solidFill>
              <a:ln>
                <a:noFill/>
              </a:ln>
              <a:effectLst/>
            </p:spPr>
            <p:txBody>
              <a:bodyPr wrap="none" anchor="ctr"/>
              <a:lstStyle/>
              <a:p>
                <a:endParaRPr lang="en-US"/>
              </a:p>
            </p:txBody>
          </p:sp>
        </p:grpSp>
      </p:grpSp>
      <p:grpSp>
        <p:nvGrpSpPr>
          <p:cNvPr id="37" name="Group 160">
            <a:extLst>
              <a:ext uri="{FF2B5EF4-FFF2-40B4-BE49-F238E27FC236}">
                <a16:creationId xmlns:a16="http://schemas.microsoft.com/office/drawing/2014/main" id="{FA8D00DF-932A-4688-935B-4E3A262DAEEA}"/>
              </a:ext>
            </a:extLst>
          </p:cNvPr>
          <p:cNvGrpSpPr/>
          <p:nvPr/>
        </p:nvGrpSpPr>
        <p:grpSpPr>
          <a:xfrm>
            <a:off x="580431" y="1083399"/>
            <a:ext cx="598468" cy="2774510"/>
            <a:chOff x="790668" y="575633"/>
            <a:chExt cx="960648" cy="2774510"/>
          </a:xfrm>
        </p:grpSpPr>
        <p:sp>
          <p:nvSpPr>
            <p:cNvPr id="38" name="Freeform 18">
              <a:extLst>
                <a:ext uri="{FF2B5EF4-FFF2-40B4-BE49-F238E27FC236}">
                  <a16:creationId xmlns:a16="http://schemas.microsoft.com/office/drawing/2014/main" id="{904A53AA-640F-4692-9A71-D64128CFEFDE}"/>
                </a:ext>
              </a:extLst>
            </p:cNvPr>
            <p:cNvSpPr>
              <a:spLocks noChangeArrowheads="1"/>
            </p:cNvSpPr>
            <p:nvPr/>
          </p:nvSpPr>
          <p:spPr bwMode="auto">
            <a:xfrm>
              <a:off x="1270991" y="1233971"/>
              <a:ext cx="343090" cy="2116172"/>
            </a:xfrm>
            <a:custGeom>
              <a:avLst/>
              <a:gdLst>
                <a:gd name="T0" fmla="*/ 551 w 552"/>
                <a:gd name="T1" fmla="*/ 0 h 3399"/>
                <a:gd name="T2" fmla="*/ 551 w 552"/>
                <a:gd name="T3" fmla="*/ 0 h 3399"/>
                <a:gd name="T4" fmla="*/ 0 w 552"/>
                <a:gd name="T5" fmla="*/ 0 h 3399"/>
                <a:gd name="T6" fmla="*/ 0 w 552"/>
                <a:gd name="T7" fmla="*/ 3398 h 3399"/>
                <a:gd name="T8" fmla="*/ 57 w 552"/>
                <a:gd name="T9" fmla="*/ 3398 h 3399"/>
                <a:gd name="T10" fmla="*/ 551 w 552"/>
                <a:gd name="T11" fmla="*/ 3398 h 3399"/>
                <a:gd name="T12" fmla="*/ 551 w 552"/>
                <a:gd name="T13" fmla="*/ 0 h 3399"/>
              </a:gdLst>
              <a:ahLst/>
              <a:cxnLst>
                <a:cxn ang="0">
                  <a:pos x="T0" y="T1"/>
                </a:cxn>
                <a:cxn ang="0">
                  <a:pos x="T2" y="T3"/>
                </a:cxn>
                <a:cxn ang="0">
                  <a:pos x="T4" y="T5"/>
                </a:cxn>
                <a:cxn ang="0">
                  <a:pos x="T6" y="T7"/>
                </a:cxn>
                <a:cxn ang="0">
                  <a:pos x="T8" y="T9"/>
                </a:cxn>
                <a:cxn ang="0">
                  <a:pos x="T10" y="T11"/>
                </a:cxn>
                <a:cxn ang="0">
                  <a:pos x="T12" y="T13"/>
                </a:cxn>
              </a:cxnLst>
              <a:rect l="0" t="0" r="r" b="b"/>
              <a:pathLst>
                <a:path w="552" h="3399">
                  <a:moveTo>
                    <a:pt x="551" y="0"/>
                  </a:moveTo>
                  <a:lnTo>
                    <a:pt x="551" y="0"/>
                  </a:lnTo>
                  <a:cubicBezTo>
                    <a:pt x="0" y="0"/>
                    <a:pt x="0" y="0"/>
                    <a:pt x="0" y="0"/>
                  </a:cubicBezTo>
                  <a:cubicBezTo>
                    <a:pt x="0" y="3398"/>
                    <a:pt x="0" y="3398"/>
                    <a:pt x="0" y="3398"/>
                  </a:cubicBezTo>
                  <a:cubicBezTo>
                    <a:pt x="22" y="3398"/>
                    <a:pt x="34" y="3398"/>
                    <a:pt x="57" y="3398"/>
                  </a:cubicBezTo>
                  <a:cubicBezTo>
                    <a:pt x="447" y="3398"/>
                    <a:pt x="551" y="3398"/>
                    <a:pt x="551" y="3398"/>
                  </a:cubicBezTo>
                  <a:lnTo>
                    <a:pt x="551" y="0"/>
                  </a:lnTo>
                </a:path>
              </a:pathLst>
            </a:custGeom>
            <a:gradFill>
              <a:gsLst>
                <a:gs pos="87000">
                  <a:schemeClr val="accent3">
                    <a:lumMod val="75000"/>
                  </a:schemeClr>
                </a:gs>
                <a:gs pos="49000">
                  <a:schemeClr val="accent3">
                    <a:lumMod val="60000"/>
                    <a:lumOff val="40000"/>
                  </a:schemeClr>
                </a:gs>
              </a:gsLst>
              <a:lin ang="16200000" scaled="1"/>
            </a:gradFill>
            <a:ln>
              <a:noFill/>
            </a:ln>
            <a:effectLst/>
          </p:spPr>
          <p:txBody>
            <a:bodyPr wrap="none" anchor="ctr"/>
            <a:lstStyle/>
            <a:p>
              <a:endParaRPr lang="en-US"/>
            </a:p>
          </p:txBody>
        </p:sp>
        <p:sp>
          <p:nvSpPr>
            <p:cNvPr id="39" name="Freeform 20">
              <a:extLst>
                <a:ext uri="{FF2B5EF4-FFF2-40B4-BE49-F238E27FC236}">
                  <a16:creationId xmlns:a16="http://schemas.microsoft.com/office/drawing/2014/main" id="{8BAF830B-84D5-489E-84FB-C4E718F029A8}"/>
                </a:ext>
              </a:extLst>
            </p:cNvPr>
            <p:cNvSpPr>
              <a:spLocks noChangeArrowheads="1"/>
            </p:cNvSpPr>
            <p:nvPr/>
          </p:nvSpPr>
          <p:spPr bwMode="auto">
            <a:xfrm>
              <a:off x="927903" y="1233971"/>
              <a:ext cx="343088" cy="2116172"/>
            </a:xfrm>
            <a:custGeom>
              <a:avLst/>
              <a:gdLst>
                <a:gd name="T0" fmla="*/ 552 w 553"/>
                <a:gd name="T1" fmla="*/ 0 h 3399"/>
                <a:gd name="T2" fmla="*/ 552 w 553"/>
                <a:gd name="T3" fmla="*/ 0 h 3399"/>
                <a:gd name="T4" fmla="*/ 0 w 553"/>
                <a:gd name="T5" fmla="*/ 0 h 3399"/>
                <a:gd name="T6" fmla="*/ 0 w 553"/>
                <a:gd name="T7" fmla="*/ 3031 h 3399"/>
                <a:gd name="T8" fmla="*/ 552 w 553"/>
                <a:gd name="T9" fmla="*/ 3398 h 3399"/>
                <a:gd name="T10" fmla="*/ 552 w 553"/>
                <a:gd name="T11" fmla="*/ 0 h 3399"/>
              </a:gdLst>
              <a:ahLst/>
              <a:cxnLst>
                <a:cxn ang="0">
                  <a:pos x="T0" y="T1"/>
                </a:cxn>
                <a:cxn ang="0">
                  <a:pos x="T2" y="T3"/>
                </a:cxn>
                <a:cxn ang="0">
                  <a:pos x="T4" y="T5"/>
                </a:cxn>
                <a:cxn ang="0">
                  <a:pos x="T6" y="T7"/>
                </a:cxn>
                <a:cxn ang="0">
                  <a:pos x="T8" y="T9"/>
                </a:cxn>
                <a:cxn ang="0">
                  <a:pos x="T10" y="T11"/>
                </a:cxn>
              </a:cxnLst>
              <a:rect l="0" t="0" r="r" b="b"/>
              <a:pathLst>
                <a:path w="553" h="3399">
                  <a:moveTo>
                    <a:pt x="552" y="0"/>
                  </a:moveTo>
                  <a:lnTo>
                    <a:pt x="552" y="0"/>
                  </a:lnTo>
                  <a:cubicBezTo>
                    <a:pt x="0" y="0"/>
                    <a:pt x="0" y="0"/>
                    <a:pt x="0" y="0"/>
                  </a:cubicBezTo>
                  <a:cubicBezTo>
                    <a:pt x="0" y="3031"/>
                    <a:pt x="0" y="3031"/>
                    <a:pt x="0" y="3031"/>
                  </a:cubicBezTo>
                  <a:cubicBezTo>
                    <a:pt x="0" y="3031"/>
                    <a:pt x="184" y="3363"/>
                    <a:pt x="552" y="3398"/>
                  </a:cubicBezTo>
                  <a:lnTo>
                    <a:pt x="552" y="0"/>
                  </a:lnTo>
                </a:path>
              </a:pathLst>
            </a:custGeom>
            <a:solidFill>
              <a:srgbClr val="00AD9C"/>
            </a:solidFill>
            <a:ln>
              <a:noFill/>
            </a:ln>
            <a:effectLst/>
          </p:spPr>
          <p:txBody>
            <a:bodyPr wrap="none" anchor="ctr"/>
            <a:lstStyle/>
            <a:p>
              <a:endParaRPr lang="en-US"/>
            </a:p>
          </p:txBody>
        </p:sp>
        <p:sp>
          <p:nvSpPr>
            <p:cNvPr id="40" name="Freeform 19">
              <a:extLst>
                <a:ext uri="{FF2B5EF4-FFF2-40B4-BE49-F238E27FC236}">
                  <a16:creationId xmlns:a16="http://schemas.microsoft.com/office/drawing/2014/main" id="{67E5DD84-D39B-42DF-B012-AF8198A509D3}"/>
                </a:ext>
              </a:extLst>
            </p:cNvPr>
            <p:cNvSpPr>
              <a:spLocks noChangeArrowheads="1"/>
            </p:cNvSpPr>
            <p:nvPr/>
          </p:nvSpPr>
          <p:spPr bwMode="auto">
            <a:xfrm>
              <a:off x="1270991" y="575633"/>
              <a:ext cx="480325" cy="609326"/>
            </a:xfrm>
            <a:custGeom>
              <a:avLst/>
              <a:gdLst>
                <a:gd name="T0" fmla="*/ 608 w 770"/>
                <a:gd name="T1" fmla="*/ 689 h 977"/>
                <a:gd name="T2" fmla="*/ 608 w 770"/>
                <a:gd name="T3" fmla="*/ 689 h 977"/>
                <a:gd name="T4" fmla="*/ 665 w 770"/>
                <a:gd name="T5" fmla="*/ 712 h 977"/>
                <a:gd name="T6" fmla="*/ 734 w 770"/>
                <a:gd name="T7" fmla="*/ 677 h 977"/>
                <a:gd name="T8" fmla="*/ 723 w 770"/>
                <a:gd name="T9" fmla="*/ 551 h 977"/>
                <a:gd name="T10" fmla="*/ 57 w 770"/>
                <a:gd name="T11" fmla="*/ 23 h 977"/>
                <a:gd name="T12" fmla="*/ 0 w 770"/>
                <a:gd name="T13" fmla="*/ 0 h 977"/>
                <a:gd name="T14" fmla="*/ 0 w 770"/>
                <a:gd name="T15" fmla="*/ 976 h 977"/>
                <a:gd name="T16" fmla="*/ 551 w 770"/>
                <a:gd name="T17" fmla="*/ 976 h 977"/>
                <a:gd name="T18" fmla="*/ 551 w 770"/>
                <a:gd name="T19" fmla="*/ 643 h 977"/>
                <a:gd name="T20" fmla="*/ 608 w 770"/>
                <a:gd name="T21" fmla="*/ 689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977">
                  <a:moveTo>
                    <a:pt x="608" y="689"/>
                  </a:moveTo>
                  <a:lnTo>
                    <a:pt x="608" y="689"/>
                  </a:lnTo>
                  <a:cubicBezTo>
                    <a:pt x="619" y="712"/>
                    <a:pt x="643" y="712"/>
                    <a:pt x="665" y="712"/>
                  </a:cubicBezTo>
                  <a:cubicBezTo>
                    <a:pt x="688" y="712"/>
                    <a:pt x="711" y="701"/>
                    <a:pt x="734" y="677"/>
                  </a:cubicBezTo>
                  <a:cubicBezTo>
                    <a:pt x="769" y="643"/>
                    <a:pt x="757" y="586"/>
                    <a:pt x="723" y="551"/>
                  </a:cubicBezTo>
                  <a:cubicBezTo>
                    <a:pt x="57" y="23"/>
                    <a:pt x="57" y="23"/>
                    <a:pt x="57" y="23"/>
                  </a:cubicBezTo>
                  <a:cubicBezTo>
                    <a:pt x="34" y="12"/>
                    <a:pt x="22" y="0"/>
                    <a:pt x="0" y="0"/>
                  </a:cubicBezTo>
                  <a:cubicBezTo>
                    <a:pt x="0" y="976"/>
                    <a:pt x="0" y="976"/>
                    <a:pt x="0" y="976"/>
                  </a:cubicBezTo>
                  <a:cubicBezTo>
                    <a:pt x="551" y="976"/>
                    <a:pt x="551" y="976"/>
                    <a:pt x="551" y="976"/>
                  </a:cubicBezTo>
                  <a:cubicBezTo>
                    <a:pt x="551" y="643"/>
                    <a:pt x="551" y="643"/>
                    <a:pt x="551" y="643"/>
                  </a:cubicBezTo>
                  <a:lnTo>
                    <a:pt x="608" y="689"/>
                  </a:lnTo>
                </a:path>
              </a:pathLst>
            </a:custGeom>
            <a:gradFill>
              <a:gsLst>
                <a:gs pos="87000">
                  <a:schemeClr val="accent3">
                    <a:lumMod val="75000"/>
                  </a:schemeClr>
                </a:gs>
                <a:gs pos="2000">
                  <a:schemeClr val="accent3">
                    <a:lumMod val="60000"/>
                    <a:lumOff val="40000"/>
                  </a:schemeClr>
                </a:gs>
              </a:gsLst>
              <a:lin ang="16200000" scaled="1"/>
            </a:gradFill>
            <a:ln>
              <a:noFill/>
            </a:ln>
            <a:effectLst/>
          </p:spPr>
          <p:txBody>
            <a:bodyPr wrap="none" anchor="ctr"/>
            <a:lstStyle/>
            <a:p>
              <a:endParaRPr lang="en-US"/>
            </a:p>
          </p:txBody>
        </p:sp>
        <p:sp>
          <p:nvSpPr>
            <p:cNvPr id="41" name="Freeform 21">
              <a:extLst>
                <a:ext uri="{FF2B5EF4-FFF2-40B4-BE49-F238E27FC236}">
                  <a16:creationId xmlns:a16="http://schemas.microsoft.com/office/drawing/2014/main" id="{1D7079C7-DBF7-4F24-9891-BF02EDD3289D}"/>
                </a:ext>
              </a:extLst>
            </p:cNvPr>
            <p:cNvSpPr>
              <a:spLocks noChangeArrowheads="1"/>
            </p:cNvSpPr>
            <p:nvPr/>
          </p:nvSpPr>
          <p:spPr bwMode="auto">
            <a:xfrm>
              <a:off x="790668" y="575633"/>
              <a:ext cx="480323" cy="609326"/>
            </a:xfrm>
            <a:custGeom>
              <a:avLst/>
              <a:gdLst>
                <a:gd name="T0" fmla="*/ 770 w 771"/>
                <a:gd name="T1" fmla="*/ 976 h 977"/>
                <a:gd name="T2" fmla="*/ 770 w 771"/>
                <a:gd name="T3" fmla="*/ 976 h 977"/>
                <a:gd name="T4" fmla="*/ 770 w 771"/>
                <a:gd name="T5" fmla="*/ 0 h 977"/>
                <a:gd name="T6" fmla="*/ 712 w 771"/>
                <a:gd name="T7" fmla="*/ 23 h 977"/>
                <a:gd name="T8" fmla="*/ 46 w 771"/>
                <a:gd name="T9" fmla="*/ 551 h 977"/>
                <a:gd name="T10" fmla="*/ 35 w 771"/>
                <a:gd name="T11" fmla="*/ 677 h 977"/>
                <a:gd name="T12" fmla="*/ 161 w 771"/>
                <a:gd name="T13" fmla="*/ 689 h 977"/>
                <a:gd name="T14" fmla="*/ 218 w 771"/>
                <a:gd name="T15" fmla="*/ 643 h 977"/>
                <a:gd name="T16" fmla="*/ 218 w 771"/>
                <a:gd name="T17" fmla="*/ 976 h 977"/>
                <a:gd name="T18" fmla="*/ 770 w 771"/>
                <a:gd name="T19" fmla="*/ 97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977">
                  <a:moveTo>
                    <a:pt x="770" y="976"/>
                  </a:moveTo>
                  <a:lnTo>
                    <a:pt x="770" y="976"/>
                  </a:lnTo>
                  <a:cubicBezTo>
                    <a:pt x="770" y="0"/>
                    <a:pt x="770" y="0"/>
                    <a:pt x="770" y="0"/>
                  </a:cubicBezTo>
                  <a:cubicBezTo>
                    <a:pt x="746" y="0"/>
                    <a:pt x="735" y="12"/>
                    <a:pt x="712" y="23"/>
                  </a:cubicBezTo>
                  <a:cubicBezTo>
                    <a:pt x="46" y="551"/>
                    <a:pt x="46" y="551"/>
                    <a:pt x="46" y="551"/>
                  </a:cubicBezTo>
                  <a:cubicBezTo>
                    <a:pt x="11" y="586"/>
                    <a:pt x="0" y="643"/>
                    <a:pt x="35" y="677"/>
                  </a:cubicBezTo>
                  <a:cubicBezTo>
                    <a:pt x="69" y="723"/>
                    <a:pt x="126" y="723"/>
                    <a:pt x="161" y="689"/>
                  </a:cubicBezTo>
                  <a:cubicBezTo>
                    <a:pt x="218" y="643"/>
                    <a:pt x="218" y="643"/>
                    <a:pt x="218" y="643"/>
                  </a:cubicBezTo>
                  <a:cubicBezTo>
                    <a:pt x="218" y="976"/>
                    <a:pt x="218" y="976"/>
                    <a:pt x="218" y="976"/>
                  </a:cubicBezTo>
                  <a:lnTo>
                    <a:pt x="770" y="976"/>
                  </a:lnTo>
                </a:path>
              </a:pathLst>
            </a:custGeom>
            <a:solidFill>
              <a:srgbClr val="00AD9C"/>
            </a:solidFill>
            <a:ln>
              <a:noFill/>
            </a:ln>
            <a:effectLst/>
          </p:spPr>
          <p:txBody>
            <a:bodyPr wrap="none" anchor="ctr"/>
            <a:lstStyle/>
            <a:p>
              <a:endParaRPr lang="en-US"/>
            </a:p>
          </p:txBody>
        </p:sp>
      </p:grpSp>
      <p:grpSp>
        <p:nvGrpSpPr>
          <p:cNvPr id="42" name="Group 139">
            <a:extLst>
              <a:ext uri="{FF2B5EF4-FFF2-40B4-BE49-F238E27FC236}">
                <a16:creationId xmlns:a16="http://schemas.microsoft.com/office/drawing/2014/main" id="{8D1C9B48-46A6-4FB2-8333-2DBF5680099C}"/>
              </a:ext>
            </a:extLst>
          </p:cNvPr>
          <p:cNvGrpSpPr/>
          <p:nvPr/>
        </p:nvGrpSpPr>
        <p:grpSpPr>
          <a:xfrm>
            <a:off x="2446697" y="1257429"/>
            <a:ext cx="7249856" cy="611544"/>
            <a:chOff x="3951229" y="795966"/>
            <a:chExt cx="8079633" cy="949669"/>
          </a:xfrm>
        </p:grpSpPr>
        <p:grpSp>
          <p:nvGrpSpPr>
            <p:cNvPr id="43" name="Group 138">
              <a:extLst>
                <a:ext uri="{FF2B5EF4-FFF2-40B4-BE49-F238E27FC236}">
                  <a16:creationId xmlns:a16="http://schemas.microsoft.com/office/drawing/2014/main" id="{FAA17204-D511-4730-A3AC-C8014872C6A5}"/>
                </a:ext>
              </a:extLst>
            </p:cNvPr>
            <p:cNvGrpSpPr/>
            <p:nvPr/>
          </p:nvGrpSpPr>
          <p:grpSpPr>
            <a:xfrm>
              <a:off x="3951229" y="795966"/>
              <a:ext cx="8079633" cy="949669"/>
              <a:chOff x="3951229" y="795966"/>
              <a:chExt cx="8079633" cy="949669"/>
            </a:xfrm>
          </p:grpSpPr>
          <p:grpSp>
            <p:nvGrpSpPr>
              <p:cNvPr id="45" name="Group 74">
                <a:extLst>
                  <a:ext uri="{FF2B5EF4-FFF2-40B4-BE49-F238E27FC236}">
                    <a16:creationId xmlns:a16="http://schemas.microsoft.com/office/drawing/2014/main" id="{523D7EED-565E-48E8-9761-15AC529F150D}"/>
                  </a:ext>
                </a:extLst>
              </p:cNvPr>
              <p:cNvGrpSpPr/>
              <p:nvPr/>
            </p:nvGrpSpPr>
            <p:grpSpPr>
              <a:xfrm>
                <a:off x="3951229" y="911948"/>
                <a:ext cx="7353076" cy="686178"/>
                <a:chOff x="3694379" y="922222"/>
                <a:chExt cx="7353076" cy="686178"/>
              </a:xfrm>
              <a:gradFill>
                <a:gsLst>
                  <a:gs pos="39000">
                    <a:schemeClr val="accent5">
                      <a:lumMod val="60000"/>
                      <a:lumOff val="40000"/>
                    </a:schemeClr>
                  </a:gs>
                  <a:gs pos="98000">
                    <a:schemeClr val="accent5">
                      <a:lumMod val="75000"/>
                    </a:schemeClr>
                  </a:gs>
                </a:gsLst>
                <a:lin ang="16200000" scaled="1"/>
              </a:gradFill>
            </p:grpSpPr>
            <p:sp>
              <p:nvSpPr>
                <p:cNvPr id="49" name="Freeform 6">
                  <a:extLst>
                    <a:ext uri="{FF2B5EF4-FFF2-40B4-BE49-F238E27FC236}">
                      <a16:creationId xmlns:a16="http://schemas.microsoft.com/office/drawing/2014/main" id="{27E1195B-3187-44B3-84F8-D5DAE9679200}"/>
                    </a:ext>
                  </a:extLst>
                </p:cNvPr>
                <p:cNvSpPr>
                  <a:spLocks noChangeArrowheads="1"/>
                </p:cNvSpPr>
                <p:nvPr/>
              </p:nvSpPr>
              <p:spPr bwMode="auto">
                <a:xfrm>
                  <a:off x="3694379" y="1265312"/>
                  <a:ext cx="7353076" cy="343088"/>
                </a:xfrm>
                <a:custGeom>
                  <a:avLst/>
                  <a:gdLst>
                    <a:gd name="T0" fmla="*/ 11814 w 11815"/>
                    <a:gd name="T1" fmla="*/ 0 h 552"/>
                    <a:gd name="T2" fmla="*/ 11814 w 11815"/>
                    <a:gd name="T3" fmla="*/ 0 h 552"/>
                    <a:gd name="T4" fmla="*/ 0 w 11815"/>
                    <a:gd name="T5" fmla="*/ 0 h 552"/>
                    <a:gd name="T6" fmla="*/ 0 w 11815"/>
                    <a:gd name="T7" fmla="*/ 58 h 552"/>
                    <a:gd name="T8" fmla="*/ 0 w 11815"/>
                    <a:gd name="T9" fmla="*/ 551 h 552"/>
                    <a:gd name="T10" fmla="*/ 11814 w 11815"/>
                    <a:gd name="T11" fmla="*/ 551 h 552"/>
                    <a:gd name="T12" fmla="*/ 11814 w 11815"/>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11815" h="552">
                      <a:moveTo>
                        <a:pt x="11814" y="0"/>
                      </a:moveTo>
                      <a:lnTo>
                        <a:pt x="11814" y="0"/>
                      </a:lnTo>
                      <a:cubicBezTo>
                        <a:pt x="0" y="0"/>
                        <a:pt x="0" y="0"/>
                        <a:pt x="0" y="0"/>
                      </a:cubicBezTo>
                      <a:cubicBezTo>
                        <a:pt x="0" y="23"/>
                        <a:pt x="0" y="35"/>
                        <a:pt x="0" y="58"/>
                      </a:cubicBezTo>
                      <a:cubicBezTo>
                        <a:pt x="0" y="448"/>
                        <a:pt x="0" y="551"/>
                        <a:pt x="0" y="551"/>
                      </a:cubicBezTo>
                      <a:cubicBezTo>
                        <a:pt x="11814" y="551"/>
                        <a:pt x="11814" y="551"/>
                        <a:pt x="11814" y="551"/>
                      </a:cubicBezTo>
                      <a:lnTo>
                        <a:pt x="11814" y="0"/>
                      </a:lnTo>
                    </a:path>
                  </a:pathLst>
                </a:custGeom>
                <a:grpFill/>
                <a:ln>
                  <a:noFill/>
                </a:ln>
                <a:effectLst/>
              </p:spPr>
              <p:txBody>
                <a:bodyPr wrap="none" anchor="ctr"/>
                <a:lstStyle/>
                <a:p>
                  <a:endParaRPr lang="en-US"/>
                </a:p>
              </p:txBody>
            </p:sp>
            <p:sp>
              <p:nvSpPr>
                <p:cNvPr id="50" name="Freeform 8">
                  <a:extLst>
                    <a:ext uri="{FF2B5EF4-FFF2-40B4-BE49-F238E27FC236}">
                      <a16:creationId xmlns:a16="http://schemas.microsoft.com/office/drawing/2014/main" id="{38E4EDE5-6F77-4E3B-9F29-EC7981BBBCAB}"/>
                    </a:ext>
                  </a:extLst>
                </p:cNvPr>
                <p:cNvSpPr>
                  <a:spLocks noChangeArrowheads="1"/>
                </p:cNvSpPr>
                <p:nvPr/>
              </p:nvSpPr>
              <p:spPr bwMode="auto">
                <a:xfrm>
                  <a:off x="3694379" y="922222"/>
                  <a:ext cx="7353076" cy="343090"/>
                </a:xfrm>
                <a:custGeom>
                  <a:avLst/>
                  <a:gdLst>
                    <a:gd name="T0" fmla="*/ 11814 w 11815"/>
                    <a:gd name="T1" fmla="*/ 0 h 552"/>
                    <a:gd name="T2" fmla="*/ 11814 w 11815"/>
                    <a:gd name="T3" fmla="*/ 0 h 552"/>
                    <a:gd name="T4" fmla="*/ 356 w 11815"/>
                    <a:gd name="T5" fmla="*/ 0 h 552"/>
                    <a:gd name="T6" fmla="*/ 0 w 11815"/>
                    <a:gd name="T7" fmla="*/ 551 h 552"/>
                    <a:gd name="T8" fmla="*/ 11814 w 11815"/>
                    <a:gd name="T9" fmla="*/ 551 h 552"/>
                    <a:gd name="T10" fmla="*/ 11814 w 11815"/>
                    <a:gd name="T11" fmla="*/ 0 h 552"/>
                  </a:gdLst>
                  <a:ahLst/>
                  <a:cxnLst>
                    <a:cxn ang="0">
                      <a:pos x="T0" y="T1"/>
                    </a:cxn>
                    <a:cxn ang="0">
                      <a:pos x="T2" y="T3"/>
                    </a:cxn>
                    <a:cxn ang="0">
                      <a:pos x="T4" y="T5"/>
                    </a:cxn>
                    <a:cxn ang="0">
                      <a:pos x="T6" y="T7"/>
                    </a:cxn>
                    <a:cxn ang="0">
                      <a:pos x="T8" y="T9"/>
                    </a:cxn>
                    <a:cxn ang="0">
                      <a:pos x="T10" y="T11"/>
                    </a:cxn>
                  </a:cxnLst>
                  <a:rect l="0" t="0" r="r" b="b"/>
                  <a:pathLst>
                    <a:path w="11815" h="552">
                      <a:moveTo>
                        <a:pt x="11814" y="0"/>
                      </a:moveTo>
                      <a:lnTo>
                        <a:pt x="11814" y="0"/>
                      </a:lnTo>
                      <a:cubicBezTo>
                        <a:pt x="356" y="0"/>
                        <a:pt x="356" y="0"/>
                        <a:pt x="356" y="0"/>
                      </a:cubicBezTo>
                      <a:cubicBezTo>
                        <a:pt x="356" y="0"/>
                        <a:pt x="23" y="184"/>
                        <a:pt x="0" y="551"/>
                      </a:cubicBezTo>
                      <a:cubicBezTo>
                        <a:pt x="11814" y="551"/>
                        <a:pt x="11814" y="551"/>
                        <a:pt x="11814" y="551"/>
                      </a:cubicBezTo>
                      <a:lnTo>
                        <a:pt x="11814" y="0"/>
                      </a:lnTo>
                    </a:path>
                  </a:pathLst>
                </a:custGeom>
                <a:grpFill/>
                <a:ln>
                  <a:noFill/>
                </a:ln>
                <a:effectLst/>
              </p:spPr>
              <p:txBody>
                <a:bodyPr wrap="none" anchor="ctr"/>
                <a:lstStyle/>
                <a:p>
                  <a:endParaRPr lang="en-US"/>
                </a:p>
              </p:txBody>
            </p:sp>
          </p:grpSp>
          <p:grpSp>
            <p:nvGrpSpPr>
              <p:cNvPr id="46" name="Group 136">
                <a:extLst>
                  <a:ext uri="{FF2B5EF4-FFF2-40B4-BE49-F238E27FC236}">
                    <a16:creationId xmlns:a16="http://schemas.microsoft.com/office/drawing/2014/main" id="{CE669968-9ACE-488E-998C-2A506EAA6876}"/>
                  </a:ext>
                </a:extLst>
              </p:cNvPr>
              <p:cNvGrpSpPr/>
              <p:nvPr/>
            </p:nvGrpSpPr>
            <p:grpSpPr>
              <a:xfrm>
                <a:off x="11363897" y="795966"/>
                <a:ext cx="666965" cy="949669"/>
                <a:chOff x="11363897" y="795966"/>
                <a:chExt cx="666965" cy="949669"/>
              </a:xfrm>
            </p:grpSpPr>
            <p:sp>
              <p:nvSpPr>
                <p:cNvPr id="47" name="Freeform 7">
                  <a:extLst>
                    <a:ext uri="{FF2B5EF4-FFF2-40B4-BE49-F238E27FC236}">
                      <a16:creationId xmlns:a16="http://schemas.microsoft.com/office/drawing/2014/main" id="{9B427456-85E8-46F8-8D34-382C660F4F63}"/>
                    </a:ext>
                  </a:extLst>
                </p:cNvPr>
                <p:cNvSpPr>
                  <a:spLocks noChangeArrowheads="1"/>
                </p:cNvSpPr>
                <p:nvPr/>
              </p:nvSpPr>
              <p:spPr bwMode="auto">
                <a:xfrm>
                  <a:off x="11363897" y="1265312"/>
                  <a:ext cx="666965" cy="480323"/>
                </a:xfrm>
                <a:custGeom>
                  <a:avLst/>
                  <a:gdLst>
                    <a:gd name="T0" fmla="*/ 368 w 1070"/>
                    <a:gd name="T1" fmla="*/ 666 h 771"/>
                    <a:gd name="T2" fmla="*/ 368 w 1070"/>
                    <a:gd name="T3" fmla="*/ 666 h 771"/>
                    <a:gd name="T4" fmla="*/ 402 w 1070"/>
                    <a:gd name="T5" fmla="*/ 735 h 771"/>
                    <a:gd name="T6" fmla="*/ 529 w 1070"/>
                    <a:gd name="T7" fmla="*/ 724 h 771"/>
                    <a:gd name="T8" fmla="*/ 1057 w 1070"/>
                    <a:gd name="T9" fmla="*/ 58 h 771"/>
                    <a:gd name="T10" fmla="*/ 1069 w 1070"/>
                    <a:gd name="T11" fmla="*/ 0 h 771"/>
                    <a:gd name="T12" fmla="*/ 0 w 1070"/>
                    <a:gd name="T13" fmla="*/ 0 h 771"/>
                    <a:gd name="T14" fmla="*/ 0 w 1070"/>
                    <a:gd name="T15" fmla="*/ 551 h 771"/>
                    <a:gd name="T16" fmla="*/ 437 w 1070"/>
                    <a:gd name="T17" fmla="*/ 551 h 771"/>
                    <a:gd name="T18" fmla="*/ 391 w 1070"/>
                    <a:gd name="T19" fmla="*/ 609 h 771"/>
                    <a:gd name="T20" fmla="*/ 368 w 1070"/>
                    <a:gd name="T21" fmla="*/ 66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0" h="771">
                      <a:moveTo>
                        <a:pt x="368" y="666"/>
                      </a:moveTo>
                      <a:lnTo>
                        <a:pt x="368" y="666"/>
                      </a:lnTo>
                      <a:cubicBezTo>
                        <a:pt x="368" y="689"/>
                        <a:pt x="380" y="712"/>
                        <a:pt x="402" y="735"/>
                      </a:cubicBezTo>
                      <a:cubicBezTo>
                        <a:pt x="437" y="770"/>
                        <a:pt x="494" y="758"/>
                        <a:pt x="529" y="724"/>
                      </a:cubicBezTo>
                      <a:cubicBezTo>
                        <a:pt x="1057" y="58"/>
                        <a:pt x="1057" y="58"/>
                        <a:pt x="1057" y="58"/>
                      </a:cubicBezTo>
                      <a:cubicBezTo>
                        <a:pt x="1069" y="46"/>
                        <a:pt x="1069" y="23"/>
                        <a:pt x="1069" y="0"/>
                      </a:cubicBezTo>
                      <a:cubicBezTo>
                        <a:pt x="0" y="0"/>
                        <a:pt x="0" y="0"/>
                        <a:pt x="0" y="0"/>
                      </a:cubicBezTo>
                      <a:cubicBezTo>
                        <a:pt x="0" y="551"/>
                        <a:pt x="0" y="551"/>
                        <a:pt x="0" y="551"/>
                      </a:cubicBezTo>
                      <a:cubicBezTo>
                        <a:pt x="437" y="551"/>
                        <a:pt x="437" y="551"/>
                        <a:pt x="437" y="551"/>
                      </a:cubicBezTo>
                      <a:cubicBezTo>
                        <a:pt x="391" y="609"/>
                        <a:pt x="391" y="609"/>
                        <a:pt x="391" y="609"/>
                      </a:cubicBezTo>
                      <a:cubicBezTo>
                        <a:pt x="368" y="620"/>
                        <a:pt x="368" y="643"/>
                        <a:pt x="368" y="666"/>
                      </a:cubicBezTo>
                    </a:path>
                  </a:pathLst>
                </a:custGeom>
                <a:gradFill flip="none" rotWithShape="1">
                  <a:gsLst>
                    <a:gs pos="0">
                      <a:schemeClr val="accent5"/>
                    </a:gs>
                    <a:gs pos="98000">
                      <a:schemeClr val="accent5">
                        <a:lumMod val="60000"/>
                        <a:lumOff val="40000"/>
                      </a:schemeClr>
                    </a:gs>
                  </a:gsLst>
                  <a:lin ang="0" scaled="1"/>
                  <a:tileRect/>
                </a:gradFill>
                <a:ln>
                  <a:noFill/>
                </a:ln>
                <a:effectLst/>
              </p:spPr>
              <p:txBody>
                <a:bodyPr wrap="none" anchor="ctr"/>
                <a:lstStyle/>
                <a:p>
                  <a:endParaRPr lang="en-US"/>
                </a:p>
              </p:txBody>
            </p:sp>
            <p:sp>
              <p:nvSpPr>
                <p:cNvPr id="48" name="Freeform 9">
                  <a:extLst>
                    <a:ext uri="{FF2B5EF4-FFF2-40B4-BE49-F238E27FC236}">
                      <a16:creationId xmlns:a16="http://schemas.microsoft.com/office/drawing/2014/main" id="{E882BEC7-8D68-4FCB-9C6A-B48C35F59178}"/>
                    </a:ext>
                  </a:extLst>
                </p:cNvPr>
                <p:cNvSpPr>
                  <a:spLocks noChangeArrowheads="1"/>
                </p:cNvSpPr>
                <p:nvPr/>
              </p:nvSpPr>
              <p:spPr bwMode="auto">
                <a:xfrm>
                  <a:off x="11363897" y="795966"/>
                  <a:ext cx="666965" cy="472090"/>
                </a:xfrm>
                <a:custGeom>
                  <a:avLst/>
                  <a:gdLst>
                    <a:gd name="T0" fmla="*/ 0 w 1070"/>
                    <a:gd name="T1" fmla="*/ 757 h 758"/>
                    <a:gd name="T2" fmla="*/ 0 w 1070"/>
                    <a:gd name="T3" fmla="*/ 757 h 758"/>
                    <a:gd name="T4" fmla="*/ 1069 w 1070"/>
                    <a:gd name="T5" fmla="*/ 757 h 758"/>
                    <a:gd name="T6" fmla="*/ 1057 w 1070"/>
                    <a:gd name="T7" fmla="*/ 700 h 758"/>
                    <a:gd name="T8" fmla="*/ 529 w 1070"/>
                    <a:gd name="T9" fmla="*/ 34 h 758"/>
                    <a:gd name="T10" fmla="*/ 402 w 1070"/>
                    <a:gd name="T11" fmla="*/ 22 h 758"/>
                    <a:gd name="T12" fmla="*/ 391 w 1070"/>
                    <a:gd name="T13" fmla="*/ 149 h 758"/>
                    <a:gd name="T14" fmla="*/ 437 w 1070"/>
                    <a:gd name="T15" fmla="*/ 206 h 758"/>
                    <a:gd name="T16" fmla="*/ 0 w 1070"/>
                    <a:gd name="T17" fmla="*/ 206 h 758"/>
                    <a:gd name="T18" fmla="*/ 0 w 1070"/>
                    <a:gd name="T19" fmla="*/ 757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0" h="758">
                      <a:moveTo>
                        <a:pt x="0" y="757"/>
                      </a:moveTo>
                      <a:lnTo>
                        <a:pt x="0" y="757"/>
                      </a:lnTo>
                      <a:cubicBezTo>
                        <a:pt x="1069" y="757"/>
                        <a:pt x="1069" y="757"/>
                        <a:pt x="1069" y="757"/>
                      </a:cubicBezTo>
                      <a:cubicBezTo>
                        <a:pt x="1069" y="734"/>
                        <a:pt x="1069" y="723"/>
                        <a:pt x="1057" y="700"/>
                      </a:cubicBezTo>
                      <a:cubicBezTo>
                        <a:pt x="529" y="34"/>
                        <a:pt x="529" y="34"/>
                        <a:pt x="529" y="34"/>
                      </a:cubicBezTo>
                      <a:cubicBezTo>
                        <a:pt x="494" y="0"/>
                        <a:pt x="437" y="0"/>
                        <a:pt x="402" y="22"/>
                      </a:cubicBezTo>
                      <a:cubicBezTo>
                        <a:pt x="356" y="57"/>
                        <a:pt x="356" y="114"/>
                        <a:pt x="391" y="149"/>
                      </a:cubicBezTo>
                      <a:cubicBezTo>
                        <a:pt x="437" y="206"/>
                        <a:pt x="437" y="206"/>
                        <a:pt x="437" y="206"/>
                      </a:cubicBezTo>
                      <a:cubicBezTo>
                        <a:pt x="0" y="206"/>
                        <a:pt x="0" y="206"/>
                        <a:pt x="0" y="206"/>
                      </a:cubicBezTo>
                      <a:lnTo>
                        <a:pt x="0" y="757"/>
                      </a:lnTo>
                    </a:path>
                  </a:pathLst>
                </a:custGeom>
                <a:solidFill>
                  <a:schemeClr val="accent5"/>
                </a:solidFill>
                <a:ln>
                  <a:noFill/>
                </a:ln>
                <a:effectLst/>
              </p:spPr>
              <p:txBody>
                <a:bodyPr wrap="none" anchor="ctr"/>
                <a:lstStyle/>
                <a:p>
                  <a:endParaRPr lang="en-US"/>
                </a:p>
              </p:txBody>
            </p:sp>
          </p:grpSp>
        </p:grpSp>
        <p:sp>
          <p:nvSpPr>
            <p:cNvPr id="44" name="Freeform 12">
              <a:extLst>
                <a:ext uri="{FF2B5EF4-FFF2-40B4-BE49-F238E27FC236}">
                  <a16:creationId xmlns:a16="http://schemas.microsoft.com/office/drawing/2014/main" id="{069DC461-239B-480F-8CBA-058FAFDD7AD1}"/>
                </a:ext>
              </a:extLst>
            </p:cNvPr>
            <p:cNvSpPr>
              <a:spLocks noChangeArrowheads="1"/>
            </p:cNvSpPr>
            <p:nvPr/>
          </p:nvSpPr>
          <p:spPr bwMode="auto">
            <a:xfrm>
              <a:off x="3961505" y="922222"/>
              <a:ext cx="329365" cy="686177"/>
            </a:xfrm>
            <a:custGeom>
              <a:avLst/>
              <a:gdLst>
                <a:gd name="T0" fmla="*/ 528 w 529"/>
                <a:gd name="T1" fmla="*/ 0 h 1103"/>
                <a:gd name="T2" fmla="*/ 528 w 529"/>
                <a:gd name="T3" fmla="*/ 0 h 1103"/>
                <a:gd name="T4" fmla="*/ 356 w 529"/>
                <a:gd name="T5" fmla="*/ 0 h 1103"/>
                <a:gd name="T6" fmla="*/ 0 w 529"/>
                <a:gd name="T7" fmla="*/ 609 h 1103"/>
                <a:gd name="T8" fmla="*/ 0 w 529"/>
                <a:gd name="T9" fmla="*/ 1102 h 1103"/>
                <a:gd name="T10" fmla="*/ 103 w 529"/>
                <a:gd name="T11" fmla="*/ 1102 h 1103"/>
                <a:gd name="T12" fmla="*/ 103 w 529"/>
                <a:gd name="T13" fmla="*/ 574 h 1103"/>
                <a:gd name="T14" fmla="*/ 528 w 529"/>
                <a:gd name="T15" fmla="*/ 0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9" h="1103">
                  <a:moveTo>
                    <a:pt x="528" y="0"/>
                  </a:moveTo>
                  <a:lnTo>
                    <a:pt x="528" y="0"/>
                  </a:lnTo>
                  <a:cubicBezTo>
                    <a:pt x="356" y="0"/>
                    <a:pt x="356" y="0"/>
                    <a:pt x="356" y="0"/>
                  </a:cubicBezTo>
                  <a:cubicBezTo>
                    <a:pt x="356" y="0"/>
                    <a:pt x="0" y="207"/>
                    <a:pt x="0" y="609"/>
                  </a:cubicBezTo>
                  <a:cubicBezTo>
                    <a:pt x="0" y="999"/>
                    <a:pt x="0" y="1102"/>
                    <a:pt x="0" y="1102"/>
                  </a:cubicBezTo>
                  <a:cubicBezTo>
                    <a:pt x="103" y="1102"/>
                    <a:pt x="103" y="1102"/>
                    <a:pt x="103" y="1102"/>
                  </a:cubicBezTo>
                  <a:cubicBezTo>
                    <a:pt x="103" y="1102"/>
                    <a:pt x="103" y="861"/>
                    <a:pt x="103" y="574"/>
                  </a:cubicBezTo>
                  <a:cubicBezTo>
                    <a:pt x="103" y="287"/>
                    <a:pt x="528" y="0"/>
                    <a:pt x="528" y="0"/>
                  </a:cubicBezTo>
                </a:path>
              </a:pathLst>
            </a:custGeom>
            <a:solidFill>
              <a:schemeClr val="accent5">
                <a:lumMod val="75000"/>
              </a:schemeClr>
            </a:solidFill>
            <a:ln>
              <a:noFill/>
            </a:ln>
            <a:effectLst/>
          </p:spPr>
          <p:txBody>
            <a:bodyPr wrap="none" anchor="ctr"/>
            <a:lstStyle/>
            <a:p>
              <a:endParaRPr lang="en-US"/>
            </a:p>
          </p:txBody>
        </p:sp>
      </p:grpSp>
      <p:sp>
        <p:nvSpPr>
          <p:cNvPr id="3" name="Freeform 123">
            <a:extLst>
              <a:ext uri="{FF2B5EF4-FFF2-40B4-BE49-F238E27FC236}">
                <a16:creationId xmlns:a16="http://schemas.microsoft.com/office/drawing/2014/main" id="{E8D7CD65-578B-43E3-909B-3B1E36086BC1}"/>
              </a:ext>
            </a:extLst>
          </p:cNvPr>
          <p:cNvSpPr>
            <a:spLocks noChangeArrowheads="1"/>
          </p:cNvSpPr>
          <p:nvPr/>
        </p:nvSpPr>
        <p:spPr bwMode="auto">
          <a:xfrm>
            <a:off x="340303" y="3280766"/>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en-US" dirty="0"/>
          </a:p>
        </p:txBody>
      </p:sp>
      <p:sp>
        <p:nvSpPr>
          <p:cNvPr id="4" name="Freeform 124">
            <a:extLst>
              <a:ext uri="{FF2B5EF4-FFF2-40B4-BE49-F238E27FC236}">
                <a16:creationId xmlns:a16="http://schemas.microsoft.com/office/drawing/2014/main" id="{A7A077EC-9CAA-4C7E-926C-E6A83AC3CB61}"/>
              </a:ext>
            </a:extLst>
          </p:cNvPr>
          <p:cNvSpPr>
            <a:spLocks noChangeArrowheads="1"/>
          </p:cNvSpPr>
          <p:nvPr/>
        </p:nvSpPr>
        <p:spPr bwMode="auto">
          <a:xfrm>
            <a:off x="1042793" y="3916897"/>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5" name="Group 15">
            <a:extLst>
              <a:ext uri="{FF2B5EF4-FFF2-40B4-BE49-F238E27FC236}">
                <a16:creationId xmlns:a16="http://schemas.microsoft.com/office/drawing/2014/main" id="{E482F18A-8AC4-4204-B401-C2206AB7F66F}"/>
              </a:ext>
            </a:extLst>
          </p:cNvPr>
          <p:cNvGrpSpPr>
            <a:grpSpLocks/>
          </p:cNvGrpSpPr>
          <p:nvPr/>
        </p:nvGrpSpPr>
        <p:grpSpPr bwMode="auto">
          <a:xfrm>
            <a:off x="985533" y="5202588"/>
            <a:ext cx="1050805" cy="750545"/>
            <a:chOff x="5158596" y="5496283"/>
            <a:chExt cx="1408390" cy="1155813"/>
          </a:xfrm>
        </p:grpSpPr>
        <p:sp>
          <p:nvSpPr>
            <p:cNvPr id="6" name="Freeform 125">
              <a:extLst>
                <a:ext uri="{FF2B5EF4-FFF2-40B4-BE49-F238E27FC236}">
                  <a16:creationId xmlns:a16="http://schemas.microsoft.com/office/drawing/2014/main" id="{B290EDCB-C7E0-45D0-94F3-39BA2DC8DF57}"/>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7" name="Freeform 126">
              <a:extLst>
                <a:ext uri="{FF2B5EF4-FFF2-40B4-BE49-F238E27FC236}">
                  <a16:creationId xmlns:a16="http://schemas.microsoft.com/office/drawing/2014/main" id="{505FF85E-49D9-4B16-B5F0-63535004440D}"/>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8" name="Freeform 127">
              <a:extLst>
                <a:ext uri="{FF2B5EF4-FFF2-40B4-BE49-F238E27FC236}">
                  <a16:creationId xmlns:a16="http://schemas.microsoft.com/office/drawing/2014/main" id="{AA1DCF35-79B1-4B1E-B400-AE61E6929EDF}"/>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128">
              <a:extLst>
                <a:ext uri="{FF2B5EF4-FFF2-40B4-BE49-F238E27FC236}">
                  <a16:creationId xmlns:a16="http://schemas.microsoft.com/office/drawing/2014/main" id="{EAE8A6EC-889B-4AE3-9124-34DF5DA328CF}"/>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0" name="Freeform 129">
              <a:extLst>
                <a:ext uri="{FF2B5EF4-FFF2-40B4-BE49-F238E27FC236}">
                  <a16:creationId xmlns:a16="http://schemas.microsoft.com/office/drawing/2014/main" id="{13E51ED8-FD40-4CA3-8AA9-E5468C26CAC6}"/>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1" name="Freeform 130">
              <a:extLst>
                <a:ext uri="{FF2B5EF4-FFF2-40B4-BE49-F238E27FC236}">
                  <a16:creationId xmlns:a16="http://schemas.microsoft.com/office/drawing/2014/main" id="{9CE1EFE3-A517-4EAA-8E57-A423B377D7C1}"/>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2" name="Freeform 131">
              <a:extLst>
                <a:ext uri="{FF2B5EF4-FFF2-40B4-BE49-F238E27FC236}">
                  <a16:creationId xmlns:a16="http://schemas.microsoft.com/office/drawing/2014/main" id="{5F7ED0D6-0247-44A0-A74D-C963686F758B}"/>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3" name="Freeform 132">
              <a:extLst>
                <a:ext uri="{FF2B5EF4-FFF2-40B4-BE49-F238E27FC236}">
                  <a16:creationId xmlns:a16="http://schemas.microsoft.com/office/drawing/2014/main" id="{87EB0AB7-A420-405B-AFBD-4D0A0DFDC87B}"/>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57">
              <a:extLst>
                <a:ext uri="{FF2B5EF4-FFF2-40B4-BE49-F238E27FC236}">
                  <a16:creationId xmlns:a16="http://schemas.microsoft.com/office/drawing/2014/main" id="{A37F712F-3BEA-4DF7-A093-14B5C1E2128C}"/>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58">
              <a:extLst>
                <a:ext uri="{FF2B5EF4-FFF2-40B4-BE49-F238E27FC236}">
                  <a16:creationId xmlns:a16="http://schemas.microsoft.com/office/drawing/2014/main" id="{5E0F1F4F-8B6A-4E95-90E3-AB61CAA930D4}"/>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59">
              <a:extLst>
                <a:ext uri="{FF2B5EF4-FFF2-40B4-BE49-F238E27FC236}">
                  <a16:creationId xmlns:a16="http://schemas.microsoft.com/office/drawing/2014/main" id="{1FEDCB64-E4C7-4B5D-ACCA-C6C9D27FDDA1}"/>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60">
              <a:extLst>
                <a:ext uri="{FF2B5EF4-FFF2-40B4-BE49-F238E27FC236}">
                  <a16:creationId xmlns:a16="http://schemas.microsoft.com/office/drawing/2014/main" id="{DE754A88-CC0B-424D-A51E-28B886A906A4}"/>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sp>
        <p:nvSpPr>
          <p:cNvPr id="51" name="TextBox 126">
            <a:extLst>
              <a:ext uri="{FF2B5EF4-FFF2-40B4-BE49-F238E27FC236}">
                <a16:creationId xmlns:a16="http://schemas.microsoft.com/office/drawing/2014/main" id="{29FA9B5C-C78D-41C4-A0EF-5E69BFF9BAC1}"/>
              </a:ext>
            </a:extLst>
          </p:cNvPr>
          <p:cNvSpPr txBox="1"/>
          <p:nvPr/>
        </p:nvSpPr>
        <p:spPr>
          <a:xfrm>
            <a:off x="3253164" y="2500054"/>
            <a:ext cx="7026713" cy="2255754"/>
          </a:xfrm>
          <a:prstGeom prst="rect">
            <a:avLst/>
          </a:prstGeom>
          <a:noFill/>
        </p:spPr>
        <p:txBody>
          <a:bodyPr wrap="square" tIns="0" bIns="0" rtlCol="0">
            <a:noAutofit/>
          </a:bodyPr>
          <a:lstStyle/>
          <a:p>
            <a:pPr algn="ctr"/>
            <a:r>
              <a:rPr lang="ar-SA" sz="2400" dirty="0">
                <a:latin typeface="Hacen Liner Screen" panose="02000000000000000000" pitchFamily="2" charset="-78"/>
                <a:cs typeface="Mohammad Bold Normal" pitchFamily="2" charset="-78"/>
              </a:rPr>
              <a:t>يعد التعلم عن بعد واحد من أهم أساليب التعلم الحديثة وحاجة أساسية في عصرنا الحالي, والذي يعتمد على التكنولوجيا بشكل كبير .</a:t>
            </a:r>
          </a:p>
          <a:p>
            <a:pPr algn="ctr"/>
            <a:r>
              <a:rPr lang="ar-SA" sz="2400" dirty="0">
                <a:latin typeface="Hacen Liner Screen" panose="02000000000000000000" pitchFamily="2" charset="-78"/>
                <a:cs typeface="Mohammad Bold Normal" pitchFamily="2" charset="-78"/>
              </a:rPr>
              <a:t>نطرح خلال هذا الملتقى  مفهومًا حول أدوات تفاعلية وأنظمة الاستجابة الإلكترونية التي تخدم آلية التعلم عن بعد</a:t>
            </a:r>
          </a:p>
          <a:p>
            <a:r>
              <a:rPr lang="en-US" sz="2400" dirty="0">
                <a:solidFill>
                  <a:schemeClr val="tx1">
                    <a:lumMod val="75000"/>
                    <a:lumOff val="25000"/>
                  </a:schemeClr>
                </a:solidFill>
              </a:rPr>
              <a:t> </a:t>
            </a:r>
          </a:p>
          <a:p>
            <a:endParaRPr lang="en-US" sz="2400" dirty="0">
              <a:solidFill>
                <a:schemeClr val="tx1">
                  <a:lumMod val="75000"/>
                  <a:lumOff val="25000"/>
                </a:schemeClr>
              </a:solidFill>
            </a:endParaRPr>
          </a:p>
          <a:p>
            <a:r>
              <a:rPr lang="en-US" sz="2400" dirty="0">
                <a:solidFill>
                  <a:schemeClr val="tx1">
                    <a:lumMod val="75000"/>
                    <a:lumOff val="25000"/>
                  </a:schemeClr>
                </a:solidFill>
              </a:rPr>
              <a:t> </a:t>
            </a:r>
          </a:p>
          <a:p>
            <a:r>
              <a:rPr lang="en-US" sz="2400" dirty="0">
                <a:solidFill>
                  <a:schemeClr val="tx1">
                    <a:lumMod val="75000"/>
                    <a:lumOff val="25000"/>
                  </a:schemeClr>
                </a:solidFill>
              </a:rPr>
              <a:t> </a:t>
            </a:r>
          </a:p>
          <a:p>
            <a:endParaRPr lang="en-US" sz="2400" dirty="0">
              <a:solidFill>
                <a:schemeClr val="tx1">
                  <a:lumMod val="75000"/>
                  <a:lumOff val="25000"/>
                </a:schemeClr>
              </a:solidFill>
            </a:endParaRPr>
          </a:p>
        </p:txBody>
      </p:sp>
      <p:pic>
        <p:nvPicPr>
          <p:cNvPr id="52" name="صورة 51">
            <a:extLst>
              <a:ext uri="{FF2B5EF4-FFF2-40B4-BE49-F238E27FC236}">
                <a16:creationId xmlns:a16="http://schemas.microsoft.com/office/drawing/2014/main" id="{54264581-1ECD-484A-A941-D6E2AF80F7E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34691" y="3612731"/>
            <a:ext cx="393929" cy="326591"/>
          </a:xfrm>
          <a:prstGeom prst="rect">
            <a:avLst/>
          </a:prstGeom>
        </p:spPr>
      </p:pic>
    </p:spTree>
    <p:extLst>
      <p:ext uri="{BB962C8B-B14F-4D97-AF65-F5344CB8AC3E}">
        <p14:creationId xmlns:p14="http://schemas.microsoft.com/office/powerpoint/2010/main" val="406761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50"/>
                                        <p:tgtEl>
                                          <p:spTgt spid="20"/>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1000"/>
                                        <p:tgtEl>
                                          <p:spTgt spid="30"/>
                                        </p:tgtEl>
                                      </p:cBhvr>
                                    </p:animEffect>
                                  </p:childTnLst>
                                </p:cTn>
                              </p:par>
                              <p:par>
                                <p:cTn id="12" presetID="22" presetClass="entr" presetSubtype="8" fill="hold" nodeType="withEffect">
                                  <p:stCondLst>
                                    <p:cond delay="20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1000"/>
                                        <p:tgtEl>
                                          <p:spTgt spid="42"/>
                                        </p:tgtEl>
                                      </p:cBhvr>
                                    </p:animEffect>
                                  </p:childTnLst>
                                </p:cTn>
                              </p:par>
                            </p:childTnLst>
                          </p:cTn>
                        </p:par>
                        <p:par>
                          <p:cTn id="15" fill="hold">
                            <p:stCondLst>
                              <p:cond delay="145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1000"/>
                                        <p:tgtEl>
                                          <p:spTgt spid="23"/>
                                        </p:tgtEl>
                                      </p:cBhvr>
                                    </p:animEffect>
                                  </p:childTnLst>
                                </p:cTn>
                              </p:par>
                            </p:childTnLst>
                          </p:cTn>
                        </p:par>
                        <p:par>
                          <p:cTn id="19" fill="hold">
                            <p:stCondLst>
                              <p:cond delay="2450"/>
                            </p:stCondLst>
                            <p:childTnLst>
                              <p:par>
                                <p:cTn id="20" presetID="22" presetClass="entr" presetSubtype="4"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1000"/>
                                        <p:tgtEl>
                                          <p:spTgt spid="37"/>
                                        </p:tgtEl>
                                      </p:cBhvr>
                                    </p:animEffect>
                                  </p:childTnLst>
                                </p:cTn>
                              </p:par>
                            </p:childTnLst>
                          </p:cTn>
                        </p:par>
                        <p:par>
                          <p:cTn id="23" fill="hold">
                            <p:stCondLst>
                              <p:cond delay="345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par>
                                <p:cTn id="27" presetID="2" presetClass="entr" presetSubtype="4"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ppt_x"/>
                                          </p:val>
                                        </p:tav>
                                        <p:tav tm="100000">
                                          <p:val>
                                            <p:strVal val="#ppt_x"/>
                                          </p:val>
                                        </p:tav>
                                      </p:tavLst>
                                    </p:anim>
                                    <p:anim calcmode="lin" valueType="num">
                                      <p:cBhvr additive="base">
                                        <p:cTn id="3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924E55E-97B0-4580-82F6-C488F93AA457}"/>
              </a:ext>
            </a:extLst>
          </p:cNvPr>
          <p:cNvPicPr>
            <a:picLocks noChangeAspect="1"/>
          </p:cNvPicPr>
          <p:nvPr/>
        </p:nvPicPr>
        <p:blipFill>
          <a:blip r:embed="rId2"/>
          <a:stretch>
            <a:fillRect/>
          </a:stretch>
        </p:blipFill>
        <p:spPr>
          <a:xfrm>
            <a:off x="5773783" y="378823"/>
            <a:ext cx="6048103" cy="4127862"/>
          </a:xfrm>
          <a:prstGeom prst="rect">
            <a:avLst/>
          </a:prstGeom>
          <a:ln>
            <a:solidFill>
              <a:schemeClr val="tx1">
                <a:lumMod val="95000"/>
                <a:lumOff val="5000"/>
              </a:schemeClr>
            </a:solidFill>
          </a:ln>
        </p:spPr>
      </p:pic>
      <p:pic>
        <p:nvPicPr>
          <p:cNvPr id="3" name="صورة 2">
            <a:extLst>
              <a:ext uri="{FF2B5EF4-FFF2-40B4-BE49-F238E27FC236}">
                <a16:creationId xmlns:a16="http://schemas.microsoft.com/office/drawing/2014/main" id="{F6865C28-C64A-4CD0-8DE8-E8534530FCCB}"/>
              </a:ext>
            </a:extLst>
          </p:cNvPr>
          <p:cNvPicPr>
            <a:picLocks noChangeAspect="1"/>
          </p:cNvPicPr>
          <p:nvPr/>
        </p:nvPicPr>
        <p:blipFill>
          <a:blip r:embed="rId3"/>
          <a:stretch>
            <a:fillRect/>
          </a:stretch>
        </p:blipFill>
        <p:spPr>
          <a:xfrm>
            <a:off x="370114" y="2155371"/>
            <a:ext cx="6048103" cy="3815106"/>
          </a:xfrm>
          <a:prstGeom prst="rect">
            <a:avLst/>
          </a:prstGeom>
        </p:spPr>
      </p:pic>
    </p:spTree>
    <p:extLst>
      <p:ext uri="{BB962C8B-B14F-4D97-AF65-F5344CB8AC3E}">
        <p14:creationId xmlns:p14="http://schemas.microsoft.com/office/powerpoint/2010/main" val="128445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0749677F-9555-4B8F-AB21-A74E6AD2E6C6}"/>
              </a:ext>
            </a:extLst>
          </p:cNvPr>
          <p:cNvSpPr>
            <a:spLocks noChangeArrowheads="1"/>
          </p:cNvSpPr>
          <p:nvPr/>
        </p:nvSpPr>
        <p:spPr bwMode="auto">
          <a:xfrm>
            <a:off x="4920247" y="2638141"/>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 name="Freeform 4">
            <a:extLst>
              <a:ext uri="{FF2B5EF4-FFF2-40B4-BE49-F238E27FC236}">
                <a16:creationId xmlns:a16="http://schemas.microsoft.com/office/drawing/2014/main" id="{386381F2-E078-4A04-8635-F52D878245FB}"/>
              </a:ext>
            </a:extLst>
          </p:cNvPr>
          <p:cNvSpPr>
            <a:spLocks noChangeArrowheads="1"/>
          </p:cNvSpPr>
          <p:nvPr/>
        </p:nvSpPr>
        <p:spPr bwMode="auto">
          <a:xfrm>
            <a:off x="4948509" y="2756723"/>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42" name="مجموعة 41">
            <a:extLst>
              <a:ext uri="{FF2B5EF4-FFF2-40B4-BE49-F238E27FC236}">
                <a16:creationId xmlns:a16="http://schemas.microsoft.com/office/drawing/2014/main" id="{040735C0-A578-40BA-BD6B-B595CB2CCC90}"/>
              </a:ext>
            </a:extLst>
          </p:cNvPr>
          <p:cNvGrpSpPr/>
          <p:nvPr/>
        </p:nvGrpSpPr>
        <p:grpSpPr>
          <a:xfrm>
            <a:off x="5754937" y="595033"/>
            <a:ext cx="1428948" cy="3173859"/>
            <a:chOff x="5505301" y="595033"/>
            <a:chExt cx="1428948" cy="3173859"/>
          </a:xfrm>
        </p:grpSpPr>
        <p:sp>
          <p:nvSpPr>
            <p:cNvPr id="30" name="Freeform 9">
              <a:extLst>
                <a:ext uri="{FF2B5EF4-FFF2-40B4-BE49-F238E27FC236}">
                  <a16:creationId xmlns:a16="http://schemas.microsoft.com/office/drawing/2014/main" id="{15692C4E-2625-4755-8639-8EAE9019C707}"/>
                </a:ext>
              </a:extLst>
            </p:cNvPr>
            <p:cNvSpPr>
              <a:spLocks noChangeArrowheads="1"/>
            </p:cNvSpPr>
            <p:nvPr/>
          </p:nvSpPr>
          <p:spPr bwMode="auto">
            <a:xfrm>
              <a:off x="5505301" y="595033"/>
              <a:ext cx="1137579" cy="1640731"/>
            </a:xfrm>
            <a:custGeom>
              <a:avLst/>
              <a:gdLst>
                <a:gd name="T0" fmla="*/ 1617 w 1618"/>
                <a:gd name="T1" fmla="*/ 1974 h 2445"/>
                <a:gd name="T2" fmla="*/ 1617 w 1618"/>
                <a:gd name="T3" fmla="*/ 1974 h 2445"/>
                <a:gd name="T4" fmla="*/ 1617 w 1618"/>
                <a:gd name="T5" fmla="*/ 1503 h 2445"/>
                <a:gd name="T6" fmla="*/ 1617 w 1618"/>
                <a:gd name="T7" fmla="*/ 929 h 2445"/>
                <a:gd name="T8" fmla="*/ 1043 w 1618"/>
                <a:gd name="T9" fmla="*/ 137 h 2445"/>
                <a:gd name="T10" fmla="*/ 0 w 1618"/>
                <a:gd name="T11" fmla="*/ 23 h 2445"/>
                <a:gd name="T12" fmla="*/ 413 w 1618"/>
                <a:gd name="T13" fmla="*/ 711 h 2445"/>
                <a:gd name="T14" fmla="*/ 413 w 1618"/>
                <a:gd name="T15" fmla="*/ 1273 h 2445"/>
                <a:gd name="T16" fmla="*/ 413 w 1618"/>
                <a:gd name="T17" fmla="*/ 1698 h 2445"/>
                <a:gd name="T18" fmla="*/ 413 w 1618"/>
                <a:gd name="T19" fmla="*/ 2444 h 2445"/>
                <a:gd name="T20" fmla="*/ 1617 w 1618"/>
                <a:gd name="T21" fmla="*/ 2444 h 2445"/>
                <a:gd name="T22" fmla="*/ 1617 w 1618"/>
                <a:gd name="T23" fmla="*/ 1974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8" h="2445">
                  <a:moveTo>
                    <a:pt x="1617" y="1974"/>
                  </a:moveTo>
                  <a:lnTo>
                    <a:pt x="1617" y="1974"/>
                  </a:lnTo>
                  <a:cubicBezTo>
                    <a:pt x="1617" y="1503"/>
                    <a:pt x="1617" y="1503"/>
                    <a:pt x="1617" y="1503"/>
                  </a:cubicBezTo>
                  <a:cubicBezTo>
                    <a:pt x="1617" y="1503"/>
                    <a:pt x="1617" y="1388"/>
                    <a:pt x="1617" y="929"/>
                  </a:cubicBezTo>
                  <a:cubicBezTo>
                    <a:pt x="1617" y="677"/>
                    <a:pt x="1411" y="309"/>
                    <a:pt x="1043" y="137"/>
                  </a:cubicBezTo>
                  <a:cubicBezTo>
                    <a:pt x="757" y="0"/>
                    <a:pt x="344" y="23"/>
                    <a:pt x="0" y="23"/>
                  </a:cubicBezTo>
                  <a:cubicBezTo>
                    <a:pt x="0" y="23"/>
                    <a:pt x="413" y="252"/>
                    <a:pt x="413" y="711"/>
                  </a:cubicBezTo>
                  <a:cubicBezTo>
                    <a:pt x="413" y="1170"/>
                    <a:pt x="413" y="1273"/>
                    <a:pt x="413" y="1273"/>
                  </a:cubicBezTo>
                  <a:cubicBezTo>
                    <a:pt x="413" y="1698"/>
                    <a:pt x="413" y="1698"/>
                    <a:pt x="413" y="1698"/>
                  </a:cubicBezTo>
                  <a:cubicBezTo>
                    <a:pt x="413" y="1698"/>
                    <a:pt x="413" y="2031"/>
                    <a:pt x="413" y="2444"/>
                  </a:cubicBezTo>
                  <a:cubicBezTo>
                    <a:pt x="1617" y="2444"/>
                    <a:pt x="1617" y="2444"/>
                    <a:pt x="1617" y="2444"/>
                  </a:cubicBezTo>
                  <a:cubicBezTo>
                    <a:pt x="1617" y="2169"/>
                    <a:pt x="1617" y="1974"/>
                    <a:pt x="1617" y="1974"/>
                  </a:cubicBezTo>
                </a:path>
              </a:pathLst>
            </a:custGeom>
            <a:gradFill flip="none" rotWithShape="1">
              <a:gsLst>
                <a:gs pos="0">
                  <a:srgbClr val="624C34">
                    <a:shade val="30000"/>
                    <a:satMod val="115000"/>
                  </a:srgbClr>
                </a:gs>
                <a:gs pos="50000">
                  <a:srgbClr val="624C34">
                    <a:shade val="67500"/>
                    <a:satMod val="115000"/>
                  </a:srgbClr>
                </a:gs>
                <a:gs pos="100000">
                  <a:srgbClr val="624C34">
                    <a:shade val="100000"/>
                    <a:satMod val="115000"/>
                  </a:srgbClr>
                </a:gs>
              </a:gsLst>
              <a:lin ang="1080000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31" name="Freeform 10">
              <a:extLst>
                <a:ext uri="{FF2B5EF4-FFF2-40B4-BE49-F238E27FC236}">
                  <a16:creationId xmlns:a16="http://schemas.microsoft.com/office/drawing/2014/main" id="{1D6B0AC2-EC94-4A52-8BAE-FF2DF3A37786}"/>
                </a:ext>
              </a:extLst>
            </p:cNvPr>
            <p:cNvSpPr>
              <a:spLocks noChangeArrowheads="1"/>
            </p:cNvSpPr>
            <p:nvPr/>
          </p:nvSpPr>
          <p:spPr bwMode="auto">
            <a:xfrm>
              <a:off x="5796670" y="2181470"/>
              <a:ext cx="1137579" cy="1587422"/>
            </a:xfrm>
            <a:custGeom>
              <a:avLst/>
              <a:gdLst>
                <a:gd name="T0" fmla="*/ 573 w 1618"/>
                <a:gd name="T1" fmla="*/ 2225 h 2364"/>
                <a:gd name="T2" fmla="*/ 573 w 1618"/>
                <a:gd name="T3" fmla="*/ 2225 h 2364"/>
                <a:gd name="T4" fmla="*/ 1617 w 1618"/>
                <a:gd name="T5" fmla="*/ 2329 h 2364"/>
                <a:gd name="T6" fmla="*/ 1204 w 1618"/>
                <a:gd name="T7" fmla="*/ 1651 h 2364"/>
                <a:gd name="T8" fmla="*/ 1204 w 1618"/>
                <a:gd name="T9" fmla="*/ 0 h 2364"/>
                <a:gd name="T10" fmla="*/ 0 w 1618"/>
                <a:gd name="T11" fmla="*/ 0 h 2364"/>
                <a:gd name="T12" fmla="*/ 0 w 1618"/>
                <a:gd name="T13" fmla="*/ 1423 h 2364"/>
                <a:gd name="T14" fmla="*/ 573 w 1618"/>
                <a:gd name="T15" fmla="*/ 2225 h 2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8" h="2364">
                  <a:moveTo>
                    <a:pt x="573" y="2225"/>
                  </a:moveTo>
                  <a:lnTo>
                    <a:pt x="573" y="2225"/>
                  </a:lnTo>
                  <a:cubicBezTo>
                    <a:pt x="860" y="2363"/>
                    <a:pt x="1262" y="2329"/>
                    <a:pt x="1617" y="2329"/>
                  </a:cubicBezTo>
                  <a:cubicBezTo>
                    <a:pt x="1617" y="2329"/>
                    <a:pt x="1204" y="2110"/>
                    <a:pt x="1204" y="1651"/>
                  </a:cubicBezTo>
                  <a:cubicBezTo>
                    <a:pt x="1204" y="1354"/>
                    <a:pt x="1204" y="528"/>
                    <a:pt x="1204" y="0"/>
                  </a:cubicBezTo>
                  <a:cubicBezTo>
                    <a:pt x="0" y="0"/>
                    <a:pt x="0" y="0"/>
                    <a:pt x="0" y="0"/>
                  </a:cubicBezTo>
                  <a:cubicBezTo>
                    <a:pt x="0" y="516"/>
                    <a:pt x="0" y="1170"/>
                    <a:pt x="0" y="1423"/>
                  </a:cubicBezTo>
                  <a:cubicBezTo>
                    <a:pt x="0" y="1674"/>
                    <a:pt x="207" y="2053"/>
                    <a:pt x="573" y="2225"/>
                  </a:cubicBezTo>
                </a:path>
              </a:pathLst>
            </a:custGeom>
            <a:gradFill flip="none" rotWithShape="1">
              <a:gsLst>
                <a:gs pos="0">
                  <a:srgbClr val="624C34">
                    <a:shade val="30000"/>
                    <a:satMod val="115000"/>
                  </a:srgbClr>
                </a:gs>
                <a:gs pos="50000">
                  <a:srgbClr val="624C34">
                    <a:shade val="67500"/>
                    <a:satMod val="115000"/>
                  </a:srgbClr>
                </a:gs>
                <a:gs pos="100000">
                  <a:srgbClr val="624C34">
                    <a:shade val="100000"/>
                    <a:satMod val="115000"/>
                  </a:srgbClr>
                </a:gs>
              </a:gsLst>
              <a:lin ang="270000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41" name="مجموعة 40">
            <a:extLst>
              <a:ext uri="{FF2B5EF4-FFF2-40B4-BE49-F238E27FC236}">
                <a16:creationId xmlns:a16="http://schemas.microsoft.com/office/drawing/2014/main" id="{CD140390-4605-446A-BBFA-8A0289AF8A22}"/>
              </a:ext>
            </a:extLst>
          </p:cNvPr>
          <p:cNvGrpSpPr/>
          <p:nvPr/>
        </p:nvGrpSpPr>
        <p:grpSpPr>
          <a:xfrm>
            <a:off x="2915774" y="600072"/>
            <a:ext cx="3174895" cy="736354"/>
            <a:chOff x="2681334" y="612416"/>
            <a:chExt cx="3174895" cy="736354"/>
          </a:xfrm>
        </p:grpSpPr>
        <p:sp>
          <p:nvSpPr>
            <p:cNvPr id="28" name="Freeform 5">
              <a:extLst>
                <a:ext uri="{FF2B5EF4-FFF2-40B4-BE49-F238E27FC236}">
                  <a16:creationId xmlns:a16="http://schemas.microsoft.com/office/drawing/2014/main" id="{DA5FBA21-23E7-4D26-9348-C411E6D7981A}"/>
                </a:ext>
              </a:extLst>
            </p:cNvPr>
            <p:cNvSpPr>
              <a:spLocks noChangeArrowheads="1"/>
            </p:cNvSpPr>
            <p:nvPr/>
          </p:nvSpPr>
          <p:spPr bwMode="auto">
            <a:xfrm>
              <a:off x="2681334" y="984100"/>
              <a:ext cx="3174895" cy="364670"/>
            </a:xfrm>
            <a:custGeom>
              <a:avLst/>
              <a:gdLst>
                <a:gd name="T0" fmla="*/ 0 w 4224"/>
                <a:gd name="T1" fmla="*/ 0 h 620"/>
                <a:gd name="T2" fmla="*/ 0 w 4224"/>
                <a:gd name="T3" fmla="*/ 0 h 620"/>
                <a:gd name="T4" fmla="*/ 0 w 4224"/>
                <a:gd name="T5" fmla="*/ 619 h 620"/>
                <a:gd name="T6" fmla="*/ 4223 w 4224"/>
                <a:gd name="T7" fmla="*/ 619 h 620"/>
                <a:gd name="T8" fmla="*/ 4223 w 4224"/>
                <a:gd name="T9" fmla="*/ 57 h 620"/>
                <a:gd name="T10" fmla="*/ 4223 w 4224"/>
                <a:gd name="T11" fmla="*/ 0 h 620"/>
                <a:gd name="T12" fmla="*/ 0 w 422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4224" h="620">
                  <a:moveTo>
                    <a:pt x="0" y="0"/>
                  </a:moveTo>
                  <a:lnTo>
                    <a:pt x="0" y="0"/>
                  </a:lnTo>
                  <a:cubicBezTo>
                    <a:pt x="0" y="619"/>
                    <a:pt x="0" y="619"/>
                    <a:pt x="0" y="619"/>
                  </a:cubicBezTo>
                  <a:cubicBezTo>
                    <a:pt x="4223" y="619"/>
                    <a:pt x="4223" y="619"/>
                    <a:pt x="4223" y="619"/>
                  </a:cubicBezTo>
                  <a:cubicBezTo>
                    <a:pt x="4223" y="619"/>
                    <a:pt x="4223" y="516"/>
                    <a:pt x="4223" y="57"/>
                  </a:cubicBezTo>
                  <a:cubicBezTo>
                    <a:pt x="4223" y="34"/>
                    <a:pt x="4223" y="11"/>
                    <a:pt x="4223" y="0"/>
                  </a:cubicBezTo>
                  <a:cubicBezTo>
                    <a:pt x="2031" y="0"/>
                    <a:pt x="746" y="0"/>
                    <a:pt x="0" y="0"/>
                  </a:cubicBezTo>
                </a:path>
              </a:pathLst>
            </a:custGeom>
            <a:gradFill flip="none" rotWithShape="1">
              <a:gsLst>
                <a:gs pos="0">
                  <a:srgbClr val="624C34">
                    <a:shade val="30000"/>
                    <a:satMod val="115000"/>
                  </a:srgbClr>
                </a:gs>
                <a:gs pos="50000">
                  <a:srgbClr val="624C34">
                    <a:shade val="67500"/>
                    <a:satMod val="115000"/>
                  </a:srgbClr>
                </a:gs>
                <a:gs pos="100000">
                  <a:srgbClr val="624C34">
                    <a:shade val="100000"/>
                    <a:satMod val="115000"/>
                  </a:srgbClr>
                </a:gs>
              </a:gsLst>
              <a:lin ang="270000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9" name="Freeform 7">
              <a:extLst>
                <a:ext uri="{FF2B5EF4-FFF2-40B4-BE49-F238E27FC236}">
                  <a16:creationId xmlns:a16="http://schemas.microsoft.com/office/drawing/2014/main" id="{7E64BC6D-1F9B-48B9-99A9-2E4A0A690A97}"/>
                </a:ext>
              </a:extLst>
            </p:cNvPr>
            <p:cNvSpPr>
              <a:spLocks noChangeArrowheads="1"/>
            </p:cNvSpPr>
            <p:nvPr/>
          </p:nvSpPr>
          <p:spPr bwMode="auto">
            <a:xfrm>
              <a:off x="2681334" y="612416"/>
              <a:ext cx="3174895" cy="369153"/>
            </a:xfrm>
            <a:custGeom>
              <a:avLst/>
              <a:gdLst>
                <a:gd name="T0" fmla="*/ 4223 w 4224"/>
                <a:gd name="T1" fmla="*/ 631 h 632"/>
                <a:gd name="T2" fmla="*/ 4223 w 4224"/>
                <a:gd name="T3" fmla="*/ 631 h 632"/>
                <a:gd name="T4" fmla="*/ 3810 w 4224"/>
                <a:gd name="T5" fmla="*/ 0 h 632"/>
                <a:gd name="T6" fmla="*/ 0 w 4224"/>
                <a:gd name="T7" fmla="*/ 0 h 632"/>
                <a:gd name="T8" fmla="*/ 0 w 4224"/>
                <a:gd name="T9" fmla="*/ 631 h 632"/>
                <a:gd name="T10" fmla="*/ 4223 w 4224"/>
                <a:gd name="T11" fmla="*/ 631 h 632"/>
              </a:gdLst>
              <a:ahLst/>
              <a:cxnLst>
                <a:cxn ang="0">
                  <a:pos x="T0" y="T1"/>
                </a:cxn>
                <a:cxn ang="0">
                  <a:pos x="T2" y="T3"/>
                </a:cxn>
                <a:cxn ang="0">
                  <a:pos x="T4" y="T5"/>
                </a:cxn>
                <a:cxn ang="0">
                  <a:pos x="T6" y="T7"/>
                </a:cxn>
                <a:cxn ang="0">
                  <a:pos x="T8" y="T9"/>
                </a:cxn>
                <a:cxn ang="0">
                  <a:pos x="T10" y="T11"/>
                </a:cxn>
              </a:cxnLst>
              <a:rect l="0" t="0" r="r" b="b"/>
              <a:pathLst>
                <a:path w="4224" h="632">
                  <a:moveTo>
                    <a:pt x="4223" y="631"/>
                  </a:moveTo>
                  <a:lnTo>
                    <a:pt x="4223" y="631"/>
                  </a:lnTo>
                  <a:cubicBezTo>
                    <a:pt x="4189" y="206"/>
                    <a:pt x="3810" y="0"/>
                    <a:pt x="3810" y="0"/>
                  </a:cubicBezTo>
                  <a:cubicBezTo>
                    <a:pt x="1435" y="0"/>
                    <a:pt x="425" y="0"/>
                    <a:pt x="0" y="0"/>
                  </a:cubicBezTo>
                  <a:cubicBezTo>
                    <a:pt x="0" y="631"/>
                    <a:pt x="0" y="631"/>
                    <a:pt x="0" y="631"/>
                  </a:cubicBezTo>
                  <a:cubicBezTo>
                    <a:pt x="746" y="631"/>
                    <a:pt x="2031" y="631"/>
                    <a:pt x="4223" y="631"/>
                  </a:cubicBezTo>
                </a:path>
              </a:pathLst>
            </a:custGeom>
            <a:gradFill flip="none" rotWithShape="1">
              <a:gsLst>
                <a:gs pos="0">
                  <a:srgbClr val="624C34">
                    <a:shade val="30000"/>
                    <a:satMod val="115000"/>
                  </a:srgbClr>
                </a:gs>
                <a:gs pos="50000">
                  <a:srgbClr val="624C34">
                    <a:shade val="67500"/>
                    <a:satMod val="115000"/>
                  </a:srgbClr>
                </a:gs>
                <a:gs pos="100000">
                  <a:srgbClr val="624C34">
                    <a:shade val="100000"/>
                    <a:satMod val="115000"/>
                  </a:srgbClr>
                </a:gs>
              </a:gsLst>
              <a:path path="circle">
                <a:fillToRect t="100000" r="100000"/>
              </a:path>
              <a:tileRect l="-100000" b="-100000"/>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40" name="مجموعة 39">
            <a:extLst>
              <a:ext uri="{FF2B5EF4-FFF2-40B4-BE49-F238E27FC236}">
                <a16:creationId xmlns:a16="http://schemas.microsoft.com/office/drawing/2014/main" id="{55EEB542-0CAB-46D7-8E8B-5951E5F804E4}"/>
              </a:ext>
            </a:extLst>
          </p:cNvPr>
          <p:cNvGrpSpPr/>
          <p:nvPr/>
        </p:nvGrpSpPr>
        <p:grpSpPr>
          <a:xfrm>
            <a:off x="1897898" y="469106"/>
            <a:ext cx="944464" cy="960731"/>
            <a:chOff x="1822514" y="450111"/>
            <a:chExt cx="785581" cy="1173078"/>
          </a:xfrm>
        </p:grpSpPr>
        <p:sp>
          <p:nvSpPr>
            <p:cNvPr id="26" name="Freeform 6">
              <a:extLst>
                <a:ext uri="{FF2B5EF4-FFF2-40B4-BE49-F238E27FC236}">
                  <a16:creationId xmlns:a16="http://schemas.microsoft.com/office/drawing/2014/main" id="{3AD907BB-8703-4933-BE72-24EE28AA88C3}"/>
                </a:ext>
              </a:extLst>
            </p:cNvPr>
            <p:cNvSpPr>
              <a:spLocks noChangeArrowheads="1"/>
            </p:cNvSpPr>
            <p:nvPr/>
          </p:nvSpPr>
          <p:spPr bwMode="auto">
            <a:xfrm>
              <a:off x="1822514" y="1036651"/>
              <a:ext cx="785581" cy="586538"/>
            </a:xfrm>
            <a:custGeom>
              <a:avLst/>
              <a:gdLst>
                <a:gd name="T0" fmla="*/ 0 w 1045"/>
                <a:gd name="T1" fmla="*/ 0 h 873"/>
                <a:gd name="T2" fmla="*/ 0 w 1045"/>
                <a:gd name="T3" fmla="*/ 0 h 873"/>
                <a:gd name="T4" fmla="*/ 23 w 1045"/>
                <a:gd name="T5" fmla="*/ 57 h 873"/>
                <a:gd name="T6" fmla="*/ 631 w 1045"/>
                <a:gd name="T7" fmla="*/ 815 h 873"/>
                <a:gd name="T8" fmla="*/ 768 w 1045"/>
                <a:gd name="T9" fmla="*/ 826 h 873"/>
                <a:gd name="T10" fmla="*/ 814 w 1045"/>
                <a:gd name="T11" fmla="*/ 757 h 873"/>
                <a:gd name="T12" fmla="*/ 792 w 1045"/>
                <a:gd name="T13" fmla="*/ 688 h 873"/>
                <a:gd name="T14" fmla="*/ 734 w 1045"/>
                <a:gd name="T15" fmla="*/ 619 h 873"/>
                <a:gd name="T16" fmla="*/ 1044 w 1045"/>
                <a:gd name="T17" fmla="*/ 619 h 873"/>
                <a:gd name="T18" fmla="*/ 1044 w 1045"/>
                <a:gd name="T19" fmla="*/ 0 h 873"/>
                <a:gd name="T20" fmla="*/ 0 w 1045"/>
                <a:gd name="T21"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5" h="873">
                  <a:moveTo>
                    <a:pt x="0" y="0"/>
                  </a:moveTo>
                  <a:lnTo>
                    <a:pt x="0" y="0"/>
                  </a:lnTo>
                  <a:cubicBezTo>
                    <a:pt x="0" y="23"/>
                    <a:pt x="11" y="46"/>
                    <a:pt x="23" y="57"/>
                  </a:cubicBezTo>
                  <a:cubicBezTo>
                    <a:pt x="631" y="815"/>
                    <a:pt x="631" y="815"/>
                    <a:pt x="631" y="815"/>
                  </a:cubicBezTo>
                  <a:cubicBezTo>
                    <a:pt x="665" y="861"/>
                    <a:pt x="734" y="872"/>
                    <a:pt x="768" y="826"/>
                  </a:cubicBezTo>
                  <a:cubicBezTo>
                    <a:pt x="803" y="815"/>
                    <a:pt x="814" y="780"/>
                    <a:pt x="814" y="757"/>
                  </a:cubicBezTo>
                  <a:cubicBezTo>
                    <a:pt x="814" y="734"/>
                    <a:pt x="803" y="711"/>
                    <a:pt x="792" y="688"/>
                  </a:cubicBezTo>
                  <a:cubicBezTo>
                    <a:pt x="734" y="619"/>
                    <a:pt x="734" y="619"/>
                    <a:pt x="734" y="619"/>
                  </a:cubicBezTo>
                  <a:cubicBezTo>
                    <a:pt x="849" y="619"/>
                    <a:pt x="952" y="619"/>
                    <a:pt x="1044" y="619"/>
                  </a:cubicBezTo>
                  <a:cubicBezTo>
                    <a:pt x="1044" y="0"/>
                    <a:pt x="1044" y="0"/>
                    <a:pt x="1044" y="0"/>
                  </a:cubicBezTo>
                  <a:cubicBezTo>
                    <a:pt x="0" y="0"/>
                    <a:pt x="0" y="0"/>
                    <a:pt x="0" y="0"/>
                  </a:cubicBezTo>
                </a:path>
              </a:pathLst>
            </a:custGeom>
            <a:gradFill flip="none" rotWithShape="1">
              <a:gsLst>
                <a:gs pos="0">
                  <a:srgbClr val="624C34">
                    <a:shade val="30000"/>
                    <a:satMod val="115000"/>
                  </a:srgbClr>
                </a:gs>
                <a:gs pos="50000">
                  <a:srgbClr val="624C34">
                    <a:shade val="67500"/>
                    <a:satMod val="115000"/>
                  </a:srgbClr>
                </a:gs>
                <a:gs pos="100000">
                  <a:srgbClr val="624C34">
                    <a:shade val="100000"/>
                    <a:satMod val="115000"/>
                  </a:srgbClr>
                </a:gs>
              </a:gsLst>
              <a:path path="circle">
                <a:fillToRect r="100000" b="100000"/>
              </a:path>
              <a:tileRect l="-100000" t="-100000"/>
            </a:gradFill>
            <a:ln>
              <a:noFill/>
            </a:ln>
            <a:effectLst/>
          </p:spPr>
          <p:txBody>
            <a:bodyPr wrap="none" anchor="ctr"/>
            <a:lstStyle/>
            <a:p>
              <a:pPr eaLnBrk="1">
                <a:lnSpc>
                  <a:spcPct val="93000"/>
                </a:lnSpc>
                <a:buClr>
                  <a:srgbClr val="000000"/>
                </a:buClr>
                <a:buSzPct val="100000"/>
                <a:buFont typeface="Times New Roman" charset="0"/>
                <a:buNone/>
              </a:pPr>
              <a:endParaRPr lang="en-US" altLang="x-none" sz="1400"/>
            </a:p>
          </p:txBody>
        </p:sp>
        <p:sp>
          <p:nvSpPr>
            <p:cNvPr id="27" name="Freeform 8">
              <a:extLst>
                <a:ext uri="{FF2B5EF4-FFF2-40B4-BE49-F238E27FC236}">
                  <a16:creationId xmlns:a16="http://schemas.microsoft.com/office/drawing/2014/main" id="{F3E46F00-83C2-4066-970C-0DFAC6A4D557}"/>
                </a:ext>
              </a:extLst>
            </p:cNvPr>
            <p:cNvSpPr>
              <a:spLocks noChangeArrowheads="1"/>
            </p:cNvSpPr>
            <p:nvPr/>
          </p:nvSpPr>
          <p:spPr bwMode="auto">
            <a:xfrm>
              <a:off x="1822514" y="450111"/>
              <a:ext cx="785581" cy="585683"/>
            </a:xfrm>
            <a:custGeom>
              <a:avLst/>
              <a:gdLst>
                <a:gd name="T0" fmla="*/ 792 w 1045"/>
                <a:gd name="T1" fmla="*/ 172 h 873"/>
                <a:gd name="T2" fmla="*/ 792 w 1045"/>
                <a:gd name="T3" fmla="*/ 172 h 873"/>
                <a:gd name="T4" fmla="*/ 768 w 1045"/>
                <a:gd name="T5" fmla="*/ 34 h 873"/>
                <a:gd name="T6" fmla="*/ 631 w 1045"/>
                <a:gd name="T7" fmla="*/ 46 h 873"/>
                <a:gd name="T8" fmla="*/ 23 w 1045"/>
                <a:gd name="T9" fmla="*/ 803 h 873"/>
                <a:gd name="T10" fmla="*/ 0 w 1045"/>
                <a:gd name="T11" fmla="*/ 872 h 873"/>
                <a:gd name="T12" fmla="*/ 1044 w 1045"/>
                <a:gd name="T13" fmla="*/ 872 h 873"/>
                <a:gd name="T14" fmla="*/ 1044 w 1045"/>
                <a:gd name="T15" fmla="*/ 241 h 873"/>
                <a:gd name="T16" fmla="*/ 734 w 1045"/>
                <a:gd name="T17" fmla="*/ 241 h 873"/>
                <a:gd name="T18" fmla="*/ 792 w 1045"/>
                <a:gd name="T19" fmla="*/ 1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5" h="873">
                  <a:moveTo>
                    <a:pt x="792" y="172"/>
                  </a:moveTo>
                  <a:lnTo>
                    <a:pt x="792" y="172"/>
                  </a:lnTo>
                  <a:cubicBezTo>
                    <a:pt x="826" y="126"/>
                    <a:pt x="814" y="68"/>
                    <a:pt x="768" y="34"/>
                  </a:cubicBezTo>
                  <a:cubicBezTo>
                    <a:pt x="734" y="0"/>
                    <a:pt x="665" y="0"/>
                    <a:pt x="631" y="46"/>
                  </a:cubicBezTo>
                  <a:cubicBezTo>
                    <a:pt x="23" y="803"/>
                    <a:pt x="23" y="803"/>
                    <a:pt x="23" y="803"/>
                  </a:cubicBezTo>
                  <a:cubicBezTo>
                    <a:pt x="11" y="826"/>
                    <a:pt x="0" y="849"/>
                    <a:pt x="0" y="872"/>
                  </a:cubicBezTo>
                  <a:cubicBezTo>
                    <a:pt x="0" y="872"/>
                    <a:pt x="0" y="872"/>
                    <a:pt x="1044" y="872"/>
                  </a:cubicBezTo>
                  <a:cubicBezTo>
                    <a:pt x="1044" y="241"/>
                    <a:pt x="1044" y="241"/>
                    <a:pt x="1044" y="241"/>
                  </a:cubicBezTo>
                  <a:cubicBezTo>
                    <a:pt x="734" y="241"/>
                    <a:pt x="734" y="241"/>
                    <a:pt x="734" y="241"/>
                  </a:cubicBezTo>
                  <a:cubicBezTo>
                    <a:pt x="792" y="172"/>
                    <a:pt x="792" y="172"/>
                    <a:pt x="792" y="172"/>
                  </a:cubicBezTo>
                </a:path>
              </a:pathLst>
            </a:custGeom>
            <a:solidFill>
              <a:srgbClr val="624C34"/>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45" name="Group 38">
            <a:extLst>
              <a:ext uri="{FF2B5EF4-FFF2-40B4-BE49-F238E27FC236}">
                <a16:creationId xmlns:a16="http://schemas.microsoft.com/office/drawing/2014/main" id="{10D606D3-C0BF-4510-9980-4E5E918EBF1D}"/>
              </a:ext>
            </a:extLst>
          </p:cNvPr>
          <p:cNvGrpSpPr/>
          <p:nvPr/>
        </p:nvGrpSpPr>
        <p:grpSpPr>
          <a:xfrm>
            <a:off x="5072571" y="1396993"/>
            <a:ext cx="1390259" cy="2054031"/>
            <a:chOff x="3181351" y="3659189"/>
            <a:chExt cx="649286" cy="1696932"/>
          </a:xfrm>
          <a:gradFill flip="none" rotWithShape="1">
            <a:gsLst>
              <a:gs pos="0">
                <a:srgbClr val="09A698">
                  <a:shade val="30000"/>
                  <a:satMod val="115000"/>
                </a:srgbClr>
              </a:gs>
              <a:gs pos="50000">
                <a:srgbClr val="09A698">
                  <a:shade val="67500"/>
                  <a:satMod val="115000"/>
                </a:srgbClr>
              </a:gs>
              <a:gs pos="100000">
                <a:srgbClr val="09A698">
                  <a:shade val="100000"/>
                  <a:satMod val="115000"/>
                </a:srgbClr>
              </a:gs>
            </a:gsLst>
            <a:lin ang="10800000" scaled="1"/>
            <a:tileRect/>
          </a:gradFill>
          <a:effectLst/>
        </p:grpSpPr>
        <p:sp>
          <p:nvSpPr>
            <p:cNvPr id="52" name="Freeform 53">
              <a:extLst>
                <a:ext uri="{FF2B5EF4-FFF2-40B4-BE49-F238E27FC236}">
                  <a16:creationId xmlns:a16="http://schemas.microsoft.com/office/drawing/2014/main" id="{2B8A2C04-A180-435D-BA79-B96AC179D0DF}"/>
                </a:ext>
              </a:extLst>
            </p:cNvPr>
            <p:cNvSpPr>
              <a:spLocks noChangeArrowheads="1"/>
            </p:cNvSpPr>
            <p:nvPr/>
          </p:nvSpPr>
          <p:spPr bwMode="auto">
            <a:xfrm>
              <a:off x="3248024" y="3659189"/>
              <a:ext cx="582613" cy="703262"/>
            </a:xfrm>
            <a:custGeom>
              <a:avLst/>
              <a:gdLst>
                <a:gd name="T0" fmla="*/ 1205 w 1619"/>
                <a:gd name="T1" fmla="*/ 1285 h 1952"/>
                <a:gd name="T2" fmla="*/ 1205 w 1619"/>
                <a:gd name="T3" fmla="*/ 1285 h 1952"/>
                <a:gd name="T4" fmla="*/ 1205 w 1619"/>
                <a:gd name="T5" fmla="*/ 711 h 1952"/>
                <a:gd name="T6" fmla="*/ 1618 w 1619"/>
                <a:gd name="T7" fmla="*/ 34 h 1952"/>
                <a:gd name="T8" fmla="*/ 574 w 1619"/>
                <a:gd name="T9" fmla="*/ 138 h 1952"/>
                <a:gd name="T10" fmla="*/ 0 w 1619"/>
                <a:gd name="T11" fmla="*/ 941 h 1952"/>
                <a:gd name="T12" fmla="*/ 0 w 1619"/>
                <a:gd name="T13" fmla="*/ 1951 h 1952"/>
                <a:gd name="T14" fmla="*/ 1205 w 1619"/>
                <a:gd name="T15" fmla="*/ 1951 h 1952"/>
                <a:gd name="T16" fmla="*/ 1205 w 1619"/>
                <a:gd name="T17" fmla="*/ 1285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9" h="1952">
                  <a:moveTo>
                    <a:pt x="1205" y="1285"/>
                  </a:moveTo>
                  <a:lnTo>
                    <a:pt x="1205" y="1285"/>
                  </a:lnTo>
                  <a:cubicBezTo>
                    <a:pt x="1205" y="1285"/>
                    <a:pt x="1205" y="1170"/>
                    <a:pt x="1205" y="711"/>
                  </a:cubicBezTo>
                  <a:cubicBezTo>
                    <a:pt x="1205" y="264"/>
                    <a:pt x="1618" y="34"/>
                    <a:pt x="1618" y="34"/>
                  </a:cubicBezTo>
                  <a:cubicBezTo>
                    <a:pt x="1262" y="34"/>
                    <a:pt x="861" y="0"/>
                    <a:pt x="574" y="138"/>
                  </a:cubicBezTo>
                  <a:cubicBezTo>
                    <a:pt x="207" y="309"/>
                    <a:pt x="0" y="688"/>
                    <a:pt x="0" y="941"/>
                  </a:cubicBezTo>
                  <a:cubicBezTo>
                    <a:pt x="0" y="1136"/>
                    <a:pt x="0" y="1549"/>
                    <a:pt x="0" y="1951"/>
                  </a:cubicBezTo>
                  <a:cubicBezTo>
                    <a:pt x="1205" y="1951"/>
                    <a:pt x="1205" y="1951"/>
                    <a:pt x="1205" y="1951"/>
                  </a:cubicBezTo>
                  <a:cubicBezTo>
                    <a:pt x="1205" y="1285"/>
                    <a:pt x="1205" y="1285"/>
                    <a:pt x="1205" y="1285"/>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53" name="Freeform 54">
              <a:extLst>
                <a:ext uri="{FF2B5EF4-FFF2-40B4-BE49-F238E27FC236}">
                  <a16:creationId xmlns:a16="http://schemas.microsoft.com/office/drawing/2014/main" id="{D05F2EE5-833B-403D-8595-18299B16483B}"/>
                </a:ext>
              </a:extLst>
            </p:cNvPr>
            <p:cNvSpPr>
              <a:spLocks noChangeArrowheads="1"/>
            </p:cNvSpPr>
            <p:nvPr/>
          </p:nvSpPr>
          <p:spPr bwMode="auto">
            <a:xfrm>
              <a:off x="3181351" y="4327421"/>
              <a:ext cx="500063" cy="1028700"/>
            </a:xfrm>
            <a:custGeom>
              <a:avLst/>
              <a:gdLst>
                <a:gd name="T0" fmla="*/ 184 w 1390"/>
                <a:gd name="T1" fmla="*/ 1582 h 2857"/>
                <a:gd name="T2" fmla="*/ 184 w 1390"/>
                <a:gd name="T3" fmla="*/ 1582 h 2857"/>
                <a:gd name="T4" fmla="*/ 184 w 1390"/>
                <a:gd name="T5" fmla="*/ 2145 h 2857"/>
                <a:gd name="T6" fmla="*/ 0 w 1390"/>
                <a:gd name="T7" fmla="*/ 2833 h 2857"/>
                <a:gd name="T8" fmla="*/ 804 w 1390"/>
                <a:gd name="T9" fmla="*/ 2718 h 2857"/>
                <a:gd name="T10" fmla="*/ 1389 w 1390"/>
                <a:gd name="T11" fmla="*/ 1926 h 2857"/>
                <a:gd name="T12" fmla="*/ 1389 w 1390"/>
                <a:gd name="T13" fmla="*/ 1307 h 2857"/>
                <a:gd name="T14" fmla="*/ 1389 w 1390"/>
                <a:gd name="T15" fmla="*/ 0 h 2857"/>
                <a:gd name="T16" fmla="*/ 184 w 1390"/>
                <a:gd name="T17" fmla="*/ 0 h 2857"/>
                <a:gd name="T18" fmla="*/ 184 w 1390"/>
                <a:gd name="T19" fmla="*/ 1113 h 2857"/>
                <a:gd name="T20" fmla="*/ 184 w 1390"/>
                <a:gd name="T21" fmla="*/ 1582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0" h="2857">
                  <a:moveTo>
                    <a:pt x="184" y="1582"/>
                  </a:moveTo>
                  <a:lnTo>
                    <a:pt x="184" y="1582"/>
                  </a:lnTo>
                  <a:cubicBezTo>
                    <a:pt x="184" y="1582"/>
                    <a:pt x="184" y="1697"/>
                    <a:pt x="184" y="2145"/>
                  </a:cubicBezTo>
                  <a:cubicBezTo>
                    <a:pt x="184" y="2604"/>
                    <a:pt x="0" y="2833"/>
                    <a:pt x="0" y="2833"/>
                  </a:cubicBezTo>
                  <a:cubicBezTo>
                    <a:pt x="345" y="2833"/>
                    <a:pt x="517" y="2856"/>
                    <a:pt x="804" y="2718"/>
                  </a:cubicBezTo>
                  <a:cubicBezTo>
                    <a:pt x="1182" y="2546"/>
                    <a:pt x="1389" y="2179"/>
                    <a:pt x="1389" y="1926"/>
                  </a:cubicBezTo>
                  <a:cubicBezTo>
                    <a:pt x="1389" y="1467"/>
                    <a:pt x="1389" y="1307"/>
                    <a:pt x="1389" y="1307"/>
                  </a:cubicBezTo>
                  <a:cubicBezTo>
                    <a:pt x="1389" y="711"/>
                    <a:pt x="1389" y="286"/>
                    <a:pt x="1389" y="0"/>
                  </a:cubicBezTo>
                  <a:cubicBezTo>
                    <a:pt x="184" y="0"/>
                    <a:pt x="184" y="0"/>
                    <a:pt x="184" y="0"/>
                  </a:cubicBezTo>
                  <a:cubicBezTo>
                    <a:pt x="184" y="562"/>
                    <a:pt x="184" y="1113"/>
                    <a:pt x="184" y="1113"/>
                  </a:cubicBezTo>
                  <a:cubicBezTo>
                    <a:pt x="184" y="1582"/>
                    <a:pt x="184" y="1582"/>
                    <a:pt x="184" y="1582"/>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dirty="0">
                <a:ea typeface="+mn-ea"/>
                <a:cs typeface="+mn-cs"/>
              </a:endParaRPr>
            </a:p>
          </p:txBody>
        </p:sp>
      </p:grpSp>
      <p:grpSp>
        <p:nvGrpSpPr>
          <p:cNvPr id="46" name="Group 32">
            <a:extLst>
              <a:ext uri="{FF2B5EF4-FFF2-40B4-BE49-F238E27FC236}">
                <a16:creationId xmlns:a16="http://schemas.microsoft.com/office/drawing/2014/main" id="{34DE97E9-4C6E-441B-A1B7-FED115604FDC}"/>
              </a:ext>
            </a:extLst>
          </p:cNvPr>
          <p:cNvGrpSpPr/>
          <p:nvPr/>
        </p:nvGrpSpPr>
        <p:grpSpPr>
          <a:xfrm>
            <a:off x="6139194" y="1412500"/>
            <a:ext cx="3256898" cy="543343"/>
            <a:chOff x="5743575" y="1381125"/>
            <a:chExt cx="2630488" cy="776288"/>
          </a:xfrm>
          <a:gradFill flip="none" rotWithShape="1">
            <a:gsLst>
              <a:gs pos="0">
                <a:srgbClr val="09A698">
                  <a:shade val="30000"/>
                  <a:satMod val="115000"/>
                </a:srgbClr>
              </a:gs>
              <a:gs pos="50000">
                <a:srgbClr val="09A698">
                  <a:shade val="67500"/>
                  <a:satMod val="115000"/>
                </a:srgbClr>
              </a:gs>
              <a:gs pos="100000">
                <a:srgbClr val="09A698">
                  <a:shade val="100000"/>
                  <a:satMod val="115000"/>
                </a:srgbClr>
              </a:gs>
            </a:gsLst>
            <a:lin ang="10800000" scaled="1"/>
            <a:tileRect/>
          </a:gradFill>
        </p:grpSpPr>
        <p:sp>
          <p:nvSpPr>
            <p:cNvPr id="50" name="Freeform 49">
              <a:extLst>
                <a:ext uri="{FF2B5EF4-FFF2-40B4-BE49-F238E27FC236}">
                  <a16:creationId xmlns:a16="http://schemas.microsoft.com/office/drawing/2014/main" id="{107DD5FD-45B8-479D-9742-84D5369CFA7B}"/>
                </a:ext>
              </a:extLst>
            </p:cNvPr>
            <p:cNvSpPr>
              <a:spLocks noChangeArrowheads="1"/>
            </p:cNvSpPr>
            <p:nvPr/>
          </p:nvSpPr>
          <p:spPr bwMode="auto">
            <a:xfrm>
              <a:off x="5743575" y="1765300"/>
              <a:ext cx="2630488" cy="392113"/>
            </a:xfrm>
            <a:custGeom>
              <a:avLst/>
              <a:gdLst>
                <a:gd name="T0" fmla="*/ 0 w 4223"/>
                <a:gd name="T1" fmla="*/ 0 h 632"/>
                <a:gd name="T2" fmla="*/ 0 w 4223"/>
                <a:gd name="T3" fmla="*/ 0 h 632"/>
                <a:gd name="T4" fmla="*/ 0 w 4223"/>
                <a:gd name="T5" fmla="*/ 57 h 632"/>
                <a:gd name="T6" fmla="*/ 0 w 4223"/>
                <a:gd name="T7" fmla="*/ 631 h 632"/>
                <a:gd name="T8" fmla="*/ 4222 w 4223"/>
                <a:gd name="T9" fmla="*/ 631 h 632"/>
                <a:gd name="T10" fmla="*/ 4222 w 4223"/>
                <a:gd name="T11" fmla="*/ 0 h 632"/>
                <a:gd name="T12" fmla="*/ 0 w 4223"/>
                <a:gd name="T13" fmla="*/ 0 h 632"/>
              </a:gdLst>
              <a:ahLst/>
              <a:cxnLst>
                <a:cxn ang="0">
                  <a:pos x="T0" y="T1"/>
                </a:cxn>
                <a:cxn ang="0">
                  <a:pos x="T2" y="T3"/>
                </a:cxn>
                <a:cxn ang="0">
                  <a:pos x="T4" y="T5"/>
                </a:cxn>
                <a:cxn ang="0">
                  <a:pos x="T6" y="T7"/>
                </a:cxn>
                <a:cxn ang="0">
                  <a:pos x="T8" y="T9"/>
                </a:cxn>
                <a:cxn ang="0">
                  <a:pos x="T10" y="T11"/>
                </a:cxn>
                <a:cxn ang="0">
                  <a:pos x="T12" y="T13"/>
                </a:cxn>
              </a:cxnLst>
              <a:rect l="0" t="0" r="r" b="b"/>
              <a:pathLst>
                <a:path w="4223" h="632">
                  <a:moveTo>
                    <a:pt x="0" y="0"/>
                  </a:moveTo>
                  <a:lnTo>
                    <a:pt x="0" y="0"/>
                  </a:lnTo>
                  <a:cubicBezTo>
                    <a:pt x="0" y="23"/>
                    <a:pt x="0" y="46"/>
                    <a:pt x="0" y="57"/>
                  </a:cubicBezTo>
                  <a:cubicBezTo>
                    <a:pt x="0" y="516"/>
                    <a:pt x="0" y="631"/>
                    <a:pt x="0" y="631"/>
                  </a:cubicBezTo>
                  <a:cubicBezTo>
                    <a:pt x="2684" y="631"/>
                    <a:pt x="3775" y="631"/>
                    <a:pt x="4222" y="631"/>
                  </a:cubicBezTo>
                  <a:cubicBezTo>
                    <a:pt x="4222" y="0"/>
                    <a:pt x="4222" y="0"/>
                    <a:pt x="4222" y="0"/>
                  </a:cubicBezTo>
                  <a:cubicBezTo>
                    <a:pt x="0" y="0"/>
                    <a:pt x="0" y="0"/>
                    <a:pt x="0" y="0"/>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51" name="Freeform 51">
              <a:extLst>
                <a:ext uri="{FF2B5EF4-FFF2-40B4-BE49-F238E27FC236}">
                  <a16:creationId xmlns:a16="http://schemas.microsoft.com/office/drawing/2014/main" id="{987642F4-63B8-4A6C-BCB3-070D030FE956}"/>
                </a:ext>
              </a:extLst>
            </p:cNvPr>
            <p:cNvSpPr>
              <a:spLocks noChangeArrowheads="1"/>
            </p:cNvSpPr>
            <p:nvPr/>
          </p:nvSpPr>
          <p:spPr bwMode="auto">
            <a:xfrm>
              <a:off x="5743575" y="1381125"/>
              <a:ext cx="2630488" cy="387350"/>
            </a:xfrm>
            <a:custGeom>
              <a:avLst/>
              <a:gdLst>
                <a:gd name="T0" fmla="*/ 4222 w 4223"/>
                <a:gd name="T1" fmla="*/ 0 h 621"/>
                <a:gd name="T2" fmla="*/ 4222 w 4223"/>
                <a:gd name="T3" fmla="*/ 0 h 621"/>
                <a:gd name="T4" fmla="*/ 413 w 4223"/>
                <a:gd name="T5" fmla="*/ 0 h 621"/>
                <a:gd name="T6" fmla="*/ 0 w 4223"/>
                <a:gd name="T7" fmla="*/ 620 h 621"/>
                <a:gd name="T8" fmla="*/ 4222 w 4223"/>
                <a:gd name="T9" fmla="*/ 620 h 621"/>
                <a:gd name="T10" fmla="*/ 4222 w 4223"/>
                <a:gd name="T11" fmla="*/ 0 h 621"/>
              </a:gdLst>
              <a:ahLst/>
              <a:cxnLst>
                <a:cxn ang="0">
                  <a:pos x="T0" y="T1"/>
                </a:cxn>
                <a:cxn ang="0">
                  <a:pos x="T2" y="T3"/>
                </a:cxn>
                <a:cxn ang="0">
                  <a:pos x="T4" y="T5"/>
                </a:cxn>
                <a:cxn ang="0">
                  <a:pos x="T6" y="T7"/>
                </a:cxn>
                <a:cxn ang="0">
                  <a:pos x="T8" y="T9"/>
                </a:cxn>
                <a:cxn ang="0">
                  <a:pos x="T10" y="T11"/>
                </a:cxn>
              </a:cxnLst>
              <a:rect l="0" t="0" r="r" b="b"/>
              <a:pathLst>
                <a:path w="4223" h="621">
                  <a:moveTo>
                    <a:pt x="4222" y="0"/>
                  </a:moveTo>
                  <a:lnTo>
                    <a:pt x="4222" y="0"/>
                  </a:lnTo>
                  <a:cubicBezTo>
                    <a:pt x="413" y="0"/>
                    <a:pt x="413" y="0"/>
                    <a:pt x="413" y="0"/>
                  </a:cubicBezTo>
                  <a:cubicBezTo>
                    <a:pt x="413" y="0"/>
                    <a:pt x="34" y="207"/>
                    <a:pt x="0" y="620"/>
                  </a:cubicBezTo>
                  <a:cubicBezTo>
                    <a:pt x="0" y="620"/>
                    <a:pt x="0" y="620"/>
                    <a:pt x="4222" y="620"/>
                  </a:cubicBezTo>
                  <a:lnTo>
                    <a:pt x="4222" y="0"/>
                  </a:ln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47" name="Group 35">
            <a:extLst>
              <a:ext uri="{FF2B5EF4-FFF2-40B4-BE49-F238E27FC236}">
                <a16:creationId xmlns:a16="http://schemas.microsoft.com/office/drawing/2014/main" id="{6D302EDE-AA05-4CD1-8B7B-30C2802A3E7C}"/>
              </a:ext>
            </a:extLst>
          </p:cNvPr>
          <p:cNvGrpSpPr/>
          <p:nvPr/>
        </p:nvGrpSpPr>
        <p:grpSpPr>
          <a:xfrm>
            <a:off x="9484981" y="1302498"/>
            <a:ext cx="796044" cy="758902"/>
            <a:chOff x="8442325" y="1223963"/>
            <a:chExt cx="642938" cy="1084262"/>
          </a:xfrm>
          <a:gradFill flip="none" rotWithShape="1">
            <a:gsLst>
              <a:gs pos="0">
                <a:srgbClr val="09A698">
                  <a:shade val="30000"/>
                  <a:satMod val="115000"/>
                </a:srgbClr>
              </a:gs>
              <a:gs pos="50000">
                <a:srgbClr val="09A698">
                  <a:shade val="67500"/>
                  <a:satMod val="115000"/>
                </a:srgbClr>
              </a:gs>
              <a:gs pos="100000">
                <a:srgbClr val="09A698">
                  <a:shade val="100000"/>
                  <a:satMod val="115000"/>
                </a:srgbClr>
              </a:gs>
            </a:gsLst>
            <a:lin ang="10800000" scaled="1"/>
            <a:tileRect/>
          </a:gradFill>
        </p:grpSpPr>
        <p:sp>
          <p:nvSpPr>
            <p:cNvPr id="48" name="Freeform 50">
              <a:extLst>
                <a:ext uri="{FF2B5EF4-FFF2-40B4-BE49-F238E27FC236}">
                  <a16:creationId xmlns:a16="http://schemas.microsoft.com/office/drawing/2014/main" id="{B478E172-AF82-4C85-B031-1BAA6A3B72DD}"/>
                </a:ext>
              </a:extLst>
            </p:cNvPr>
            <p:cNvSpPr>
              <a:spLocks noChangeArrowheads="1"/>
            </p:cNvSpPr>
            <p:nvPr/>
          </p:nvSpPr>
          <p:spPr bwMode="auto">
            <a:xfrm>
              <a:off x="8442325" y="1765300"/>
              <a:ext cx="642938" cy="542925"/>
            </a:xfrm>
            <a:custGeom>
              <a:avLst/>
              <a:gdLst>
                <a:gd name="T0" fmla="*/ 253 w 1034"/>
                <a:gd name="T1" fmla="*/ 700 h 873"/>
                <a:gd name="T2" fmla="*/ 253 w 1034"/>
                <a:gd name="T3" fmla="*/ 700 h 873"/>
                <a:gd name="T4" fmla="*/ 229 w 1034"/>
                <a:gd name="T5" fmla="*/ 757 h 873"/>
                <a:gd name="T6" fmla="*/ 264 w 1034"/>
                <a:gd name="T7" fmla="*/ 838 h 873"/>
                <a:gd name="T8" fmla="*/ 413 w 1034"/>
                <a:gd name="T9" fmla="*/ 826 h 873"/>
                <a:gd name="T10" fmla="*/ 1010 w 1034"/>
                <a:gd name="T11" fmla="*/ 69 h 873"/>
                <a:gd name="T12" fmla="*/ 1033 w 1034"/>
                <a:gd name="T13" fmla="*/ 0 h 873"/>
                <a:gd name="T14" fmla="*/ 0 w 1034"/>
                <a:gd name="T15" fmla="*/ 0 h 873"/>
                <a:gd name="T16" fmla="*/ 0 w 1034"/>
                <a:gd name="T17" fmla="*/ 631 h 873"/>
                <a:gd name="T18" fmla="*/ 310 w 1034"/>
                <a:gd name="T19" fmla="*/ 631 h 873"/>
                <a:gd name="T20" fmla="*/ 253 w 1034"/>
                <a:gd name="T21" fmla="*/ 70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4" h="873">
                  <a:moveTo>
                    <a:pt x="253" y="700"/>
                  </a:moveTo>
                  <a:lnTo>
                    <a:pt x="253" y="700"/>
                  </a:lnTo>
                  <a:cubicBezTo>
                    <a:pt x="229" y="711"/>
                    <a:pt x="229" y="734"/>
                    <a:pt x="229" y="757"/>
                  </a:cubicBezTo>
                  <a:cubicBezTo>
                    <a:pt x="229" y="792"/>
                    <a:pt x="241" y="815"/>
                    <a:pt x="264" y="838"/>
                  </a:cubicBezTo>
                  <a:cubicBezTo>
                    <a:pt x="310" y="872"/>
                    <a:pt x="379" y="872"/>
                    <a:pt x="413" y="826"/>
                  </a:cubicBezTo>
                  <a:cubicBezTo>
                    <a:pt x="1010" y="69"/>
                    <a:pt x="1010" y="69"/>
                    <a:pt x="1010" y="69"/>
                  </a:cubicBezTo>
                  <a:cubicBezTo>
                    <a:pt x="1033" y="46"/>
                    <a:pt x="1033" y="23"/>
                    <a:pt x="1033" y="0"/>
                  </a:cubicBezTo>
                  <a:cubicBezTo>
                    <a:pt x="666" y="0"/>
                    <a:pt x="321" y="0"/>
                    <a:pt x="0" y="0"/>
                  </a:cubicBezTo>
                  <a:cubicBezTo>
                    <a:pt x="0" y="631"/>
                    <a:pt x="0" y="631"/>
                    <a:pt x="0" y="631"/>
                  </a:cubicBezTo>
                  <a:cubicBezTo>
                    <a:pt x="310" y="631"/>
                    <a:pt x="310" y="631"/>
                    <a:pt x="310" y="631"/>
                  </a:cubicBezTo>
                  <a:cubicBezTo>
                    <a:pt x="253" y="700"/>
                    <a:pt x="253" y="700"/>
                    <a:pt x="253" y="700"/>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49" name="Freeform 52">
              <a:extLst>
                <a:ext uri="{FF2B5EF4-FFF2-40B4-BE49-F238E27FC236}">
                  <a16:creationId xmlns:a16="http://schemas.microsoft.com/office/drawing/2014/main" id="{9FFD690C-CFC1-4343-9C73-FF9CFE418A04}"/>
                </a:ext>
              </a:extLst>
            </p:cNvPr>
            <p:cNvSpPr>
              <a:spLocks noChangeArrowheads="1"/>
            </p:cNvSpPr>
            <p:nvPr/>
          </p:nvSpPr>
          <p:spPr bwMode="auto">
            <a:xfrm>
              <a:off x="8442325" y="1223963"/>
              <a:ext cx="642938" cy="544512"/>
            </a:xfrm>
            <a:custGeom>
              <a:avLst/>
              <a:gdLst>
                <a:gd name="T0" fmla="*/ 1033 w 1034"/>
                <a:gd name="T1" fmla="*/ 872 h 873"/>
                <a:gd name="T2" fmla="*/ 1033 w 1034"/>
                <a:gd name="T3" fmla="*/ 872 h 873"/>
                <a:gd name="T4" fmla="*/ 1010 w 1034"/>
                <a:gd name="T5" fmla="*/ 815 h 873"/>
                <a:gd name="T6" fmla="*/ 413 w 1034"/>
                <a:gd name="T7" fmla="*/ 57 h 873"/>
                <a:gd name="T8" fmla="*/ 264 w 1034"/>
                <a:gd name="T9" fmla="*/ 34 h 873"/>
                <a:gd name="T10" fmla="*/ 253 w 1034"/>
                <a:gd name="T11" fmla="*/ 183 h 873"/>
                <a:gd name="T12" fmla="*/ 310 w 1034"/>
                <a:gd name="T13" fmla="*/ 252 h 873"/>
                <a:gd name="T14" fmla="*/ 0 w 1034"/>
                <a:gd name="T15" fmla="*/ 252 h 873"/>
                <a:gd name="T16" fmla="*/ 0 w 1034"/>
                <a:gd name="T17" fmla="*/ 872 h 873"/>
                <a:gd name="T18" fmla="*/ 1033 w 1034"/>
                <a:gd name="T19" fmla="*/ 8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873">
                  <a:moveTo>
                    <a:pt x="1033" y="872"/>
                  </a:moveTo>
                  <a:lnTo>
                    <a:pt x="1033" y="872"/>
                  </a:lnTo>
                  <a:cubicBezTo>
                    <a:pt x="1033" y="849"/>
                    <a:pt x="1033" y="826"/>
                    <a:pt x="1010" y="815"/>
                  </a:cubicBezTo>
                  <a:cubicBezTo>
                    <a:pt x="413" y="57"/>
                    <a:pt x="413" y="57"/>
                    <a:pt x="413" y="57"/>
                  </a:cubicBezTo>
                  <a:cubicBezTo>
                    <a:pt x="379" y="11"/>
                    <a:pt x="310" y="0"/>
                    <a:pt x="264" y="34"/>
                  </a:cubicBezTo>
                  <a:cubicBezTo>
                    <a:pt x="218" y="68"/>
                    <a:pt x="218" y="137"/>
                    <a:pt x="253" y="183"/>
                  </a:cubicBezTo>
                  <a:cubicBezTo>
                    <a:pt x="310" y="252"/>
                    <a:pt x="310" y="252"/>
                    <a:pt x="310" y="252"/>
                  </a:cubicBezTo>
                  <a:cubicBezTo>
                    <a:pt x="207" y="252"/>
                    <a:pt x="103" y="252"/>
                    <a:pt x="0" y="252"/>
                  </a:cubicBezTo>
                  <a:cubicBezTo>
                    <a:pt x="0" y="872"/>
                    <a:pt x="0" y="872"/>
                    <a:pt x="0" y="872"/>
                  </a:cubicBezTo>
                  <a:cubicBezTo>
                    <a:pt x="321" y="872"/>
                    <a:pt x="666" y="872"/>
                    <a:pt x="1033" y="872"/>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sp>
        <p:nvSpPr>
          <p:cNvPr id="4" name="Freeform 123">
            <a:extLst>
              <a:ext uri="{FF2B5EF4-FFF2-40B4-BE49-F238E27FC236}">
                <a16:creationId xmlns:a16="http://schemas.microsoft.com/office/drawing/2014/main" id="{9C9F53CA-35C7-4F32-990A-580927C4C631}"/>
              </a:ext>
            </a:extLst>
          </p:cNvPr>
          <p:cNvSpPr>
            <a:spLocks noChangeArrowheads="1"/>
          </p:cNvSpPr>
          <p:nvPr/>
        </p:nvSpPr>
        <p:spPr bwMode="auto">
          <a:xfrm>
            <a:off x="4920247" y="2885563"/>
            <a:ext cx="2351506" cy="2172087"/>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en-US" dirty="0"/>
          </a:p>
        </p:txBody>
      </p:sp>
      <p:sp>
        <p:nvSpPr>
          <p:cNvPr id="5" name="Freeform 124">
            <a:extLst>
              <a:ext uri="{FF2B5EF4-FFF2-40B4-BE49-F238E27FC236}">
                <a16:creationId xmlns:a16="http://schemas.microsoft.com/office/drawing/2014/main" id="{18732BCE-D9D6-4C6C-96F4-A0838789CC95}"/>
              </a:ext>
            </a:extLst>
          </p:cNvPr>
          <p:cNvSpPr>
            <a:spLocks noChangeArrowheads="1"/>
          </p:cNvSpPr>
          <p:nvPr/>
        </p:nvSpPr>
        <p:spPr bwMode="auto">
          <a:xfrm>
            <a:off x="5622737" y="3768892"/>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6" name="Group 15">
            <a:extLst>
              <a:ext uri="{FF2B5EF4-FFF2-40B4-BE49-F238E27FC236}">
                <a16:creationId xmlns:a16="http://schemas.microsoft.com/office/drawing/2014/main" id="{59ED998E-B5D5-4018-9259-9A05CBF4448D}"/>
              </a:ext>
            </a:extLst>
          </p:cNvPr>
          <p:cNvGrpSpPr>
            <a:grpSpLocks/>
          </p:cNvGrpSpPr>
          <p:nvPr/>
        </p:nvGrpSpPr>
        <p:grpSpPr bwMode="auto">
          <a:xfrm>
            <a:off x="5565477" y="5054583"/>
            <a:ext cx="1050805" cy="750545"/>
            <a:chOff x="5158596" y="5496283"/>
            <a:chExt cx="1408390" cy="1155813"/>
          </a:xfrm>
        </p:grpSpPr>
        <p:sp>
          <p:nvSpPr>
            <p:cNvPr id="7" name="Freeform 125">
              <a:extLst>
                <a:ext uri="{FF2B5EF4-FFF2-40B4-BE49-F238E27FC236}">
                  <a16:creationId xmlns:a16="http://schemas.microsoft.com/office/drawing/2014/main" id="{8B0CBA52-3BC8-45ED-BE08-9EBB3BA33657}"/>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8" name="Freeform 126">
              <a:extLst>
                <a:ext uri="{FF2B5EF4-FFF2-40B4-BE49-F238E27FC236}">
                  <a16:creationId xmlns:a16="http://schemas.microsoft.com/office/drawing/2014/main" id="{9B838120-C6AB-437E-93A6-4D1C6B9D3A64}"/>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127">
              <a:extLst>
                <a:ext uri="{FF2B5EF4-FFF2-40B4-BE49-F238E27FC236}">
                  <a16:creationId xmlns:a16="http://schemas.microsoft.com/office/drawing/2014/main" id="{FF46092E-CD66-4099-B7DD-828D0610AB04}"/>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0" name="Freeform 128">
              <a:extLst>
                <a:ext uri="{FF2B5EF4-FFF2-40B4-BE49-F238E27FC236}">
                  <a16:creationId xmlns:a16="http://schemas.microsoft.com/office/drawing/2014/main" id="{A3907F87-F5E3-4D6A-8BE3-EAC2B3767C1D}"/>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1" name="Freeform 129">
              <a:extLst>
                <a:ext uri="{FF2B5EF4-FFF2-40B4-BE49-F238E27FC236}">
                  <a16:creationId xmlns:a16="http://schemas.microsoft.com/office/drawing/2014/main" id="{CBF7BD23-90AD-4EF5-AED6-01C5B309A808}"/>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2" name="Freeform 130">
              <a:extLst>
                <a:ext uri="{FF2B5EF4-FFF2-40B4-BE49-F238E27FC236}">
                  <a16:creationId xmlns:a16="http://schemas.microsoft.com/office/drawing/2014/main" id="{60F1DF38-B512-4359-AB8B-7BFF692DF486}"/>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3" name="Freeform 131">
              <a:extLst>
                <a:ext uri="{FF2B5EF4-FFF2-40B4-BE49-F238E27FC236}">
                  <a16:creationId xmlns:a16="http://schemas.microsoft.com/office/drawing/2014/main" id="{36E1DC26-63A2-4980-8B67-44C19C149185}"/>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32">
              <a:extLst>
                <a:ext uri="{FF2B5EF4-FFF2-40B4-BE49-F238E27FC236}">
                  <a16:creationId xmlns:a16="http://schemas.microsoft.com/office/drawing/2014/main" id="{E118FAF3-8ABD-4119-A68A-4A87F3099685}"/>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57">
              <a:extLst>
                <a:ext uri="{FF2B5EF4-FFF2-40B4-BE49-F238E27FC236}">
                  <a16:creationId xmlns:a16="http://schemas.microsoft.com/office/drawing/2014/main" id="{96EC841B-E09E-4D21-B5B2-087CF92EC4E2}"/>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58">
              <a:extLst>
                <a:ext uri="{FF2B5EF4-FFF2-40B4-BE49-F238E27FC236}">
                  <a16:creationId xmlns:a16="http://schemas.microsoft.com/office/drawing/2014/main" id="{93C8913D-1FD6-49B8-9A07-082871CC1CF8}"/>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59">
              <a:extLst>
                <a:ext uri="{FF2B5EF4-FFF2-40B4-BE49-F238E27FC236}">
                  <a16:creationId xmlns:a16="http://schemas.microsoft.com/office/drawing/2014/main" id="{6385B571-A141-4CE9-8133-4CB73BA4738F}"/>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8" name="Freeform 160">
              <a:extLst>
                <a:ext uri="{FF2B5EF4-FFF2-40B4-BE49-F238E27FC236}">
                  <a16:creationId xmlns:a16="http://schemas.microsoft.com/office/drawing/2014/main" id="{364B8EBD-3148-4D72-A2D4-46AB07F01E0D}"/>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19" name="Group 14">
            <a:extLst>
              <a:ext uri="{FF2B5EF4-FFF2-40B4-BE49-F238E27FC236}">
                <a16:creationId xmlns:a16="http://schemas.microsoft.com/office/drawing/2014/main" id="{94A79373-F3B5-429A-B0B3-C1C06274E7AA}"/>
              </a:ext>
            </a:extLst>
          </p:cNvPr>
          <p:cNvGrpSpPr>
            <a:grpSpLocks/>
          </p:cNvGrpSpPr>
          <p:nvPr/>
        </p:nvGrpSpPr>
        <p:grpSpPr bwMode="auto">
          <a:xfrm>
            <a:off x="4182494" y="2971414"/>
            <a:ext cx="3816350" cy="2120439"/>
            <a:chOff x="3964352" y="3346640"/>
            <a:chExt cx="3816102" cy="2001392"/>
          </a:xfrm>
          <a:effectLst/>
        </p:grpSpPr>
        <p:sp>
          <p:nvSpPr>
            <p:cNvPr id="20" name="Freeform 155">
              <a:extLst>
                <a:ext uri="{FF2B5EF4-FFF2-40B4-BE49-F238E27FC236}">
                  <a16:creationId xmlns:a16="http://schemas.microsoft.com/office/drawing/2014/main" id="{CA7BF56D-6B71-48B6-A964-0F47F6FD9652}"/>
                </a:ext>
              </a:extLst>
            </p:cNvPr>
            <p:cNvSpPr>
              <a:spLocks noChangeArrowheads="1"/>
            </p:cNvSpPr>
            <p:nvPr/>
          </p:nvSpPr>
          <p:spPr bwMode="auto">
            <a:xfrm>
              <a:off x="3964352" y="3346640"/>
              <a:ext cx="850845" cy="2001392"/>
            </a:xfrm>
            <a:custGeom>
              <a:avLst/>
              <a:gdLst>
                <a:gd name="T0" fmla="*/ 391 w 1367"/>
                <a:gd name="T1" fmla="*/ 447 h 3213"/>
                <a:gd name="T2" fmla="*/ 391 w 1367"/>
                <a:gd name="T3" fmla="*/ 447 h 3213"/>
                <a:gd name="T4" fmla="*/ 402 w 1367"/>
                <a:gd name="T5" fmla="*/ 378 h 3213"/>
                <a:gd name="T6" fmla="*/ 241 w 1367"/>
                <a:gd name="T7" fmla="*/ 33 h 3213"/>
                <a:gd name="T8" fmla="*/ 184 w 1367"/>
                <a:gd name="T9" fmla="*/ 0 h 3213"/>
                <a:gd name="T10" fmla="*/ 127 w 1367"/>
                <a:gd name="T11" fmla="*/ 45 h 3213"/>
                <a:gd name="T12" fmla="*/ 0 w 1367"/>
                <a:gd name="T13" fmla="*/ 401 h 3213"/>
                <a:gd name="T14" fmla="*/ 23 w 1367"/>
                <a:gd name="T15" fmla="*/ 469 h 3213"/>
                <a:gd name="T16" fmla="*/ 58 w 1367"/>
                <a:gd name="T17" fmla="*/ 481 h 3213"/>
                <a:gd name="T18" fmla="*/ 92 w 1367"/>
                <a:gd name="T19" fmla="*/ 469 h 3213"/>
                <a:gd name="T20" fmla="*/ 127 w 1367"/>
                <a:gd name="T21" fmla="*/ 447 h 3213"/>
                <a:gd name="T22" fmla="*/ 207 w 1367"/>
                <a:gd name="T23" fmla="*/ 814 h 3213"/>
                <a:gd name="T24" fmla="*/ 827 w 1367"/>
                <a:gd name="T25" fmla="*/ 2076 h 3213"/>
                <a:gd name="T26" fmla="*/ 838 w 1367"/>
                <a:gd name="T27" fmla="*/ 2088 h 3213"/>
                <a:gd name="T28" fmla="*/ 1205 w 1367"/>
                <a:gd name="T29" fmla="*/ 3098 h 3213"/>
                <a:gd name="T30" fmla="*/ 1205 w 1367"/>
                <a:gd name="T31" fmla="*/ 3155 h 3213"/>
                <a:gd name="T32" fmla="*/ 1274 w 1367"/>
                <a:gd name="T33" fmla="*/ 3212 h 3213"/>
                <a:gd name="T34" fmla="*/ 1309 w 1367"/>
                <a:gd name="T35" fmla="*/ 3212 h 3213"/>
                <a:gd name="T36" fmla="*/ 1309 w 1367"/>
                <a:gd name="T37" fmla="*/ 3212 h 3213"/>
                <a:gd name="T38" fmla="*/ 1343 w 1367"/>
                <a:gd name="T39" fmla="*/ 3201 h 3213"/>
                <a:gd name="T40" fmla="*/ 1366 w 1367"/>
                <a:gd name="T41" fmla="*/ 3155 h 3213"/>
                <a:gd name="T42" fmla="*/ 1366 w 1367"/>
                <a:gd name="T43" fmla="*/ 3086 h 3213"/>
                <a:gd name="T44" fmla="*/ 964 w 1367"/>
                <a:gd name="T45" fmla="*/ 1996 h 3213"/>
                <a:gd name="T46" fmla="*/ 953 w 1367"/>
                <a:gd name="T47" fmla="*/ 1984 h 3213"/>
                <a:gd name="T48" fmla="*/ 356 w 1367"/>
                <a:gd name="T49" fmla="*/ 768 h 3213"/>
                <a:gd name="T50" fmla="*/ 287 w 1367"/>
                <a:gd name="T51" fmla="*/ 447 h 3213"/>
                <a:gd name="T52" fmla="*/ 322 w 1367"/>
                <a:gd name="T53" fmla="*/ 458 h 3213"/>
                <a:gd name="T54" fmla="*/ 391 w 1367"/>
                <a:gd name="T55" fmla="*/ 447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7" h="3213">
                  <a:moveTo>
                    <a:pt x="391" y="447"/>
                  </a:moveTo>
                  <a:lnTo>
                    <a:pt x="391" y="447"/>
                  </a:lnTo>
                  <a:cubicBezTo>
                    <a:pt x="402" y="423"/>
                    <a:pt x="413" y="401"/>
                    <a:pt x="402" y="378"/>
                  </a:cubicBezTo>
                  <a:cubicBezTo>
                    <a:pt x="241" y="33"/>
                    <a:pt x="241" y="33"/>
                    <a:pt x="241" y="33"/>
                  </a:cubicBezTo>
                  <a:cubicBezTo>
                    <a:pt x="230" y="11"/>
                    <a:pt x="207" y="0"/>
                    <a:pt x="184" y="0"/>
                  </a:cubicBezTo>
                  <a:cubicBezTo>
                    <a:pt x="161" y="0"/>
                    <a:pt x="138" y="22"/>
                    <a:pt x="127" y="45"/>
                  </a:cubicBezTo>
                  <a:cubicBezTo>
                    <a:pt x="0" y="401"/>
                    <a:pt x="0" y="401"/>
                    <a:pt x="0" y="401"/>
                  </a:cubicBezTo>
                  <a:cubicBezTo>
                    <a:pt x="0" y="423"/>
                    <a:pt x="0" y="447"/>
                    <a:pt x="23" y="469"/>
                  </a:cubicBezTo>
                  <a:cubicBezTo>
                    <a:pt x="35" y="469"/>
                    <a:pt x="46" y="481"/>
                    <a:pt x="58" y="481"/>
                  </a:cubicBezTo>
                  <a:cubicBezTo>
                    <a:pt x="69" y="481"/>
                    <a:pt x="81" y="469"/>
                    <a:pt x="92" y="469"/>
                  </a:cubicBezTo>
                  <a:cubicBezTo>
                    <a:pt x="127" y="447"/>
                    <a:pt x="127" y="447"/>
                    <a:pt x="127" y="447"/>
                  </a:cubicBezTo>
                  <a:cubicBezTo>
                    <a:pt x="149" y="573"/>
                    <a:pt x="173" y="687"/>
                    <a:pt x="207" y="814"/>
                  </a:cubicBezTo>
                  <a:cubicBezTo>
                    <a:pt x="345" y="1330"/>
                    <a:pt x="597" y="1732"/>
                    <a:pt x="827" y="2076"/>
                  </a:cubicBezTo>
                  <a:cubicBezTo>
                    <a:pt x="838" y="2088"/>
                    <a:pt x="838" y="2088"/>
                    <a:pt x="838" y="2088"/>
                  </a:cubicBezTo>
                  <a:cubicBezTo>
                    <a:pt x="1010" y="2363"/>
                    <a:pt x="1182" y="2822"/>
                    <a:pt x="1205" y="3098"/>
                  </a:cubicBezTo>
                  <a:cubicBezTo>
                    <a:pt x="1205" y="3109"/>
                    <a:pt x="1205" y="3132"/>
                    <a:pt x="1205" y="3155"/>
                  </a:cubicBezTo>
                  <a:cubicBezTo>
                    <a:pt x="1205" y="3189"/>
                    <a:pt x="1240" y="3212"/>
                    <a:pt x="1274" y="3212"/>
                  </a:cubicBezTo>
                  <a:cubicBezTo>
                    <a:pt x="1309" y="3212"/>
                    <a:pt x="1309" y="3212"/>
                    <a:pt x="1309" y="3212"/>
                  </a:cubicBezTo>
                  <a:lnTo>
                    <a:pt x="1309" y="3212"/>
                  </a:lnTo>
                  <a:cubicBezTo>
                    <a:pt x="1320" y="3212"/>
                    <a:pt x="1331" y="3212"/>
                    <a:pt x="1343" y="3201"/>
                  </a:cubicBezTo>
                  <a:cubicBezTo>
                    <a:pt x="1355" y="3189"/>
                    <a:pt x="1366" y="3166"/>
                    <a:pt x="1366" y="3155"/>
                  </a:cubicBezTo>
                  <a:cubicBezTo>
                    <a:pt x="1366" y="3132"/>
                    <a:pt x="1366" y="3109"/>
                    <a:pt x="1366" y="3086"/>
                  </a:cubicBezTo>
                  <a:cubicBezTo>
                    <a:pt x="1343" y="2788"/>
                    <a:pt x="1159" y="2294"/>
                    <a:pt x="964" y="1996"/>
                  </a:cubicBezTo>
                  <a:cubicBezTo>
                    <a:pt x="953" y="1984"/>
                    <a:pt x="953" y="1984"/>
                    <a:pt x="953" y="1984"/>
                  </a:cubicBezTo>
                  <a:cubicBezTo>
                    <a:pt x="735" y="1651"/>
                    <a:pt x="482" y="1273"/>
                    <a:pt x="356" y="768"/>
                  </a:cubicBezTo>
                  <a:cubicBezTo>
                    <a:pt x="287" y="447"/>
                    <a:pt x="287" y="447"/>
                    <a:pt x="287" y="447"/>
                  </a:cubicBezTo>
                  <a:cubicBezTo>
                    <a:pt x="322" y="458"/>
                    <a:pt x="322" y="458"/>
                    <a:pt x="322" y="458"/>
                  </a:cubicBezTo>
                  <a:cubicBezTo>
                    <a:pt x="345" y="469"/>
                    <a:pt x="368" y="469"/>
                    <a:pt x="391" y="447"/>
                  </a:cubicBezTo>
                </a:path>
              </a:pathLst>
            </a:custGeom>
            <a:gradFill>
              <a:gsLst>
                <a:gs pos="39000">
                  <a:schemeClr val="accent4"/>
                </a:gs>
                <a:gs pos="98000">
                  <a:schemeClr val="accent4">
                    <a:lumMod val="40000"/>
                    <a:lumOff val="60000"/>
                  </a:schemeClr>
                </a:gs>
              </a:gsLst>
              <a:lin ang="1620000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1" name="Freeform 156">
              <a:extLst>
                <a:ext uri="{FF2B5EF4-FFF2-40B4-BE49-F238E27FC236}">
                  <a16:creationId xmlns:a16="http://schemas.microsoft.com/office/drawing/2014/main" id="{FE10085C-4AB3-4B80-9169-2264A7417F5E}"/>
                </a:ext>
              </a:extLst>
            </p:cNvPr>
            <p:cNvSpPr>
              <a:spLocks noChangeArrowheads="1"/>
            </p:cNvSpPr>
            <p:nvPr/>
          </p:nvSpPr>
          <p:spPr bwMode="auto">
            <a:xfrm>
              <a:off x="6929609" y="3346640"/>
              <a:ext cx="850845" cy="2001392"/>
            </a:xfrm>
            <a:custGeom>
              <a:avLst/>
              <a:gdLst>
                <a:gd name="T0" fmla="*/ 402 w 1367"/>
                <a:gd name="T1" fmla="*/ 1984 h 3213"/>
                <a:gd name="T2" fmla="*/ 402 w 1367"/>
                <a:gd name="T3" fmla="*/ 1984 h 3213"/>
                <a:gd name="T4" fmla="*/ 402 w 1367"/>
                <a:gd name="T5" fmla="*/ 1996 h 3213"/>
                <a:gd name="T6" fmla="*/ 0 w 1367"/>
                <a:gd name="T7" fmla="*/ 3086 h 3213"/>
                <a:gd name="T8" fmla="*/ 0 w 1367"/>
                <a:gd name="T9" fmla="*/ 3155 h 3213"/>
                <a:gd name="T10" fmla="*/ 11 w 1367"/>
                <a:gd name="T11" fmla="*/ 3201 h 3213"/>
                <a:gd name="T12" fmla="*/ 57 w 1367"/>
                <a:gd name="T13" fmla="*/ 3212 h 3213"/>
                <a:gd name="T14" fmla="*/ 57 w 1367"/>
                <a:gd name="T15" fmla="*/ 3212 h 3213"/>
                <a:gd name="T16" fmla="*/ 92 w 1367"/>
                <a:gd name="T17" fmla="*/ 3212 h 3213"/>
                <a:gd name="T18" fmla="*/ 138 w 1367"/>
                <a:gd name="T19" fmla="*/ 3201 h 3213"/>
                <a:gd name="T20" fmla="*/ 149 w 1367"/>
                <a:gd name="T21" fmla="*/ 3155 h 3213"/>
                <a:gd name="T22" fmla="*/ 149 w 1367"/>
                <a:gd name="T23" fmla="*/ 3098 h 3213"/>
                <a:gd name="T24" fmla="*/ 528 w 1367"/>
                <a:gd name="T25" fmla="*/ 2088 h 3213"/>
                <a:gd name="T26" fmla="*/ 539 w 1367"/>
                <a:gd name="T27" fmla="*/ 2076 h 3213"/>
                <a:gd name="T28" fmla="*/ 1159 w 1367"/>
                <a:gd name="T29" fmla="*/ 802 h 3213"/>
                <a:gd name="T30" fmla="*/ 1228 w 1367"/>
                <a:gd name="T31" fmla="*/ 447 h 3213"/>
                <a:gd name="T32" fmla="*/ 1262 w 1367"/>
                <a:gd name="T33" fmla="*/ 469 h 3213"/>
                <a:gd name="T34" fmla="*/ 1297 w 1367"/>
                <a:gd name="T35" fmla="*/ 481 h 3213"/>
                <a:gd name="T36" fmla="*/ 1343 w 1367"/>
                <a:gd name="T37" fmla="*/ 469 h 3213"/>
                <a:gd name="T38" fmla="*/ 1354 w 1367"/>
                <a:gd name="T39" fmla="*/ 401 h 3213"/>
                <a:gd name="T40" fmla="*/ 1239 w 1367"/>
                <a:gd name="T41" fmla="*/ 45 h 3213"/>
                <a:gd name="T42" fmla="*/ 1182 w 1367"/>
                <a:gd name="T43" fmla="*/ 0 h 3213"/>
                <a:gd name="T44" fmla="*/ 1124 w 1367"/>
                <a:gd name="T45" fmla="*/ 33 h 3213"/>
                <a:gd name="T46" fmla="*/ 964 w 1367"/>
                <a:gd name="T47" fmla="*/ 378 h 3213"/>
                <a:gd name="T48" fmla="*/ 975 w 1367"/>
                <a:gd name="T49" fmla="*/ 447 h 3213"/>
                <a:gd name="T50" fmla="*/ 1044 w 1367"/>
                <a:gd name="T51" fmla="*/ 458 h 3213"/>
                <a:gd name="T52" fmla="*/ 1067 w 1367"/>
                <a:gd name="T53" fmla="*/ 447 h 3213"/>
                <a:gd name="T54" fmla="*/ 1010 w 1367"/>
                <a:gd name="T55" fmla="*/ 768 h 3213"/>
                <a:gd name="T56" fmla="*/ 402 w 1367"/>
                <a:gd name="T57" fmla="*/ 1984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7" h="3213">
                  <a:moveTo>
                    <a:pt x="402" y="1984"/>
                  </a:moveTo>
                  <a:lnTo>
                    <a:pt x="402" y="1984"/>
                  </a:lnTo>
                  <a:cubicBezTo>
                    <a:pt x="402" y="1996"/>
                    <a:pt x="402" y="1996"/>
                    <a:pt x="402" y="1996"/>
                  </a:cubicBezTo>
                  <a:cubicBezTo>
                    <a:pt x="206" y="2294"/>
                    <a:pt x="23" y="2788"/>
                    <a:pt x="0" y="3086"/>
                  </a:cubicBezTo>
                  <a:cubicBezTo>
                    <a:pt x="0" y="3109"/>
                    <a:pt x="0" y="3132"/>
                    <a:pt x="0" y="3155"/>
                  </a:cubicBezTo>
                  <a:cubicBezTo>
                    <a:pt x="0" y="3166"/>
                    <a:pt x="0" y="3189"/>
                    <a:pt x="11" y="3201"/>
                  </a:cubicBezTo>
                  <a:cubicBezTo>
                    <a:pt x="23" y="3212"/>
                    <a:pt x="46" y="3212"/>
                    <a:pt x="57" y="3212"/>
                  </a:cubicBezTo>
                  <a:lnTo>
                    <a:pt x="57" y="3212"/>
                  </a:lnTo>
                  <a:cubicBezTo>
                    <a:pt x="92" y="3212"/>
                    <a:pt x="92" y="3212"/>
                    <a:pt x="92" y="3212"/>
                  </a:cubicBezTo>
                  <a:cubicBezTo>
                    <a:pt x="103" y="3212"/>
                    <a:pt x="126" y="3212"/>
                    <a:pt x="138" y="3201"/>
                  </a:cubicBezTo>
                  <a:cubicBezTo>
                    <a:pt x="149" y="3189"/>
                    <a:pt x="149" y="3166"/>
                    <a:pt x="149" y="3155"/>
                  </a:cubicBezTo>
                  <a:cubicBezTo>
                    <a:pt x="149" y="3132"/>
                    <a:pt x="149" y="3109"/>
                    <a:pt x="149" y="3098"/>
                  </a:cubicBezTo>
                  <a:cubicBezTo>
                    <a:pt x="172" y="2822"/>
                    <a:pt x="344" y="2363"/>
                    <a:pt x="528" y="2088"/>
                  </a:cubicBezTo>
                  <a:cubicBezTo>
                    <a:pt x="539" y="2076"/>
                    <a:pt x="539" y="2076"/>
                    <a:pt x="539" y="2076"/>
                  </a:cubicBezTo>
                  <a:cubicBezTo>
                    <a:pt x="769" y="1732"/>
                    <a:pt x="1021" y="1330"/>
                    <a:pt x="1159" y="802"/>
                  </a:cubicBezTo>
                  <a:cubicBezTo>
                    <a:pt x="1193" y="687"/>
                    <a:pt x="1216" y="573"/>
                    <a:pt x="1228" y="447"/>
                  </a:cubicBezTo>
                  <a:cubicBezTo>
                    <a:pt x="1262" y="469"/>
                    <a:pt x="1262" y="469"/>
                    <a:pt x="1262" y="469"/>
                  </a:cubicBezTo>
                  <a:cubicBezTo>
                    <a:pt x="1274" y="469"/>
                    <a:pt x="1285" y="481"/>
                    <a:pt x="1297" y="481"/>
                  </a:cubicBezTo>
                  <a:cubicBezTo>
                    <a:pt x="1308" y="481"/>
                    <a:pt x="1331" y="469"/>
                    <a:pt x="1343" y="469"/>
                  </a:cubicBezTo>
                  <a:cubicBezTo>
                    <a:pt x="1354" y="447"/>
                    <a:pt x="1366" y="423"/>
                    <a:pt x="1354" y="401"/>
                  </a:cubicBezTo>
                  <a:cubicBezTo>
                    <a:pt x="1239" y="45"/>
                    <a:pt x="1239" y="45"/>
                    <a:pt x="1239" y="45"/>
                  </a:cubicBezTo>
                  <a:cubicBezTo>
                    <a:pt x="1228" y="22"/>
                    <a:pt x="1205" y="0"/>
                    <a:pt x="1182" y="0"/>
                  </a:cubicBezTo>
                  <a:cubicBezTo>
                    <a:pt x="1159" y="0"/>
                    <a:pt x="1136" y="11"/>
                    <a:pt x="1124" y="33"/>
                  </a:cubicBezTo>
                  <a:cubicBezTo>
                    <a:pt x="964" y="378"/>
                    <a:pt x="964" y="378"/>
                    <a:pt x="964" y="378"/>
                  </a:cubicBezTo>
                  <a:cubicBezTo>
                    <a:pt x="953" y="401"/>
                    <a:pt x="953" y="423"/>
                    <a:pt x="975" y="447"/>
                  </a:cubicBezTo>
                  <a:cubicBezTo>
                    <a:pt x="998" y="469"/>
                    <a:pt x="1021" y="469"/>
                    <a:pt x="1044" y="458"/>
                  </a:cubicBezTo>
                  <a:cubicBezTo>
                    <a:pt x="1067" y="447"/>
                    <a:pt x="1067" y="447"/>
                    <a:pt x="1067" y="447"/>
                  </a:cubicBezTo>
                  <a:cubicBezTo>
                    <a:pt x="1056" y="550"/>
                    <a:pt x="1033" y="665"/>
                    <a:pt x="1010" y="768"/>
                  </a:cubicBezTo>
                  <a:cubicBezTo>
                    <a:pt x="883" y="1273"/>
                    <a:pt x="631" y="1651"/>
                    <a:pt x="402" y="1984"/>
                  </a:cubicBezTo>
                </a:path>
              </a:pathLst>
            </a:custGeom>
            <a:gradFill>
              <a:gsLst>
                <a:gs pos="39000">
                  <a:schemeClr val="accent4"/>
                </a:gs>
                <a:gs pos="98000">
                  <a:schemeClr val="accent4">
                    <a:lumMod val="40000"/>
                    <a:lumOff val="60000"/>
                  </a:schemeClr>
                </a:gs>
              </a:gsLst>
              <a:lin ang="1620000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43" name="مجموعة 42">
            <a:extLst>
              <a:ext uri="{FF2B5EF4-FFF2-40B4-BE49-F238E27FC236}">
                <a16:creationId xmlns:a16="http://schemas.microsoft.com/office/drawing/2014/main" id="{2748318F-E472-4E4C-ADC3-51FF423BAA1E}"/>
              </a:ext>
            </a:extLst>
          </p:cNvPr>
          <p:cNvGrpSpPr/>
          <p:nvPr/>
        </p:nvGrpSpPr>
        <p:grpSpPr>
          <a:xfrm>
            <a:off x="1325478" y="2011048"/>
            <a:ext cx="679405" cy="522287"/>
            <a:chOff x="1325478" y="2011048"/>
            <a:chExt cx="679405" cy="522287"/>
          </a:xfrm>
        </p:grpSpPr>
        <p:sp>
          <p:nvSpPr>
            <p:cNvPr id="35" name="Freeform 53">
              <a:extLst>
                <a:ext uri="{FF2B5EF4-FFF2-40B4-BE49-F238E27FC236}">
                  <a16:creationId xmlns:a16="http://schemas.microsoft.com/office/drawing/2014/main" id="{03D22584-1299-44BD-A410-7BC859132561}"/>
                </a:ext>
              </a:extLst>
            </p:cNvPr>
            <p:cNvSpPr>
              <a:spLocks noChangeArrowheads="1"/>
            </p:cNvSpPr>
            <p:nvPr/>
          </p:nvSpPr>
          <p:spPr bwMode="auto">
            <a:xfrm>
              <a:off x="1664621" y="2011048"/>
              <a:ext cx="340262" cy="522287"/>
            </a:xfrm>
            <a:custGeom>
              <a:avLst/>
              <a:gdLst>
                <a:gd name="T0" fmla="*/ 413 w 448"/>
                <a:gd name="T1" fmla="*/ 161 h 483"/>
                <a:gd name="T2" fmla="*/ 413 w 448"/>
                <a:gd name="T3" fmla="*/ 161 h 483"/>
                <a:gd name="T4" fmla="*/ 424 w 448"/>
                <a:gd name="T5" fmla="*/ 92 h 483"/>
                <a:gd name="T6" fmla="*/ 378 w 448"/>
                <a:gd name="T7" fmla="*/ 69 h 483"/>
                <a:gd name="T8" fmla="*/ 356 w 448"/>
                <a:gd name="T9" fmla="*/ 80 h 483"/>
                <a:gd name="T10" fmla="*/ 321 w 448"/>
                <a:gd name="T11" fmla="*/ 104 h 483"/>
                <a:gd name="T12" fmla="*/ 321 w 448"/>
                <a:gd name="T13" fmla="*/ 0 h 483"/>
                <a:gd name="T14" fmla="*/ 0 w 448"/>
                <a:gd name="T15" fmla="*/ 0 h 483"/>
                <a:gd name="T16" fmla="*/ 0 w 448"/>
                <a:gd name="T17" fmla="*/ 482 h 483"/>
                <a:gd name="T18" fmla="*/ 34 w 448"/>
                <a:gd name="T19" fmla="*/ 471 h 483"/>
                <a:gd name="T20" fmla="*/ 413 w 448"/>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413" y="161"/>
                  </a:moveTo>
                  <a:lnTo>
                    <a:pt x="413" y="161"/>
                  </a:lnTo>
                  <a:cubicBezTo>
                    <a:pt x="436" y="149"/>
                    <a:pt x="447" y="115"/>
                    <a:pt x="424" y="92"/>
                  </a:cubicBezTo>
                  <a:cubicBezTo>
                    <a:pt x="413" y="80"/>
                    <a:pt x="401" y="69"/>
                    <a:pt x="378" y="69"/>
                  </a:cubicBezTo>
                  <a:cubicBezTo>
                    <a:pt x="367" y="69"/>
                    <a:pt x="356" y="69"/>
                    <a:pt x="356" y="80"/>
                  </a:cubicBezTo>
                  <a:cubicBezTo>
                    <a:pt x="321" y="104"/>
                    <a:pt x="321" y="104"/>
                    <a:pt x="321" y="104"/>
                  </a:cubicBezTo>
                  <a:cubicBezTo>
                    <a:pt x="321" y="0"/>
                    <a:pt x="321" y="0"/>
                    <a:pt x="321" y="0"/>
                  </a:cubicBezTo>
                  <a:cubicBezTo>
                    <a:pt x="0" y="0"/>
                    <a:pt x="0" y="0"/>
                    <a:pt x="0" y="0"/>
                  </a:cubicBezTo>
                  <a:cubicBezTo>
                    <a:pt x="0" y="482"/>
                    <a:pt x="0" y="482"/>
                    <a:pt x="0" y="482"/>
                  </a:cubicBezTo>
                  <a:cubicBezTo>
                    <a:pt x="11" y="482"/>
                    <a:pt x="22" y="482"/>
                    <a:pt x="34" y="471"/>
                  </a:cubicBezTo>
                  <a:lnTo>
                    <a:pt x="413" y="161"/>
                  </a:lnTo>
                </a:path>
              </a:pathLst>
            </a:custGeom>
            <a:solidFill>
              <a:srgbClr val="624C34"/>
            </a:solidFill>
            <a:ln>
              <a:noFill/>
            </a:ln>
            <a:effectLst/>
          </p:spPr>
          <p:txBody>
            <a:bodyPr wrap="none" anchor="ctr"/>
            <a:lstStyle/>
            <a:p>
              <a:pPr algn="ctr">
                <a:defRPr/>
              </a:pPr>
              <a:endParaRPr lang="en-US" sz="1451" dirty="0"/>
            </a:p>
          </p:txBody>
        </p:sp>
        <p:sp>
          <p:nvSpPr>
            <p:cNvPr id="36" name="Freeform 176">
              <a:extLst>
                <a:ext uri="{FF2B5EF4-FFF2-40B4-BE49-F238E27FC236}">
                  <a16:creationId xmlns:a16="http://schemas.microsoft.com/office/drawing/2014/main" id="{C118CB09-1419-49F2-8C7E-DEE83759D492}"/>
                </a:ext>
              </a:extLst>
            </p:cNvPr>
            <p:cNvSpPr>
              <a:spLocks noChangeArrowheads="1"/>
            </p:cNvSpPr>
            <p:nvPr/>
          </p:nvSpPr>
          <p:spPr bwMode="auto">
            <a:xfrm>
              <a:off x="1325478" y="2011048"/>
              <a:ext cx="341382" cy="522287"/>
            </a:xfrm>
            <a:custGeom>
              <a:avLst/>
              <a:gdLst>
                <a:gd name="T0" fmla="*/ 257513 w 449"/>
                <a:gd name="T1" fmla="*/ 294417 h 483"/>
                <a:gd name="T2" fmla="*/ 257513 w 449"/>
                <a:gd name="T3" fmla="*/ 294417 h 483"/>
                <a:gd name="T4" fmla="*/ 279336 w 449"/>
                <a:gd name="T5" fmla="*/ 301293 h 483"/>
                <a:gd name="T6" fmla="*/ 279336 w 449"/>
                <a:gd name="T7" fmla="*/ 0 h 483"/>
                <a:gd name="T8" fmla="*/ 78563 w 449"/>
                <a:gd name="T9" fmla="*/ 0 h 483"/>
                <a:gd name="T10" fmla="*/ 78563 w 449"/>
                <a:gd name="T11" fmla="*/ 65009 h 483"/>
                <a:gd name="T12" fmla="*/ 57364 w 449"/>
                <a:gd name="T13" fmla="*/ 50007 h 483"/>
                <a:gd name="T14" fmla="*/ 14341 w 449"/>
                <a:gd name="T15" fmla="*/ 57508 h 483"/>
                <a:gd name="T16" fmla="*/ 14341 w 449"/>
                <a:gd name="T17" fmla="*/ 100639 h 483"/>
                <a:gd name="T18" fmla="*/ 257513 w 449"/>
                <a:gd name="T19" fmla="*/ 294417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9" h="483">
                  <a:moveTo>
                    <a:pt x="413" y="471"/>
                  </a:moveTo>
                  <a:lnTo>
                    <a:pt x="413" y="471"/>
                  </a:lnTo>
                  <a:cubicBezTo>
                    <a:pt x="425" y="482"/>
                    <a:pt x="436" y="482"/>
                    <a:pt x="448" y="482"/>
                  </a:cubicBezTo>
                  <a:cubicBezTo>
                    <a:pt x="448" y="0"/>
                    <a:pt x="448" y="0"/>
                    <a:pt x="448" y="0"/>
                  </a:cubicBezTo>
                  <a:cubicBezTo>
                    <a:pt x="126" y="0"/>
                    <a:pt x="126" y="0"/>
                    <a:pt x="126" y="0"/>
                  </a:cubicBezTo>
                  <a:cubicBezTo>
                    <a:pt x="126" y="104"/>
                    <a:pt x="126" y="104"/>
                    <a:pt x="126" y="104"/>
                  </a:cubicBezTo>
                  <a:cubicBezTo>
                    <a:pt x="92" y="80"/>
                    <a:pt x="92" y="80"/>
                    <a:pt x="92" y="80"/>
                  </a:cubicBezTo>
                  <a:cubicBezTo>
                    <a:pt x="69" y="58"/>
                    <a:pt x="35" y="69"/>
                    <a:pt x="23" y="92"/>
                  </a:cubicBezTo>
                  <a:cubicBezTo>
                    <a:pt x="0" y="115"/>
                    <a:pt x="11" y="149"/>
                    <a:pt x="23" y="161"/>
                  </a:cubicBezTo>
                  <a:cubicBezTo>
                    <a:pt x="413" y="471"/>
                    <a:pt x="413" y="471"/>
                    <a:pt x="413" y="471"/>
                  </a:cubicBezTo>
                </a:path>
              </a:pathLst>
            </a:custGeom>
            <a:gradFill flip="none" rotWithShape="1">
              <a:gsLst>
                <a:gs pos="0">
                  <a:srgbClr val="624C34">
                    <a:shade val="30000"/>
                    <a:satMod val="115000"/>
                  </a:srgbClr>
                </a:gs>
                <a:gs pos="50000">
                  <a:srgbClr val="624C34">
                    <a:shade val="67500"/>
                    <a:satMod val="115000"/>
                  </a:srgbClr>
                </a:gs>
                <a:gs pos="100000">
                  <a:srgbClr val="624C34">
                    <a:shade val="100000"/>
                    <a:satMod val="115000"/>
                  </a:srgbClr>
                </a:gs>
              </a:gsLst>
              <a:lin ang="10800000" scaled="1"/>
              <a:tileRect/>
            </a:gradFill>
            <a:ln>
              <a:noFill/>
            </a:ln>
          </p:spPr>
          <p:txBody>
            <a:bodyPr wrap="none" anchor="ctr"/>
            <a:lstStyle/>
            <a:p>
              <a:pPr>
                <a:defRPr/>
              </a:pPr>
              <a:endParaRPr lang="en-US"/>
            </a:p>
          </p:txBody>
        </p:sp>
      </p:grpSp>
      <p:sp>
        <p:nvSpPr>
          <p:cNvPr id="34" name="TextBox 91">
            <a:extLst>
              <a:ext uri="{FF2B5EF4-FFF2-40B4-BE49-F238E27FC236}">
                <a16:creationId xmlns:a16="http://schemas.microsoft.com/office/drawing/2014/main" id="{0EE246C1-9376-4A54-8585-2FC2AE28C782}"/>
              </a:ext>
            </a:extLst>
          </p:cNvPr>
          <p:cNvSpPr txBox="1"/>
          <p:nvPr/>
        </p:nvSpPr>
        <p:spPr>
          <a:xfrm>
            <a:off x="1432368" y="1961495"/>
            <a:ext cx="465530" cy="529432"/>
          </a:xfrm>
          <a:prstGeom prst="rect">
            <a:avLst/>
          </a:prstGeom>
          <a:noFill/>
        </p:spPr>
        <p:txBody>
          <a:bodyPr wrap="square" rtlCol="0">
            <a:spAutoFit/>
          </a:bodyPr>
          <a:lstStyle/>
          <a:p>
            <a:pPr algn="ctr"/>
            <a:r>
              <a:rPr lang="en-US" sz="2800" b="1" dirty="0">
                <a:solidFill>
                  <a:schemeClr val="bg1"/>
                </a:solidFill>
              </a:rPr>
              <a:t>1</a:t>
            </a:r>
          </a:p>
        </p:txBody>
      </p:sp>
      <p:sp>
        <p:nvSpPr>
          <p:cNvPr id="37" name="TextBox 177">
            <a:extLst>
              <a:ext uri="{FF2B5EF4-FFF2-40B4-BE49-F238E27FC236}">
                <a16:creationId xmlns:a16="http://schemas.microsoft.com/office/drawing/2014/main" id="{234BADF0-138A-4BAE-82AD-1A03C47A0DCE}"/>
              </a:ext>
            </a:extLst>
          </p:cNvPr>
          <p:cNvSpPr txBox="1">
            <a:spLocks noChangeArrowheads="1"/>
          </p:cNvSpPr>
          <p:nvPr/>
        </p:nvSpPr>
        <p:spPr bwMode="auto">
          <a:xfrm>
            <a:off x="544583" y="2712175"/>
            <a:ext cx="2368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dirty="0" err="1">
                <a:solidFill>
                  <a:schemeClr val="tx1">
                    <a:lumMod val="75000"/>
                    <a:lumOff val="25000"/>
                  </a:schemeClr>
                </a:solidFill>
              </a:rPr>
              <a:t>polleverywhere</a:t>
            </a:r>
            <a:endParaRPr lang="en-US" b="1" dirty="0">
              <a:solidFill>
                <a:schemeClr val="tx1">
                  <a:lumMod val="75000"/>
                  <a:lumOff val="25000"/>
                </a:schemeClr>
              </a:solidFill>
            </a:endParaRPr>
          </a:p>
        </p:txBody>
      </p:sp>
      <p:sp>
        <p:nvSpPr>
          <p:cNvPr id="38" name="TextBox 2">
            <a:extLst>
              <a:ext uri="{FF2B5EF4-FFF2-40B4-BE49-F238E27FC236}">
                <a16:creationId xmlns:a16="http://schemas.microsoft.com/office/drawing/2014/main" id="{80961BB0-7CD6-440F-8651-97F07AF2EC63}"/>
              </a:ext>
            </a:extLst>
          </p:cNvPr>
          <p:cNvSpPr txBox="1"/>
          <p:nvPr/>
        </p:nvSpPr>
        <p:spPr>
          <a:xfrm>
            <a:off x="2474478" y="783476"/>
            <a:ext cx="3828744" cy="400110"/>
          </a:xfrm>
          <a:prstGeom prst="rect">
            <a:avLst/>
          </a:prstGeom>
          <a:noFill/>
        </p:spPr>
        <p:txBody>
          <a:bodyPr wrap="square" rtlCol="0">
            <a:spAutoFit/>
          </a:bodyPr>
          <a:lstStyle/>
          <a:p>
            <a:pPr algn="ctr"/>
            <a:r>
              <a:rPr lang="ar-SA" sz="2000" b="1" dirty="0">
                <a:solidFill>
                  <a:schemeClr val="bg1"/>
                </a:solidFill>
              </a:rPr>
              <a:t>تفاعل الطلاب مع بول افري وير</a:t>
            </a:r>
            <a:endParaRPr lang="en-US" sz="2000" b="1" dirty="0">
              <a:solidFill>
                <a:schemeClr val="bg1"/>
              </a:solidFill>
            </a:endParaRPr>
          </a:p>
        </p:txBody>
      </p:sp>
      <p:pic>
        <p:nvPicPr>
          <p:cNvPr id="39" name="صورة 38">
            <a:hlinkClick r:id="rId2"/>
            <a:extLst>
              <a:ext uri="{FF2B5EF4-FFF2-40B4-BE49-F238E27FC236}">
                <a16:creationId xmlns:a16="http://schemas.microsoft.com/office/drawing/2014/main" id="{B3DE8C54-2554-4425-8550-9167DD728E4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83238" y="3349464"/>
            <a:ext cx="1491240" cy="16420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54" name="مجموعة 53">
            <a:extLst>
              <a:ext uri="{FF2B5EF4-FFF2-40B4-BE49-F238E27FC236}">
                <a16:creationId xmlns:a16="http://schemas.microsoft.com/office/drawing/2014/main" id="{7AB97880-4CEB-452F-9A50-6229A42CC88B}"/>
              </a:ext>
            </a:extLst>
          </p:cNvPr>
          <p:cNvGrpSpPr/>
          <p:nvPr/>
        </p:nvGrpSpPr>
        <p:grpSpPr>
          <a:xfrm>
            <a:off x="10221430" y="2082191"/>
            <a:ext cx="668971" cy="619116"/>
            <a:chOff x="10188640" y="2516108"/>
            <a:chExt cx="789096" cy="567267"/>
          </a:xfrm>
        </p:grpSpPr>
        <p:grpSp>
          <p:nvGrpSpPr>
            <p:cNvPr id="55" name="Group 174">
              <a:extLst>
                <a:ext uri="{FF2B5EF4-FFF2-40B4-BE49-F238E27FC236}">
                  <a16:creationId xmlns:a16="http://schemas.microsoft.com/office/drawing/2014/main" id="{0CE645D7-0205-44EB-9A81-FE11992DEC88}"/>
                </a:ext>
              </a:extLst>
            </p:cNvPr>
            <p:cNvGrpSpPr>
              <a:grpSpLocks/>
            </p:cNvGrpSpPr>
            <p:nvPr/>
          </p:nvGrpSpPr>
          <p:grpSpPr bwMode="auto">
            <a:xfrm>
              <a:off x="10188640" y="2565264"/>
              <a:ext cx="789096" cy="518111"/>
              <a:chOff x="2415537" y="4520532"/>
              <a:chExt cx="556857" cy="302358"/>
            </a:xfrm>
            <a:gradFill flip="none" rotWithShape="1">
              <a:gsLst>
                <a:gs pos="0">
                  <a:srgbClr val="09A698">
                    <a:shade val="30000"/>
                    <a:satMod val="115000"/>
                  </a:srgbClr>
                </a:gs>
                <a:gs pos="50000">
                  <a:srgbClr val="09A698">
                    <a:shade val="67500"/>
                    <a:satMod val="115000"/>
                  </a:srgbClr>
                </a:gs>
                <a:gs pos="100000">
                  <a:srgbClr val="09A698">
                    <a:shade val="100000"/>
                    <a:satMod val="115000"/>
                  </a:srgbClr>
                </a:gs>
              </a:gsLst>
              <a:path path="circle">
                <a:fillToRect l="50000" t="50000" r="50000" b="50000"/>
              </a:path>
              <a:tileRect/>
            </a:gradFill>
          </p:grpSpPr>
          <p:sp>
            <p:nvSpPr>
              <p:cNvPr id="57" name="Freeform 104">
                <a:extLst>
                  <a:ext uri="{FF2B5EF4-FFF2-40B4-BE49-F238E27FC236}">
                    <a16:creationId xmlns:a16="http://schemas.microsoft.com/office/drawing/2014/main" id="{1D35D1B0-07A1-4E3B-8DA8-49034E0373A6}"/>
                  </a:ext>
                </a:extLst>
              </p:cNvPr>
              <p:cNvSpPr>
                <a:spLocks noChangeArrowheads="1"/>
              </p:cNvSpPr>
              <p:nvPr/>
            </p:nvSpPr>
            <p:spPr bwMode="auto">
              <a:xfrm>
                <a:off x="2693506" y="4520538"/>
                <a:ext cx="278888" cy="302352"/>
              </a:xfrm>
              <a:custGeom>
                <a:avLst/>
                <a:gdLst>
                  <a:gd name="T0" fmla="*/ 413 w 448"/>
                  <a:gd name="T1" fmla="*/ 161 h 483"/>
                  <a:gd name="T2" fmla="*/ 413 w 448"/>
                  <a:gd name="T3" fmla="*/ 161 h 483"/>
                  <a:gd name="T4" fmla="*/ 424 w 448"/>
                  <a:gd name="T5" fmla="*/ 92 h 483"/>
                  <a:gd name="T6" fmla="*/ 378 w 448"/>
                  <a:gd name="T7" fmla="*/ 69 h 483"/>
                  <a:gd name="T8" fmla="*/ 356 w 448"/>
                  <a:gd name="T9" fmla="*/ 80 h 483"/>
                  <a:gd name="T10" fmla="*/ 321 w 448"/>
                  <a:gd name="T11" fmla="*/ 104 h 483"/>
                  <a:gd name="T12" fmla="*/ 321 w 448"/>
                  <a:gd name="T13" fmla="*/ 0 h 483"/>
                  <a:gd name="T14" fmla="*/ 0 w 448"/>
                  <a:gd name="T15" fmla="*/ 0 h 483"/>
                  <a:gd name="T16" fmla="*/ 0 w 448"/>
                  <a:gd name="T17" fmla="*/ 482 h 483"/>
                  <a:gd name="T18" fmla="*/ 34 w 448"/>
                  <a:gd name="T19" fmla="*/ 471 h 483"/>
                  <a:gd name="T20" fmla="*/ 413 w 448"/>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413" y="161"/>
                    </a:moveTo>
                    <a:lnTo>
                      <a:pt x="413" y="161"/>
                    </a:lnTo>
                    <a:cubicBezTo>
                      <a:pt x="436" y="149"/>
                      <a:pt x="447" y="115"/>
                      <a:pt x="424" y="92"/>
                    </a:cubicBezTo>
                    <a:cubicBezTo>
                      <a:pt x="413" y="80"/>
                      <a:pt x="401" y="69"/>
                      <a:pt x="378" y="69"/>
                    </a:cubicBezTo>
                    <a:cubicBezTo>
                      <a:pt x="367" y="69"/>
                      <a:pt x="356" y="69"/>
                      <a:pt x="356" y="80"/>
                    </a:cubicBezTo>
                    <a:cubicBezTo>
                      <a:pt x="321" y="104"/>
                      <a:pt x="321" y="104"/>
                      <a:pt x="321" y="104"/>
                    </a:cubicBezTo>
                    <a:cubicBezTo>
                      <a:pt x="321" y="0"/>
                      <a:pt x="321" y="0"/>
                      <a:pt x="321" y="0"/>
                    </a:cubicBezTo>
                    <a:cubicBezTo>
                      <a:pt x="0" y="0"/>
                      <a:pt x="0" y="0"/>
                      <a:pt x="0" y="0"/>
                    </a:cubicBezTo>
                    <a:cubicBezTo>
                      <a:pt x="0" y="482"/>
                      <a:pt x="0" y="482"/>
                      <a:pt x="0" y="482"/>
                    </a:cubicBezTo>
                    <a:cubicBezTo>
                      <a:pt x="11" y="482"/>
                      <a:pt x="22" y="482"/>
                      <a:pt x="34" y="471"/>
                    </a:cubicBezTo>
                    <a:lnTo>
                      <a:pt x="413" y="161"/>
                    </a:lnTo>
                  </a:path>
                </a:pathLst>
              </a:custGeom>
              <a:grpFill/>
              <a:ln>
                <a:noFill/>
              </a:ln>
              <a:effectLst/>
            </p:spPr>
            <p:txBody>
              <a:bodyPr wrap="none" anchor="ctr"/>
              <a:lstStyle/>
              <a:p>
                <a:pPr algn="ctr">
                  <a:defRPr/>
                </a:pPr>
                <a:endParaRPr lang="en-US" sz="1451" dirty="0"/>
              </a:p>
            </p:txBody>
          </p:sp>
          <p:sp>
            <p:nvSpPr>
              <p:cNvPr id="58" name="Freeform 176">
                <a:extLst>
                  <a:ext uri="{FF2B5EF4-FFF2-40B4-BE49-F238E27FC236}">
                    <a16:creationId xmlns:a16="http://schemas.microsoft.com/office/drawing/2014/main" id="{8AC913AC-3F6D-420A-9ACA-83AC981B7E3A}"/>
                  </a:ext>
                </a:extLst>
              </p:cNvPr>
              <p:cNvSpPr>
                <a:spLocks noChangeArrowheads="1"/>
              </p:cNvSpPr>
              <p:nvPr/>
            </p:nvSpPr>
            <p:spPr bwMode="auto">
              <a:xfrm>
                <a:off x="2415537" y="4520532"/>
                <a:ext cx="279806" cy="302351"/>
              </a:xfrm>
              <a:custGeom>
                <a:avLst/>
                <a:gdLst>
                  <a:gd name="T0" fmla="*/ 257513 w 449"/>
                  <a:gd name="T1" fmla="*/ 294417 h 483"/>
                  <a:gd name="T2" fmla="*/ 257513 w 449"/>
                  <a:gd name="T3" fmla="*/ 294417 h 483"/>
                  <a:gd name="T4" fmla="*/ 279336 w 449"/>
                  <a:gd name="T5" fmla="*/ 301293 h 483"/>
                  <a:gd name="T6" fmla="*/ 279336 w 449"/>
                  <a:gd name="T7" fmla="*/ 0 h 483"/>
                  <a:gd name="T8" fmla="*/ 78563 w 449"/>
                  <a:gd name="T9" fmla="*/ 0 h 483"/>
                  <a:gd name="T10" fmla="*/ 78563 w 449"/>
                  <a:gd name="T11" fmla="*/ 65009 h 483"/>
                  <a:gd name="T12" fmla="*/ 57364 w 449"/>
                  <a:gd name="T13" fmla="*/ 50007 h 483"/>
                  <a:gd name="T14" fmla="*/ 14341 w 449"/>
                  <a:gd name="T15" fmla="*/ 57508 h 483"/>
                  <a:gd name="T16" fmla="*/ 14341 w 449"/>
                  <a:gd name="T17" fmla="*/ 100639 h 483"/>
                  <a:gd name="T18" fmla="*/ 257513 w 449"/>
                  <a:gd name="T19" fmla="*/ 294417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9" h="483">
                    <a:moveTo>
                      <a:pt x="413" y="471"/>
                    </a:moveTo>
                    <a:lnTo>
                      <a:pt x="413" y="471"/>
                    </a:lnTo>
                    <a:cubicBezTo>
                      <a:pt x="425" y="482"/>
                      <a:pt x="436" y="482"/>
                      <a:pt x="448" y="482"/>
                    </a:cubicBezTo>
                    <a:cubicBezTo>
                      <a:pt x="448" y="0"/>
                      <a:pt x="448" y="0"/>
                      <a:pt x="448" y="0"/>
                    </a:cubicBezTo>
                    <a:cubicBezTo>
                      <a:pt x="126" y="0"/>
                      <a:pt x="126" y="0"/>
                      <a:pt x="126" y="0"/>
                    </a:cubicBezTo>
                    <a:cubicBezTo>
                      <a:pt x="126" y="104"/>
                      <a:pt x="126" y="104"/>
                      <a:pt x="126" y="104"/>
                    </a:cubicBezTo>
                    <a:cubicBezTo>
                      <a:pt x="92" y="80"/>
                      <a:pt x="92" y="80"/>
                      <a:pt x="92" y="80"/>
                    </a:cubicBezTo>
                    <a:cubicBezTo>
                      <a:pt x="69" y="58"/>
                      <a:pt x="35" y="69"/>
                      <a:pt x="23" y="92"/>
                    </a:cubicBezTo>
                    <a:cubicBezTo>
                      <a:pt x="0" y="115"/>
                      <a:pt x="11" y="149"/>
                      <a:pt x="23" y="161"/>
                    </a:cubicBezTo>
                    <a:cubicBezTo>
                      <a:pt x="413" y="471"/>
                      <a:pt x="413" y="471"/>
                      <a:pt x="413" y="4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a:p>
            </p:txBody>
          </p:sp>
        </p:grpSp>
        <p:sp>
          <p:nvSpPr>
            <p:cNvPr id="56" name="TextBox 92">
              <a:extLst>
                <a:ext uri="{FF2B5EF4-FFF2-40B4-BE49-F238E27FC236}">
                  <a16:creationId xmlns:a16="http://schemas.microsoft.com/office/drawing/2014/main" id="{6AF28F1D-F24C-4336-BF5D-12B6B54D7E43}"/>
                </a:ext>
              </a:extLst>
            </p:cNvPr>
            <p:cNvSpPr txBox="1"/>
            <p:nvPr/>
          </p:nvSpPr>
          <p:spPr>
            <a:xfrm>
              <a:off x="10317812" y="2516108"/>
              <a:ext cx="540691" cy="525188"/>
            </a:xfrm>
            <a:prstGeom prst="rect">
              <a:avLst/>
            </a:prstGeom>
            <a:noFill/>
          </p:spPr>
          <p:txBody>
            <a:bodyPr wrap="square" rtlCol="0">
              <a:spAutoFit/>
            </a:bodyPr>
            <a:lstStyle/>
            <a:p>
              <a:pPr algn="ctr"/>
              <a:r>
                <a:rPr lang="en-US" sz="2800" b="1" dirty="0">
                  <a:solidFill>
                    <a:schemeClr val="bg1"/>
                  </a:solidFill>
                </a:rPr>
                <a:t>2</a:t>
              </a:r>
            </a:p>
          </p:txBody>
        </p:sp>
      </p:grpSp>
      <p:sp>
        <p:nvSpPr>
          <p:cNvPr id="59" name="TextBox 177">
            <a:extLst>
              <a:ext uri="{FF2B5EF4-FFF2-40B4-BE49-F238E27FC236}">
                <a16:creationId xmlns:a16="http://schemas.microsoft.com/office/drawing/2014/main" id="{956351F7-2DE3-44E1-8EDA-27F1DCB63883}"/>
              </a:ext>
            </a:extLst>
          </p:cNvPr>
          <p:cNvSpPr txBox="1">
            <a:spLocks noChangeArrowheads="1"/>
          </p:cNvSpPr>
          <p:nvPr/>
        </p:nvSpPr>
        <p:spPr bwMode="auto">
          <a:xfrm>
            <a:off x="9100482" y="2896841"/>
            <a:ext cx="29163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600" b="1" dirty="0" err="1"/>
              <a:t>mentimeter</a:t>
            </a:r>
            <a:endParaRPr lang="en-US" sz="1400" b="1" dirty="0">
              <a:solidFill>
                <a:schemeClr val="tx1">
                  <a:lumMod val="75000"/>
                  <a:lumOff val="25000"/>
                </a:schemeClr>
              </a:solidFill>
            </a:endParaRPr>
          </a:p>
        </p:txBody>
      </p:sp>
      <p:sp>
        <p:nvSpPr>
          <p:cNvPr id="60" name="TextBox 90">
            <a:extLst>
              <a:ext uri="{FF2B5EF4-FFF2-40B4-BE49-F238E27FC236}">
                <a16:creationId xmlns:a16="http://schemas.microsoft.com/office/drawing/2014/main" id="{AF922E9A-DADF-48C2-94DF-D452DA688920}"/>
              </a:ext>
            </a:extLst>
          </p:cNvPr>
          <p:cNvSpPr txBox="1"/>
          <p:nvPr/>
        </p:nvSpPr>
        <p:spPr>
          <a:xfrm>
            <a:off x="6281743" y="1416465"/>
            <a:ext cx="2681886" cy="400110"/>
          </a:xfrm>
          <a:prstGeom prst="rect">
            <a:avLst/>
          </a:prstGeom>
          <a:noFill/>
        </p:spPr>
        <p:txBody>
          <a:bodyPr wrap="square" rtlCol="0">
            <a:spAutoFit/>
          </a:bodyPr>
          <a:lstStyle/>
          <a:p>
            <a:pPr algn="ctr"/>
            <a:r>
              <a:rPr lang="ar-SA" sz="2000" b="1" dirty="0">
                <a:solidFill>
                  <a:schemeClr val="bg1"/>
                </a:solidFill>
              </a:rPr>
              <a:t>تفاعل الطلاب مع </a:t>
            </a:r>
            <a:r>
              <a:rPr lang="ar-SA" sz="2000" b="1" dirty="0" err="1">
                <a:solidFill>
                  <a:schemeClr val="bg1"/>
                </a:solidFill>
              </a:rPr>
              <a:t>منتيمتر</a:t>
            </a:r>
            <a:endParaRPr lang="en-US" sz="2000" b="1" dirty="0">
              <a:solidFill>
                <a:schemeClr val="bg1"/>
              </a:solidFill>
            </a:endParaRPr>
          </a:p>
        </p:txBody>
      </p:sp>
      <p:pic>
        <p:nvPicPr>
          <p:cNvPr id="61" name="صورة 60">
            <a:hlinkClick r:id="rId4"/>
            <a:extLst>
              <a:ext uri="{FF2B5EF4-FFF2-40B4-BE49-F238E27FC236}">
                <a16:creationId xmlns:a16="http://schemas.microsoft.com/office/drawing/2014/main" id="{B5E8DAD7-01B0-4A12-B710-C9C869ABCBEB}"/>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883003" y="3388264"/>
            <a:ext cx="1531470" cy="1710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085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000"/>
                                        <p:tgtEl>
                                          <p:spTgt spid="1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down)">
                                      <p:cBhvr>
                                        <p:cTn id="14" dur="500"/>
                                        <p:tgtEl>
                                          <p:spTgt spid="38"/>
                                        </p:tgtEl>
                                      </p:cBhvr>
                                    </p:animEffect>
                                  </p:childTnLst>
                                </p:cTn>
                              </p:par>
                              <p:par>
                                <p:cTn id="15" presetID="22" presetClass="entr" presetSubtype="2"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right)">
                                      <p:cBhvr>
                                        <p:cTn id="17" dur="500"/>
                                        <p:tgtEl>
                                          <p:spTgt spid="4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500"/>
                                        <p:tgtEl>
                                          <p:spTgt spid="40"/>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anim calcmode="lin" valueType="num">
                                      <p:cBhvr>
                                        <p:cTn id="30" dur="500" fill="hold"/>
                                        <p:tgtEl>
                                          <p:spTgt spid="37"/>
                                        </p:tgtEl>
                                        <p:attrNameLst>
                                          <p:attrName>ppt_x</p:attrName>
                                        </p:attrNameLst>
                                      </p:cBhvr>
                                      <p:tavLst>
                                        <p:tav tm="0">
                                          <p:val>
                                            <p:strVal val="#ppt_x"/>
                                          </p:val>
                                        </p:tav>
                                        <p:tav tm="100000">
                                          <p:val>
                                            <p:strVal val="#ppt_x"/>
                                          </p:val>
                                        </p:tav>
                                      </p:tavLst>
                                    </p:anim>
                                    <p:anim calcmode="lin" valueType="num">
                                      <p:cBhvr>
                                        <p:cTn id="31" dur="500" fill="hold"/>
                                        <p:tgtEl>
                                          <p:spTgt spid="37"/>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2" presetClass="entr" presetSubtype="4"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down)">
                                      <p:cBhvr>
                                        <p:cTn id="43" dur="500"/>
                                        <p:tgtEl>
                                          <p:spTgt spid="60"/>
                                        </p:tgtEl>
                                      </p:cBhvr>
                                    </p:animEffect>
                                  </p:childTnLst>
                                </p:cTn>
                              </p:par>
                              <p:par>
                                <p:cTn id="44" presetID="22" presetClass="entr" presetSubtype="4"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par>
                                <p:cTn id="47" presetID="22" presetClass="entr" presetSubtype="8"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childTnLst>
                          </p:cTn>
                        </p:par>
                        <p:par>
                          <p:cTn id="50" fill="hold">
                            <p:stCondLst>
                              <p:cond delay="4000"/>
                            </p:stCondLst>
                            <p:childTnLst>
                              <p:par>
                                <p:cTn id="51" presetID="47"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000"/>
                                        <p:tgtEl>
                                          <p:spTgt spid="54"/>
                                        </p:tgtEl>
                                      </p:cBhvr>
                                    </p:animEffect>
                                    <p:anim calcmode="lin" valueType="num">
                                      <p:cBhvr>
                                        <p:cTn id="54" dur="1000" fill="hold"/>
                                        <p:tgtEl>
                                          <p:spTgt spid="54"/>
                                        </p:tgtEl>
                                        <p:attrNameLst>
                                          <p:attrName>ppt_x</p:attrName>
                                        </p:attrNameLst>
                                      </p:cBhvr>
                                      <p:tavLst>
                                        <p:tav tm="0">
                                          <p:val>
                                            <p:strVal val="#ppt_x"/>
                                          </p:val>
                                        </p:tav>
                                        <p:tav tm="100000">
                                          <p:val>
                                            <p:strVal val="#ppt_x"/>
                                          </p:val>
                                        </p:tav>
                                      </p:tavLst>
                                    </p:anim>
                                    <p:anim calcmode="lin" valueType="num">
                                      <p:cBhvr>
                                        <p:cTn id="55" dur="1000" fill="hold"/>
                                        <p:tgtEl>
                                          <p:spTgt spid="54"/>
                                        </p:tgtEl>
                                        <p:attrNameLst>
                                          <p:attrName>ppt_y</p:attrName>
                                        </p:attrNameLst>
                                      </p:cBhvr>
                                      <p:tavLst>
                                        <p:tav tm="0">
                                          <p:val>
                                            <p:strVal val="#ppt_y-.1"/>
                                          </p:val>
                                        </p:tav>
                                        <p:tav tm="100000">
                                          <p:val>
                                            <p:strVal val="#ppt_y"/>
                                          </p:val>
                                        </p:tav>
                                      </p:tavLst>
                                    </p:anim>
                                  </p:childTnLst>
                                </p:cTn>
                              </p:par>
                              <p:par>
                                <p:cTn id="56" presetID="22" presetClass="entr" presetSubtype="8"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1000" fill="hold"/>
                                        <p:tgtEl>
                                          <p:spTgt spid="59"/>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2" presetClass="entr" presetSubtype="4"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 calcmode="lin" valueType="num">
                                      <p:cBhvr additive="base">
                                        <p:cTn id="68" dur="500" fill="hold"/>
                                        <p:tgtEl>
                                          <p:spTgt spid="61"/>
                                        </p:tgtEl>
                                        <p:attrNameLst>
                                          <p:attrName>ppt_x</p:attrName>
                                        </p:attrNameLst>
                                      </p:cBhvr>
                                      <p:tavLst>
                                        <p:tav tm="0">
                                          <p:val>
                                            <p:strVal val="#ppt_x"/>
                                          </p:val>
                                        </p:tav>
                                        <p:tav tm="100000">
                                          <p:val>
                                            <p:strVal val="#ppt_x"/>
                                          </p:val>
                                        </p:tav>
                                      </p:tavLst>
                                    </p:anim>
                                    <p:anim calcmode="lin" valueType="num">
                                      <p:cBhvr additive="base">
                                        <p:cTn id="69"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38"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0749677F-9555-4B8F-AB21-A74E6AD2E6C6}"/>
              </a:ext>
            </a:extLst>
          </p:cNvPr>
          <p:cNvSpPr>
            <a:spLocks noChangeArrowheads="1"/>
          </p:cNvSpPr>
          <p:nvPr/>
        </p:nvSpPr>
        <p:spPr bwMode="auto">
          <a:xfrm>
            <a:off x="4920247" y="2638141"/>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 name="Freeform 4">
            <a:extLst>
              <a:ext uri="{FF2B5EF4-FFF2-40B4-BE49-F238E27FC236}">
                <a16:creationId xmlns:a16="http://schemas.microsoft.com/office/drawing/2014/main" id="{386381F2-E078-4A04-8635-F52D878245FB}"/>
              </a:ext>
            </a:extLst>
          </p:cNvPr>
          <p:cNvSpPr>
            <a:spLocks noChangeArrowheads="1"/>
          </p:cNvSpPr>
          <p:nvPr/>
        </p:nvSpPr>
        <p:spPr bwMode="auto">
          <a:xfrm>
            <a:off x="4948509" y="2756723"/>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42" name="مجموعة 41">
            <a:extLst>
              <a:ext uri="{FF2B5EF4-FFF2-40B4-BE49-F238E27FC236}">
                <a16:creationId xmlns:a16="http://schemas.microsoft.com/office/drawing/2014/main" id="{040735C0-A578-40BA-BD6B-B595CB2CCC90}"/>
              </a:ext>
            </a:extLst>
          </p:cNvPr>
          <p:cNvGrpSpPr/>
          <p:nvPr/>
        </p:nvGrpSpPr>
        <p:grpSpPr>
          <a:xfrm>
            <a:off x="5754937" y="595033"/>
            <a:ext cx="1428948" cy="3173859"/>
            <a:chOff x="5505301" y="595033"/>
            <a:chExt cx="1428948" cy="3173859"/>
          </a:xfrm>
          <a:gradFill flip="none" rotWithShape="1">
            <a:gsLst>
              <a:gs pos="0">
                <a:srgbClr val="1E82C5">
                  <a:shade val="30000"/>
                  <a:satMod val="115000"/>
                </a:srgbClr>
              </a:gs>
              <a:gs pos="50000">
                <a:srgbClr val="1E82C5">
                  <a:shade val="67500"/>
                  <a:satMod val="115000"/>
                </a:srgbClr>
              </a:gs>
              <a:gs pos="100000">
                <a:srgbClr val="1E82C5">
                  <a:shade val="100000"/>
                  <a:satMod val="115000"/>
                </a:srgbClr>
              </a:gs>
            </a:gsLst>
            <a:lin ang="10800000" scaled="1"/>
            <a:tileRect/>
          </a:gradFill>
        </p:grpSpPr>
        <p:sp>
          <p:nvSpPr>
            <p:cNvPr id="30" name="Freeform 9">
              <a:extLst>
                <a:ext uri="{FF2B5EF4-FFF2-40B4-BE49-F238E27FC236}">
                  <a16:creationId xmlns:a16="http://schemas.microsoft.com/office/drawing/2014/main" id="{15692C4E-2625-4755-8639-8EAE9019C707}"/>
                </a:ext>
              </a:extLst>
            </p:cNvPr>
            <p:cNvSpPr>
              <a:spLocks noChangeArrowheads="1"/>
            </p:cNvSpPr>
            <p:nvPr/>
          </p:nvSpPr>
          <p:spPr bwMode="auto">
            <a:xfrm>
              <a:off x="5505301" y="595033"/>
              <a:ext cx="1137579" cy="1640731"/>
            </a:xfrm>
            <a:custGeom>
              <a:avLst/>
              <a:gdLst>
                <a:gd name="T0" fmla="*/ 1617 w 1618"/>
                <a:gd name="T1" fmla="*/ 1974 h 2445"/>
                <a:gd name="T2" fmla="*/ 1617 w 1618"/>
                <a:gd name="T3" fmla="*/ 1974 h 2445"/>
                <a:gd name="T4" fmla="*/ 1617 w 1618"/>
                <a:gd name="T5" fmla="*/ 1503 h 2445"/>
                <a:gd name="T6" fmla="*/ 1617 w 1618"/>
                <a:gd name="T7" fmla="*/ 929 h 2445"/>
                <a:gd name="T8" fmla="*/ 1043 w 1618"/>
                <a:gd name="T9" fmla="*/ 137 h 2445"/>
                <a:gd name="T10" fmla="*/ 0 w 1618"/>
                <a:gd name="T11" fmla="*/ 23 h 2445"/>
                <a:gd name="T12" fmla="*/ 413 w 1618"/>
                <a:gd name="T13" fmla="*/ 711 h 2445"/>
                <a:gd name="T14" fmla="*/ 413 w 1618"/>
                <a:gd name="T15" fmla="*/ 1273 h 2445"/>
                <a:gd name="T16" fmla="*/ 413 w 1618"/>
                <a:gd name="T17" fmla="*/ 1698 h 2445"/>
                <a:gd name="T18" fmla="*/ 413 w 1618"/>
                <a:gd name="T19" fmla="*/ 2444 h 2445"/>
                <a:gd name="T20" fmla="*/ 1617 w 1618"/>
                <a:gd name="T21" fmla="*/ 2444 h 2445"/>
                <a:gd name="T22" fmla="*/ 1617 w 1618"/>
                <a:gd name="T23" fmla="*/ 1974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8" h="2445">
                  <a:moveTo>
                    <a:pt x="1617" y="1974"/>
                  </a:moveTo>
                  <a:lnTo>
                    <a:pt x="1617" y="1974"/>
                  </a:lnTo>
                  <a:cubicBezTo>
                    <a:pt x="1617" y="1503"/>
                    <a:pt x="1617" y="1503"/>
                    <a:pt x="1617" y="1503"/>
                  </a:cubicBezTo>
                  <a:cubicBezTo>
                    <a:pt x="1617" y="1503"/>
                    <a:pt x="1617" y="1388"/>
                    <a:pt x="1617" y="929"/>
                  </a:cubicBezTo>
                  <a:cubicBezTo>
                    <a:pt x="1617" y="677"/>
                    <a:pt x="1411" y="309"/>
                    <a:pt x="1043" y="137"/>
                  </a:cubicBezTo>
                  <a:cubicBezTo>
                    <a:pt x="757" y="0"/>
                    <a:pt x="344" y="23"/>
                    <a:pt x="0" y="23"/>
                  </a:cubicBezTo>
                  <a:cubicBezTo>
                    <a:pt x="0" y="23"/>
                    <a:pt x="413" y="252"/>
                    <a:pt x="413" y="711"/>
                  </a:cubicBezTo>
                  <a:cubicBezTo>
                    <a:pt x="413" y="1170"/>
                    <a:pt x="413" y="1273"/>
                    <a:pt x="413" y="1273"/>
                  </a:cubicBezTo>
                  <a:cubicBezTo>
                    <a:pt x="413" y="1698"/>
                    <a:pt x="413" y="1698"/>
                    <a:pt x="413" y="1698"/>
                  </a:cubicBezTo>
                  <a:cubicBezTo>
                    <a:pt x="413" y="1698"/>
                    <a:pt x="413" y="2031"/>
                    <a:pt x="413" y="2444"/>
                  </a:cubicBezTo>
                  <a:cubicBezTo>
                    <a:pt x="1617" y="2444"/>
                    <a:pt x="1617" y="2444"/>
                    <a:pt x="1617" y="2444"/>
                  </a:cubicBezTo>
                  <a:cubicBezTo>
                    <a:pt x="1617" y="2169"/>
                    <a:pt x="1617" y="1974"/>
                    <a:pt x="1617" y="19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31" name="Freeform 10">
              <a:extLst>
                <a:ext uri="{FF2B5EF4-FFF2-40B4-BE49-F238E27FC236}">
                  <a16:creationId xmlns:a16="http://schemas.microsoft.com/office/drawing/2014/main" id="{1D6B0AC2-EC94-4A52-8BAE-FF2DF3A37786}"/>
                </a:ext>
              </a:extLst>
            </p:cNvPr>
            <p:cNvSpPr>
              <a:spLocks noChangeArrowheads="1"/>
            </p:cNvSpPr>
            <p:nvPr/>
          </p:nvSpPr>
          <p:spPr bwMode="auto">
            <a:xfrm>
              <a:off x="5796670" y="2181470"/>
              <a:ext cx="1137579" cy="1587422"/>
            </a:xfrm>
            <a:custGeom>
              <a:avLst/>
              <a:gdLst>
                <a:gd name="T0" fmla="*/ 573 w 1618"/>
                <a:gd name="T1" fmla="*/ 2225 h 2364"/>
                <a:gd name="T2" fmla="*/ 573 w 1618"/>
                <a:gd name="T3" fmla="*/ 2225 h 2364"/>
                <a:gd name="T4" fmla="*/ 1617 w 1618"/>
                <a:gd name="T5" fmla="*/ 2329 h 2364"/>
                <a:gd name="T6" fmla="*/ 1204 w 1618"/>
                <a:gd name="T7" fmla="*/ 1651 h 2364"/>
                <a:gd name="T8" fmla="*/ 1204 w 1618"/>
                <a:gd name="T9" fmla="*/ 0 h 2364"/>
                <a:gd name="T10" fmla="*/ 0 w 1618"/>
                <a:gd name="T11" fmla="*/ 0 h 2364"/>
                <a:gd name="T12" fmla="*/ 0 w 1618"/>
                <a:gd name="T13" fmla="*/ 1423 h 2364"/>
                <a:gd name="T14" fmla="*/ 573 w 1618"/>
                <a:gd name="T15" fmla="*/ 2225 h 2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8" h="2364">
                  <a:moveTo>
                    <a:pt x="573" y="2225"/>
                  </a:moveTo>
                  <a:lnTo>
                    <a:pt x="573" y="2225"/>
                  </a:lnTo>
                  <a:cubicBezTo>
                    <a:pt x="860" y="2363"/>
                    <a:pt x="1262" y="2329"/>
                    <a:pt x="1617" y="2329"/>
                  </a:cubicBezTo>
                  <a:cubicBezTo>
                    <a:pt x="1617" y="2329"/>
                    <a:pt x="1204" y="2110"/>
                    <a:pt x="1204" y="1651"/>
                  </a:cubicBezTo>
                  <a:cubicBezTo>
                    <a:pt x="1204" y="1354"/>
                    <a:pt x="1204" y="528"/>
                    <a:pt x="1204" y="0"/>
                  </a:cubicBezTo>
                  <a:cubicBezTo>
                    <a:pt x="0" y="0"/>
                    <a:pt x="0" y="0"/>
                    <a:pt x="0" y="0"/>
                  </a:cubicBezTo>
                  <a:cubicBezTo>
                    <a:pt x="0" y="516"/>
                    <a:pt x="0" y="1170"/>
                    <a:pt x="0" y="1423"/>
                  </a:cubicBezTo>
                  <a:cubicBezTo>
                    <a:pt x="0" y="1674"/>
                    <a:pt x="207" y="2053"/>
                    <a:pt x="573" y="2225"/>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22" name="مجموعة 21">
            <a:extLst>
              <a:ext uri="{FF2B5EF4-FFF2-40B4-BE49-F238E27FC236}">
                <a16:creationId xmlns:a16="http://schemas.microsoft.com/office/drawing/2014/main" id="{AD1A3591-ED37-4F73-A68E-FED3CABDC39C}"/>
              </a:ext>
            </a:extLst>
          </p:cNvPr>
          <p:cNvGrpSpPr/>
          <p:nvPr/>
        </p:nvGrpSpPr>
        <p:grpSpPr>
          <a:xfrm>
            <a:off x="2915774" y="600072"/>
            <a:ext cx="3174895" cy="736354"/>
            <a:chOff x="2915774" y="600072"/>
            <a:chExt cx="3174895" cy="736354"/>
          </a:xfrm>
        </p:grpSpPr>
        <p:sp>
          <p:nvSpPr>
            <p:cNvPr id="28" name="Freeform 5">
              <a:extLst>
                <a:ext uri="{FF2B5EF4-FFF2-40B4-BE49-F238E27FC236}">
                  <a16:creationId xmlns:a16="http://schemas.microsoft.com/office/drawing/2014/main" id="{DA5FBA21-23E7-4D26-9348-C411E6D7981A}"/>
                </a:ext>
              </a:extLst>
            </p:cNvPr>
            <p:cNvSpPr>
              <a:spLocks noChangeArrowheads="1"/>
            </p:cNvSpPr>
            <p:nvPr/>
          </p:nvSpPr>
          <p:spPr bwMode="auto">
            <a:xfrm>
              <a:off x="2915774" y="971756"/>
              <a:ext cx="3174895" cy="364670"/>
            </a:xfrm>
            <a:custGeom>
              <a:avLst/>
              <a:gdLst>
                <a:gd name="T0" fmla="*/ 0 w 4224"/>
                <a:gd name="T1" fmla="*/ 0 h 620"/>
                <a:gd name="T2" fmla="*/ 0 w 4224"/>
                <a:gd name="T3" fmla="*/ 0 h 620"/>
                <a:gd name="T4" fmla="*/ 0 w 4224"/>
                <a:gd name="T5" fmla="*/ 619 h 620"/>
                <a:gd name="T6" fmla="*/ 4223 w 4224"/>
                <a:gd name="T7" fmla="*/ 619 h 620"/>
                <a:gd name="T8" fmla="*/ 4223 w 4224"/>
                <a:gd name="T9" fmla="*/ 57 h 620"/>
                <a:gd name="T10" fmla="*/ 4223 w 4224"/>
                <a:gd name="T11" fmla="*/ 0 h 620"/>
                <a:gd name="T12" fmla="*/ 0 w 422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4224" h="620">
                  <a:moveTo>
                    <a:pt x="0" y="0"/>
                  </a:moveTo>
                  <a:lnTo>
                    <a:pt x="0" y="0"/>
                  </a:lnTo>
                  <a:cubicBezTo>
                    <a:pt x="0" y="619"/>
                    <a:pt x="0" y="619"/>
                    <a:pt x="0" y="619"/>
                  </a:cubicBezTo>
                  <a:cubicBezTo>
                    <a:pt x="4223" y="619"/>
                    <a:pt x="4223" y="619"/>
                    <a:pt x="4223" y="619"/>
                  </a:cubicBezTo>
                  <a:cubicBezTo>
                    <a:pt x="4223" y="619"/>
                    <a:pt x="4223" y="516"/>
                    <a:pt x="4223" y="57"/>
                  </a:cubicBezTo>
                  <a:cubicBezTo>
                    <a:pt x="4223" y="34"/>
                    <a:pt x="4223" y="11"/>
                    <a:pt x="4223" y="0"/>
                  </a:cubicBezTo>
                  <a:cubicBezTo>
                    <a:pt x="2031" y="0"/>
                    <a:pt x="746" y="0"/>
                    <a:pt x="0" y="0"/>
                  </a:cubicBezTo>
                </a:path>
              </a:pathLst>
            </a:custGeom>
            <a:solidFill>
              <a:srgbClr val="1E82C5"/>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9" name="Freeform 7">
              <a:extLst>
                <a:ext uri="{FF2B5EF4-FFF2-40B4-BE49-F238E27FC236}">
                  <a16:creationId xmlns:a16="http://schemas.microsoft.com/office/drawing/2014/main" id="{7E64BC6D-1F9B-48B9-99A9-2E4A0A690A97}"/>
                </a:ext>
              </a:extLst>
            </p:cNvPr>
            <p:cNvSpPr>
              <a:spLocks noChangeArrowheads="1"/>
            </p:cNvSpPr>
            <p:nvPr/>
          </p:nvSpPr>
          <p:spPr bwMode="auto">
            <a:xfrm>
              <a:off x="2915774" y="600072"/>
              <a:ext cx="3174895" cy="369153"/>
            </a:xfrm>
            <a:custGeom>
              <a:avLst/>
              <a:gdLst>
                <a:gd name="T0" fmla="*/ 4223 w 4224"/>
                <a:gd name="T1" fmla="*/ 631 h 632"/>
                <a:gd name="T2" fmla="*/ 4223 w 4224"/>
                <a:gd name="T3" fmla="*/ 631 h 632"/>
                <a:gd name="T4" fmla="*/ 3810 w 4224"/>
                <a:gd name="T5" fmla="*/ 0 h 632"/>
                <a:gd name="T6" fmla="*/ 0 w 4224"/>
                <a:gd name="T7" fmla="*/ 0 h 632"/>
                <a:gd name="T8" fmla="*/ 0 w 4224"/>
                <a:gd name="T9" fmla="*/ 631 h 632"/>
                <a:gd name="T10" fmla="*/ 4223 w 4224"/>
                <a:gd name="T11" fmla="*/ 631 h 632"/>
              </a:gdLst>
              <a:ahLst/>
              <a:cxnLst>
                <a:cxn ang="0">
                  <a:pos x="T0" y="T1"/>
                </a:cxn>
                <a:cxn ang="0">
                  <a:pos x="T2" y="T3"/>
                </a:cxn>
                <a:cxn ang="0">
                  <a:pos x="T4" y="T5"/>
                </a:cxn>
                <a:cxn ang="0">
                  <a:pos x="T6" y="T7"/>
                </a:cxn>
                <a:cxn ang="0">
                  <a:pos x="T8" y="T9"/>
                </a:cxn>
                <a:cxn ang="0">
                  <a:pos x="T10" y="T11"/>
                </a:cxn>
              </a:cxnLst>
              <a:rect l="0" t="0" r="r" b="b"/>
              <a:pathLst>
                <a:path w="4224" h="632">
                  <a:moveTo>
                    <a:pt x="4223" y="631"/>
                  </a:moveTo>
                  <a:lnTo>
                    <a:pt x="4223" y="631"/>
                  </a:lnTo>
                  <a:cubicBezTo>
                    <a:pt x="4189" y="206"/>
                    <a:pt x="3810" y="0"/>
                    <a:pt x="3810" y="0"/>
                  </a:cubicBezTo>
                  <a:cubicBezTo>
                    <a:pt x="1435" y="0"/>
                    <a:pt x="425" y="0"/>
                    <a:pt x="0" y="0"/>
                  </a:cubicBezTo>
                  <a:cubicBezTo>
                    <a:pt x="0" y="631"/>
                    <a:pt x="0" y="631"/>
                    <a:pt x="0" y="631"/>
                  </a:cubicBezTo>
                  <a:cubicBezTo>
                    <a:pt x="746" y="631"/>
                    <a:pt x="2031" y="631"/>
                    <a:pt x="4223" y="631"/>
                  </a:cubicBezTo>
                </a:path>
              </a:pathLst>
            </a:custGeom>
            <a:gradFill flip="none" rotWithShape="1">
              <a:gsLst>
                <a:gs pos="0">
                  <a:srgbClr val="1E82C5">
                    <a:shade val="30000"/>
                    <a:satMod val="115000"/>
                  </a:srgbClr>
                </a:gs>
                <a:gs pos="50000">
                  <a:srgbClr val="1E82C5">
                    <a:shade val="67500"/>
                    <a:satMod val="115000"/>
                  </a:srgbClr>
                </a:gs>
                <a:gs pos="100000">
                  <a:srgbClr val="1E82C5">
                    <a:shade val="100000"/>
                    <a:satMod val="115000"/>
                  </a:srgb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24" name="مجموعة 23">
            <a:extLst>
              <a:ext uri="{FF2B5EF4-FFF2-40B4-BE49-F238E27FC236}">
                <a16:creationId xmlns:a16="http://schemas.microsoft.com/office/drawing/2014/main" id="{8A0DB0A4-7321-4FEF-93E0-12D3D54F0DF9}"/>
              </a:ext>
            </a:extLst>
          </p:cNvPr>
          <p:cNvGrpSpPr/>
          <p:nvPr/>
        </p:nvGrpSpPr>
        <p:grpSpPr>
          <a:xfrm>
            <a:off x="1897898" y="469106"/>
            <a:ext cx="944464" cy="960731"/>
            <a:chOff x="1897898" y="469106"/>
            <a:chExt cx="944464" cy="960731"/>
          </a:xfrm>
        </p:grpSpPr>
        <p:sp>
          <p:nvSpPr>
            <p:cNvPr id="26" name="Freeform 6">
              <a:extLst>
                <a:ext uri="{FF2B5EF4-FFF2-40B4-BE49-F238E27FC236}">
                  <a16:creationId xmlns:a16="http://schemas.microsoft.com/office/drawing/2014/main" id="{3AD907BB-8703-4933-BE72-24EE28AA88C3}"/>
                </a:ext>
              </a:extLst>
            </p:cNvPr>
            <p:cNvSpPr>
              <a:spLocks noChangeArrowheads="1"/>
            </p:cNvSpPr>
            <p:nvPr/>
          </p:nvSpPr>
          <p:spPr bwMode="auto">
            <a:xfrm>
              <a:off x="1897898" y="949472"/>
              <a:ext cx="944464" cy="480365"/>
            </a:xfrm>
            <a:custGeom>
              <a:avLst/>
              <a:gdLst>
                <a:gd name="T0" fmla="*/ 0 w 1045"/>
                <a:gd name="T1" fmla="*/ 0 h 873"/>
                <a:gd name="T2" fmla="*/ 0 w 1045"/>
                <a:gd name="T3" fmla="*/ 0 h 873"/>
                <a:gd name="T4" fmla="*/ 23 w 1045"/>
                <a:gd name="T5" fmla="*/ 57 h 873"/>
                <a:gd name="T6" fmla="*/ 631 w 1045"/>
                <a:gd name="T7" fmla="*/ 815 h 873"/>
                <a:gd name="T8" fmla="*/ 768 w 1045"/>
                <a:gd name="T9" fmla="*/ 826 h 873"/>
                <a:gd name="T10" fmla="*/ 814 w 1045"/>
                <a:gd name="T11" fmla="*/ 757 h 873"/>
                <a:gd name="T12" fmla="*/ 792 w 1045"/>
                <a:gd name="T13" fmla="*/ 688 h 873"/>
                <a:gd name="T14" fmla="*/ 734 w 1045"/>
                <a:gd name="T15" fmla="*/ 619 h 873"/>
                <a:gd name="T16" fmla="*/ 1044 w 1045"/>
                <a:gd name="T17" fmla="*/ 619 h 873"/>
                <a:gd name="T18" fmla="*/ 1044 w 1045"/>
                <a:gd name="T19" fmla="*/ 0 h 873"/>
                <a:gd name="T20" fmla="*/ 0 w 1045"/>
                <a:gd name="T21"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5" h="873">
                  <a:moveTo>
                    <a:pt x="0" y="0"/>
                  </a:moveTo>
                  <a:lnTo>
                    <a:pt x="0" y="0"/>
                  </a:lnTo>
                  <a:cubicBezTo>
                    <a:pt x="0" y="23"/>
                    <a:pt x="11" y="46"/>
                    <a:pt x="23" y="57"/>
                  </a:cubicBezTo>
                  <a:cubicBezTo>
                    <a:pt x="631" y="815"/>
                    <a:pt x="631" y="815"/>
                    <a:pt x="631" y="815"/>
                  </a:cubicBezTo>
                  <a:cubicBezTo>
                    <a:pt x="665" y="861"/>
                    <a:pt x="734" y="872"/>
                    <a:pt x="768" y="826"/>
                  </a:cubicBezTo>
                  <a:cubicBezTo>
                    <a:pt x="803" y="815"/>
                    <a:pt x="814" y="780"/>
                    <a:pt x="814" y="757"/>
                  </a:cubicBezTo>
                  <a:cubicBezTo>
                    <a:pt x="814" y="734"/>
                    <a:pt x="803" y="711"/>
                    <a:pt x="792" y="688"/>
                  </a:cubicBezTo>
                  <a:cubicBezTo>
                    <a:pt x="734" y="619"/>
                    <a:pt x="734" y="619"/>
                    <a:pt x="734" y="619"/>
                  </a:cubicBezTo>
                  <a:cubicBezTo>
                    <a:pt x="849" y="619"/>
                    <a:pt x="952" y="619"/>
                    <a:pt x="1044" y="619"/>
                  </a:cubicBezTo>
                  <a:cubicBezTo>
                    <a:pt x="1044" y="0"/>
                    <a:pt x="1044" y="0"/>
                    <a:pt x="1044" y="0"/>
                  </a:cubicBezTo>
                  <a:cubicBezTo>
                    <a:pt x="0" y="0"/>
                    <a:pt x="0" y="0"/>
                    <a:pt x="0" y="0"/>
                  </a:cubicBezTo>
                </a:path>
              </a:pathLst>
            </a:custGeom>
            <a:gradFill flip="none" rotWithShape="1">
              <a:gsLst>
                <a:gs pos="0">
                  <a:srgbClr val="1E82C5">
                    <a:shade val="30000"/>
                    <a:satMod val="115000"/>
                  </a:srgbClr>
                </a:gs>
                <a:gs pos="50000">
                  <a:srgbClr val="1E82C5">
                    <a:shade val="67500"/>
                    <a:satMod val="115000"/>
                  </a:srgbClr>
                </a:gs>
                <a:gs pos="100000">
                  <a:srgbClr val="1E82C5">
                    <a:shade val="100000"/>
                    <a:satMod val="115000"/>
                  </a:srgbClr>
                </a:gs>
              </a:gsLst>
              <a:lin ang="2700000" scaled="1"/>
              <a:tileRect/>
            </a:gradFill>
            <a:ln>
              <a:noFill/>
            </a:ln>
            <a:effectLst/>
          </p:spPr>
          <p:txBody>
            <a:bodyPr wrap="none" anchor="ctr"/>
            <a:lstStyle/>
            <a:p>
              <a:pPr eaLnBrk="1">
                <a:lnSpc>
                  <a:spcPct val="93000"/>
                </a:lnSpc>
                <a:buClr>
                  <a:srgbClr val="000000"/>
                </a:buClr>
                <a:buSzPct val="100000"/>
                <a:buFont typeface="Times New Roman" charset="0"/>
                <a:buNone/>
              </a:pPr>
              <a:endParaRPr lang="en-US" altLang="x-none" sz="1400"/>
            </a:p>
          </p:txBody>
        </p:sp>
        <p:sp>
          <p:nvSpPr>
            <p:cNvPr id="27" name="Freeform 8">
              <a:extLst>
                <a:ext uri="{FF2B5EF4-FFF2-40B4-BE49-F238E27FC236}">
                  <a16:creationId xmlns:a16="http://schemas.microsoft.com/office/drawing/2014/main" id="{F3E46F00-83C2-4066-970C-0DFAC6A4D557}"/>
                </a:ext>
              </a:extLst>
            </p:cNvPr>
            <p:cNvSpPr>
              <a:spLocks noChangeArrowheads="1"/>
            </p:cNvSpPr>
            <p:nvPr/>
          </p:nvSpPr>
          <p:spPr bwMode="auto">
            <a:xfrm>
              <a:off x="1897898" y="469106"/>
              <a:ext cx="944464" cy="479664"/>
            </a:xfrm>
            <a:custGeom>
              <a:avLst/>
              <a:gdLst>
                <a:gd name="T0" fmla="*/ 792 w 1045"/>
                <a:gd name="T1" fmla="*/ 172 h 873"/>
                <a:gd name="T2" fmla="*/ 792 w 1045"/>
                <a:gd name="T3" fmla="*/ 172 h 873"/>
                <a:gd name="T4" fmla="*/ 768 w 1045"/>
                <a:gd name="T5" fmla="*/ 34 h 873"/>
                <a:gd name="T6" fmla="*/ 631 w 1045"/>
                <a:gd name="T7" fmla="*/ 46 h 873"/>
                <a:gd name="T8" fmla="*/ 23 w 1045"/>
                <a:gd name="T9" fmla="*/ 803 h 873"/>
                <a:gd name="T10" fmla="*/ 0 w 1045"/>
                <a:gd name="T11" fmla="*/ 872 h 873"/>
                <a:gd name="T12" fmla="*/ 1044 w 1045"/>
                <a:gd name="T13" fmla="*/ 872 h 873"/>
                <a:gd name="T14" fmla="*/ 1044 w 1045"/>
                <a:gd name="T15" fmla="*/ 241 h 873"/>
                <a:gd name="T16" fmla="*/ 734 w 1045"/>
                <a:gd name="T17" fmla="*/ 241 h 873"/>
                <a:gd name="T18" fmla="*/ 792 w 1045"/>
                <a:gd name="T19" fmla="*/ 1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5" h="873">
                  <a:moveTo>
                    <a:pt x="792" y="172"/>
                  </a:moveTo>
                  <a:lnTo>
                    <a:pt x="792" y="172"/>
                  </a:lnTo>
                  <a:cubicBezTo>
                    <a:pt x="826" y="126"/>
                    <a:pt x="814" y="68"/>
                    <a:pt x="768" y="34"/>
                  </a:cubicBezTo>
                  <a:cubicBezTo>
                    <a:pt x="734" y="0"/>
                    <a:pt x="665" y="0"/>
                    <a:pt x="631" y="46"/>
                  </a:cubicBezTo>
                  <a:cubicBezTo>
                    <a:pt x="23" y="803"/>
                    <a:pt x="23" y="803"/>
                    <a:pt x="23" y="803"/>
                  </a:cubicBezTo>
                  <a:cubicBezTo>
                    <a:pt x="11" y="826"/>
                    <a:pt x="0" y="849"/>
                    <a:pt x="0" y="872"/>
                  </a:cubicBezTo>
                  <a:cubicBezTo>
                    <a:pt x="0" y="872"/>
                    <a:pt x="0" y="872"/>
                    <a:pt x="1044" y="872"/>
                  </a:cubicBezTo>
                  <a:cubicBezTo>
                    <a:pt x="1044" y="241"/>
                    <a:pt x="1044" y="241"/>
                    <a:pt x="1044" y="241"/>
                  </a:cubicBezTo>
                  <a:cubicBezTo>
                    <a:pt x="734" y="241"/>
                    <a:pt x="734" y="241"/>
                    <a:pt x="734" y="241"/>
                  </a:cubicBezTo>
                  <a:cubicBezTo>
                    <a:pt x="792" y="172"/>
                    <a:pt x="792" y="172"/>
                    <a:pt x="792" y="172"/>
                  </a:cubicBezTo>
                </a:path>
              </a:pathLst>
            </a:custGeom>
            <a:solidFill>
              <a:srgbClr val="1E82C5"/>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45" name="Group 38">
            <a:extLst>
              <a:ext uri="{FF2B5EF4-FFF2-40B4-BE49-F238E27FC236}">
                <a16:creationId xmlns:a16="http://schemas.microsoft.com/office/drawing/2014/main" id="{10D606D3-C0BF-4510-9980-4E5E918EBF1D}"/>
              </a:ext>
            </a:extLst>
          </p:cNvPr>
          <p:cNvGrpSpPr/>
          <p:nvPr/>
        </p:nvGrpSpPr>
        <p:grpSpPr>
          <a:xfrm>
            <a:off x="5072571" y="1396993"/>
            <a:ext cx="1390259" cy="2054031"/>
            <a:chOff x="3181351" y="3659189"/>
            <a:chExt cx="649286" cy="1696932"/>
          </a:xfrm>
          <a:gradFill flip="none" rotWithShape="1">
            <a:gsLst>
              <a:gs pos="0">
                <a:srgbClr val="09A698">
                  <a:shade val="30000"/>
                  <a:satMod val="115000"/>
                </a:srgbClr>
              </a:gs>
              <a:gs pos="50000">
                <a:srgbClr val="09A698">
                  <a:shade val="67500"/>
                  <a:satMod val="115000"/>
                </a:srgbClr>
              </a:gs>
              <a:gs pos="100000">
                <a:srgbClr val="09A698">
                  <a:shade val="100000"/>
                  <a:satMod val="115000"/>
                </a:srgbClr>
              </a:gs>
            </a:gsLst>
            <a:lin ang="10800000" scaled="1"/>
            <a:tileRect/>
          </a:gradFill>
          <a:effectLst/>
        </p:grpSpPr>
        <p:sp>
          <p:nvSpPr>
            <p:cNvPr id="52" name="Freeform 53">
              <a:extLst>
                <a:ext uri="{FF2B5EF4-FFF2-40B4-BE49-F238E27FC236}">
                  <a16:creationId xmlns:a16="http://schemas.microsoft.com/office/drawing/2014/main" id="{2B8A2C04-A180-435D-BA79-B96AC179D0DF}"/>
                </a:ext>
              </a:extLst>
            </p:cNvPr>
            <p:cNvSpPr>
              <a:spLocks noChangeArrowheads="1"/>
            </p:cNvSpPr>
            <p:nvPr/>
          </p:nvSpPr>
          <p:spPr bwMode="auto">
            <a:xfrm>
              <a:off x="3248024" y="3659189"/>
              <a:ext cx="582613" cy="703262"/>
            </a:xfrm>
            <a:custGeom>
              <a:avLst/>
              <a:gdLst>
                <a:gd name="T0" fmla="*/ 1205 w 1619"/>
                <a:gd name="T1" fmla="*/ 1285 h 1952"/>
                <a:gd name="T2" fmla="*/ 1205 w 1619"/>
                <a:gd name="T3" fmla="*/ 1285 h 1952"/>
                <a:gd name="T4" fmla="*/ 1205 w 1619"/>
                <a:gd name="T5" fmla="*/ 711 h 1952"/>
                <a:gd name="T6" fmla="*/ 1618 w 1619"/>
                <a:gd name="T7" fmla="*/ 34 h 1952"/>
                <a:gd name="T8" fmla="*/ 574 w 1619"/>
                <a:gd name="T9" fmla="*/ 138 h 1952"/>
                <a:gd name="T10" fmla="*/ 0 w 1619"/>
                <a:gd name="T11" fmla="*/ 941 h 1952"/>
                <a:gd name="T12" fmla="*/ 0 w 1619"/>
                <a:gd name="T13" fmla="*/ 1951 h 1952"/>
                <a:gd name="T14" fmla="*/ 1205 w 1619"/>
                <a:gd name="T15" fmla="*/ 1951 h 1952"/>
                <a:gd name="T16" fmla="*/ 1205 w 1619"/>
                <a:gd name="T17" fmla="*/ 1285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9" h="1952">
                  <a:moveTo>
                    <a:pt x="1205" y="1285"/>
                  </a:moveTo>
                  <a:lnTo>
                    <a:pt x="1205" y="1285"/>
                  </a:lnTo>
                  <a:cubicBezTo>
                    <a:pt x="1205" y="1285"/>
                    <a:pt x="1205" y="1170"/>
                    <a:pt x="1205" y="711"/>
                  </a:cubicBezTo>
                  <a:cubicBezTo>
                    <a:pt x="1205" y="264"/>
                    <a:pt x="1618" y="34"/>
                    <a:pt x="1618" y="34"/>
                  </a:cubicBezTo>
                  <a:cubicBezTo>
                    <a:pt x="1262" y="34"/>
                    <a:pt x="861" y="0"/>
                    <a:pt x="574" y="138"/>
                  </a:cubicBezTo>
                  <a:cubicBezTo>
                    <a:pt x="207" y="309"/>
                    <a:pt x="0" y="688"/>
                    <a:pt x="0" y="941"/>
                  </a:cubicBezTo>
                  <a:cubicBezTo>
                    <a:pt x="0" y="1136"/>
                    <a:pt x="0" y="1549"/>
                    <a:pt x="0" y="1951"/>
                  </a:cubicBezTo>
                  <a:cubicBezTo>
                    <a:pt x="1205" y="1951"/>
                    <a:pt x="1205" y="1951"/>
                    <a:pt x="1205" y="1951"/>
                  </a:cubicBezTo>
                  <a:cubicBezTo>
                    <a:pt x="1205" y="1285"/>
                    <a:pt x="1205" y="1285"/>
                    <a:pt x="1205" y="1285"/>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53" name="Freeform 54">
              <a:extLst>
                <a:ext uri="{FF2B5EF4-FFF2-40B4-BE49-F238E27FC236}">
                  <a16:creationId xmlns:a16="http://schemas.microsoft.com/office/drawing/2014/main" id="{D05F2EE5-833B-403D-8595-18299B16483B}"/>
                </a:ext>
              </a:extLst>
            </p:cNvPr>
            <p:cNvSpPr>
              <a:spLocks noChangeArrowheads="1"/>
            </p:cNvSpPr>
            <p:nvPr/>
          </p:nvSpPr>
          <p:spPr bwMode="auto">
            <a:xfrm>
              <a:off x="3181351" y="4327421"/>
              <a:ext cx="500063" cy="1028700"/>
            </a:xfrm>
            <a:custGeom>
              <a:avLst/>
              <a:gdLst>
                <a:gd name="T0" fmla="*/ 184 w 1390"/>
                <a:gd name="T1" fmla="*/ 1582 h 2857"/>
                <a:gd name="T2" fmla="*/ 184 w 1390"/>
                <a:gd name="T3" fmla="*/ 1582 h 2857"/>
                <a:gd name="T4" fmla="*/ 184 w 1390"/>
                <a:gd name="T5" fmla="*/ 2145 h 2857"/>
                <a:gd name="T6" fmla="*/ 0 w 1390"/>
                <a:gd name="T7" fmla="*/ 2833 h 2857"/>
                <a:gd name="T8" fmla="*/ 804 w 1390"/>
                <a:gd name="T9" fmla="*/ 2718 h 2857"/>
                <a:gd name="T10" fmla="*/ 1389 w 1390"/>
                <a:gd name="T11" fmla="*/ 1926 h 2857"/>
                <a:gd name="T12" fmla="*/ 1389 w 1390"/>
                <a:gd name="T13" fmla="*/ 1307 h 2857"/>
                <a:gd name="T14" fmla="*/ 1389 w 1390"/>
                <a:gd name="T15" fmla="*/ 0 h 2857"/>
                <a:gd name="T16" fmla="*/ 184 w 1390"/>
                <a:gd name="T17" fmla="*/ 0 h 2857"/>
                <a:gd name="T18" fmla="*/ 184 w 1390"/>
                <a:gd name="T19" fmla="*/ 1113 h 2857"/>
                <a:gd name="T20" fmla="*/ 184 w 1390"/>
                <a:gd name="T21" fmla="*/ 1582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0" h="2857">
                  <a:moveTo>
                    <a:pt x="184" y="1582"/>
                  </a:moveTo>
                  <a:lnTo>
                    <a:pt x="184" y="1582"/>
                  </a:lnTo>
                  <a:cubicBezTo>
                    <a:pt x="184" y="1582"/>
                    <a:pt x="184" y="1697"/>
                    <a:pt x="184" y="2145"/>
                  </a:cubicBezTo>
                  <a:cubicBezTo>
                    <a:pt x="184" y="2604"/>
                    <a:pt x="0" y="2833"/>
                    <a:pt x="0" y="2833"/>
                  </a:cubicBezTo>
                  <a:cubicBezTo>
                    <a:pt x="345" y="2833"/>
                    <a:pt x="517" y="2856"/>
                    <a:pt x="804" y="2718"/>
                  </a:cubicBezTo>
                  <a:cubicBezTo>
                    <a:pt x="1182" y="2546"/>
                    <a:pt x="1389" y="2179"/>
                    <a:pt x="1389" y="1926"/>
                  </a:cubicBezTo>
                  <a:cubicBezTo>
                    <a:pt x="1389" y="1467"/>
                    <a:pt x="1389" y="1307"/>
                    <a:pt x="1389" y="1307"/>
                  </a:cubicBezTo>
                  <a:cubicBezTo>
                    <a:pt x="1389" y="711"/>
                    <a:pt x="1389" y="286"/>
                    <a:pt x="1389" y="0"/>
                  </a:cubicBezTo>
                  <a:cubicBezTo>
                    <a:pt x="184" y="0"/>
                    <a:pt x="184" y="0"/>
                    <a:pt x="184" y="0"/>
                  </a:cubicBezTo>
                  <a:cubicBezTo>
                    <a:pt x="184" y="562"/>
                    <a:pt x="184" y="1113"/>
                    <a:pt x="184" y="1113"/>
                  </a:cubicBezTo>
                  <a:cubicBezTo>
                    <a:pt x="184" y="1582"/>
                    <a:pt x="184" y="1582"/>
                    <a:pt x="184" y="1582"/>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dirty="0">
                <a:ea typeface="+mn-ea"/>
                <a:cs typeface="+mn-cs"/>
              </a:endParaRPr>
            </a:p>
          </p:txBody>
        </p:sp>
      </p:grpSp>
      <p:grpSp>
        <p:nvGrpSpPr>
          <p:cNvPr id="46" name="Group 32">
            <a:extLst>
              <a:ext uri="{FF2B5EF4-FFF2-40B4-BE49-F238E27FC236}">
                <a16:creationId xmlns:a16="http://schemas.microsoft.com/office/drawing/2014/main" id="{34DE97E9-4C6E-441B-A1B7-FED115604FDC}"/>
              </a:ext>
            </a:extLst>
          </p:cNvPr>
          <p:cNvGrpSpPr/>
          <p:nvPr/>
        </p:nvGrpSpPr>
        <p:grpSpPr>
          <a:xfrm>
            <a:off x="6139194" y="1412500"/>
            <a:ext cx="3256898" cy="543343"/>
            <a:chOff x="5743575" y="1381125"/>
            <a:chExt cx="2630488" cy="776288"/>
          </a:xfrm>
          <a:gradFill flip="none" rotWithShape="1">
            <a:gsLst>
              <a:gs pos="0">
                <a:srgbClr val="09A698">
                  <a:shade val="30000"/>
                  <a:satMod val="115000"/>
                </a:srgbClr>
              </a:gs>
              <a:gs pos="50000">
                <a:srgbClr val="09A698">
                  <a:shade val="67500"/>
                  <a:satMod val="115000"/>
                </a:srgbClr>
              </a:gs>
              <a:gs pos="100000">
                <a:srgbClr val="09A698">
                  <a:shade val="100000"/>
                  <a:satMod val="115000"/>
                </a:srgbClr>
              </a:gs>
            </a:gsLst>
            <a:lin ang="10800000" scaled="1"/>
            <a:tileRect/>
          </a:gradFill>
        </p:grpSpPr>
        <p:sp>
          <p:nvSpPr>
            <p:cNvPr id="50" name="Freeform 49">
              <a:extLst>
                <a:ext uri="{FF2B5EF4-FFF2-40B4-BE49-F238E27FC236}">
                  <a16:creationId xmlns:a16="http://schemas.microsoft.com/office/drawing/2014/main" id="{107DD5FD-45B8-479D-9742-84D5369CFA7B}"/>
                </a:ext>
              </a:extLst>
            </p:cNvPr>
            <p:cNvSpPr>
              <a:spLocks noChangeArrowheads="1"/>
            </p:cNvSpPr>
            <p:nvPr/>
          </p:nvSpPr>
          <p:spPr bwMode="auto">
            <a:xfrm>
              <a:off x="5743575" y="1765300"/>
              <a:ext cx="2630488" cy="392113"/>
            </a:xfrm>
            <a:custGeom>
              <a:avLst/>
              <a:gdLst>
                <a:gd name="T0" fmla="*/ 0 w 4223"/>
                <a:gd name="T1" fmla="*/ 0 h 632"/>
                <a:gd name="T2" fmla="*/ 0 w 4223"/>
                <a:gd name="T3" fmla="*/ 0 h 632"/>
                <a:gd name="T4" fmla="*/ 0 w 4223"/>
                <a:gd name="T5" fmla="*/ 57 h 632"/>
                <a:gd name="T6" fmla="*/ 0 w 4223"/>
                <a:gd name="T7" fmla="*/ 631 h 632"/>
                <a:gd name="T8" fmla="*/ 4222 w 4223"/>
                <a:gd name="T9" fmla="*/ 631 h 632"/>
                <a:gd name="T10" fmla="*/ 4222 w 4223"/>
                <a:gd name="T11" fmla="*/ 0 h 632"/>
                <a:gd name="T12" fmla="*/ 0 w 4223"/>
                <a:gd name="T13" fmla="*/ 0 h 632"/>
              </a:gdLst>
              <a:ahLst/>
              <a:cxnLst>
                <a:cxn ang="0">
                  <a:pos x="T0" y="T1"/>
                </a:cxn>
                <a:cxn ang="0">
                  <a:pos x="T2" y="T3"/>
                </a:cxn>
                <a:cxn ang="0">
                  <a:pos x="T4" y="T5"/>
                </a:cxn>
                <a:cxn ang="0">
                  <a:pos x="T6" y="T7"/>
                </a:cxn>
                <a:cxn ang="0">
                  <a:pos x="T8" y="T9"/>
                </a:cxn>
                <a:cxn ang="0">
                  <a:pos x="T10" y="T11"/>
                </a:cxn>
                <a:cxn ang="0">
                  <a:pos x="T12" y="T13"/>
                </a:cxn>
              </a:cxnLst>
              <a:rect l="0" t="0" r="r" b="b"/>
              <a:pathLst>
                <a:path w="4223" h="632">
                  <a:moveTo>
                    <a:pt x="0" y="0"/>
                  </a:moveTo>
                  <a:lnTo>
                    <a:pt x="0" y="0"/>
                  </a:lnTo>
                  <a:cubicBezTo>
                    <a:pt x="0" y="23"/>
                    <a:pt x="0" y="46"/>
                    <a:pt x="0" y="57"/>
                  </a:cubicBezTo>
                  <a:cubicBezTo>
                    <a:pt x="0" y="516"/>
                    <a:pt x="0" y="631"/>
                    <a:pt x="0" y="631"/>
                  </a:cubicBezTo>
                  <a:cubicBezTo>
                    <a:pt x="2684" y="631"/>
                    <a:pt x="3775" y="631"/>
                    <a:pt x="4222" y="631"/>
                  </a:cubicBezTo>
                  <a:cubicBezTo>
                    <a:pt x="4222" y="0"/>
                    <a:pt x="4222" y="0"/>
                    <a:pt x="4222" y="0"/>
                  </a:cubicBezTo>
                  <a:cubicBezTo>
                    <a:pt x="0" y="0"/>
                    <a:pt x="0" y="0"/>
                    <a:pt x="0" y="0"/>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51" name="Freeform 51">
              <a:extLst>
                <a:ext uri="{FF2B5EF4-FFF2-40B4-BE49-F238E27FC236}">
                  <a16:creationId xmlns:a16="http://schemas.microsoft.com/office/drawing/2014/main" id="{987642F4-63B8-4A6C-BCB3-070D030FE956}"/>
                </a:ext>
              </a:extLst>
            </p:cNvPr>
            <p:cNvSpPr>
              <a:spLocks noChangeArrowheads="1"/>
            </p:cNvSpPr>
            <p:nvPr/>
          </p:nvSpPr>
          <p:spPr bwMode="auto">
            <a:xfrm>
              <a:off x="5743575" y="1381125"/>
              <a:ext cx="2630488" cy="387350"/>
            </a:xfrm>
            <a:custGeom>
              <a:avLst/>
              <a:gdLst>
                <a:gd name="T0" fmla="*/ 4222 w 4223"/>
                <a:gd name="T1" fmla="*/ 0 h 621"/>
                <a:gd name="T2" fmla="*/ 4222 w 4223"/>
                <a:gd name="T3" fmla="*/ 0 h 621"/>
                <a:gd name="T4" fmla="*/ 413 w 4223"/>
                <a:gd name="T5" fmla="*/ 0 h 621"/>
                <a:gd name="T6" fmla="*/ 0 w 4223"/>
                <a:gd name="T7" fmla="*/ 620 h 621"/>
                <a:gd name="T8" fmla="*/ 4222 w 4223"/>
                <a:gd name="T9" fmla="*/ 620 h 621"/>
                <a:gd name="T10" fmla="*/ 4222 w 4223"/>
                <a:gd name="T11" fmla="*/ 0 h 621"/>
              </a:gdLst>
              <a:ahLst/>
              <a:cxnLst>
                <a:cxn ang="0">
                  <a:pos x="T0" y="T1"/>
                </a:cxn>
                <a:cxn ang="0">
                  <a:pos x="T2" y="T3"/>
                </a:cxn>
                <a:cxn ang="0">
                  <a:pos x="T4" y="T5"/>
                </a:cxn>
                <a:cxn ang="0">
                  <a:pos x="T6" y="T7"/>
                </a:cxn>
                <a:cxn ang="0">
                  <a:pos x="T8" y="T9"/>
                </a:cxn>
                <a:cxn ang="0">
                  <a:pos x="T10" y="T11"/>
                </a:cxn>
              </a:cxnLst>
              <a:rect l="0" t="0" r="r" b="b"/>
              <a:pathLst>
                <a:path w="4223" h="621">
                  <a:moveTo>
                    <a:pt x="4222" y="0"/>
                  </a:moveTo>
                  <a:lnTo>
                    <a:pt x="4222" y="0"/>
                  </a:lnTo>
                  <a:cubicBezTo>
                    <a:pt x="413" y="0"/>
                    <a:pt x="413" y="0"/>
                    <a:pt x="413" y="0"/>
                  </a:cubicBezTo>
                  <a:cubicBezTo>
                    <a:pt x="413" y="0"/>
                    <a:pt x="34" y="207"/>
                    <a:pt x="0" y="620"/>
                  </a:cubicBezTo>
                  <a:cubicBezTo>
                    <a:pt x="0" y="620"/>
                    <a:pt x="0" y="620"/>
                    <a:pt x="4222" y="620"/>
                  </a:cubicBezTo>
                  <a:lnTo>
                    <a:pt x="4222" y="0"/>
                  </a:ln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47" name="Group 35">
            <a:extLst>
              <a:ext uri="{FF2B5EF4-FFF2-40B4-BE49-F238E27FC236}">
                <a16:creationId xmlns:a16="http://schemas.microsoft.com/office/drawing/2014/main" id="{6D302EDE-AA05-4CD1-8B7B-30C2802A3E7C}"/>
              </a:ext>
            </a:extLst>
          </p:cNvPr>
          <p:cNvGrpSpPr/>
          <p:nvPr/>
        </p:nvGrpSpPr>
        <p:grpSpPr>
          <a:xfrm>
            <a:off x="9484981" y="1302498"/>
            <a:ext cx="796044" cy="758902"/>
            <a:chOff x="8442325" y="1223963"/>
            <a:chExt cx="642938" cy="1084262"/>
          </a:xfrm>
          <a:gradFill flip="none" rotWithShape="1">
            <a:gsLst>
              <a:gs pos="0">
                <a:srgbClr val="09A698">
                  <a:shade val="30000"/>
                  <a:satMod val="115000"/>
                </a:srgbClr>
              </a:gs>
              <a:gs pos="50000">
                <a:srgbClr val="09A698">
                  <a:shade val="67500"/>
                  <a:satMod val="115000"/>
                </a:srgbClr>
              </a:gs>
              <a:gs pos="100000">
                <a:srgbClr val="09A698">
                  <a:shade val="100000"/>
                  <a:satMod val="115000"/>
                </a:srgbClr>
              </a:gs>
            </a:gsLst>
            <a:lin ang="10800000" scaled="1"/>
            <a:tileRect/>
          </a:gradFill>
        </p:grpSpPr>
        <p:sp>
          <p:nvSpPr>
            <p:cNvPr id="48" name="Freeform 50">
              <a:extLst>
                <a:ext uri="{FF2B5EF4-FFF2-40B4-BE49-F238E27FC236}">
                  <a16:creationId xmlns:a16="http://schemas.microsoft.com/office/drawing/2014/main" id="{B478E172-AF82-4C85-B031-1BAA6A3B72DD}"/>
                </a:ext>
              </a:extLst>
            </p:cNvPr>
            <p:cNvSpPr>
              <a:spLocks noChangeArrowheads="1"/>
            </p:cNvSpPr>
            <p:nvPr/>
          </p:nvSpPr>
          <p:spPr bwMode="auto">
            <a:xfrm>
              <a:off x="8442325" y="1765300"/>
              <a:ext cx="642938" cy="542925"/>
            </a:xfrm>
            <a:custGeom>
              <a:avLst/>
              <a:gdLst>
                <a:gd name="T0" fmla="*/ 253 w 1034"/>
                <a:gd name="T1" fmla="*/ 700 h 873"/>
                <a:gd name="T2" fmla="*/ 253 w 1034"/>
                <a:gd name="T3" fmla="*/ 700 h 873"/>
                <a:gd name="T4" fmla="*/ 229 w 1034"/>
                <a:gd name="T5" fmla="*/ 757 h 873"/>
                <a:gd name="T6" fmla="*/ 264 w 1034"/>
                <a:gd name="T7" fmla="*/ 838 h 873"/>
                <a:gd name="T8" fmla="*/ 413 w 1034"/>
                <a:gd name="T9" fmla="*/ 826 h 873"/>
                <a:gd name="T10" fmla="*/ 1010 w 1034"/>
                <a:gd name="T11" fmla="*/ 69 h 873"/>
                <a:gd name="T12" fmla="*/ 1033 w 1034"/>
                <a:gd name="T13" fmla="*/ 0 h 873"/>
                <a:gd name="T14" fmla="*/ 0 w 1034"/>
                <a:gd name="T15" fmla="*/ 0 h 873"/>
                <a:gd name="T16" fmla="*/ 0 w 1034"/>
                <a:gd name="T17" fmla="*/ 631 h 873"/>
                <a:gd name="T18" fmla="*/ 310 w 1034"/>
                <a:gd name="T19" fmla="*/ 631 h 873"/>
                <a:gd name="T20" fmla="*/ 253 w 1034"/>
                <a:gd name="T21" fmla="*/ 70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4" h="873">
                  <a:moveTo>
                    <a:pt x="253" y="700"/>
                  </a:moveTo>
                  <a:lnTo>
                    <a:pt x="253" y="700"/>
                  </a:lnTo>
                  <a:cubicBezTo>
                    <a:pt x="229" y="711"/>
                    <a:pt x="229" y="734"/>
                    <a:pt x="229" y="757"/>
                  </a:cubicBezTo>
                  <a:cubicBezTo>
                    <a:pt x="229" y="792"/>
                    <a:pt x="241" y="815"/>
                    <a:pt x="264" y="838"/>
                  </a:cubicBezTo>
                  <a:cubicBezTo>
                    <a:pt x="310" y="872"/>
                    <a:pt x="379" y="872"/>
                    <a:pt x="413" y="826"/>
                  </a:cubicBezTo>
                  <a:cubicBezTo>
                    <a:pt x="1010" y="69"/>
                    <a:pt x="1010" y="69"/>
                    <a:pt x="1010" y="69"/>
                  </a:cubicBezTo>
                  <a:cubicBezTo>
                    <a:pt x="1033" y="46"/>
                    <a:pt x="1033" y="23"/>
                    <a:pt x="1033" y="0"/>
                  </a:cubicBezTo>
                  <a:cubicBezTo>
                    <a:pt x="666" y="0"/>
                    <a:pt x="321" y="0"/>
                    <a:pt x="0" y="0"/>
                  </a:cubicBezTo>
                  <a:cubicBezTo>
                    <a:pt x="0" y="631"/>
                    <a:pt x="0" y="631"/>
                    <a:pt x="0" y="631"/>
                  </a:cubicBezTo>
                  <a:cubicBezTo>
                    <a:pt x="310" y="631"/>
                    <a:pt x="310" y="631"/>
                    <a:pt x="310" y="631"/>
                  </a:cubicBezTo>
                  <a:cubicBezTo>
                    <a:pt x="253" y="700"/>
                    <a:pt x="253" y="700"/>
                    <a:pt x="253" y="700"/>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49" name="Freeform 52">
              <a:extLst>
                <a:ext uri="{FF2B5EF4-FFF2-40B4-BE49-F238E27FC236}">
                  <a16:creationId xmlns:a16="http://schemas.microsoft.com/office/drawing/2014/main" id="{9FFD690C-CFC1-4343-9C73-FF9CFE418A04}"/>
                </a:ext>
              </a:extLst>
            </p:cNvPr>
            <p:cNvSpPr>
              <a:spLocks noChangeArrowheads="1"/>
            </p:cNvSpPr>
            <p:nvPr/>
          </p:nvSpPr>
          <p:spPr bwMode="auto">
            <a:xfrm>
              <a:off x="8442325" y="1223963"/>
              <a:ext cx="642938" cy="544512"/>
            </a:xfrm>
            <a:custGeom>
              <a:avLst/>
              <a:gdLst>
                <a:gd name="T0" fmla="*/ 1033 w 1034"/>
                <a:gd name="T1" fmla="*/ 872 h 873"/>
                <a:gd name="T2" fmla="*/ 1033 w 1034"/>
                <a:gd name="T3" fmla="*/ 872 h 873"/>
                <a:gd name="T4" fmla="*/ 1010 w 1034"/>
                <a:gd name="T5" fmla="*/ 815 h 873"/>
                <a:gd name="T6" fmla="*/ 413 w 1034"/>
                <a:gd name="T7" fmla="*/ 57 h 873"/>
                <a:gd name="T8" fmla="*/ 264 w 1034"/>
                <a:gd name="T9" fmla="*/ 34 h 873"/>
                <a:gd name="T10" fmla="*/ 253 w 1034"/>
                <a:gd name="T11" fmla="*/ 183 h 873"/>
                <a:gd name="T12" fmla="*/ 310 w 1034"/>
                <a:gd name="T13" fmla="*/ 252 h 873"/>
                <a:gd name="T14" fmla="*/ 0 w 1034"/>
                <a:gd name="T15" fmla="*/ 252 h 873"/>
                <a:gd name="T16" fmla="*/ 0 w 1034"/>
                <a:gd name="T17" fmla="*/ 872 h 873"/>
                <a:gd name="T18" fmla="*/ 1033 w 1034"/>
                <a:gd name="T19" fmla="*/ 8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873">
                  <a:moveTo>
                    <a:pt x="1033" y="872"/>
                  </a:moveTo>
                  <a:lnTo>
                    <a:pt x="1033" y="872"/>
                  </a:lnTo>
                  <a:cubicBezTo>
                    <a:pt x="1033" y="849"/>
                    <a:pt x="1033" y="826"/>
                    <a:pt x="1010" y="815"/>
                  </a:cubicBezTo>
                  <a:cubicBezTo>
                    <a:pt x="413" y="57"/>
                    <a:pt x="413" y="57"/>
                    <a:pt x="413" y="57"/>
                  </a:cubicBezTo>
                  <a:cubicBezTo>
                    <a:pt x="379" y="11"/>
                    <a:pt x="310" y="0"/>
                    <a:pt x="264" y="34"/>
                  </a:cubicBezTo>
                  <a:cubicBezTo>
                    <a:pt x="218" y="68"/>
                    <a:pt x="218" y="137"/>
                    <a:pt x="253" y="183"/>
                  </a:cubicBezTo>
                  <a:cubicBezTo>
                    <a:pt x="310" y="252"/>
                    <a:pt x="310" y="252"/>
                    <a:pt x="310" y="252"/>
                  </a:cubicBezTo>
                  <a:cubicBezTo>
                    <a:pt x="207" y="252"/>
                    <a:pt x="103" y="252"/>
                    <a:pt x="0" y="252"/>
                  </a:cubicBezTo>
                  <a:cubicBezTo>
                    <a:pt x="0" y="872"/>
                    <a:pt x="0" y="872"/>
                    <a:pt x="0" y="872"/>
                  </a:cubicBezTo>
                  <a:cubicBezTo>
                    <a:pt x="321" y="872"/>
                    <a:pt x="666" y="872"/>
                    <a:pt x="1033" y="872"/>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sp>
        <p:nvSpPr>
          <p:cNvPr id="4" name="Freeform 123">
            <a:extLst>
              <a:ext uri="{FF2B5EF4-FFF2-40B4-BE49-F238E27FC236}">
                <a16:creationId xmlns:a16="http://schemas.microsoft.com/office/drawing/2014/main" id="{9C9F53CA-35C7-4F32-990A-580927C4C631}"/>
              </a:ext>
            </a:extLst>
          </p:cNvPr>
          <p:cNvSpPr>
            <a:spLocks noChangeArrowheads="1"/>
          </p:cNvSpPr>
          <p:nvPr/>
        </p:nvSpPr>
        <p:spPr bwMode="auto">
          <a:xfrm>
            <a:off x="4920247" y="2885563"/>
            <a:ext cx="2351506" cy="2172087"/>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en-US" dirty="0"/>
          </a:p>
        </p:txBody>
      </p:sp>
      <p:sp>
        <p:nvSpPr>
          <p:cNvPr id="5" name="Freeform 124">
            <a:extLst>
              <a:ext uri="{FF2B5EF4-FFF2-40B4-BE49-F238E27FC236}">
                <a16:creationId xmlns:a16="http://schemas.microsoft.com/office/drawing/2014/main" id="{18732BCE-D9D6-4C6C-96F4-A0838789CC95}"/>
              </a:ext>
            </a:extLst>
          </p:cNvPr>
          <p:cNvSpPr>
            <a:spLocks noChangeArrowheads="1"/>
          </p:cNvSpPr>
          <p:nvPr/>
        </p:nvSpPr>
        <p:spPr bwMode="auto">
          <a:xfrm>
            <a:off x="5622737" y="3768892"/>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6" name="Group 15">
            <a:extLst>
              <a:ext uri="{FF2B5EF4-FFF2-40B4-BE49-F238E27FC236}">
                <a16:creationId xmlns:a16="http://schemas.microsoft.com/office/drawing/2014/main" id="{59ED998E-B5D5-4018-9259-9A05CBF4448D}"/>
              </a:ext>
            </a:extLst>
          </p:cNvPr>
          <p:cNvGrpSpPr>
            <a:grpSpLocks/>
          </p:cNvGrpSpPr>
          <p:nvPr/>
        </p:nvGrpSpPr>
        <p:grpSpPr bwMode="auto">
          <a:xfrm>
            <a:off x="5565477" y="5054583"/>
            <a:ext cx="1050805" cy="750545"/>
            <a:chOff x="5158596" y="5496283"/>
            <a:chExt cx="1408390" cy="1155813"/>
          </a:xfrm>
        </p:grpSpPr>
        <p:sp>
          <p:nvSpPr>
            <p:cNvPr id="7" name="Freeform 125">
              <a:extLst>
                <a:ext uri="{FF2B5EF4-FFF2-40B4-BE49-F238E27FC236}">
                  <a16:creationId xmlns:a16="http://schemas.microsoft.com/office/drawing/2014/main" id="{8B0CBA52-3BC8-45ED-BE08-9EBB3BA33657}"/>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8" name="Freeform 126">
              <a:extLst>
                <a:ext uri="{FF2B5EF4-FFF2-40B4-BE49-F238E27FC236}">
                  <a16:creationId xmlns:a16="http://schemas.microsoft.com/office/drawing/2014/main" id="{9B838120-C6AB-437E-93A6-4D1C6B9D3A64}"/>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127">
              <a:extLst>
                <a:ext uri="{FF2B5EF4-FFF2-40B4-BE49-F238E27FC236}">
                  <a16:creationId xmlns:a16="http://schemas.microsoft.com/office/drawing/2014/main" id="{FF46092E-CD66-4099-B7DD-828D0610AB04}"/>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0" name="Freeform 128">
              <a:extLst>
                <a:ext uri="{FF2B5EF4-FFF2-40B4-BE49-F238E27FC236}">
                  <a16:creationId xmlns:a16="http://schemas.microsoft.com/office/drawing/2014/main" id="{A3907F87-F5E3-4D6A-8BE3-EAC2B3767C1D}"/>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1" name="Freeform 129">
              <a:extLst>
                <a:ext uri="{FF2B5EF4-FFF2-40B4-BE49-F238E27FC236}">
                  <a16:creationId xmlns:a16="http://schemas.microsoft.com/office/drawing/2014/main" id="{CBF7BD23-90AD-4EF5-AED6-01C5B309A808}"/>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2" name="Freeform 130">
              <a:extLst>
                <a:ext uri="{FF2B5EF4-FFF2-40B4-BE49-F238E27FC236}">
                  <a16:creationId xmlns:a16="http://schemas.microsoft.com/office/drawing/2014/main" id="{60F1DF38-B512-4359-AB8B-7BFF692DF486}"/>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3" name="Freeform 131">
              <a:extLst>
                <a:ext uri="{FF2B5EF4-FFF2-40B4-BE49-F238E27FC236}">
                  <a16:creationId xmlns:a16="http://schemas.microsoft.com/office/drawing/2014/main" id="{36E1DC26-63A2-4980-8B67-44C19C149185}"/>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32">
              <a:extLst>
                <a:ext uri="{FF2B5EF4-FFF2-40B4-BE49-F238E27FC236}">
                  <a16:creationId xmlns:a16="http://schemas.microsoft.com/office/drawing/2014/main" id="{E118FAF3-8ABD-4119-A68A-4A87F3099685}"/>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57">
              <a:extLst>
                <a:ext uri="{FF2B5EF4-FFF2-40B4-BE49-F238E27FC236}">
                  <a16:creationId xmlns:a16="http://schemas.microsoft.com/office/drawing/2014/main" id="{96EC841B-E09E-4D21-B5B2-087CF92EC4E2}"/>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58">
              <a:extLst>
                <a:ext uri="{FF2B5EF4-FFF2-40B4-BE49-F238E27FC236}">
                  <a16:creationId xmlns:a16="http://schemas.microsoft.com/office/drawing/2014/main" id="{93C8913D-1FD6-49B8-9A07-082871CC1CF8}"/>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59">
              <a:extLst>
                <a:ext uri="{FF2B5EF4-FFF2-40B4-BE49-F238E27FC236}">
                  <a16:creationId xmlns:a16="http://schemas.microsoft.com/office/drawing/2014/main" id="{6385B571-A141-4CE9-8133-4CB73BA4738F}"/>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8" name="Freeform 160">
              <a:extLst>
                <a:ext uri="{FF2B5EF4-FFF2-40B4-BE49-F238E27FC236}">
                  <a16:creationId xmlns:a16="http://schemas.microsoft.com/office/drawing/2014/main" id="{364B8EBD-3148-4D72-A2D4-46AB07F01E0D}"/>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19" name="Group 14">
            <a:extLst>
              <a:ext uri="{FF2B5EF4-FFF2-40B4-BE49-F238E27FC236}">
                <a16:creationId xmlns:a16="http://schemas.microsoft.com/office/drawing/2014/main" id="{94A79373-F3B5-429A-B0B3-C1C06274E7AA}"/>
              </a:ext>
            </a:extLst>
          </p:cNvPr>
          <p:cNvGrpSpPr>
            <a:grpSpLocks/>
          </p:cNvGrpSpPr>
          <p:nvPr/>
        </p:nvGrpSpPr>
        <p:grpSpPr bwMode="auto">
          <a:xfrm>
            <a:off x="4182494" y="2971414"/>
            <a:ext cx="3816350" cy="2120439"/>
            <a:chOff x="3964352" y="3346640"/>
            <a:chExt cx="3816102" cy="2001392"/>
          </a:xfrm>
          <a:effectLst/>
        </p:grpSpPr>
        <p:sp>
          <p:nvSpPr>
            <p:cNvPr id="20" name="Freeform 155">
              <a:extLst>
                <a:ext uri="{FF2B5EF4-FFF2-40B4-BE49-F238E27FC236}">
                  <a16:creationId xmlns:a16="http://schemas.microsoft.com/office/drawing/2014/main" id="{CA7BF56D-6B71-48B6-A964-0F47F6FD9652}"/>
                </a:ext>
              </a:extLst>
            </p:cNvPr>
            <p:cNvSpPr>
              <a:spLocks noChangeArrowheads="1"/>
            </p:cNvSpPr>
            <p:nvPr/>
          </p:nvSpPr>
          <p:spPr bwMode="auto">
            <a:xfrm>
              <a:off x="3964352" y="3346640"/>
              <a:ext cx="850845" cy="2001392"/>
            </a:xfrm>
            <a:custGeom>
              <a:avLst/>
              <a:gdLst>
                <a:gd name="T0" fmla="*/ 391 w 1367"/>
                <a:gd name="T1" fmla="*/ 447 h 3213"/>
                <a:gd name="T2" fmla="*/ 391 w 1367"/>
                <a:gd name="T3" fmla="*/ 447 h 3213"/>
                <a:gd name="T4" fmla="*/ 402 w 1367"/>
                <a:gd name="T5" fmla="*/ 378 h 3213"/>
                <a:gd name="T6" fmla="*/ 241 w 1367"/>
                <a:gd name="T7" fmla="*/ 33 h 3213"/>
                <a:gd name="T8" fmla="*/ 184 w 1367"/>
                <a:gd name="T9" fmla="*/ 0 h 3213"/>
                <a:gd name="T10" fmla="*/ 127 w 1367"/>
                <a:gd name="T11" fmla="*/ 45 h 3213"/>
                <a:gd name="T12" fmla="*/ 0 w 1367"/>
                <a:gd name="T13" fmla="*/ 401 h 3213"/>
                <a:gd name="T14" fmla="*/ 23 w 1367"/>
                <a:gd name="T15" fmla="*/ 469 h 3213"/>
                <a:gd name="T16" fmla="*/ 58 w 1367"/>
                <a:gd name="T17" fmla="*/ 481 h 3213"/>
                <a:gd name="T18" fmla="*/ 92 w 1367"/>
                <a:gd name="T19" fmla="*/ 469 h 3213"/>
                <a:gd name="T20" fmla="*/ 127 w 1367"/>
                <a:gd name="T21" fmla="*/ 447 h 3213"/>
                <a:gd name="T22" fmla="*/ 207 w 1367"/>
                <a:gd name="T23" fmla="*/ 814 h 3213"/>
                <a:gd name="T24" fmla="*/ 827 w 1367"/>
                <a:gd name="T25" fmla="*/ 2076 h 3213"/>
                <a:gd name="T26" fmla="*/ 838 w 1367"/>
                <a:gd name="T27" fmla="*/ 2088 h 3213"/>
                <a:gd name="T28" fmla="*/ 1205 w 1367"/>
                <a:gd name="T29" fmla="*/ 3098 h 3213"/>
                <a:gd name="T30" fmla="*/ 1205 w 1367"/>
                <a:gd name="T31" fmla="*/ 3155 h 3213"/>
                <a:gd name="T32" fmla="*/ 1274 w 1367"/>
                <a:gd name="T33" fmla="*/ 3212 h 3213"/>
                <a:gd name="T34" fmla="*/ 1309 w 1367"/>
                <a:gd name="T35" fmla="*/ 3212 h 3213"/>
                <a:gd name="T36" fmla="*/ 1309 w 1367"/>
                <a:gd name="T37" fmla="*/ 3212 h 3213"/>
                <a:gd name="T38" fmla="*/ 1343 w 1367"/>
                <a:gd name="T39" fmla="*/ 3201 h 3213"/>
                <a:gd name="T40" fmla="*/ 1366 w 1367"/>
                <a:gd name="T41" fmla="*/ 3155 h 3213"/>
                <a:gd name="T42" fmla="*/ 1366 w 1367"/>
                <a:gd name="T43" fmla="*/ 3086 h 3213"/>
                <a:gd name="T44" fmla="*/ 964 w 1367"/>
                <a:gd name="T45" fmla="*/ 1996 h 3213"/>
                <a:gd name="T46" fmla="*/ 953 w 1367"/>
                <a:gd name="T47" fmla="*/ 1984 h 3213"/>
                <a:gd name="T48" fmla="*/ 356 w 1367"/>
                <a:gd name="T49" fmla="*/ 768 h 3213"/>
                <a:gd name="T50" fmla="*/ 287 w 1367"/>
                <a:gd name="T51" fmla="*/ 447 h 3213"/>
                <a:gd name="T52" fmla="*/ 322 w 1367"/>
                <a:gd name="T53" fmla="*/ 458 h 3213"/>
                <a:gd name="T54" fmla="*/ 391 w 1367"/>
                <a:gd name="T55" fmla="*/ 447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7" h="3213">
                  <a:moveTo>
                    <a:pt x="391" y="447"/>
                  </a:moveTo>
                  <a:lnTo>
                    <a:pt x="391" y="447"/>
                  </a:lnTo>
                  <a:cubicBezTo>
                    <a:pt x="402" y="423"/>
                    <a:pt x="413" y="401"/>
                    <a:pt x="402" y="378"/>
                  </a:cubicBezTo>
                  <a:cubicBezTo>
                    <a:pt x="241" y="33"/>
                    <a:pt x="241" y="33"/>
                    <a:pt x="241" y="33"/>
                  </a:cubicBezTo>
                  <a:cubicBezTo>
                    <a:pt x="230" y="11"/>
                    <a:pt x="207" y="0"/>
                    <a:pt x="184" y="0"/>
                  </a:cubicBezTo>
                  <a:cubicBezTo>
                    <a:pt x="161" y="0"/>
                    <a:pt x="138" y="22"/>
                    <a:pt x="127" y="45"/>
                  </a:cubicBezTo>
                  <a:cubicBezTo>
                    <a:pt x="0" y="401"/>
                    <a:pt x="0" y="401"/>
                    <a:pt x="0" y="401"/>
                  </a:cubicBezTo>
                  <a:cubicBezTo>
                    <a:pt x="0" y="423"/>
                    <a:pt x="0" y="447"/>
                    <a:pt x="23" y="469"/>
                  </a:cubicBezTo>
                  <a:cubicBezTo>
                    <a:pt x="35" y="469"/>
                    <a:pt x="46" y="481"/>
                    <a:pt x="58" y="481"/>
                  </a:cubicBezTo>
                  <a:cubicBezTo>
                    <a:pt x="69" y="481"/>
                    <a:pt x="81" y="469"/>
                    <a:pt x="92" y="469"/>
                  </a:cubicBezTo>
                  <a:cubicBezTo>
                    <a:pt x="127" y="447"/>
                    <a:pt x="127" y="447"/>
                    <a:pt x="127" y="447"/>
                  </a:cubicBezTo>
                  <a:cubicBezTo>
                    <a:pt x="149" y="573"/>
                    <a:pt x="173" y="687"/>
                    <a:pt x="207" y="814"/>
                  </a:cubicBezTo>
                  <a:cubicBezTo>
                    <a:pt x="345" y="1330"/>
                    <a:pt x="597" y="1732"/>
                    <a:pt x="827" y="2076"/>
                  </a:cubicBezTo>
                  <a:cubicBezTo>
                    <a:pt x="838" y="2088"/>
                    <a:pt x="838" y="2088"/>
                    <a:pt x="838" y="2088"/>
                  </a:cubicBezTo>
                  <a:cubicBezTo>
                    <a:pt x="1010" y="2363"/>
                    <a:pt x="1182" y="2822"/>
                    <a:pt x="1205" y="3098"/>
                  </a:cubicBezTo>
                  <a:cubicBezTo>
                    <a:pt x="1205" y="3109"/>
                    <a:pt x="1205" y="3132"/>
                    <a:pt x="1205" y="3155"/>
                  </a:cubicBezTo>
                  <a:cubicBezTo>
                    <a:pt x="1205" y="3189"/>
                    <a:pt x="1240" y="3212"/>
                    <a:pt x="1274" y="3212"/>
                  </a:cubicBezTo>
                  <a:cubicBezTo>
                    <a:pt x="1309" y="3212"/>
                    <a:pt x="1309" y="3212"/>
                    <a:pt x="1309" y="3212"/>
                  </a:cubicBezTo>
                  <a:lnTo>
                    <a:pt x="1309" y="3212"/>
                  </a:lnTo>
                  <a:cubicBezTo>
                    <a:pt x="1320" y="3212"/>
                    <a:pt x="1331" y="3212"/>
                    <a:pt x="1343" y="3201"/>
                  </a:cubicBezTo>
                  <a:cubicBezTo>
                    <a:pt x="1355" y="3189"/>
                    <a:pt x="1366" y="3166"/>
                    <a:pt x="1366" y="3155"/>
                  </a:cubicBezTo>
                  <a:cubicBezTo>
                    <a:pt x="1366" y="3132"/>
                    <a:pt x="1366" y="3109"/>
                    <a:pt x="1366" y="3086"/>
                  </a:cubicBezTo>
                  <a:cubicBezTo>
                    <a:pt x="1343" y="2788"/>
                    <a:pt x="1159" y="2294"/>
                    <a:pt x="964" y="1996"/>
                  </a:cubicBezTo>
                  <a:cubicBezTo>
                    <a:pt x="953" y="1984"/>
                    <a:pt x="953" y="1984"/>
                    <a:pt x="953" y="1984"/>
                  </a:cubicBezTo>
                  <a:cubicBezTo>
                    <a:pt x="735" y="1651"/>
                    <a:pt x="482" y="1273"/>
                    <a:pt x="356" y="768"/>
                  </a:cubicBezTo>
                  <a:cubicBezTo>
                    <a:pt x="287" y="447"/>
                    <a:pt x="287" y="447"/>
                    <a:pt x="287" y="447"/>
                  </a:cubicBezTo>
                  <a:cubicBezTo>
                    <a:pt x="322" y="458"/>
                    <a:pt x="322" y="458"/>
                    <a:pt x="322" y="458"/>
                  </a:cubicBezTo>
                  <a:cubicBezTo>
                    <a:pt x="345" y="469"/>
                    <a:pt x="368" y="469"/>
                    <a:pt x="391" y="447"/>
                  </a:cubicBezTo>
                </a:path>
              </a:pathLst>
            </a:custGeom>
            <a:gradFill>
              <a:gsLst>
                <a:gs pos="39000">
                  <a:schemeClr val="accent4"/>
                </a:gs>
                <a:gs pos="98000">
                  <a:schemeClr val="accent4">
                    <a:lumMod val="40000"/>
                    <a:lumOff val="60000"/>
                  </a:schemeClr>
                </a:gs>
              </a:gsLst>
              <a:lin ang="1620000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1" name="Freeform 156">
              <a:extLst>
                <a:ext uri="{FF2B5EF4-FFF2-40B4-BE49-F238E27FC236}">
                  <a16:creationId xmlns:a16="http://schemas.microsoft.com/office/drawing/2014/main" id="{FE10085C-4AB3-4B80-9169-2264A7417F5E}"/>
                </a:ext>
              </a:extLst>
            </p:cNvPr>
            <p:cNvSpPr>
              <a:spLocks noChangeArrowheads="1"/>
            </p:cNvSpPr>
            <p:nvPr/>
          </p:nvSpPr>
          <p:spPr bwMode="auto">
            <a:xfrm>
              <a:off x="6929609" y="3346640"/>
              <a:ext cx="850845" cy="2001392"/>
            </a:xfrm>
            <a:custGeom>
              <a:avLst/>
              <a:gdLst>
                <a:gd name="T0" fmla="*/ 402 w 1367"/>
                <a:gd name="T1" fmla="*/ 1984 h 3213"/>
                <a:gd name="T2" fmla="*/ 402 w 1367"/>
                <a:gd name="T3" fmla="*/ 1984 h 3213"/>
                <a:gd name="T4" fmla="*/ 402 w 1367"/>
                <a:gd name="T5" fmla="*/ 1996 h 3213"/>
                <a:gd name="T6" fmla="*/ 0 w 1367"/>
                <a:gd name="T7" fmla="*/ 3086 h 3213"/>
                <a:gd name="T8" fmla="*/ 0 w 1367"/>
                <a:gd name="T9" fmla="*/ 3155 h 3213"/>
                <a:gd name="T10" fmla="*/ 11 w 1367"/>
                <a:gd name="T11" fmla="*/ 3201 h 3213"/>
                <a:gd name="T12" fmla="*/ 57 w 1367"/>
                <a:gd name="T13" fmla="*/ 3212 h 3213"/>
                <a:gd name="T14" fmla="*/ 57 w 1367"/>
                <a:gd name="T15" fmla="*/ 3212 h 3213"/>
                <a:gd name="T16" fmla="*/ 92 w 1367"/>
                <a:gd name="T17" fmla="*/ 3212 h 3213"/>
                <a:gd name="T18" fmla="*/ 138 w 1367"/>
                <a:gd name="T19" fmla="*/ 3201 h 3213"/>
                <a:gd name="T20" fmla="*/ 149 w 1367"/>
                <a:gd name="T21" fmla="*/ 3155 h 3213"/>
                <a:gd name="T22" fmla="*/ 149 w 1367"/>
                <a:gd name="T23" fmla="*/ 3098 h 3213"/>
                <a:gd name="T24" fmla="*/ 528 w 1367"/>
                <a:gd name="T25" fmla="*/ 2088 h 3213"/>
                <a:gd name="T26" fmla="*/ 539 w 1367"/>
                <a:gd name="T27" fmla="*/ 2076 h 3213"/>
                <a:gd name="T28" fmla="*/ 1159 w 1367"/>
                <a:gd name="T29" fmla="*/ 802 h 3213"/>
                <a:gd name="T30" fmla="*/ 1228 w 1367"/>
                <a:gd name="T31" fmla="*/ 447 h 3213"/>
                <a:gd name="T32" fmla="*/ 1262 w 1367"/>
                <a:gd name="T33" fmla="*/ 469 h 3213"/>
                <a:gd name="T34" fmla="*/ 1297 w 1367"/>
                <a:gd name="T35" fmla="*/ 481 h 3213"/>
                <a:gd name="T36" fmla="*/ 1343 w 1367"/>
                <a:gd name="T37" fmla="*/ 469 h 3213"/>
                <a:gd name="T38" fmla="*/ 1354 w 1367"/>
                <a:gd name="T39" fmla="*/ 401 h 3213"/>
                <a:gd name="T40" fmla="*/ 1239 w 1367"/>
                <a:gd name="T41" fmla="*/ 45 h 3213"/>
                <a:gd name="T42" fmla="*/ 1182 w 1367"/>
                <a:gd name="T43" fmla="*/ 0 h 3213"/>
                <a:gd name="T44" fmla="*/ 1124 w 1367"/>
                <a:gd name="T45" fmla="*/ 33 h 3213"/>
                <a:gd name="T46" fmla="*/ 964 w 1367"/>
                <a:gd name="T47" fmla="*/ 378 h 3213"/>
                <a:gd name="T48" fmla="*/ 975 w 1367"/>
                <a:gd name="T49" fmla="*/ 447 h 3213"/>
                <a:gd name="T50" fmla="*/ 1044 w 1367"/>
                <a:gd name="T51" fmla="*/ 458 h 3213"/>
                <a:gd name="T52" fmla="*/ 1067 w 1367"/>
                <a:gd name="T53" fmla="*/ 447 h 3213"/>
                <a:gd name="T54" fmla="*/ 1010 w 1367"/>
                <a:gd name="T55" fmla="*/ 768 h 3213"/>
                <a:gd name="T56" fmla="*/ 402 w 1367"/>
                <a:gd name="T57" fmla="*/ 1984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7" h="3213">
                  <a:moveTo>
                    <a:pt x="402" y="1984"/>
                  </a:moveTo>
                  <a:lnTo>
                    <a:pt x="402" y="1984"/>
                  </a:lnTo>
                  <a:cubicBezTo>
                    <a:pt x="402" y="1996"/>
                    <a:pt x="402" y="1996"/>
                    <a:pt x="402" y="1996"/>
                  </a:cubicBezTo>
                  <a:cubicBezTo>
                    <a:pt x="206" y="2294"/>
                    <a:pt x="23" y="2788"/>
                    <a:pt x="0" y="3086"/>
                  </a:cubicBezTo>
                  <a:cubicBezTo>
                    <a:pt x="0" y="3109"/>
                    <a:pt x="0" y="3132"/>
                    <a:pt x="0" y="3155"/>
                  </a:cubicBezTo>
                  <a:cubicBezTo>
                    <a:pt x="0" y="3166"/>
                    <a:pt x="0" y="3189"/>
                    <a:pt x="11" y="3201"/>
                  </a:cubicBezTo>
                  <a:cubicBezTo>
                    <a:pt x="23" y="3212"/>
                    <a:pt x="46" y="3212"/>
                    <a:pt x="57" y="3212"/>
                  </a:cubicBezTo>
                  <a:lnTo>
                    <a:pt x="57" y="3212"/>
                  </a:lnTo>
                  <a:cubicBezTo>
                    <a:pt x="92" y="3212"/>
                    <a:pt x="92" y="3212"/>
                    <a:pt x="92" y="3212"/>
                  </a:cubicBezTo>
                  <a:cubicBezTo>
                    <a:pt x="103" y="3212"/>
                    <a:pt x="126" y="3212"/>
                    <a:pt x="138" y="3201"/>
                  </a:cubicBezTo>
                  <a:cubicBezTo>
                    <a:pt x="149" y="3189"/>
                    <a:pt x="149" y="3166"/>
                    <a:pt x="149" y="3155"/>
                  </a:cubicBezTo>
                  <a:cubicBezTo>
                    <a:pt x="149" y="3132"/>
                    <a:pt x="149" y="3109"/>
                    <a:pt x="149" y="3098"/>
                  </a:cubicBezTo>
                  <a:cubicBezTo>
                    <a:pt x="172" y="2822"/>
                    <a:pt x="344" y="2363"/>
                    <a:pt x="528" y="2088"/>
                  </a:cubicBezTo>
                  <a:cubicBezTo>
                    <a:pt x="539" y="2076"/>
                    <a:pt x="539" y="2076"/>
                    <a:pt x="539" y="2076"/>
                  </a:cubicBezTo>
                  <a:cubicBezTo>
                    <a:pt x="769" y="1732"/>
                    <a:pt x="1021" y="1330"/>
                    <a:pt x="1159" y="802"/>
                  </a:cubicBezTo>
                  <a:cubicBezTo>
                    <a:pt x="1193" y="687"/>
                    <a:pt x="1216" y="573"/>
                    <a:pt x="1228" y="447"/>
                  </a:cubicBezTo>
                  <a:cubicBezTo>
                    <a:pt x="1262" y="469"/>
                    <a:pt x="1262" y="469"/>
                    <a:pt x="1262" y="469"/>
                  </a:cubicBezTo>
                  <a:cubicBezTo>
                    <a:pt x="1274" y="469"/>
                    <a:pt x="1285" y="481"/>
                    <a:pt x="1297" y="481"/>
                  </a:cubicBezTo>
                  <a:cubicBezTo>
                    <a:pt x="1308" y="481"/>
                    <a:pt x="1331" y="469"/>
                    <a:pt x="1343" y="469"/>
                  </a:cubicBezTo>
                  <a:cubicBezTo>
                    <a:pt x="1354" y="447"/>
                    <a:pt x="1366" y="423"/>
                    <a:pt x="1354" y="401"/>
                  </a:cubicBezTo>
                  <a:cubicBezTo>
                    <a:pt x="1239" y="45"/>
                    <a:pt x="1239" y="45"/>
                    <a:pt x="1239" y="45"/>
                  </a:cubicBezTo>
                  <a:cubicBezTo>
                    <a:pt x="1228" y="22"/>
                    <a:pt x="1205" y="0"/>
                    <a:pt x="1182" y="0"/>
                  </a:cubicBezTo>
                  <a:cubicBezTo>
                    <a:pt x="1159" y="0"/>
                    <a:pt x="1136" y="11"/>
                    <a:pt x="1124" y="33"/>
                  </a:cubicBezTo>
                  <a:cubicBezTo>
                    <a:pt x="964" y="378"/>
                    <a:pt x="964" y="378"/>
                    <a:pt x="964" y="378"/>
                  </a:cubicBezTo>
                  <a:cubicBezTo>
                    <a:pt x="953" y="401"/>
                    <a:pt x="953" y="423"/>
                    <a:pt x="975" y="447"/>
                  </a:cubicBezTo>
                  <a:cubicBezTo>
                    <a:pt x="998" y="469"/>
                    <a:pt x="1021" y="469"/>
                    <a:pt x="1044" y="458"/>
                  </a:cubicBezTo>
                  <a:cubicBezTo>
                    <a:pt x="1067" y="447"/>
                    <a:pt x="1067" y="447"/>
                    <a:pt x="1067" y="447"/>
                  </a:cubicBezTo>
                  <a:cubicBezTo>
                    <a:pt x="1056" y="550"/>
                    <a:pt x="1033" y="665"/>
                    <a:pt x="1010" y="768"/>
                  </a:cubicBezTo>
                  <a:cubicBezTo>
                    <a:pt x="883" y="1273"/>
                    <a:pt x="631" y="1651"/>
                    <a:pt x="402" y="1984"/>
                  </a:cubicBezTo>
                </a:path>
              </a:pathLst>
            </a:custGeom>
            <a:gradFill>
              <a:gsLst>
                <a:gs pos="39000">
                  <a:schemeClr val="accent4"/>
                </a:gs>
                <a:gs pos="98000">
                  <a:schemeClr val="accent4">
                    <a:lumMod val="40000"/>
                    <a:lumOff val="60000"/>
                  </a:schemeClr>
                </a:gs>
              </a:gsLst>
              <a:lin ang="1620000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25" name="مجموعة 24">
            <a:extLst>
              <a:ext uri="{FF2B5EF4-FFF2-40B4-BE49-F238E27FC236}">
                <a16:creationId xmlns:a16="http://schemas.microsoft.com/office/drawing/2014/main" id="{946F685F-E866-487A-B591-792BC9DCFF0E}"/>
              </a:ext>
            </a:extLst>
          </p:cNvPr>
          <p:cNvGrpSpPr/>
          <p:nvPr/>
        </p:nvGrpSpPr>
        <p:grpSpPr>
          <a:xfrm>
            <a:off x="1325478" y="1961495"/>
            <a:ext cx="679405" cy="571840"/>
            <a:chOff x="1325478" y="1961495"/>
            <a:chExt cx="679405" cy="571840"/>
          </a:xfrm>
        </p:grpSpPr>
        <p:grpSp>
          <p:nvGrpSpPr>
            <p:cNvPr id="23" name="مجموعة 22">
              <a:extLst>
                <a:ext uri="{FF2B5EF4-FFF2-40B4-BE49-F238E27FC236}">
                  <a16:creationId xmlns:a16="http://schemas.microsoft.com/office/drawing/2014/main" id="{4FA4DDD1-CAAF-4AAA-90CB-5159221654F3}"/>
                </a:ext>
              </a:extLst>
            </p:cNvPr>
            <p:cNvGrpSpPr/>
            <p:nvPr/>
          </p:nvGrpSpPr>
          <p:grpSpPr>
            <a:xfrm>
              <a:off x="1325478" y="2011048"/>
              <a:ext cx="679405" cy="522287"/>
              <a:chOff x="1325478" y="2011048"/>
              <a:chExt cx="679405" cy="522287"/>
            </a:xfrm>
          </p:grpSpPr>
          <p:sp>
            <p:nvSpPr>
              <p:cNvPr id="35" name="Freeform 53">
                <a:extLst>
                  <a:ext uri="{FF2B5EF4-FFF2-40B4-BE49-F238E27FC236}">
                    <a16:creationId xmlns:a16="http://schemas.microsoft.com/office/drawing/2014/main" id="{03D22584-1299-44BD-A410-7BC859132561}"/>
                  </a:ext>
                </a:extLst>
              </p:cNvPr>
              <p:cNvSpPr>
                <a:spLocks noChangeArrowheads="1"/>
              </p:cNvSpPr>
              <p:nvPr/>
            </p:nvSpPr>
            <p:spPr bwMode="auto">
              <a:xfrm>
                <a:off x="1664621" y="2011048"/>
                <a:ext cx="340262" cy="522287"/>
              </a:xfrm>
              <a:custGeom>
                <a:avLst/>
                <a:gdLst>
                  <a:gd name="T0" fmla="*/ 413 w 448"/>
                  <a:gd name="T1" fmla="*/ 161 h 483"/>
                  <a:gd name="T2" fmla="*/ 413 w 448"/>
                  <a:gd name="T3" fmla="*/ 161 h 483"/>
                  <a:gd name="T4" fmla="*/ 424 w 448"/>
                  <a:gd name="T5" fmla="*/ 92 h 483"/>
                  <a:gd name="T6" fmla="*/ 378 w 448"/>
                  <a:gd name="T7" fmla="*/ 69 h 483"/>
                  <a:gd name="T8" fmla="*/ 356 w 448"/>
                  <a:gd name="T9" fmla="*/ 80 h 483"/>
                  <a:gd name="T10" fmla="*/ 321 w 448"/>
                  <a:gd name="T11" fmla="*/ 104 h 483"/>
                  <a:gd name="T12" fmla="*/ 321 w 448"/>
                  <a:gd name="T13" fmla="*/ 0 h 483"/>
                  <a:gd name="T14" fmla="*/ 0 w 448"/>
                  <a:gd name="T15" fmla="*/ 0 h 483"/>
                  <a:gd name="T16" fmla="*/ 0 w 448"/>
                  <a:gd name="T17" fmla="*/ 482 h 483"/>
                  <a:gd name="T18" fmla="*/ 34 w 448"/>
                  <a:gd name="T19" fmla="*/ 471 h 483"/>
                  <a:gd name="T20" fmla="*/ 413 w 448"/>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413" y="161"/>
                    </a:moveTo>
                    <a:lnTo>
                      <a:pt x="413" y="161"/>
                    </a:lnTo>
                    <a:cubicBezTo>
                      <a:pt x="436" y="149"/>
                      <a:pt x="447" y="115"/>
                      <a:pt x="424" y="92"/>
                    </a:cubicBezTo>
                    <a:cubicBezTo>
                      <a:pt x="413" y="80"/>
                      <a:pt x="401" y="69"/>
                      <a:pt x="378" y="69"/>
                    </a:cubicBezTo>
                    <a:cubicBezTo>
                      <a:pt x="367" y="69"/>
                      <a:pt x="356" y="69"/>
                      <a:pt x="356" y="80"/>
                    </a:cubicBezTo>
                    <a:cubicBezTo>
                      <a:pt x="321" y="104"/>
                      <a:pt x="321" y="104"/>
                      <a:pt x="321" y="104"/>
                    </a:cubicBezTo>
                    <a:cubicBezTo>
                      <a:pt x="321" y="0"/>
                      <a:pt x="321" y="0"/>
                      <a:pt x="321" y="0"/>
                    </a:cubicBezTo>
                    <a:cubicBezTo>
                      <a:pt x="0" y="0"/>
                      <a:pt x="0" y="0"/>
                      <a:pt x="0" y="0"/>
                    </a:cubicBezTo>
                    <a:cubicBezTo>
                      <a:pt x="0" y="482"/>
                      <a:pt x="0" y="482"/>
                      <a:pt x="0" y="482"/>
                    </a:cubicBezTo>
                    <a:cubicBezTo>
                      <a:pt x="11" y="482"/>
                      <a:pt x="22" y="482"/>
                      <a:pt x="34" y="471"/>
                    </a:cubicBezTo>
                    <a:lnTo>
                      <a:pt x="413" y="161"/>
                    </a:lnTo>
                  </a:path>
                </a:pathLst>
              </a:custGeom>
              <a:solidFill>
                <a:srgbClr val="1E82C5"/>
              </a:solidFill>
              <a:ln>
                <a:noFill/>
              </a:ln>
              <a:effectLst/>
            </p:spPr>
            <p:txBody>
              <a:bodyPr wrap="none" anchor="ctr"/>
              <a:lstStyle/>
              <a:p>
                <a:pPr algn="ctr">
                  <a:defRPr/>
                </a:pPr>
                <a:endParaRPr lang="en-US" sz="1451" dirty="0"/>
              </a:p>
            </p:txBody>
          </p:sp>
          <p:sp>
            <p:nvSpPr>
              <p:cNvPr id="36" name="Freeform 176">
                <a:extLst>
                  <a:ext uri="{FF2B5EF4-FFF2-40B4-BE49-F238E27FC236}">
                    <a16:creationId xmlns:a16="http://schemas.microsoft.com/office/drawing/2014/main" id="{C118CB09-1419-49F2-8C7E-DEE83759D492}"/>
                  </a:ext>
                </a:extLst>
              </p:cNvPr>
              <p:cNvSpPr>
                <a:spLocks noChangeArrowheads="1"/>
              </p:cNvSpPr>
              <p:nvPr/>
            </p:nvSpPr>
            <p:spPr bwMode="auto">
              <a:xfrm>
                <a:off x="1325478" y="2011048"/>
                <a:ext cx="341382" cy="522287"/>
              </a:xfrm>
              <a:custGeom>
                <a:avLst/>
                <a:gdLst>
                  <a:gd name="T0" fmla="*/ 257513 w 449"/>
                  <a:gd name="T1" fmla="*/ 294417 h 483"/>
                  <a:gd name="T2" fmla="*/ 257513 w 449"/>
                  <a:gd name="T3" fmla="*/ 294417 h 483"/>
                  <a:gd name="T4" fmla="*/ 279336 w 449"/>
                  <a:gd name="T5" fmla="*/ 301293 h 483"/>
                  <a:gd name="T6" fmla="*/ 279336 w 449"/>
                  <a:gd name="T7" fmla="*/ 0 h 483"/>
                  <a:gd name="T8" fmla="*/ 78563 w 449"/>
                  <a:gd name="T9" fmla="*/ 0 h 483"/>
                  <a:gd name="T10" fmla="*/ 78563 w 449"/>
                  <a:gd name="T11" fmla="*/ 65009 h 483"/>
                  <a:gd name="T12" fmla="*/ 57364 w 449"/>
                  <a:gd name="T13" fmla="*/ 50007 h 483"/>
                  <a:gd name="T14" fmla="*/ 14341 w 449"/>
                  <a:gd name="T15" fmla="*/ 57508 h 483"/>
                  <a:gd name="T16" fmla="*/ 14341 w 449"/>
                  <a:gd name="T17" fmla="*/ 100639 h 483"/>
                  <a:gd name="T18" fmla="*/ 257513 w 449"/>
                  <a:gd name="T19" fmla="*/ 294417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9" h="483">
                    <a:moveTo>
                      <a:pt x="413" y="471"/>
                    </a:moveTo>
                    <a:lnTo>
                      <a:pt x="413" y="471"/>
                    </a:lnTo>
                    <a:cubicBezTo>
                      <a:pt x="425" y="482"/>
                      <a:pt x="436" y="482"/>
                      <a:pt x="448" y="482"/>
                    </a:cubicBezTo>
                    <a:cubicBezTo>
                      <a:pt x="448" y="0"/>
                      <a:pt x="448" y="0"/>
                      <a:pt x="448" y="0"/>
                    </a:cubicBezTo>
                    <a:cubicBezTo>
                      <a:pt x="126" y="0"/>
                      <a:pt x="126" y="0"/>
                      <a:pt x="126" y="0"/>
                    </a:cubicBezTo>
                    <a:cubicBezTo>
                      <a:pt x="126" y="104"/>
                      <a:pt x="126" y="104"/>
                      <a:pt x="126" y="104"/>
                    </a:cubicBezTo>
                    <a:cubicBezTo>
                      <a:pt x="92" y="80"/>
                      <a:pt x="92" y="80"/>
                      <a:pt x="92" y="80"/>
                    </a:cubicBezTo>
                    <a:cubicBezTo>
                      <a:pt x="69" y="58"/>
                      <a:pt x="35" y="69"/>
                      <a:pt x="23" y="92"/>
                    </a:cubicBezTo>
                    <a:cubicBezTo>
                      <a:pt x="0" y="115"/>
                      <a:pt x="11" y="149"/>
                      <a:pt x="23" y="161"/>
                    </a:cubicBezTo>
                    <a:cubicBezTo>
                      <a:pt x="413" y="471"/>
                      <a:pt x="413" y="471"/>
                      <a:pt x="413" y="471"/>
                    </a:cubicBezTo>
                  </a:path>
                </a:pathLst>
              </a:custGeom>
              <a:gradFill flip="none" rotWithShape="1">
                <a:gsLst>
                  <a:gs pos="0">
                    <a:srgbClr val="1E82C5">
                      <a:shade val="30000"/>
                      <a:satMod val="115000"/>
                    </a:srgbClr>
                  </a:gs>
                  <a:gs pos="50000">
                    <a:srgbClr val="1E82C5">
                      <a:shade val="67500"/>
                      <a:satMod val="115000"/>
                    </a:srgbClr>
                  </a:gs>
                  <a:gs pos="100000">
                    <a:srgbClr val="1E82C5">
                      <a:shade val="100000"/>
                      <a:satMod val="115000"/>
                    </a:srgbClr>
                  </a:gs>
                </a:gsLst>
                <a:lin ang="5400000" scaled="1"/>
                <a:tileRect/>
              </a:gradFill>
              <a:ln>
                <a:noFill/>
              </a:ln>
            </p:spPr>
            <p:txBody>
              <a:bodyPr wrap="none" anchor="ctr"/>
              <a:lstStyle/>
              <a:p>
                <a:pPr>
                  <a:defRPr/>
                </a:pPr>
                <a:endParaRPr lang="en-US"/>
              </a:p>
            </p:txBody>
          </p:sp>
        </p:grpSp>
        <p:sp>
          <p:nvSpPr>
            <p:cNvPr id="34" name="TextBox 91">
              <a:extLst>
                <a:ext uri="{FF2B5EF4-FFF2-40B4-BE49-F238E27FC236}">
                  <a16:creationId xmlns:a16="http://schemas.microsoft.com/office/drawing/2014/main" id="{0EE246C1-9376-4A54-8585-2FC2AE28C782}"/>
                </a:ext>
              </a:extLst>
            </p:cNvPr>
            <p:cNvSpPr txBox="1"/>
            <p:nvPr/>
          </p:nvSpPr>
          <p:spPr>
            <a:xfrm>
              <a:off x="1432368" y="1961495"/>
              <a:ext cx="465530" cy="529432"/>
            </a:xfrm>
            <a:prstGeom prst="rect">
              <a:avLst/>
            </a:prstGeom>
            <a:noFill/>
          </p:spPr>
          <p:txBody>
            <a:bodyPr wrap="square" rtlCol="0">
              <a:spAutoFit/>
            </a:bodyPr>
            <a:lstStyle/>
            <a:p>
              <a:pPr algn="ctr"/>
              <a:r>
                <a:rPr lang="en-US" sz="2800" b="1" dirty="0">
                  <a:solidFill>
                    <a:schemeClr val="bg1"/>
                  </a:solidFill>
                </a:rPr>
                <a:t>1</a:t>
              </a:r>
            </a:p>
          </p:txBody>
        </p:sp>
      </p:grpSp>
      <p:sp>
        <p:nvSpPr>
          <p:cNvPr id="38" name="TextBox 2">
            <a:extLst>
              <a:ext uri="{FF2B5EF4-FFF2-40B4-BE49-F238E27FC236}">
                <a16:creationId xmlns:a16="http://schemas.microsoft.com/office/drawing/2014/main" id="{80961BB0-7CD6-440F-8651-97F07AF2EC63}"/>
              </a:ext>
            </a:extLst>
          </p:cNvPr>
          <p:cNvSpPr txBox="1"/>
          <p:nvPr/>
        </p:nvSpPr>
        <p:spPr>
          <a:xfrm>
            <a:off x="2474478" y="783476"/>
            <a:ext cx="3828744" cy="400110"/>
          </a:xfrm>
          <a:prstGeom prst="rect">
            <a:avLst/>
          </a:prstGeom>
          <a:noFill/>
        </p:spPr>
        <p:txBody>
          <a:bodyPr wrap="square" rtlCol="0">
            <a:spAutoFit/>
          </a:bodyPr>
          <a:lstStyle/>
          <a:p>
            <a:pPr algn="ctr"/>
            <a:r>
              <a:rPr lang="ar-SA" sz="2000" b="1" dirty="0">
                <a:solidFill>
                  <a:schemeClr val="bg1"/>
                </a:solidFill>
              </a:rPr>
              <a:t>عرض لاستخدام صناعة النرد</a:t>
            </a:r>
            <a:endParaRPr lang="en-US" sz="2000" b="1" dirty="0">
              <a:solidFill>
                <a:schemeClr val="bg1"/>
              </a:solidFill>
            </a:endParaRPr>
          </a:p>
        </p:txBody>
      </p:sp>
      <p:grpSp>
        <p:nvGrpSpPr>
          <p:cNvPr id="54" name="مجموعة 53">
            <a:extLst>
              <a:ext uri="{FF2B5EF4-FFF2-40B4-BE49-F238E27FC236}">
                <a16:creationId xmlns:a16="http://schemas.microsoft.com/office/drawing/2014/main" id="{7AB97880-4CEB-452F-9A50-6229A42CC88B}"/>
              </a:ext>
            </a:extLst>
          </p:cNvPr>
          <p:cNvGrpSpPr/>
          <p:nvPr/>
        </p:nvGrpSpPr>
        <p:grpSpPr>
          <a:xfrm>
            <a:off x="10221430" y="2082191"/>
            <a:ext cx="668971" cy="619116"/>
            <a:chOff x="10188640" y="2516108"/>
            <a:chExt cx="789096" cy="567267"/>
          </a:xfrm>
        </p:grpSpPr>
        <p:grpSp>
          <p:nvGrpSpPr>
            <p:cNvPr id="55" name="Group 174">
              <a:extLst>
                <a:ext uri="{FF2B5EF4-FFF2-40B4-BE49-F238E27FC236}">
                  <a16:creationId xmlns:a16="http://schemas.microsoft.com/office/drawing/2014/main" id="{0CE645D7-0205-44EB-9A81-FE11992DEC88}"/>
                </a:ext>
              </a:extLst>
            </p:cNvPr>
            <p:cNvGrpSpPr>
              <a:grpSpLocks/>
            </p:cNvGrpSpPr>
            <p:nvPr/>
          </p:nvGrpSpPr>
          <p:grpSpPr bwMode="auto">
            <a:xfrm>
              <a:off x="10188640" y="2565264"/>
              <a:ext cx="789096" cy="518111"/>
              <a:chOff x="2415537" y="4520532"/>
              <a:chExt cx="556857" cy="302358"/>
            </a:xfrm>
            <a:gradFill flip="none" rotWithShape="1">
              <a:gsLst>
                <a:gs pos="0">
                  <a:srgbClr val="09A698">
                    <a:shade val="30000"/>
                    <a:satMod val="115000"/>
                  </a:srgbClr>
                </a:gs>
                <a:gs pos="50000">
                  <a:srgbClr val="09A698">
                    <a:shade val="67500"/>
                    <a:satMod val="115000"/>
                  </a:srgbClr>
                </a:gs>
                <a:gs pos="100000">
                  <a:srgbClr val="09A698">
                    <a:shade val="100000"/>
                    <a:satMod val="115000"/>
                  </a:srgbClr>
                </a:gs>
              </a:gsLst>
              <a:path path="circle">
                <a:fillToRect l="50000" t="50000" r="50000" b="50000"/>
              </a:path>
              <a:tileRect/>
            </a:gradFill>
          </p:grpSpPr>
          <p:sp>
            <p:nvSpPr>
              <p:cNvPr id="57" name="Freeform 104">
                <a:extLst>
                  <a:ext uri="{FF2B5EF4-FFF2-40B4-BE49-F238E27FC236}">
                    <a16:creationId xmlns:a16="http://schemas.microsoft.com/office/drawing/2014/main" id="{1D35D1B0-07A1-4E3B-8DA8-49034E0373A6}"/>
                  </a:ext>
                </a:extLst>
              </p:cNvPr>
              <p:cNvSpPr>
                <a:spLocks noChangeArrowheads="1"/>
              </p:cNvSpPr>
              <p:nvPr/>
            </p:nvSpPr>
            <p:spPr bwMode="auto">
              <a:xfrm>
                <a:off x="2693506" y="4520538"/>
                <a:ext cx="278888" cy="302352"/>
              </a:xfrm>
              <a:custGeom>
                <a:avLst/>
                <a:gdLst>
                  <a:gd name="T0" fmla="*/ 413 w 448"/>
                  <a:gd name="T1" fmla="*/ 161 h 483"/>
                  <a:gd name="T2" fmla="*/ 413 w 448"/>
                  <a:gd name="T3" fmla="*/ 161 h 483"/>
                  <a:gd name="T4" fmla="*/ 424 w 448"/>
                  <a:gd name="T5" fmla="*/ 92 h 483"/>
                  <a:gd name="T6" fmla="*/ 378 w 448"/>
                  <a:gd name="T7" fmla="*/ 69 h 483"/>
                  <a:gd name="T8" fmla="*/ 356 w 448"/>
                  <a:gd name="T9" fmla="*/ 80 h 483"/>
                  <a:gd name="T10" fmla="*/ 321 w 448"/>
                  <a:gd name="T11" fmla="*/ 104 h 483"/>
                  <a:gd name="T12" fmla="*/ 321 w 448"/>
                  <a:gd name="T13" fmla="*/ 0 h 483"/>
                  <a:gd name="T14" fmla="*/ 0 w 448"/>
                  <a:gd name="T15" fmla="*/ 0 h 483"/>
                  <a:gd name="T16" fmla="*/ 0 w 448"/>
                  <a:gd name="T17" fmla="*/ 482 h 483"/>
                  <a:gd name="T18" fmla="*/ 34 w 448"/>
                  <a:gd name="T19" fmla="*/ 471 h 483"/>
                  <a:gd name="T20" fmla="*/ 413 w 448"/>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413" y="161"/>
                    </a:moveTo>
                    <a:lnTo>
                      <a:pt x="413" y="161"/>
                    </a:lnTo>
                    <a:cubicBezTo>
                      <a:pt x="436" y="149"/>
                      <a:pt x="447" y="115"/>
                      <a:pt x="424" y="92"/>
                    </a:cubicBezTo>
                    <a:cubicBezTo>
                      <a:pt x="413" y="80"/>
                      <a:pt x="401" y="69"/>
                      <a:pt x="378" y="69"/>
                    </a:cubicBezTo>
                    <a:cubicBezTo>
                      <a:pt x="367" y="69"/>
                      <a:pt x="356" y="69"/>
                      <a:pt x="356" y="80"/>
                    </a:cubicBezTo>
                    <a:cubicBezTo>
                      <a:pt x="321" y="104"/>
                      <a:pt x="321" y="104"/>
                      <a:pt x="321" y="104"/>
                    </a:cubicBezTo>
                    <a:cubicBezTo>
                      <a:pt x="321" y="0"/>
                      <a:pt x="321" y="0"/>
                      <a:pt x="321" y="0"/>
                    </a:cubicBezTo>
                    <a:cubicBezTo>
                      <a:pt x="0" y="0"/>
                      <a:pt x="0" y="0"/>
                      <a:pt x="0" y="0"/>
                    </a:cubicBezTo>
                    <a:cubicBezTo>
                      <a:pt x="0" y="482"/>
                      <a:pt x="0" y="482"/>
                      <a:pt x="0" y="482"/>
                    </a:cubicBezTo>
                    <a:cubicBezTo>
                      <a:pt x="11" y="482"/>
                      <a:pt x="22" y="482"/>
                      <a:pt x="34" y="471"/>
                    </a:cubicBezTo>
                    <a:lnTo>
                      <a:pt x="413" y="161"/>
                    </a:lnTo>
                  </a:path>
                </a:pathLst>
              </a:custGeom>
              <a:grpFill/>
              <a:ln>
                <a:noFill/>
              </a:ln>
              <a:effectLst/>
            </p:spPr>
            <p:txBody>
              <a:bodyPr wrap="none" anchor="ctr"/>
              <a:lstStyle/>
              <a:p>
                <a:pPr algn="ctr">
                  <a:defRPr/>
                </a:pPr>
                <a:endParaRPr lang="en-US" sz="1451" dirty="0"/>
              </a:p>
            </p:txBody>
          </p:sp>
          <p:sp>
            <p:nvSpPr>
              <p:cNvPr id="58" name="Freeform 176">
                <a:extLst>
                  <a:ext uri="{FF2B5EF4-FFF2-40B4-BE49-F238E27FC236}">
                    <a16:creationId xmlns:a16="http://schemas.microsoft.com/office/drawing/2014/main" id="{8AC913AC-3F6D-420A-9ACA-83AC981B7E3A}"/>
                  </a:ext>
                </a:extLst>
              </p:cNvPr>
              <p:cNvSpPr>
                <a:spLocks noChangeArrowheads="1"/>
              </p:cNvSpPr>
              <p:nvPr/>
            </p:nvSpPr>
            <p:spPr bwMode="auto">
              <a:xfrm>
                <a:off x="2415537" y="4520532"/>
                <a:ext cx="279806" cy="302351"/>
              </a:xfrm>
              <a:custGeom>
                <a:avLst/>
                <a:gdLst>
                  <a:gd name="T0" fmla="*/ 257513 w 449"/>
                  <a:gd name="T1" fmla="*/ 294417 h 483"/>
                  <a:gd name="T2" fmla="*/ 257513 w 449"/>
                  <a:gd name="T3" fmla="*/ 294417 h 483"/>
                  <a:gd name="T4" fmla="*/ 279336 w 449"/>
                  <a:gd name="T5" fmla="*/ 301293 h 483"/>
                  <a:gd name="T6" fmla="*/ 279336 w 449"/>
                  <a:gd name="T7" fmla="*/ 0 h 483"/>
                  <a:gd name="T8" fmla="*/ 78563 w 449"/>
                  <a:gd name="T9" fmla="*/ 0 h 483"/>
                  <a:gd name="T10" fmla="*/ 78563 w 449"/>
                  <a:gd name="T11" fmla="*/ 65009 h 483"/>
                  <a:gd name="T12" fmla="*/ 57364 w 449"/>
                  <a:gd name="T13" fmla="*/ 50007 h 483"/>
                  <a:gd name="T14" fmla="*/ 14341 w 449"/>
                  <a:gd name="T15" fmla="*/ 57508 h 483"/>
                  <a:gd name="T16" fmla="*/ 14341 w 449"/>
                  <a:gd name="T17" fmla="*/ 100639 h 483"/>
                  <a:gd name="T18" fmla="*/ 257513 w 449"/>
                  <a:gd name="T19" fmla="*/ 294417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9" h="483">
                    <a:moveTo>
                      <a:pt x="413" y="471"/>
                    </a:moveTo>
                    <a:lnTo>
                      <a:pt x="413" y="471"/>
                    </a:lnTo>
                    <a:cubicBezTo>
                      <a:pt x="425" y="482"/>
                      <a:pt x="436" y="482"/>
                      <a:pt x="448" y="482"/>
                    </a:cubicBezTo>
                    <a:cubicBezTo>
                      <a:pt x="448" y="0"/>
                      <a:pt x="448" y="0"/>
                      <a:pt x="448" y="0"/>
                    </a:cubicBezTo>
                    <a:cubicBezTo>
                      <a:pt x="126" y="0"/>
                      <a:pt x="126" y="0"/>
                      <a:pt x="126" y="0"/>
                    </a:cubicBezTo>
                    <a:cubicBezTo>
                      <a:pt x="126" y="104"/>
                      <a:pt x="126" y="104"/>
                      <a:pt x="126" y="104"/>
                    </a:cubicBezTo>
                    <a:cubicBezTo>
                      <a:pt x="92" y="80"/>
                      <a:pt x="92" y="80"/>
                      <a:pt x="92" y="80"/>
                    </a:cubicBezTo>
                    <a:cubicBezTo>
                      <a:pt x="69" y="58"/>
                      <a:pt x="35" y="69"/>
                      <a:pt x="23" y="92"/>
                    </a:cubicBezTo>
                    <a:cubicBezTo>
                      <a:pt x="0" y="115"/>
                      <a:pt x="11" y="149"/>
                      <a:pt x="23" y="161"/>
                    </a:cubicBezTo>
                    <a:cubicBezTo>
                      <a:pt x="413" y="471"/>
                      <a:pt x="413" y="471"/>
                      <a:pt x="413" y="4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a:p>
            </p:txBody>
          </p:sp>
        </p:grpSp>
        <p:sp>
          <p:nvSpPr>
            <p:cNvPr id="56" name="TextBox 92">
              <a:extLst>
                <a:ext uri="{FF2B5EF4-FFF2-40B4-BE49-F238E27FC236}">
                  <a16:creationId xmlns:a16="http://schemas.microsoft.com/office/drawing/2014/main" id="{6AF28F1D-F24C-4336-BF5D-12B6B54D7E43}"/>
                </a:ext>
              </a:extLst>
            </p:cNvPr>
            <p:cNvSpPr txBox="1"/>
            <p:nvPr/>
          </p:nvSpPr>
          <p:spPr>
            <a:xfrm>
              <a:off x="10317812" y="2516108"/>
              <a:ext cx="540691" cy="525188"/>
            </a:xfrm>
            <a:prstGeom prst="rect">
              <a:avLst/>
            </a:prstGeom>
            <a:noFill/>
          </p:spPr>
          <p:txBody>
            <a:bodyPr wrap="square" rtlCol="0">
              <a:spAutoFit/>
            </a:bodyPr>
            <a:lstStyle/>
            <a:p>
              <a:pPr algn="ctr"/>
              <a:r>
                <a:rPr lang="en-US" sz="2800" b="1" dirty="0">
                  <a:solidFill>
                    <a:schemeClr val="bg1"/>
                  </a:solidFill>
                </a:rPr>
                <a:t>2</a:t>
              </a:r>
            </a:p>
          </p:txBody>
        </p:sp>
      </p:grpSp>
      <p:sp>
        <p:nvSpPr>
          <p:cNvPr id="60" name="TextBox 90">
            <a:extLst>
              <a:ext uri="{FF2B5EF4-FFF2-40B4-BE49-F238E27FC236}">
                <a16:creationId xmlns:a16="http://schemas.microsoft.com/office/drawing/2014/main" id="{AF922E9A-DADF-48C2-94DF-D452DA688920}"/>
              </a:ext>
            </a:extLst>
          </p:cNvPr>
          <p:cNvSpPr txBox="1"/>
          <p:nvPr/>
        </p:nvSpPr>
        <p:spPr>
          <a:xfrm>
            <a:off x="6281743" y="1416465"/>
            <a:ext cx="2681886" cy="400110"/>
          </a:xfrm>
          <a:prstGeom prst="rect">
            <a:avLst/>
          </a:prstGeom>
          <a:noFill/>
        </p:spPr>
        <p:txBody>
          <a:bodyPr wrap="square" rtlCol="0">
            <a:spAutoFit/>
          </a:bodyPr>
          <a:lstStyle/>
          <a:p>
            <a:pPr algn="ctr"/>
            <a:r>
              <a:rPr lang="ar-SA" sz="2000" b="1" dirty="0">
                <a:solidFill>
                  <a:schemeClr val="bg1"/>
                </a:solidFill>
              </a:rPr>
              <a:t>تفاعل الطلاب مع </a:t>
            </a:r>
            <a:r>
              <a:rPr lang="ar-SA" sz="2000" b="1" dirty="0" err="1">
                <a:solidFill>
                  <a:schemeClr val="bg1"/>
                </a:solidFill>
              </a:rPr>
              <a:t>كويزز</a:t>
            </a:r>
            <a:endParaRPr lang="en-US" sz="2000" b="1" dirty="0">
              <a:solidFill>
                <a:schemeClr val="bg1"/>
              </a:solidFill>
            </a:endParaRPr>
          </a:p>
        </p:txBody>
      </p:sp>
      <p:sp>
        <p:nvSpPr>
          <p:cNvPr id="62" name="TextBox 177">
            <a:extLst>
              <a:ext uri="{FF2B5EF4-FFF2-40B4-BE49-F238E27FC236}">
                <a16:creationId xmlns:a16="http://schemas.microsoft.com/office/drawing/2014/main" id="{30DB246B-DABA-429E-9AFA-DDE2101B3842}"/>
              </a:ext>
            </a:extLst>
          </p:cNvPr>
          <p:cNvSpPr txBox="1">
            <a:spLocks noChangeArrowheads="1"/>
          </p:cNvSpPr>
          <p:nvPr/>
        </p:nvSpPr>
        <p:spPr bwMode="auto">
          <a:xfrm>
            <a:off x="481604" y="3029064"/>
            <a:ext cx="2368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ar-SA" b="1" dirty="0">
                <a:solidFill>
                  <a:schemeClr val="tx1">
                    <a:lumMod val="75000"/>
                    <a:lumOff val="25000"/>
                  </a:schemeClr>
                </a:solidFill>
              </a:rPr>
              <a:t>صناعة النرد</a:t>
            </a:r>
            <a:endParaRPr lang="en-US" b="1" dirty="0">
              <a:solidFill>
                <a:schemeClr val="tx1">
                  <a:lumMod val="75000"/>
                  <a:lumOff val="25000"/>
                </a:schemeClr>
              </a:solidFill>
            </a:endParaRPr>
          </a:p>
        </p:txBody>
      </p:sp>
      <p:sp>
        <p:nvSpPr>
          <p:cNvPr id="63" name="TextBox 177">
            <a:extLst>
              <a:ext uri="{FF2B5EF4-FFF2-40B4-BE49-F238E27FC236}">
                <a16:creationId xmlns:a16="http://schemas.microsoft.com/office/drawing/2014/main" id="{4089D229-56C3-4FC1-A30E-A71B10DDFAB4}"/>
              </a:ext>
            </a:extLst>
          </p:cNvPr>
          <p:cNvSpPr txBox="1">
            <a:spLocks noChangeArrowheads="1"/>
          </p:cNvSpPr>
          <p:nvPr/>
        </p:nvSpPr>
        <p:spPr bwMode="auto">
          <a:xfrm>
            <a:off x="9034160" y="3044453"/>
            <a:ext cx="29163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600" b="1" dirty="0" err="1"/>
              <a:t>Quizzz</a:t>
            </a:r>
            <a:endParaRPr lang="en-US" sz="1400" b="1" dirty="0">
              <a:solidFill>
                <a:schemeClr val="tx1">
                  <a:lumMod val="75000"/>
                  <a:lumOff val="25000"/>
                </a:schemeClr>
              </a:solidFill>
            </a:endParaRPr>
          </a:p>
        </p:txBody>
      </p:sp>
      <p:pic>
        <p:nvPicPr>
          <p:cNvPr id="64" name="صورة 63">
            <a:hlinkClick r:id="rId2"/>
            <a:extLst>
              <a:ext uri="{FF2B5EF4-FFF2-40B4-BE49-F238E27FC236}">
                <a16:creationId xmlns:a16="http://schemas.microsoft.com/office/drawing/2014/main" id="{0DA83271-3950-404B-9DC9-CECFEFCF974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44739"/>
          <a:stretch/>
        </p:blipFill>
        <p:spPr>
          <a:xfrm>
            <a:off x="1017402" y="3842569"/>
            <a:ext cx="1457076" cy="14831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5" name="صورة 64">
            <a:hlinkClick r:id="rId4"/>
            <a:extLst>
              <a:ext uri="{FF2B5EF4-FFF2-40B4-BE49-F238E27FC236}">
                <a16:creationId xmlns:a16="http://schemas.microsoft.com/office/drawing/2014/main" id="{72740789-EF3A-40DE-B3B2-BD6888BA8C48}"/>
              </a:ext>
            </a:extLst>
          </p:cNvPr>
          <p:cNvPicPr>
            <a:picLocks noChangeAspect="1"/>
          </p:cNvPicPr>
          <p:nvPr/>
        </p:nvPicPr>
        <p:blipFill>
          <a:blip r:embed="rId5"/>
          <a:srcRect/>
          <a:stretch/>
        </p:blipFill>
        <p:spPr>
          <a:xfrm>
            <a:off x="9730193" y="3879809"/>
            <a:ext cx="1527582" cy="1527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017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000"/>
                                        <p:tgtEl>
                                          <p:spTgt spid="1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down)">
                                      <p:cBhvr>
                                        <p:cTn id="14" dur="500"/>
                                        <p:tgtEl>
                                          <p:spTgt spid="38"/>
                                        </p:tgtEl>
                                      </p:cBhvr>
                                    </p:animEffect>
                                  </p:childTnLst>
                                </p:cTn>
                              </p:par>
                              <p:par>
                                <p:cTn id="15" presetID="22" presetClass="entr" presetSubtype="2"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right)">
                                      <p:cBhvr>
                                        <p:cTn id="17" dur="500"/>
                                        <p:tgtEl>
                                          <p:spTgt spid="2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down)">
                                      <p:cBhvr>
                                        <p:cTn id="20" dur="500"/>
                                        <p:tgtEl>
                                          <p:spTgt spid="60"/>
                                        </p:tgtEl>
                                      </p:cBhvr>
                                    </p:animEffect>
                                  </p:childTnLst>
                                </p:cTn>
                              </p:par>
                              <p:par>
                                <p:cTn id="21" presetID="22" presetClass="entr" presetSubtype="4"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par>
                          <p:cTn id="24" fill="hold">
                            <p:stCondLst>
                              <p:cond delay="1500"/>
                            </p:stCondLst>
                            <p:childTnLst>
                              <p:par>
                                <p:cTn id="25" presetID="22" presetClass="entr" presetSubtype="2"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right)">
                                      <p:cBhvr>
                                        <p:cTn id="27" dur="500"/>
                                        <p:tgtEl>
                                          <p:spTgt spid="24"/>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par>
                                <p:cTn id="32" presetID="2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par>
                          <p:cTn id="35" fill="hold">
                            <p:stCondLst>
                              <p:cond delay="2500"/>
                            </p:stCondLst>
                            <p:childTnLst>
                              <p:par>
                                <p:cTn id="36" presetID="47" presetClass="entr" presetSubtype="0"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par>
                                <p:cTn id="41" presetID="22" presetClass="entr" presetSubtype="8"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1000"/>
                                        <p:tgtEl>
                                          <p:spTgt spid="62"/>
                                        </p:tgtEl>
                                      </p:cBhvr>
                                    </p:animEffect>
                                    <p:anim calcmode="lin" valueType="num">
                                      <p:cBhvr>
                                        <p:cTn id="48" dur="1000" fill="hold"/>
                                        <p:tgtEl>
                                          <p:spTgt spid="62"/>
                                        </p:tgtEl>
                                        <p:attrNameLst>
                                          <p:attrName>ppt_x</p:attrName>
                                        </p:attrNameLst>
                                      </p:cBhvr>
                                      <p:tavLst>
                                        <p:tav tm="0">
                                          <p:val>
                                            <p:strVal val="#ppt_x"/>
                                          </p:val>
                                        </p:tav>
                                        <p:tav tm="100000">
                                          <p:val>
                                            <p:strVal val="#ppt_x"/>
                                          </p:val>
                                        </p:tav>
                                      </p:tavLst>
                                    </p:anim>
                                    <p:anim calcmode="lin" valueType="num">
                                      <p:cBhvr>
                                        <p:cTn id="49" dur="1000" fill="hold"/>
                                        <p:tgtEl>
                                          <p:spTgt spid="6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1000"/>
                                        <p:tgtEl>
                                          <p:spTgt spid="63"/>
                                        </p:tgtEl>
                                      </p:cBhvr>
                                    </p:animEffect>
                                    <p:anim calcmode="lin" valueType="num">
                                      <p:cBhvr>
                                        <p:cTn id="54" dur="1000" fill="hold"/>
                                        <p:tgtEl>
                                          <p:spTgt spid="63"/>
                                        </p:tgtEl>
                                        <p:attrNameLst>
                                          <p:attrName>ppt_x</p:attrName>
                                        </p:attrNameLst>
                                      </p:cBhvr>
                                      <p:tavLst>
                                        <p:tav tm="0">
                                          <p:val>
                                            <p:strVal val="#ppt_x"/>
                                          </p:val>
                                        </p:tav>
                                        <p:tav tm="100000">
                                          <p:val>
                                            <p:strVal val="#ppt_x"/>
                                          </p:val>
                                        </p:tav>
                                      </p:tavLst>
                                    </p:anim>
                                    <p:anim calcmode="lin" valueType="num">
                                      <p:cBhvr>
                                        <p:cTn id="55" dur="1000" fill="hold"/>
                                        <p:tgtEl>
                                          <p:spTgt spid="63"/>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 presetClass="entr" presetSubtype="4" fill="hold"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500" fill="hold"/>
                                        <p:tgtEl>
                                          <p:spTgt spid="64"/>
                                        </p:tgtEl>
                                        <p:attrNameLst>
                                          <p:attrName>ppt_x</p:attrName>
                                        </p:attrNameLst>
                                      </p:cBhvr>
                                      <p:tavLst>
                                        <p:tav tm="0">
                                          <p:val>
                                            <p:strVal val="#ppt_x"/>
                                          </p:val>
                                        </p:tav>
                                        <p:tav tm="100000">
                                          <p:val>
                                            <p:strVal val="#ppt_x"/>
                                          </p:val>
                                        </p:tav>
                                      </p:tavLst>
                                    </p:anim>
                                    <p:anim calcmode="lin" valueType="num">
                                      <p:cBhvr additive="base">
                                        <p:cTn id="60" dur="500" fill="hold"/>
                                        <p:tgtEl>
                                          <p:spTgt spid="64"/>
                                        </p:tgtEl>
                                        <p:attrNameLst>
                                          <p:attrName>ppt_y</p:attrName>
                                        </p:attrNameLst>
                                      </p:cBhvr>
                                      <p:tavLst>
                                        <p:tav tm="0">
                                          <p:val>
                                            <p:strVal val="1+#ppt_h/2"/>
                                          </p:val>
                                        </p:tav>
                                        <p:tav tm="100000">
                                          <p:val>
                                            <p:strVal val="#ppt_y"/>
                                          </p:val>
                                        </p:tav>
                                      </p:tavLst>
                                    </p:anim>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additive="base">
                                        <p:cTn id="64" dur="500" fill="hold"/>
                                        <p:tgtEl>
                                          <p:spTgt spid="65"/>
                                        </p:tgtEl>
                                        <p:attrNameLst>
                                          <p:attrName>ppt_x</p:attrName>
                                        </p:attrNameLst>
                                      </p:cBhvr>
                                      <p:tavLst>
                                        <p:tav tm="0">
                                          <p:val>
                                            <p:strVal val="#ppt_x"/>
                                          </p:val>
                                        </p:tav>
                                        <p:tav tm="100000">
                                          <p:val>
                                            <p:strVal val="#ppt_x"/>
                                          </p:val>
                                        </p:tav>
                                      </p:tavLst>
                                    </p:anim>
                                    <p:anim calcmode="lin" valueType="num">
                                      <p:cBhvr additive="base">
                                        <p:cTn id="65"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0" grpId="0"/>
      <p:bldP spid="62" grpId="0"/>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62FF0B78-8F1B-4221-91CD-74967C28C53E}"/>
              </a:ext>
            </a:extLst>
          </p:cNvPr>
          <p:cNvSpPr>
            <a:spLocks noChangeArrowheads="1"/>
          </p:cNvSpPr>
          <p:nvPr/>
        </p:nvSpPr>
        <p:spPr bwMode="auto">
          <a:xfrm>
            <a:off x="9380953" y="2121345"/>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 name="Freeform 4">
            <a:extLst>
              <a:ext uri="{FF2B5EF4-FFF2-40B4-BE49-F238E27FC236}">
                <a16:creationId xmlns:a16="http://schemas.microsoft.com/office/drawing/2014/main" id="{BF631424-D9C4-40B5-8955-032EDF268F2D}"/>
              </a:ext>
            </a:extLst>
          </p:cNvPr>
          <p:cNvSpPr>
            <a:spLocks noChangeArrowheads="1"/>
          </p:cNvSpPr>
          <p:nvPr/>
        </p:nvSpPr>
        <p:spPr bwMode="auto">
          <a:xfrm>
            <a:off x="9395000" y="2223367"/>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4" name="Group 24">
            <a:extLst>
              <a:ext uri="{FF2B5EF4-FFF2-40B4-BE49-F238E27FC236}">
                <a16:creationId xmlns:a16="http://schemas.microsoft.com/office/drawing/2014/main" id="{5855CEA9-E8BE-44F0-AF68-52E9998931CF}"/>
              </a:ext>
            </a:extLst>
          </p:cNvPr>
          <p:cNvGrpSpPr/>
          <p:nvPr/>
        </p:nvGrpSpPr>
        <p:grpSpPr>
          <a:xfrm flipH="1">
            <a:off x="10417909" y="642562"/>
            <a:ext cx="963305" cy="2388995"/>
            <a:chOff x="1087848" y="99671"/>
            <a:chExt cx="963305" cy="2388995"/>
          </a:xfrm>
        </p:grpSpPr>
        <p:sp>
          <p:nvSpPr>
            <p:cNvPr id="5" name="Freeform 18">
              <a:extLst>
                <a:ext uri="{FF2B5EF4-FFF2-40B4-BE49-F238E27FC236}">
                  <a16:creationId xmlns:a16="http://schemas.microsoft.com/office/drawing/2014/main" id="{E777197C-E94B-4254-ADCB-0D64E4E475AF}"/>
                </a:ext>
              </a:extLst>
            </p:cNvPr>
            <p:cNvSpPr>
              <a:spLocks noChangeArrowheads="1"/>
            </p:cNvSpPr>
            <p:nvPr/>
          </p:nvSpPr>
          <p:spPr bwMode="auto">
            <a:xfrm>
              <a:off x="1793201" y="388663"/>
              <a:ext cx="53517" cy="272936"/>
            </a:xfrm>
            <a:custGeom>
              <a:avLst/>
              <a:gdLst>
                <a:gd name="T0" fmla="*/ 219 w 220"/>
                <a:gd name="T1" fmla="*/ 0 h 1126"/>
                <a:gd name="T2" fmla="*/ 219 w 220"/>
                <a:gd name="T3" fmla="*/ 0 h 1126"/>
                <a:gd name="T4" fmla="*/ 0 w 220"/>
                <a:gd name="T5" fmla="*/ 0 h 1126"/>
                <a:gd name="T6" fmla="*/ 0 w 220"/>
                <a:gd name="T7" fmla="*/ 94 h 1126"/>
                <a:gd name="T8" fmla="*/ 0 w 220"/>
                <a:gd name="T9" fmla="*/ 94 h 1126"/>
                <a:gd name="T10" fmla="*/ 0 w 220"/>
                <a:gd name="T11" fmla="*/ 1125 h 1126"/>
                <a:gd name="T12" fmla="*/ 219 w 220"/>
                <a:gd name="T13" fmla="*/ 1125 h 1126"/>
                <a:gd name="T14" fmla="*/ 219 w 220"/>
                <a:gd name="T15" fmla="*/ 31 h 1126"/>
                <a:gd name="T16" fmla="*/ 219 w 220"/>
                <a:gd name="T17" fmla="*/ 0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1126">
                  <a:moveTo>
                    <a:pt x="219" y="0"/>
                  </a:moveTo>
                  <a:lnTo>
                    <a:pt x="219" y="0"/>
                  </a:lnTo>
                  <a:cubicBezTo>
                    <a:pt x="0" y="0"/>
                    <a:pt x="0" y="0"/>
                    <a:pt x="0" y="0"/>
                  </a:cubicBezTo>
                  <a:cubicBezTo>
                    <a:pt x="0" y="31"/>
                    <a:pt x="0" y="62"/>
                    <a:pt x="0" y="94"/>
                  </a:cubicBezTo>
                  <a:lnTo>
                    <a:pt x="0" y="94"/>
                  </a:lnTo>
                  <a:cubicBezTo>
                    <a:pt x="0" y="906"/>
                    <a:pt x="0" y="1125"/>
                    <a:pt x="0" y="1125"/>
                  </a:cubicBezTo>
                  <a:cubicBezTo>
                    <a:pt x="219" y="1125"/>
                    <a:pt x="219" y="1125"/>
                    <a:pt x="219" y="1125"/>
                  </a:cubicBezTo>
                  <a:cubicBezTo>
                    <a:pt x="219" y="1125"/>
                    <a:pt x="219" y="625"/>
                    <a:pt x="219" y="31"/>
                  </a:cubicBezTo>
                  <a:lnTo>
                    <a:pt x="219" y="0"/>
                  </a:lnTo>
                </a:path>
              </a:pathLst>
            </a:custGeom>
            <a:solidFill>
              <a:schemeClr val="accent6">
                <a:lumMod val="75000"/>
              </a:schemeClr>
            </a:solidFill>
            <a:ln>
              <a:noFill/>
            </a:ln>
            <a:effectLst/>
          </p:spPr>
          <p:txBody>
            <a:bodyPr wrap="none" anchor="ctr"/>
            <a:lstStyle/>
            <a:p>
              <a:endParaRPr lang="en-US"/>
            </a:p>
          </p:txBody>
        </p:sp>
        <p:grpSp>
          <p:nvGrpSpPr>
            <p:cNvPr id="6" name="Group 23">
              <a:extLst>
                <a:ext uri="{FF2B5EF4-FFF2-40B4-BE49-F238E27FC236}">
                  <a16:creationId xmlns:a16="http://schemas.microsoft.com/office/drawing/2014/main" id="{D393A8EA-0655-4375-8C45-1A18BC547CC0}"/>
                </a:ext>
              </a:extLst>
            </p:cNvPr>
            <p:cNvGrpSpPr/>
            <p:nvPr/>
          </p:nvGrpSpPr>
          <p:grpSpPr>
            <a:xfrm>
              <a:off x="1087848" y="99671"/>
              <a:ext cx="963305" cy="2388995"/>
              <a:chOff x="1087848" y="99671"/>
              <a:chExt cx="963305" cy="2388995"/>
            </a:xfrm>
          </p:grpSpPr>
          <p:sp>
            <p:nvSpPr>
              <p:cNvPr id="7" name="Freeform 15">
                <a:extLst>
                  <a:ext uri="{FF2B5EF4-FFF2-40B4-BE49-F238E27FC236}">
                    <a16:creationId xmlns:a16="http://schemas.microsoft.com/office/drawing/2014/main" id="{6AC56E5C-829A-432F-AC82-D6FA49E01DAC}"/>
                  </a:ext>
                </a:extLst>
              </p:cNvPr>
              <p:cNvSpPr>
                <a:spLocks noChangeArrowheads="1"/>
              </p:cNvSpPr>
              <p:nvPr/>
            </p:nvSpPr>
            <p:spPr bwMode="auto">
              <a:xfrm>
                <a:off x="1269806" y="99671"/>
                <a:ext cx="705353" cy="1418198"/>
              </a:xfrm>
              <a:custGeom>
                <a:avLst/>
                <a:gdLst>
                  <a:gd name="T0" fmla="*/ 2156 w 2907"/>
                  <a:gd name="T1" fmla="*/ 3063 h 5844"/>
                  <a:gd name="T2" fmla="*/ 2156 w 2907"/>
                  <a:gd name="T3" fmla="*/ 3063 h 5844"/>
                  <a:gd name="T4" fmla="*/ 2156 w 2907"/>
                  <a:gd name="T5" fmla="*/ 2313 h 5844"/>
                  <a:gd name="T6" fmla="*/ 2156 w 2907"/>
                  <a:gd name="T7" fmla="*/ 1282 h 5844"/>
                  <a:gd name="T8" fmla="*/ 2906 w 2907"/>
                  <a:gd name="T9" fmla="*/ 63 h 5844"/>
                  <a:gd name="T10" fmla="*/ 1031 w 2907"/>
                  <a:gd name="T11" fmla="*/ 250 h 5844"/>
                  <a:gd name="T12" fmla="*/ 0 w 2907"/>
                  <a:gd name="T13" fmla="*/ 1688 h 5844"/>
                  <a:gd name="T14" fmla="*/ 0 w 2907"/>
                  <a:gd name="T15" fmla="*/ 2719 h 5844"/>
                  <a:gd name="T16" fmla="*/ 0 w 2907"/>
                  <a:gd name="T17" fmla="*/ 5406 h 5844"/>
                  <a:gd name="T18" fmla="*/ 0 w 2907"/>
                  <a:gd name="T19" fmla="*/ 5843 h 5844"/>
                  <a:gd name="T20" fmla="*/ 2156 w 2907"/>
                  <a:gd name="T21" fmla="*/ 5843 h 5844"/>
                  <a:gd name="T22" fmla="*/ 2156 w 2907"/>
                  <a:gd name="T23" fmla="*/ 3063 h 5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07" h="5844">
                    <a:moveTo>
                      <a:pt x="2156" y="3063"/>
                    </a:moveTo>
                    <a:lnTo>
                      <a:pt x="2156" y="3063"/>
                    </a:lnTo>
                    <a:cubicBezTo>
                      <a:pt x="2156" y="2313"/>
                      <a:pt x="2156" y="2313"/>
                      <a:pt x="2156" y="2313"/>
                    </a:cubicBezTo>
                    <a:cubicBezTo>
                      <a:pt x="2156" y="2313"/>
                      <a:pt x="2156" y="2094"/>
                      <a:pt x="2156" y="1282"/>
                    </a:cubicBezTo>
                    <a:cubicBezTo>
                      <a:pt x="2156" y="469"/>
                      <a:pt x="2906" y="63"/>
                      <a:pt x="2906" y="63"/>
                    </a:cubicBezTo>
                    <a:cubicBezTo>
                      <a:pt x="2281" y="63"/>
                      <a:pt x="1531" y="0"/>
                      <a:pt x="1031" y="250"/>
                    </a:cubicBezTo>
                    <a:cubicBezTo>
                      <a:pt x="375" y="563"/>
                      <a:pt x="0" y="1219"/>
                      <a:pt x="0" y="1688"/>
                    </a:cubicBezTo>
                    <a:cubicBezTo>
                      <a:pt x="0" y="2500"/>
                      <a:pt x="0" y="2719"/>
                      <a:pt x="0" y="2719"/>
                    </a:cubicBezTo>
                    <a:cubicBezTo>
                      <a:pt x="0" y="5406"/>
                      <a:pt x="0" y="5406"/>
                      <a:pt x="0" y="5406"/>
                    </a:cubicBezTo>
                    <a:cubicBezTo>
                      <a:pt x="0" y="5406"/>
                      <a:pt x="0" y="5562"/>
                      <a:pt x="0" y="5843"/>
                    </a:cubicBezTo>
                    <a:cubicBezTo>
                      <a:pt x="2156" y="5843"/>
                      <a:pt x="2156" y="5843"/>
                      <a:pt x="2156" y="5843"/>
                    </a:cubicBezTo>
                    <a:cubicBezTo>
                      <a:pt x="2156" y="4468"/>
                      <a:pt x="2156" y="3063"/>
                      <a:pt x="2156" y="3063"/>
                    </a:cubicBezTo>
                  </a:path>
                </a:pathLst>
              </a:custGeom>
              <a:solidFill>
                <a:schemeClr val="accent6">
                  <a:lumMod val="60000"/>
                  <a:lumOff val="40000"/>
                </a:schemeClr>
              </a:solidFill>
              <a:ln>
                <a:noFill/>
              </a:ln>
              <a:effectLst/>
            </p:spPr>
            <p:txBody>
              <a:bodyPr wrap="none" anchor="ctr"/>
              <a:lstStyle/>
              <a:p>
                <a:endParaRPr lang="en-US"/>
              </a:p>
            </p:txBody>
          </p:sp>
          <p:sp>
            <p:nvSpPr>
              <p:cNvPr id="8" name="Freeform 16">
                <a:extLst>
                  <a:ext uri="{FF2B5EF4-FFF2-40B4-BE49-F238E27FC236}">
                    <a16:creationId xmlns:a16="http://schemas.microsoft.com/office/drawing/2014/main" id="{B4848AFF-456D-4CB9-B330-3FBD6059CA46}"/>
                  </a:ext>
                </a:extLst>
              </p:cNvPr>
              <p:cNvSpPr>
                <a:spLocks noChangeArrowheads="1"/>
              </p:cNvSpPr>
              <p:nvPr/>
            </p:nvSpPr>
            <p:spPr bwMode="auto">
              <a:xfrm>
                <a:off x="1087848" y="1517869"/>
                <a:ext cx="705353" cy="970797"/>
              </a:xfrm>
              <a:custGeom>
                <a:avLst/>
                <a:gdLst>
                  <a:gd name="T0" fmla="*/ 0 w 2908"/>
                  <a:gd name="T1" fmla="*/ 3969 h 4001"/>
                  <a:gd name="T2" fmla="*/ 0 w 2908"/>
                  <a:gd name="T3" fmla="*/ 3969 h 4001"/>
                  <a:gd name="T4" fmla="*/ 1875 w 2908"/>
                  <a:gd name="T5" fmla="*/ 3781 h 4001"/>
                  <a:gd name="T6" fmla="*/ 2907 w 2908"/>
                  <a:gd name="T7" fmla="*/ 2344 h 4001"/>
                  <a:gd name="T8" fmla="*/ 2907 w 2908"/>
                  <a:gd name="T9" fmla="*/ 0 h 4001"/>
                  <a:gd name="T10" fmla="*/ 751 w 2908"/>
                  <a:gd name="T11" fmla="*/ 0 h 4001"/>
                  <a:gd name="T12" fmla="*/ 751 w 2908"/>
                  <a:gd name="T13" fmla="*/ 2719 h 4001"/>
                  <a:gd name="T14" fmla="*/ 0 w 2908"/>
                  <a:gd name="T15" fmla="*/ 3969 h 4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8" h="4001">
                    <a:moveTo>
                      <a:pt x="0" y="3969"/>
                    </a:moveTo>
                    <a:lnTo>
                      <a:pt x="0" y="3969"/>
                    </a:lnTo>
                    <a:cubicBezTo>
                      <a:pt x="626" y="3969"/>
                      <a:pt x="1344" y="4000"/>
                      <a:pt x="1875" y="3781"/>
                    </a:cubicBezTo>
                    <a:cubicBezTo>
                      <a:pt x="2532" y="3438"/>
                      <a:pt x="2907" y="2781"/>
                      <a:pt x="2907" y="2344"/>
                    </a:cubicBezTo>
                    <a:cubicBezTo>
                      <a:pt x="2907" y="1969"/>
                      <a:pt x="2907" y="1000"/>
                      <a:pt x="2907" y="0"/>
                    </a:cubicBezTo>
                    <a:cubicBezTo>
                      <a:pt x="751" y="0"/>
                      <a:pt x="751" y="0"/>
                      <a:pt x="751" y="0"/>
                    </a:cubicBezTo>
                    <a:cubicBezTo>
                      <a:pt x="751" y="719"/>
                      <a:pt x="751" y="2125"/>
                      <a:pt x="751" y="2719"/>
                    </a:cubicBezTo>
                    <a:cubicBezTo>
                      <a:pt x="751" y="3563"/>
                      <a:pt x="0" y="3969"/>
                      <a:pt x="0" y="3969"/>
                    </a:cubicBezTo>
                  </a:path>
                </a:pathLst>
              </a:custGeom>
              <a:solidFill>
                <a:schemeClr val="accent6">
                  <a:lumMod val="60000"/>
                  <a:lumOff val="40000"/>
                </a:schemeClr>
              </a:solidFill>
              <a:ln>
                <a:noFill/>
              </a:ln>
              <a:effectLst/>
            </p:spPr>
            <p:txBody>
              <a:bodyPr wrap="none" anchor="ctr"/>
              <a:lstStyle/>
              <a:p>
                <a:endParaRPr lang="en-US"/>
              </a:p>
            </p:txBody>
          </p:sp>
          <p:sp>
            <p:nvSpPr>
              <p:cNvPr id="9" name="Freeform 19">
                <a:extLst>
                  <a:ext uri="{FF2B5EF4-FFF2-40B4-BE49-F238E27FC236}">
                    <a16:creationId xmlns:a16="http://schemas.microsoft.com/office/drawing/2014/main" id="{6303B1CC-721C-4284-9DA0-5016C18C0D62}"/>
                  </a:ext>
                </a:extLst>
              </p:cNvPr>
              <p:cNvSpPr>
                <a:spLocks noChangeArrowheads="1"/>
              </p:cNvSpPr>
              <p:nvPr/>
            </p:nvSpPr>
            <p:spPr bwMode="auto">
              <a:xfrm>
                <a:off x="1793201" y="114656"/>
                <a:ext cx="257952" cy="272936"/>
              </a:xfrm>
              <a:custGeom>
                <a:avLst/>
                <a:gdLst>
                  <a:gd name="T0" fmla="*/ 1062 w 1063"/>
                  <a:gd name="T1" fmla="*/ 0 h 1126"/>
                  <a:gd name="T2" fmla="*/ 1062 w 1063"/>
                  <a:gd name="T3" fmla="*/ 0 h 1126"/>
                  <a:gd name="T4" fmla="*/ 750 w 1063"/>
                  <a:gd name="T5" fmla="*/ 0 h 1126"/>
                  <a:gd name="T6" fmla="*/ 0 w 1063"/>
                  <a:gd name="T7" fmla="*/ 1125 h 1126"/>
                  <a:gd name="T8" fmla="*/ 219 w 1063"/>
                  <a:gd name="T9" fmla="*/ 1125 h 1126"/>
                  <a:gd name="T10" fmla="*/ 1062 w 1063"/>
                  <a:gd name="T11" fmla="*/ 0 h 1126"/>
                </a:gdLst>
                <a:ahLst/>
                <a:cxnLst>
                  <a:cxn ang="0">
                    <a:pos x="T0" y="T1"/>
                  </a:cxn>
                  <a:cxn ang="0">
                    <a:pos x="T2" y="T3"/>
                  </a:cxn>
                  <a:cxn ang="0">
                    <a:pos x="T4" y="T5"/>
                  </a:cxn>
                  <a:cxn ang="0">
                    <a:pos x="T6" y="T7"/>
                  </a:cxn>
                  <a:cxn ang="0">
                    <a:pos x="T8" y="T9"/>
                  </a:cxn>
                  <a:cxn ang="0">
                    <a:pos x="T10" y="T11"/>
                  </a:cxn>
                </a:cxnLst>
                <a:rect l="0" t="0" r="r" b="b"/>
                <a:pathLst>
                  <a:path w="1063" h="1126">
                    <a:moveTo>
                      <a:pt x="1062" y="0"/>
                    </a:moveTo>
                    <a:lnTo>
                      <a:pt x="1062" y="0"/>
                    </a:lnTo>
                    <a:cubicBezTo>
                      <a:pt x="750" y="0"/>
                      <a:pt x="750" y="0"/>
                      <a:pt x="750" y="0"/>
                    </a:cubicBezTo>
                    <a:cubicBezTo>
                      <a:pt x="750" y="0"/>
                      <a:pt x="62" y="375"/>
                      <a:pt x="0" y="1125"/>
                    </a:cubicBezTo>
                    <a:cubicBezTo>
                      <a:pt x="219" y="1125"/>
                      <a:pt x="219" y="1125"/>
                      <a:pt x="219" y="1125"/>
                    </a:cubicBezTo>
                    <a:cubicBezTo>
                      <a:pt x="250" y="562"/>
                      <a:pt x="1062" y="0"/>
                      <a:pt x="1062" y="0"/>
                    </a:cubicBezTo>
                  </a:path>
                </a:pathLst>
              </a:custGeom>
              <a:solidFill>
                <a:schemeClr val="accent6">
                  <a:lumMod val="75000"/>
                </a:schemeClr>
              </a:solidFill>
              <a:ln>
                <a:noFill/>
              </a:ln>
              <a:effectLst/>
            </p:spPr>
            <p:txBody>
              <a:bodyPr wrap="none" anchor="ctr"/>
              <a:lstStyle/>
              <a:p>
                <a:endParaRPr lang="en-US"/>
              </a:p>
            </p:txBody>
          </p:sp>
        </p:grpSp>
      </p:grpSp>
      <p:sp>
        <p:nvSpPr>
          <p:cNvPr id="10" name="Freeform 123">
            <a:extLst>
              <a:ext uri="{FF2B5EF4-FFF2-40B4-BE49-F238E27FC236}">
                <a16:creationId xmlns:a16="http://schemas.microsoft.com/office/drawing/2014/main" id="{E8E15C20-444F-4D83-8135-DC9F8217742C}"/>
              </a:ext>
            </a:extLst>
          </p:cNvPr>
          <p:cNvSpPr>
            <a:spLocks noChangeArrowheads="1"/>
          </p:cNvSpPr>
          <p:nvPr/>
        </p:nvSpPr>
        <p:spPr bwMode="auto">
          <a:xfrm>
            <a:off x="9366738" y="2353303"/>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en-US" dirty="0"/>
          </a:p>
        </p:txBody>
      </p:sp>
      <p:sp>
        <p:nvSpPr>
          <p:cNvPr id="11" name="Freeform 124">
            <a:extLst>
              <a:ext uri="{FF2B5EF4-FFF2-40B4-BE49-F238E27FC236}">
                <a16:creationId xmlns:a16="http://schemas.microsoft.com/office/drawing/2014/main" id="{4A9B33F0-8151-4D60-B9E1-9F74D5F6B07B}"/>
              </a:ext>
            </a:extLst>
          </p:cNvPr>
          <p:cNvSpPr>
            <a:spLocks noChangeArrowheads="1"/>
          </p:cNvSpPr>
          <p:nvPr/>
        </p:nvSpPr>
        <p:spPr bwMode="auto">
          <a:xfrm>
            <a:off x="10069228" y="2989434"/>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12" name="Group 15">
            <a:extLst>
              <a:ext uri="{FF2B5EF4-FFF2-40B4-BE49-F238E27FC236}">
                <a16:creationId xmlns:a16="http://schemas.microsoft.com/office/drawing/2014/main" id="{53D34CA7-445D-4031-99EF-FE496567DF0F}"/>
              </a:ext>
            </a:extLst>
          </p:cNvPr>
          <p:cNvGrpSpPr>
            <a:grpSpLocks/>
          </p:cNvGrpSpPr>
          <p:nvPr/>
        </p:nvGrpSpPr>
        <p:grpSpPr bwMode="auto">
          <a:xfrm>
            <a:off x="10011968" y="4275125"/>
            <a:ext cx="1050805" cy="750545"/>
            <a:chOff x="5158596" y="5496283"/>
            <a:chExt cx="1408390" cy="1155813"/>
          </a:xfrm>
        </p:grpSpPr>
        <p:sp>
          <p:nvSpPr>
            <p:cNvPr id="13" name="Freeform 125">
              <a:extLst>
                <a:ext uri="{FF2B5EF4-FFF2-40B4-BE49-F238E27FC236}">
                  <a16:creationId xmlns:a16="http://schemas.microsoft.com/office/drawing/2014/main" id="{87BC2D37-F961-4930-9984-2912FE2463FF}"/>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26">
              <a:extLst>
                <a:ext uri="{FF2B5EF4-FFF2-40B4-BE49-F238E27FC236}">
                  <a16:creationId xmlns:a16="http://schemas.microsoft.com/office/drawing/2014/main" id="{27EEBC24-0181-4B24-B0F5-DC075678C9B6}"/>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27">
              <a:extLst>
                <a:ext uri="{FF2B5EF4-FFF2-40B4-BE49-F238E27FC236}">
                  <a16:creationId xmlns:a16="http://schemas.microsoft.com/office/drawing/2014/main" id="{8B632A1F-E2B1-481E-B799-3F7580EDC451}"/>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28">
              <a:extLst>
                <a:ext uri="{FF2B5EF4-FFF2-40B4-BE49-F238E27FC236}">
                  <a16:creationId xmlns:a16="http://schemas.microsoft.com/office/drawing/2014/main" id="{DDA1178C-939C-434D-812A-57D7FE6CD380}"/>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29">
              <a:extLst>
                <a:ext uri="{FF2B5EF4-FFF2-40B4-BE49-F238E27FC236}">
                  <a16:creationId xmlns:a16="http://schemas.microsoft.com/office/drawing/2014/main" id="{097CB837-7ACA-4746-9E74-47FE97D32A72}"/>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8" name="Freeform 130">
              <a:extLst>
                <a:ext uri="{FF2B5EF4-FFF2-40B4-BE49-F238E27FC236}">
                  <a16:creationId xmlns:a16="http://schemas.microsoft.com/office/drawing/2014/main" id="{4BB5DC2B-A4B8-41C4-B154-20B0B4B27401}"/>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9" name="Freeform 131">
              <a:extLst>
                <a:ext uri="{FF2B5EF4-FFF2-40B4-BE49-F238E27FC236}">
                  <a16:creationId xmlns:a16="http://schemas.microsoft.com/office/drawing/2014/main" id="{4483E85E-DF35-496F-9C1B-CB6BBEC99A24}"/>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0" name="Freeform 132">
              <a:extLst>
                <a:ext uri="{FF2B5EF4-FFF2-40B4-BE49-F238E27FC236}">
                  <a16:creationId xmlns:a16="http://schemas.microsoft.com/office/drawing/2014/main" id="{DF55601E-7022-4EF1-85E2-025821857212}"/>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1" name="Freeform 157">
              <a:extLst>
                <a:ext uri="{FF2B5EF4-FFF2-40B4-BE49-F238E27FC236}">
                  <a16:creationId xmlns:a16="http://schemas.microsoft.com/office/drawing/2014/main" id="{7B01242F-BC7D-47C0-BB6C-32A70521D3B7}"/>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2" name="Freeform 158">
              <a:extLst>
                <a:ext uri="{FF2B5EF4-FFF2-40B4-BE49-F238E27FC236}">
                  <a16:creationId xmlns:a16="http://schemas.microsoft.com/office/drawing/2014/main" id="{47545CE5-A62C-4292-A06C-C516D88572BA}"/>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3" name="Freeform 159">
              <a:extLst>
                <a:ext uri="{FF2B5EF4-FFF2-40B4-BE49-F238E27FC236}">
                  <a16:creationId xmlns:a16="http://schemas.microsoft.com/office/drawing/2014/main" id="{1D353AD9-7C18-42DC-AF13-EEEF5D471D8C}"/>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4" name="Freeform 160">
              <a:extLst>
                <a:ext uri="{FF2B5EF4-FFF2-40B4-BE49-F238E27FC236}">
                  <a16:creationId xmlns:a16="http://schemas.microsoft.com/office/drawing/2014/main" id="{486FC67A-6B60-4487-96B7-38F1ECBD819B}"/>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25" name="Group 207">
            <a:extLst>
              <a:ext uri="{FF2B5EF4-FFF2-40B4-BE49-F238E27FC236}">
                <a16:creationId xmlns:a16="http://schemas.microsoft.com/office/drawing/2014/main" id="{61F07A31-441E-40F3-815A-7175126C9077}"/>
              </a:ext>
            </a:extLst>
          </p:cNvPr>
          <p:cNvGrpSpPr/>
          <p:nvPr/>
        </p:nvGrpSpPr>
        <p:grpSpPr>
          <a:xfrm flipH="1">
            <a:off x="3243221" y="640902"/>
            <a:ext cx="7808072" cy="543164"/>
            <a:chOff x="1145085" y="1228370"/>
            <a:chExt cx="7808072" cy="543164"/>
          </a:xfrm>
          <a:gradFill flip="none" rotWithShape="1">
            <a:gsLst>
              <a:gs pos="86000">
                <a:schemeClr val="accent6">
                  <a:lumMod val="75000"/>
                </a:schemeClr>
              </a:gs>
              <a:gs pos="0">
                <a:schemeClr val="accent6">
                  <a:lumMod val="60000"/>
                  <a:lumOff val="40000"/>
                </a:schemeClr>
              </a:gs>
            </a:gsLst>
            <a:lin ang="5400000" scaled="1"/>
            <a:tileRect/>
          </a:gradFill>
        </p:grpSpPr>
        <p:sp>
          <p:nvSpPr>
            <p:cNvPr id="26" name="Freeform 11">
              <a:extLst>
                <a:ext uri="{FF2B5EF4-FFF2-40B4-BE49-F238E27FC236}">
                  <a16:creationId xmlns:a16="http://schemas.microsoft.com/office/drawing/2014/main" id="{92517208-CB31-48D8-ACFA-4774617CE344}"/>
                </a:ext>
              </a:extLst>
            </p:cNvPr>
            <p:cNvSpPr>
              <a:spLocks noChangeArrowheads="1"/>
            </p:cNvSpPr>
            <p:nvPr/>
          </p:nvSpPr>
          <p:spPr bwMode="auto">
            <a:xfrm>
              <a:off x="1145085" y="1498598"/>
              <a:ext cx="7808072" cy="272936"/>
            </a:xfrm>
            <a:custGeom>
              <a:avLst/>
              <a:gdLst>
                <a:gd name="T0" fmla="*/ 0 w 11469"/>
                <a:gd name="T1" fmla="*/ 0 h 1126"/>
                <a:gd name="T2" fmla="*/ 0 w 11469"/>
                <a:gd name="T3" fmla="*/ 0 h 1126"/>
                <a:gd name="T4" fmla="*/ 0 w 11469"/>
                <a:gd name="T5" fmla="*/ 94 h 1126"/>
                <a:gd name="T6" fmla="*/ 0 w 11469"/>
                <a:gd name="T7" fmla="*/ 1125 h 1126"/>
                <a:gd name="T8" fmla="*/ 11468 w 11469"/>
                <a:gd name="T9" fmla="*/ 1125 h 1126"/>
                <a:gd name="T10" fmla="*/ 11468 w 11469"/>
                <a:gd name="T11" fmla="*/ 0 h 1126"/>
                <a:gd name="T12" fmla="*/ 0 w 11469"/>
                <a:gd name="T13" fmla="*/ 0 h 1126"/>
              </a:gdLst>
              <a:ahLst/>
              <a:cxnLst>
                <a:cxn ang="0">
                  <a:pos x="T0" y="T1"/>
                </a:cxn>
                <a:cxn ang="0">
                  <a:pos x="T2" y="T3"/>
                </a:cxn>
                <a:cxn ang="0">
                  <a:pos x="T4" y="T5"/>
                </a:cxn>
                <a:cxn ang="0">
                  <a:pos x="T6" y="T7"/>
                </a:cxn>
                <a:cxn ang="0">
                  <a:pos x="T8" y="T9"/>
                </a:cxn>
                <a:cxn ang="0">
                  <a:pos x="T10" y="T11"/>
                </a:cxn>
                <a:cxn ang="0">
                  <a:pos x="T12" y="T13"/>
                </a:cxn>
              </a:cxnLst>
              <a:rect l="0" t="0" r="r" b="b"/>
              <a:pathLst>
                <a:path w="11469" h="1126">
                  <a:moveTo>
                    <a:pt x="0" y="0"/>
                  </a:moveTo>
                  <a:lnTo>
                    <a:pt x="0" y="0"/>
                  </a:lnTo>
                  <a:cubicBezTo>
                    <a:pt x="0" y="31"/>
                    <a:pt x="0" y="62"/>
                    <a:pt x="0" y="94"/>
                  </a:cubicBezTo>
                  <a:cubicBezTo>
                    <a:pt x="0" y="906"/>
                    <a:pt x="0" y="1125"/>
                    <a:pt x="0" y="1125"/>
                  </a:cubicBezTo>
                  <a:cubicBezTo>
                    <a:pt x="11468" y="1125"/>
                    <a:pt x="11468" y="1125"/>
                    <a:pt x="11468" y="1125"/>
                  </a:cubicBezTo>
                  <a:cubicBezTo>
                    <a:pt x="11468" y="0"/>
                    <a:pt x="11468" y="0"/>
                    <a:pt x="11468" y="0"/>
                  </a:cubicBezTo>
                  <a:cubicBezTo>
                    <a:pt x="0" y="0"/>
                    <a:pt x="0" y="0"/>
                    <a:pt x="0" y="0"/>
                  </a:cubicBezTo>
                </a:path>
              </a:pathLst>
            </a:custGeom>
            <a:gradFill flip="none" rotWithShape="1">
              <a:gsLst>
                <a:gs pos="86000">
                  <a:schemeClr val="accent6">
                    <a:lumMod val="75000"/>
                  </a:schemeClr>
                </a:gs>
                <a:gs pos="0">
                  <a:schemeClr val="accent6">
                    <a:lumMod val="60000"/>
                    <a:lumOff val="40000"/>
                  </a:schemeClr>
                </a:gs>
              </a:gsLst>
              <a:lin ang="1620000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13">
              <a:extLst>
                <a:ext uri="{FF2B5EF4-FFF2-40B4-BE49-F238E27FC236}">
                  <a16:creationId xmlns:a16="http://schemas.microsoft.com/office/drawing/2014/main" id="{016C9778-73F2-40F7-84D1-2A22711C7994}"/>
                </a:ext>
              </a:extLst>
            </p:cNvPr>
            <p:cNvSpPr>
              <a:spLocks noChangeArrowheads="1"/>
            </p:cNvSpPr>
            <p:nvPr/>
          </p:nvSpPr>
          <p:spPr bwMode="auto">
            <a:xfrm>
              <a:off x="1145085" y="1228370"/>
              <a:ext cx="7808072" cy="272936"/>
            </a:xfrm>
            <a:custGeom>
              <a:avLst/>
              <a:gdLst>
                <a:gd name="T0" fmla="*/ 11468 w 11469"/>
                <a:gd name="T1" fmla="*/ 0 h 1126"/>
                <a:gd name="T2" fmla="*/ 11468 w 11469"/>
                <a:gd name="T3" fmla="*/ 0 h 1126"/>
                <a:gd name="T4" fmla="*/ 750 w 11469"/>
                <a:gd name="T5" fmla="*/ 0 h 1126"/>
                <a:gd name="T6" fmla="*/ 0 w 11469"/>
                <a:gd name="T7" fmla="*/ 1125 h 1126"/>
                <a:gd name="T8" fmla="*/ 11468 w 11469"/>
                <a:gd name="T9" fmla="*/ 1125 h 1126"/>
                <a:gd name="T10" fmla="*/ 11468 w 11469"/>
                <a:gd name="T11" fmla="*/ 0 h 1126"/>
              </a:gdLst>
              <a:ahLst/>
              <a:cxnLst>
                <a:cxn ang="0">
                  <a:pos x="T0" y="T1"/>
                </a:cxn>
                <a:cxn ang="0">
                  <a:pos x="T2" y="T3"/>
                </a:cxn>
                <a:cxn ang="0">
                  <a:pos x="T4" y="T5"/>
                </a:cxn>
                <a:cxn ang="0">
                  <a:pos x="T6" y="T7"/>
                </a:cxn>
                <a:cxn ang="0">
                  <a:pos x="T8" y="T9"/>
                </a:cxn>
                <a:cxn ang="0">
                  <a:pos x="T10" y="T11"/>
                </a:cxn>
              </a:cxnLst>
              <a:rect l="0" t="0" r="r" b="b"/>
              <a:pathLst>
                <a:path w="11469" h="1126">
                  <a:moveTo>
                    <a:pt x="11468" y="0"/>
                  </a:moveTo>
                  <a:lnTo>
                    <a:pt x="11468" y="0"/>
                  </a:lnTo>
                  <a:cubicBezTo>
                    <a:pt x="750" y="0"/>
                    <a:pt x="750" y="0"/>
                    <a:pt x="750" y="0"/>
                  </a:cubicBezTo>
                  <a:cubicBezTo>
                    <a:pt x="750" y="0"/>
                    <a:pt x="62" y="375"/>
                    <a:pt x="0" y="1125"/>
                  </a:cubicBezTo>
                  <a:cubicBezTo>
                    <a:pt x="11468" y="1125"/>
                    <a:pt x="11468" y="1125"/>
                    <a:pt x="11468" y="1125"/>
                  </a:cubicBezTo>
                  <a:cubicBezTo>
                    <a:pt x="11468" y="0"/>
                    <a:pt x="11468" y="0"/>
                    <a:pt x="11468" y="0"/>
                  </a:cubicBezTo>
                </a:path>
              </a:pathLst>
            </a:custGeom>
            <a:solidFill>
              <a:schemeClr val="accent6">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28" name="صورة 27">
            <a:extLst>
              <a:ext uri="{FF2B5EF4-FFF2-40B4-BE49-F238E27FC236}">
                <a16:creationId xmlns:a16="http://schemas.microsoft.com/office/drawing/2014/main" id="{488A2E29-96FB-4135-A597-03237BDE8395}"/>
              </a:ext>
            </a:extLst>
          </p:cNvPr>
          <p:cNvPicPr>
            <a:picLocks noChangeAspect="1"/>
          </p:cNvPicPr>
          <p:nvPr/>
        </p:nvPicPr>
        <p:blipFill>
          <a:blip r:embed="rId2"/>
          <a:srcRect/>
          <a:stretch/>
        </p:blipFill>
        <p:spPr>
          <a:xfrm>
            <a:off x="1140707" y="2030561"/>
            <a:ext cx="7051229" cy="3723503"/>
          </a:xfrm>
          <a:prstGeom prst="rect">
            <a:avLst/>
          </a:prstGeom>
          <a:ln>
            <a:noFill/>
          </a:ln>
          <a:effectLst>
            <a:outerShdw blurRad="292100" dist="139700" dir="2700000" algn="tl" rotWithShape="0">
              <a:srgbClr val="333333">
                <a:alpha val="65000"/>
              </a:srgbClr>
            </a:outerShdw>
          </a:effectLst>
        </p:spPr>
      </p:pic>
      <p:grpSp>
        <p:nvGrpSpPr>
          <p:cNvPr id="29" name="Group 216">
            <a:extLst>
              <a:ext uri="{FF2B5EF4-FFF2-40B4-BE49-F238E27FC236}">
                <a16:creationId xmlns:a16="http://schemas.microsoft.com/office/drawing/2014/main" id="{7E2D5551-BCA4-4ADA-8CCE-2B6AA4F75E58}"/>
              </a:ext>
            </a:extLst>
          </p:cNvPr>
          <p:cNvGrpSpPr/>
          <p:nvPr/>
        </p:nvGrpSpPr>
        <p:grpSpPr>
          <a:xfrm rot="16200000" flipH="1">
            <a:off x="2049088" y="1290804"/>
            <a:ext cx="402447" cy="758871"/>
            <a:chOff x="4356461" y="1122406"/>
            <a:chExt cx="402447" cy="758871"/>
          </a:xfrm>
          <a:gradFill>
            <a:gsLst>
              <a:gs pos="94000">
                <a:schemeClr val="accent6">
                  <a:lumMod val="75000"/>
                </a:schemeClr>
              </a:gs>
              <a:gs pos="10000">
                <a:schemeClr val="accent6">
                  <a:lumMod val="60000"/>
                  <a:lumOff val="40000"/>
                </a:schemeClr>
              </a:gs>
            </a:gsLst>
            <a:lin ang="16200000" scaled="1"/>
          </a:gradFill>
        </p:grpSpPr>
        <p:sp>
          <p:nvSpPr>
            <p:cNvPr id="30" name="Freeform 12">
              <a:extLst>
                <a:ext uri="{FF2B5EF4-FFF2-40B4-BE49-F238E27FC236}">
                  <a16:creationId xmlns:a16="http://schemas.microsoft.com/office/drawing/2014/main" id="{D0509248-4DCE-48E3-9D55-0E6B6923325F}"/>
                </a:ext>
              </a:extLst>
            </p:cNvPr>
            <p:cNvSpPr>
              <a:spLocks noChangeArrowheads="1"/>
            </p:cNvSpPr>
            <p:nvPr/>
          </p:nvSpPr>
          <p:spPr bwMode="auto">
            <a:xfrm>
              <a:off x="4356461" y="1502377"/>
              <a:ext cx="402447" cy="378900"/>
            </a:xfrm>
            <a:custGeom>
              <a:avLst/>
              <a:gdLst>
                <a:gd name="T0" fmla="*/ 250 w 1657"/>
                <a:gd name="T1" fmla="*/ 1250 h 1563"/>
                <a:gd name="T2" fmla="*/ 250 w 1657"/>
                <a:gd name="T3" fmla="*/ 1250 h 1563"/>
                <a:gd name="T4" fmla="*/ 219 w 1657"/>
                <a:gd name="T5" fmla="*/ 1344 h 1563"/>
                <a:gd name="T6" fmla="*/ 281 w 1657"/>
                <a:gd name="T7" fmla="*/ 1500 h 1563"/>
                <a:gd name="T8" fmla="*/ 531 w 1657"/>
                <a:gd name="T9" fmla="*/ 1469 h 1563"/>
                <a:gd name="T10" fmla="*/ 1625 w 1657"/>
                <a:gd name="T11" fmla="*/ 94 h 1563"/>
                <a:gd name="T12" fmla="*/ 1656 w 1657"/>
                <a:gd name="T13" fmla="*/ 0 h 1563"/>
                <a:gd name="T14" fmla="*/ 0 w 1657"/>
                <a:gd name="T15" fmla="*/ 0 h 1563"/>
                <a:gd name="T16" fmla="*/ 0 w 1657"/>
                <a:gd name="T17" fmla="*/ 1125 h 1563"/>
                <a:gd name="T18" fmla="*/ 344 w 1657"/>
                <a:gd name="T19" fmla="*/ 1125 h 1563"/>
                <a:gd name="T20" fmla="*/ 250 w 1657"/>
                <a:gd name="T21" fmla="*/ 125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7" h="1563">
                  <a:moveTo>
                    <a:pt x="250" y="1250"/>
                  </a:moveTo>
                  <a:lnTo>
                    <a:pt x="250" y="1250"/>
                  </a:lnTo>
                  <a:cubicBezTo>
                    <a:pt x="219" y="1281"/>
                    <a:pt x="219" y="1312"/>
                    <a:pt x="219" y="1344"/>
                  </a:cubicBezTo>
                  <a:cubicBezTo>
                    <a:pt x="219" y="1406"/>
                    <a:pt x="250" y="1469"/>
                    <a:pt x="281" y="1500"/>
                  </a:cubicBezTo>
                  <a:cubicBezTo>
                    <a:pt x="375" y="1562"/>
                    <a:pt x="469" y="1562"/>
                    <a:pt x="531" y="1469"/>
                  </a:cubicBezTo>
                  <a:cubicBezTo>
                    <a:pt x="1625" y="94"/>
                    <a:pt x="1625" y="94"/>
                    <a:pt x="1625" y="94"/>
                  </a:cubicBezTo>
                  <a:cubicBezTo>
                    <a:pt x="1656" y="62"/>
                    <a:pt x="1656" y="31"/>
                    <a:pt x="1656" y="0"/>
                  </a:cubicBezTo>
                  <a:cubicBezTo>
                    <a:pt x="0" y="0"/>
                    <a:pt x="0" y="0"/>
                    <a:pt x="0" y="0"/>
                  </a:cubicBezTo>
                  <a:cubicBezTo>
                    <a:pt x="0" y="1125"/>
                    <a:pt x="0" y="1125"/>
                    <a:pt x="0" y="1125"/>
                  </a:cubicBezTo>
                  <a:cubicBezTo>
                    <a:pt x="344" y="1125"/>
                    <a:pt x="344" y="1125"/>
                    <a:pt x="344" y="1125"/>
                  </a:cubicBezTo>
                  <a:lnTo>
                    <a:pt x="250" y="1250"/>
                  </a:lnTo>
                </a:path>
              </a:pathLst>
            </a:custGeom>
            <a:gradFill flip="none" rotWithShape="1">
              <a:gsLst>
                <a:gs pos="100000">
                  <a:schemeClr val="accent6">
                    <a:lumMod val="75000"/>
                  </a:schemeClr>
                </a:gs>
                <a:gs pos="0">
                  <a:schemeClr val="accent6">
                    <a:lumMod val="60000"/>
                    <a:lumOff val="40000"/>
                  </a:schemeClr>
                </a:gs>
              </a:gsLst>
              <a:lin ang="1620000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14">
              <a:extLst>
                <a:ext uri="{FF2B5EF4-FFF2-40B4-BE49-F238E27FC236}">
                  <a16:creationId xmlns:a16="http://schemas.microsoft.com/office/drawing/2014/main" id="{200182C8-B237-4943-931C-1A7FD1D5DA5B}"/>
                </a:ext>
              </a:extLst>
            </p:cNvPr>
            <p:cNvSpPr>
              <a:spLocks noChangeArrowheads="1"/>
            </p:cNvSpPr>
            <p:nvPr/>
          </p:nvSpPr>
          <p:spPr bwMode="auto">
            <a:xfrm>
              <a:off x="4356461" y="1122406"/>
              <a:ext cx="402447" cy="379970"/>
            </a:xfrm>
            <a:custGeom>
              <a:avLst/>
              <a:gdLst>
                <a:gd name="T0" fmla="*/ 1656 w 1657"/>
                <a:gd name="T1" fmla="*/ 1563 h 1564"/>
                <a:gd name="T2" fmla="*/ 1656 w 1657"/>
                <a:gd name="T3" fmla="*/ 1563 h 1564"/>
                <a:gd name="T4" fmla="*/ 1625 w 1657"/>
                <a:gd name="T5" fmla="*/ 1438 h 1564"/>
                <a:gd name="T6" fmla="*/ 531 w 1657"/>
                <a:gd name="T7" fmla="*/ 94 h 1564"/>
                <a:gd name="T8" fmla="*/ 281 w 1657"/>
                <a:gd name="T9" fmla="*/ 63 h 1564"/>
                <a:gd name="T10" fmla="*/ 250 w 1657"/>
                <a:gd name="T11" fmla="*/ 313 h 1564"/>
                <a:gd name="T12" fmla="*/ 344 w 1657"/>
                <a:gd name="T13" fmla="*/ 438 h 1564"/>
                <a:gd name="T14" fmla="*/ 0 w 1657"/>
                <a:gd name="T15" fmla="*/ 438 h 1564"/>
                <a:gd name="T16" fmla="*/ 0 w 1657"/>
                <a:gd name="T17" fmla="*/ 1563 h 1564"/>
                <a:gd name="T18" fmla="*/ 1656 w 1657"/>
                <a:gd name="T19" fmla="*/ 1563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7" h="1564">
                  <a:moveTo>
                    <a:pt x="1656" y="1563"/>
                  </a:moveTo>
                  <a:lnTo>
                    <a:pt x="1656" y="1563"/>
                  </a:lnTo>
                  <a:cubicBezTo>
                    <a:pt x="1656" y="1532"/>
                    <a:pt x="1656" y="1469"/>
                    <a:pt x="1625" y="1438"/>
                  </a:cubicBezTo>
                  <a:cubicBezTo>
                    <a:pt x="531" y="94"/>
                    <a:pt x="531" y="94"/>
                    <a:pt x="531" y="94"/>
                  </a:cubicBezTo>
                  <a:cubicBezTo>
                    <a:pt x="469" y="0"/>
                    <a:pt x="375" y="0"/>
                    <a:pt x="281" y="63"/>
                  </a:cubicBezTo>
                  <a:cubicBezTo>
                    <a:pt x="187" y="125"/>
                    <a:pt x="187" y="219"/>
                    <a:pt x="250" y="313"/>
                  </a:cubicBezTo>
                  <a:cubicBezTo>
                    <a:pt x="344" y="438"/>
                    <a:pt x="344" y="438"/>
                    <a:pt x="344" y="438"/>
                  </a:cubicBezTo>
                  <a:cubicBezTo>
                    <a:pt x="0" y="438"/>
                    <a:pt x="0" y="438"/>
                    <a:pt x="0" y="438"/>
                  </a:cubicBezTo>
                  <a:cubicBezTo>
                    <a:pt x="0" y="1563"/>
                    <a:pt x="0" y="1563"/>
                    <a:pt x="0" y="1563"/>
                  </a:cubicBezTo>
                  <a:lnTo>
                    <a:pt x="1656" y="1563"/>
                  </a:lnTo>
                </a:path>
              </a:pathLst>
            </a:custGeom>
            <a:solidFill>
              <a:schemeClr val="accent6">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2" name="TextBox 2">
            <a:extLst>
              <a:ext uri="{FF2B5EF4-FFF2-40B4-BE49-F238E27FC236}">
                <a16:creationId xmlns:a16="http://schemas.microsoft.com/office/drawing/2014/main" id="{77C9E23B-DE93-4210-AF4F-2802B84F9CDC}"/>
              </a:ext>
            </a:extLst>
          </p:cNvPr>
          <p:cNvSpPr txBox="1"/>
          <p:nvPr/>
        </p:nvSpPr>
        <p:spPr>
          <a:xfrm>
            <a:off x="5738642" y="730428"/>
            <a:ext cx="2817230" cy="400110"/>
          </a:xfrm>
          <a:prstGeom prst="rect">
            <a:avLst/>
          </a:prstGeom>
          <a:noFill/>
        </p:spPr>
        <p:txBody>
          <a:bodyPr wrap="square" rtlCol="0">
            <a:spAutoFit/>
          </a:bodyPr>
          <a:lstStyle/>
          <a:p>
            <a:pPr algn="ctr"/>
            <a:r>
              <a:rPr lang="ar-SA" sz="2000" b="1" dirty="0">
                <a:solidFill>
                  <a:schemeClr val="bg1"/>
                </a:solidFill>
              </a:rPr>
              <a:t>تفاعل الطلاب مع </a:t>
            </a:r>
            <a:r>
              <a:rPr lang="ar-SA" sz="2000" b="1" dirty="0" err="1">
                <a:solidFill>
                  <a:schemeClr val="bg1"/>
                </a:solidFill>
              </a:rPr>
              <a:t>سليدو</a:t>
            </a:r>
            <a:endParaRPr lang="en-US" sz="2000" b="1" dirty="0">
              <a:solidFill>
                <a:schemeClr val="bg1"/>
              </a:solidFill>
            </a:endParaRPr>
          </a:p>
        </p:txBody>
      </p:sp>
      <p:grpSp>
        <p:nvGrpSpPr>
          <p:cNvPr id="33" name="Group 216">
            <a:extLst>
              <a:ext uri="{FF2B5EF4-FFF2-40B4-BE49-F238E27FC236}">
                <a16:creationId xmlns:a16="http://schemas.microsoft.com/office/drawing/2014/main" id="{0DC0AB0E-C3E5-4C56-8D54-E148F301DFE8}"/>
              </a:ext>
            </a:extLst>
          </p:cNvPr>
          <p:cNvGrpSpPr/>
          <p:nvPr/>
        </p:nvGrpSpPr>
        <p:grpSpPr>
          <a:xfrm flipH="1">
            <a:off x="2787067" y="551047"/>
            <a:ext cx="402447" cy="758871"/>
            <a:chOff x="4356461" y="1122406"/>
            <a:chExt cx="402447" cy="758871"/>
          </a:xfrm>
          <a:gradFill>
            <a:gsLst>
              <a:gs pos="94000">
                <a:schemeClr val="accent6">
                  <a:lumMod val="75000"/>
                </a:schemeClr>
              </a:gs>
              <a:gs pos="10000">
                <a:schemeClr val="accent6">
                  <a:lumMod val="60000"/>
                  <a:lumOff val="40000"/>
                </a:schemeClr>
              </a:gs>
            </a:gsLst>
            <a:lin ang="16200000" scaled="1"/>
          </a:gradFill>
        </p:grpSpPr>
        <p:sp>
          <p:nvSpPr>
            <p:cNvPr id="34" name="Freeform 12">
              <a:extLst>
                <a:ext uri="{FF2B5EF4-FFF2-40B4-BE49-F238E27FC236}">
                  <a16:creationId xmlns:a16="http://schemas.microsoft.com/office/drawing/2014/main" id="{62523775-934E-4759-888E-E335BAC3C53A}"/>
                </a:ext>
              </a:extLst>
            </p:cNvPr>
            <p:cNvSpPr>
              <a:spLocks noChangeArrowheads="1"/>
            </p:cNvSpPr>
            <p:nvPr/>
          </p:nvSpPr>
          <p:spPr bwMode="auto">
            <a:xfrm>
              <a:off x="4356461" y="1502377"/>
              <a:ext cx="402447" cy="378900"/>
            </a:xfrm>
            <a:custGeom>
              <a:avLst/>
              <a:gdLst>
                <a:gd name="T0" fmla="*/ 250 w 1657"/>
                <a:gd name="T1" fmla="*/ 1250 h 1563"/>
                <a:gd name="T2" fmla="*/ 250 w 1657"/>
                <a:gd name="T3" fmla="*/ 1250 h 1563"/>
                <a:gd name="T4" fmla="*/ 219 w 1657"/>
                <a:gd name="T5" fmla="*/ 1344 h 1563"/>
                <a:gd name="T6" fmla="*/ 281 w 1657"/>
                <a:gd name="T7" fmla="*/ 1500 h 1563"/>
                <a:gd name="T8" fmla="*/ 531 w 1657"/>
                <a:gd name="T9" fmla="*/ 1469 h 1563"/>
                <a:gd name="T10" fmla="*/ 1625 w 1657"/>
                <a:gd name="T11" fmla="*/ 94 h 1563"/>
                <a:gd name="T12" fmla="*/ 1656 w 1657"/>
                <a:gd name="T13" fmla="*/ 0 h 1563"/>
                <a:gd name="T14" fmla="*/ 0 w 1657"/>
                <a:gd name="T15" fmla="*/ 0 h 1563"/>
                <a:gd name="T16" fmla="*/ 0 w 1657"/>
                <a:gd name="T17" fmla="*/ 1125 h 1563"/>
                <a:gd name="T18" fmla="*/ 344 w 1657"/>
                <a:gd name="T19" fmla="*/ 1125 h 1563"/>
                <a:gd name="T20" fmla="*/ 250 w 1657"/>
                <a:gd name="T21" fmla="*/ 125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7" h="1563">
                  <a:moveTo>
                    <a:pt x="250" y="1250"/>
                  </a:moveTo>
                  <a:lnTo>
                    <a:pt x="250" y="1250"/>
                  </a:lnTo>
                  <a:cubicBezTo>
                    <a:pt x="219" y="1281"/>
                    <a:pt x="219" y="1312"/>
                    <a:pt x="219" y="1344"/>
                  </a:cubicBezTo>
                  <a:cubicBezTo>
                    <a:pt x="219" y="1406"/>
                    <a:pt x="250" y="1469"/>
                    <a:pt x="281" y="1500"/>
                  </a:cubicBezTo>
                  <a:cubicBezTo>
                    <a:pt x="375" y="1562"/>
                    <a:pt x="469" y="1562"/>
                    <a:pt x="531" y="1469"/>
                  </a:cubicBezTo>
                  <a:cubicBezTo>
                    <a:pt x="1625" y="94"/>
                    <a:pt x="1625" y="94"/>
                    <a:pt x="1625" y="94"/>
                  </a:cubicBezTo>
                  <a:cubicBezTo>
                    <a:pt x="1656" y="62"/>
                    <a:pt x="1656" y="31"/>
                    <a:pt x="1656" y="0"/>
                  </a:cubicBezTo>
                  <a:cubicBezTo>
                    <a:pt x="0" y="0"/>
                    <a:pt x="0" y="0"/>
                    <a:pt x="0" y="0"/>
                  </a:cubicBezTo>
                  <a:cubicBezTo>
                    <a:pt x="0" y="1125"/>
                    <a:pt x="0" y="1125"/>
                    <a:pt x="0" y="1125"/>
                  </a:cubicBezTo>
                  <a:cubicBezTo>
                    <a:pt x="344" y="1125"/>
                    <a:pt x="344" y="1125"/>
                    <a:pt x="344" y="1125"/>
                  </a:cubicBezTo>
                  <a:lnTo>
                    <a:pt x="250" y="1250"/>
                  </a:lnTo>
                </a:path>
              </a:pathLst>
            </a:custGeom>
            <a:gradFill flip="none" rotWithShape="1">
              <a:gsLst>
                <a:gs pos="100000">
                  <a:schemeClr val="accent6">
                    <a:lumMod val="75000"/>
                  </a:schemeClr>
                </a:gs>
                <a:gs pos="0">
                  <a:schemeClr val="accent6">
                    <a:lumMod val="60000"/>
                    <a:lumOff val="40000"/>
                  </a:schemeClr>
                </a:gs>
              </a:gsLst>
              <a:lin ang="1620000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14">
              <a:extLst>
                <a:ext uri="{FF2B5EF4-FFF2-40B4-BE49-F238E27FC236}">
                  <a16:creationId xmlns:a16="http://schemas.microsoft.com/office/drawing/2014/main" id="{DA7FF336-7ED0-4377-A8FC-B3F74C3A586C}"/>
                </a:ext>
              </a:extLst>
            </p:cNvPr>
            <p:cNvSpPr>
              <a:spLocks noChangeArrowheads="1"/>
            </p:cNvSpPr>
            <p:nvPr/>
          </p:nvSpPr>
          <p:spPr bwMode="auto">
            <a:xfrm>
              <a:off x="4356461" y="1122406"/>
              <a:ext cx="402447" cy="379970"/>
            </a:xfrm>
            <a:custGeom>
              <a:avLst/>
              <a:gdLst>
                <a:gd name="T0" fmla="*/ 1656 w 1657"/>
                <a:gd name="T1" fmla="*/ 1563 h 1564"/>
                <a:gd name="T2" fmla="*/ 1656 w 1657"/>
                <a:gd name="T3" fmla="*/ 1563 h 1564"/>
                <a:gd name="T4" fmla="*/ 1625 w 1657"/>
                <a:gd name="T5" fmla="*/ 1438 h 1564"/>
                <a:gd name="T6" fmla="*/ 531 w 1657"/>
                <a:gd name="T7" fmla="*/ 94 h 1564"/>
                <a:gd name="T8" fmla="*/ 281 w 1657"/>
                <a:gd name="T9" fmla="*/ 63 h 1564"/>
                <a:gd name="T10" fmla="*/ 250 w 1657"/>
                <a:gd name="T11" fmla="*/ 313 h 1564"/>
                <a:gd name="T12" fmla="*/ 344 w 1657"/>
                <a:gd name="T13" fmla="*/ 438 h 1564"/>
                <a:gd name="T14" fmla="*/ 0 w 1657"/>
                <a:gd name="T15" fmla="*/ 438 h 1564"/>
                <a:gd name="T16" fmla="*/ 0 w 1657"/>
                <a:gd name="T17" fmla="*/ 1563 h 1564"/>
                <a:gd name="T18" fmla="*/ 1656 w 1657"/>
                <a:gd name="T19" fmla="*/ 1563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7" h="1564">
                  <a:moveTo>
                    <a:pt x="1656" y="1563"/>
                  </a:moveTo>
                  <a:lnTo>
                    <a:pt x="1656" y="1563"/>
                  </a:lnTo>
                  <a:cubicBezTo>
                    <a:pt x="1656" y="1532"/>
                    <a:pt x="1656" y="1469"/>
                    <a:pt x="1625" y="1438"/>
                  </a:cubicBezTo>
                  <a:cubicBezTo>
                    <a:pt x="531" y="94"/>
                    <a:pt x="531" y="94"/>
                    <a:pt x="531" y="94"/>
                  </a:cubicBezTo>
                  <a:cubicBezTo>
                    <a:pt x="469" y="0"/>
                    <a:pt x="375" y="0"/>
                    <a:pt x="281" y="63"/>
                  </a:cubicBezTo>
                  <a:cubicBezTo>
                    <a:pt x="187" y="125"/>
                    <a:pt x="187" y="219"/>
                    <a:pt x="250" y="313"/>
                  </a:cubicBezTo>
                  <a:cubicBezTo>
                    <a:pt x="344" y="438"/>
                    <a:pt x="344" y="438"/>
                    <a:pt x="344" y="438"/>
                  </a:cubicBezTo>
                  <a:cubicBezTo>
                    <a:pt x="0" y="438"/>
                    <a:pt x="0" y="438"/>
                    <a:pt x="0" y="438"/>
                  </a:cubicBezTo>
                  <a:cubicBezTo>
                    <a:pt x="0" y="1563"/>
                    <a:pt x="0" y="1563"/>
                    <a:pt x="0" y="1563"/>
                  </a:cubicBezTo>
                  <a:lnTo>
                    <a:pt x="1656" y="1563"/>
                  </a:lnTo>
                </a:path>
              </a:pathLst>
            </a:custGeom>
            <a:solidFill>
              <a:schemeClr val="accent6">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5439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2" fill="hold" nodeType="withEffect">
                                  <p:stCondLst>
                                    <p:cond delay="600"/>
                                  </p:stCondLst>
                                  <p:childTnLst>
                                    <p:set>
                                      <p:cBhvr>
                                        <p:cTn id="9" dur="1" fill="hold">
                                          <p:stCondLst>
                                            <p:cond delay="0"/>
                                          </p:stCondLst>
                                        </p:cTn>
                                        <p:tgtEl>
                                          <p:spTgt spid="25"/>
                                        </p:tgtEl>
                                        <p:attrNameLst>
                                          <p:attrName>style.visibility</p:attrName>
                                        </p:attrNameLst>
                                      </p:cBhvr>
                                      <p:to>
                                        <p:strVal val="visible"/>
                                      </p:to>
                                    </p:set>
                                    <p:animEffect transition="in" filter="wipe(right)">
                                      <p:cBhvr>
                                        <p:cTn id="10" dur="1000"/>
                                        <p:tgtEl>
                                          <p:spTgt spid="25"/>
                                        </p:tgtEl>
                                      </p:cBhvr>
                                    </p:animEffect>
                                  </p:childTnLst>
                                </p:cTn>
                              </p:par>
                            </p:childTnLst>
                          </p:cTn>
                        </p:par>
                        <p:par>
                          <p:cTn id="11" fill="hold">
                            <p:stCondLst>
                              <p:cond delay="1600"/>
                            </p:stCondLst>
                            <p:childTnLst>
                              <p:par>
                                <p:cTn id="12" presetID="22" presetClass="entr" presetSubtype="8"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300"/>
                                        <p:tgtEl>
                                          <p:spTgt spid="29"/>
                                        </p:tgtEl>
                                      </p:cBhvr>
                                    </p:animEffect>
                                  </p:childTnLst>
                                </p:cTn>
                              </p:par>
                            </p:childTnLst>
                          </p:cTn>
                        </p:par>
                        <p:par>
                          <p:cTn id="15" fill="hold">
                            <p:stCondLst>
                              <p:cond delay="1900"/>
                            </p:stCondLst>
                            <p:childTnLst>
                              <p:par>
                                <p:cTn id="16" presetID="2" presetClass="entr" presetSubtype="4"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childTnLst>
                          </p:cTn>
                        </p:par>
                        <p:par>
                          <p:cTn id="20" fill="hold">
                            <p:stCondLst>
                              <p:cond delay="2400"/>
                            </p:stCondLst>
                            <p:childTnLst>
                              <p:par>
                                <p:cTn id="21" presetID="22" presetClass="entr" presetSubtype="2"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right)">
                                      <p:cBhvr>
                                        <p:cTn id="23" dur="300"/>
                                        <p:tgtEl>
                                          <p:spTgt spid="33"/>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right)">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B1095062-3284-4805-972D-02CCE10F02AA}"/>
              </a:ext>
            </a:extLst>
          </p:cNvPr>
          <p:cNvSpPr>
            <a:spLocks noChangeArrowheads="1"/>
          </p:cNvSpPr>
          <p:nvPr/>
        </p:nvSpPr>
        <p:spPr bwMode="auto">
          <a:xfrm>
            <a:off x="634554" y="2751917"/>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 name="Freeform 4">
            <a:extLst>
              <a:ext uri="{FF2B5EF4-FFF2-40B4-BE49-F238E27FC236}">
                <a16:creationId xmlns:a16="http://schemas.microsoft.com/office/drawing/2014/main" id="{3A2406A8-7058-4F49-8352-F186FBE76858}"/>
              </a:ext>
            </a:extLst>
          </p:cNvPr>
          <p:cNvSpPr>
            <a:spLocks noChangeArrowheads="1"/>
          </p:cNvSpPr>
          <p:nvPr/>
        </p:nvSpPr>
        <p:spPr bwMode="auto">
          <a:xfrm>
            <a:off x="648601" y="2853939"/>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4" name="Group 70">
            <a:extLst>
              <a:ext uri="{FF2B5EF4-FFF2-40B4-BE49-F238E27FC236}">
                <a16:creationId xmlns:a16="http://schemas.microsoft.com/office/drawing/2014/main" id="{CD88847D-2A04-46AD-9DD8-39F003CE2C2F}"/>
              </a:ext>
            </a:extLst>
          </p:cNvPr>
          <p:cNvGrpSpPr/>
          <p:nvPr/>
        </p:nvGrpSpPr>
        <p:grpSpPr>
          <a:xfrm flipH="1">
            <a:off x="1081162" y="765899"/>
            <a:ext cx="6630911" cy="2919573"/>
            <a:chOff x="6088622" y="1968771"/>
            <a:chExt cx="4651076" cy="2036575"/>
          </a:xfrm>
        </p:grpSpPr>
        <p:grpSp>
          <p:nvGrpSpPr>
            <p:cNvPr id="5" name="Group 69">
              <a:extLst>
                <a:ext uri="{FF2B5EF4-FFF2-40B4-BE49-F238E27FC236}">
                  <a16:creationId xmlns:a16="http://schemas.microsoft.com/office/drawing/2014/main" id="{A7AB8772-4D34-49E8-BD2D-E215FBF17529}"/>
                </a:ext>
              </a:extLst>
            </p:cNvPr>
            <p:cNvGrpSpPr/>
            <p:nvPr/>
          </p:nvGrpSpPr>
          <p:grpSpPr>
            <a:xfrm>
              <a:off x="6681271" y="2081303"/>
              <a:ext cx="3788165" cy="565410"/>
              <a:chOff x="6681271" y="2081303"/>
              <a:chExt cx="3788165" cy="565410"/>
            </a:xfrm>
          </p:grpSpPr>
          <p:sp>
            <p:nvSpPr>
              <p:cNvPr id="13" name="Freeform 411">
                <a:extLst>
                  <a:ext uri="{FF2B5EF4-FFF2-40B4-BE49-F238E27FC236}">
                    <a16:creationId xmlns:a16="http://schemas.microsoft.com/office/drawing/2014/main" id="{D9FEA8C6-8D99-4071-A55A-81F79DBB3A07}"/>
                  </a:ext>
                </a:extLst>
              </p:cNvPr>
              <p:cNvSpPr>
                <a:spLocks noChangeArrowheads="1"/>
              </p:cNvSpPr>
              <p:nvPr/>
            </p:nvSpPr>
            <p:spPr bwMode="auto">
              <a:xfrm>
                <a:off x="6681272" y="2366753"/>
                <a:ext cx="3272066" cy="279960"/>
              </a:xfrm>
              <a:custGeom>
                <a:avLst/>
                <a:gdLst>
                  <a:gd name="T0" fmla="*/ 2180 w 2181"/>
                  <a:gd name="T1" fmla="*/ 35 h 449"/>
                  <a:gd name="T2" fmla="*/ 2180 w 2181"/>
                  <a:gd name="T3" fmla="*/ 35 h 449"/>
                  <a:gd name="T4" fmla="*/ 2180 w 2181"/>
                  <a:gd name="T5" fmla="*/ 0 h 449"/>
                  <a:gd name="T6" fmla="*/ 0 w 2181"/>
                  <a:gd name="T7" fmla="*/ 0 h 449"/>
                  <a:gd name="T8" fmla="*/ 0 w 2181"/>
                  <a:gd name="T9" fmla="*/ 448 h 449"/>
                  <a:gd name="T10" fmla="*/ 2180 w 2181"/>
                  <a:gd name="T11" fmla="*/ 448 h 449"/>
                  <a:gd name="T12" fmla="*/ 2180 w 2181"/>
                  <a:gd name="T13" fmla="*/ 35 h 449"/>
                </a:gdLst>
                <a:ahLst/>
                <a:cxnLst>
                  <a:cxn ang="0">
                    <a:pos x="T0" y="T1"/>
                  </a:cxn>
                  <a:cxn ang="0">
                    <a:pos x="T2" y="T3"/>
                  </a:cxn>
                  <a:cxn ang="0">
                    <a:pos x="T4" y="T5"/>
                  </a:cxn>
                  <a:cxn ang="0">
                    <a:pos x="T6" y="T7"/>
                  </a:cxn>
                  <a:cxn ang="0">
                    <a:pos x="T8" y="T9"/>
                  </a:cxn>
                  <a:cxn ang="0">
                    <a:pos x="T10" y="T11"/>
                  </a:cxn>
                  <a:cxn ang="0">
                    <a:pos x="T12" y="T13"/>
                  </a:cxn>
                </a:cxnLst>
                <a:rect l="0" t="0" r="r" b="b"/>
                <a:pathLst>
                  <a:path w="2181" h="449">
                    <a:moveTo>
                      <a:pt x="2180" y="35"/>
                    </a:moveTo>
                    <a:lnTo>
                      <a:pt x="2180" y="35"/>
                    </a:lnTo>
                    <a:cubicBezTo>
                      <a:pt x="2180" y="23"/>
                      <a:pt x="2180" y="12"/>
                      <a:pt x="2180" y="0"/>
                    </a:cubicBezTo>
                    <a:cubicBezTo>
                      <a:pt x="1136" y="0"/>
                      <a:pt x="447" y="0"/>
                      <a:pt x="0" y="0"/>
                    </a:cubicBezTo>
                    <a:cubicBezTo>
                      <a:pt x="0" y="448"/>
                      <a:pt x="0" y="448"/>
                      <a:pt x="0" y="448"/>
                    </a:cubicBezTo>
                    <a:cubicBezTo>
                      <a:pt x="2180" y="448"/>
                      <a:pt x="2180" y="448"/>
                      <a:pt x="2180" y="448"/>
                    </a:cubicBezTo>
                    <a:cubicBezTo>
                      <a:pt x="2180" y="448"/>
                      <a:pt x="2180" y="367"/>
                      <a:pt x="2180" y="35"/>
                    </a:cubicBezTo>
                  </a:path>
                </a:pathLst>
              </a:custGeom>
              <a:gradFill>
                <a:gsLst>
                  <a:gs pos="92000">
                    <a:schemeClr val="bg2">
                      <a:lumMod val="50000"/>
                    </a:schemeClr>
                  </a:gs>
                  <a:gs pos="0">
                    <a:schemeClr val="bg2">
                      <a:lumMod val="75000"/>
                    </a:schemeClr>
                  </a:gs>
                </a:gsLst>
                <a:lin ang="2700000" scaled="1"/>
              </a:gradFill>
              <a:ln>
                <a:noFill/>
              </a:ln>
              <a:effectLst/>
            </p:spPr>
            <p:txBody>
              <a:bodyPr wrap="none" anchor="ctr"/>
              <a:lstStyle/>
              <a:p>
                <a:pPr algn="ctr"/>
                <a:endParaRPr lang="en-US"/>
              </a:p>
            </p:txBody>
          </p:sp>
          <p:sp>
            <p:nvSpPr>
              <p:cNvPr id="14" name="Freeform 412">
                <a:extLst>
                  <a:ext uri="{FF2B5EF4-FFF2-40B4-BE49-F238E27FC236}">
                    <a16:creationId xmlns:a16="http://schemas.microsoft.com/office/drawing/2014/main" id="{780E23BB-5280-4105-A7F8-3B74CF7B998A}"/>
                  </a:ext>
                </a:extLst>
              </p:cNvPr>
              <p:cNvSpPr>
                <a:spLocks noChangeArrowheads="1"/>
              </p:cNvSpPr>
              <p:nvPr/>
            </p:nvSpPr>
            <p:spPr bwMode="auto">
              <a:xfrm>
                <a:off x="6681271" y="2081303"/>
                <a:ext cx="3788165" cy="285450"/>
              </a:xfrm>
              <a:custGeom>
                <a:avLst/>
                <a:gdLst>
                  <a:gd name="T0" fmla="*/ 1882 w 2181"/>
                  <a:gd name="T1" fmla="*/ 0 h 460"/>
                  <a:gd name="T2" fmla="*/ 1882 w 2181"/>
                  <a:gd name="T3" fmla="*/ 0 h 460"/>
                  <a:gd name="T4" fmla="*/ 0 w 2181"/>
                  <a:gd name="T5" fmla="*/ 0 h 460"/>
                  <a:gd name="T6" fmla="*/ 0 w 2181"/>
                  <a:gd name="T7" fmla="*/ 459 h 460"/>
                  <a:gd name="T8" fmla="*/ 2180 w 2181"/>
                  <a:gd name="T9" fmla="*/ 459 h 460"/>
                  <a:gd name="T10" fmla="*/ 1882 w 2181"/>
                  <a:gd name="T11" fmla="*/ 0 h 460"/>
                </a:gdLst>
                <a:ahLst/>
                <a:cxnLst>
                  <a:cxn ang="0">
                    <a:pos x="T0" y="T1"/>
                  </a:cxn>
                  <a:cxn ang="0">
                    <a:pos x="T2" y="T3"/>
                  </a:cxn>
                  <a:cxn ang="0">
                    <a:pos x="T4" y="T5"/>
                  </a:cxn>
                  <a:cxn ang="0">
                    <a:pos x="T6" y="T7"/>
                  </a:cxn>
                  <a:cxn ang="0">
                    <a:pos x="T8" y="T9"/>
                  </a:cxn>
                  <a:cxn ang="0">
                    <a:pos x="T10" y="T11"/>
                  </a:cxn>
                </a:cxnLst>
                <a:rect l="0" t="0" r="r" b="b"/>
                <a:pathLst>
                  <a:path w="2181" h="460">
                    <a:moveTo>
                      <a:pt x="1882" y="0"/>
                    </a:moveTo>
                    <a:lnTo>
                      <a:pt x="1882" y="0"/>
                    </a:lnTo>
                    <a:cubicBezTo>
                      <a:pt x="826" y="0"/>
                      <a:pt x="287" y="0"/>
                      <a:pt x="0" y="0"/>
                    </a:cubicBezTo>
                    <a:cubicBezTo>
                      <a:pt x="0" y="459"/>
                      <a:pt x="0" y="459"/>
                      <a:pt x="0" y="459"/>
                    </a:cubicBezTo>
                    <a:cubicBezTo>
                      <a:pt x="447" y="459"/>
                      <a:pt x="1136" y="459"/>
                      <a:pt x="2180" y="459"/>
                    </a:cubicBezTo>
                    <a:cubicBezTo>
                      <a:pt x="2157" y="149"/>
                      <a:pt x="1882" y="0"/>
                      <a:pt x="1882" y="0"/>
                    </a:cubicBezTo>
                  </a:path>
                </a:pathLst>
              </a:custGeom>
              <a:solidFill>
                <a:schemeClr val="bg2">
                  <a:lumMod val="75000"/>
                </a:schemeClr>
              </a:solidFill>
              <a:ln>
                <a:noFill/>
              </a:ln>
              <a:effectLst/>
            </p:spPr>
            <p:txBody>
              <a:bodyPr wrap="none" anchor="ctr"/>
              <a:lstStyle/>
              <a:p>
                <a:pPr algn="ctr"/>
                <a:endParaRPr lang="en-US"/>
              </a:p>
            </p:txBody>
          </p:sp>
        </p:grpSp>
        <p:grpSp>
          <p:nvGrpSpPr>
            <p:cNvPr id="6" name="Group 405">
              <a:extLst>
                <a:ext uri="{FF2B5EF4-FFF2-40B4-BE49-F238E27FC236}">
                  <a16:creationId xmlns:a16="http://schemas.microsoft.com/office/drawing/2014/main" id="{E85C5343-AD23-48CA-B973-E01B825A7796}"/>
                </a:ext>
              </a:extLst>
            </p:cNvPr>
            <p:cNvGrpSpPr/>
            <p:nvPr/>
          </p:nvGrpSpPr>
          <p:grpSpPr>
            <a:xfrm>
              <a:off x="6088622" y="1968771"/>
              <a:ext cx="516005" cy="790476"/>
              <a:chOff x="1704666" y="1716260"/>
              <a:chExt cx="516005" cy="790476"/>
            </a:xfrm>
          </p:grpSpPr>
          <p:sp>
            <p:nvSpPr>
              <p:cNvPr id="11" name="Freeform 409">
                <a:extLst>
                  <a:ext uri="{FF2B5EF4-FFF2-40B4-BE49-F238E27FC236}">
                    <a16:creationId xmlns:a16="http://schemas.microsoft.com/office/drawing/2014/main" id="{7FA809F8-43B7-444C-8617-F59FF1E8C626}"/>
                  </a:ext>
                </a:extLst>
              </p:cNvPr>
              <p:cNvSpPr>
                <a:spLocks noChangeArrowheads="1"/>
              </p:cNvSpPr>
              <p:nvPr/>
            </p:nvSpPr>
            <p:spPr bwMode="auto">
              <a:xfrm>
                <a:off x="1704666" y="2114242"/>
                <a:ext cx="516005" cy="392494"/>
              </a:xfrm>
              <a:custGeom>
                <a:avLst/>
                <a:gdLst>
                  <a:gd name="T0" fmla="*/ 459 w 827"/>
                  <a:gd name="T1" fmla="*/ 597 h 632"/>
                  <a:gd name="T2" fmla="*/ 459 w 827"/>
                  <a:gd name="T3" fmla="*/ 597 h 632"/>
                  <a:gd name="T4" fmla="*/ 562 w 827"/>
                  <a:gd name="T5" fmla="*/ 608 h 632"/>
                  <a:gd name="T6" fmla="*/ 596 w 827"/>
                  <a:gd name="T7" fmla="*/ 551 h 632"/>
                  <a:gd name="T8" fmla="*/ 573 w 827"/>
                  <a:gd name="T9" fmla="*/ 505 h 632"/>
                  <a:gd name="T10" fmla="*/ 539 w 827"/>
                  <a:gd name="T11" fmla="*/ 448 h 632"/>
                  <a:gd name="T12" fmla="*/ 826 w 827"/>
                  <a:gd name="T13" fmla="*/ 448 h 632"/>
                  <a:gd name="T14" fmla="*/ 826 w 827"/>
                  <a:gd name="T15" fmla="*/ 0 h 632"/>
                  <a:gd name="T16" fmla="*/ 0 w 827"/>
                  <a:gd name="T17" fmla="*/ 0 h 632"/>
                  <a:gd name="T18" fmla="*/ 22 w 827"/>
                  <a:gd name="T19" fmla="*/ 46 h 632"/>
                  <a:gd name="T20" fmla="*/ 459 w 827"/>
                  <a:gd name="T21" fmla="*/ 59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7" h="632">
                    <a:moveTo>
                      <a:pt x="459" y="597"/>
                    </a:moveTo>
                    <a:lnTo>
                      <a:pt x="459" y="597"/>
                    </a:lnTo>
                    <a:cubicBezTo>
                      <a:pt x="481" y="631"/>
                      <a:pt x="527" y="631"/>
                      <a:pt x="562" y="608"/>
                    </a:cubicBezTo>
                    <a:cubicBezTo>
                      <a:pt x="585" y="586"/>
                      <a:pt x="596" y="574"/>
                      <a:pt x="596" y="551"/>
                    </a:cubicBezTo>
                    <a:cubicBezTo>
                      <a:pt x="596" y="528"/>
                      <a:pt x="585" y="517"/>
                      <a:pt x="573" y="505"/>
                    </a:cubicBezTo>
                    <a:cubicBezTo>
                      <a:pt x="539" y="448"/>
                      <a:pt x="539" y="448"/>
                      <a:pt x="539" y="448"/>
                    </a:cubicBezTo>
                    <a:cubicBezTo>
                      <a:pt x="642" y="448"/>
                      <a:pt x="734" y="448"/>
                      <a:pt x="826" y="448"/>
                    </a:cubicBezTo>
                    <a:cubicBezTo>
                      <a:pt x="826" y="0"/>
                      <a:pt x="826" y="0"/>
                      <a:pt x="826" y="0"/>
                    </a:cubicBezTo>
                    <a:cubicBezTo>
                      <a:pt x="0" y="0"/>
                      <a:pt x="0" y="0"/>
                      <a:pt x="0" y="0"/>
                    </a:cubicBezTo>
                    <a:cubicBezTo>
                      <a:pt x="0" y="12"/>
                      <a:pt x="11" y="35"/>
                      <a:pt x="22" y="46"/>
                    </a:cubicBezTo>
                    <a:cubicBezTo>
                      <a:pt x="459" y="597"/>
                      <a:pt x="459" y="597"/>
                      <a:pt x="459" y="597"/>
                    </a:cubicBezTo>
                  </a:path>
                </a:pathLst>
              </a:custGeom>
              <a:gradFill>
                <a:gsLst>
                  <a:gs pos="92000">
                    <a:schemeClr val="bg2">
                      <a:lumMod val="50000"/>
                    </a:schemeClr>
                  </a:gs>
                  <a:gs pos="0">
                    <a:schemeClr val="bg2">
                      <a:lumMod val="75000"/>
                    </a:schemeClr>
                  </a:gs>
                </a:gsLst>
                <a:lin ang="2700000" scaled="1"/>
              </a:gradFill>
              <a:ln>
                <a:noFill/>
              </a:ln>
              <a:effectLst/>
            </p:spPr>
            <p:txBody>
              <a:bodyPr wrap="none" anchor="ctr"/>
              <a:lstStyle/>
              <a:p>
                <a:pPr algn="ctr"/>
                <a:endParaRPr lang="en-US"/>
              </a:p>
            </p:txBody>
          </p:sp>
          <p:sp>
            <p:nvSpPr>
              <p:cNvPr id="12" name="Freeform 410">
                <a:extLst>
                  <a:ext uri="{FF2B5EF4-FFF2-40B4-BE49-F238E27FC236}">
                    <a16:creationId xmlns:a16="http://schemas.microsoft.com/office/drawing/2014/main" id="{4E187966-28A1-4079-A797-B7C6D11BE25A}"/>
                  </a:ext>
                </a:extLst>
              </p:cNvPr>
              <p:cNvSpPr>
                <a:spLocks noChangeArrowheads="1"/>
              </p:cNvSpPr>
              <p:nvPr/>
            </p:nvSpPr>
            <p:spPr bwMode="auto">
              <a:xfrm>
                <a:off x="1704666" y="1716260"/>
                <a:ext cx="516005" cy="400728"/>
              </a:xfrm>
              <a:custGeom>
                <a:avLst/>
                <a:gdLst>
                  <a:gd name="T0" fmla="*/ 826 w 827"/>
                  <a:gd name="T1" fmla="*/ 183 h 643"/>
                  <a:gd name="T2" fmla="*/ 826 w 827"/>
                  <a:gd name="T3" fmla="*/ 183 h 643"/>
                  <a:gd name="T4" fmla="*/ 539 w 827"/>
                  <a:gd name="T5" fmla="*/ 183 h 643"/>
                  <a:gd name="T6" fmla="*/ 573 w 827"/>
                  <a:gd name="T7" fmla="*/ 137 h 643"/>
                  <a:gd name="T8" fmla="*/ 562 w 827"/>
                  <a:gd name="T9" fmla="*/ 34 h 643"/>
                  <a:gd name="T10" fmla="*/ 459 w 827"/>
                  <a:gd name="T11" fmla="*/ 46 h 643"/>
                  <a:gd name="T12" fmla="*/ 22 w 827"/>
                  <a:gd name="T13" fmla="*/ 596 h 643"/>
                  <a:gd name="T14" fmla="*/ 0 w 827"/>
                  <a:gd name="T15" fmla="*/ 642 h 643"/>
                  <a:gd name="T16" fmla="*/ 826 w 827"/>
                  <a:gd name="T17" fmla="*/ 642 h 643"/>
                  <a:gd name="T18" fmla="*/ 826 w 827"/>
                  <a:gd name="T19" fmla="*/ 18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7" h="643">
                    <a:moveTo>
                      <a:pt x="826" y="183"/>
                    </a:moveTo>
                    <a:lnTo>
                      <a:pt x="826" y="183"/>
                    </a:lnTo>
                    <a:cubicBezTo>
                      <a:pt x="539" y="183"/>
                      <a:pt x="539" y="183"/>
                      <a:pt x="539" y="183"/>
                    </a:cubicBezTo>
                    <a:cubicBezTo>
                      <a:pt x="573" y="137"/>
                      <a:pt x="573" y="137"/>
                      <a:pt x="573" y="137"/>
                    </a:cubicBezTo>
                    <a:cubicBezTo>
                      <a:pt x="596" y="103"/>
                      <a:pt x="596" y="57"/>
                      <a:pt x="562" y="34"/>
                    </a:cubicBezTo>
                    <a:cubicBezTo>
                      <a:pt x="527" y="0"/>
                      <a:pt x="481" y="11"/>
                      <a:pt x="459" y="46"/>
                    </a:cubicBezTo>
                    <a:cubicBezTo>
                      <a:pt x="22" y="596"/>
                      <a:pt x="22" y="596"/>
                      <a:pt x="22" y="596"/>
                    </a:cubicBezTo>
                    <a:cubicBezTo>
                      <a:pt x="11" y="608"/>
                      <a:pt x="0" y="619"/>
                      <a:pt x="0" y="642"/>
                    </a:cubicBezTo>
                    <a:cubicBezTo>
                      <a:pt x="0" y="642"/>
                      <a:pt x="0" y="642"/>
                      <a:pt x="826" y="642"/>
                    </a:cubicBezTo>
                    <a:cubicBezTo>
                      <a:pt x="826" y="183"/>
                      <a:pt x="826" y="183"/>
                      <a:pt x="826" y="183"/>
                    </a:cubicBezTo>
                  </a:path>
                </a:pathLst>
              </a:custGeom>
              <a:solidFill>
                <a:schemeClr val="bg2">
                  <a:lumMod val="75000"/>
                </a:schemeClr>
              </a:solidFill>
              <a:ln>
                <a:noFill/>
              </a:ln>
              <a:effectLst/>
            </p:spPr>
            <p:txBody>
              <a:bodyPr wrap="none" anchor="ctr"/>
              <a:lstStyle/>
              <a:p>
                <a:pPr algn="ctr"/>
                <a:endParaRPr lang="en-US"/>
              </a:p>
            </p:txBody>
          </p:sp>
        </p:grpSp>
        <p:grpSp>
          <p:nvGrpSpPr>
            <p:cNvPr id="7" name="Group 406">
              <a:extLst>
                <a:ext uri="{FF2B5EF4-FFF2-40B4-BE49-F238E27FC236}">
                  <a16:creationId xmlns:a16="http://schemas.microsoft.com/office/drawing/2014/main" id="{441807C5-BE8E-4CC2-B4F1-CA10F29F7EDE}"/>
                </a:ext>
              </a:extLst>
            </p:cNvPr>
            <p:cNvGrpSpPr/>
            <p:nvPr/>
          </p:nvGrpSpPr>
          <p:grpSpPr>
            <a:xfrm>
              <a:off x="9822964" y="2067581"/>
              <a:ext cx="916734" cy="1937765"/>
              <a:chOff x="4600133" y="2149109"/>
              <a:chExt cx="916734" cy="1937765"/>
            </a:xfrm>
            <a:gradFill>
              <a:gsLst>
                <a:gs pos="90000">
                  <a:schemeClr val="bg2">
                    <a:lumMod val="75000"/>
                  </a:schemeClr>
                </a:gs>
                <a:gs pos="40000">
                  <a:schemeClr val="bg2">
                    <a:lumMod val="50000"/>
                  </a:schemeClr>
                </a:gs>
              </a:gsLst>
              <a:lin ang="16200000" scaled="1"/>
            </a:gradFill>
          </p:grpSpPr>
          <p:sp>
            <p:nvSpPr>
              <p:cNvPr id="9" name="Freeform 407">
                <a:extLst>
                  <a:ext uri="{FF2B5EF4-FFF2-40B4-BE49-F238E27FC236}">
                    <a16:creationId xmlns:a16="http://schemas.microsoft.com/office/drawing/2014/main" id="{6FC19BCA-F0F5-4F90-9E8A-082634F44139}"/>
                  </a:ext>
                </a:extLst>
              </p:cNvPr>
              <p:cNvSpPr>
                <a:spLocks noChangeArrowheads="1"/>
              </p:cNvSpPr>
              <p:nvPr/>
            </p:nvSpPr>
            <p:spPr bwMode="auto">
              <a:xfrm>
                <a:off x="4600133" y="2149109"/>
                <a:ext cx="730093" cy="708135"/>
              </a:xfrm>
              <a:custGeom>
                <a:avLst/>
                <a:gdLst>
                  <a:gd name="T0" fmla="*/ 298 w 1171"/>
                  <a:gd name="T1" fmla="*/ 1136 h 1137"/>
                  <a:gd name="T2" fmla="*/ 298 w 1171"/>
                  <a:gd name="T3" fmla="*/ 1136 h 1137"/>
                  <a:gd name="T4" fmla="*/ 1170 w 1171"/>
                  <a:gd name="T5" fmla="*/ 1136 h 1137"/>
                  <a:gd name="T6" fmla="*/ 1170 w 1171"/>
                  <a:gd name="T7" fmla="*/ 1102 h 1137"/>
                  <a:gd name="T8" fmla="*/ 1170 w 1171"/>
                  <a:gd name="T9" fmla="*/ 689 h 1137"/>
                  <a:gd name="T10" fmla="*/ 757 w 1171"/>
                  <a:gd name="T11" fmla="*/ 104 h 1137"/>
                  <a:gd name="T12" fmla="*/ 0 w 1171"/>
                  <a:gd name="T13" fmla="*/ 23 h 1137"/>
                  <a:gd name="T14" fmla="*/ 298 w 1171"/>
                  <a:gd name="T15" fmla="*/ 517 h 1137"/>
                  <a:gd name="T16" fmla="*/ 298 w 1171"/>
                  <a:gd name="T17" fmla="*/ 930 h 1137"/>
                  <a:gd name="T18" fmla="*/ 298 w 1171"/>
                  <a:gd name="T19" fmla="*/ 1136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1" h="1137">
                    <a:moveTo>
                      <a:pt x="298" y="1136"/>
                    </a:moveTo>
                    <a:lnTo>
                      <a:pt x="298" y="1136"/>
                    </a:lnTo>
                    <a:cubicBezTo>
                      <a:pt x="1170" y="1136"/>
                      <a:pt x="1170" y="1136"/>
                      <a:pt x="1170" y="1136"/>
                    </a:cubicBezTo>
                    <a:cubicBezTo>
                      <a:pt x="1170" y="1102"/>
                      <a:pt x="1170" y="1102"/>
                      <a:pt x="1170" y="1102"/>
                    </a:cubicBezTo>
                    <a:cubicBezTo>
                      <a:pt x="1170" y="1102"/>
                      <a:pt x="1170" y="1022"/>
                      <a:pt x="1170" y="689"/>
                    </a:cubicBezTo>
                    <a:cubicBezTo>
                      <a:pt x="1170" y="494"/>
                      <a:pt x="1021" y="230"/>
                      <a:pt x="757" y="104"/>
                    </a:cubicBezTo>
                    <a:cubicBezTo>
                      <a:pt x="539" y="0"/>
                      <a:pt x="252" y="23"/>
                      <a:pt x="0" y="23"/>
                    </a:cubicBezTo>
                    <a:cubicBezTo>
                      <a:pt x="0" y="23"/>
                      <a:pt x="298" y="195"/>
                      <a:pt x="298" y="517"/>
                    </a:cubicBezTo>
                    <a:cubicBezTo>
                      <a:pt x="298" y="849"/>
                      <a:pt x="298" y="930"/>
                      <a:pt x="298" y="930"/>
                    </a:cubicBezTo>
                    <a:cubicBezTo>
                      <a:pt x="298" y="1022"/>
                      <a:pt x="298" y="1090"/>
                      <a:pt x="298" y="1136"/>
                    </a:cubicBezTo>
                  </a:path>
                </a:pathLst>
              </a:custGeom>
              <a:grpFill/>
              <a:ln>
                <a:noFill/>
              </a:ln>
              <a:effectLst/>
            </p:spPr>
            <p:txBody>
              <a:bodyPr wrap="none" anchor="ctr"/>
              <a:lstStyle/>
              <a:p>
                <a:pPr algn="ctr"/>
                <a:endParaRPr lang="en-US"/>
              </a:p>
            </p:txBody>
          </p:sp>
          <p:sp>
            <p:nvSpPr>
              <p:cNvPr id="10" name="Freeform 408">
                <a:extLst>
                  <a:ext uri="{FF2B5EF4-FFF2-40B4-BE49-F238E27FC236}">
                    <a16:creationId xmlns:a16="http://schemas.microsoft.com/office/drawing/2014/main" id="{7C31EC25-B69E-43A7-9785-3898FC80214D}"/>
                  </a:ext>
                </a:extLst>
              </p:cNvPr>
              <p:cNvSpPr>
                <a:spLocks noChangeArrowheads="1"/>
              </p:cNvSpPr>
              <p:nvPr/>
            </p:nvSpPr>
            <p:spPr bwMode="auto">
              <a:xfrm>
                <a:off x="4786774" y="2857244"/>
                <a:ext cx="730093" cy="1229630"/>
              </a:xfrm>
              <a:custGeom>
                <a:avLst/>
                <a:gdLst>
                  <a:gd name="T0" fmla="*/ 872 w 1172"/>
                  <a:gd name="T1" fmla="*/ 0 h 1974"/>
                  <a:gd name="T2" fmla="*/ 872 w 1172"/>
                  <a:gd name="T3" fmla="*/ 0 h 1974"/>
                  <a:gd name="T4" fmla="*/ 0 w 1172"/>
                  <a:gd name="T5" fmla="*/ 0 h 1974"/>
                  <a:gd name="T6" fmla="*/ 0 w 1172"/>
                  <a:gd name="T7" fmla="*/ 104 h 1974"/>
                  <a:gd name="T8" fmla="*/ 0 w 1172"/>
                  <a:gd name="T9" fmla="*/ 1296 h 1974"/>
                  <a:gd name="T10" fmla="*/ 413 w 1172"/>
                  <a:gd name="T11" fmla="*/ 1881 h 1974"/>
                  <a:gd name="T12" fmla="*/ 1171 w 1172"/>
                  <a:gd name="T13" fmla="*/ 1962 h 1974"/>
                  <a:gd name="T14" fmla="*/ 872 w 1172"/>
                  <a:gd name="T15" fmla="*/ 1457 h 1974"/>
                  <a:gd name="T16" fmla="*/ 872 w 1172"/>
                  <a:gd name="T17" fmla="*/ 1044 h 1974"/>
                  <a:gd name="T18" fmla="*/ 872 w 1172"/>
                  <a:gd name="T19"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1974">
                    <a:moveTo>
                      <a:pt x="872" y="0"/>
                    </a:moveTo>
                    <a:lnTo>
                      <a:pt x="872" y="0"/>
                    </a:lnTo>
                    <a:cubicBezTo>
                      <a:pt x="0" y="0"/>
                      <a:pt x="0" y="0"/>
                      <a:pt x="0" y="0"/>
                    </a:cubicBezTo>
                    <a:cubicBezTo>
                      <a:pt x="0" y="104"/>
                      <a:pt x="0" y="104"/>
                      <a:pt x="0" y="104"/>
                    </a:cubicBezTo>
                    <a:cubicBezTo>
                      <a:pt x="0" y="104"/>
                      <a:pt x="0" y="963"/>
                      <a:pt x="0" y="1296"/>
                    </a:cubicBezTo>
                    <a:cubicBezTo>
                      <a:pt x="0" y="1480"/>
                      <a:pt x="149" y="1755"/>
                      <a:pt x="413" y="1881"/>
                    </a:cubicBezTo>
                    <a:cubicBezTo>
                      <a:pt x="631" y="1973"/>
                      <a:pt x="918" y="1962"/>
                      <a:pt x="1171" y="1962"/>
                    </a:cubicBezTo>
                    <a:cubicBezTo>
                      <a:pt x="1171" y="1962"/>
                      <a:pt x="872" y="1789"/>
                      <a:pt x="872" y="1457"/>
                    </a:cubicBezTo>
                    <a:cubicBezTo>
                      <a:pt x="872" y="1124"/>
                      <a:pt x="872" y="1044"/>
                      <a:pt x="872" y="1044"/>
                    </a:cubicBezTo>
                    <a:cubicBezTo>
                      <a:pt x="872" y="0"/>
                      <a:pt x="872" y="0"/>
                      <a:pt x="872" y="0"/>
                    </a:cubicBezTo>
                  </a:path>
                </a:pathLst>
              </a:custGeom>
              <a:grpFill/>
              <a:ln>
                <a:noFill/>
              </a:ln>
              <a:effectLst/>
            </p:spPr>
            <p:txBody>
              <a:bodyPr wrap="none" anchor="ctr"/>
              <a:lstStyle/>
              <a:p>
                <a:pPr algn="ctr"/>
                <a:endParaRPr lang="en-US"/>
              </a:p>
            </p:txBody>
          </p:sp>
        </p:grpSp>
        <p:sp>
          <p:nvSpPr>
            <p:cNvPr id="8" name="Freeform 403">
              <a:extLst>
                <a:ext uri="{FF2B5EF4-FFF2-40B4-BE49-F238E27FC236}">
                  <a16:creationId xmlns:a16="http://schemas.microsoft.com/office/drawing/2014/main" id="{A77FF5A7-CCE0-4DF0-A7AB-6AF7B5BA4991}"/>
                </a:ext>
              </a:extLst>
            </p:cNvPr>
            <p:cNvSpPr>
              <a:spLocks noChangeArrowheads="1"/>
            </p:cNvSpPr>
            <p:nvPr/>
          </p:nvSpPr>
          <p:spPr bwMode="auto">
            <a:xfrm>
              <a:off x="9737877" y="2081303"/>
              <a:ext cx="271727" cy="565410"/>
            </a:xfrm>
            <a:custGeom>
              <a:avLst/>
              <a:gdLst>
                <a:gd name="T0" fmla="*/ 344 w 437"/>
                <a:gd name="T1" fmla="*/ 459 h 908"/>
                <a:gd name="T2" fmla="*/ 344 w 437"/>
                <a:gd name="T3" fmla="*/ 459 h 908"/>
                <a:gd name="T4" fmla="*/ 344 w 437"/>
                <a:gd name="T5" fmla="*/ 471 h 908"/>
                <a:gd name="T6" fmla="*/ 344 w 437"/>
                <a:gd name="T7" fmla="*/ 907 h 908"/>
                <a:gd name="T8" fmla="*/ 436 w 437"/>
                <a:gd name="T9" fmla="*/ 907 h 908"/>
                <a:gd name="T10" fmla="*/ 436 w 437"/>
                <a:gd name="T11" fmla="*/ 494 h 908"/>
                <a:gd name="T12" fmla="*/ 436 w 437"/>
                <a:gd name="T13" fmla="*/ 459 h 908"/>
                <a:gd name="T14" fmla="*/ 138 w 437"/>
                <a:gd name="T15" fmla="*/ 0 h 908"/>
                <a:gd name="T16" fmla="*/ 0 w 437"/>
                <a:gd name="T17" fmla="*/ 0 h 908"/>
                <a:gd name="T18" fmla="*/ 344 w 437"/>
                <a:gd name="T19" fmla="*/ 459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908">
                  <a:moveTo>
                    <a:pt x="344" y="459"/>
                  </a:moveTo>
                  <a:lnTo>
                    <a:pt x="344" y="459"/>
                  </a:lnTo>
                  <a:cubicBezTo>
                    <a:pt x="344" y="471"/>
                    <a:pt x="344" y="471"/>
                    <a:pt x="344" y="471"/>
                  </a:cubicBezTo>
                  <a:cubicBezTo>
                    <a:pt x="344" y="712"/>
                    <a:pt x="344" y="907"/>
                    <a:pt x="344" y="907"/>
                  </a:cubicBezTo>
                  <a:cubicBezTo>
                    <a:pt x="436" y="907"/>
                    <a:pt x="436" y="907"/>
                    <a:pt x="436" y="907"/>
                  </a:cubicBezTo>
                  <a:cubicBezTo>
                    <a:pt x="436" y="907"/>
                    <a:pt x="436" y="826"/>
                    <a:pt x="436" y="494"/>
                  </a:cubicBezTo>
                  <a:cubicBezTo>
                    <a:pt x="436" y="482"/>
                    <a:pt x="436" y="471"/>
                    <a:pt x="436" y="459"/>
                  </a:cubicBezTo>
                  <a:cubicBezTo>
                    <a:pt x="413" y="149"/>
                    <a:pt x="138" y="0"/>
                    <a:pt x="138" y="0"/>
                  </a:cubicBezTo>
                  <a:cubicBezTo>
                    <a:pt x="0" y="0"/>
                    <a:pt x="0" y="0"/>
                    <a:pt x="0" y="0"/>
                  </a:cubicBezTo>
                  <a:cubicBezTo>
                    <a:pt x="0" y="0"/>
                    <a:pt x="333" y="230"/>
                    <a:pt x="344" y="459"/>
                  </a:cubicBezTo>
                </a:path>
              </a:pathLst>
            </a:custGeom>
            <a:solidFill>
              <a:schemeClr val="bg2">
                <a:lumMod val="25000"/>
              </a:schemeClr>
            </a:solidFill>
            <a:ln>
              <a:noFill/>
            </a:ln>
            <a:effectLst/>
          </p:spPr>
          <p:txBody>
            <a:bodyPr wrap="none" anchor="ctr"/>
            <a:lstStyle/>
            <a:p>
              <a:pPr algn="ctr"/>
              <a:endParaRPr lang="en-US"/>
            </a:p>
          </p:txBody>
        </p:sp>
      </p:grpSp>
      <p:sp>
        <p:nvSpPr>
          <p:cNvPr id="15" name="Freeform 123">
            <a:extLst>
              <a:ext uri="{FF2B5EF4-FFF2-40B4-BE49-F238E27FC236}">
                <a16:creationId xmlns:a16="http://schemas.microsoft.com/office/drawing/2014/main" id="{B2385CE7-E80C-40CA-9341-C925E8CD9B33}"/>
              </a:ext>
            </a:extLst>
          </p:cNvPr>
          <p:cNvSpPr>
            <a:spLocks noChangeArrowheads="1"/>
          </p:cNvSpPr>
          <p:nvPr/>
        </p:nvSpPr>
        <p:spPr bwMode="auto">
          <a:xfrm>
            <a:off x="620339" y="2983875"/>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en-US" dirty="0"/>
          </a:p>
        </p:txBody>
      </p:sp>
      <p:sp>
        <p:nvSpPr>
          <p:cNvPr id="16" name="Freeform 124">
            <a:extLst>
              <a:ext uri="{FF2B5EF4-FFF2-40B4-BE49-F238E27FC236}">
                <a16:creationId xmlns:a16="http://schemas.microsoft.com/office/drawing/2014/main" id="{57204D6C-1BFF-4C89-A8EC-8F782EC3B178}"/>
              </a:ext>
            </a:extLst>
          </p:cNvPr>
          <p:cNvSpPr>
            <a:spLocks noChangeArrowheads="1"/>
          </p:cNvSpPr>
          <p:nvPr/>
        </p:nvSpPr>
        <p:spPr bwMode="auto">
          <a:xfrm>
            <a:off x="1322829" y="3620006"/>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17" name="Group 15">
            <a:extLst>
              <a:ext uri="{FF2B5EF4-FFF2-40B4-BE49-F238E27FC236}">
                <a16:creationId xmlns:a16="http://schemas.microsoft.com/office/drawing/2014/main" id="{4DFC7626-9E10-4A19-9274-715DAD58249E}"/>
              </a:ext>
            </a:extLst>
          </p:cNvPr>
          <p:cNvGrpSpPr>
            <a:grpSpLocks/>
          </p:cNvGrpSpPr>
          <p:nvPr/>
        </p:nvGrpSpPr>
        <p:grpSpPr bwMode="auto">
          <a:xfrm>
            <a:off x="1265569" y="4905697"/>
            <a:ext cx="1050805" cy="750545"/>
            <a:chOff x="5158596" y="5496283"/>
            <a:chExt cx="1408390" cy="1155813"/>
          </a:xfrm>
        </p:grpSpPr>
        <p:sp>
          <p:nvSpPr>
            <p:cNvPr id="18" name="Freeform 125">
              <a:extLst>
                <a:ext uri="{FF2B5EF4-FFF2-40B4-BE49-F238E27FC236}">
                  <a16:creationId xmlns:a16="http://schemas.microsoft.com/office/drawing/2014/main" id="{10B3F9A5-66A3-43F6-934A-655E4B5D9CFE}"/>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9" name="Freeform 126">
              <a:extLst>
                <a:ext uri="{FF2B5EF4-FFF2-40B4-BE49-F238E27FC236}">
                  <a16:creationId xmlns:a16="http://schemas.microsoft.com/office/drawing/2014/main" id="{344B6A29-25EC-4E29-A651-31F609D18F30}"/>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0" name="Freeform 127">
              <a:extLst>
                <a:ext uri="{FF2B5EF4-FFF2-40B4-BE49-F238E27FC236}">
                  <a16:creationId xmlns:a16="http://schemas.microsoft.com/office/drawing/2014/main" id="{A28BCB75-9F91-4592-9307-EFCE651F3485}"/>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1" name="Freeform 128">
              <a:extLst>
                <a:ext uri="{FF2B5EF4-FFF2-40B4-BE49-F238E27FC236}">
                  <a16:creationId xmlns:a16="http://schemas.microsoft.com/office/drawing/2014/main" id="{FF72F9DC-2593-442F-8475-0E2BEA30E70E}"/>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2" name="Freeform 129">
              <a:extLst>
                <a:ext uri="{FF2B5EF4-FFF2-40B4-BE49-F238E27FC236}">
                  <a16:creationId xmlns:a16="http://schemas.microsoft.com/office/drawing/2014/main" id="{06BACBA8-5E73-46DE-9AEE-149DA6528993}"/>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3" name="Freeform 130">
              <a:extLst>
                <a:ext uri="{FF2B5EF4-FFF2-40B4-BE49-F238E27FC236}">
                  <a16:creationId xmlns:a16="http://schemas.microsoft.com/office/drawing/2014/main" id="{E49847F1-7992-4E25-A2D4-72B11C4359CB}"/>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4" name="Freeform 131">
              <a:extLst>
                <a:ext uri="{FF2B5EF4-FFF2-40B4-BE49-F238E27FC236}">
                  <a16:creationId xmlns:a16="http://schemas.microsoft.com/office/drawing/2014/main" id="{5F7EAB96-0C8F-4B2E-9C50-1801CE15765C}"/>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5" name="Freeform 132">
              <a:extLst>
                <a:ext uri="{FF2B5EF4-FFF2-40B4-BE49-F238E27FC236}">
                  <a16:creationId xmlns:a16="http://schemas.microsoft.com/office/drawing/2014/main" id="{15499B23-9314-4174-AAA7-5CC8D6CBF3D9}"/>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6" name="Freeform 157">
              <a:extLst>
                <a:ext uri="{FF2B5EF4-FFF2-40B4-BE49-F238E27FC236}">
                  <a16:creationId xmlns:a16="http://schemas.microsoft.com/office/drawing/2014/main" id="{5BEE80BB-0324-4D2A-9B5C-50B80EC46BEC}"/>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7" name="Freeform 158">
              <a:extLst>
                <a:ext uri="{FF2B5EF4-FFF2-40B4-BE49-F238E27FC236}">
                  <a16:creationId xmlns:a16="http://schemas.microsoft.com/office/drawing/2014/main" id="{C63ADE51-C44F-4189-A8D0-8B0A4DE14829}"/>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8" name="Freeform 159">
              <a:extLst>
                <a:ext uri="{FF2B5EF4-FFF2-40B4-BE49-F238E27FC236}">
                  <a16:creationId xmlns:a16="http://schemas.microsoft.com/office/drawing/2014/main" id="{FC9E8382-6AB5-4C11-BB4D-7986AF687E52}"/>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9" name="Freeform 160">
              <a:extLst>
                <a:ext uri="{FF2B5EF4-FFF2-40B4-BE49-F238E27FC236}">
                  <a16:creationId xmlns:a16="http://schemas.microsoft.com/office/drawing/2014/main" id="{344F3780-C9D5-4B83-B856-FF2DEAAE53A4}"/>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pic>
        <p:nvPicPr>
          <p:cNvPr id="30" name="صورة 29">
            <a:extLst>
              <a:ext uri="{FF2B5EF4-FFF2-40B4-BE49-F238E27FC236}">
                <a16:creationId xmlns:a16="http://schemas.microsoft.com/office/drawing/2014/main" id="{F0A8B4E2-7F4F-4D04-B3AC-7A983EE2789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b="10655"/>
          <a:stretch/>
        </p:blipFill>
        <p:spPr>
          <a:xfrm>
            <a:off x="7771390" y="2783675"/>
            <a:ext cx="3686856" cy="2887812"/>
          </a:xfrm>
          <a:prstGeom prst="rect">
            <a:avLst/>
          </a:prstGeom>
          <a:ln>
            <a:noFill/>
          </a:ln>
          <a:effectLst>
            <a:outerShdw blurRad="292100" dist="139700" dir="2700000" algn="tl" rotWithShape="0">
              <a:srgbClr val="333333">
                <a:alpha val="65000"/>
              </a:srgbClr>
            </a:outerShdw>
          </a:effectLst>
        </p:spPr>
      </p:pic>
      <p:pic>
        <p:nvPicPr>
          <p:cNvPr id="31" name="صورة 30">
            <a:extLst>
              <a:ext uri="{FF2B5EF4-FFF2-40B4-BE49-F238E27FC236}">
                <a16:creationId xmlns:a16="http://schemas.microsoft.com/office/drawing/2014/main" id="{C1780CC2-31DE-499B-B428-28FDCE01F366}"/>
              </a:ext>
            </a:extLst>
          </p:cNvPr>
          <p:cNvPicPr>
            <a:picLocks noChangeAspect="1"/>
          </p:cNvPicPr>
          <p:nvPr/>
        </p:nvPicPr>
        <p:blipFill>
          <a:blip r:embed="rId4" cstate="print">
            <a:extLst>
              <a:ext uri="{28A0092B-C50C-407E-A947-70E740481C1C}">
                <a14:useLocalDpi xmlns:a14="http://schemas.microsoft.com/office/drawing/2010/main"/>
              </a:ext>
            </a:extLst>
          </a:blip>
          <a:srcRect l="9923" r="9923"/>
          <a:stretch/>
        </p:blipFill>
        <p:spPr>
          <a:xfrm>
            <a:off x="3722232" y="2753829"/>
            <a:ext cx="3686856" cy="2887812"/>
          </a:xfrm>
          <a:prstGeom prst="rect">
            <a:avLst/>
          </a:prstGeom>
          <a:ln>
            <a:noFill/>
          </a:ln>
          <a:effectLst>
            <a:outerShdw blurRad="292100" dist="139700" dir="2700000" algn="tl" rotWithShape="0">
              <a:srgbClr val="333333">
                <a:alpha val="65000"/>
              </a:srgbClr>
            </a:outerShdw>
          </a:effectLst>
        </p:spPr>
      </p:pic>
      <p:grpSp>
        <p:nvGrpSpPr>
          <p:cNvPr id="32" name="Group 181">
            <a:extLst>
              <a:ext uri="{FF2B5EF4-FFF2-40B4-BE49-F238E27FC236}">
                <a16:creationId xmlns:a16="http://schemas.microsoft.com/office/drawing/2014/main" id="{D278D8B2-6C59-4F75-AD6E-2BA3EB0FDB61}"/>
              </a:ext>
            </a:extLst>
          </p:cNvPr>
          <p:cNvGrpSpPr/>
          <p:nvPr/>
        </p:nvGrpSpPr>
        <p:grpSpPr>
          <a:xfrm>
            <a:off x="9338975" y="1965883"/>
            <a:ext cx="768253" cy="513828"/>
            <a:chOff x="8585452" y="4520538"/>
            <a:chExt cx="551685" cy="301918"/>
          </a:xfrm>
        </p:grpSpPr>
        <p:sp>
          <p:nvSpPr>
            <p:cNvPr id="33" name="Freeform 151">
              <a:extLst>
                <a:ext uri="{FF2B5EF4-FFF2-40B4-BE49-F238E27FC236}">
                  <a16:creationId xmlns:a16="http://schemas.microsoft.com/office/drawing/2014/main" id="{B2F39D31-CF3F-4289-BF16-F39B066F4E9C}"/>
                </a:ext>
              </a:extLst>
            </p:cNvPr>
            <p:cNvSpPr>
              <a:spLocks noChangeArrowheads="1"/>
            </p:cNvSpPr>
            <p:nvPr/>
          </p:nvSpPr>
          <p:spPr bwMode="auto">
            <a:xfrm>
              <a:off x="8857177" y="4520538"/>
              <a:ext cx="279960" cy="301918"/>
            </a:xfrm>
            <a:custGeom>
              <a:avLst/>
              <a:gdLst>
                <a:gd name="T0" fmla="*/ 0 w 448"/>
                <a:gd name="T1" fmla="*/ 0 h 483"/>
                <a:gd name="T2" fmla="*/ 0 w 448"/>
                <a:gd name="T3" fmla="*/ 0 h 483"/>
                <a:gd name="T4" fmla="*/ 0 w 448"/>
                <a:gd name="T5" fmla="*/ 482 h 483"/>
                <a:gd name="T6" fmla="*/ 34 w 448"/>
                <a:gd name="T7" fmla="*/ 471 h 483"/>
                <a:gd name="T8" fmla="*/ 424 w 448"/>
                <a:gd name="T9" fmla="*/ 161 h 483"/>
                <a:gd name="T10" fmla="*/ 424 w 448"/>
                <a:gd name="T11" fmla="*/ 92 h 483"/>
                <a:gd name="T12" fmla="*/ 390 w 448"/>
                <a:gd name="T13" fmla="*/ 69 h 483"/>
                <a:gd name="T14" fmla="*/ 355 w 448"/>
                <a:gd name="T15" fmla="*/ 80 h 483"/>
                <a:gd name="T16" fmla="*/ 321 w 448"/>
                <a:gd name="T17" fmla="*/ 104 h 483"/>
                <a:gd name="T18" fmla="*/ 321 w 448"/>
                <a:gd name="T19" fmla="*/ 0 h 483"/>
                <a:gd name="T20" fmla="*/ 0 w 448"/>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0" y="0"/>
                  </a:moveTo>
                  <a:lnTo>
                    <a:pt x="0" y="0"/>
                  </a:lnTo>
                  <a:cubicBezTo>
                    <a:pt x="0" y="482"/>
                    <a:pt x="0" y="482"/>
                    <a:pt x="0" y="482"/>
                  </a:cubicBezTo>
                  <a:cubicBezTo>
                    <a:pt x="11" y="482"/>
                    <a:pt x="22" y="482"/>
                    <a:pt x="34" y="471"/>
                  </a:cubicBezTo>
                  <a:cubicBezTo>
                    <a:pt x="424" y="161"/>
                    <a:pt x="424" y="161"/>
                    <a:pt x="424" y="161"/>
                  </a:cubicBezTo>
                  <a:cubicBezTo>
                    <a:pt x="447" y="149"/>
                    <a:pt x="447" y="115"/>
                    <a:pt x="424" y="92"/>
                  </a:cubicBezTo>
                  <a:cubicBezTo>
                    <a:pt x="424" y="80"/>
                    <a:pt x="401" y="69"/>
                    <a:pt x="390" y="69"/>
                  </a:cubicBezTo>
                  <a:cubicBezTo>
                    <a:pt x="378" y="69"/>
                    <a:pt x="367" y="69"/>
                    <a:pt x="355" y="80"/>
                  </a:cubicBezTo>
                  <a:cubicBezTo>
                    <a:pt x="321" y="104"/>
                    <a:pt x="321" y="104"/>
                    <a:pt x="321" y="104"/>
                  </a:cubicBezTo>
                  <a:cubicBezTo>
                    <a:pt x="321" y="0"/>
                    <a:pt x="321" y="0"/>
                    <a:pt x="321" y="0"/>
                  </a:cubicBezTo>
                  <a:lnTo>
                    <a:pt x="0" y="0"/>
                  </a:lnTo>
                </a:path>
              </a:pathLst>
            </a:custGeom>
            <a:solidFill>
              <a:schemeClr val="bg2">
                <a:lumMod val="75000"/>
              </a:schemeClr>
            </a:solidFill>
            <a:ln>
              <a:noFill/>
            </a:ln>
            <a:effectLst/>
          </p:spPr>
          <p:txBody>
            <a:bodyPr wrap="none" anchor="ctr"/>
            <a:lstStyle/>
            <a:p>
              <a:pPr algn="ctr"/>
              <a:endParaRPr lang="en-US"/>
            </a:p>
          </p:txBody>
        </p:sp>
        <p:sp>
          <p:nvSpPr>
            <p:cNvPr id="34" name="Freeform 152">
              <a:extLst>
                <a:ext uri="{FF2B5EF4-FFF2-40B4-BE49-F238E27FC236}">
                  <a16:creationId xmlns:a16="http://schemas.microsoft.com/office/drawing/2014/main" id="{2C216981-1008-4B0C-8BE5-B35EB050342E}"/>
                </a:ext>
              </a:extLst>
            </p:cNvPr>
            <p:cNvSpPr>
              <a:spLocks noChangeArrowheads="1"/>
            </p:cNvSpPr>
            <p:nvPr/>
          </p:nvSpPr>
          <p:spPr bwMode="auto">
            <a:xfrm>
              <a:off x="8585452" y="4520538"/>
              <a:ext cx="271725" cy="301918"/>
            </a:xfrm>
            <a:custGeom>
              <a:avLst/>
              <a:gdLst>
                <a:gd name="T0" fmla="*/ 413 w 438"/>
                <a:gd name="T1" fmla="*/ 471 h 483"/>
                <a:gd name="T2" fmla="*/ 413 w 438"/>
                <a:gd name="T3" fmla="*/ 471 h 483"/>
                <a:gd name="T4" fmla="*/ 437 w 438"/>
                <a:gd name="T5" fmla="*/ 482 h 483"/>
                <a:gd name="T6" fmla="*/ 437 w 438"/>
                <a:gd name="T7" fmla="*/ 0 h 483"/>
                <a:gd name="T8" fmla="*/ 127 w 438"/>
                <a:gd name="T9" fmla="*/ 0 h 483"/>
                <a:gd name="T10" fmla="*/ 127 w 438"/>
                <a:gd name="T11" fmla="*/ 104 h 483"/>
                <a:gd name="T12" fmla="*/ 92 w 438"/>
                <a:gd name="T13" fmla="*/ 80 h 483"/>
                <a:gd name="T14" fmla="*/ 12 w 438"/>
                <a:gd name="T15" fmla="*/ 92 h 483"/>
                <a:gd name="T16" fmla="*/ 23 w 438"/>
                <a:gd name="T17" fmla="*/ 161 h 483"/>
                <a:gd name="T18" fmla="*/ 413 w 438"/>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483">
                  <a:moveTo>
                    <a:pt x="413" y="471"/>
                  </a:moveTo>
                  <a:lnTo>
                    <a:pt x="413" y="471"/>
                  </a:lnTo>
                  <a:cubicBezTo>
                    <a:pt x="413" y="482"/>
                    <a:pt x="425" y="482"/>
                    <a:pt x="437" y="482"/>
                  </a:cubicBezTo>
                  <a:cubicBezTo>
                    <a:pt x="437" y="0"/>
                    <a:pt x="437" y="0"/>
                    <a:pt x="437" y="0"/>
                  </a:cubicBezTo>
                  <a:cubicBezTo>
                    <a:pt x="127" y="0"/>
                    <a:pt x="127" y="0"/>
                    <a:pt x="127" y="0"/>
                  </a:cubicBezTo>
                  <a:cubicBezTo>
                    <a:pt x="127" y="104"/>
                    <a:pt x="127" y="104"/>
                    <a:pt x="127" y="104"/>
                  </a:cubicBezTo>
                  <a:cubicBezTo>
                    <a:pt x="92" y="80"/>
                    <a:pt x="92" y="80"/>
                    <a:pt x="92" y="80"/>
                  </a:cubicBezTo>
                  <a:cubicBezTo>
                    <a:pt x="69" y="58"/>
                    <a:pt x="35" y="69"/>
                    <a:pt x="12" y="92"/>
                  </a:cubicBezTo>
                  <a:cubicBezTo>
                    <a:pt x="0" y="115"/>
                    <a:pt x="0" y="149"/>
                    <a:pt x="23" y="161"/>
                  </a:cubicBezTo>
                  <a:lnTo>
                    <a:pt x="413" y="471"/>
                  </a:lnTo>
                </a:path>
              </a:pathLst>
            </a:custGeom>
            <a:solidFill>
              <a:schemeClr val="bg2">
                <a:lumMod val="50000"/>
              </a:schemeClr>
            </a:solidFill>
            <a:ln>
              <a:noFill/>
            </a:ln>
            <a:effectLst/>
          </p:spPr>
          <p:txBody>
            <a:bodyPr wrap="none" anchor="ctr"/>
            <a:lstStyle/>
            <a:p>
              <a:pPr algn="ctr"/>
              <a:endParaRPr lang="en-US"/>
            </a:p>
          </p:txBody>
        </p:sp>
      </p:grpSp>
      <p:sp>
        <p:nvSpPr>
          <p:cNvPr id="35" name="مربع نص 34">
            <a:extLst>
              <a:ext uri="{FF2B5EF4-FFF2-40B4-BE49-F238E27FC236}">
                <a16:creationId xmlns:a16="http://schemas.microsoft.com/office/drawing/2014/main" id="{D93F6B53-4408-434B-B5EF-6A4BC03B84CF}"/>
              </a:ext>
            </a:extLst>
          </p:cNvPr>
          <p:cNvSpPr txBox="1"/>
          <p:nvPr/>
        </p:nvSpPr>
        <p:spPr>
          <a:xfrm>
            <a:off x="1347251" y="1114652"/>
            <a:ext cx="6093822" cy="369332"/>
          </a:xfrm>
          <a:prstGeom prst="rect">
            <a:avLst/>
          </a:prstGeom>
          <a:noFill/>
        </p:spPr>
        <p:txBody>
          <a:bodyPr wrap="square">
            <a:spAutoFit/>
          </a:bodyPr>
          <a:lstStyle/>
          <a:p>
            <a:pPr algn="ctr"/>
            <a:r>
              <a:rPr lang="ar-SA" sz="1800" b="1" dirty="0">
                <a:solidFill>
                  <a:schemeClr val="bg1"/>
                </a:solidFill>
              </a:rPr>
              <a:t>استخدام القرص الدوار مع الطلاب</a:t>
            </a:r>
            <a:endParaRPr lang="en-US" sz="1800" b="1" dirty="0">
              <a:solidFill>
                <a:schemeClr val="bg1"/>
              </a:solidFill>
            </a:endParaRPr>
          </a:p>
        </p:txBody>
      </p:sp>
    </p:spTree>
    <p:extLst>
      <p:ext uri="{BB962C8B-B14F-4D97-AF65-F5344CB8AC3E}">
        <p14:creationId xmlns:p14="http://schemas.microsoft.com/office/powerpoint/2010/main" val="200238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par>
                          <p:cTn id="8" fill="hold">
                            <p:stCondLst>
                              <p:cond delay="900"/>
                            </p:stCondLst>
                            <p:childTnLst>
                              <p:par>
                                <p:cTn id="9" presetID="16" presetClass="entr" presetSubtype="2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par>
                          <p:cTn id="12" fill="hold">
                            <p:stCondLst>
                              <p:cond delay="1400"/>
                            </p:stCondLst>
                            <p:childTnLst>
                              <p:par>
                                <p:cTn id="13" presetID="47"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anim calcmode="lin" valueType="num">
                                      <p:cBhvr>
                                        <p:cTn id="16" dur="500" fill="hold"/>
                                        <p:tgtEl>
                                          <p:spTgt spid="32"/>
                                        </p:tgtEl>
                                        <p:attrNameLst>
                                          <p:attrName>ppt_x</p:attrName>
                                        </p:attrNameLst>
                                      </p:cBhvr>
                                      <p:tavLst>
                                        <p:tav tm="0">
                                          <p:val>
                                            <p:strVal val="#ppt_x"/>
                                          </p:val>
                                        </p:tav>
                                        <p:tav tm="100000">
                                          <p:val>
                                            <p:strVal val="#ppt_x"/>
                                          </p:val>
                                        </p:tav>
                                      </p:tavLst>
                                    </p:anim>
                                    <p:anim calcmode="lin" valueType="num">
                                      <p:cBhvr>
                                        <p:cTn id="17" dur="500" fill="hold"/>
                                        <p:tgtEl>
                                          <p:spTgt spid="32"/>
                                        </p:tgtEl>
                                        <p:attrNameLst>
                                          <p:attrName>ppt_y</p:attrName>
                                        </p:attrNameLst>
                                      </p:cBhvr>
                                      <p:tavLst>
                                        <p:tav tm="0">
                                          <p:val>
                                            <p:strVal val="#ppt_y-.1"/>
                                          </p:val>
                                        </p:tav>
                                        <p:tav tm="100000">
                                          <p:val>
                                            <p:strVal val="#ppt_y"/>
                                          </p:val>
                                        </p:tav>
                                      </p:tavLst>
                                    </p:anim>
                                  </p:childTnLst>
                                </p:cTn>
                              </p:par>
                            </p:childTnLst>
                          </p:cTn>
                        </p:par>
                        <p:par>
                          <p:cTn id="18" fill="hold">
                            <p:stCondLst>
                              <p:cond delay="1900"/>
                            </p:stCondLst>
                            <p:childTnLst>
                              <p:par>
                                <p:cTn id="19" presetID="42"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9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164C50C5-647F-4598-8A55-EC05B4F92656}"/>
              </a:ext>
            </a:extLst>
          </p:cNvPr>
          <p:cNvSpPr>
            <a:spLocks noChangeArrowheads="1"/>
          </p:cNvSpPr>
          <p:nvPr/>
        </p:nvSpPr>
        <p:spPr bwMode="auto">
          <a:xfrm>
            <a:off x="9380953" y="2121345"/>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 name="Freeform 4">
            <a:extLst>
              <a:ext uri="{FF2B5EF4-FFF2-40B4-BE49-F238E27FC236}">
                <a16:creationId xmlns:a16="http://schemas.microsoft.com/office/drawing/2014/main" id="{7BBB3C12-4A33-4D2D-B355-D1C6ABF394D8}"/>
              </a:ext>
            </a:extLst>
          </p:cNvPr>
          <p:cNvSpPr>
            <a:spLocks noChangeArrowheads="1"/>
          </p:cNvSpPr>
          <p:nvPr/>
        </p:nvSpPr>
        <p:spPr bwMode="auto">
          <a:xfrm>
            <a:off x="9395000" y="2223367"/>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4" name="Group 29">
            <a:extLst>
              <a:ext uri="{FF2B5EF4-FFF2-40B4-BE49-F238E27FC236}">
                <a16:creationId xmlns:a16="http://schemas.microsoft.com/office/drawing/2014/main" id="{6B54024F-6EED-4443-8473-562949BCB497}"/>
              </a:ext>
            </a:extLst>
          </p:cNvPr>
          <p:cNvGrpSpPr/>
          <p:nvPr/>
        </p:nvGrpSpPr>
        <p:grpSpPr>
          <a:xfrm>
            <a:off x="10246775" y="866420"/>
            <a:ext cx="960742" cy="2541545"/>
            <a:chOff x="3648075" y="3344863"/>
            <a:chExt cx="731838" cy="1701272"/>
          </a:xfrm>
          <a:gradFill flip="none" rotWithShape="1">
            <a:gsLst>
              <a:gs pos="4000">
                <a:schemeClr val="accent1">
                  <a:lumMod val="60000"/>
                  <a:lumOff val="40000"/>
                </a:schemeClr>
              </a:gs>
              <a:gs pos="29000">
                <a:schemeClr val="accent1">
                  <a:lumMod val="75000"/>
                </a:schemeClr>
              </a:gs>
            </a:gsLst>
            <a:lin ang="5400000" scaled="1"/>
            <a:tileRect/>
          </a:gradFill>
          <a:effectLst/>
        </p:grpSpPr>
        <p:sp>
          <p:nvSpPr>
            <p:cNvPr id="5" name="Freeform 9">
              <a:extLst>
                <a:ext uri="{FF2B5EF4-FFF2-40B4-BE49-F238E27FC236}">
                  <a16:creationId xmlns:a16="http://schemas.microsoft.com/office/drawing/2014/main" id="{2DAA937C-2BAE-48CC-AD4D-02527CE15F26}"/>
                </a:ext>
              </a:extLst>
            </p:cNvPr>
            <p:cNvSpPr>
              <a:spLocks noChangeArrowheads="1"/>
            </p:cNvSpPr>
            <p:nvPr/>
          </p:nvSpPr>
          <p:spPr bwMode="auto">
            <a:xfrm>
              <a:off x="3648075" y="3344863"/>
              <a:ext cx="582613" cy="879475"/>
            </a:xfrm>
            <a:custGeom>
              <a:avLst/>
              <a:gdLst>
                <a:gd name="T0" fmla="*/ 1617 w 1618"/>
                <a:gd name="T1" fmla="*/ 1974 h 2445"/>
                <a:gd name="T2" fmla="*/ 1617 w 1618"/>
                <a:gd name="T3" fmla="*/ 1974 h 2445"/>
                <a:gd name="T4" fmla="*/ 1617 w 1618"/>
                <a:gd name="T5" fmla="*/ 1503 h 2445"/>
                <a:gd name="T6" fmla="*/ 1617 w 1618"/>
                <a:gd name="T7" fmla="*/ 929 h 2445"/>
                <a:gd name="T8" fmla="*/ 1043 w 1618"/>
                <a:gd name="T9" fmla="*/ 137 h 2445"/>
                <a:gd name="T10" fmla="*/ 0 w 1618"/>
                <a:gd name="T11" fmla="*/ 23 h 2445"/>
                <a:gd name="T12" fmla="*/ 413 w 1618"/>
                <a:gd name="T13" fmla="*/ 711 h 2445"/>
                <a:gd name="T14" fmla="*/ 413 w 1618"/>
                <a:gd name="T15" fmla="*/ 1273 h 2445"/>
                <a:gd name="T16" fmla="*/ 413 w 1618"/>
                <a:gd name="T17" fmla="*/ 1698 h 2445"/>
                <a:gd name="T18" fmla="*/ 413 w 1618"/>
                <a:gd name="T19" fmla="*/ 2444 h 2445"/>
                <a:gd name="T20" fmla="*/ 1617 w 1618"/>
                <a:gd name="T21" fmla="*/ 2444 h 2445"/>
                <a:gd name="T22" fmla="*/ 1617 w 1618"/>
                <a:gd name="T23" fmla="*/ 1974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8" h="2445">
                  <a:moveTo>
                    <a:pt x="1617" y="1974"/>
                  </a:moveTo>
                  <a:lnTo>
                    <a:pt x="1617" y="1974"/>
                  </a:lnTo>
                  <a:cubicBezTo>
                    <a:pt x="1617" y="1503"/>
                    <a:pt x="1617" y="1503"/>
                    <a:pt x="1617" y="1503"/>
                  </a:cubicBezTo>
                  <a:cubicBezTo>
                    <a:pt x="1617" y="1503"/>
                    <a:pt x="1617" y="1388"/>
                    <a:pt x="1617" y="929"/>
                  </a:cubicBezTo>
                  <a:cubicBezTo>
                    <a:pt x="1617" y="677"/>
                    <a:pt x="1411" y="309"/>
                    <a:pt x="1043" y="137"/>
                  </a:cubicBezTo>
                  <a:cubicBezTo>
                    <a:pt x="757" y="0"/>
                    <a:pt x="344" y="23"/>
                    <a:pt x="0" y="23"/>
                  </a:cubicBezTo>
                  <a:cubicBezTo>
                    <a:pt x="0" y="23"/>
                    <a:pt x="413" y="252"/>
                    <a:pt x="413" y="711"/>
                  </a:cubicBezTo>
                  <a:cubicBezTo>
                    <a:pt x="413" y="1170"/>
                    <a:pt x="413" y="1273"/>
                    <a:pt x="413" y="1273"/>
                  </a:cubicBezTo>
                  <a:cubicBezTo>
                    <a:pt x="413" y="1698"/>
                    <a:pt x="413" y="1698"/>
                    <a:pt x="413" y="1698"/>
                  </a:cubicBezTo>
                  <a:cubicBezTo>
                    <a:pt x="413" y="1698"/>
                    <a:pt x="413" y="2031"/>
                    <a:pt x="413" y="2444"/>
                  </a:cubicBezTo>
                  <a:cubicBezTo>
                    <a:pt x="1617" y="2444"/>
                    <a:pt x="1617" y="2444"/>
                    <a:pt x="1617" y="2444"/>
                  </a:cubicBezTo>
                  <a:cubicBezTo>
                    <a:pt x="1617" y="2169"/>
                    <a:pt x="1617" y="1974"/>
                    <a:pt x="1617" y="19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6" name="Freeform 10">
              <a:extLst>
                <a:ext uri="{FF2B5EF4-FFF2-40B4-BE49-F238E27FC236}">
                  <a16:creationId xmlns:a16="http://schemas.microsoft.com/office/drawing/2014/main" id="{A223B7F5-2F09-4E53-8133-7F8798B6BAC3}"/>
                </a:ext>
              </a:extLst>
            </p:cNvPr>
            <p:cNvSpPr>
              <a:spLocks noChangeArrowheads="1"/>
            </p:cNvSpPr>
            <p:nvPr/>
          </p:nvSpPr>
          <p:spPr bwMode="auto">
            <a:xfrm>
              <a:off x="3797300" y="4195235"/>
              <a:ext cx="582613" cy="850900"/>
            </a:xfrm>
            <a:custGeom>
              <a:avLst/>
              <a:gdLst>
                <a:gd name="T0" fmla="*/ 573 w 1618"/>
                <a:gd name="T1" fmla="*/ 2225 h 2364"/>
                <a:gd name="T2" fmla="*/ 573 w 1618"/>
                <a:gd name="T3" fmla="*/ 2225 h 2364"/>
                <a:gd name="T4" fmla="*/ 1617 w 1618"/>
                <a:gd name="T5" fmla="*/ 2329 h 2364"/>
                <a:gd name="T6" fmla="*/ 1204 w 1618"/>
                <a:gd name="T7" fmla="*/ 1651 h 2364"/>
                <a:gd name="T8" fmla="*/ 1204 w 1618"/>
                <a:gd name="T9" fmla="*/ 0 h 2364"/>
                <a:gd name="T10" fmla="*/ 0 w 1618"/>
                <a:gd name="T11" fmla="*/ 0 h 2364"/>
                <a:gd name="T12" fmla="*/ 0 w 1618"/>
                <a:gd name="T13" fmla="*/ 1423 h 2364"/>
                <a:gd name="T14" fmla="*/ 573 w 1618"/>
                <a:gd name="T15" fmla="*/ 2225 h 2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8" h="2364">
                  <a:moveTo>
                    <a:pt x="573" y="2225"/>
                  </a:moveTo>
                  <a:lnTo>
                    <a:pt x="573" y="2225"/>
                  </a:lnTo>
                  <a:cubicBezTo>
                    <a:pt x="860" y="2363"/>
                    <a:pt x="1262" y="2329"/>
                    <a:pt x="1617" y="2329"/>
                  </a:cubicBezTo>
                  <a:cubicBezTo>
                    <a:pt x="1617" y="2329"/>
                    <a:pt x="1204" y="2110"/>
                    <a:pt x="1204" y="1651"/>
                  </a:cubicBezTo>
                  <a:cubicBezTo>
                    <a:pt x="1204" y="1354"/>
                    <a:pt x="1204" y="528"/>
                    <a:pt x="1204" y="0"/>
                  </a:cubicBezTo>
                  <a:cubicBezTo>
                    <a:pt x="0" y="0"/>
                    <a:pt x="0" y="0"/>
                    <a:pt x="0" y="0"/>
                  </a:cubicBezTo>
                  <a:cubicBezTo>
                    <a:pt x="0" y="516"/>
                    <a:pt x="0" y="1170"/>
                    <a:pt x="0" y="1423"/>
                  </a:cubicBezTo>
                  <a:cubicBezTo>
                    <a:pt x="0" y="1674"/>
                    <a:pt x="207" y="2053"/>
                    <a:pt x="573" y="22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7" name="Group 12">
            <a:extLst>
              <a:ext uri="{FF2B5EF4-FFF2-40B4-BE49-F238E27FC236}">
                <a16:creationId xmlns:a16="http://schemas.microsoft.com/office/drawing/2014/main" id="{A557D55A-73AD-4573-8B0C-0546B901B5F8}"/>
              </a:ext>
            </a:extLst>
          </p:cNvPr>
          <p:cNvGrpSpPr>
            <a:grpSpLocks/>
          </p:cNvGrpSpPr>
          <p:nvPr/>
        </p:nvGrpSpPr>
        <p:grpSpPr bwMode="auto">
          <a:xfrm>
            <a:off x="6811740" y="880853"/>
            <a:ext cx="4016953" cy="524602"/>
            <a:chOff x="3313691" y="831854"/>
            <a:chExt cx="2630090" cy="779692"/>
          </a:xfrm>
          <a:effectLst/>
        </p:grpSpPr>
        <p:sp>
          <p:nvSpPr>
            <p:cNvPr id="8" name="Freeform 5">
              <a:extLst>
                <a:ext uri="{FF2B5EF4-FFF2-40B4-BE49-F238E27FC236}">
                  <a16:creationId xmlns:a16="http://schemas.microsoft.com/office/drawing/2014/main" id="{F56483C9-E73C-4CC8-8070-0C40ACC7B903}"/>
                </a:ext>
              </a:extLst>
            </p:cNvPr>
            <p:cNvSpPr>
              <a:spLocks noChangeArrowheads="1"/>
            </p:cNvSpPr>
            <p:nvPr/>
          </p:nvSpPr>
          <p:spPr bwMode="auto">
            <a:xfrm>
              <a:off x="3313691" y="1224082"/>
              <a:ext cx="2630090" cy="387464"/>
            </a:xfrm>
            <a:custGeom>
              <a:avLst/>
              <a:gdLst>
                <a:gd name="T0" fmla="*/ 0 w 4224"/>
                <a:gd name="T1" fmla="*/ 0 h 620"/>
                <a:gd name="T2" fmla="*/ 0 w 4224"/>
                <a:gd name="T3" fmla="*/ 0 h 620"/>
                <a:gd name="T4" fmla="*/ 0 w 4224"/>
                <a:gd name="T5" fmla="*/ 619 h 620"/>
                <a:gd name="T6" fmla="*/ 4223 w 4224"/>
                <a:gd name="T7" fmla="*/ 619 h 620"/>
                <a:gd name="T8" fmla="*/ 4223 w 4224"/>
                <a:gd name="T9" fmla="*/ 57 h 620"/>
                <a:gd name="T10" fmla="*/ 4223 w 4224"/>
                <a:gd name="T11" fmla="*/ 0 h 620"/>
                <a:gd name="T12" fmla="*/ 0 w 422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4224" h="620">
                  <a:moveTo>
                    <a:pt x="0" y="0"/>
                  </a:moveTo>
                  <a:lnTo>
                    <a:pt x="0" y="0"/>
                  </a:lnTo>
                  <a:cubicBezTo>
                    <a:pt x="0" y="619"/>
                    <a:pt x="0" y="619"/>
                    <a:pt x="0" y="619"/>
                  </a:cubicBezTo>
                  <a:cubicBezTo>
                    <a:pt x="4223" y="619"/>
                    <a:pt x="4223" y="619"/>
                    <a:pt x="4223" y="619"/>
                  </a:cubicBezTo>
                  <a:cubicBezTo>
                    <a:pt x="4223" y="619"/>
                    <a:pt x="4223" y="516"/>
                    <a:pt x="4223" y="57"/>
                  </a:cubicBezTo>
                  <a:cubicBezTo>
                    <a:pt x="4223" y="34"/>
                    <a:pt x="4223" y="11"/>
                    <a:pt x="4223" y="0"/>
                  </a:cubicBezTo>
                  <a:cubicBezTo>
                    <a:pt x="2031" y="0"/>
                    <a:pt x="746" y="0"/>
                    <a:pt x="0" y="0"/>
                  </a:cubicBezTo>
                </a:path>
              </a:pathLst>
            </a:custGeom>
            <a:gradFill>
              <a:gsLst>
                <a:gs pos="4000">
                  <a:schemeClr val="accent1">
                    <a:lumMod val="60000"/>
                    <a:lumOff val="40000"/>
                  </a:schemeClr>
                </a:gs>
                <a:gs pos="100000">
                  <a:schemeClr val="accent1">
                    <a:lumMod val="75000"/>
                  </a:schemeClr>
                </a:gs>
              </a:gsLst>
              <a:lin ang="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7">
              <a:extLst>
                <a:ext uri="{FF2B5EF4-FFF2-40B4-BE49-F238E27FC236}">
                  <a16:creationId xmlns:a16="http://schemas.microsoft.com/office/drawing/2014/main" id="{DE8B5AAF-D5AD-42F1-9315-08C9E8FE501C}"/>
                </a:ext>
              </a:extLst>
            </p:cNvPr>
            <p:cNvSpPr>
              <a:spLocks noChangeArrowheads="1"/>
            </p:cNvSpPr>
            <p:nvPr/>
          </p:nvSpPr>
          <p:spPr bwMode="auto">
            <a:xfrm>
              <a:off x="3313691" y="831854"/>
              <a:ext cx="2630090" cy="392228"/>
            </a:xfrm>
            <a:custGeom>
              <a:avLst/>
              <a:gdLst>
                <a:gd name="T0" fmla="*/ 4223 w 4224"/>
                <a:gd name="T1" fmla="*/ 631 h 632"/>
                <a:gd name="T2" fmla="*/ 4223 w 4224"/>
                <a:gd name="T3" fmla="*/ 631 h 632"/>
                <a:gd name="T4" fmla="*/ 3810 w 4224"/>
                <a:gd name="T5" fmla="*/ 0 h 632"/>
                <a:gd name="T6" fmla="*/ 0 w 4224"/>
                <a:gd name="T7" fmla="*/ 0 h 632"/>
                <a:gd name="T8" fmla="*/ 0 w 4224"/>
                <a:gd name="T9" fmla="*/ 631 h 632"/>
                <a:gd name="T10" fmla="*/ 4223 w 4224"/>
                <a:gd name="T11" fmla="*/ 631 h 632"/>
              </a:gdLst>
              <a:ahLst/>
              <a:cxnLst>
                <a:cxn ang="0">
                  <a:pos x="T0" y="T1"/>
                </a:cxn>
                <a:cxn ang="0">
                  <a:pos x="T2" y="T3"/>
                </a:cxn>
                <a:cxn ang="0">
                  <a:pos x="T4" y="T5"/>
                </a:cxn>
                <a:cxn ang="0">
                  <a:pos x="T6" y="T7"/>
                </a:cxn>
                <a:cxn ang="0">
                  <a:pos x="T8" y="T9"/>
                </a:cxn>
                <a:cxn ang="0">
                  <a:pos x="T10" y="T11"/>
                </a:cxn>
              </a:cxnLst>
              <a:rect l="0" t="0" r="r" b="b"/>
              <a:pathLst>
                <a:path w="4224" h="632">
                  <a:moveTo>
                    <a:pt x="4223" y="631"/>
                  </a:moveTo>
                  <a:lnTo>
                    <a:pt x="4223" y="631"/>
                  </a:lnTo>
                  <a:cubicBezTo>
                    <a:pt x="4189" y="206"/>
                    <a:pt x="3810" y="0"/>
                    <a:pt x="3810" y="0"/>
                  </a:cubicBezTo>
                  <a:cubicBezTo>
                    <a:pt x="1435" y="0"/>
                    <a:pt x="425" y="0"/>
                    <a:pt x="0" y="0"/>
                  </a:cubicBezTo>
                  <a:cubicBezTo>
                    <a:pt x="0" y="631"/>
                    <a:pt x="0" y="631"/>
                    <a:pt x="0" y="631"/>
                  </a:cubicBezTo>
                  <a:cubicBezTo>
                    <a:pt x="746" y="631"/>
                    <a:pt x="2031" y="631"/>
                    <a:pt x="4223" y="631"/>
                  </a:cubicBezTo>
                </a:path>
              </a:pathLst>
            </a:custGeom>
            <a:solidFill>
              <a:schemeClr val="accent1">
                <a:lumMod val="60000"/>
                <a:lumOff val="4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10" name="Group 13">
            <a:extLst>
              <a:ext uri="{FF2B5EF4-FFF2-40B4-BE49-F238E27FC236}">
                <a16:creationId xmlns:a16="http://schemas.microsoft.com/office/drawing/2014/main" id="{ADB76022-1E57-43BC-A148-BE446A422433}"/>
              </a:ext>
            </a:extLst>
          </p:cNvPr>
          <p:cNvGrpSpPr>
            <a:grpSpLocks/>
          </p:cNvGrpSpPr>
          <p:nvPr/>
        </p:nvGrpSpPr>
        <p:grpSpPr bwMode="auto">
          <a:xfrm>
            <a:off x="5658394" y="796411"/>
            <a:ext cx="875211" cy="690282"/>
            <a:chOff x="2605377" y="680858"/>
            <a:chExt cx="650660" cy="1087177"/>
          </a:xfrm>
          <a:effectLst/>
        </p:grpSpPr>
        <p:sp>
          <p:nvSpPr>
            <p:cNvPr id="11" name="Freeform 6">
              <a:extLst>
                <a:ext uri="{FF2B5EF4-FFF2-40B4-BE49-F238E27FC236}">
                  <a16:creationId xmlns:a16="http://schemas.microsoft.com/office/drawing/2014/main" id="{4C8651A1-CCDB-4544-A36F-1BB7B31DE0FE}"/>
                </a:ext>
              </a:extLst>
            </p:cNvPr>
            <p:cNvSpPr>
              <a:spLocks noChangeArrowheads="1"/>
            </p:cNvSpPr>
            <p:nvPr/>
          </p:nvSpPr>
          <p:spPr bwMode="auto">
            <a:xfrm>
              <a:off x="2605377" y="1224447"/>
              <a:ext cx="650660" cy="543588"/>
            </a:xfrm>
            <a:custGeom>
              <a:avLst/>
              <a:gdLst>
                <a:gd name="T0" fmla="*/ 0 w 1045"/>
                <a:gd name="T1" fmla="*/ 0 h 873"/>
                <a:gd name="T2" fmla="*/ 0 w 1045"/>
                <a:gd name="T3" fmla="*/ 0 h 873"/>
                <a:gd name="T4" fmla="*/ 23 w 1045"/>
                <a:gd name="T5" fmla="*/ 57 h 873"/>
                <a:gd name="T6" fmla="*/ 631 w 1045"/>
                <a:gd name="T7" fmla="*/ 815 h 873"/>
                <a:gd name="T8" fmla="*/ 768 w 1045"/>
                <a:gd name="T9" fmla="*/ 826 h 873"/>
                <a:gd name="T10" fmla="*/ 814 w 1045"/>
                <a:gd name="T11" fmla="*/ 757 h 873"/>
                <a:gd name="T12" fmla="*/ 792 w 1045"/>
                <a:gd name="T13" fmla="*/ 688 h 873"/>
                <a:gd name="T14" fmla="*/ 734 w 1045"/>
                <a:gd name="T15" fmla="*/ 619 h 873"/>
                <a:gd name="T16" fmla="*/ 1044 w 1045"/>
                <a:gd name="T17" fmla="*/ 619 h 873"/>
                <a:gd name="T18" fmla="*/ 1044 w 1045"/>
                <a:gd name="T19" fmla="*/ 0 h 873"/>
                <a:gd name="T20" fmla="*/ 0 w 1045"/>
                <a:gd name="T21"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5" h="873">
                  <a:moveTo>
                    <a:pt x="0" y="0"/>
                  </a:moveTo>
                  <a:lnTo>
                    <a:pt x="0" y="0"/>
                  </a:lnTo>
                  <a:cubicBezTo>
                    <a:pt x="0" y="23"/>
                    <a:pt x="11" y="46"/>
                    <a:pt x="23" y="57"/>
                  </a:cubicBezTo>
                  <a:cubicBezTo>
                    <a:pt x="631" y="815"/>
                    <a:pt x="631" y="815"/>
                    <a:pt x="631" y="815"/>
                  </a:cubicBezTo>
                  <a:cubicBezTo>
                    <a:pt x="665" y="861"/>
                    <a:pt x="734" y="872"/>
                    <a:pt x="768" y="826"/>
                  </a:cubicBezTo>
                  <a:cubicBezTo>
                    <a:pt x="803" y="815"/>
                    <a:pt x="814" y="780"/>
                    <a:pt x="814" y="757"/>
                  </a:cubicBezTo>
                  <a:cubicBezTo>
                    <a:pt x="814" y="734"/>
                    <a:pt x="803" y="711"/>
                    <a:pt x="792" y="688"/>
                  </a:cubicBezTo>
                  <a:cubicBezTo>
                    <a:pt x="734" y="619"/>
                    <a:pt x="734" y="619"/>
                    <a:pt x="734" y="619"/>
                  </a:cubicBezTo>
                  <a:cubicBezTo>
                    <a:pt x="849" y="619"/>
                    <a:pt x="952" y="619"/>
                    <a:pt x="1044" y="619"/>
                  </a:cubicBezTo>
                  <a:cubicBezTo>
                    <a:pt x="1044" y="0"/>
                    <a:pt x="1044" y="0"/>
                    <a:pt x="1044" y="0"/>
                  </a:cubicBezTo>
                  <a:cubicBezTo>
                    <a:pt x="0" y="0"/>
                    <a:pt x="0" y="0"/>
                    <a:pt x="0" y="0"/>
                  </a:cubicBezTo>
                </a:path>
              </a:pathLst>
            </a:custGeom>
            <a:gradFill flip="none" rotWithShape="1">
              <a:gsLst>
                <a:gs pos="0">
                  <a:schemeClr val="accent1">
                    <a:lumMod val="60000"/>
                    <a:lumOff val="40000"/>
                  </a:schemeClr>
                </a:gs>
                <a:gs pos="100000">
                  <a:schemeClr val="accent1">
                    <a:lumMod val="75000"/>
                  </a:schemeClr>
                </a:gs>
              </a:gsLst>
              <a:path path="circle">
                <a:fillToRect l="100000" t="100000"/>
              </a:path>
              <a:tileRect r="-100000" b="-100000"/>
            </a:gradFill>
            <a:ln>
              <a:noFill/>
            </a:ln>
            <a:effectLst/>
          </p:spPr>
          <p:txBody>
            <a:bodyPr wrap="none" anchor="ctr"/>
            <a:lstStyle/>
            <a:p>
              <a:pPr eaLnBrk="1">
                <a:lnSpc>
                  <a:spcPct val="93000"/>
                </a:lnSpc>
                <a:buClr>
                  <a:srgbClr val="000000"/>
                </a:buClr>
                <a:buSzPct val="100000"/>
                <a:buFont typeface="Times New Roman" charset="0"/>
                <a:buNone/>
              </a:pPr>
              <a:endParaRPr lang="en-US" altLang="x-none" sz="1400"/>
            </a:p>
          </p:txBody>
        </p:sp>
        <p:sp>
          <p:nvSpPr>
            <p:cNvPr id="12" name="Freeform 8">
              <a:extLst>
                <a:ext uri="{FF2B5EF4-FFF2-40B4-BE49-F238E27FC236}">
                  <a16:creationId xmlns:a16="http://schemas.microsoft.com/office/drawing/2014/main" id="{105B0B6F-780A-4FF5-9705-965A1D0D4ED5}"/>
                </a:ext>
              </a:extLst>
            </p:cNvPr>
            <p:cNvSpPr>
              <a:spLocks noChangeArrowheads="1"/>
            </p:cNvSpPr>
            <p:nvPr/>
          </p:nvSpPr>
          <p:spPr bwMode="auto">
            <a:xfrm>
              <a:off x="2605377" y="680858"/>
              <a:ext cx="650660" cy="542795"/>
            </a:xfrm>
            <a:custGeom>
              <a:avLst/>
              <a:gdLst>
                <a:gd name="T0" fmla="*/ 792 w 1045"/>
                <a:gd name="T1" fmla="*/ 172 h 873"/>
                <a:gd name="T2" fmla="*/ 792 w 1045"/>
                <a:gd name="T3" fmla="*/ 172 h 873"/>
                <a:gd name="T4" fmla="*/ 768 w 1045"/>
                <a:gd name="T5" fmla="*/ 34 h 873"/>
                <a:gd name="T6" fmla="*/ 631 w 1045"/>
                <a:gd name="T7" fmla="*/ 46 h 873"/>
                <a:gd name="T8" fmla="*/ 23 w 1045"/>
                <a:gd name="T9" fmla="*/ 803 h 873"/>
                <a:gd name="T10" fmla="*/ 0 w 1045"/>
                <a:gd name="T11" fmla="*/ 872 h 873"/>
                <a:gd name="T12" fmla="*/ 1044 w 1045"/>
                <a:gd name="T13" fmla="*/ 872 h 873"/>
                <a:gd name="T14" fmla="*/ 1044 w 1045"/>
                <a:gd name="T15" fmla="*/ 241 h 873"/>
                <a:gd name="T16" fmla="*/ 734 w 1045"/>
                <a:gd name="T17" fmla="*/ 241 h 873"/>
                <a:gd name="T18" fmla="*/ 792 w 1045"/>
                <a:gd name="T19" fmla="*/ 1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5" h="873">
                  <a:moveTo>
                    <a:pt x="792" y="172"/>
                  </a:moveTo>
                  <a:lnTo>
                    <a:pt x="792" y="172"/>
                  </a:lnTo>
                  <a:cubicBezTo>
                    <a:pt x="826" y="126"/>
                    <a:pt x="814" y="68"/>
                    <a:pt x="768" y="34"/>
                  </a:cubicBezTo>
                  <a:cubicBezTo>
                    <a:pt x="734" y="0"/>
                    <a:pt x="665" y="0"/>
                    <a:pt x="631" y="46"/>
                  </a:cubicBezTo>
                  <a:cubicBezTo>
                    <a:pt x="23" y="803"/>
                    <a:pt x="23" y="803"/>
                    <a:pt x="23" y="803"/>
                  </a:cubicBezTo>
                  <a:cubicBezTo>
                    <a:pt x="11" y="826"/>
                    <a:pt x="0" y="849"/>
                    <a:pt x="0" y="872"/>
                  </a:cubicBezTo>
                  <a:cubicBezTo>
                    <a:pt x="0" y="872"/>
                    <a:pt x="0" y="872"/>
                    <a:pt x="1044" y="872"/>
                  </a:cubicBezTo>
                  <a:cubicBezTo>
                    <a:pt x="1044" y="241"/>
                    <a:pt x="1044" y="241"/>
                    <a:pt x="1044" y="241"/>
                  </a:cubicBezTo>
                  <a:cubicBezTo>
                    <a:pt x="734" y="241"/>
                    <a:pt x="734" y="241"/>
                    <a:pt x="734" y="241"/>
                  </a:cubicBezTo>
                  <a:cubicBezTo>
                    <a:pt x="792" y="172"/>
                    <a:pt x="792" y="172"/>
                    <a:pt x="792" y="172"/>
                  </a:cubicBezTo>
                </a:path>
              </a:pathLst>
            </a:custGeom>
            <a:gradFill flip="none" rotWithShape="1">
              <a:gsLst>
                <a:gs pos="100000">
                  <a:schemeClr val="accent1">
                    <a:lumMod val="60000"/>
                    <a:lumOff val="40000"/>
                  </a:schemeClr>
                </a:gs>
                <a:gs pos="0">
                  <a:schemeClr val="accent1">
                    <a:lumMod val="75000"/>
                  </a:schemeClr>
                </a:gs>
              </a:gsLst>
              <a:lin ang="270000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sp>
        <p:nvSpPr>
          <p:cNvPr id="13" name="Freeform 123">
            <a:extLst>
              <a:ext uri="{FF2B5EF4-FFF2-40B4-BE49-F238E27FC236}">
                <a16:creationId xmlns:a16="http://schemas.microsoft.com/office/drawing/2014/main" id="{8E6FD7EA-CF72-4A8D-9EA5-88CEE4CCA44A}"/>
              </a:ext>
            </a:extLst>
          </p:cNvPr>
          <p:cNvSpPr>
            <a:spLocks noChangeArrowheads="1"/>
          </p:cNvSpPr>
          <p:nvPr/>
        </p:nvSpPr>
        <p:spPr bwMode="auto">
          <a:xfrm>
            <a:off x="9366738" y="2353303"/>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en-US" dirty="0"/>
          </a:p>
        </p:txBody>
      </p:sp>
      <p:sp>
        <p:nvSpPr>
          <p:cNvPr id="14" name="Freeform 124">
            <a:extLst>
              <a:ext uri="{FF2B5EF4-FFF2-40B4-BE49-F238E27FC236}">
                <a16:creationId xmlns:a16="http://schemas.microsoft.com/office/drawing/2014/main" id="{6B3C00CF-0C89-4667-B792-3D24EAA0649A}"/>
              </a:ext>
            </a:extLst>
          </p:cNvPr>
          <p:cNvSpPr>
            <a:spLocks noChangeArrowheads="1"/>
          </p:cNvSpPr>
          <p:nvPr/>
        </p:nvSpPr>
        <p:spPr bwMode="auto">
          <a:xfrm>
            <a:off x="10069228" y="2989434"/>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15" name="Group 15">
            <a:extLst>
              <a:ext uri="{FF2B5EF4-FFF2-40B4-BE49-F238E27FC236}">
                <a16:creationId xmlns:a16="http://schemas.microsoft.com/office/drawing/2014/main" id="{DF1B75FF-5561-48F2-930F-683F3E7F01C2}"/>
              </a:ext>
            </a:extLst>
          </p:cNvPr>
          <p:cNvGrpSpPr>
            <a:grpSpLocks/>
          </p:cNvGrpSpPr>
          <p:nvPr/>
        </p:nvGrpSpPr>
        <p:grpSpPr bwMode="auto">
          <a:xfrm>
            <a:off x="10011968" y="4275125"/>
            <a:ext cx="1050805" cy="750545"/>
            <a:chOff x="5158596" y="5496283"/>
            <a:chExt cx="1408390" cy="1155813"/>
          </a:xfrm>
        </p:grpSpPr>
        <p:sp>
          <p:nvSpPr>
            <p:cNvPr id="16" name="Freeform 125">
              <a:extLst>
                <a:ext uri="{FF2B5EF4-FFF2-40B4-BE49-F238E27FC236}">
                  <a16:creationId xmlns:a16="http://schemas.microsoft.com/office/drawing/2014/main" id="{9AEC0968-CBA7-4489-B295-6783DDD1B4B7}"/>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26">
              <a:extLst>
                <a:ext uri="{FF2B5EF4-FFF2-40B4-BE49-F238E27FC236}">
                  <a16:creationId xmlns:a16="http://schemas.microsoft.com/office/drawing/2014/main" id="{FBD7DA02-1AE3-42AA-A27C-AF441B49E9E8}"/>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8" name="Freeform 127">
              <a:extLst>
                <a:ext uri="{FF2B5EF4-FFF2-40B4-BE49-F238E27FC236}">
                  <a16:creationId xmlns:a16="http://schemas.microsoft.com/office/drawing/2014/main" id="{8B8938F2-5C99-49BD-8210-838DECDA6D03}"/>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9" name="Freeform 128">
              <a:extLst>
                <a:ext uri="{FF2B5EF4-FFF2-40B4-BE49-F238E27FC236}">
                  <a16:creationId xmlns:a16="http://schemas.microsoft.com/office/drawing/2014/main" id="{C7BE07E4-B5B8-4FF2-8EE9-FACAFECF2FDB}"/>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0" name="Freeform 129">
              <a:extLst>
                <a:ext uri="{FF2B5EF4-FFF2-40B4-BE49-F238E27FC236}">
                  <a16:creationId xmlns:a16="http://schemas.microsoft.com/office/drawing/2014/main" id="{80581849-FA06-4DAA-892E-15F507595144}"/>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1" name="Freeform 130">
              <a:extLst>
                <a:ext uri="{FF2B5EF4-FFF2-40B4-BE49-F238E27FC236}">
                  <a16:creationId xmlns:a16="http://schemas.microsoft.com/office/drawing/2014/main" id="{9B0F1261-B913-439C-B269-3A0504A1D28E}"/>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2" name="Freeform 131">
              <a:extLst>
                <a:ext uri="{FF2B5EF4-FFF2-40B4-BE49-F238E27FC236}">
                  <a16:creationId xmlns:a16="http://schemas.microsoft.com/office/drawing/2014/main" id="{9A3C0279-1969-48F0-B635-85D90F2BEC65}"/>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3" name="Freeform 132">
              <a:extLst>
                <a:ext uri="{FF2B5EF4-FFF2-40B4-BE49-F238E27FC236}">
                  <a16:creationId xmlns:a16="http://schemas.microsoft.com/office/drawing/2014/main" id="{34E498D1-E910-4F24-8863-382D8F1A2DBD}"/>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4" name="Freeform 157">
              <a:extLst>
                <a:ext uri="{FF2B5EF4-FFF2-40B4-BE49-F238E27FC236}">
                  <a16:creationId xmlns:a16="http://schemas.microsoft.com/office/drawing/2014/main" id="{9D7D3036-1C28-4AED-B997-CB689A42B7EF}"/>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5" name="Freeform 158">
              <a:extLst>
                <a:ext uri="{FF2B5EF4-FFF2-40B4-BE49-F238E27FC236}">
                  <a16:creationId xmlns:a16="http://schemas.microsoft.com/office/drawing/2014/main" id="{99FFE8C7-F547-4C80-88A4-3BDFFA8C3A04}"/>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6" name="Freeform 159">
              <a:extLst>
                <a:ext uri="{FF2B5EF4-FFF2-40B4-BE49-F238E27FC236}">
                  <a16:creationId xmlns:a16="http://schemas.microsoft.com/office/drawing/2014/main" id="{DB890C6F-BF55-48E1-8181-673DD4ADAC86}"/>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7" name="Freeform 160">
              <a:extLst>
                <a:ext uri="{FF2B5EF4-FFF2-40B4-BE49-F238E27FC236}">
                  <a16:creationId xmlns:a16="http://schemas.microsoft.com/office/drawing/2014/main" id="{44513AFF-9D1C-401C-BB48-436045655047}"/>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sp>
        <p:nvSpPr>
          <p:cNvPr id="28" name="مربع نص 27">
            <a:extLst>
              <a:ext uri="{FF2B5EF4-FFF2-40B4-BE49-F238E27FC236}">
                <a16:creationId xmlns:a16="http://schemas.microsoft.com/office/drawing/2014/main" id="{F91572DE-4F42-4C02-A1EB-A210221BDD95}"/>
              </a:ext>
            </a:extLst>
          </p:cNvPr>
          <p:cNvSpPr txBox="1"/>
          <p:nvPr/>
        </p:nvSpPr>
        <p:spPr>
          <a:xfrm>
            <a:off x="5658394" y="934204"/>
            <a:ext cx="6093822" cy="369332"/>
          </a:xfrm>
          <a:prstGeom prst="rect">
            <a:avLst/>
          </a:prstGeom>
          <a:noFill/>
        </p:spPr>
        <p:txBody>
          <a:bodyPr wrap="square">
            <a:spAutoFit/>
          </a:bodyPr>
          <a:lstStyle/>
          <a:p>
            <a:pPr algn="ctr"/>
            <a:r>
              <a:rPr lang="ar-SA" sz="1800" b="1" dirty="0">
                <a:solidFill>
                  <a:schemeClr val="bg1"/>
                </a:solidFill>
              </a:rPr>
              <a:t>استخدام سحابة الكلمات مع الطلاب</a:t>
            </a:r>
            <a:endParaRPr lang="en-US" sz="1800" b="1" dirty="0">
              <a:solidFill>
                <a:schemeClr val="bg1"/>
              </a:solidFill>
            </a:endParaRPr>
          </a:p>
        </p:txBody>
      </p:sp>
      <p:pic>
        <p:nvPicPr>
          <p:cNvPr id="29" name="صورة 28">
            <a:extLst>
              <a:ext uri="{FF2B5EF4-FFF2-40B4-BE49-F238E27FC236}">
                <a16:creationId xmlns:a16="http://schemas.microsoft.com/office/drawing/2014/main" id="{94183049-D7AF-430E-9AB9-CA0E5ACF964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8962" b="1388"/>
          <a:stretch/>
        </p:blipFill>
        <p:spPr>
          <a:xfrm rot="5400000">
            <a:off x="3013970" y="946910"/>
            <a:ext cx="3368575" cy="56500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407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300"/>
                                        <p:tgtEl>
                                          <p:spTgt spid="10"/>
                                        </p:tgtEl>
                                      </p:cBhvr>
                                    </p:animEffect>
                                  </p:childTnLst>
                                </p:cTn>
                              </p:par>
                            </p:childTnLst>
                          </p:cTn>
                        </p:par>
                        <p:par>
                          <p:cTn id="15" fill="hold">
                            <p:stCondLst>
                              <p:cond delay="1300"/>
                            </p:stCondLst>
                            <p:childTnLst>
                              <p:par>
                                <p:cTn id="16" presetID="42"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164C50C5-647F-4598-8A55-EC05B4F92656}"/>
              </a:ext>
            </a:extLst>
          </p:cNvPr>
          <p:cNvSpPr>
            <a:spLocks noChangeArrowheads="1"/>
          </p:cNvSpPr>
          <p:nvPr/>
        </p:nvSpPr>
        <p:spPr bwMode="auto">
          <a:xfrm>
            <a:off x="9380953" y="2121345"/>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 name="Freeform 4">
            <a:extLst>
              <a:ext uri="{FF2B5EF4-FFF2-40B4-BE49-F238E27FC236}">
                <a16:creationId xmlns:a16="http://schemas.microsoft.com/office/drawing/2014/main" id="{7BBB3C12-4A33-4D2D-B355-D1C6ABF394D8}"/>
              </a:ext>
            </a:extLst>
          </p:cNvPr>
          <p:cNvSpPr>
            <a:spLocks noChangeArrowheads="1"/>
          </p:cNvSpPr>
          <p:nvPr/>
        </p:nvSpPr>
        <p:spPr bwMode="auto">
          <a:xfrm>
            <a:off x="9395000" y="2223367"/>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30" name="مجموعة 29">
            <a:extLst>
              <a:ext uri="{FF2B5EF4-FFF2-40B4-BE49-F238E27FC236}">
                <a16:creationId xmlns:a16="http://schemas.microsoft.com/office/drawing/2014/main" id="{58214766-36EC-4D46-B65A-157643EE4DFF}"/>
              </a:ext>
            </a:extLst>
          </p:cNvPr>
          <p:cNvGrpSpPr/>
          <p:nvPr/>
        </p:nvGrpSpPr>
        <p:grpSpPr>
          <a:xfrm>
            <a:off x="5381190" y="508140"/>
            <a:ext cx="5838704" cy="3070454"/>
            <a:chOff x="4582600" y="232237"/>
            <a:chExt cx="5838704" cy="3070454"/>
          </a:xfrm>
        </p:grpSpPr>
        <p:grpSp>
          <p:nvGrpSpPr>
            <p:cNvPr id="31" name="Group 29">
              <a:extLst>
                <a:ext uri="{FF2B5EF4-FFF2-40B4-BE49-F238E27FC236}">
                  <a16:creationId xmlns:a16="http://schemas.microsoft.com/office/drawing/2014/main" id="{C4B2801D-F949-44CE-A5CF-89119041D404}"/>
                </a:ext>
              </a:extLst>
            </p:cNvPr>
            <p:cNvGrpSpPr/>
            <p:nvPr/>
          </p:nvGrpSpPr>
          <p:grpSpPr>
            <a:xfrm>
              <a:off x="9460562" y="360540"/>
              <a:ext cx="960742" cy="2942151"/>
              <a:chOff x="3648075" y="3344863"/>
              <a:chExt cx="731838" cy="1701272"/>
            </a:xfrm>
            <a:gradFill flip="none" rotWithShape="1">
              <a:gsLst>
                <a:gs pos="0">
                  <a:srgbClr val="7B3D65">
                    <a:shade val="30000"/>
                    <a:satMod val="115000"/>
                  </a:srgbClr>
                </a:gs>
                <a:gs pos="50000">
                  <a:srgbClr val="7B3D65">
                    <a:shade val="67500"/>
                    <a:satMod val="115000"/>
                  </a:srgbClr>
                </a:gs>
                <a:gs pos="100000">
                  <a:srgbClr val="7B3D65">
                    <a:shade val="100000"/>
                    <a:satMod val="115000"/>
                  </a:srgbClr>
                </a:gs>
              </a:gsLst>
              <a:path path="circle">
                <a:fillToRect l="50000" t="50000" r="50000" b="50000"/>
              </a:path>
              <a:tileRect/>
            </a:gradFill>
            <a:effectLst/>
          </p:grpSpPr>
          <p:sp>
            <p:nvSpPr>
              <p:cNvPr id="38" name="Freeform 9">
                <a:extLst>
                  <a:ext uri="{FF2B5EF4-FFF2-40B4-BE49-F238E27FC236}">
                    <a16:creationId xmlns:a16="http://schemas.microsoft.com/office/drawing/2014/main" id="{CAC595B9-8F1B-470C-A267-0DB06191C671}"/>
                  </a:ext>
                </a:extLst>
              </p:cNvPr>
              <p:cNvSpPr>
                <a:spLocks noChangeArrowheads="1"/>
              </p:cNvSpPr>
              <p:nvPr/>
            </p:nvSpPr>
            <p:spPr bwMode="auto">
              <a:xfrm>
                <a:off x="3648075" y="3344863"/>
                <a:ext cx="582613" cy="879475"/>
              </a:xfrm>
              <a:custGeom>
                <a:avLst/>
                <a:gdLst>
                  <a:gd name="T0" fmla="*/ 1617 w 1618"/>
                  <a:gd name="T1" fmla="*/ 1974 h 2445"/>
                  <a:gd name="T2" fmla="*/ 1617 w 1618"/>
                  <a:gd name="T3" fmla="*/ 1974 h 2445"/>
                  <a:gd name="T4" fmla="*/ 1617 w 1618"/>
                  <a:gd name="T5" fmla="*/ 1503 h 2445"/>
                  <a:gd name="T6" fmla="*/ 1617 w 1618"/>
                  <a:gd name="T7" fmla="*/ 929 h 2445"/>
                  <a:gd name="T8" fmla="*/ 1043 w 1618"/>
                  <a:gd name="T9" fmla="*/ 137 h 2445"/>
                  <a:gd name="T10" fmla="*/ 0 w 1618"/>
                  <a:gd name="T11" fmla="*/ 23 h 2445"/>
                  <a:gd name="T12" fmla="*/ 413 w 1618"/>
                  <a:gd name="T13" fmla="*/ 711 h 2445"/>
                  <a:gd name="T14" fmla="*/ 413 w 1618"/>
                  <a:gd name="T15" fmla="*/ 1273 h 2445"/>
                  <a:gd name="T16" fmla="*/ 413 w 1618"/>
                  <a:gd name="T17" fmla="*/ 1698 h 2445"/>
                  <a:gd name="T18" fmla="*/ 413 w 1618"/>
                  <a:gd name="T19" fmla="*/ 2444 h 2445"/>
                  <a:gd name="T20" fmla="*/ 1617 w 1618"/>
                  <a:gd name="T21" fmla="*/ 2444 h 2445"/>
                  <a:gd name="T22" fmla="*/ 1617 w 1618"/>
                  <a:gd name="T23" fmla="*/ 1974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8" h="2445">
                    <a:moveTo>
                      <a:pt x="1617" y="1974"/>
                    </a:moveTo>
                    <a:lnTo>
                      <a:pt x="1617" y="1974"/>
                    </a:lnTo>
                    <a:cubicBezTo>
                      <a:pt x="1617" y="1503"/>
                      <a:pt x="1617" y="1503"/>
                      <a:pt x="1617" y="1503"/>
                    </a:cubicBezTo>
                    <a:cubicBezTo>
                      <a:pt x="1617" y="1503"/>
                      <a:pt x="1617" y="1388"/>
                      <a:pt x="1617" y="929"/>
                    </a:cubicBezTo>
                    <a:cubicBezTo>
                      <a:pt x="1617" y="677"/>
                      <a:pt x="1411" y="309"/>
                      <a:pt x="1043" y="137"/>
                    </a:cubicBezTo>
                    <a:cubicBezTo>
                      <a:pt x="757" y="0"/>
                      <a:pt x="344" y="23"/>
                      <a:pt x="0" y="23"/>
                    </a:cubicBezTo>
                    <a:cubicBezTo>
                      <a:pt x="0" y="23"/>
                      <a:pt x="413" y="252"/>
                      <a:pt x="413" y="711"/>
                    </a:cubicBezTo>
                    <a:cubicBezTo>
                      <a:pt x="413" y="1170"/>
                      <a:pt x="413" y="1273"/>
                      <a:pt x="413" y="1273"/>
                    </a:cubicBezTo>
                    <a:cubicBezTo>
                      <a:pt x="413" y="1698"/>
                      <a:pt x="413" y="1698"/>
                      <a:pt x="413" y="1698"/>
                    </a:cubicBezTo>
                    <a:cubicBezTo>
                      <a:pt x="413" y="1698"/>
                      <a:pt x="413" y="2031"/>
                      <a:pt x="413" y="2444"/>
                    </a:cubicBezTo>
                    <a:cubicBezTo>
                      <a:pt x="1617" y="2444"/>
                      <a:pt x="1617" y="2444"/>
                      <a:pt x="1617" y="2444"/>
                    </a:cubicBezTo>
                    <a:cubicBezTo>
                      <a:pt x="1617" y="2169"/>
                      <a:pt x="1617" y="1974"/>
                      <a:pt x="1617" y="19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39" name="Freeform 10">
                <a:extLst>
                  <a:ext uri="{FF2B5EF4-FFF2-40B4-BE49-F238E27FC236}">
                    <a16:creationId xmlns:a16="http://schemas.microsoft.com/office/drawing/2014/main" id="{43ADC6C0-5B91-4028-B84C-AE57F7BA825B}"/>
                  </a:ext>
                </a:extLst>
              </p:cNvPr>
              <p:cNvSpPr>
                <a:spLocks noChangeArrowheads="1"/>
              </p:cNvSpPr>
              <p:nvPr/>
            </p:nvSpPr>
            <p:spPr bwMode="auto">
              <a:xfrm>
                <a:off x="3797300" y="4195235"/>
                <a:ext cx="582613" cy="850900"/>
              </a:xfrm>
              <a:custGeom>
                <a:avLst/>
                <a:gdLst>
                  <a:gd name="T0" fmla="*/ 573 w 1618"/>
                  <a:gd name="T1" fmla="*/ 2225 h 2364"/>
                  <a:gd name="T2" fmla="*/ 573 w 1618"/>
                  <a:gd name="T3" fmla="*/ 2225 h 2364"/>
                  <a:gd name="T4" fmla="*/ 1617 w 1618"/>
                  <a:gd name="T5" fmla="*/ 2329 h 2364"/>
                  <a:gd name="T6" fmla="*/ 1204 w 1618"/>
                  <a:gd name="T7" fmla="*/ 1651 h 2364"/>
                  <a:gd name="T8" fmla="*/ 1204 w 1618"/>
                  <a:gd name="T9" fmla="*/ 0 h 2364"/>
                  <a:gd name="T10" fmla="*/ 0 w 1618"/>
                  <a:gd name="T11" fmla="*/ 0 h 2364"/>
                  <a:gd name="T12" fmla="*/ 0 w 1618"/>
                  <a:gd name="T13" fmla="*/ 1423 h 2364"/>
                  <a:gd name="T14" fmla="*/ 573 w 1618"/>
                  <a:gd name="T15" fmla="*/ 2225 h 2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8" h="2364">
                    <a:moveTo>
                      <a:pt x="573" y="2225"/>
                    </a:moveTo>
                    <a:lnTo>
                      <a:pt x="573" y="2225"/>
                    </a:lnTo>
                    <a:cubicBezTo>
                      <a:pt x="860" y="2363"/>
                      <a:pt x="1262" y="2329"/>
                      <a:pt x="1617" y="2329"/>
                    </a:cubicBezTo>
                    <a:cubicBezTo>
                      <a:pt x="1617" y="2329"/>
                      <a:pt x="1204" y="2110"/>
                      <a:pt x="1204" y="1651"/>
                    </a:cubicBezTo>
                    <a:cubicBezTo>
                      <a:pt x="1204" y="1354"/>
                      <a:pt x="1204" y="528"/>
                      <a:pt x="1204" y="0"/>
                    </a:cubicBezTo>
                    <a:cubicBezTo>
                      <a:pt x="0" y="0"/>
                      <a:pt x="0" y="0"/>
                      <a:pt x="0" y="0"/>
                    </a:cubicBezTo>
                    <a:cubicBezTo>
                      <a:pt x="0" y="516"/>
                      <a:pt x="0" y="1170"/>
                      <a:pt x="0" y="1423"/>
                    </a:cubicBezTo>
                    <a:cubicBezTo>
                      <a:pt x="0" y="1674"/>
                      <a:pt x="207" y="2053"/>
                      <a:pt x="573" y="22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32" name="مجموعة 31">
              <a:extLst>
                <a:ext uri="{FF2B5EF4-FFF2-40B4-BE49-F238E27FC236}">
                  <a16:creationId xmlns:a16="http://schemas.microsoft.com/office/drawing/2014/main" id="{48A36D17-AF5A-4E0C-BFFC-4DF47D8C6791}"/>
                </a:ext>
              </a:extLst>
            </p:cNvPr>
            <p:cNvGrpSpPr/>
            <p:nvPr/>
          </p:nvGrpSpPr>
          <p:grpSpPr>
            <a:xfrm>
              <a:off x="5290458" y="360540"/>
              <a:ext cx="4552526" cy="542925"/>
              <a:chOff x="6725926" y="360540"/>
              <a:chExt cx="3117057" cy="542925"/>
            </a:xfrm>
          </p:grpSpPr>
          <p:sp>
            <p:nvSpPr>
              <p:cNvPr id="36" name="Freeform 5">
                <a:extLst>
                  <a:ext uri="{FF2B5EF4-FFF2-40B4-BE49-F238E27FC236}">
                    <a16:creationId xmlns:a16="http://schemas.microsoft.com/office/drawing/2014/main" id="{14021586-E64C-408F-92E8-AC4614937C0D}"/>
                  </a:ext>
                </a:extLst>
              </p:cNvPr>
              <p:cNvSpPr>
                <a:spLocks noChangeArrowheads="1"/>
              </p:cNvSpPr>
              <p:nvPr/>
            </p:nvSpPr>
            <p:spPr bwMode="auto">
              <a:xfrm>
                <a:off x="6725926" y="633661"/>
                <a:ext cx="3117057" cy="269804"/>
              </a:xfrm>
              <a:custGeom>
                <a:avLst/>
                <a:gdLst>
                  <a:gd name="T0" fmla="*/ 0 w 4224"/>
                  <a:gd name="T1" fmla="*/ 0 h 620"/>
                  <a:gd name="T2" fmla="*/ 0 w 4224"/>
                  <a:gd name="T3" fmla="*/ 0 h 620"/>
                  <a:gd name="T4" fmla="*/ 0 w 4224"/>
                  <a:gd name="T5" fmla="*/ 619 h 620"/>
                  <a:gd name="T6" fmla="*/ 4223 w 4224"/>
                  <a:gd name="T7" fmla="*/ 619 h 620"/>
                  <a:gd name="T8" fmla="*/ 4223 w 4224"/>
                  <a:gd name="T9" fmla="*/ 57 h 620"/>
                  <a:gd name="T10" fmla="*/ 4223 w 4224"/>
                  <a:gd name="T11" fmla="*/ 0 h 620"/>
                  <a:gd name="T12" fmla="*/ 0 w 422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4224" h="620">
                    <a:moveTo>
                      <a:pt x="0" y="0"/>
                    </a:moveTo>
                    <a:lnTo>
                      <a:pt x="0" y="0"/>
                    </a:lnTo>
                    <a:cubicBezTo>
                      <a:pt x="0" y="619"/>
                      <a:pt x="0" y="619"/>
                      <a:pt x="0" y="619"/>
                    </a:cubicBezTo>
                    <a:cubicBezTo>
                      <a:pt x="4223" y="619"/>
                      <a:pt x="4223" y="619"/>
                      <a:pt x="4223" y="619"/>
                    </a:cubicBezTo>
                    <a:cubicBezTo>
                      <a:pt x="4223" y="619"/>
                      <a:pt x="4223" y="516"/>
                      <a:pt x="4223" y="57"/>
                    </a:cubicBezTo>
                    <a:cubicBezTo>
                      <a:pt x="4223" y="34"/>
                      <a:pt x="4223" y="11"/>
                      <a:pt x="4223" y="0"/>
                    </a:cubicBezTo>
                    <a:cubicBezTo>
                      <a:pt x="2031" y="0"/>
                      <a:pt x="746" y="0"/>
                      <a:pt x="0" y="0"/>
                    </a:cubicBezTo>
                  </a:path>
                </a:pathLst>
              </a:custGeom>
              <a:gradFill flip="none" rotWithShape="1">
                <a:gsLst>
                  <a:gs pos="0">
                    <a:srgbClr val="7B3D65">
                      <a:shade val="30000"/>
                      <a:satMod val="115000"/>
                    </a:srgbClr>
                  </a:gs>
                  <a:gs pos="50000">
                    <a:srgbClr val="7B3D65">
                      <a:shade val="67500"/>
                      <a:satMod val="115000"/>
                    </a:srgbClr>
                  </a:gs>
                  <a:gs pos="100000">
                    <a:srgbClr val="7B3D65">
                      <a:shade val="100000"/>
                      <a:satMod val="115000"/>
                    </a:srgbClr>
                  </a:gs>
                </a:gsLst>
                <a:lin ang="270000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37" name="Freeform 7">
                <a:extLst>
                  <a:ext uri="{FF2B5EF4-FFF2-40B4-BE49-F238E27FC236}">
                    <a16:creationId xmlns:a16="http://schemas.microsoft.com/office/drawing/2014/main" id="{87EE8C0A-7EFB-4DC3-B9F8-69E517275034}"/>
                  </a:ext>
                </a:extLst>
              </p:cNvPr>
              <p:cNvSpPr>
                <a:spLocks noChangeArrowheads="1"/>
              </p:cNvSpPr>
              <p:nvPr/>
            </p:nvSpPr>
            <p:spPr bwMode="auto">
              <a:xfrm>
                <a:off x="6725926" y="360540"/>
                <a:ext cx="3117057" cy="273121"/>
              </a:xfrm>
              <a:custGeom>
                <a:avLst/>
                <a:gdLst>
                  <a:gd name="T0" fmla="*/ 4223 w 4224"/>
                  <a:gd name="T1" fmla="*/ 631 h 632"/>
                  <a:gd name="T2" fmla="*/ 4223 w 4224"/>
                  <a:gd name="T3" fmla="*/ 631 h 632"/>
                  <a:gd name="T4" fmla="*/ 3810 w 4224"/>
                  <a:gd name="T5" fmla="*/ 0 h 632"/>
                  <a:gd name="T6" fmla="*/ 0 w 4224"/>
                  <a:gd name="T7" fmla="*/ 0 h 632"/>
                  <a:gd name="T8" fmla="*/ 0 w 4224"/>
                  <a:gd name="T9" fmla="*/ 631 h 632"/>
                  <a:gd name="T10" fmla="*/ 4223 w 4224"/>
                  <a:gd name="T11" fmla="*/ 631 h 632"/>
                </a:gdLst>
                <a:ahLst/>
                <a:cxnLst>
                  <a:cxn ang="0">
                    <a:pos x="T0" y="T1"/>
                  </a:cxn>
                  <a:cxn ang="0">
                    <a:pos x="T2" y="T3"/>
                  </a:cxn>
                  <a:cxn ang="0">
                    <a:pos x="T4" y="T5"/>
                  </a:cxn>
                  <a:cxn ang="0">
                    <a:pos x="T6" y="T7"/>
                  </a:cxn>
                  <a:cxn ang="0">
                    <a:pos x="T8" y="T9"/>
                  </a:cxn>
                  <a:cxn ang="0">
                    <a:pos x="T10" y="T11"/>
                  </a:cxn>
                </a:cxnLst>
                <a:rect l="0" t="0" r="r" b="b"/>
                <a:pathLst>
                  <a:path w="4224" h="632">
                    <a:moveTo>
                      <a:pt x="4223" y="631"/>
                    </a:moveTo>
                    <a:lnTo>
                      <a:pt x="4223" y="631"/>
                    </a:lnTo>
                    <a:cubicBezTo>
                      <a:pt x="4189" y="206"/>
                      <a:pt x="3810" y="0"/>
                      <a:pt x="3810" y="0"/>
                    </a:cubicBezTo>
                    <a:cubicBezTo>
                      <a:pt x="1435" y="0"/>
                      <a:pt x="425" y="0"/>
                      <a:pt x="0" y="0"/>
                    </a:cubicBezTo>
                    <a:cubicBezTo>
                      <a:pt x="0" y="631"/>
                      <a:pt x="0" y="631"/>
                      <a:pt x="0" y="631"/>
                    </a:cubicBezTo>
                    <a:cubicBezTo>
                      <a:pt x="746" y="631"/>
                      <a:pt x="2031" y="631"/>
                      <a:pt x="4223" y="631"/>
                    </a:cubicBezTo>
                  </a:path>
                </a:pathLst>
              </a:custGeom>
              <a:gradFill flip="none" rotWithShape="1">
                <a:gsLst>
                  <a:gs pos="0">
                    <a:srgbClr val="7B3D65">
                      <a:shade val="30000"/>
                      <a:satMod val="115000"/>
                    </a:srgbClr>
                  </a:gs>
                  <a:gs pos="50000">
                    <a:srgbClr val="7B3D65">
                      <a:shade val="67500"/>
                      <a:satMod val="115000"/>
                    </a:srgbClr>
                  </a:gs>
                  <a:gs pos="100000">
                    <a:srgbClr val="7B3D65">
                      <a:shade val="100000"/>
                      <a:satMod val="115000"/>
                    </a:srgbClr>
                  </a:gs>
                </a:gsLst>
                <a:path path="circle">
                  <a:fillToRect l="100000" t="100000"/>
                </a:path>
                <a:tileRect r="-100000" b="-100000"/>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33" name="مجموعة 32">
              <a:extLst>
                <a:ext uri="{FF2B5EF4-FFF2-40B4-BE49-F238E27FC236}">
                  <a16:creationId xmlns:a16="http://schemas.microsoft.com/office/drawing/2014/main" id="{C45EF185-32A2-4710-85EB-44FF770E07A6}"/>
                </a:ext>
              </a:extLst>
            </p:cNvPr>
            <p:cNvGrpSpPr/>
            <p:nvPr/>
          </p:nvGrpSpPr>
          <p:grpSpPr>
            <a:xfrm>
              <a:off x="4582600" y="232237"/>
              <a:ext cx="650875" cy="802848"/>
              <a:chOff x="3645360" y="359746"/>
              <a:chExt cx="650875" cy="1087437"/>
            </a:xfrm>
          </p:grpSpPr>
          <p:sp>
            <p:nvSpPr>
              <p:cNvPr id="34" name="Freeform 6">
                <a:extLst>
                  <a:ext uri="{FF2B5EF4-FFF2-40B4-BE49-F238E27FC236}">
                    <a16:creationId xmlns:a16="http://schemas.microsoft.com/office/drawing/2014/main" id="{331E7769-0023-42EE-B1BC-C218949548E8}"/>
                  </a:ext>
                </a:extLst>
              </p:cNvPr>
              <p:cNvSpPr>
                <a:spLocks noChangeArrowheads="1"/>
              </p:cNvSpPr>
              <p:nvPr/>
            </p:nvSpPr>
            <p:spPr bwMode="auto">
              <a:xfrm>
                <a:off x="3645360" y="903465"/>
                <a:ext cx="650875" cy="543718"/>
              </a:xfrm>
              <a:custGeom>
                <a:avLst/>
                <a:gdLst>
                  <a:gd name="T0" fmla="*/ 0 w 1045"/>
                  <a:gd name="T1" fmla="*/ 0 h 873"/>
                  <a:gd name="T2" fmla="*/ 0 w 1045"/>
                  <a:gd name="T3" fmla="*/ 0 h 873"/>
                  <a:gd name="T4" fmla="*/ 23 w 1045"/>
                  <a:gd name="T5" fmla="*/ 57 h 873"/>
                  <a:gd name="T6" fmla="*/ 631 w 1045"/>
                  <a:gd name="T7" fmla="*/ 815 h 873"/>
                  <a:gd name="T8" fmla="*/ 768 w 1045"/>
                  <a:gd name="T9" fmla="*/ 826 h 873"/>
                  <a:gd name="T10" fmla="*/ 814 w 1045"/>
                  <a:gd name="T11" fmla="*/ 757 h 873"/>
                  <a:gd name="T12" fmla="*/ 792 w 1045"/>
                  <a:gd name="T13" fmla="*/ 688 h 873"/>
                  <a:gd name="T14" fmla="*/ 734 w 1045"/>
                  <a:gd name="T15" fmla="*/ 619 h 873"/>
                  <a:gd name="T16" fmla="*/ 1044 w 1045"/>
                  <a:gd name="T17" fmla="*/ 619 h 873"/>
                  <a:gd name="T18" fmla="*/ 1044 w 1045"/>
                  <a:gd name="T19" fmla="*/ 0 h 873"/>
                  <a:gd name="T20" fmla="*/ 0 w 1045"/>
                  <a:gd name="T21"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5" h="873">
                    <a:moveTo>
                      <a:pt x="0" y="0"/>
                    </a:moveTo>
                    <a:lnTo>
                      <a:pt x="0" y="0"/>
                    </a:lnTo>
                    <a:cubicBezTo>
                      <a:pt x="0" y="23"/>
                      <a:pt x="11" y="46"/>
                      <a:pt x="23" y="57"/>
                    </a:cubicBezTo>
                    <a:cubicBezTo>
                      <a:pt x="631" y="815"/>
                      <a:pt x="631" y="815"/>
                      <a:pt x="631" y="815"/>
                    </a:cubicBezTo>
                    <a:cubicBezTo>
                      <a:pt x="665" y="861"/>
                      <a:pt x="734" y="872"/>
                      <a:pt x="768" y="826"/>
                    </a:cubicBezTo>
                    <a:cubicBezTo>
                      <a:pt x="803" y="815"/>
                      <a:pt x="814" y="780"/>
                      <a:pt x="814" y="757"/>
                    </a:cubicBezTo>
                    <a:cubicBezTo>
                      <a:pt x="814" y="734"/>
                      <a:pt x="803" y="711"/>
                      <a:pt x="792" y="688"/>
                    </a:cubicBezTo>
                    <a:cubicBezTo>
                      <a:pt x="734" y="619"/>
                      <a:pt x="734" y="619"/>
                      <a:pt x="734" y="619"/>
                    </a:cubicBezTo>
                    <a:cubicBezTo>
                      <a:pt x="849" y="619"/>
                      <a:pt x="952" y="619"/>
                      <a:pt x="1044" y="619"/>
                    </a:cubicBezTo>
                    <a:cubicBezTo>
                      <a:pt x="1044" y="0"/>
                      <a:pt x="1044" y="0"/>
                      <a:pt x="1044" y="0"/>
                    </a:cubicBezTo>
                    <a:cubicBezTo>
                      <a:pt x="0" y="0"/>
                      <a:pt x="0" y="0"/>
                      <a:pt x="0" y="0"/>
                    </a:cubicBezTo>
                  </a:path>
                </a:pathLst>
              </a:custGeom>
              <a:gradFill flip="none" rotWithShape="1">
                <a:gsLst>
                  <a:gs pos="0">
                    <a:srgbClr val="7B3D65">
                      <a:shade val="30000"/>
                      <a:satMod val="115000"/>
                    </a:srgbClr>
                  </a:gs>
                  <a:gs pos="50000">
                    <a:srgbClr val="7B3D65">
                      <a:shade val="67500"/>
                      <a:satMod val="115000"/>
                    </a:srgbClr>
                  </a:gs>
                  <a:gs pos="100000">
                    <a:srgbClr val="7B3D65">
                      <a:shade val="100000"/>
                      <a:satMod val="115000"/>
                    </a:srgb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pPr>
                <a:endParaRPr lang="en-US" altLang="x-none" sz="1400"/>
              </a:p>
            </p:txBody>
          </p:sp>
          <p:sp>
            <p:nvSpPr>
              <p:cNvPr id="35" name="Freeform 8">
                <a:extLst>
                  <a:ext uri="{FF2B5EF4-FFF2-40B4-BE49-F238E27FC236}">
                    <a16:creationId xmlns:a16="http://schemas.microsoft.com/office/drawing/2014/main" id="{85E37BCB-E4CD-4750-B746-F1E8135975CA}"/>
                  </a:ext>
                </a:extLst>
              </p:cNvPr>
              <p:cNvSpPr>
                <a:spLocks noChangeArrowheads="1"/>
              </p:cNvSpPr>
              <p:nvPr/>
            </p:nvSpPr>
            <p:spPr bwMode="auto">
              <a:xfrm>
                <a:off x="3645360" y="359746"/>
                <a:ext cx="650875" cy="542925"/>
              </a:xfrm>
              <a:custGeom>
                <a:avLst/>
                <a:gdLst>
                  <a:gd name="T0" fmla="*/ 792 w 1045"/>
                  <a:gd name="T1" fmla="*/ 172 h 873"/>
                  <a:gd name="T2" fmla="*/ 792 w 1045"/>
                  <a:gd name="T3" fmla="*/ 172 h 873"/>
                  <a:gd name="T4" fmla="*/ 768 w 1045"/>
                  <a:gd name="T5" fmla="*/ 34 h 873"/>
                  <a:gd name="T6" fmla="*/ 631 w 1045"/>
                  <a:gd name="T7" fmla="*/ 46 h 873"/>
                  <a:gd name="T8" fmla="*/ 23 w 1045"/>
                  <a:gd name="T9" fmla="*/ 803 h 873"/>
                  <a:gd name="T10" fmla="*/ 0 w 1045"/>
                  <a:gd name="T11" fmla="*/ 872 h 873"/>
                  <a:gd name="T12" fmla="*/ 1044 w 1045"/>
                  <a:gd name="T13" fmla="*/ 872 h 873"/>
                  <a:gd name="T14" fmla="*/ 1044 w 1045"/>
                  <a:gd name="T15" fmla="*/ 241 h 873"/>
                  <a:gd name="T16" fmla="*/ 734 w 1045"/>
                  <a:gd name="T17" fmla="*/ 241 h 873"/>
                  <a:gd name="T18" fmla="*/ 792 w 1045"/>
                  <a:gd name="T19" fmla="*/ 1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5" h="873">
                    <a:moveTo>
                      <a:pt x="792" y="172"/>
                    </a:moveTo>
                    <a:lnTo>
                      <a:pt x="792" y="172"/>
                    </a:lnTo>
                    <a:cubicBezTo>
                      <a:pt x="826" y="126"/>
                      <a:pt x="814" y="68"/>
                      <a:pt x="768" y="34"/>
                    </a:cubicBezTo>
                    <a:cubicBezTo>
                      <a:pt x="734" y="0"/>
                      <a:pt x="665" y="0"/>
                      <a:pt x="631" y="46"/>
                    </a:cubicBezTo>
                    <a:cubicBezTo>
                      <a:pt x="23" y="803"/>
                      <a:pt x="23" y="803"/>
                      <a:pt x="23" y="803"/>
                    </a:cubicBezTo>
                    <a:cubicBezTo>
                      <a:pt x="11" y="826"/>
                      <a:pt x="0" y="849"/>
                      <a:pt x="0" y="872"/>
                    </a:cubicBezTo>
                    <a:cubicBezTo>
                      <a:pt x="0" y="872"/>
                      <a:pt x="0" y="872"/>
                      <a:pt x="1044" y="872"/>
                    </a:cubicBezTo>
                    <a:cubicBezTo>
                      <a:pt x="1044" y="241"/>
                      <a:pt x="1044" y="241"/>
                      <a:pt x="1044" y="241"/>
                    </a:cubicBezTo>
                    <a:cubicBezTo>
                      <a:pt x="734" y="241"/>
                      <a:pt x="734" y="241"/>
                      <a:pt x="734" y="241"/>
                    </a:cubicBezTo>
                    <a:cubicBezTo>
                      <a:pt x="792" y="172"/>
                      <a:pt x="792" y="172"/>
                      <a:pt x="792" y="172"/>
                    </a:cubicBezTo>
                  </a:path>
                </a:pathLst>
              </a:custGeom>
              <a:gradFill flip="none" rotWithShape="1">
                <a:gsLst>
                  <a:gs pos="0">
                    <a:srgbClr val="7B3D65">
                      <a:shade val="30000"/>
                      <a:satMod val="115000"/>
                    </a:srgbClr>
                  </a:gs>
                  <a:gs pos="50000">
                    <a:srgbClr val="7B3D65">
                      <a:shade val="67500"/>
                      <a:satMod val="115000"/>
                    </a:srgbClr>
                  </a:gs>
                  <a:gs pos="100000">
                    <a:srgbClr val="7B3D65">
                      <a:shade val="100000"/>
                      <a:satMod val="115000"/>
                    </a:srgbClr>
                  </a:gs>
                </a:gsLst>
                <a:lin ang="270000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sp>
        <p:nvSpPr>
          <p:cNvPr id="13" name="Freeform 123">
            <a:extLst>
              <a:ext uri="{FF2B5EF4-FFF2-40B4-BE49-F238E27FC236}">
                <a16:creationId xmlns:a16="http://schemas.microsoft.com/office/drawing/2014/main" id="{8E6FD7EA-CF72-4A8D-9EA5-88CEE4CCA44A}"/>
              </a:ext>
            </a:extLst>
          </p:cNvPr>
          <p:cNvSpPr>
            <a:spLocks noChangeArrowheads="1"/>
          </p:cNvSpPr>
          <p:nvPr/>
        </p:nvSpPr>
        <p:spPr bwMode="auto">
          <a:xfrm>
            <a:off x="9366738" y="2353303"/>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en-US" dirty="0"/>
          </a:p>
        </p:txBody>
      </p:sp>
      <p:sp>
        <p:nvSpPr>
          <p:cNvPr id="14" name="Freeform 124">
            <a:extLst>
              <a:ext uri="{FF2B5EF4-FFF2-40B4-BE49-F238E27FC236}">
                <a16:creationId xmlns:a16="http://schemas.microsoft.com/office/drawing/2014/main" id="{6B3C00CF-0C89-4667-B792-3D24EAA0649A}"/>
              </a:ext>
            </a:extLst>
          </p:cNvPr>
          <p:cNvSpPr>
            <a:spLocks noChangeArrowheads="1"/>
          </p:cNvSpPr>
          <p:nvPr/>
        </p:nvSpPr>
        <p:spPr bwMode="auto">
          <a:xfrm>
            <a:off x="10069228" y="2989434"/>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15" name="Group 15">
            <a:extLst>
              <a:ext uri="{FF2B5EF4-FFF2-40B4-BE49-F238E27FC236}">
                <a16:creationId xmlns:a16="http://schemas.microsoft.com/office/drawing/2014/main" id="{DF1B75FF-5561-48F2-930F-683F3E7F01C2}"/>
              </a:ext>
            </a:extLst>
          </p:cNvPr>
          <p:cNvGrpSpPr>
            <a:grpSpLocks/>
          </p:cNvGrpSpPr>
          <p:nvPr/>
        </p:nvGrpSpPr>
        <p:grpSpPr bwMode="auto">
          <a:xfrm>
            <a:off x="10011968" y="4275125"/>
            <a:ext cx="1050805" cy="750545"/>
            <a:chOff x="5158596" y="5496283"/>
            <a:chExt cx="1408390" cy="1155813"/>
          </a:xfrm>
        </p:grpSpPr>
        <p:sp>
          <p:nvSpPr>
            <p:cNvPr id="16" name="Freeform 125">
              <a:extLst>
                <a:ext uri="{FF2B5EF4-FFF2-40B4-BE49-F238E27FC236}">
                  <a16:creationId xmlns:a16="http://schemas.microsoft.com/office/drawing/2014/main" id="{9AEC0968-CBA7-4489-B295-6783DDD1B4B7}"/>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26">
              <a:extLst>
                <a:ext uri="{FF2B5EF4-FFF2-40B4-BE49-F238E27FC236}">
                  <a16:creationId xmlns:a16="http://schemas.microsoft.com/office/drawing/2014/main" id="{FBD7DA02-1AE3-42AA-A27C-AF441B49E9E8}"/>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8" name="Freeform 127">
              <a:extLst>
                <a:ext uri="{FF2B5EF4-FFF2-40B4-BE49-F238E27FC236}">
                  <a16:creationId xmlns:a16="http://schemas.microsoft.com/office/drawing/2014/main" id="{8B8938F2-5C99-49BD-8210-838DECDA6D03}"/>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9" name="Freeform 128">
              <a:extLst>
                <a:ext uri="{FF2B5EF4-FFF2-40B4-BE49-F238E27FC236}">
                  <a16:creationId xmlns:a16="http://schemas.microsoft.com/office/drawing/2014/main" id="{C7BE07E4-B5B8-4FF2-8EE9-FACAFECF2FDB}"/>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0" name="Freeform 129">
              <a:extLst>
                <a:ext uri="{FF2B5EF4-FFF2-40B4-BE49-F238E27FC236}">
                  <a16:creationId xmlns:a16="http://schemas.microsoft.com/office/drawing/2014/main" id="{80581849-FA06-4DAA-892E-15F507595144}"/>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1" name="Freeform 130">
              <a:extLst>
                <a:ext uri="{FF2B5EF4-FFF2-40B4-BE49-F238E27FC236}">
                  <a16:creationId xmlns:a16="http://schemas.microsoft.com/office/drawing/2014/main" id="{9B0F1261-B913-439C-B269-3A0504A1D28E}"/>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2" name="Freeform 131">
              <a:extLst>
                <a:ext uri="{FF2B5EF4-FFF2-40B4-BE49-F238E27FC236}">
                  <a16:creationId xmlns:a16="http://schemas.microsoft.com/office/drawing/2014/main" id="{9A3C0279-1969-48F0-B635-85D90F2BEC65}"/>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3" name="Freeform 132">
              <a:extLst>
                <a:ext uri="{FF2B5EF4-FFF2-40B4-BE49-F238E27FC236}">
                  <a16:creationId xmlns:a16="http://schemas.microsoft.com/office/drawing/2014/main" id="{34E498D1-E910-4F24-8863-382D8F1A2DBD}"/>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4" name="Freeform 157">
              <a:extLst>
                <a:ext uri="{FF2B5EF4-FFF2-40B4-BE49-F238E27FC236}">
                  <a16:creationId xmlns:a16="http://schemas.microsoft.com/office/drawing/2014/main" id="{9D7D3036-1C28-4AED-B997-CB689A42B7EF}"/>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5" name="Freeform 158">
              <a:extLst>
                <a:ext uri="{FF2B5EF4-FFF2-40B4-BE49-F238E27FC236}">
                  <a16:creationId xmlns:a16="http://schemas.microsoft.com/office/drawing/2014/main" id="{99FFE8C7-F547-4C80-88A4-3BDFFA8C3A04}"/>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6" name="Freeform 159">
              <a:extLst>
                <a:ext uri="{FF2B5EF4-FFF2-40B4-BE49-F238E27FC236}">
                  <a16:creationId xmlns:a16="http://schemas.microsoft.com/office/drawing/2014/main" id="{DB890C6F-BF55-48E1-8181-673DD4ADAC86}"/>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7" name="Freeform 160">
              <a:extLst>
                <a:ext uri="{FF2B5EF4-FFF2-40B4-BE49-F238E27FC236}">
                  <a16:creationId xmlns:a16="http://schemas.microsoft.com/office/drawing/2014/main" id="{44513AFF-9D1C-401C-BB48-436045655047}"/>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sp>
        <p:nvSpPr>
          <p:cNvPr id="41" name="مربع نص 40">
            <a:extLst>
              <a:ext uri="{FF2B5EF4-FFF2-40B4-BE49-F238E27FC236}">
                <a16:creationId xmlns:a16="http://schemas.microsoft.com/office/drawing/2014/main" id="{210610C1-2769-4F8D-B137-0CD050C2B163}"/>
              </a:ext>
            </a:extLst>
          </p:cNvPr>
          <p:cNvSpPr txBox="1"/>
          <p:nvPr/>
        </p:nvSpPr>
        <p:spPr>
          <a:xfrm>
            <a:off x="4950363" y="699053"/>
            <a:ext cx="6093822" cy="369332"/>
          </a:xfrm>
          <a:prstGeom prst="rect">
            <a:avLst/>
          </a:prstGeom>
          <a:noFill/>
        </p:spPr>
        <p:txBody>
          <a:bodyPr wrap="square">
            <a:spAutoFit/>
          </a:bodyPr>
          <a:lstStyle/>
          <a:p>
            <a:pPr algn="ctr"/>
            <a:r>
              <a:rPr lang="ar-SA" sz="1800" b="1" dirty="0">
                <a:solidFill>
                  <a:schemeClr val="bg1"/>
                </a:solidFill>
              </a:rPr>
              <a:t>استخدام شاشة كلاس روم</a:t>
            </a:r>
            <a:endParaRPr lang="en-US" sz="1800" b="1" dirty="0">
              <a:solidFill>
                <a:schemeClr val="bg1"/>
              </a:solidFill>
            </a:endParaRPr>
          </a:p>
        </p:txBody>
      </p:sp>
      <p:pic>
        <p:nvPicPr>
          <p:cNvPr id="42" name="صورة 41">
            <a:hlinkClick r:id="rId2"/>
            <a:extLst>
              <a:ext uri="{FF2B5EF4-FFF2-40B4-BE49-F238E27FC236}">
                <a16:creationId xmlns:a16="http://schemas.microsoft.com/office/drawing/2014/main" id="{A007FAAA-5F78-4A0D-9640-177460FE4694}"/>
              </a:ext>
            </a:extLst>
          </p:cNvPr>
          <p:cNvPicPr>
            <a:picLocks noChangeAspect="1"/>
          </p:cNvPicPr>
          <p:nvPr/>
        </p:nvPicPr>
        <p:blipFill>
          <a:blip r:embed="rId3"/>
          <a:srcRect/>
          <a:stretch/>
        </p:blipFill>
        <p:spPr>
          <a:xfrm>
            <a:off x="5001040" y="1817232"/>
            <a:ext cx="3952023" cy="3703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 name="صورة 42">
            <a:extLst>
              <a:ext uri="{FF2B5EF4-FFF2-40B4-BE49-F238E27FC236}">
                <a16:creationId xmlns:a16="http://schemas.microsoft.com/office/drawing/2014/main" id="{E0852956-4869-4635-A5E0-FC1EAD2A1E3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4624"/>
          <a:stretch/>
        </p:blipFill>
        <p:spPr>
          <a:xfrm rot="5400000">
            <a:off x="1047344" y="1746675"/>
            <a:ext cx="3703749" cy="3844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9552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1000"/>
                                        <p:tgtEl>
                                          <p:spTgt spid="30"/>
                                        </p:tgtEl>
                                      </p:cBhvr>
                                    </p:animEffect>
                                  </p:childTnLst>
                                </p:cTn>
                              </p:par>
                              <p:par>
                                <p:cTn id="8" presetID="2" presetClass="entr" presetSubtype="4"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ppt_x"/>
                                          </p:val>
                                        </p:tav>
                                        <p:tav tm="100000">
                                          <p:val>
                                            <p:strVal val="#ppt_x"/>
                                          </p:val>
                                        </p:tav>
                                      </p:tavLst>
                                    </p:anim>
                                    <p:anim calcmode="lin" valueType="num">
                                      <p:cBhvr additive="base">
                                        <p:cTn id="11" dur="500" fill="hold"/>
                                        <p:tgtEl>
                                          <p:spTgt spid="42"/>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3E01766-0017-4251-839F-572024AFC50B}"/>
              </a:ext>
            </a:extLst>
          </p:cNvPr>
          <p:cNvSpPr>
            <a:spLocks noChangeArrowheads="1"/>
          </p:cNvSpPr>
          <p:nvPr/>
        </p:nvSpPr>
        <p:spPr bwMode="auto">
          <a:xfrm>
            <a:off x="4778691" y="2103581"/>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24" name="Group 66">
            <a:extLst>
              <a:ext uri="{FF2B5EF4-FFF2-40B4-BE49-F238E27FC236}">
                <a16:creationId xmlns:a16="http://schemas.microsoft.com/office/drawing/2014/main" id="{5AA0E798-45F5-4297-A54D-5D4F11D54311}"/>
              </a:ext>
            </a:extLst>
          </p:cNvPr>
          <p:cNvGrpSpPr/>
          <p:nvPr/>
        </p:nvGrpSpPr>
        <p:grpSpPr>
          <a:xfrm>
            <a:off x="2430123" y="909029"/>
            <a:ext cx="3766685" cy="1658803"/>
            <a:chOff x="3620155" y="287637"/>
            <a:chExt cx="2656919" cy="3041139"/>
          </a:xfrm>
        </p:grpSpPr>
        <p:grpSp>
          <p:nvGrpSpPr>
            <p:cNvPr id="25" name="Group 1">
              <a:extLst>
                <a:ext uri="{FF2B5EF4-FFF2-40B4-BE49-F238E27FC236}">
                  <a16:creationId xmlns:a16="http://schemas.microsoft.com/office/drawing/2014/main" id="{12D6DF2F-3790-4074-B1E0-C7B82F1B391E}"/>
                </a:ext>
              </a:extLst>
            </p:cNvPr>
            <p:cNvGrpSpPr/>
            <p:nvPr/>
          </p:nvGrpSpPr>
          <p:grpSpPr>
            <a:xfrm>
              <a:off x="4155413" y="402915"/>
              <a:ext cx="1386079" cy="565410"/>
              <a:chOff x="4155413" y="402915"/>
              <a:chExt cx="1386079" cy="565410"/>
            </a:xfrm>
          </p:grpSpPr>
          <p:sp>
            <p:nvSpPr>
              <p:cNvPr id="33" name="Freeform 77">
                <a:extLst>
                  <a:ext uri="{FF2B5EF4-FFF2-40B4-BE49-F238E27FC236}">
                    <a16:creationId xmlns:a16="http://schemas.microsoft.com/office/drawing/2014/main" id="{63E8EFAE-74B8-4AEE-924D-95ABC0C9CD2B}"/>
                  </a:ext>
                </a:extLst>
              </p:cNvPr>
              <p:cNvSpPr>
                <a:spLocks noChangeArrowheads="1"/>
              </p:cNvSpPr>
              <p:nvPr/>
            </p:nvSpPr>
            <p:spPr bwMode="auto">
              <a:xfrm>
                <a:off x="4155413" y="688365"/>
                <a:ext cx="1386079" cy="279960"/>
              </a:xfrm>
              <a:custGeom>
                <a:avLst/>
                <a:gdLst>
                  <a:gd name="T0" fmla="*/ 2227 w 2228"/>
                  <a:gd name="T1" fmla="*/ 34 h 448"/>
                  <a:gd name="T2" fmla="*/ 2227 w 2228"/>
                  <a:gd name="T3" fmla="*/ 34 h 448"/>
                  <a:gd name="T4" fmla="*/ 2227 w 2228"/>
                  <a:gd name="T5" fmla="*/ 0 h 448"/>
                  <a:gd name="T6" fmla="*/ 0 w 2228"/>
                  <a:gd name="T7" fmla="*/ 0 h 448"/>
                  <a:gd name="T8" fmla="*/ 0 w 2228"/>
                  <a:gd name="T9" fmla="*/ 447 h 448"/>
                  <a:gd name="T10" fmla="*/ 2227 w 2228"/>
                  <a:gd name="T11" fmla="*/ 447 h 448"/>
                  <a:gd name="T12" fmla="*/ 2227 w 2228"/>
                  <a:gd name="T13" fmla="*/ 34 h 448"/>
                </a:gdLst>
                <a:ahLst/>
                <a:cxnLst>
                  <a:cxn ang="0">
                    <a:pos x="T0" y="T1"/>
                  </a:cxn>
                  <a:cxn ang="0">
                    <a:pos x="T2" y="T3"/>
                  </a:cxn>
                  <a:cxn ang="0">
                    <a:pos x="T4" y="T5"/>
                  </a:cxn>
                  <a:cxn ang="0">
                    <a:pos x="T6" y="T7"/>
                  </a:cxn>
                  <a:cxn ang="0">
                    <a:pos x="T8" y="T9"/>
                  </a:cxn>
                  <a:cxn ang="0">
                    <a:pos x="T10" y="T11"/>
                  </a:cxn>
                  <a:cxn ang="0">
                    <a:pos x="T12" y="T13"/>
                  </a:cxn>
                </a:cxnLst>
                <a:rect l="0" t="0" r="r" b="b"/>
                <a:pathLst>
                  <a:path w="2228" h="448">
                    <a:moveTo>
                      <a:pt x="2227" y="34"/>
                    </a:moveTo>
                    <a:lnTo>
                      <a:pt x="2227" y="34"/>
                    </a:lnTo>
                    <a:cubicBezTo>
                      <a:pt x="2227" y="23"/>
                      <a:pt x="2227" y="11"/>
                      <a:pt x="2227" y="0"/>
                    </a:cubicBezTo>
                    <a:cubicBezTo>
                      <a:pt x="1137" y="0"/>
                      <a:pt x="437" y="0"/>
                      <a:pt x="0" y="0"/>
                    </a:cubicBezTo>
                    <a:cubicBezTo>
                      <a:pt x="0" y="447"/>
                      <a:pt x="0" y="447"/>
                      <a:pt x="0" y="447"/>
                    </a:cubicBezTo>
                    <a:cubicBezTo>
                      <a:pt x="2227" y="447"/>
                      <a:pt x="2227" y="447"/>
                      <a:pt x="2227" y="447"/>
                    </a:cubicBezTo>
                    <a:cubicBezTo>
                      <a:pt x="2227" y="447"/>
                      <a:pt x="2227" y="367"/>
                      <a:pt x="2227" y="34"/>
                    </a:cubicBezTo>
                  </a:path>
                </a:pathLst>
              </a:custGeom>
              <a:gradFill flip="none" rotWithShape="1">
                <a:gsLst>
                  <a:gs pos="92000">
                    <a:schemeClr val="accent2"/>
                  </a:gs>
                  <a:gs pos="0">
                    <a:schemeClr val="accent2">
                      <a:lumMod val="60000"/>
                      <a:lumOff val="40000"/>
                    </a:schemeClr>
                  </a:gs>
                </a:gsLst>
                <a:lin ang="2700000" scaled="1"/>
                <a:tileRect/>
              </a:gradFill>
              <a:ln>
                <a:noFill/>
              </a:ln>
              <a:effectLst/>
            </p:spPr>
            <p:txBody>
              <a:bodyPr wrap="none" anchor="ctr"/>
              <a:lstStyle/>
              <a:p>
                <a:pPr algn="ctr"/>
                <a:endParaRPr lang="en-US"/>
              </a:p>
            </p:txBody>
          </p:sp>
          <p:sp>
            <p:nvSpPr>
              <p:cNvPr id="34" name="Freeform 79">
                <a:extLst>
                  <a:ext uri="{FF2B5EF4-FFF2-40B4-BE49-F238E27FC236}">
                    <a16:creationId xmlns:a16="http://schemas.microsoft.com/office/drawing/2014/main" id="{27629E8E-4898-4680-8202-E652CE605973}"/>
                  </a:ext>
                </a:extLst>
              </p:cNvPr>
              <p:cNvSpPr>
                <a:spLocks noChangeArrowheads="1"/>
              </p:cNvSpPr>
              <p:nvPr/>
            </p:nvSpPr>
            <p:spPr bwMode="auto">
              <a:xfrm>
                <a:off x="4155413" y="402915"/>
                <a:ext cx="1386079" cy="285450"/>
              </a:xfrm>
              <a:custGeom>
                <a:avLst/>
                <a:gdLst>
                  <a:gd name="T0" fmla="*/ 1928 w 2228"/>
                  <a:gd name="T1" fmla="*/ 0 h 460"/>
                  <a:gd name="T2" fmla="*/ 1928 w 2228"/>
                  <a:gd name="T3" fmla="*/ 0 h 460"/>
                  <a:gd name="T4" fmla="*/ 0 w 2228"/>
                  <a:gd name="T5" fmla="*/ 0 h 460"/>
                  <a:gd name="T6" fmla="*/ 0 w 2228"/>
                  <a:gd name="T7" fmla="*/ 459 h 460"/>
                  <a:gd name="T8" fmla="*/ 2227 w 2228"/>
                  <a:gd name="T9" fmla="*/ 459 h 460"/>
                  <a:gd name="T10" fmla="*/ 1928 w 2228"/>
                  <a:gd name="T11" fmla="*/ 0 h 460"/>
                </a:gdLst>
                <a:ahLst/>
                <a:cxnLst>
                  <a:cxn ang="0">
                    <a:pos x="T0" y="T1"/>
                  </a:cxn>
                  <a:cxn ang="0">
                    <a:pos x="T2" y="T3"/>
                  </a:cxn>
                  <a:cxn ang="0">
                    <a:pos x="T4" y="T5"/>
                  </a:cxn>
                  <a:cxn ang="0">
                    <a:pos x="T6" y="T7"/>
                  </a:cxn>
                  <a:cxn ang="0">
                    <a:pos x="T8" y="T9"/>
                  </a:cxn>
                  <a:cxn ang="0">
                    <a:pos x="T10" y="T11"/>
                  </a:cxn>
                </a:cxnLst>
                <a:rect l="0" t="0" r="r" b="b"/>
                <a:pathLst>
                  <a:path w="2228" h="460">
                    <a:moveTo>
                      <a:pt x="1928" y="0"/>
                    </a:moveTo>
                    <a:lnTo>
                      <a:pt x="1928" y="0"/>
                    </a:lnTo>
                    <a:cubicBezTo>
                      <a:pt x="804" y="0"/>
                      <a:pt x="253" y="0"/>
                      <a:pt x="0" y="0"/>
                    </a:cubicBezTo>
                    <a:cubicBezTo>
                      <a:pt x="0" y="459"/>
                      <a:pt x="0" y="459"/>
                      <a:pt x="0" y="459"/>
                    </a:cubicBezTo>
                    <a:cubicBezTo>
                      <a:pt x="437" y="459"/>
                      <a:pt x="1137" y="459"/>
                      <a:pt x="2227" y="459"/>
                    </a:cubicBezTo>
                    <a:cubicBezTo>
                      <a:pt x="2204" y="149"/>
                      <a:pt x="1928" y="0"/>
                      <a:pt x="1928" y="0"/>
                    </a:cubicBezTo>
                  </a:path>
                </a:pathLst>
              </a:custGeom>
              <a:solidFill>
                <a:schemeClr val="accent2">
                  <a:lumMod val="60000"/>
                  <a:lumOff val="40000"/>
                </a:schemeClr>
              </a:solidFill>
              <a:ln>
                <a:noFill/>
              </a:ln>
              <a:effectLst/>
            </p:spPr>
            <p:txBody>
              <a:bodyPr wrap="none" anchor="ctr"/>
              <a:lstStyle/>
              <a:p>
                <a:pPr algn="ctr"/>
                <a:endParaRPr lang="en-US"/>
              </a:p>
            </p:txBody>
          </p:sp>
        </p:grpSp>
        <p:grpSp>
          <p:nvGrpSpPr>
            <p:cNvPr id="26" name="Group 52">
              <a:extLst>
                <a:ext uri="{FF2B5EF4-FFF2-40B4-BE49-F238E27FC236}">
                  <a16:creationId xmlns:a16="http://schemas.microsoft.com/office/drawing/2014/main" id="{4BC40EC5-6D63-403F-A9BD-A8B2B4CA054C}"/>
                </a:ext>
              </a:extLst>
            </p:cNvPr>
            <p:cNvGrpSpPr/>
            <p:nvPr/>
          </p:nvGrpSpPr>
          <p:grpSpPr>
            <a:xfrm>
              <a:off x="3620155" y="287637"/>
              <a:ext cx="480325" cy="793222"/>
              <a:chOff x="3620155" y="287637"/>
              <a:chExt cx="480325" cy="793222"/>
            </a:xfrm>
          </p:grpSpPr>
          <p:sp>
            <p:nvSpPr>
              <p:cNvPr id="31" name="Freeform 78">
                <a:extLst>
                  <a:ext uri="{FF2B5EF4-FFF2-40B4-BE49-F238E27FC236}">
                    <a16:creationId xmlns:a16="http://schemas.microsoft.com/office/drawing/2014/main" id="{43B5B481-EEB0-46B3-A9F9-63C23EF63F72}"/>
                  </a:ext>
                </a:extLst>
              </p:cNvPr>
              <p:cNvSpPr>
                <a:spLocks noChangeArrowheads="1"/>
              </p:cNvSpPr>
              <p:nvPr/>
            </p:nvSpPr>
            <p:spPr bwMode="auto">
              <a:xfrm>
                <a:off x="3620155" y="688365"/>
                <a:ext cx="480325" cy="392494"/>
              </a:xfrm>
              <a:custGeom>
                <a:avLst/>
                <a:gdLst>
                  <a:gd name="T0" fmla="*/ 448 w 770"/>
                  <a:gd name="T1" fmla="*/ 585 h 632"/>
                  <a:gd name="T2" fmla="*/ 448 w 770"/>
                  <a:gd name="T3" fmla="*/ 585 h 632"/>
                  <a:gd name="T4" fmla="*/ 551 w 770"/>
                  <a:gd name="T5" fmla="*/ 608 h 632"/>
                  <a:gd name="T6" fmla="*/ 586 w 770"/>
                  <a:gd name="T7" fmla="*/ 539 h 632"/>
                  <a:gd name="T8" fmla="*/ 574 w 770"/>
                  <a:gd name="T9" fmla="*/ 493 h 632"/>
                  <a:gd name="T10" fmla="*/ 529 w 770"/>
                  <a:gd name="T11" fmla="*/ 447 h 632"/>
                  <a:gd name="T12" fmla="*/ 769 w 770"/>
                  <a:gd name="T13" fmla="*/ 447 h 632"/>
                  <a:gd name="T14" fmla="*/ 769 w 770"/>
                  <a:gd name="T15" fmla="*/ 0 h 632"/>
                  <a:gd name="T16" fmla="*/ 0 w 770"/>
                  <a:gd name="T17" fmla="*/ 0 h 632"/>
                  <a:gd name="T18" fmla="*/ 12 w 770"/>
                  <a:gd name="T19" fmla="*/ 46 h 632"/>
                  <a:gd name="T20" fmla="*/ 448 w 770"/>
                  <a:gd name="T21" fmla="*/ 58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632">
                    <a:moveTo>
                      <a:pt x="448" y="585"/>
                    </a:moveTo>
                    <a:lnTo>
                      <a:pt x="448" y="585"/>
                    </a:lnTo>
                    <a:cubicBezTo>
                      <a:pt x="483" y="620"/>
                      <a:pt x="529" y="631"/>
                      <a:pt x="551" y="608"/>
                    </a:cubicBezTo>
                    <a:cubicBezTo>
                      <a:pt x="574" y="585"/>
                      <a:pt x="586" y="562"/>
                      <a:pt x="586" y="539"/>
                    </a:cubicBezTo>
                    <a:cubicBezTo>
                      <a:pt x="586" y="528"/>
                      <a:pt x="574" y="516"/>
                      <a:pt x="574" y="493"/>
                    </a:cubicBezTo>
                    <a:cubicBezTo>
                      <a:pt x="529" y="447"/>
                      <a:pt x="529" y="447"/>
                      <a:pt x="529" y="447"/>
                    </a:cubicBezTo>
                    <a:cubicBezTo>
                      <a:pt x="609" y="447"/>
                      <a:pt x="689" y="447"/>
                      <a:pt x="769" y="447"/>
                    </a:cubicBezTo>
                    <a:cubicBezTo>
                      <a:pt x="769" y="0"/>
                      <a:pt x="769" y="0"/>
                      <a:pt x="769" y="0"/>
                    </a:cubicBezTo>
                    <a:cubicBezTo>
                      <a:pt x="0" y="0"/>
                      <a:pt x="0" y="0"/>
                      <a:pt x="0" y="0"/>
                    </a:cubicBezTo>
                    <a:cubicBezTo>
                      <a:pt x="0" y="11"/>
                      <a:pt x="0" y="23"/>
                      <a:pt x="12" y="46"/>
                    </a:cubicBezTo>
                    <a:cubicBezTo>
                      <a:pt x="448" y="585"/>
                      <a:pt x="448" y="585"/>
                      <a:pt x="448" y="585"/>
                    </a:cubicBezTo>
                  </a:path>
                </a:pathLst>
              </a:custGeom>
              <a:gradFill>
                <a:gsLst>
                  <a:gs pos="92000">
                    <a:schemeClr val="accent2"/>
                  </a:gs>
                  <a:gs pos="0">
                    <a:schemeClr val="accent2">
                      <a:lumMod val="60000"/>
                      <a:lumOff val="40000"/>
                    </a:schemeClr>
                  </a:gs>
                </a:gsLst>
                <a:lin ang="2700000" scaled="1"/>
              </a:gradFill>
              <a:ln>
                <a:noFill/>
              </a:ln>
              <a:effectLst/>
            </p:spPr>
            <p:txBody>
              <a:bodyPr wrap="none" anchor="ctr"/>
              <a:lstStyle/>
              <a:p>
                <a:pPr algn="ctr"/>
                <a:endParaRPr lang="en-US"/>
              </a:p>
            </p:txBody>
          </p:sp>
          <p:sp>
            <p:nvSpPr>
              <p:cNvPr id="32" name="Freeform 80">
                <a:extLst>
                  <a:ext uri="{FF2B5EF4-FFF2-40B4-BE49-F238E27FC236}">
                    <a16:creationId xmlns:a16="http://schemas.microsoft.com/office/drawing/2014/main" id="{AC662955-5D00-472C-84B5-62CD0708A34A}"/>
                  </a:ext>
                </a:extLst>
              </p:cNvPr>
              <p:cNvSpPr>
                <a:spLocks noChangeArrowheads="1"/>
              </p:cNvSpPr>
              <p:nvPr/>
            </p:nvSpPr>
            <p:spPr bwMode="auto">
              <a:xfrm>
                <a:off x="3620155" y="287637"/>
                <a:ext cx="480325" cy="400728"/>
              </a:xfrm>
              <a:custGeom>
                <a:avLst/>
                <a:gdLst>
                  <a:gd name="T0" fmla="*/ 769 w 770"/>
                  <a:gd name="T1" fmla="*/ 184 h 644"/>
                  <a:gd name="T2" fmla="*/ 769 w 770"/>
                  <a:gd name="T3" fmla="*/ 184 h 644"/>
                  <a:gd name="T4" fmla="*/ 529 w 770"/>
                  <a:gd name="T5" fmla="*/ 184 h 644"/>
                  <a:gd name="T6" fmla="*/ 574 w 770"/>
                  <a:gd name="T7" fmla="*/ 138 h 644"/>
                  <a:gd name="T8" fmla="*/ 551 w 770"/>
                  <a:gd name="T9" fmla="*/ 23 h 644"/>
                  <a:gd name="T10" fmla="*/ 448 w 770"/>
                  <a:gd name="T11" fmla="*/ 35 h 644"/>
                  <a:gd name="T12" fmla="*/ 12 w 770"/>
                  <a:gd name="T13" fmla="*/ 585 h 644"/>
                  <a:gd name="T14" fmla="*/ 0 w 770"/>
                  <a:gd name="T15" fmla="*/ 643 h 644"/>
                  <a:gd name="T16" fmla="*/ 769 w 770"/>
                  <a:gd name="T17" fmla="*/ 643 h 644"/>
                  <a:gd name="T18" fmla="*/ 769 w 770"/>
                  <a:gd name="T19" fmla="*/ 18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0" h="644">
                    <a:moveTo>
                      <a:pt x="769" y="184"/>
                    </a:moveTo>
                    <a:lnTo>
                      <a:pt x="769" y="184"/>
                    </a:lnTo>
                    <a:cubicBezTo>
                      <a:pt x="529" y="184"/>
                      <a:pt x="529" y="184"/>
                      <a:pt x="529" y="184"/>
                    </a:cubicBezTo>
                    <a:cubicBezTo>
                      <a:pt x="574" y="138"/>
                      <a:pt x="574" y="138"/>
                      <a:pt x="574" y="138"/>
                    </a:cubicBezTo>
                    <a:cubicBezTo>
                      <a:pt x="597" y="103"/>
                      <a:pt x="586" y="57"/>
                      <a:pt x="551" y="23"/>
                    </a:cubicBezTo>
                    <a:cubicBezTo>
                      <a:pt x="529" y="0"/>
                      <a:pt x="483" y="11"/>
                      <a:pt x="448" y="35"/>
                    </a:cubicBezTo>
                    <a:cubicBezTo>
                      <a:pt x="12" y="585"/>
                      <a:pt x="12" y="585"/>
                      <a:pt x="12" y="585"/>
                    </a:cubicBezTo>
                    <a:cubicBezTo>
                      <a:pt x="0" y="608"/>
                      <a:pt x="0" y="620"/>
                      <a:pt x="0" y="643"/>
                    </a:cubicBezTo>
                    <a:cubicBezTo>
                      <a:pt x="0" y="643"/>
                      <a:pt x="0" y="643"/>
                      <a:pt x="769" y="643"/>
                    </a:cubicBezTo>
                    <a:cubicBezTo>
                      <a:pt x="769" y="184"/>
                      <a:pt x="769" y="184"/>
                      <a:pt x="769" y="184"/>
                    </a:cubicBezTo>
                  </a:path>
                </a:pathLst>
              </a:custGeom>
              <a:solidFill>
                <a:schemeClr val="accent2">
                  <a:lumMod val="60000"/>
                  <a:lumOff val="40000"/>
                </a:schemeClr>
              </a:solidFill>
              <a:ln>
                <a:noFill/>
              </a:ln>
              <a:effectLst/>
            </p:spPr>
            <p:txBody>
              <a:bodyPr wrap="none" anchor="ctr"/>
              <a:lstStyle/>
              <a:p>
                <a:pPr algn="ctr"/>
                <a:endParaRPr lang="en-US"/>
              </a:p>
            </p:txBody>
          </p:sp>
        </p:grpSp>
        <p:grpSp>
          <p:nvGrpSpPr>
            <p:cNvPr id="27" name="Group 170">
              <a:extLst>
                <a:ext uri="{FF2B5EF4-FFF2-40B4-BE49-F238E27FC236}">
                  <a16:creationId xmlns:a16="http://schemas.microsoft.com/office/drawing/2014/main" id="{A093F9F1-5C83-4012-8DBD-21A8E8F036EE}"/>
                </a:ext>
              </a:extLst>
            </p:cNvPr>
            <p:cNvGrpSpPr/>
            <p:nvPr/>
          </p:nvGrpSpPr>
          <p:grpSpPr>
            <a:xfrm>
              <a:off x="5363085" y="386447"/>
              <a:ext cx="913989" cy="2942329"/>
              <a:chOff x="4992626" y="834392"/>
              <a:chExt cx="913989" cy="2942329"/>
            </a:xfrm>
            <a:gradFill>
              <a:gsLst>
                <a:gs pos="58000">
                  <a:schemeClr val="accent2">
                    <a:lumMod val="88000"/>
                  </a:schemeClr>
                </a:gs>
                <a:gs pos="100000">
                  <a:schemeClr val="accent2">
                    <a:lumMod val="60000"/>
                    <a:lumOff val="40000"/>
                  </a:schemeClr>
                </a:gs>
              </a:gsLst>
              <a:lin ang="16200000" scaled="1"/>
            </a:gradFill>
          </p:grpSpPr>
          <p:sp>
            <p:nvSpPr>
              <p:cNvPr id="29" name="Freeform 82">
                <a:extLst>
                  <a:ext uri="{FF2B5EF4-FFF2-40B4-BE49-F238E27FC236}">
                    <a16:creationId xmlns:a16="http://schemas.microsoft.com/office/drawing/2014/main" id="{3B535147-6752-4317-83F4-088022CE145F}"/>
                  </a:ext>
                </a:extLst>
              </p:cNvPr>
              <p:cNvSpPr>
                <a:spLocks noChangeArrowheads="1"/>
              </p:cNvSpPr>
              <p:nvPr/>
            </p:nvSpPr>
            <p:spPr bwMode="auto">
              <a:xfrm>
                <a:off x="5171033" y="1569974"/>
                <a:ext cx="735582" cy="2206747"/>
              </a:xfrm>
              <a:custGeom>
                <a:avLst/>
                <a:gdLst>
                  <a:gd name="T0" fmla="*/ 872 w 1183"/>
                  <a:gd name="T1" fmla="*/ 0 h 3546"/>
                  <a:gd name="T2" fmla="*/ 872 w 1183"/>
                  <a:gd name="T3" fmla="*/ 0 h 3546"/>
                  <a:gd name="T4" fmla="*/ 0 w 1183"/>
                  <a:gd name="T5" fmla="*/ 0 h 3546"/>
                  <a:gd name="T6" fmla="*/ 0 w 1183"/>
                  <a:gd name="T7" fmla="*/ 57 h 3546"/>
                  <a:gd name="T8" fmla="*/ 0 w 1183"/>
                  <a:gd name="T9" fmla="*/ 2869 h 3546"/>
                  <a:gd name="T10" fmla="*/ 425 w 1183"/>
                  <a:gd name="T11" fmla="*/ 3453 h 3546"/>
                  <a:gd name="T12" fmla="*/ 1182 w 1183"/>
                  <a:gd name="T13" fmla="*/ 3533 h 3546"/>
                  <a:gd name="T14" fmla="*/ 872 w 1183"/>
                  <a:gd name="T15" fmla="*/ 3028 h 3546"/>
                  <a:gd name="T16" fmla="*/ 872 w 1183"/>
                  <a:gd name="T17" fmla="*/ 998 h 3546"/>
                  <a:gd name="T18" fmla="*/ 872 w 1183"/>
                  <a:gd name="T19" fmla="*/ 0 h 3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3" h="3546">
                    <a:moveTo>
                      <a:pt x="872" y="0"/>
                    </a:moveTo>
                    <a:lnTo>
                      <a:pt x="872" y="0"/>
                    </a:lnTo>
                    <a:cubicBezTo>
                      <a:pt x="0" y="0"/>
                      <a:pt x="0" y="0"/>
                      <a:pt x="0" y="0"/>
                    </a:cubicBezTo>
                    <a:cubicBezTo>
                      <a:pt x="0" y="57"/>
                      <a:pt x="0" y="57"/>
                      <a:pt x="0" y="57"/>
                    </a:cubicBezTo>
                    <a:cubicBezTo>
                      <a:pt x="0" y="57"/>
                      <a:pt x="0" y="2536"/>
                      <a:pt x="0" y="2869"/>
                    </a:cubicBezTo>
                    <a:cubicBezTo>
                      <a:pt x="0" y="3051"/>
                      <a:pt x="149" y="3327"/>
                      <a:pt x="425" y="3453"/>
                    </a:cubicBezTo>
                    <a:cubicBezTo>
                      <a:pt x="631" y="3545"/>
                      <a:pt x="929" y="3533"/>
                      <a:pt x="1182" y="3533"/>
                    </a:cubicBezTo>
                    <a:cubicBezTo>
                      <a:pt x="1182" y="3533"/>
                      <a:pt x="872" y="3361"/>
                      <a:pt x="872" y="3028"/>
                    </a:cubicBezTo>
                    <a:cubicBezTo>
                      <a:pt x="872" y="2697"/>
                      <a:pt x="872" y="998"/>
                      <a:pt x="872" y="998"/>
                    </a:cubicBezTo>
                    <a:cubicBezTo>
                      <a:pt x="872" y="0"/>
                      <a:pt x="872" y="0"/>
                      <a:pt x="872" y="0"/>
                    </a:cubicBezTo>
                  </a:path>
                </a:pathLst>
              </a:custGeom>
              <a:grpFill/>
              <a:ln>
                <a:noFill/>
              </a:ln>
              <a:effectLst/>
            </p:spPr>
            <p:txBody>
              <a:bodyPr wrap="none" anchor="ctr"/>
              <a:lstStyle/>
              <a:p>
                <a:pPr algn="ctr"/>
                <a:endParaRPr lang="en-US"/>
              </a:p>
            </p:txBody>
          </p:sp>
          <p:sp>
            <p:nvSpPr>
              <p:cNvPr id="30" name="Freeform 83">
                <a:extLst>
                  <a:ext uri="{FF2B5EF4-FFF2-40B4-BE49-F238E27FC236}">
                    <a16:creationId xmlns:a16="http://schemas.microsoft.com/office/drawing/2014/main" id="{A83AC04E-3EA4-42A6-9B57-11E5505F6FC8}"/>
                  </a:ext>
                </a:extLst>
              </p:cNvPr>
              <p:cNvSpPr>
                <a:spLocks noChangeArrowheads="1"/>
              </p:cNvSpPr>
              <p:nvPr/>
            </p:nvSpPr>
            <p:spPr bwMode="auto">
              <a:xfrm>
                <a:off x="4992626" y="834392"/>
                <a:ext cx="721859" cy="735582"/>
              </a:xfrm>
              <a:custGeom>
                <a:avLst/>
                <a:gdLst>
                  <a:gd name="T0" fmla="*/ 287 w 1160"/>
                  <a:gd name="T1" fmla="*/ 1182 h 1183"/>
                  <a:gd name="T2" fmla="*/ 287 w 1160"/>
                  <a:gd name="T3" fmla="*/ 1182 h 1183"/>
                  <a:gd name="T4" fmla="*/ 1159 w 1160"/>
                  <a:gd name="T5" fmla="*/ 1182 h 1183"/>
                  <a:gd name="T6" fmla="*/ 1159 w 1160"/>
                  <a:gd name="T7" fmla="*/ 1090 h 1183"/>
                  <a:gd name="T8" fmla="*/ 1159 w 1160"/>
                  <a:gd name="T9" fmla="*/ 677 h 1183"/>
                  <a:gd name="T10" fmla="*/ 746 w 1160"/>
                  <a:gd name="T11" fmla="*/ 103 h 1183"/>
                  <a:gd name="T12" fmla="*/ 0 w 1160"/>
                  <a:gd name="T13" fmla="*/ 23 h 1183"/>
                  <a:gd name="T14" fmla="*/ 0 w 1160"/>
                  <a:gd name="T15" fmla="*/ 34 h 1183"/>
                  <a:gd name="T16" fmla="*/ 287 w 1160"/>
                  <a:gd name="T17" fmla="*/ 516 h 1183"/>
                  <a:gd name="T18" fmla="*/ 287 w 1160"/>
                  <a:gd name="T19" fmla="*/ 929 h 1183"/>
                  <a:gd name="T20" fmla="*/ 287 w 1160"/>
                  <a:gd name="T21" fmla="*/ 1182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0" h="1183">
                    <a:moveTo>
                      <a:pt x="287" y="1182"/>
                    </a:moveTo>
                    <a:lnTo>
                      <a:pt x="287" y="1182"/>
                    </a:lnTo>
                    <a:cubicBezTo>
                      <a:pt x="1159" y="1182"/>
                      <a:pt x="1159" y="1182"/>
                      <a:pt x="1159" y="1182"/>
                    </a:cubicBezTo>
                    <a:cubicBezTo>
                      <a:pt x="1159" y="1090"/>
                      <a:pt x="1159" y="1090"/>
                      <a:pt x="1159" y="1090"/>
                    </a:cubicBezTo>
                    <a:cubicBezTo>
                      <a:pt x="1159" y="1090"/>
                      <a:pt x="1159" y="1010"/>
                      <a:pt x="1159" y="677"/>
                    </a:cubicBezTo>
                    <a:cubicBezTo>
                      <a:pt x="1159" y="493"/>
                      <a:pt x="1010" y="229"/>
                      <a:pt x="746" y="103"/>
                    </a:cubicBezTo>
                    <a:cubicBezTo>
                      <a:pt x="539" y="0"/>
                      <a:pt x="252" y="23"/>
                      <a:pt x="0" y="23"/>
                    </a:cubicBezTo>
                    <a:cubicBezTo>
                      <a:pt x="0" y="34"/>
                      <a:pt x="0" y="34"/>
                      <a:pt x="0" y="34"/>
                    </a:cubicBezTo>
                    <a:cubicBezTo>
                      <a:pt x="57" y="69"/>
                      <a:pt x="287" y="229"/>
                      <a:pt x="287" y="516"/>
                    </a:cubicBezTo>
                    <a:cubicBezTo>
                      <a:pt x="287" y="849"/>
                      <a:pt x="287" y="929"/>
                      <a:pt x="287" y="929"/>
                    </a:cubicBezTo>
                    <a:cubicBezTo>
                      <a:pt x="287" y="1067"/>
                      <a:pt x="287" y="1136"/>
                      <a:pt x="287" y="1182"/>
                    </a:cubicBezTo>
                  </a:path>
                </a:pathLst>
              </a:custGeom>
              <a:grpFill/>
              <a:ln>
                <a:noFill/>
              </a:ln>
              <a:effectLst/>
            </p:spPr>
            <p:txBody>
              <a:bodyPr wrap="none" anchor="ctr"/>
              <a:lstStyle/>
              <a:p>
                <a:pPr algn="ctr"/>
                <a:endParaRPr lang="en-US"/>
              </a:p>
            </p:txBody>
          </p:sp>
        </p:grpSp>
        <p:sp>
          <p:nvSpPr>
            <p:cNvPr id="28" name="Freeform 84">
              <a:extLst>
                <a:ext uri="{FF2B5EF4-FFF2-40B4-BE49-F238E27FC236}">
                  <a16:creationId xmlns:a16="http://schemas.microsoft.com/office/drawing/2014/main" id="{9756FD5E-6DED-42C1-A1CB-642BE7A695AD}"/>
                </a:ext>
              </a:extLst>
            </p:cNvPr>
            <p:cNvSpPr>
              <a:spLocks noChangeArrowheads="1"/>
            </p:cNvSpPr>
            <p:nvPr/>
          </p:nvSpPr>
          <p:spPr bwMode="auto">
            <a:xfrm>
              <a:off x="5269765" y="402915"/>
              <a:ext cx="271727" cy="565410"/>
            </a:xfrm>
            <a:custGeom>
              <a:avLst/>
              <a:gdLst>
                <a:gd name="T0" fmla="*/ 344 w 437"/>
                <a:gd name="T1" fmla="*/ 906 h 907"/>
                <a:gd name="T2" fmla="*/ 344 w 437"/>
                <a:gd name="T3" fmla="*/ 906 h 907"/>
                <a:gd name="T4" fmla="*/ 436 w 437"/>
                <a:gd name="T5" fmla="*/ 906 h 907"/>
                <a:gd name="T6" fmla="*/ 436 w 437"/>
                <a:gd name="T7" fmla="*/ 493 h 907"/>
                <a:gd name="T8" fmla="*/ 436 w 437"/>
                <a:gd name="T9" fmla="*/ 459 h 907"/>
                <a:gd name="T10" fmla="*/ 137 w 437"/>
                <a:gd name="T11" fmla="*/ 0 h 907"/>
                <a:gd name="T12" fmla="*/ 0 w 437"/>
                <a:gd name="T13" fmla="*/ 0 h 907"/>
                <a:gd name="T14" fmla="*/ 344 w 437"/>
                <a:gd name="T15" fmla="*/ 459 h 907"/>
                <a:gd name="T16" fmla="*/ 344 w 437"/>
                <a:gd name="T17" fmla="*/ 470 h 907"/>
                <a:gd name="T18" fmla="*/ 344 w 437"/>
                <a:gd name="T19" fmla="*/ 906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907">
                  <a:moveTo>
                    <a:pt x="344" y="906"/>
                  </a:moveTo>
                  <a:lnTo>
                    <a:pt x="344" y="906"/>
                  </a:lnTo>
                  <a:cubicBezTo>
                    <a:pt x="436" y="906"/>
                    <a:pt x="436" y="906"/>
                    <a:pt x="436" y="906"/>
                  </a:cubicBezTo>
                  <a:cubicBezTo>
                    <a:pt x="436" y="906"/>
                    <a:pt x="436" y="826"/>
                    <a:pt x="436" y="493"/>
                  </a:cubicBezTo>
                  <a:cubicBezTo>
                    <a:pt x="436" y="482"/>
                    <a:pt x="436" y="470"/>
                    <a:pt x="436" y="459"/>
                  </a:cubicBezTo>
                  <a:cubicBezTo>
                    <a:pt x="413" y="149"/>
                    <a:pt x="137" y="0"/>
                    <a:pt x="137" y="0"/>
                  </a:cubicBezTo>
                  <a:cubicBezTo>
                    <a:pt x="0" y="0"/>
                    <a:pt x="0" y="0"/>
                    <a:pt x="0" y="0"/>
                  </a:cubicBezTo>
                  <a:cubicBezTo>
                    <a:pt x="0" y="0"/>
                    <a:pt x="332" y="218"/>
                    <a:pt x="344" y="459"/>
                  </a:cubicBezTo>
                  <a:cubicBezTo>
                    <a:pt x="344" y="470"/>
                    <a:pt x="344" y="470"/>
                    <a:pt x="344" y="470"/>
                  </a:cubicBezTo>
                  <a:cubicBezTo>
                    <a:pt x="344" y="711"/>
                    <a:pt x="344" y="906"/>
                    <a:pt x="344" y="906"/>
                  </a:cubicBezTo>
                </a:path>
              </a:pathLst>
            </a:custGeom>
            <a:solidFill>
              <a:srgbClr val="C53F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p>
          </p:txBody>
        </p:sp>
      </p:grpSp>
      <p:grpSp>
        <p:nvGrpSpPr>
          <p:cNvPr id="35" name="Group 70">
            <a:extLst>
              <a:ext uri="{FF2B5EF4-FFF2-40B4-BE49-F238E27FC236}">
                <a16:creationId xmlns:a16="http://schemas.microsoft.com/office/drawing/2014/main" id="{4648F5B9-D631-4706-8037-1FA1370A1CB6}"/>
              </a:ext>
            </a:extLst>
          </p:cNvPr>
          <p:cNvGrpSpPr/>
          <p:nvPr/>
        </p:nvGrpSpPr>
        <p:grpSpPr>
          <a:xfrm>
            <a:off x="2752118" y="1337605"/>
            <a:ext cx="2923277" cy="1203681"/>
            <a:chOff x="2653922" y="999890"/>
            <a:chExt cx="3221561" cy="2031085"/>
          </a:xfrm>
        </p:grpSpPr>
        <p:grpSp>
          <p:nvGrpSpPr>
            <p:cNvPr id="36" name="Group 171">
              <a:extLst>
                <a:ext uri="{FF2B5EF4-FFF2-40B4-BE49-F238E27FC236}">
                  <a16:creationId xmlns:a16="http://schemas.microsoft.com/office/drawing/2014/main" id="{673E4C00-D633-4D8B-B4C6-839EF5A7D5CC}"/>
                </a:ext>
              </a:extLst>
            </p:cNvPr>
            <p:cNvGrpSpPr/>
            <p:nvPr/>
          </p:nvGrpSpPr>
          <p:grpSpPr>
            <a:xfrm>
              <a:off x="4956436" y="1093210"/>
              <a:ext cx="919047" cy="1937765"/>
              <a:chOff x="4764816" y="1484889"/>
              <a:chExt cx="919047" cy="1937765"/>
            </a:xfrm>
            <a:gradFill>
              <a:gsLst>
                <a:gs pos="58000">
                  <a:schemeClr val="tx2">
                    <a:lumMod val="75000"/>
                  </a:schemeClr>
                </a:gs>
                <a:gs pos="100000">
                  <a:schemeClr val="tx2">
                    <a:lumMod val="60000"/>
                    <a:lumOff val="40000"/>
                  </a:schemeClr>
                </a:gs>
              </a:gsLst>
              <a:lin ang="16200000" scaled="1"/>
            </a:gradFill>
          </p:grpSpPr>
          <p:sp>
            <p:nvSpPr>
              <p:cNvPr id="44" name="Freeform 85">
                <a:extLst>
                  <a:ext uri="{FF2B5EF4-FFF2-40B4-BE49-F238E27FC236}">
                    <a16:creationId xmlns:a16="http://schemas.microsoft.com/office/drawing/2014/main" id="{BDF4EE8B-2F3A-44F3-B1A7-51A7A6CD7A91}"/>
                  </a:ext>
                </a:extLst>
              </p:cNvPr>
              <p:cNvSpPr>
                <a:spLocks noChangeArrowheads="1"/>
              </p:cNvSpPr>
              <p:nvPr/>
            </p:nvSpPr>
            <p:spPr bwMode="auto">
              <a:xfrm>
                <a:off x="4764816" y="1484889"/>
                <a:ext cx="735582" cy="636773"/>
              </a:xfrm>
              <a:custGeom>
                <a:avLst/>
                <a:gdLst>
                  <a:gd name="T0" fmla="*/ 298 w 1183"/>
                  <a:gd name="T1" fmla="*/ 1022 h 1023"/>
                  <a:gd name="T2" fmla="*/ 298 w 1183"/>
                  <a:gd name="T3" fmla="*/ 1022 h 1023"/>
                  <a:gd name="T4" fmla="*/ 1182 w 1183"/>
                  <a:gd name="T5" fmla="*/ 1022 h 1023"/>
                  <a:gd name="T6" fmla="*/ 1182 w 1183"/>
                  <a:gd name="T7" fmla="*/ 688 h 1023"/>
                  <a:gd name="T8" fmla="*/ 757 w 1183"/>
                  <a:gd name="T9" fmla="*/ 103 h 1023"/>
                  <a:gd name="T10" fmla="*/ 0 w 1183"/>
                  <a:gd name="T11" fmla="*/ 23 h 1023"/>
                  <a:gd name="T12" fmla="*/ 298 w 1183"/>
                  <a:gd name="T13" fmla="*/ 528 h 1023"/>
                  <a:gd name="T14" fmla="*/ 298 w 1183"/>
                  <a:gd name="T15" fmla="*/ 930 h 1023"/>
                  <a:gd name="T16" fmla="*/ 298 w 1183"/>
                  <a:gd name="T17" fmla="*/ 102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3" h="1023">
                    <a:moveTo>
                      <a:pt x="298" y="1022"/>
                    </a:moveTo>
                    <a:lnTo>
                      <a:pt x="298" y="1022"/>
                    </a:lnTo>
                    <a:cubicBezTo>
                      <a:pt x="1182" y="1022"/>
                      <a:pt x="1182" y="1022"/>
                      <a:pt x="1182" y="1022"/>
                    </a:cubicBezTo>
                    <a:cubicBezTo>
                      <a:pt x="1182" y="964"/>
                      <a:pt x="1182" y="861"/>
                      <a:pt x="1182" y="688"/>
                    </a:cubicBezTo>
                    <a:cubicBezTo>
                      <a:pt x="1182" y="505"/>
                      <a:pt x="1021" y="229"/>
                      <a:pt x="757" y="103"/>
                    </a:cubicBezTo>
                    <a:cubicBezTo>
                      <a:pt x="550" y="0"/>
                      <a:pt x="252" y="23"/>
                      <a:pt x="0" y="23"/>
                    </a:cubicBezTo>
                    <a:cubicBezTo>
                      <a:pt x="0" y="23"/>
                      <a:pt x="298" y="195"/>
                      <a:pt x="298" y="528"/>
                    </a:cubicBezTo>
                    <a:cubicBezTo>
                      <a:pt x="298" y="849"/>
                      <a:pt x="298" y="930"/>
                      <a:pt x="298" y="930"/>
                    </a:cubicBezTo>
                    <a:cubicBezTo>
                      <a:pt x="298" y="964"/>
                      <a:pt x="298" y="998"/>
                      <a:pt x="298" y="1022"/>
                    </a:cubicBezTo>
                  </a:path>
                </a:pathLst>
              </a:custGeom>
              <a:grpFill/>
              <a:ln>
                <a:noFill/>
              </a:ln>
              <a:effectLst/>
            </p:spPr>
            <p:txBody>
              <a:bodyPr wrap="none" anchor="ctr"/>
              <a:lstStyle/>
              <a:p>
                <a:pPr algn="ctr"/>
                <a:endParaRPr lang="en-US" dirty="0"/>
              </a:p>
            </p:txBody>
          </p:sp>
          <p:sp>
            <p:nvSpPr>
              <p:cNvPr id="45" name="Freeform 86">
                <a:extLst>
                  <a:ext uri="{FF2B5EF4-FFF2-40B4-BE49-F238E27FC236}">
                    <a16:creationId xmlns:a16="http://schemas.microsoft.com/office/drawing/2014/main" id="{7F284785-A1F8-47FC-AA17-606F6DEF8177}"/>
                  </a:ext>
                </a:extLst>
              </p:cNvPr>
              <p:cNvSpPr>
                <a:spLocks noChangeArrowheads="1"/>
              </p:cNvSpPr>
              <p:nvPr/>
            </p:nvSpPr>
            <p:spPr bwMode="auto">
              <a:xfrm>
                <a:off x="4948281" y="2121662"/>
                <a:ext cx="735582" cy="1300992"/>
              </a:xfrm>
              <a:custGeom>
                <a:avLst/>
                <a:gdLst>
                  <a:gd name="T0" fmla="*/ 884 w 1183"/>
                  <a:gd name="T1" fmla="*/ 80 h 2089"/>
                  <a:gd name="T2" fmla="*/ 884 w 1183"/>
                  <a:gd name="T3" fmla="*/ 80 h 2089"/>
                  <a:gd name="T4" fmla="*/ 884 w 1183"/>
                  <a:gd name="T5" fmla="*/ 0 h 2089"/>
                  <a:gd name="T6" fmla="*/ 0 w 1183"/>
                  <a:gd name="T7" fmla="*/ 0 h 2089"/>
                  <a:gd name="T8" fmla="*/ 0 w 1183"/>
                  <a:gd name="T9" fmla="*/ 217 h 2089"/>
                  <a:gd name="T10" fmla="*/ 0 w 1183"/>
                  <a:gd name="T11" fmla="*/ 1411 h 2089"/>
                  <a:gd name="T12" fmla="*/ 425 w 1183"/>
                  <a:gd name="T13" fmla="*/ 1996 h 2089"/>
                  <a:gd name="T14" fmla="*/ 1182 w 1183"/>
                  <a:gd name="T15" fmla="*/ 2077 h 2089"/>
                  <a:gd name="T16" fmla="*/ 884 w 1183"/>
                  <a:gd name="T17" fmla="*/ 1572 h 2089"/>
                  <a:gd name="T18" fmla="*/ 884 w 1183"/>
                  <a:gd name="T19" fmla="*/ 1158 h 2089"/>
                  <a:gd name="T20" fmla="*/ 884 w 1183"/>
                  <a:gd name="T21" fmla="*/ 8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3" h="2089">
                    <a:moveTo>
                      <a:pt x="884" y="80"/>
                    </a:moveTo>
                    <a:lnTo>
                      <a:pt x="884" y="80"/>
                    </a:lnTo>
                    <a:cubicBezTo>
                      <a:pt x="884" y="80"/>
                      <a:pt x="884" y="57"/>
                      <a:pt x="884" y="0"/>
                    </a:cubicBezTo>
                    <a:cubicBezTo>
                      <a:pt x="0" y="0"/>
                      <a:pt x="0" y="0"/>
                      <a:pt x="0" y="0"/>
                    </a:cubicBezTo>
                    <a:cubicBezTo>
                      <a:pt x="0" y="217"/>
                      <a:pt x="0" y="217"/>
                      <a:pt x="0" y="217"/>
                    </a:cubicBezTo>
                    <a:cubicBezTo>
                      <a:pt x="0" y="217"/>
                      <a:pt x="0" y="1078"/>
                      <a:pt x="0" y="1411"/>
                    </a:cubicBezTo>
                    <a:cubicBezTo>
                      <a:pt x="0" y="1594"/>
                      <a:pt x="161" y="1870"/>
                      <a:pt x="425" y="1996"/>
                    </a:cubicBezTo>
                    <a:cubicBezTo>
                      <a:pt x="631" y="2088"/>
                      <a:pt x="930" y="2077"/>
                      <a:pt x="1182" y="2077"/>
                    </a:cubicBezTo>
                    <a:cubicBezTo>
                      <a:pt x="1182" y="2077"/>
                      <a:pt x="884" y="1904"/>
                      <a:pt x="884" y="1572"/>
                    </a:cubicBezTo>
                    <a:cubicBezTo>
                      <a:pt x="884" y="1239"/>
                      <a:pt x="884" y="1158"/>
                      <a:pt x="884" y="1158"/>
                    </a:cubicBezTo>
                    <a:cubicBezTo>
                      <a:pt x="884" y="80"/>
                      <a:pt x="884" y="80"/>
                      <a:pt x="884" y="80"/>
                    </a:cubicBezTo>
                  </a:path>
                </a:pathLst>
              </a:custGeom>
              <a:grpFill/>
              <a:ln>
                <a:noFill/>
              </a:ln>
              <a:effectLst/>
            </p:spPr>
            <p:txBody>
              <a:bodyPr wrap="none" anchor="ctr"/>
              <a:lstStyle/>
              <a:p>
                <a:pPr algn="ctr"/>
                <a:endParaRPr lang="en-US"/>
              </a:p>
            </p:txBody>
          </p:sp>
        </p:grpSp>
        <p:grpSp>
          <p:nvGrpSpPr>
            <p:cNvPr id="37" name="Group 2">
              <a:extLst>
                <a:ext uri="{FF2B5EF4-FFF2-40B4-BE49-F238E27FC236}">
                  <a16:creationId xmlns:a16="http://schemas.microsoft.com/office/drawing/2014/main" id="{4B48E1F0-59F4-4E46-B045-D627F23CFB58}"/>
                </a:ext>
              </a:extLst>
            </p:cNvPr>
            <p:cNvGrpSpPr/>
            <p:nvPr/>
          </p:nvGrpSpPr>
          <p:grpSpPr>
            <a:xfrm>
              <a:off x="3220408" y="1106933"/>
              <a:ext cx="1893850" cy="565409"/>
              <a:chOff x="3220408" y="1106933"/>
              <a:chExt cx="1893850" cy="565409"/>
            </a:xfrm>
          </p:grpSpPr>
          <p:sp>
            <p:nvSpPr>
              <p:cNvPr id="42" name="Freeform 157">
                <a:extLst>
                  <a:ext uri="{FF2B5EF4-FFF2-40B4-BE49-F238E27FC236}">
                    <a16:creationId xmlns:a16="http://schemas.microsoft.com/office/drawing/2014/main" id="{F16C777F-C8A5-416D-A59D-18ACD6B038B1}"/>
                  </a:ext>
                </a:extLst>
              </p:cNvPr>
              <p:cNvSpPr>
                <a:spLocks noChangeArrowheads="1"/>
              </p:cNvSpPr>
              <p:nvPr/>
            </p:nvSpPr>
            <p:spPr bwMode="auto">
              <a:xfrm>
                <a:off x="3220408" y="1392382"/>
                <a:ext cx="1893850" cy="279960"/>
              </a:xfrm>
              <a:custGeom>
                <a:avLst/>
                <a:gdLst>
                  <a:gd name="T0" fmla="*/ 3041 w 3042"/>
                  <a:gd name="T1" fmla="*/ 46 h 449"/>
                  <a:gd name="T2" fmla="*/ 3041 w 3042"/>
                  <a:gd name="T3" fmla="*/ 46 h 449"/>
                  <a:gd name="T4" fmla="*/ 3041 w 3042"/>
                  <a:gd name="T5" fmla="*/ 0 h 449"/>
                  <a:gd name="T6" fmla="*/ 0 w 3042"/>
                  <a:gd name="T7" fmla="*/ 0 h 449"/>
                  <a:gd name="T8" fmla="*/ 0 w 3042"/>
                  <a:gd name="T9" fmla="*/ 448 h 449"/>
                  <a:gd name="T10" fmla="*/ 3041 w 3042"/>
                  <a:gd name="T11" fmla="*/ 448 h 449"/>
                  <a:gd name="T12" fmla="*/ 3041 w 3042"/>
                  <a:gd name="T13" fmla="*/ 46 h 449"/>
                </a:gdLst>
                <a:ahLst/>
                <a:cxnLst>
                  <a:cxn ang="0">
                    <a:pos x="T0" y="T1"/>
                  </a:cxn>
                  <a:cxn ang="0">
                    <a:pos x="T2" y="T3"/>
                  </a:cxn>
                  <a:cxn ang="0">
                    <a:pos x="T4" y="T5"/>
                  </a:cxn>
                  <a:cxn ang="0">
                    <a:pos x="T6" y="T7"/>
                  </a:cxn>
                  <a:cxn ang="0">
                    <a:pos x="T8" y="T9"/>
                  </a:cxn>
                  <a:cxn ang="0">
                    <a:pos x="T10" y="T11"/>
                  </a:cxn>
                  <a:cxn ang="0">
                    <a:pos x="T12" y="T13"/>
                  </a:cxn>
                </a:cxnLst>
                <a:rect l="0" t="0" r="r" b="b"/>
                <a:pathLst>
                  <a:path w="3042" h="449">
                    <a:moveTo>
                      <a:pt x="3041" y="46"/>
                    </a:moveTo>
                    <a:lnTo>
                      <a:pt x="3041" y="46"/>
                    </a:lnTo>
                    <a:cubicBezTo>
                      <a:pt x="3041" y="23"/>
                      <a:pt x="3041" y="11"/>
                      <a:pt x="3041" y="0"/>
                    </a:cubicBezTo>
                    <a:cubicBezTo>
                      <a:pt x="1469" y="0"/>
                      <a:pt x="551" y="0"/>
                      <a:pt x="0" y="0"/>
                    </a:cubicBezTo>
                    <a:cubicBezTo>
                      <a:pt x="0" y="448"/>
                      <a:pt x="0" y="448"/>
                      <a:pt x="0" y="448"/>
                    </a:cubicBezTo>
                    <a:cubicBezTo>
                      <a:pt x="3041" y="448"/>
                      <a:pt x="3041" y="448"/>
                      <a:pt x="3041" y="448"/>
                    </a:cubicBezTo>
                    <a:cubicBezTo>
                      <a:pt x="3041" y="448"/>
                      <a:pt x="3041" y="367"/>
                      <a:pt x="3041" y="46"/>
                    </a:cubicBezTo>
                  </a:path>
                </a:pathLst>
              </a:custGeom>
              <a:gradFill>
                <a:gsLst>
                  <a:gs pos="92000">
                    <a:schemeClr val="tx2">
                      <a:lumMod val="75000"/>
                    </a:schemeClr>
                  </a:gs>
                  <a:gs pos="0">
                    <a:schemeClr val="tx2">
                      <a:lumMod val="40000"/>
                      <a:lumOff val="60000"/>
                    </a:schemeClr>
                  </a:gs>
                </a:gsLst>
                <a:lin ang="2700000" scaled="1"/>
              </a:gradFill>
              <a:ln>
                <a:noFill/>
              </a:ln>
              <a:effectLst/>
            </p:spPr>
            <p:txBody>
              <a:bodyPr wrap="none" anchor="ctr"/>
              <a:lstStyle/>
              <a:p>
                <a:pPr algn="ctr"/>
                <a:endParaRPr lang="en-US"/>
              </a:p>
            </p:txBody>
          </p:sp>
          <p:sp>
            <p:nvSpPr>
              <p:cNvPr id="43" name="Freeform 158">
                <a:extLst>
                  <a:ext uri="{FF2B5EF4-FFF2-40B4-BE49-F238E27FC236}">
                    <a16:creationId xmlns:a16="http://schemas.microsoft.com/office/drawing/2014/main" id="{5B41160E-0840-4A6C-910E-207E33F2C823}"/>
                  </a:ext>
                </a:extLst>
              </p:cNvPr>
              <p:cNvSpPr>
                <a:spLocks noChangeArrowheads="1"/>
              </p:cNvSpPr>
              <p:nvPr/>
            </p:nvSpPr>
            <p:spPr bwMode="auto">
              <a:xfrm>
                <a:off x="3220408" y="1106933"/>
                <a:ext cx="1893850" cy="285450"/>
              </a:xfrm>
              <a:custGeom>
                <a:avLst/>
                <a:gdLst>
                  <a:gd name="T0" fmla="*/ 2743 w 3042"/>
                  <a:gd name="T1" fmla="*/ 0 h 460"/>
                  <a:gd name="T2" fmla="*/ 2743 w 3042"/>
                  <a:gd name="T3" fmla="*/ 0 h 460"/>
                  <a:gd name="T4" fmla="*/ 0 w 3042"/>
                  <a:gd name="T5" fmla="*/ 0 h 460"/>
                  <a:gd name="T6" fmla="*/ 0 w 3042"/>
                  <a:gd name="T7" fmla="*/ 459 h 460"/>
                  <a:gd name="T8" fmla="*/ 3041 w 3042"/>
                  <a:gd name="T9" fmla="*/ 459 h 460"/>
                  <a:gd name="T10" fmla="*/ 2743 w 3042"/>
                  <a:gd name="T11" fmla="*/ 0 h 460"/>
                </a:gdLst>
                <a:ahLst/>
                <a:cxnLst>
                  <a:cxn ang="0">
                    <a:pos x="T0" y="T1"/>
                  </a:cxn>
                  <a:cxn ang="0">
                    <a:pos x="T2" y="T3"/>
                  </a:cxn>
                  <a:cxn ang="0">
                    <a:pos x="T4" y="T5"/>
                  </a:cxn>
                  <a:cxn ang="0">
                    <a:pos x="T6" y="T7"/>
                  </a:cxn>
                  <a:cxn ang="0">
                    <a:pos x="T8" y="T9"/>
                  </a:cxn>
                  <a:cxn ang="0">
                    <a:pos x="T10" y="T11"/>
                  </a:cxn>
                </a:cxnLst>
                <a:rect l="0" t="0" r="r" b="b"/>
                <a:pathLst>
                  <a:path w="3042" h="460">
                    <a:moveTo>
                      <a:pt x="2743" y="0"/>
                    </a:moveTo>
                    <a:lnTo>
                      <a:pt x="2743" y="0"/>
                    </a:lnTo>
                    <a:cubicBezTo>
                      <a:pt x="1067" y="0"/>
                      <a:pt x="333" y="0"/>
                      <a:pt x="0" y="0"/>
                    </a:cubicBezTo>
                    <a:cubicBezTo>
                      <a:pt x="0" y="459"/>
                      <a:pt x="0" y="459"/>
                      <a:pt x="0" y="459"/>
                    </a:cubicBezTo>
                    <a:cubicBezTo>
                      <a:pt x="551" y="459"/>
                      <a:pt x="1469" y="459"/>
                      <a:pt x="3041" y="459"/>
                    </a:cubicBezTo>
                    <a:cubicBezTo>
                      <a:pt x="3018" y="149"/>
                      <a:pt x="2743" y="0"/>
                      <a:pt x="2743" y="0"/>
                    </a:cubicBezTo>
                  </a:path>
                </a:pathLst>
              </a:custGeom>
              <a:solidFill>
                <a:schemeClr val="tx2">
                  <a:lumMod val="40000"/>
                  <a:lumOff val="60000"/>
                </a:schemeClr>
              </a:solidFill>
              <a:ln>
                <a:noFill/>
              </a:ln>
              <a:effectLst/>
            </p:spPr>
            <p:txBody>
              <a:bodyPr wrap="none" anchor="ctr"/>
              <a:lstStyle/>
              <a:p>
                <a:pPr algn="ctr"/>
                <a:endParaRPr lang="en-US"/>
              </a:p>
            </p:txBody>
          </p:sp>
        </p:grpSp>
        <p:grpSp>
          <p:nvGrpSpPr>
            <p:cNvPr id="38" name="Group 51">
              <a:extLst>
                <a:ext uri="{FF2B5EF4-FFF2-40B4-BE49-F238E27FC236}">
                  <a16:creationId xmlns:a16="http://schemas.microsoft.com/office/drawing/2014/main" id="{D3C9F081-2FA3-4426-8070-0F6D696B4913}"/>
                </a:ext>
              </a:extLst>
            </p:cNvPr>
            <p:cNvGrpSpPr/>
            <p:nvPr/>
          </p:nvGrpSpPr>
          <p:grpSpPr>
            <a:xfrm>
              <a:off x="2653922" y="999890"/>
              <a:ext cx="485814" cy="784986"/>
              <a:chOff x="2653922" y="999890"/>
              <a:chExt cx="485814" cy="784986"/>
            </a:xfrm>
          </p:grpSpPr>
          <p:sp>
            <p:nvSpPr>
              <p:cNvPr id="40" name="Freeform 159">
                <a:extLst>
                  <a:ext uri="{FF2B5EF4-FFF2-40B4-BE49-F238E27FC236}">
                    <a16:creationId xmlns:a16="http://schemas.microsoft.com/office/drawing/2014/main" id="{AF28C24B-BF99-4CCD-9A9D-639A2BE92C8A}"/>
                  </a:ext>
                </a:extLst>
              </p:cNvPr>
              <p:cNvSpPr>
                <a:spLocks noChangeArrowheads="1"/>
              </p:cNvSpPr>
              <p:nvPr/>
            </p:nvSpPr>
            <p:spPr bwMode="auto">
              <a:xfrm>
                <a:off x="2653922" y="1392382"/>
                <a:ext cx="485814" cy="392494"/>
              </a:xfrm>
              <a:custGeom>
                <a:avLst/>
                <a:gdLst>
                  <a:gd name="T0" fmla="*/ 447 w 781"/>
                  <a:gd name="T1" fmla="*/ 597 h 632"/>
                  <a:gd name="T2" fmla="*/ 447 w 781"/>
                  <a:gd name="T3" fmla="*/ 597 h 632"/>
                  <a:gd name="T4" fmla="*/ 562 w 781"/>
                  <a:gd name="T5" fmla="*/ 608 h 632"/>
                  <a:gd name="T6" fmla="*/ 585 w 781"/>
                  <a:gd name="T7" fmla="*/ 551 h 632"/>
                  <a:gd name="T8" fmla="*/ 573 w 781"/>
                  <a:gd name="T9" fmla="*/ 505 h 632"/>
                  <a:gd name="T10" fmla="*/ 527 w 781"/>
                  <a:gd name="T11" fmla="*/ 448 h 632"/>
                  <a:gd name="T12" fmla="*/ 780 w 781"/>
                  <a:gd name="T13" fmla="*/ 448 h 632"/>
                  <a:gd name="T14" fmla="*/ 780 w 781"/>
                  <a:gd name="T15" fmla="*/ 0 h 632"/>
                  <a:gd name="T16" fmla="*/ 0 w 781"/>
                  <a:gd name="T17" fmla="*/ 0 h 632"/>
                  <a:gd name="T18" fmla="*/ 11 w 781"/>
                  <a:gd name="T19" fmla="*/ 46 h 632"/>
                  <a:gd name="T20" fmla="*/ 447 w 781"/>
                  <a:gd name="T21" fmla="*/ 59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632">
                    <a:moveTo>
                      <a:pt x="447" y="597"/>
                    </a:moveTo>
                    <a:lnTo>
                      <a:pt x="447" y="597"/>
                    </a:lnTo>
                    <a:cubicBezTo>
                      <a:pt x="482" y="631"/>
                      <a:pt x="527" y="631"/>
                      <a:pt x="562" y="608"/>
                    </a:cubicBezTo>
                    <a:cubicBezTo>
                      <a:pt x="573" y="597"/>
                      <a:pt x="585" y="574"/>
                      <a:pt x="585" y="551"/>
                    </a:cubicBezTo>
                    <a:cubicBezTo>
                      <a:pt x="585" y="528"/>
                      <a:pt x="585" y="516"/>
                      <a:pt x="573" y="505"/>
                    </a:cubicBezTo>
                    <a:cubicBezTo>
                      <a:pt x="527" y="448"/>
                      <a:pt x="527" y="448"/>
                      <a:pt x="527" y="448"/>
                    </a:cubicBezTo>
                    <a:cubicBezTo>
                      <a:pt x="608" y="448"/>
                      <a:pt x="700" y="448"/>
                      <a:pt x="780" y="448"/>
                    </a:cubicBezTo>
                    <a:cubicBezTo>
                      <a:pt x="780" y="0"/>
                      <a:pt x="780" y="0"/>
                      <a:pt x="780" y="0"/>
                    </a:cubicBezTo>
                    <a:cubicBezTo>
                      <a:pt x="0" y="0"/>
                      <a:pt x="0" y="0"/>
                      <a:pt x="0" y="0"/>
                    </a:cubicBezTo>
                    <a:cubicBezTo>
                      <a:pt x="0" y="11"/>
                      <a:pt x="0" y="35"/>
                      <a:pt x="11" y="46"/>
                    </a:cubicBezTo>
                    <a:cubicBezTo>
                      <a:pt x="447" y="597"/>
                      <a:pt x="447" y="597"/>
                      <a:pt x="447" y="597"/>
                    </a:cubicBezTo>
                  </a:path>
                </a:pathLst>
              </a:custGeom>
              <a:gradFill>
                <a:gsLst>
                  <a:gs pos="92000">
                    <a:schemeClr val="tx2">
                      <a:lumMod val="60000"/>
                      <a:lumOff val="40000"/>
                    </a:schemeClr>
                  </a:gs>
                  <a:gs pos="0">
                    <a:schemeClr val="tx2">
                      <a:lumMod val="40000"/>
                      <a:lumOff val="60000"/>
                    </a:schemeClr>
                  </a:gs>
                </a:gsLst>
                <a:lin ang="2700000" scaled="1"/>
              </a:gradFill>
              <a:ln>
                <a:noFill/>
              </a:ln>
              <a:effectLst/>
            </p:spPr>
            <p:txBody>
              <a:bodyPr wrap="none" anchor="ctr"/>
              <a:lstStyle/>
              <a:p>
                <a:pPr algn="ctr"/>
                <a:endParaRPr lang="en-US"/>
              </a:p>
            </p:txBody>
          </p:sp>
          <p:sp>
            <p:nvSpPr>
              <p:cNvPr id="41" name="Freeform 160">
                <a:extLst>
                  <a:ext uri="{FF2B5EF4-FFF2-40B4-BE49-F238E27FC236}">
                    <a16:creationId xmlns:a16="http://schemas.microsoft.com/office/drawing/2014/main" id="{14FE683C-6F5F-45D2-B1B5-A0D68D032725}"/>
                  </a:ext>
                </a:extLst>
              </p:cNvPr>
              <p:cNvSpPr>
                <a:spLocks noChangeArrowheads="1"/>
              </p:cNvSpPr>
              <p:nvPr/>
            </p:nvSpPr>
            <p:spPr bwMode="auto">
              <a:xfrm>
                <a:off x="2653922" y="999890"/>
                <a:ext cx="485814" cy="392493"/>
              </a:xfrm>
              <a:custGeom>
                <a:avLst/>
                <a:gdLst>
                  <a:gd name="T0" fmla="*/ 780 w 781"/>
                  <a:gd name="T1" fmla="*/ 172 h 632"/>
                  <a:gd name="T2" fmla="*/ 780 w 781"/>
                  <a:gd name="T3" fmla="*/ 172 h 632"/>
                  <a:gd name="T4" fmla="*/ 527 w 781"/>
                  <a:gd name="T5" fmla="*/ 172 h 632"/>
                  <a:gd name="T6" fmla="*/ 573 w 781"/>
                  <a:gd name="T7" fmla="*/ 126 h 632"/>
                  <a:gd name="T8" fmla="*/ 562 w 781"/>
                  <a:gd name="T9" fmla="*/ 23 h 632"/>
                  <a:gd name="T10" fmla="*/ 447 w 781"/>
                  <a:gd name="T11" fmla="*/ 34 h 632"/>
                  <a:gd name="T12" fmla="*/ 11 w 781"/>
                  <a:gd name="T13" fmla="*/ 585 h 632"/>
                  <a:gd name="T14" fmla="*/ 0 w 781"/>
                  <a:gd name="T15" fmla="*/ 631 h 632"/>
                  <a:gd name="T16" fmla="*/ 780 w 781"/>
                  <a:gd name="T17" fmla="*/ 631 h 632"/>
                  <a:gd name="T18" fmla="*/ 780 w 781"/>
                  <a:gd name="T19" fmla="*/ 17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632">
                    <a:moveTo>
                      <a:pt x="780" y="172"/>
                    </a:moveTo>
                    <a:lnTo>
                      <a:pt x="780" y="172"/>
                    </a:lnTo>
                    <a:cubicBezTo>
                      <a:pt x="527" y="172"/>
                      <a:pt x="527" y="172"/>
                      <a:pt x="527" y="172"/>
                    </a:cubicBezTo>
                    <a:cubicBezTo>
                      <a:pt x="573" y="126"/>
                      <a:pt x="573" y="126"/>
                      <a:pt x="573" y="126"/>
                    </a:cubicBezTo>
                    <a:cubicBezTo>
                      <a:pt x="596" y="92"/>
                      <a:pt x="585" y="46"/>
                      <a:pt x="562" y="23"/>
                    </a:cubicBezTo>
                    <a:cubicBezTo>
                      <a:pt x="527" y="0"/>
                      <a:pt x="482" y="0"/>
                      <a:pt x="447" y="34"/>
                    </a:cubicBezTo>
                    <a:cubicBezTo>
                      <a:pt x="11" y="585"/>
                      <a:pt x="11" y="585"/>
                      <a:pt x="11" y="585"/>
                    </a:cubicBezTo>
                    <a:cubicBezTo>
                      <a:pt x="0" y="597"/>
                      <a:pt x="0" y="608"/>
                      <a:pt x="0" y="631"/>
                    </a:cubicBezTo>
                    <a:cubicBezTo>
                      <a:pt x="0" y="631"/>
                      <a:pt x="0" y="631"/>
                      <a:pt x="780" y="631"/>
                    </a:cubicBezTo>
                    <a:cubicBezTo>
                      <a:pt x="780" y="172"/>
                      <a:pt x="780" y="172"/>
                      <a:pt x="780" y="172"/>
                    </a:cubicBezTo>
                  </a:path>
                </a:pathLst>
              </a:custGeom>
              <a:solidFill>
                <a:schemeClr val="tx2">
                  <a:lumMod val="40000"/>
                  <a:lumOff val="60000"/>
                </a:schemeClr>
              </a:solidFill>
              <a:ln>
                <a:noFill/>
              </a:ln>
              <a:effectLst/>
            </p:spPr>
            <p:txBody>
              <a:bodyPr wrap="none" anchor="ctr"/>
              <a:lstStyle/>
              <a:p>
                <a:pPr algn="ctr"/>
                <a:endParaRPr lang="en-US"/>
              </a:p>
            </p:txBody>
          </p:sp>
        </p:grpSp>
        <p:sp>
          <p:nvSpPr>
            <p:cNvPr id="39" name="Freeform 87">
              <a:extLst>
                <a:ext uri="{FF2B5EF4-FFF2-40B4-BE49-F238E27FC236}">
                  <a16:creationId xmlns:a16="http://schemas.microsoft.com/office/drawing/2014/main" id="{5C3A104F-348C-4DDD-B458-3FA146E03116}"/>
                </a:ext>
              </a:extLst>
            </p:cNvPr>
            <p:cNvSpPr>
              <a:spLocks noChangeArrowheads="1"/>
            </p:cNvSpPr>
            <p:nvPr/>
          </p:nvSpPr>
          <p:spPr bwMode="auto">
            <a:xfrm>
              <a:off x="4871349" y="1106933"/>
              <a:ext cx="271727" cy="565410"/>
            </a:xfrm>
            <a:custGeom>
              <a:avLst/>
              <a:gdLst>
                <a:gd name="T0" fmla="*/ 356 w 437"/>
                <a:gd name="T1" fmla="*/ 907 h 908"/>
                <a:gd name="T2" fmla="*/ 356 w 437"/>
                <a:gd name="T3" fmla="*/ 907 h 908"/>
                <a:gd name="T4" fmla="*/ 436 w 437"/>
                <a:gd name="T5" fmla="*/ 907 h 908"/>
                <a:gd name="T6" fmla="*/ 436 w 437"/>
                <a:gd name="T7" fmla="*/ 505 h 908"/>
                <a:gd name="T8" fmla="*/ 436 w 437"/>
                <a:gd name="T9" fmla="*/ 494 h 908"/>
                <a:gd name="T10" fmla="*/ 436 w 437"/>
                <a:gd name="T11" fmla="*/ 459 h 908"/>
                <a:gd name="T12" fmla="*/ 138 w 437"/>
                <a:gd name="T13" fmla="*/ 0 h 908"/>
                <a:gd name="T14" fmla="*/ 0 w 437"/>
                <a:gd name="T15" fmla="*/ 0 h 908"/>
                <a:gd name="T16" fmla="*/ 356 w 437"/>
                <a:gd name="T17" fmla="*/ 459 h 908"/>
                <a:gd name="T18" fmla="*/ 356 w 437"/>
                <a:gd name="T19" fmla="*/ 470 h 908"/>
                <a:gd name="T20" fmla="*/ 356 w 437"/>
                <a:gd name="T21"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908">
                  <a:moveTo>
                    <a:pt x="356" y="907"/>
                  </a:moveTo>
                  <a:lnTo>
                    <a:pt x="356" y="907"/>
                  </a:lnTo>
                  <a:cubicBezTo>
                    <a:pt x="436" y="907"/>
                    <a:pt x="436" y="907"/>
                    <a:pt x="436" y="907"/>
                  </a:cubicBezTo>
                  <a:cubicBezTo>
                    <a:pt x="436" y="907"/>
                    <a:pt x="436" y="826"/>
                    <a:pt x="436" y="505"/>
                  </a:cubicBezTo>
                  <a:cubicBezTo>
                    <a:pt x="436" y="494"/>
                    <a:pt x="436" y="494"/>
                    <a:pt x="436" y="494"/>
                  </a:cubicBezTo>
                  <a:cubicBezTo>
                    <a:pt x="436" y="482"/>
                    <a:pt x="436" y="470"/>
                    <a:pt x="436" y="459"/>
                  </a:cubicBezTo>
                  <a:cubicBezTo>
                    <a:pt x="413" y="149"/>
                    <a:pt x="138" y="0"/>
                    <a:pt x="138" y="0"/>
                  </a:cubicBezTo>
                  <a:cubicBezTo>
                    <a:pt x="0" y="0"/>
                    <a:pt x="0" y="0"/>
                    <a:pt x="0" y="0"/>
                  </a:cubicBezTo>
                  <a:cubicBezTo>
                    <a:pt x="0" y="0"/>
                    <a:pt x="333" y="230"/>
                    <a:pt x="356" y="459"/>
                  </a:cubicBezTo>
                  <a:cubicBezTo>
                    <a:pt x="356" y="470"/>
                    <a:pt x="356" y="470"/>
                    <a:pt x="356" y="470"/>
                  </a:cubicBezTo>
                  <a:cubicBezTo>
                    <a:pt x="356" y="711"/>
                    <a:pt x="356" y="907"/>
                    <a:pt x="356" y="907"/>
                  </a:cubicBezTo>
                </a:path>
              </a:pathLst>
            </a:custGeom>
            <a:solidFill>
              <a:schemeClr val="tx2">
                <a:lumMod val="75000"/>
              </a:schemeClr>
            </a:solidFill>
            <a:ln>
              <a:noFill/>
            </a:ln>
            <a:effectLst/>
          </p:spPr>
          <p:txBody>
            <a:bodyPr wrap="none" anchor="ctr"/>
            <a:lstStyle/>
            <a:p>
              <a:pPr algn="ctr"/>
              <a:endParaRPr lang="en-US"/>
            </a:p>
          </p:txBody>
        </p:sp>
      </p:grpSp>
      <p:grpSp>
        <p:nvGrpSpPr>
          <p:cNvPr id="46" name="Group 72">
            <a:extLst>
              <a:ext uri="{FF2B5EF4-FFF2-40B4-BE49-F238E27FC236}">
                <a16:creationId xmlns:a16="http://schemas.microsoft.com/office/drawing/2014/main" id="{0A0E6B15-326F-429A-A999-35C42EECF3CC}"/>
              </a:ext>
            </a:extLst>
          </p:cNvPr>
          <p:cNvGrpSpPr/>
          <p:nvPr/>
        </p:nvGrpSpPr>
        <p:grpSpPr>
          <a:xfrm>
            <a:off x="3336131" y="1779312"/>
            <a:ext cx="2540898" cy="1189748"/>
            <a:chOff x="3601403" y="1716260"/>
            <a:chExt cx="2754339" cy="2036575"/>
          </a:xfrm>
        </p:grpSpPr>
        <p:grpSp>
          <p:nvGrpSpPr>
            <p:cNvPr id="47" name="Group 71">
              <a:extLst>
                <a:ext uri="{FF2B5EF4-FFF2-40B4-BE49-F238E27FC236}">
                  <a16:creationId xmlns:a16="http://schemas.microsoft.com/office/drawing/2014/main" id="{B1FC8361-D50B-42CF-B4BA-86F16A88B44E}"/>
                </a:ext>
              </a:extLst>
            </p:cNvPr>
            <p:cNvGrpSpPr/>
            <p:nvPr/>
          </p:nvGrpSpPr>
          <p:grpSpPr>
            <a:xfrm>
              <a:off x="3601403" y="1716260"/>
              <a:ext cx="2754339" cy="2036575"/>
              <a:chOff x="3601403" y="1716260"/>
              <a:chExt cx="2754339" cy="2036575"/>
            </a:xfrm>
          </p:grpSpPr>
          <p:grpSp>
            <p:nvGrpSpPr>
              <p:cNvPr id="49" name="Group 49">
                <a:extLst>
                  <a:ext uri="{FF2B5EF4-FFF2-40B4-BE49-F238E27FC236}">
                    <a16:creationId xmlns:a16="http://schemas.microsoft.com/office/drawing/2014/main" id="{EA8C422C-ADCF-421C-86B5-51F36477B5CB}"/>
                  </a:ext>
                </a:extLst>
              </p:cNvPr>
              <p:cNvGrpSpPr/>
              <p:nvPr/>
            </p:nvGrpSpPr>
            <p:grpSpPr>
              <a:xfrm>
                <a:off x="4210750" y="1828792"/>
                <a:ext cx="1358632" cy="565410"/>
                <a:chOff x="4210750" y="1828792"/>
                <a:chExt cx="1358632" cy="565410"/>
              </a:xfrm>
            </p:grpSpPr>
            <p:sp>
              <p:nvSpPr>
                <p:cNvPr id="56" name="Freeform 161">
                  <a:extLst>
                    <a:ext uri="{FF2B5EF4-FFF2-40B4-BE49-F238E27FC236}">
                      <a16:creationId xmlns:a16="http://schemas.microsoft.com/office/drawing/2014/main" id="{58C26CC3-84F7-415F-BA82-830C487D573B}"/>
                    </a:ext>
                  </a:extLst>
                </p:cNvPr>
                <p:cNvSpPr>
                  <a:spLocks noChangeArrowheads="1"/>
                </p:cNvSpPr>
                <p:nvPr/>
              </p:nvSpPr>
              <p:spPr bwMode="auto">
                <a:xfrm>
                  <a:off x="4210750" y="2114242"/>
                  <a:ext cx="1358632" cy="279960"/>
                </a:xfrm>
                <a:custGeom>
                  <a:avLst/>
                  <a:gdLst>
                    <a:gd name="T0" fmla="*/ 2180 w 2181"/>
                    <a:gd name="T1" fmla="*/ 35 h 449"/>
                    <a:gd name="T2" fmla="*/ 2180 w 2181"/>
                    <a:gd name="T3" fmla="*/ 35 h 449"/>
                    <a:gd name="T4" fmla="*/ 2180 w 2181"/>
                    <a:gd name="T5" fmla="*/ 0 h 449"/>
                    <a:gd name="T6" fmla="*/ 0 w 2181"/>
                    <a:gd name="T7" fmla="*/ 0 h 449"/>
                    <a:gd name="T8" fmla="*/ 0 w 2181"/>
                    <a:gd name="T9" fmla="*/ 448 h 449"/>
                    <a:gd name="T10" fmla="*/ 2180 w 2181"/>
                    <a:gd name="T11" fmla="*/ 448 h 449"/>
                    <a:gd name="T12" fmla="*/ 2180 w 2181"/>
                    <a:gd name="T13" fmla="*/ 35 h 449"/>
                  </a:gdLst>
                  <a:ahLst/>
                  <a:cxnLst>
                    <a:cxn ang="0">
                      <a:pos x="T0" y="T1"/>
                    </a:cxn>
                    <a:cxn ang="0">
                      <a:pos x="T2" y="T3"/>
                    </a:cxn>
                    <a:cxn ang="0">
                      <a:pos x="T4" y="T5"/>
                    </a:cxn>
                    <a:cxn ang="0">
                      <a:pos x="T6" y="T7"/>
                    </a:cxn>
                    <a:cxn ang="0">
                      <a:pos x="T8" y="T9"/>
                    </a:cxn>
                    <a:cxn ang="0">
                      <a:pos x="T10" y="T11"/>
                    </a:cxn>
                    <a:cxn ang="0">
                      <a:pos x="T12" y="T13"/>
                    </a:cxn>
                  </a:cxnLst>
                  <a:rect l="0" t="0" r="r" b="b"/>
                  <a:pathLst>
                    <a:path w="2181" h="449">
                      <a:moveTo>
                        <a:pt x="2180" y="35"/>
                      </a:moveTo>
                      <a:lnTo>
                        <a:pt x="2180" y="35"/>
                      </a:lnTo>
                      <a:cubicBezTo>
                        <a:pt x="2180" y="23"/>
                        <a:pt x="2180" y="12"/>
                        <a:pt x="2180" y="0"/>
                      </a:cubicBezTo>
                      <a:cubicBezTo>
                        <a:pt x="1136" y="0"/>
                        <a:pt x="447" y="0"/>
                        <a:pt x="0" y="0"/>
                      </a:cubicBezTo>
                      <a:cubicBezTo>
                        <a:pt x="0" y="448"/>
                        <a:pt x="0" y="448"/>
                        <a:pt x="0" y="448"/>
                      </a:cubicBezTo>
                      <a:cubicBezTo>
                        <a:pt x="2180" y="448"/>
                        <a:pt x="2180" y="448"/>
                        <a:pt x="2180" y="448"/>
                      </a:cubicBezTo>
                      <a:cubicBezTo>
                        <a:pt x="2180" y="448"/>
                        <a:pt x="2180" y="367"/>
                        <a:pt x="2180" y="35"/>
                      </a:cubicBezTo>
                    </a:path>
                  </a:pathLst>
                </a:custGeom>
                <a:gradFill>
                  <a:gsLst>
                    <a:gs pos="92000">
                      <a:schemeClr val="bg2">
                        <a:lumMod val="50000"/>
                      </a:schemeClr>
                    </a:gs>
                    <a:gs pos="0">
                      <a:schemeClr val="bg2">
                        <a:lumMod val="75000"/>
                      </a:schemeClr>
                    </a:gs>
                  </a:gsLst>
                  <a:lin ang="2700000" scaled="1"/>
                </a:gradFill>
                <a:ln>
                  <a:noFill/>
                </a:ln>
                <a:effectLst/>
              </p:spPr>
              <p:txBody>
                <a:bodyPr wrap="none" anchor="ctr"/>
                <a:lstStyle/>
                <a:p>
                  <a:pPr algn="ctr"/>
                  <a:endParaRPr lang="en-US" dirty="0"/>
                </a:p>
              </p:txBody>
            </p:sp>
            <p:sp>
              <p:nvSpPr>
                <p:cNvPr id="57" name="Freeform 162">
                  <a:extLst>
                    <a:ext uri="{FF2B5EF4-FFF2-40B4-BE49-F238E27FC236}">
                      <a16:creationId xmlns:a16="http://schemas.microsoft.com/office/drawing/2014/main" id="{13132295-86F3-4A5B-8764-7FE19F865BD2}"/>
                    </a:ext>
                  </a:extLst>
                </p:cNvPr>
                <p:cNvSpPr>
                  <a:spLocks noChangeArrowheads="1"/>
                </p:cNvSpPr>
                <p:nvPr/>
              </p:nvSpPr>
              <p:spPr bwMode="auto">
                <a:xfrm>
                  <a:off x="4210750" y="1828792"/>
                  <a:ext cx="1358632" cy="285450"/>
                </a:xfrm>
                <a:custGeom>
                  <a:avLst/>
                  <a:gdLst>
                    <a:gd name="T0" fmla="*/ 1882 w 2181"/>
                    <a:gd name="T1" fmla="*/ 0 h 460"/>
                    <a:gd name="T2" fmla="*/ 1882 w 2181"/>
                    <a:gd name="T3" fmla="*/ 0 h 460"/>
                    <a:gd name="T4" fmla="*/ 0 w 2181"/>
                    <a:gd name="T5" fmla="*/ 0 h 460"/>
                    <a:gd name="T6" fmla="*/ 0 w 2181"/>
                    <a:gd name="T7" fmla="*/ 459 h 460"/>
                    <a:gd name="T8" fmla="*/ 2180 w 2181"/>
                    <a:gd name="T9" fmla="*/ 459 h 460"/>
                    <a:gd name="T10" fmla="*/ 1882 w 2181"/>
                    <a:gd name="T11" fmla="*/ 0 h 460"/>
                  </a:gdLst>
                  <a:ahLst/>
                  <a:cxnLst>
                    <a:cxn ang="0">
                      <a:pos x="T0" y="T1"/>
                    </a:cxn>
                    <a:cxn ang="0">
                      <a:pos x="T2" y="T3"/>
                    </a:cxn>
                    <a:cxn ang="0">
                      <a:pos x="T4" y="T5"/>
                    </a:cxn>
                    <a:cxn ang="0">
                      <a:pos x="T6" y="T7"/>
                    </a:cxn>
                    <a:cxn ang="0">
                      <a:pos x="T8" y="T9"/>
                    </a:cxn>
                    <a:cxn ang="0">
                      <a:pos x="T10" y="T11"/>
                    </a:cxn>
                  </a:cxnLst>
                  <a:rect l="0" t="0" r="r" b="b"/>
                  <a:pathLst>
                    <a:path w="2181" h="460">
                      <a:moveTo>
                        <a:pt x="1882" y="0"/>
                      </a:moveTo>
                      <a:lnTo>
                        <a:pt x="1882" y="0"/>
                      </a:lnTo>
                      <a:cubicBezTo>
                        <a:pt x="826" y="0"/>
                        <a:pt x="287" y="0"/>
                        <a:pt x="0" y="0"/>
                      </a:cubicBezTo>
                      <a:cubicBezTo>
                        <a:pt x="0" y="459"/>
                        <a:pt x="0" y="459"/>
                        <a:pt x="0" y="459"/>
                      </a:cubicBezTo>
                      <a:cubicBezTo>
                        <a:pt x="447" y="459"/>
                        <a:pt x="1136" y="459"/>
                        <a:pt x="2180" y="459"/>
                      </a:cubicBezTo>
                      <a:cubicBezTo>
                        <a:pt x="2157" y="149"/>
                        <a:pt x="1882" y="0"/>
                        <a:pt x="1882" y="0"/>
                      </a:cubicBezTo>
                    </a:path>
                  </a:pathLst>
                </a:custGeom>
                <a:solidFill>
                  <a:schemeClr val="bg2">
                    <a:lumMod val="75000"/>
                  </a:schemeClr>
                </a:solidFill>
                <a:ln>
                  <a:noFill/>
                </a:ln>
                <a:effectLst/>
              </p:spPr>
              <p:txBody>
                <a:bodyPr wrap="none" anchor="ctr"/>
                <a:lstStyle/>
                <a:p>
                  <a:pPr algn="ctr"/>
                  <a:endParaRPr lang="en-US"/>
                </a:p>
              </p:txBody>
            </p:sp>
          </p:grpSp>
          <p:grpSp>
            <p:nvGrpSpPr>
              <p:cNvPr id="50" name="Group 50">
                <a:extLst>
                  <a:ext uri="{FF2B5EF4-FFF2-40B4-BE49-F238E27FC236}">
                    <a16:creationId xmlns:a16="http://schemas.microsoft.com/office/drawing/2014/main" id="{4BCBE006-0DA0-403C-8B84-9965A93DA1CE}"/>
                  </a:ext>
                </a:extLst>
              </p:cNvPr>
              <p:cNvGrpSpPr/>
              <p:nvPr/>
            </p:nvGrpSpPr>
            <p:grpSpPr>
              <a:xfrm>
                <a:off x="3601403" y="1716260"/>
                <a:ext cx="516005" cy="790476"/>
                <a:chOff x="3601403" y="1716260"/>
                <a:chExt cx="516005" cy="790476"/>
              </a:xfrm>
            </p:grpSpPr>
            <p:sp>
              <p:nvSpPr>
                <p:cNvPr id="54" name="Freeform 163">
                  <a:extLst>
                    <a:ext uri="{FF2B5EF4-FFF2-40B4-BE49-F238E27FC236}">
                      <a16:creationId xmlns:a16="http://schemas.microsoft.com/office/drawing/2014/main" id="{D73BE78B-A99C-47EC-B278-27C31A39F823}"/>
                    </a:ext>
                  </a:extLst>
                </p:cNvPr>
                <p:cNvSpPr>
                  <a:spLocks noChangeArrowheads="1"/>
                </p:cNvSpPr>
                <p:nvPr/>
              </p:nvSpPr>
              <p:spPr bwMode="auto">
                <a:xfrm>
                  <a:off x="3601403" y="2114242"/>
                  <a:ext cx="516005" cy="392494"/>
                </a:xfrm>
                <a:custGeom>
                  <a:avLst/>
                  <a:gdLst>
                    <a:gd name="T0" fmla="*/ 459 w 827"/>
                    <a:gd name="T1" fmla="*/ 597 h 632"/>
                    <a:gd name="T2" fmla="*/ 459 w 827"/>
                    <a:gd name="T3" fmla="*/ 597 h 632"/>
                    <a:gd name="T4" fmla="*/ 562 w 827"/>
                    <a:gd name="T5" fmla="*/ 608 h 632"/>
                    <a:gd name="T6" fmla="*/ 596 w 827"/>
                    <a:gd name="T7" fmla="*/ 551 h 632"/>
                    <a:gd name="T8" fmla="*/ 573 w 827"/>
                    <a:gd name="T9" fmla="*/ 505 h 632"/>
                    <a:gd name="T10" fmla="*/ 539 w 827"/>
                    <a:gd name="T11" fmla="*/ 448 h 632"/>
                    <a:gd name="T12" fmla="*/ 826 w 827"/>
                    <a:gd name="T13" fmla="*/ 448 h 632"/>
                    <a:gd name="T14" fmla="*/ 826 w 827"/>
                    <a:gd name="T15" fmla="*/ 0 h 632"/>
                    <a:gd name="T16" fmla="*/ 0 w 827"/>
                    <a:gd name="T17" fmla="*/ 0 h 632"/>
                    <a:gd name="T18" fmla="*/ 22 w 827"/>
                    <a:gd name="T19" fmla="*/ 46 h 632"/>
                    <a:gd name="T20" fmla="*/ 459 w 827"/>
                    <a:gd name="T21" fmla="*/ 59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7" h="632">
                      <a:moveTo>
                        <a:pt x="459" y="597"/>
                      </a:moveTo>
                      <a:lnTo>
                        <a:pt x="459" y="597"/>
                      </a:lnTo>
                      <a:cubicBezTo>
                        <a:pt x="481" y="631"/>
                        <a:pt x="527" y="631"/>
                        <a:pt x="562" y="608"/>
                      </a:cubicBezTo>
                      <a:cubicBezTo>
                        <a:pt x="585" y="586"/>
                        <a:pt x="596" y="574"/>
                        <a:pt x="596" y="551"/>
                      </a:cubicBezTo>
                      <a:cubicBezTo>
                        <a:pt x="596" y="528"/>
                        <a:pt x="585" y="517"/>
                        <a:pt x="573" y="505"/>
                      </a:cubicBezTo>
                      <a:cubicBezTo>
                        <a:pt x="539" y="448"/>
                        <a:pt x="539" y="448"/>
                        <a:pt x="539" y="448"/>
                      </a:cubicBezTo>
                      <a:cubicBezTo>
                        <a:pt x="642" y="448"/>
                        <a:pt x="734" y="448"/>
                        <a:pt x="826" y="448"/>
                      </a:cubicBezTo>
                      <a:cubicBezTo>
                        <a:pt x="826" y="0"/>
                        <a:pt x="826" y="0"/>
                        <a:pt x="826" y="0"/>
                      </a:cubicBezTo>
                      <a:cubicBezTo>
                        <a:pt x="0" y="0"/>
                        <a:pt x="0" y="0"/>
                        <a:pt x="0" y="0"/>
                      </a:cubicBezTo>
                      <a:cubicBezTo>
                        <a:pt x="0" y="12"/>
                        <a:pt x="11" y="35"/>
                        <a:pt x="22" y="46"/>
                      </a:cubicBezTo>
                      <a:cubicBezTo>
                        <a:pt x="459" y="597"/>
                        <a:pt x="459" y="597"/>
                        <a:pt x="459" y="597"/>
                      </a:cubicBezTo>
                    </a:path>
                  </a:pathLst>
                </a:custGeom>
                <a:gradFill>
                  <a:gsLst>
                    <a:gs pos="92000">
                      <a:schemeClr val="bg2">
                        <a:lumMod val="50000"/>
                      </a:schemeClr>
                    </a:gs>
                    <a:gs pos="0">
                      <a:schemeClr val="bg2">
                        <a:lumMod val="75000"/>
                      </a:schemeClr>
                    </a:gs>
                  </a:gsLst>
                  <a:lin ang="2700000" scaled="1"/>
                </a:gradFill>
                <a:ln>
                  <a:noFill/>
                </a:ln>
                <a:effectLst/>
              </p:spPr>
              <p:txBody>
                <a:bodyPr wrap="none" anchor="ctr"/>
                <a:lstStyle/>
                <a:p>
                  <a:pPr algn="ctr"/>
                  <a:endParaRPr lang="en-US"/>
                </a:p>
              </p:txBody>
            </p:sp>
            <p:sp>
              <p:nvSpPr>
                <p:cNvPr id="55" name="Freeform 164">
                  <a:extLst>
                    <a:ext uri="{FF2B5EF4-FFF2-40B4-BE49-F238E27FC236}">
                      <a16:creationId xmlns:a16="http://schemas.microsoft.com/office/drawing/2014/main" id="{0189E1C2-1B91-4183-9EE3-278FD067FF88}"/>
                    </a:ext>
                  </a:extLst>
                </p:cNvPr>
                <p:cNvSpPr>
                  <a:spLocks noChangeArrowheads="1"/>
                </p:cNvSpPr>
                <p:nvPr/>
              </p:nvSpPr>
              <p:spPr bwMode="auto">
                <a:xfrm>
                  <a:off x="3601403" y="1716260"/>
                  <a:ext cx="516005" cy="400728"/>
                </a:xfrm>
                <a:custGeom>
                  <a:avLst/>
                  <a:gdLst>
                    <a:gd name="T0" fmla="*/ 826 w 827"/>
                    <a:gd name="T1" fmla="*/ 183 h 643"/>
                    <a:gd name="T2" fmla="*/ 826 w 827"/>
                    <a:gd name="T3" fmla="*/ 183 h 643"/>
                    <a:gd name="T4" fmla="*/ 539 w 827"/>
                    <a:gd name="T5" fmla="*/ 183 h 643"/>
                    <a:gd name="T6" fmla="*/ 573 w 827"/>
                    <a:gd name="T7" fmla="*/ 137 h 643"/>
                    <a:gd name="T8" fmla="*/ 562 w 827"/>
                    <a:gd name="T9" fmla="*/ 34 h 643"/>
                    <a:gd name="T10" fmla="*/ 459 w 827"/>
                    <a:gd name="T11" fmla="*/ 46 h 643"/>
                    <a:gd name="T12" fmla="*/ 22 w 827"/>
                    <a:gd name="T13" fmla="*/ 596 h 643"/>
                    <a:gd name="T14" fmla="*/ 0 w 827"/>
                    <a:gd name="T15" fmla="*/ 642 h 643"/>
                    <a:gd name="T16" fmla="*/ 826 w 827"/>
                    <a:gd name="T17" fmla="*/ 642 h 643"/>
                    <a:gd name="T18" fmla="*/ 826 w 827"/>
                    <a:gd name="T19" fmla="*/ 18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7" h="643">
                      <a:moveTo>
                        <a:pt x="826" y="183"/>
                      </a:moveTo>
                      <a:lnTo>
                        <a:pt x="826" y="183"/>
                      </a:lnTo>
                      <a:cubicBezTo>
                        <a:pt x="539" y="183"/>
                        <a:pt x="539" y="183"/>
                        <a:pt x="539" y="183"/>
                      </a:cubicBezTo>
                      <a:cubicBezTo>
                        <a:pt x="573" y="137"/>
                        <a:pt x="573" y="137"/>
                        <a:pt x="573" y="137"/>
                      </a:cubicBezTo>
                      <a:cubicBezTo>
                        <a:pt x="596" y="103"/>
                        <a:pt x="596" y="57"/>
                        <a:pt x="562" y="34"/>
                      </a:cubicBezTo>
                      <a:cubicBezTo>
                        <a:pt x="527" y="0"/>
                        <a:pt x="481" y="11"/>
                        <a:pt x="459" y="46"/>
                      </a:cubicBezTo>
                      <a:cubicBezTo>
                        <a:pt x="22" y="596"/>
                        <a:pt x="22" y="596"/>
                        <a:pt x="22" y="596"/>
                      </a:cubicBezTo>
                      <a:cubicBezTo>
                        <a:pt x="11" y="608"/>
                        <a:pt x="0" y="619"/>
                        <a:pt x="0" y="642"/>
                      </a:cubicBezTo>
                      <a:cubicBezTo>
                        <a:pt x="0" y="642"/>
                        <a:pt x="0" y="642"/>
                        <a:pt x="826" y="642"/>
                      </a:cubicBezTo>
                      <a:cubicBezTo>
                        <a:pt x="826" y="183"/>
                        <a:pt x="826" y="183"/>
                        <a:pt x="826" y="183"/>
                      </a:cubicBezTo>
                    </a:path>
                  </a:pathLst>
                </a:custGeom>
                <a:solidFill>
                  <a:schemeClr val="bg2">
                    <a:lumMod val="75000"/>
                  </a:schemeClr>
                </a:solidFill>
                <a:ln>
                  <a:noFill/>
                </a:ln>
                <a:effectLst/>
              </p:spPr>
              <p:txBody>
                <a:bodyPr wrap="none" anchor="ctr"/>
                <a:lstStyle/>
                <a:p>
                  <a:pPr algn="ctr"/>
                  <a:endParaRPr lang="en-US"/>
                </a:p>
              </p:txBody>
            </p:sp>
          </p:grpSp>
          <p:grpSp>
            <p:nvGrpSpPr>
              <p:cNvPr id="51" name="Group 172">
                <a:extLst>
                  <a:ext uri="{FF2B5EF4-FFF2-40B4-BE49-F238E27FC236}">
                    <a16:creationId xmlns:a16="http://schemas.microsoft.com/office/drawing/2014/main" id="{7AA56AB5-4C02-4050-809E-8FC2C893FC3B}"/>
                  </a:ext>
                </a:extLst>
              </p:cNvPr>
              <p:cNvGrpSpPr/>
              <p:nvPr/>
            </p:nvGrpSpPr>
            <p:grpSpPr>
              <a:xfrm>
                <a:off x="5439008" y="1815070"/>
                <a:ext cx="916734" cy="1937765"/>
                <a:chOff x="4600133" y="2149109"/>
                <a:chExt cx="916734" cy="1937765"/>
              </a:xfrm>
              <a:gradFill>
                <a:gsLst>
                  <a:gs pos="90000">
                    <a:schemeClr val="bg2">
                      <a:lumMod val="75000"/>
                    </a:schemeClr>
                  </a:gs>
                  <a:gs pos="40000">
                    <a:schemeClr val="bg2">
                      <a:lumMod val="50000"/>
                    </a:schemeClr>
                  </a:gs>
                </a:gsLst>
                <a:lin ang="16200000" scaled="1"/>
              </a:gradFill>
            </p:grpSpPr>
            <p:sp>
              <p:nvSpPr>
                <p:cNvPr id="52" name="Freeform 88">
                  <a:extLst>
                    <a:ext uri="{FF2B5EF4-FFF2-40B4-BE49-F238E27FC236}">
                      <a16:creationId xmlns:a16="http://schemas.microsoft.com/office/drawing/2014/main" id="{CF7FCE64-BC61-47EE-B2BE-9C149DA66F6F}"/>
                    </a:ext>
                  </a:extLst>
                </p:cNvPr>
                <p:cNvSpPr>
                  <a:spLocks noChangeArrowheads="1"/>
                </p:cNvSpPr>
                <p:nvPr/>
              </p:nvSpPr>
              <p:spPr bwMode="auto">
                <a:xfrm>
                  <a:off x="4600133" y="2149109"/>
                  <a:ext cx="730093" cy="708135"/>
                </a:xfrm>
                <a:custGeom>
                  <a:avLst/>
                  <a:gdLst>
                    <a:gd name="T0" fmla="*/ 298 w 1171"/>
                    <a:gd name="T1" fmla="*/ 1136 h 1137"/>
                    <a:gd name="T2" fmla="*/ 298 w 1171"/>
                    <a:gd name="T3" fmla="*/ 1136 h 1137"/>
                    <a:gd name="T4" fmla="*/ 1170 w 1171"/>
                    <a:gd name="T5" fmla="*/ 1136 h 1137"/>
                    <a:gd name="T6" fmla="*/ 1170 w 1171"/>
                    <a:gd name="T7" fmla="*/ 1102 h 1137"/>
                    <a:gd name="T8" fmla="*/ 1170 w 1171"/>
                    <a:gd name="T9" fmla="*/ 689 h 1137"/>
                    <a:gd name="T10" fmla="*/ 757 w 1171"/>
                    <a:gd name="T11" fmla="*/ 104 h 1137"/>
                    <a:gd name="T12" fmla="*/ 0 w 1171"/>
                    <a:gd name="T13" fmla="*/ 23 h 1137"/>
                    <a:gd name="T14" fmla="*/ 298 w 1171"/>
                    <a:gd name="T15" fmla="*/ 517 h 1137"/>
                    <a:gd name="T16" fmla="*/ 298 w 1171"/>
                    <a:gd name="T17" fmla="*/ 930 h 1137"/>
                    <a:gd name="T18" fmla="*/ 298 w 1171"/>
                    <a:gd name="T19" fmla="*/ 1136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1" h="1137">
                      <a:moveTo>
                        <a:pt x="298" y="1136"/>
                      </a:moveTo>
                      <a:lnTo>
                        <a:pt x="298" y="1136"/>
                      </a:lnTo>
                      <a:cubicBezTo>
                        <a:pt x="1170" y="1136"/>
                        <a:pt x="1170" y="1136"/>
                        <a:pt x="1170" y="1136"/>
                      </a:cubicBezTo>
                      <a:cubicBezTo>
                        <a:pt x="1170" y="1102"/>
                        <a:pt x="1170" y="1102"/>
                        <a:pt x="1170" y="1102"/>
                      </a:cubicBezTo>
                      <a:cubicBezTo>
                        <a:pt x="1170" y="1102"/>
                        <a:pt x="1170" y="1022"/>
                        <a:pt x="1170" y="689"/>
                      </a:cubicBezTo>
                      <a:cubicBezTo>
                        <a:pt x="1170" y="494"/>
                        <a:pt x="1021" y="230"/>
                        <a:pt x="757" y="104"/>
                      </a:cubicBezTo>
                      <a:cubicBezTo>
                        <a:pt x="539" y="0"/>
                        <a:pt x="252" y="23"/>
                        <a:pt x="0" y="23"/>
                      </a:cubicBezTo>
                      <a:cubicBezTo>
                        <a:pt x="0" y="23"/>
                        <a:pt x="298" y="195"/>
                        <a:pt x="298" y="517"/>
                      </a:cubicBezTo>
                      <a:cubicBezTo>
                        <a:pt x="298" y="849"/>
                        <a:pt x="298" y="930"/>
                        <a:pt x="298" y="930"/>
                      </a:cubicBezTo>
                      <a:cubicBezTo>
                        <a:pt x="298" y="1022"/>
                        <a:pt x="298" y="1090"/>
                        <a:pt x="298" y="1136"/>
                      </a:cubicBezTo>
                    </a:path>
                  </a:pathLst>
                </a:custGeom>
                <a:grpFill/>
                <a:ln>
                  <a:noFill/>
                </a:ln>
                <a:effectLst/>
              </p:spPr>
              <p:txBody>
                <a:bodyPr wrap="none" anchor="ctr"/>
                <a:lstStyle/>
                <a:p>
                  <a:pPr algn="ctr"/>
                  <a:endParaRPr lang="en-US"/>
                </a:p>
              </p:txBody>
            </p:sp>
            <p:sp>
              <p:nvSpPr>
                <p:cNvPr id="53" name="Freeform 89">
                  <a:extLst>
                    <a:ext uri="{FF2B5EF4-FFF2-40B4-BE49-F238E27FC236}">
                      <a16:creationId xmlns:a16="http://schemas.microsoft.com/office/drawing/2014/main" id="{FDB034DD-BA23-4049-AC54-8672140A885C}"/>
                    </a:ext>
                  </a:extLst>
                </p:cNvPr>
                <p:cNvSpPr>
                  <a:spLocks noChangeArrowheads="1"/>
                </p:cNvSpPr>
                <p:nvPr/>
              </p:nvSpPr>
              <p:spPr bwMode="auto">
                <a:xfrm>
                  <a:off x="4786774" y="2857244"/>
                  <a:ext cx="730093" cy="1229630"/>
                </a:xfrm>
                <a:custGeom>
                  <a:avLst/>
                  <a:gdLst>
                    <a:gd name="T0" fmla="*/ 872 w 1172"/>
                    <a:gd name="T1" fmla="*/ 0 h 1974"/>
                    <a:gd name="T2" fmla="*/ 872 w 1172"/>
                    <a:gd name="T3" fmla="*/ 0 h 1974"/>
                    <a:gd name="T4" fmla="*/ 0 w 1172"/>
                    <a:gd name="T5" fmla="*/ 0 h 1974"/>
                    <a:gd name="T6" fmla="*/ 0 w 1172"/>
                    <a:gd name="T7" fmla="*/ 104 h 1974"/>
                    <a:gd name="T8" fmla="*/ 0 w 1172"/>
                    <a:gd name="T9" fmla="*/ 1296 h 1974"/>
                    <a:gd name="T10" fmla="*/ 413 w 1172"/>
                    <a:gd name="T11" fmla="*/ 1881 h 1974"/>
                    <a:gd name="T12" fmla="*/ 1171 w 1172"/>
                    <a:gd name="T13" fmla="*/ 1962 h 1974"/>
                    <a:gd name="T14" fmla="*/ 872 w 1172"/>
                    <a:gd name="T15" fmla="*/ 1457 h 1974"/>
                    <a:gd name="T16" fmla="*/ 872 w 1172"/>
                    <a:gd name="T17" fmla="*/ 1044 h 1974"/>
                    <a:gd name="T18" fmla="*/ 872 w 1172"/>
                    <a:gd name="T19"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1974">
                      <a:moveTo>
                        <a:pt x="872" y="0"/>
                      </a:moveTo>
                      <a:lnTo>
                        <a:pt x="872" y="0"/>
                      </a:lnTo>
                      <a:cubicBezTo>
                        <a:pt x="0" y="0"/>
                        <a:pt x="0" y="0"/>
                        <a:pt x="0" y="0"/>
                      </a:cubicBezTo>
                      <a:cubicBezTo>
                        <a:pt x="0" y="104"/>
                        <a:pt x="0" y="104"/>
                        <a:pt x="0" y="104"/>
                      </a:cubicBezTo>
                      <a:cubicBezTo>
                        <a:pt x="0" y="104"/>
                        <a:pt x="0" y="963"/>
                        <a:pt x="0" y="1296"/>
                      </a:cubicBezTo>
                      <a:cubicBezTo>
                        <a:pt x="0" y="1480"/>
                        <a:pt x="149" y="1755"/>
                        <a:pt x="413" y="1881"/>
                      </a:cubicBezTo>
                      <a:cubicBezTo>
                        <a:pt x="631" y="1973"/>
                        <a:pt x="918" y="1962"/>
                        <a:pt x="1171" y="1962"/>
                      </a:cubicBezTo>
                      <a:cubicBezTo>
                        <a:pt x="1171" y="1962"/>
                        <a:pt x="872" y="1789"/>
                        <a:pt x="872" y="1457"/>
                      </a:cubicBezTo>
                      <a:cubicBezTo>
                        <a:pt x="872" y="1124"/>
                        <a:pt x="872" y="1044"/>
                        <a:pt x="872" y="1044"/>
                      </a:cubicBezTo>
                      <a:cubicBezTo>
                        <a:pt x="872" y="0"/>
                        <a:pt x="872" y="0"/>
                        <a:pt x="872" y="0"/>
                      </a:cubicBezTo>
                    </a:path>
                  </a:pathLst>
                </a:custGeom>
                <a:grpFill/>
                <a:ln>
                  <a:noFill/>
                </a:ln>
                <a:effectLst/>
              </p:spPr>
              <p:txBody>
                <a:bodyPr wrap="none" anchor="ctr"/>
                <a:lstStyle/>
                <a:p>
                  <a:pPr algn="ctr"/>
                  <a:endParaRPr lang="en-US"/>
                </a:p>
              </p:txBody>
            </p:sp>
          </p:grpSp>
        </p:grpSp>
        <p:sp>
          <p:nvSpPr>
            <p:cNvPr id="48" name="Freeform 90">
              <a:extLst>
                <a:ext uri="{FF2B5EF4-FFF2-40B4-BE49-F238E27FC236}">
                  <a16:creationId xmlns:a16="http://schemas.microsoft.com/office/drawing/2014/main" id="{6F6106D2-D21D-4436-A1D0-F7BB81DA8ED1}"/>
                </a:ext>
              </a:extLst>
            </p:cNvPr>
            <p:cNvSpPr>
              <a:spLocks noChangeArrowheads="1"/>
            </p:cNvSpPr>
            <p:nvPr/>
          </p:nvSpPr>
          <p:spPr bwMode="auto">
            <a:xfrm>
              <a:off x="5353921" y="1828792"/>
              <a:ext cx="271727" cy="565410"/>
            </a:xfrm>
            <a:custGeom>
              <a:avLst/>
              <a:gdLst>
                <a:gd name="T0" fmla="*/ 344 w 437"/>
                <a:gd name="T1" fmla="*/ 459 h 908"/>
                <a:gd name="T2" fmla="*/ 344 w 437"/>
                <a:gd name="T3" fmla="*/ 459 h 908"/>
                <a:gd name="T4" fmla="*/ 344 w 437"/>
                <a:gd name="T5" fmla="*/ 471 h 908"/>
                <a:gd name="T6" fmla="*/ 344 w 437"/>
                <a:gd name="T7" fmla="*/ 907 h 908"/>
                <a:gd name="T8" fmla="*/ 436 w 437"/>
                <a:gd name="T9" fmla="*/ 907 h 908"/>
                <a:gd name="T10" fmla="*/ 436 w 437"/>
                <a:gd name="T11" fmla="*/ 494 h 908"/>
                <a:gd name="T12" fmla="*/ 436 w 437"/>
                <a:gd name="T13" fmla="*/ 459 h 908"/>
                <a:gd name="T14" fmla="*/ 138 w 437"/>
                <a:gd name="T15" fmla="*/ 0 h 908"/>
                <a:gd name="T16" fmla="*/ 0 w 437"/>
                <a:gd name="T17" fmla="*/ 0 h 908"/>
                <a:gd name="T18" fmla="*/ 344 w 437"/>
                <a:gd name="T19" fmla="*/ 459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908">
                  <a:moveTo>
                    <a:pt x="344" y="459"/>
                  </a:moveTo>
                  <a:lnTo>
                    <a:pt x="344" y="459"/>
                  </a:lnTo>
                  <a:cubicBezTo>
                    <a:pt x="344" y="471"/>
                    <a:pt x="344" y="471"/>
                    <a:pt x="344" y="471"/>
                  </a:cubicBezTo>
                  <a:cubicBezTo>
                    <a:pt x="344" y="712"/>
                    <a:pt x="344" y="907"/>
                    <a:pt x="344" y="907"/>
                  </a:cubicBezTo>
                  <a:cubicBezTo>
                    <a:pt x="436" y="907"/>
                    <a:pt x="436" y="907"/>
                    <a:pt x="436" y="907"/>
                  </a:cubicBezTo>
                  <a:cubicBezTo>
                    <a:pt x="436" y="907"/>
                    <a:pt x="436" y="826"/>
                    <a:pt x="436" y="494"/>
                  </a:cubicBezTo>
                  <a:cubicBezTo>
                    <a:pt x="436" y="482"/>
                    <a:pt x="436" y="471"/>
                    <a:pt x="436" y="459"/>
                  </a:cubicBezTo>
                  <a:cubicBezTo>
                    <a:pt x="413" y="149"/>
                    <a:pt x="138" y="0"/>
                    <a:pt x="138" y="0"/>
                  </a:cubicBezTo>
                  <a:cubicBezTo>
                    <a:pt x="0" y="0"/>
                    <a:pt x="0" y="0"/>
                    <a:pt x="0" y="0"/>
                  </a:cubicBezTo>
                  <a:cubicBezTo>
                    <a:pt x="0" y="0"/>
                    <a:pt x="333" y="230"/>
                    <a:pt x="344" y="459"/>
                  </a:cubicBezTo>
                </a:path>
              </a:pathLst>
            </a:custGeom>
            <a:solidFill>
              <a:schemeClr val="bg2">
                <a:lumMod val="25000"/>
              </a:schemeClr>
            </a:solidFill>
            <a:ln>
              <a:noFill/>
            </a:ln>
            <a:effectLst/>
          </p:spPr>
          <p:txBody>
            <a:bodyPr wrap="none" anchor="ctr"/>
            <a:lstStyle/>
            <a:p>
              <a:pPr algn="ctr"/>
              <a:endParaRPr lang="en-US"/>
            </a:p>
          </p:txBody>
        </p:sp>
      </p:grpSp>
      <p:grpSp>
        <p:nvGrpSpPr>
          <p:cNvPr id="58" name="Group 75">
            <a:extLst>
              <a:ext uri="{FF2B5EF4-FFF2-40B4-BE49-F238E27FC236}">
                <a16:creationId xmlns:a16="http://schemas.microsoft.com/office/drawing/2014/main" id="{CD225F83-6C30-4DC6-8F3A-AA1E8ED6CAD7}"/>
              </a:ext>
            </a:extLst>
          </p:cNvPr>
          <p:cNvGrpSpPr/>
          <p:nvPr/>
        </p:nvGrpSpPr>
        <p:grpSpPr>
          <a:xfrm>
            <a:off x="5738607" y="713454"/>
            <a:ext cx="3381498" cy="2050155"/>
            <a:chOff x="5945382" y="140795"/>
            <a:chExt cx="2659137" cy="3041139"/>
          </a:xfrm>
        </p:grpSpPr>
        <p:grpSp>
          <p:nvGrpSpPr>
            <p:cNvPr id="59" name="Group 56">
              <a:extLst>
                <a:ext uri="{FF2B5EF4-FFF2-40B4-BE49-F238E27FC236}">
                  <a16:creationId xmlns:a16="http://schemas.microsoft.com/office/drawing/2014/main" id="{38C4A959-9FB6-4D4C-9377-CD2D54648DDC}"/>
                </a:ext>
              </a:extLst>
            </p:cNvPr>
            <p:cNvGrpSpPr/>
            <p:nvPr/>
          </p:nvGrpSpPr>
          <p:grpSpPr>
            <a:xfrm>
              <a:off x="6672729" y="256073"/>
              <a:ext cx="1380590" cy="565410"/>
              <a:chOff x="6672729" y="256073"/>
              <a:chExt cx="1380590" cy="565410"/>
            </a:xfrm>
          </p:grpSpPr>
          <p:sp>
            <p:nvSpPr>
              <p:cNvPr id="67" name="Freeform 99">
                <a:extLst>
                  <a:ext uri="{FF2B5EF4-FFF2-40B4-BE49-F238E27FC236}">
                    <a16:creationId xmlns:a16="http://schemas.microsoft.com/office/drawing/2014/main" id="{793ADFC6-6985-4507-8BDE-E1486EF8F9B5}"/>
                  </a:ext>
                </a:extLst>
              </p:cNvPr>
              <p:cNvSpPr>
                <a:spLocks noChangeArrowheads="1"/>
              </p:cNvSpPr>
              <p:nvPr/>
            </p:nvSpPr>
            <p:spPr bwMode="auto">
              <a:xfrm>
                <a:off x="6672729" y="541523"/>
                <a:ext cx="1380590" cy="279960"/>
              </a:xfrm>
              <a:custGeom>
                <a:avLst/>
                <a:gdLst>
                  <a:gd name="T0" fmla="*/ 2215 w 2216"/>
                  <a:gd name="T1" fmla="*/ 0 h 448"/>
                  <a:gd name="T2" fmla="*/ 2215 w 2216"/>
                  <a:gd name="T3" fmla="*/ 0 h 448"/>
                  <a:gd name="T4" fmla="*/ 0 w 2216"/>
                  <a:gd name="T5" fmla="*/ 0 h 448"/>
                  <a:gd name="T6" fmla="*/ 0 w 2216"/>
                  <a:gd name="T7" fmla="*/ 34 h 448"/>
                  <a:gd name="T8" fmla="*/ 0 w 2216"/>
                  <a:gd name="T9" fmla="*/ 447 h 448"/>
                  <a:gd name="T10" fmla="*/ 2215 w 2216"/>
                  <a:gd name="T11" fmla="*/ 447 h 448"/>
                  <a:gd name="T12" fmla="*/ 2215 w 2216"/>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2216" h="448">
                    <a:moveTo>
                      <a:pt x="2215" y="0"/>
                    </a:moveTo>
                    <a:lnTo>
                      <a:pt x="2215" y="0"/>
                    </a:lnTo>
                    <a:cubicBezTo>
                      <a:pt x="0" y="0"/>
                      <a:pt x="0" y="0"/>
                      <a:pt x="0" y="0"/>
                    </a:cubicBezTo>
                    <a:cubicBezTo>
                      <a:pt x="0" y="11"/>
                      <a:pt x="0" y="23"/>
                      <a:pt x="0" y="34"/>
                    </a:cubicBezTo>
                    <a:cubicBezTo>
                      <a:pt x="0" y="367"/>
                      <a:pt x="0" y="447"/>
                      <a:pt x="0" y="447"/>
                    </a:cubicBezTo>
                    <a:cubicBezTo>
                      <a:pt x="1320" y="447"/>
                      <a:pt x="1928" y="447"/>
                      <a:pt x="2215" y="447"/>
                    </a:cubicBezTo>
                    <a:cubicBezTo>
                      <a:pt x="2215" y="0"/>
                      <a:pt x="2215" y="0"/>
                      <a:pt x="2215" y="0"/>
                    </a:cubicBezTo>
                  </a:path>
                </a:pathLst>
              </a:custGeom>
              <a:gradFill>
                <a:gsLst>
                  <a:gs pos="81000">
                    <a:schemeClr val="accent6">
                      <a:lumMod val="75000"/>
                    </a:schemeClr>
                  </a:gs>
                  <a:gs pos="0">
                    <a:schemeClr val="accent6">
                      <a:lumMod val="60000"/>
                      <a:lumOff val="40000"/>
                    </a:schemeClr>
                  </a:gs>
                </a:gsLst>
                <a:lin ang="2700000" scaled="1"/>
              </a:gradFill>
              <a:ln>
                <a:noFill/>
              </a:ln>
              <a:effectLst/>
            </p:spPr>
            <p:txBody>
              <a:bodyPr wrap="none" anchor="ctr"/>
              <a:lstStyle/>
              <a:p>
                <a:pPr algn="ctr"/>
                <a:endParaRPr lang="en-US"/>
              </a:p>
            </p:txBody>
          </p:sp>
          <p:sp>
            <p:nvSpPr>
              <p:cNvPr id="68" name="Freeform 101">
                <a:extLst>
                  <a:ext uri="{FF2B5EF4-FFF2-40B4-BE49-F238E27FC236}">
                    <a16:creationId xmlns:a16="http://schemas.microsoft.com/office/drawing/2014/main" id="{74117187-33CF-45CE-96BF-7D630770C684}"/>
                  </a:ext>
                </a:extLst>
              </p:cNvPr>
              <p:cNvSpPr>
                <a:spLocks noChangeArrowheads="1"/>
              </p:cNvSpPr>
              <p:nvPr/>
            </p:nvSpPr>
            <p:spPr bwMode="auto">
              <a:xfrm>
                <a:off x="6672729" y="256073"/>
                <a:ext cx="1380590" cy="285450"/>
              </a:xfrm>
              <a:custGeom>
                <a:avLst/>
                <a:gdLst>
                  <a:gd name="T0" fmla="*/ 2215 w 2216"/>
                  <a:gd name="T1" fmla="*/ 0 h 460"/>
                  <a:gd name="T2" fmla="*/ 2215 w 2216"/>
                  <a:gd name="T3" fmla="*/ 0 h 460"/>
                  <a:gd name="T4" fmla="*/ 299 w 2216"/>
                  <a:gd name="T5" fmla="*/ 0 h 460"/>
                  <a:gd name="T6" fmla="*/ 0 w 2216"/>
                  <a:gd name="T7" fmla="*/ 459 h 460"/>
                  <a:gd name="T8" fmla="*/ 2215 w 2216"/>
                  <a:gd name="T9" fmla="*/ 459 h 460"/>
                  <a:gd name="T10" fmla="*/ 2215 w 2216"/>
                  <a:gd name="T11" fmla="*/ 0 h 460"/>
                </a:gdLst>
                <a:ahLst/>
                <a:cxnLst>
                  <a:cxn ang="0">
                    <a:pos x="T0" y="T1"/>
                  </a:cxn>
                  <a:cxn ang="0">
                    <a:pos x="T2" y="T3"/>
                  </a:cxn>
                  <a:cxn ang="0">
                    <a:pos x="T4" y="T5"/>
                  </a:cxn>
                  <a:cxn ang="0">
                    <a:pos x="T6" y="T7"/>
                  </a:cxn>
                  <a:cxn ang="0">
                    <a:pos x="T8" y="T9"/>
                  </a:cxn>
                  <a:cxn ang="0">
                    <a:pos x="T10" y="T11"/>
                  </a:cxn>
                </a:cxnLst>
                <a:rect l="0" t="0" r="r" b="b"/>
                <a:pathLst>
                  <a:path w="2216" h="460">
                    <a:moveTo>
                      <a:pt x="2215" y="0"/>
                    </a:moveTo>
                    <a:lnTo>
                      <a:pt x="2215" y="0"/>
                    </a:lnTo>
                    <a:cubicBezTo>
                      <a:pt x="299" y="0"/>
                      <a:pt x="299" y="0"/>
                      <a:pt x="299" y="0"/>
                    </a:cubicBezTo>
                    <a:cubicBezTo>
                      <a:pt x="299" y="0"/>
                      <a:pt x="23" y="149"/>
                      <a:pt x="0" y="459"/>
                    </a:cubicBezTo>
                    <a:cubicBezTo>
                      <a:pt x="0" y="459"/>
                      <a:pt x="0" y="459"/>
                      <a:pt x="2215" y="459"/>
                    </a:cubicBezTo>
                    <a:lnTo>
                      <a:pt x="2215" y="0"/>
                    </a:lnTo>
                  </a:path>
                </a:pathLst>
              </a:custGeom>
              <a:solidFill>
                <a:schemeClr val="accent6">
                  <a:lumMod val="60000"/>
                  <a:lumOff val="40000"/>
                </a:schemeClr>
              </a:solidFill>
              <a:ln>
                <a:noFill/>
              </a:ln>
              <a:effectLst/>
            </p:spPr>
            <p:txBody>
              <a:bodyPr wrap="none" anchor="ctr"/>
              <a:lstStyle/>
              <a:p>
                <a:pPr algn="ctr"/>
                <a:endParaRPr lang="en-US"/>
              </a:p>
            </p:txBody>
          </p:sp>
        </p:grpSp>
        <p:grpSp>
          <p:nvGrpSpPr>
            <p:cNvPr id="60" name="Group 55">
              <a:extLst>
                <a:ext uri="{FF2B5EF4-FFF2-40B4-BE49-F238E27FC236}">
                  <a16:creationId xmlns:a16="http://schemas.microsoft.com/office/drawing/2014/main" id="{A5A7E215-BCBE-4BAF-A530-9E765A869321}"/>
                </a:ext>
              </a:extLst>
            </p:cNvPr>
            <p:cNvGrpSpPr/>
            <p:nvPr/>
          </p:nvGrpSpPr>
          <p:grpSpPr>
            <a:xfrm>
              <a:off x="8110471" y="140795"/>
              <a:ext cx="494048" cy="793222"/>
              <a:chOff x="8110471" y="140795"/>
              <a:chExt cx="494048" cy="793222"/>
            </a:xfrm>
          </p:grpSpPr>
          <p:sp>
            <p:nvSpPr>
              <p:cNvPr id="65" name="Freeform 100">
                <a:extLst>
                  <a:ext uri="{FF2B5EF4-FFF2-40B4-BE49-F238E27FC236}">
                    <a16:creationId xmlns:a16="http://schemas.microsoft.com/office/drawing/2014/main" id="{ADB95FD9-558E-4C02-B6BB-068D31409C67}"/>
                  </a:ext>
                </a:extLst>
              </p:cNvPr>
              <p:cNvSpPr>
                <a:spLocks noChangeArrowheads="1"/>
              </p:cNvSpPr>
              <p:nvPr/>
            </p:nvSpPr>
            <p:spPr bwMode="auto">
              <a:xfrm>
                <a:off x="8110471" y="541523"/>
                <a:ext cx="485813" cy="392494"/>
              </a:xfrm>
              <a:custGeom>
                <a:avLst/>
                <a:gdLst>
                  <a:gd name="T0" fmla="*/ 195 w 781"/>
                  <a:gd name="T1" fmla="*/ 539 h 632"/>
                  <a:gd name="T2" fmla="*/ 195 w 781"/>
                  <a:gd name="T3" fmla="*/ 539 h 632"/>
                  <a:gd name="T4" fmla="*/ 229 w 781"/>
                  <a:gd name="T5" fmla="*/ 608 h 632"/>
                  <a:gd name="T6" fmla="*/ 333 w 781"/>
                  <a:gd name="T7" fmla="*/ 585 h 632"/>
                  <a:gd name="T8" fmla="*/ 769 w 781"/>
                  <a:gd name="T9" fmla="*/ 46 h 632"/>
                  <a:gd name="T10" fmla="*/ 780 w 781"/>
                  <a:gd name="T11" fmla="*/ 0 h 632"/>
                  <a:gd name="T12" fmla="*/ 0 w 781"/>
                  <a:gd name="T13" fmla="*/ 0 h 632"/>
                  <a:gd name="T14" fmla="*/ 0 w 781"/>
                  <a:gd name="T15" fmla="*/ 447 h 632"/>
                  <a:gd name="T16" fmla="*/ 252 w 781"/>
                  <a:gd name="T17" fmla="*/ 447 h 632"/>
                  <a:gd name="T18" fmla="*/ 218 w 781"/>
                  <a:gd name="T19" fmla="*/ 493 h 632"/>
                  <a:gd name="T20" fmla="*/ 195 w 781"/>
                  <a:gd name="T21" fmla="*/ 53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632">
                    <a:moveTo>
                      <a:pt x="195" y="539"/>
                    </a:moveTo>
                    <a:lnTo>
                      <a:pt x="195" y="539"/>
                    </a:lnTo>
                    <a:cubicBezTo>
                      <a:pt x="195" y="562"/>
                      <a:pt x="207" y="585"/>
                      <a:pt x="229" y="608"/>
                    </a:cubicBezTo>
                    <a:cubicBezTo>
                      <a:pt x="264" y="631"/>
                      <a:pt x="310" y="620"/>
                      <a:pt x="333" y="585"/>
                    </a:cubicBezTo>
                    <a:cubicBezTo>
                      <a:pt x="769" y="46"/>
                      <a:pt x="769" y="46"/>
                      <a:pt x="769" y="46"/>
                    </a:cubicBezTo>
                    <a:cubicBezTo>
                      <a:pt x="780" y="23"/>
                      <a:pt x="780" y="11"/>
                      <a:pt x="780" y="0"/>
                    </a:cubicBezTo>
                    <a:cubicBezTo>
                      <a:pt x="493" y="0"/>
                      <a:pt x="229" y="0"/>
                      <a:pt x="0" y="0"/>
                    </a:cubicBezTo>
                    <a:cubicBezTo>
                      <a:pt x="0" y="447"/>
                      <a:pt x="0" y="447"/>
                      <a:pt x="0" y="447"/>
                    </a:cubicBezTo>
                    <a:cubicBezTo>
                      <a:pt x="252" y="447"/>
                      <a:pt x="252" y="447"/>
                      <a:pt x="252" y="447"/>
                    </a:cubicBezTo>
                    <a:cubicBezTo>
                      <a:pt x="218" y="493"/>
                      <a:pt x="218" y="493"/>
                      <a:pt x="218" y="493"/>
                    </a:cubicBezTo>
                    <a:cubicBezTo>
                      <a:pt x="207" y="516"/>
                      <a:pt x="195" y="528"/>
                      <a:pt x="195" y="539"/>
                    </a:cubicBezTo>
                  </a:path>
                </a:pathLst>
              </a:custGeom>
              <a:gradFill>
                <a:gsLst>
                  <a:gs pos="81000">
                    <a:schemeClr val="accent6">
                      <a:lumMod val="75000"/>
                    </a:schemeClr>
                  </a:gs>
                  <a:gs pos="0">
                    <a:schemeClr val="accent6">
                      <a:lumMod val="60000"/>
                      <a:lumOff val="40000"/>
                    </a:schemeClr>
                  </a:gs>
                </a:gsLst>
                <a:lin ang="2700000" scaled="1"/>
              </a:gradFill>
              <a:ln>
                <a:noFill/>
              </a:ln>
              <a:effectLst/>
            </p:spPr>
            <p:txBody>
              <a:bodyPr wrap="none" anchor="ctr"/>
              <a:lstStyle/>
              <a:p>
                <a:pPr algn="ctr"/>
                <a:endParaRPr lang="en-US"/>
              </a:p>
            </p:txBody>
          </p:sp>
          <p:sp>
            <p:nvSpPr>
              <p:cNvPr id="66" name="Freeform 102">
                <a:extLst>
                  <a:ext uri="{FF2B5EF4-FFF2-40B4-BE49-F238E27FC236}">
                    <a16:creationId xmlns:a16="http://schemas.microsoft.com/office/drawing/2014/main" id="{C2FC8167-0DA6-46F5-AFCB-1A5BE42CC959}"/>
                  </a:ext>
                </a:extLst>
              </p:cNvPr>
              <p:cNvSpPr>
                <a:spLocks noChangeArrowheads="1"/>
              </p:cNvSpPr>
              <p:nvPr/>
            </p:nvSpPr>
            <p:spPr bwMode="auto">
              <a:xfrm>
                <a:off x="8110471" y="140795"/>
                <a:ext cx="494048" cy="400728"/>
              </a:xfrm>
              <a:custGeom>
                <a:avLst/>
                <a:gdLst>
                  <a:gd name="T0" fmla="*/ 0 w 793"/>
                  <a:gd name="T1" fmla="*/ 643 h 644"/>
                  <a:gd name="T2" fmla="*/ 0 w 793"/>
                  <a:gd name="T3" fmla="*/ 643 h 644"/>
                  <a:gd name="T4" fmla="*/ 780 w 793"/>
                  <a:gd name="T5" fmla="*/ 643 h 644"/>
                  <a:gd name="T6" fmla="*/ 769 w 793"/>
                  <a:gd name="T7" fmla="*/ 585 h 644"/>
                  <a:gd name="T8" fmla="*/ 333 w 793"/>
                  <a:gd name="T9" fmla="*/ 35 h 644"/>
                  <a:gd name="T10" fmla="*/ 229 w 793"/>
                  <a:gd name="T11" fmla="*/ 23 h 644"/>
                  <a:gd name="T12" fmla="*/ 218 w 793"/>
                  <a:gd name="T13" fmla="*/ 138 h 644"/>
                  <a:gd name="T14" fmla="*/ 252 w 793"/>
                  <a:gd name="T15" fmla="*/ 184 h 644"/>
                  <a:gd name="T16" fmla="*/ 0 w 793"/>
                  <a:gd name="T17" fmla="*/ 184 h 644"/>
                  <a:gd name="T18" fmla="*/ 0 w 793"/>
                  <a:gd name="T19" fmla="*/ 643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3" h="644">
                    <a:moveTo>
                      <a:pt x="0" y="643"/>
                    </a:moveTo>
                    <a:lnTo>
                      <a:pt x="0" y="643"/>
                    </a:lnTo>
                    <a:cubicBezTo>
                      <a:pt x="229" y="643"/>
                      <a:pt x="493" y="643"/>
                      <a:pt x="780" y="643"/>
                    </a:cubicBezTo>
                    <a:cubicBezTo>
                      <a:pt x="792" y="620"/>
                      <a:pt x="780" y="608"/>
                      <a:pt x="769" y="585"/>
                    </a:cubicBezTo>
                    <a:cubicBezTo>
                      <a:pt x="333" y="35"/>
                      <a:pt x="333" y="35"/>
                      <a:pt x="333" y="35"/>
                    </a:cubicBezTo>
                    <a:cubicBezTo>
                      <a:pt x="310" y="11"/>
                      <a:pt x="264" y="0"/>
                      <a:pt x="229" y="23"/>
                    </a:cubicBezTo>
                    <a:cubicBezTo>
                      <a:pt x="195" y="57"/>
                      <a:pt x="183" y="103"/>
                      <a:pt x="218" y="138"/>
                    </a:cubicBezTo>
                    <a:cubicBezTo>
                      <a:pt x="252" y="184"/>
                      <a:pt x="252" y="184"/>
                      <a:pt x="252" y="184"/>
                    </a:cubicBezTo>
                    <a:cubicBezTo>
                      <a:pt x="161" y="184"/>
                      <a:pt x="80" y="184"/>
                      <a:pt x="0" y="184"/>
                    </a:cubicBezTo>
                    <a:cubicBezTo>
                      <a:pt x="0" y="643"/>
                      <a:pt x="0" y="643"/>
                      <a:pt x="0" y="643"/>
                    </a:cubicBezTo>
                  </a:path>
                </a:pathLst>
              </a:custGeom>
              <a:solidFill>
                <a:schemeClr val="accent6">
                  <a:lumMod val="60000"/>
                  <a:lumOff val="40000"/>
                </a:schemeClr>
              </a:solidFill>
              <a:ln>
                <a:noFill/>
              </a:ln>
              <a:effectLst/>
            </p:spPr>
            <p:txBody>
              <a:bodyPr wrap="none" anchor="ctr"/>
              <a:lstStyle/>
              <a:p>
                <a:pPr algn="ctr"/>
                <a:endParaRPr lang="en-US"/>
              </a:p>
            </p:txBody>
          </p:sp>
        </p:grpSp>
        <p:grpSp>
          <p:nvGrpSpPr>
            <p:cNvPr id="61" name="Group 174">
              <a:extLst>
                <a:ext uri="{FF2B5EF4-FFF2-40B4-BE49-F238E27FC236}">
                  <a16:creationId xmlns:a16="http://schemas.microsoft.com/office/drawing/2014/main" id="{A5F085A5-5715-4627-9B98-A285C467177C}"/>
                </a:ext>
              </a:extLst>
            </p:cNvPr>
            <p:cNvGrpSpPr/>
            <p:nvPr/>
          </p:nvGrpSpPr>
          <p:grpSpPr>
            <a:xfrm>
              <a:off x="5945382" y="239605"/>
              <a:ext cx="916734" cy="2942329"/>
              <a:chOff x="5857210" y="834392"/>
              <a:chExt cx="916734" cy="2942329"/>
            </a:xfrm>
            <a:gradFill>
              <a:gsLst>
                <a:gs pos="71000">
                  <a:schemeClr val="accent6">
                    <a:lumMod val="75000"/>
                  </a:schemeClr>
                </a:gs>
                <a:gs pos="98000">
                  <a:schemeClr val="accent6">
                    <a:lumMod val="60000"/>
                    <a:lumOff val="40000"/>
                  </a:schemeClr>
                </a:gs>
              </a:gsLst>
              <a:lin ang="16200000" scaled="1"/>
            </a:gradFill>
          </p:grpSpPr>
          <p:sp>
            <p:nvSpPr>
              <p:cNvPr id="63" name="Freeform 103">
                <a:extLst>
                  <a:ext uri="{FF2B5EF4-FFF2-40B4-BE49-F238E27FC236}">
                    <a16:creationId xmlns:a16="http://schemas.microsoft.com/office/drawing/2014/main" id="{E13A7453-FA9D-440C-A18A-4976327FF892}"/>
                  </a:ext>
                </a:extLst>
              </p:cNvPr>
              <p:cNvSpPr>
                <a:spLocks noChangeArrowheads="1"/>
              </p:cNvSpPr>
              <p:nvPr/>
            </p:nvSpPr>
            <p:spPr bwMode="auto">
              <a:xfrm>
                <a:off x="5857210" y="1498612"/>
                <a:ext cx="727347" cy="2278109"/>
              </a:xfrm>
              <a:custGeom>
                <a:avLst/>
                <a:gdLst>
                  <a:gd name="T0" fmla="*/ 1169 w 1170"/>
                  <a:gd name="T1" fmla="*/ 2984 h 3661"/>
                  <a:gd name="T2" fmla="*/ 1169 w 1170"/>
                  <a:gd name="T3" fmla="*/ 2984 h 3661"/>
                  <a:gd name="T4" fmla="*/ 1169 w 1170"/>
                  <a:gd name="T5" fmla="*/ 172 h 3661"/>
                  <a:gd name="T6" fmla="*/ 1169 w 1170"/>
                  <a:gd name="T7" fmla="*/ 0 h 3661"/>
                  <a:gd name="T8" fmla="*/ 298 w 1170"/>
                  <a:gd name="T9" fmla="*/ 0 h 3661"/>
                  <a:gd name="T10" fmla="*/ 298 w 1170"/>
                  <a:gd name="T11" fmla="*/ 23 h 3661"/>
                  <a:gd name="T12" fmla="*/ 298 w 1170"/>
                  <a:gd name="T13" fmla="*/ 1113 h 3661"/>
                  <a:gd name="T14" fmla="*/ 298 w 1170"/>
                  <a:gd name="T15" fmla="*/ 3143 h 3661"/>
                  <a:gd name="T16" fmla="*/ 0 w 1170"/>
                  <a:gd name="T17" fmla="*/ 3648 h 3661"/>
                  <a:gd name="T18" fmla="*/ 745 w 1170"/>
                  <a:gd name="T19" fmla="*/ 3568 h 3661"/>
                  <a:gd name="T20" fmla="*/ 1169 w 1170"/>
                  <a:gd name="T21" fmla="*/ 2984 h 3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0" h="3661">
                    <a:moveTo>
                      <a:pt x="1169" y="2984"/>
                    </a:moveTo>
                    <a:lnTo>
                      <a:pt x="1169" y="2984"/>
                    </a:lnTo>
                    <a:cubicBezTo>
                      <a:pt x="1169" y="2651"/>
                      <a:pt x="1169" y="172"/>
                      <a:pt x="1169" y="172"/>
                    </a:cubicBezTo>
                    <a:cubicBezTo>
                      <a:pt x="1169" y="103"/>
                      <a:pt x="1169" y="46"/>
                      <a:pt x="1169" y="0"/>
                    </a:cubicBezTo>
                    <a:cubicBezTo>
                      <a:pt x="298" y="0"/>
                      <a:pt x="298" y="0"/>
                      <a:pt x="298" y="0"/>
                    </a:cubicBezTo>
                    <a:cubicBezTo>
                      <a:pt x="298" y="11"/>
                      <a:pt x="298" y="23"/>
                      <a:pt x="298" y="23"/>
                    </a:cubicBezTo>
                    <a:cubicBezTo>
                      <a:pt x="298" y="1113"/>
                      <a:pt x="298" y="1113"/>
                      <a:pt x="298" y="1113"/>
                    </a:cubicBezTo>
                    <a:cubicBezTo>
                      <a:pt x="298" y="1113"/>
                      <a:pt x="298" y="2812"/>
                      <a:pt x="298" y="3143"/>
                    </a:cubicBezTo>
                    <a:cubicBezTo>
                      <a:pt x="298" y="3476"/>
                      <a:pt x="0" y="3648"/>
                      <a:pt x="0" y="3648"/>
                    </a:cubicBezTo>
                    <a:cubicBezTo>
                      <a:pt x="252" y="3648"/>
                      <a:pt x="538" y="3660"/>
                      <a:pt x="745" y="3568"/>
                    </a:cubicBezTo>
                    <a:cubicBezTo>
                      <a:pt x="1020" y="3442"/>
                      <a:pt x="1169" y="3166"/>
                      <a:pt x="1169" y="2984"/>
                    </a:cubicBezTo>
                  </a:path>
                </a:pathLst>
              </a:custGeom>
              <a:grpFill/>
              <a:ln>
                <a:noFill/>
              </a:ln>
              <a:effectLst/>
            </p:spPr>
            <p:txBody>
              <a:bodyPr wrap="none" anchor="ctr"/>
              <a:lstStyle/>
              <a:p>
                <a:pPr algn="ctr"/>
                <a:endParaRPr lang="en-US"/>
              </a:p>
            </p:txBody>
          </p:sp>
          <p:sp>
            <p:nvSpPr>
              <p:cNvPr id="64" name="Freeform 104">
                <a:extLst>
                  <a:ext uri="{FF2B5EF4-FFF2-40B4-BE49-F238E27FC236}">
                    <a16:creationId xmlns:a16="http://schemas.microsoft.com/office/drawing/2014/main" id="{C25BC9D3-DDB2-456B-9511-6F47AF8521DA}"/>
                  </a:ext>
                </a:extLst>
              </p:cNvPr>
              <p:cNvSpPr>
                <a:spLocks noChangeArrowheads="1"/>
              </p:cNvSpPr>
              <p:nvPr/>
            </p:nvSpPr>
            <p:spPr bwMode="auto">
              <a:xfrm>
                <a:off x="6043851" y="834392"/>
                <a:ext cx="730093" cy="664220"/>
              </a:xfrm>
              <a:custGeom>
                <a:avLst/>
                <a:gdLst>
                  <a:gd name="T0" fmla="*/ 871 w 1171"/>
                  <a:gd name="T1" fmla="*/ 516 h 1068"/>
                  <a:gd name="T2" fmla="*/ 871 w 1171"/>
                  <a:gd name="T3" fmla="*/ 516 h 1068"/>
                  <a:gd name="T4" fmla="*/ 1170 w 1171"/>
                  <a:gd name="T5" fmla="*/ 23 h 1068"/>
                  <a:gd name="T6" fmla="*/ 412 w 1171"/>
                  <a:gd name="T7" fmla="*/ 103 h 1068"/>
                  <a:gd name="T8" fmla="*/ 0 w 1171"/>
                  <a:gd name="T9" fmla="*/ 677 h 1068"/>
                  <a:gd name="T10" fmla="*/ 0 w 1171"/>
                  <a:gd name="T11" fmla="*/ 1067 h 1068"/>
                  <a:gd name="T12" fmla="*/ 871 w 1171"/>
                  <a:gd name="T13" fmla="*/ 1067 h 1068"/>
                  <a:gd name="T14" fmla="*/ 871 w 1171"/>
                  <a:gd name="T15" fmla="*/ 929 h 1068"/>
                  <a:gd name="T16" fmla="*/ 871 w 1171"/>
                  <a:gd name="T17" fmla="*/ 516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1" h="1068">
                    <a:moveTo>
                      <a:pt x="871" y="516"/>
                    </a:moveTo>
                    <a:lnTo>
                      <a:pt x="871" y="516"/>
                    </a:lnTo>
                    <a:cubicBezTo>
                      <a:pt x="871" y="184"/>
                      <a:pt x="1170" y="23"/>
                      <a:pt x="1170" y="23"/>
                    </a:cubicBezTo>
                    <a:cubicBezTo>
                      <a:pt x="917" y="23"/>
                      <a:pt x="619" y="0"/>
                      <a:pt x="412" y="103"/>
                    </a:cubicBezTo>
                    <a:cubicBezTo>
                      <a:pt x="148" y="229"/>
                      <a:pt x="0" y="493"/>
                      <a:pt x="0" y="677"/>
                    </a:cubicBezTo>
                    <a:cubicBezTo>
                      <a:pt x="0" y="918"/>
                      <a:pt x="0" y="1021"/>
                      <a:pt x="0" y="1067"/>
                    </a:cubicBezTo>
                    <a:cubicBezTo>
                      <a:pt x="871" y="1067"/>
                      <a:pt x="871" y="1067"/>
                      <a:pt x="871" y="1067"/>
                    </a:cubicBezTo>
                    <a:cubicBezTo>
                      <a:pt x="871" y="929"/>
                      <a:pt x="871" y="929"/>
                      <a:pt x="871" y="929"/>
                    </a:cubicBezTo>
                    <a:cubicBezTo>
                      <a:pt x="871" y="929"/>
                      <a:pt x="871" y="849"/>
                      <a:pt x="871" y="516"/>
                    </a:cubicBezTo>
                  </a:path>
                </a:pathLst>
              </a:custGeom>
              <a:grpFill/>
              <a:ln>
                <a:noFill/>
              </a:ln>
              <a:effectLst/>
            </p:spPr>
            <p:txBody>
              <a:bodyPr wrap="none" anchor="ctr"/>
              <a:lstStyle/>
              <a:p>
                <a:pPr algn="ctr"/>
                <a:endParaRPr lang="en-US"/>
              </a:p>
            </p:txBody>
          </p:sp>
        </p:grpSp>
        <p:sp>
          <p:nvSpPr>
            <p:cNvPr id="62" name="Freeform 105">
              <a:extLst>
                <a:ext uri="{FF2B5EF4-FFF2-40B4-BE49-F238E27FC236}">
                  <a16:creationId xmlns:a16="http://schemas.microsoft.com/office/drawing/2014/main" id="{3C79EB3D-B188-4542-98F2-EE92BED5C854}"/>
                </a:ext>
              </a:extLst>
            </p:cNvPr>
            <p:cNvSpPr>
              <a:spLocks noChangeArrowheads="1"/>
            </p:cNvSpPr>
            <p:nvPr/>
          </p:nvSpPr>
          <p:spPr bwMode="auto">
            <a:xfrm>
              <a:off x="6672729" y="256073"/>
              <a:ext cx="271727" cy="565410"/>
            </a:xfrm>
            <a:custGeom>
              <a:avLst/>
              <a:gdLst>
                <a:gd name="T0" fmla="*/ 92 w 437"/>
                <a:gd name="T1" fmla="*/ 459 h 907"/>
                <a:gd name="T2" fmla="*/ 92 w 437"/>
                <a:gd name="T3" fmla="*/ 459 h 907"/>
                <a:gd name="T4" fmla="*/ 436 w 437"/>
                <a:gd name="T5" fmla="*/ 0 h 907"/>
                <a:gd name="T6" fmla="*/ 299 w 437"/>
                <a:gd name="T7" fmla="*/ 0 h 907"/>
                <a:gd name="T8" fmla="*/ 0 w 437"/>
                <a:gd name="T9" fmla="*/ 459 h 907"/>
                <a:gd name="T10" fmla="*/ 0 w 437"/>
                <a:gd name="T11" fmla="*/ 470 h 907"/>
                <a:gd name="T12" fmla="*/ 0 w 437"/>
                <a:gd name="T13" fmla="*/ 493 h 907"/>
                <a:gd name="T14" fmla="*/ 0 w 437"/>
                <a:gd name="T15" fmla="*/ 906 h 907"/>
                <a:gd name="T16" fmla="*/ 92 w 437"/>
                <a:gd name="T17" fmla="*/ 906 h 907"/>
                <a:gd name="T18" fmla="*/ 92 w 437"/>
                <a:gd name="T19" fmla="*/ 470 h 907"/>
                <a:gd name="T20" fmla="*/ 92 w 437"/>
                <a:gd name="T21" fmla="*/ 459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907">
                  <a:moveTo>
                    <a:pt x="92" y="459"/>
                  </a:moveTo>
                  <a:lnTo>
                    <a:pt x="92" y="459"/>
                  </a:lnTo>
                  <a:cubicBezTo>
                    <a:pt x="103" y="218"/>
                    <a:pt x="436" y="0"/>
                    <a:pt x="436" y="0"/>
                  </a:cubicBezTo>
                  <a:cubicBezTo>
                    <a:pt x="299" y="0"/>
                    <a:pt x="299" y="0"/>
                    <a:pt x="299" y="0"/>
                  </a:cubicBezTo>
                  <a:cubicBezTo>
                    <a:pt x="299" y="0"/>
                    <a:pt x="23" y="149"/>
                    <a:pt x="0" y="459"/>
                  </a:cubicBezTo>
                  <a:cubicBezTo>
                    <a:pt x="0" y="470"/>
                    <a:pt x="0" y="470"/>
                    <a:pt x="0" y="470"/>
                  </a:cubicBezTo>
                  <a:cubicBezTo>
                    <a:pt x="0" y="482"/>
                    <a:pt x="0" y="482"/>
                    <a:pt x="0" y="493"/>
                  </a:cubicBezTo>
                  <a:cubicBezTo>
                    <a:pt x="0" y="826"/>
                    <a:pt x="0" y="906"/>
                    <a:pt x="0" y="906"/>
                  </a:cubicBezTo>
                  <a:cubicBezTo>
                    <a:pt x="92" y="906"/>
                    <a:pt x="92" y="906"/>
                    <a:pt x="92" y="906"/>
                  </a:cubicBezTo>
                  <a:cubicBezTo>
                    <a:pt x="92" y="906"/>
                    <a:pt x="92" y="711"/>
                    <a:pt x="92" y="470"/>
                  </a:cubicBezTo>
                  <a:cubicBezTo>
                    <a:pt x="92" y="459"/>
                    <a:pt x="92" y="459"/>
                    <a:pt x="92" y="459"/>
                  </a:cubicBezTo>
                </a:path>
              </a:pathLst>
            </a:custGeom>
            <a:solidFill>
              <a:schemeClr val="accent6">
                <a:lumMod val="50000"/>
              </a:schemeClr>
            </a:solidFill>
            <a:ln>
              <a:noFill/>
            </a:ln>
            <a:effectLst/>
          </p:spPr>
          <p:txBody>
            <a:bodyPr wrap="none" anchor="ctr"/>
            <a:lstStyle/>
            <a:p>
              <a:pPr algn="ctr"/>
              <a:endParaRPr lang="en-US"/>
            </a:p>
          </p:txBody>
        </p:sp>
      </p:grpSp>
      <p:grpSp>
        <p:nvGrpSpPr>
          <p:cNvPr id="69" name="Group 76">
            <a:extLst>
              <a:ext uri="{FF2B5EF4-FFF2-40B4-BE49-F238E27FC236}">
                <a16:creationId xmlns:a16="http://schemas.microsoft.com/office/drawing/2014/main" id="{1717A0C9-6024-4E7F-9B9D-DEF07685D346}"/>
              </a:ext>
            </a:extLst>
          </p:cNvPr>
          <p:cNvGrpSpPr/>
          <p:nvPr/>
        </p:nvGrpSpPr>
        <p:grpSpPr>
          <a:xfrm>
            <a:off x="6004135" y="1261846"/>
            <a:ext cx="3323493" cy="1401608"/>
            <a:chOff x="5784933" y="1006552"/>
            <a:chExt cx="3613611" cy="2028340"/>
          </a:xfrm>
        </p:grpSpPr>
        <p:sp>
          <p:nvSpPr>
            <p:cNvPr id="70" name="Freeform 106">
              <a:extLst>
                <a:ext uri="{FF2B5EF4-FFF2-40B4-BE49-F238E27FC236}">
                  <a16:creationId xmlns:a16="http://schemas.microsoft.com/office/drawing/2014/main" id="{784952F4-7B89-4730-ADD7-9FB605490221}"/>
                </a:ext>
              </a:extLst>
            </p:cNvPr>
            <p:cNvSpPr>
              <a:spLocks noChangeArrowheads="1"/>
            </p:cNvSpPr>
            <p:nvPr/>
          </p:nvSpPr>
          <p:spPr bwMode="auto">
            <a:xfrm>
              <a:off x="6520515" y="1358238"/>
              <a:ext cx="2340265" cy="320410"/>
            </a:xfrm>
            <a:custGeom>
              <a:avLst/>
              <a:gdLst>
                <a:gd name="T0" fmla="*/ 3087 w 3088"/>
                <a:gd name="T1" fmla="*/ 0 h 449"/>
                <a:gd name="T2" fmla="*/ 3087 w 3088"/>
                <a:gd name="T3" fmla="*/ 0 h 449"/>
                <a:gd name="T4" fmla="*/ 0 w 3088"/>
                <a:gd name="T5" fmla="*/ 0 h 449"/>
                <a:gd name="T6" fmla="*/ 0 w 3088"/>
                <a:gd name="T7" fmla="*/ 46 h 449"/>
                <a:gd name="T8" fmla="*/ 0 w 3088"/>
                <a:gd name="T9" fmla="*/ 448 h 449"/>
                <a:gd name="T10" fmla="*/ 3087 w 3088"/>
                <a:gd name="T11" fmla="*/ 448 h 449"/>
                <a:gd name="T12" fmla="*/ 3087 w 3088"/>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3088" h="449">
                  <a:moveTo>
                    <a:pt x="3087" y="0"/>
                  </a:moveTo>
                  <a:lnTo>
                    <a:pt x="3087" y="0"/>
                  </a:lnTo>
                  <a:cubicBezTo>
                    <a:pt x="0" y="0"/>
                    <a:pt x="0" y="0"/>
                    <a:pt x="0" y="0"/>
                  </a:cubicBezTo>
                  <a:cubicBezTo>
                    <a:pt x="0" y="11"/>
                    <a:pt x="0" y="23"/>
                    <a:pt x="0" y="46"/>
                  </a:cubicBezTo>
                  <a:cubicBezTo>
                    <a:pt x="0" y="367"/>
                    <a:pt x="0" y="448"/>
                    <a:pt x="0" y="448"/>
                  </a:cubicBezTo>
                  <a:cubicBezTo>
                    <a:pt x="1985" y="448"/>
                    <a:pt x="2766" y="448"/>
                    <a:pt x="3087" y="448"/>
                  </a:cubicBezTo>
                  <a:cubicBezTo>
                    <a:pt x="3087" y="0"/>
                    <a:pt x="3087" y="0"/>
                    <a:pt x="3087" y="0"/>
                  </a:cubicBezTo>
                </a:path>
              </a:pathLst>
            </a:custGeom>
            <a:gradFill flip="none" rotWithShape="1">
              <a:gsLst>
                <a:gs pos="81000">
                  <a:schemeClr val="accent4"/>
                </a:gs>
                <a:gs pos="0">
                  <a:schemeClr val="accent4">
                    <a:lumMod val="20000"/>
                    <a:lumOff val="80000"/>
                  </a:schemeClr>
                </a:gs>
              </a:gsLst>
              <a:lin ang="10800000" scaled="1"/>
              <a:tileRect/>
            </a:gradFill>
            <a:ln>
              <a:noFill/>
            </a:ln>
            <a:effectLst/>
          </p:spPr>
          <p:txBody>
            <a:bodyPr wrap="none" anchor="ctr"/>
            <a:lstStyle/>
            <a:p>
              <a:pPr algn="ctr"/>
              <a:endParaRPr lang="en-US"/>
            </a:p>
          </p:txBody>
        </p:sp>
        <p:sp>
          <p:nvSpPr>
            <p:cNvPr id="71" name="Freeform 108">
              <a:extLst>
                <a:ext uri="{FF2B5EF4-FFF2-40B4-BE49-F238E27FC236}">
                  <a16:creationId xmlns:a16="http://schemas.microsoft.com/office/drawing/2014/main" id="{584AC832-5D34-4D60-816E-8F7AE6E416E6}"/>
                </a:ext>
              </a:extLst>
            </p:cNvPr>
            <p:cNvSpPr>
              <a:spLocks noChangeArrowheads="1"/>
            </p:cNvSpPr>
            <p:nvPr/>
          </p:nvSpPr>
          <p:spPr bwMode="auto">
            <a:xfrm>
              <a:off x="6520515" y="1113595"/>
              <a:ext cx="2340265" cy="264635"/>
            </a:xfrm>
            <a:custGeom>
              <a:avLst/>
              <a:gdLst>
                <a:gd name="T0" fmla="*/ 3087 w 3088"/>
                <a:gd name="T1" fmla="*/ 0 h 460"/>
                <a:gd name="T2" fmla="*/ 3087 w 3088"/>
                <a:gd name="T3" fmla="*/ 0 h 460"/>
                <a:gd name="T4" fmla="*/ 298 w 3088"/>
                <a:gd name="T5" fmla="*/ 0 h 460"/>
                <a:gd name="T6" fmla="*/ 0 w 3088"/>
                <a:gd name="T7" fmla="*/ 459 h 460"/>
                <a:gd name="T8" fmla="*/ 3087 w 3088"/>
                <a:gd name="T9" fmla="*/ 459 h 460"/>
                <a:gd name="T10" fmla="*/ 3087 w 3088"/>
                <a:gd name="T11" fmla="*/ 0 h 460"/>
              </a:gdLst>
              <a:ahLst/>
              <a:cxnLst>
                <a:cxn ang="0">
                  <a:pos x="T0" y="T1"/>
                </a:cxn>
                <a:cxn ang="0">
                  <a:pos x="T2" y="T3"/>
                </a:cxn>
                <a:cxn ang="0">
                  <a:pos x="T4" y="T5"/>
                </a:cxn>
                <a:cxn ang="0">
                  <a:pos x="T6" y="T7"/>
                </a:cxn>
                <a:cxn ang="0">
                  <a:pos x="T8" y="T9"/>
                </a:cxn>
                <a:cxn ang="0">
                  <a:pos x="T10" y="T11"/>
                </a:cxn>
              </a:cxnLst>
              <a:rect l="0" t="0" r="r" b="b"/>
              <a:pathLst>
                <a:path w="3088" h="460">
                  <a:moveTo>
                    <a:pt x="3087" y="0"/>
                  </a:moveTo>
                  <a:lnTo>
                    <a:pt x="3087" y="0"/>
                  </a:lnTo>
                  <a:cubicBezTo>
                    <a:pt x="298" y="0"/>
                    <a:pt x="298" y="0"/>
                    <a:pt x="298" y="0"/>
                  </a:cubicBezTo>
                  <a:cubicBezTo>
                    <a:pt x="298" y="0"/>
                    <a:pt x="23" y="149"/>
                    <a:pt x="0" y="459"/>
                  </a:cubicBezTo>
                  <a:cubicBezTo>
                    <a:pt x="0" y="459"/>
                    <a:pt x="0" y="459"/>
                    <a:pt x="3087" y="459"/>
                  </a:cubicBezTo>
                  <a:lnTo>
                    <a:pt x="3087" y="0"/>
                  </a:lnTo>
                </a:path>
              </a:pathLst>
            </a:custGeom>
            <a:solidFill>
              <a:schemeClr val="accent4">
                <a:lumMod val="60000"/>
                <a:lumOff val="40000"/>
              </a:schemeClr>
            </a:solidFill>
            <a:ln>
              <a:noFill/>
            </a:ln>
            <a:effectLst/>
          </p:spPr>
          <p:txBody>
            <a:bodyPr wrap="none" anchor="ctr"/>
            <a:lstStyle/>
            <a:p>
              <a:pPr algn="ctr"/>
              <a:endParaRPr lang="en-US"/>
            </a:p>
          </p:txBody>
        </p:sp>
        <p:grpSp>
          <p:nvGrpSpPr>
            <p:cNvPr id="72" name="Group 54">
              <a:extLst>
                <a:ext uri="{FF2B5EF4-FFF2-40B4-BE49-F238E27FC236}">
                  <a16:creationId xmlns:a16="http://schemas.microsoft.com/office/drawing/2014/main" id="{31D2238E-738E-4737-AC02-9A85AFB8EA49}"/>
                </a:ext>
              </a:extLst>
            </p:cNvPr>
            <p:cNvGrpSpPr/>
            <p:nvPr/>
          </p:nvGrpSpPr>
          <p:grpSpPr>
            <a:xfrm>
              <a:off x="8940178" y="1006552"/>
              <a:ext cx="458366" cy="784986"/>
              <a:chOff x="8940178" y="1006552"/>
              <a:chExt cx="458366" cy="784986"/>
            </a:xfrm>
          </p:grpSpPr>
          <p:sp>
            <p:nvSpPr>
              <p:cNvPr id="77" name="Freeform 107">
                <a:extLst>
                  <a:ext uri="{FF2B5EF4-FFF2-40B4-BE49-F238E27FC236}">
                    <a16:creationId xmlns:a16="http://schemas.microsoft.com/office/drawing/2014/main" id="{E1D09781-5F86-4BD1-83F4-4C7B23F36AE9}"/>
                  </a:ext>
                </a:extLst>
              </p:cNvPr>
              <p:cNvSpPr>
                <a:spLocks noChangeArrowheads="1"/>
              </p:cNvSpPr>
              <p:nvPr/>
            </p:nvSpPr>
            <p:spPr bwMode="auto">
              <a:xfrm>
                <a:off x="8940178" y="1399044"/>
                <a:ext cx="458366" cy="392494"/>
              </a:xfrm>
              <a:custGeom>
                <a:avLst/>
                <a:gdLst>
                  <a:gd name="T0" fmla="*/ 149 w 735"/>
                  <a:gd name="T1" fmla="*/ 551 h 632"/>
                  <a:gd name="T2" fmla="*/ 149 w 735"/>
                  <a:gd name="T3" fmla="*/ 551 h 632"/>
                  <a:gd name="T4" fmla="*/ 183 w 735"/>
                  <a:gd name="T5" fmla="*/ 608 h 632"/>
                  <a:gd name="T6" fmla="*/ 287 w 735"/>
                  <a:gd name="T7" fmla="*/ 597 h 632"/>
                  <a:gd name="T8" fmla="*/ 723 w 735"/>
                  <a:gd name="T9" fmla="*/ 46 h 632"/>
                  <a:gd name="T10" fmla="*/ 734 w 735"/>
                  <a:gd name="T11" fmla="*/ 0 h 632"/>
                  <a:gd name="T12" fmla="*/ 0 w 735"/>
                  <a:gd name="T13" fmla="*/ 0 h 632"/>
                  <a:gd name="T14" fmla="*/ 0 w 735"/>
                  <a:gd name="T15" fmla="*/ 448 h 632"/>
                  <a:gd name="T16" fmla="*/ 207 w 735"/>
                  <a:gd name="T17" fmla="*/ 448 h 632"/>
                  <a:gd name="T18" fmla="*/ 172 w 735"/>
                  <a:gd name="T19" fmla="*/ 505 h 632"/>
                  <a:gd name="T20" fmla="*/ 149 w 735"/>
                  <a:gd name="T21" fmla="*/ 55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632">
                    <a:moveTo>
                      <a:pt x="149" y="551"/>
                    </a:moveTo>
                    <a:lnTo>
                      <a:pt x="149" y="551"/>
                    </a:lnTo>
                    <a:cubicBezTo>
                      <a:pt x="149" y="574"/>
                      <a:pt x="161" y="597"/>
                      <a:pt x="183" y="608"/>
                    </a:cubicBezTo>
                    <a:cubicBezTo>
                      <a:pt x="207" y="631"/>
                      <a:pt x="264" y="631"/>
                      <a:pt x="287" y="597"/>
                    </a:cubicBezTo>
                    <a:cubicBezTo>
                      <a:pt x="723" y="46"/>
                      <a:pt x="723" y="46"/>
                      <a:pt x="723" y="46"/>
                    </a:cubicBezTo>
                    <a:cubicBezTo>
                      <a:pt x="734" y="35"/>
                      <a:pt x="734" y="11"/>
                      <a:pt x="734" y="0"/>
                    </a:cubicBezTo>
                    <a:cubicBezTo>
                      <a:pt x="470" y="0"/>
                      <a:pt x="229" y="0"/>
                      <a:pt x="0" y="0"/>
                    </a:cubicBezTo>
                    <a:cubicBezTo>
                      <a:pt x="0" y="448"/>
                      <a:pt x="0" y="448"/>
                      <a:pt x="0" y="448"/>
                    </a:cubicBezTo>
                    <a:cubicBezTo>
                      <a:pt x="207" y="448"/>
                      <a:pt x="207" y="448"/>
                      <a:pt x="207" y="448"/>
                    </a:cubicBezTo>
                    <a:cubicBezTo>
                      <a:pt x="172" y="505"/>
                      <a:pt x="172" y="505"/>
                      <a:pt x="172" y="505"/>
                    </a:cubicBezTo>
                    <a:cubicBezTo>
                      <a:pt x="161" y="516"/>
                      <a:pt x="149" y="528"/>
                      <a:pt x="149" y="551"/>
                    </a:cubicBezTo>
                  </a:path>
                </a:pathLst>
              </a:custGeom>
              <a:gradFill flip="none" rotWithShape="1">
                <a:gsLst>
                  <a:gs pos="81000">
                    <a:schemeClr val="accent4"/>
                  </a:gs>
                  <a:gs pos="0">
                    <a:schemeClr val="accent4">
                      <a:lumMod val="20000"/>
                      <a:lumOff val="80000"/>
                    </a:schemeClr>
                  </a:gs>
                </a:gsLst>
                <a:lin ang="10800000" scaled="1"/>
                <a:tileRect/>
              </a:gradFill>
              <a:ln>
                <a:noFill/>
              </a:ln>
              <a:effectLst/>
            </p:spPr>
            <p:txBody>
              <a:bodyPr wrap="none" anchor="ctr"/>
              <a:lstStyle/>
              <a:p>
                <a:pPr algn="ctr"/>
                <a:endParaRPr lang="en-US"/>
              </a:p>
            </p:txBody>
          </p:sp>
          <p:sp>
            <p:nvSpPr>
              <p:cNvPr id="78" name="Freeform 109">
                <a:extLst>
                  <a:ext uri="{FF2B5EF4-FFF2-40B4-BE49-F238E27FC236}">
                    <a16:creationId xmlns:a16="http://schemas.microsoft.com/office/drawing/2014/main" id="{BFF30DD8-A4C6-40D7-971C-987BEA25173C}"/>
                  </a:ext>
                </a:extLst>
              </p:cNvPr>
              <p:cNvSpPr>
                <a:spLocks noChangeArrowheads="1"/>
              </p:cNvSpPr>
              <p:nvPr/>
            </p:nvSpPr>
            <p:spPr bwMode="auto">
              <a:xfrm>
                <a:off x="8940178" y="1006552"/>
                <a:ext cx="458366" cy="392493"/>
              </a:xfrm>
              <a:custGeom>
                <a:avLst/>
                <a:gdLst>
                  <a:gd name="T0" fmla="*/ 0 w 735"/>
                  <a:gd name="T1" fmla="*/ 631 h 632"/>
                  <a:gd name="T2" fmla="*/ 0 w 735"/>
                  <a:gd name="T3" fmla="*/ 631 h 632"/>
                  <a:gd name="T4" fmla="*/ 734 w 735"/>
                  <a:gd name="T5" fmla="*/ 631 h 632"/>
                  <a:gd name="T6" fmla="*/ 723 w 735"/>
                  <a:gd name="T7" fmla="*/ 585 h 632"/>
                  <a:gd name="T8" fmla="*/ 287 w 735"/>
                  <a:gd name="T9" fmla="*/ 34 h 632"/>
                  <a:gd name="T10" fmla="*/ 183 w 735"/>
                  <a:gd name="T11" fmla="*/ 23 h 632"/>
                  <a:gd name="T12" fmla="*/ 172 w 735"/>
                  <a:gd name="T13" fmla="*/ 126 h 632"/>
                  <a:gd name="T14" fmla="*/ 207 w 735"/>
                  <a:gd name="T15" fmla="*/ 172 h 632"/>
                  <a:gd name="T16" fmla="*/ 0 w 735"/>
                  <a:gd name="T17" fmla="*/ 172 h 632"/>
                  <a:gd name="T18" fmla="*/ 0 w 735"/>
                  <a:gd name="T19" fmla="*/ 63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5" h="632">
                    <a:moveTo>
                      <a:pt x="0" y="631"/>
                    </a:moveTo>
                    <a:lnTo>
                      <a:pt x="0" y="631"/>
                    </a:lnTo>
                    <a:cubicBezTo>
                      <a:pt x="229" y="631"/>
                      <a:pt x="470" y="631"/>
                      <a:pt x="734" y="631"/>
                    </a:cubicBezTo>
                    <a:cubicBezTo>
                      <a:pt x="734" y="608"/>
                      <a:pt x="734" y="597"/>
                      <a:pt x="723" y="585"/>
                    </a:cubicBezTo>
                    <a:cubicBezTo>
                      <a:pt x="287" y="34"/>
                      <a:pt x="287" y="34"/>
                      <a:pt x="287" y="34"/>
                    </a:cubicBezTo>
                    <a:cubicBezTo>
                      <a:pt x="264" y="0"/>
                      <a:pt x="207" y="0"/>
                      <a:pt x="183" y="23"/>
                    </a:cubicBezTo>
                    <a:cubicBezTo>
                      <a:pt x="149" y="46"/>
                      <a:pt x="138" y="92"/>
                      <a:pt x="172" y="126"/>
                    </a:cubicBezTo>
                    <a:cubicBezTo>
                      <a:pt x="207" y="172"/>
                      <a:pt x="207" y="172"/>
                      <a:pt x="207" y="172"/>
                    </a:cubicBezTo>
                    <a:cubicBezTo>
                      <a:pt x="138" y="172"/>
                      <a:pt x="69" y="172"/>
                      <a:pt x="0" y="172"/>
                    </a:cubicBezTo>
                    <a:cubicBezTo>
                      <a:pt x="0" y="631"/>
                      <a:pt x="0" y="631"/>
                      <a:pt x="0" y="631"/>
                    </a:cubicBezTo>
                  </a:path>
                </a:pathLst>
              </a:custGeom>
              <a:solidFill>
                <a:schemeClr val="accent4">
                  <a:lumMod val="60000"/>
                  <a:lumOff val="40000"/>
                </a:schemeClr>
              </a:solidFill>
              <a:ln>
                <a:noFill/>
              </a:ln>
              <a:effectLst/>
            </p:spPr>
            <p:txBody>
              <a:bodyPr wrap="none" anchor="ctr"/>
              <a:lstStyle/>
              <a:p>
                <a:pPr algn="ctr"/>
                <a:endParaRPr lang="en-US"/>
              </a:p>
            </p:txBody>
          </p:sp>
        </p:grpSp>
        <p:grpSp>
          <p:nvGrpSpPr>
            <p:cNvPr id="73" name="Group 167">
              <a:extLst>
                <a:ext uri="{FF2B5EF4-FFF2-40B4-BE49-F238E27FC236}">
                  <a16:creationId xmlns:a16="http://schemas.microsoft.com/office/drawing/2014/main" id="{1E4A7DC4-D39E-4D16-90E7-29B4DF72DEB8}"/>
                </a:ext>
              </a:extLst>
            </p:cNvPr>
            <p:cNvGrpSpPr/>
            <p:nvPr/>
          </p:nvGrpSpPr>
          <p:grpSpPr>
            <a:xfrm>
              <a:off x="5784933" y="1099872"/>
              <a:ext cx="922222" cy="1935020"/>
              <a:chOff x="6071298" y="1484889"/>
              <a:chExt cx="922222" cy="1935020"/>
            </a:xfrm>
            <a:gradFill>
              <a:gsLst>
                <a:gs pos="100000">
                  <a:schemeClr val="accent4">
                    <a:lumMod val="60000"/>
                    <a:lumOff val="40000"/>
                  </a:schemeClr>
                </a:gs>
                <a:gs pos="41000">
                  <a:schemeClr val="accent4">
                    <a:lumMod val="50000"/>
                  </a:schemeClr>
                </a:gs>
              </a:gsLst>
              <a:lin ang="16200000" scaled="1"/>
            </a:gradFill>
          </p:grpSpPr>
          <p:sp>
            <p:nvSpPr>
              <p:cNvPr id="75" name="Freeform 110">
                <a:extLst>
                  <a:ext uri="{FF2B5EF4-FFF2-40B4-BE49-F238E27FC236}">
                    <a16:creationId xmlns:a16="http://schemas.microsoft.com/office/drawing/2014/main" id="{192542AA-534C-4754-8E1C-30E56782BBC9}"/>
                  </a:ext>
                </a:extLst>
              </p:cNvPr>
              <p:cNvSpPr>
                <a:spLocks noChangeArrowheads="1"/>
              </p:cNvSpPr>
              <p:nvPr/>
            </p:nvSpPr>
            <p:spPr bwMode="auto">
              <a:xfrm>
                <a:off x="6071298" y="2113427"/>
                <a:ext cx="735582" cy="1306482"/>
              </a:xfrm>
              <a:custGeom>
                <a:avLst/>
                <a:gdLst>
                  <a:gd name="T0" fmla="*/ 1181 w 1182"/>
                  <a:gd name="T1" fmla="*/ 1423 h 2101"/>
                  <a:gd name="T2" fmla="*/ 1181 w 1182"/>
                  <a:gd name="T3" fmla="*/ 1423 h 2101"/>
                  <a:gd name="T4" fmla="*/ 1181 w 1182"/>
                  <a:gd name="T5" fmla="*/ 229 h 2101"/>
                  <a:gd name="T6" fmla="*/ 1181 w 1182"/>
                  <a:gd name="T7" fmla="*/ 0 h 2101"/>
                  <a:gd name="T8" fmla="*/ 309 w 1182"/>
                  <a:gd name="T9" fmla="*/ 0 h 2101"/>
                  <a:gd name="T10" fmla="*/ 309 w 1182"/>
                  <a:gd name="T11" fmla="*/ 92 h 2101"/>
                  <a:gd name="T12" fmla="*/ 309 w 1182"/>
                  <a:gd name="T13" fmla="*/ 1170 h 2101"/>
                  <a:gd name="T14" fmla="*/ 309 w 1182"/>
                  <a:gd name="T15" fmla="*/ 1584 h 2101"/>
                  <a:gd name="T16" fmla="*/ 0 w 1182"/>
                  <a:gd name="T17" fmla="*/ 2089 h 2101"/>
                  <a:gd name="T18" fmla="*/ 756 w 1182"/>
                  <a:gd name="T19" fmla="*/ 2008 h 2101"/>
                  <a:gd name="T20" fmla="*/ 1181 w 1182"/>
                  <a:gd name="T21" fmla="*/ 1423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2" h="2101">
                    <a:moveTo>
                      <a:pt x="1181" y="1423"/>
                    </a:moveTo>
                    <a:lnTo>
                      <a:pt x="1181" y="1423"/>
                    </a:lnTo>
                    <a:cubicBezTo>
                      <a:pt x="1181" y="1090"/>
                      <a:pt x="1181" y="229"/>
                      <a:pt x="1181" y="229"/>
                    </a:cubicBezTo>
                    <a:cubicBezTo>
                      <a:pt x="1181" y="115"/>
                      <a:pt x="1181" y="46"/>
                      <a:pt x="1181" y="0"/>
                    </a:cubicBezTo>
                    <a:cubicBezTo>
                      <a:pt x="309" y="0"/>
                      <a:pt x="309" y="0"/>
                      <a:pt x="309" y="0"/>
                    </a:cubicBezTo>
                    <a:cubicBezTo>
                      <a:pt x="309" y="69"/>
                      <a:pt x="309" y="92"/>
                      <a:pt x="309" y="92"/>
                    </a:cubicBezTo>
                    <a:cubicBezTo>
                      <a:pt x="309" y="1170"/>
                      <a:pt x="309" y="1170"/>
                      <a:pt x="309" y="1170"/>
                    </a:cubicBezTo>
                    <a:cubicBezTo>
                      <a:pt x="309" y="1170"/>
                      <a:pt x="309" y="1251"/>
                      <a:pt x="309" y="1584"/>
                    </a:cubicBezTo>
                    <a:cubicBezTo>
                      <a:pt x="309" y="1916"/>
                      <a:pt x="0" y="2089"/>
                      <a:pt x="0" y="2089"/>
                    </a:cubicBezTo>
                    <a:cubicBezTo>
                      <a:pt x="251" y="2089"/>
                      <a:pt x="550" y="2100"/>
                      <a:pt x="756" y="2008"/>
                    </a:cubicBezTo>
                    <a:cubicBezTo>
                      <a:pt x="1032" y="1882"/>
                      <a:pt x="1181" y="1606"/>
                      <a:pt x="1181" y="1423"/>
                    </a:cubicBezTo>
                  </a:path>
                </a:pathLst>
              </a:custGeom>
              <a:grpFill/>
              <a:ln>
                <a:noFill/>
              </a:ln>
              <a:effectLst/>
            </p:spPr>
            <p:txBody>
              <a:bodyPr wrap="none" anchor="ctr"/>
              <a:lstStyle/>
              <a:p>
                <a:pPr algn="ctr"/>
                <a:endParaRPr lang="en-US"/>
              </a:p>
            </p:txBody>
          </p:sp>
          <p:sp>
            <p:nvSpPr>
              <p:cNvPr id="76" name="Freeform 111">
                <a:extLst>
                  <a:ext uri="{FF2B5EF4-FFF2-40B4-BE49-F238E27FC236}">
                    <a16:creationId xmlns:a16="http://schemas.microsoft.com/office/drawing/2014/main" id="{9118C999-51EA-4A44-B0E0-485835AFFCAB}"/>
                  </a:ext>
                </a:extLst>
              </p:cNvPr>
              <p:cNvSpPr>
                <a:spLocks noChangeArrowheads="1"/>
              </p:cNvSpPr>
              <p:nvPr/>
            </p:nvSpPr>
            <p:spPr bwMode="auto">
              <a:xfrm>
                <a:off x="6263427" y="1484889"/>
                <a:ext cx="730093" cy="628538"/>
              </a:xfrm>
              <a:custGeom>
                <a:avLst/>
                <a:gdLst>
                  <a:gd name="T0" fmla="*/ 872 w 1171"/>
                  <a:gd name="T1" fmla="*/ 528 h 1011"/>
                  <a:gd name="T2" fmla="*/ 872 w 1171"/>
                  <a:gd name="T3" fmla="*/ 528 h 1011"/>
                  <a:gd name="T4" fmla="*/ 1170 w 1171"/>
                  <a:gd name="T5" fmla="*/ 23 h 1011"/>
                  <a:gd name="T6" fmla="*/ 413 w 1171"/>
                  <a:gd name="T7" fmla="*/ 103 h 1011"/>
                  <a:gd name="T8" fmla="*/ 0 w 1171"/>
                  <a:gd name="T9" fmla="*/ 688 h 1011"/>
                  <a:gd name="T10" fmla="*/ 0 w 1171"/>
                  <a:gd name="T11" fmla="*/ 1010 h 1011"/>
                  <a:gd name="T12" fmla="*/ 872 w 1171"/>
                  <a:gd name="T13" fmla="*/ 1010 h 1011"/>
                  <a:gd name="T14" fmla="*/ 872 w 1171"/>
                  <a:gd name="T15" fmla="*/ 930 h 1011"/>
                  <a:gd name="T16" fmla="*/ 872 w 1171"/>
                  <a:gd name="T17" fmla="*/ 528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1" h="1011">
                    <a:moveTo>
                      <a:pt x="872" y="528"/>
                    </a:moveTo>
                    <a:lnTo>
                      <a:pt x="872" y="528"/>
                    </a:lnTo>
                    <a:cubicBezTo>
                      <a:pt x="872" y="195"/>
                      <a:pt x="1170" y="23"/>
                      <a:pt x="1170" y="23"/>
                    </a:cubicBezTo>
                    <a:cubicBezTo>
                      <a:pt x="918" y="23"/>
                      <a:pt x="619" y="0"/>
                      <a:pt x="413" y="103"/>
                    </a:cubicBezTo>
                    <a:cubicBezTo>
                      <a:pt x="149" y="229"/>
                      <a:pt x="0" y="505"/>
                      <a:pt x="0" y="688"/>
                    </a:cubicBezTo>
                    <a:cubicBezTo>
                      <a:pt x="0" y="849"/>
                      <a:pt x="0" y="953"/>
                      <a:pt x="0" y="1010"/>
                    </a:cubicBezTo>
                    <a:cubicBezTo>
                      <a:pt x="872" y="1010"/>
                      <a:pt x="872" y="1010"/>
                      <a:pt x="872" y="1010"/>
                    </a:cubicBezTo>
                    <a:cubicBezTo>
                      <a:pt x="872" y="930"/>
                      <a:pt x="872" y="930"/>
                      <a:pt x="872" y="930"/>
                    </a:cubicBezTo>
                    <a:cubicBezTo>
                      <a:pt x="872" y="930"/>
                      <a:pt x="872" y="849"/>
                      <a:pt x="872" y="528"/>
                    </a:cubicBezTo>
                  </a:path>
                </a:pathLst>
              </a:custGeom>
              <a:grpFill/>
              <a:ln>
                <a:noFill/>
              </a:ln>
              <a:effectLst/>
            </p:spPr>
            <p:txBody>
              <a:bodyPr wrap="none" anchor="ctr"/>
              <a:lstStyle/>
              <a:p>
                <a:pPr algn="ctr"/>
                <a:endParaRPr lang="en-US"/>
              </a:p>
            </p:txBody>
          </p:sp>
        </p:grpSp>
        <p:sp>
          <p:nvSpPr>
            <p:cNvPr id="74" name="Freeform 112">
              <a:extLst>
                <a:ext uri="{FF2B5EF4-FFF2-40B4-BE49-F238E27FC236}">
                  <a16:creationId xmlns:a16="http://schemas.microsoft.com/office/drawing/2014/main" id="{6E4C0FA9-203E-47C0-B448-12C300D014CE}"/>
                </a:ext>
              </a:extLst>
            </p:cNvPr>
            <p:cNvSpPr>
              <a:spLocks noChangeArrowheads="1"/>
            </p:cNvSpPr>
            <p:nvPr/>
          </p:nvSpPr>
          <p:spPr bwMode="auto">
            <a:xfrm>
              <a:off x="6520515" y="1113595"/>
              <a:ext cx="271725" cy="565410"/>
            </a:xfrm>
            <a:custGeom>
              <a:avLst/>
              <a:gdLst>
                <a:gd name="T0" fmla="*/ 92 w 437"/>
                <a:gd name="T1" fmla="*/ 459 h 908"/>
                <a:gd name="T2" fmla="*/ 92 w 437"/>
                <a:gd name="T3" fmla="*/ 459 h 908"/>
                <a:gd name="T4" fmla="*/ 436 w 437"/>
                <a:gd name="T5" fmla="*/ 0 h 908"/>
                <a:gd name="T6" fmla="*/ 298 w 437"/>
                <a:gd name="T7" fmla="*/ 0 h 908"/>
                <a:gd name="T8" fmla="*/ 0 w 437"/>
                <a:gd name="T9" fmla="*/ 459 h 908"/>
                <a:gd name="T10" fmla="*/ 0 w 437"/>
                <a:gd name="T11" fmla="*/ 494 h 908"/>
                <a:gd name="T12" fmla="*/ 0 w 437"/>
                <a:gd name="T13" fmla="*/ 505 h 908"/>
                <a:gd name="T14" fmla="*/ 0 w 437"/>
                <a:gd name="T15" fmla="*/ 907 h 908"/>
                <a:gd name="T16" fmla="*/ 92 w 437"/>
                <a:gd name="T17" fmla="*/ 907 h 908"/>
                <a:gd name="T18" fmla="*/ 92 w 437"/>
                <a:gd name="T19" fmla="*/ 470 h 908"/>
                <a:gd name="T20" fmla="*/ 92 w 437"/>
                <a:gd name="T21" fmla="*/ 459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908">
                  <a:moveTo>
                    <a:pt x="92" y="459"/>
                  </a:moveTo>
                  <a:lnTo>
                    <a:pt x="92" y="459"/>
                  </a:lnTo>
                  <a:cubicBezTo>
                    <a:pt x="103" y="230"/>
                    <a:pt x="436" y="0"/>
                    <a:pt x="436" y="0"/>
                  </a:cubicBezTo>
                  <a:cubicBezTo>
                    <a:pt x="298" y="0"/>
                    <a:pt x="298" y="0"/>
                    <a:pt x="298" y="0"/>
                  </a:cubicBezTo>
                  <a:cubicBezTo>
                    <a:pt x="298" y="0"/>
                    <a:pt x="23" y="149"/>
                    <a:pt x="0" y="459"/>
                  </a:cubicBezTo>
                  <a:cubicBezTo>
                    <a:pt x="0" y="470"/>
                    <a:pt x="0" y="482"/>
                    <a:pt x="0" y="494"/>
                  </a:cubicBezTo>
                  <a:cubicBezTo>
                    <a:pt x="0" y="505"/>
                    <a:pt x="0" y="505"/>
                    <a:pt x="0" y="505"/>
                  </a:cubicBezTo>
                  <a:cubicBezTo>
                    <a:pt x="0" y="826"/>
                    <a:pt x="0" y="907"/>
                    <a:pt x="0" y="907"/>
                  </a:cubicBezTo>
                  <a:cubicBezTo>
                    <a:pt x="92" y="907"/>
                    <a:pt x="92" y="907"/>
                    <a:pt x="92" y="907"/>
                  </a:cubicBezTo>
                  <a:cubicBezTo>
                    <a:pt x="92" y="907"/>
                    <a:pt x="92" y="711"/>
                    <a:pt x="92" y="470"/>
                  </a:cubicBezTo>
                  <a:cubicBezTo>
                    <a:pt x="92" y="459"/>
                    <a:pt x="92" y="459"/>
                    <a:pt x="92" y="459"/>
                  </a:cubicBezTo>
                </a:path>
              </a:pathLst>
            </a:custGeom>
            <a:solidFill>
              <a:schemeClr val="accent4">
                <a:lumMod val="75000"/>
              </a:schemeClr>
            </a:solidFill>
            <a:ln>
              <a:noFill/>
            </a:ln>
            <a:effectLst/>
          </p:spPr>
          <p:txBody>
            <a:bodyPr wrap="none" anchor="ctr"/>
            <a:lstStyle/>
            <a:p>
              <a:pPr algn="ctr"/>
              <a:endParaRPr lang="en-US"/>
            </a:p>
          </p:txBody>
        </p:sp>
      </p:grpSp>
      <p:grpSp>
        <p:nvGrpSpPr>
          <p:cNvPr id="79" name="Group 91">
            <a:extLst>
              <a:ext uri="{FF2B5EF4-FFF2-40B4-BE49-F238E27FC236}">
                <a16:creationId xmlns:a16="http://schemas.microsoft.com/office/drawing/2014/main" id="{CAE04C5B-404E-41B9-BDAA-39D0E2BFE20C}"/>
              </a:ext>
            </a:extLst>
          </p:cNvPr>
          <p:cNvGrpSpPr/>
          <p:nvPr/>
        </p:nvGrpSpPr>
        <p:grpSpPr>
          <a:xfrm>
            <a:off x="5905085" y="1786070"/>
            <a:ext cx="2568602" cy="1358454"/>
            <a:chOff x="6433090" y="1658620"/>
            <a:chExt cx="2666280" cy="2033830"/>
          </a:xfrm>
        </p:grpSpPr>
        <p:sp>
          <p:nvSpPr>
            <p:cNvPr id="80" name="Freeform 113">
              <a:extLst>
                <a:ext uri="{FF2B5EF4-FFF2-40B4-BE49-F238E27FC236}">
                  <a16:creationId xmlns:a16="http://schemas.microsoft.com/office/drawing/2014/main" id="{3E130B18-3A4E-490C-B3C8-017F979B0527}"/>
                </a:ext>
              </a:extLst>
            </p:cNvPr>
            <p:cNvSpPr>
              <a:spLocks noChangeArrowheads="1"/>
            </p:cNvSpPr>
            <p:nvPr/>
          </p:nvSpPr>
          <p:spPr bwMode="auto">
            <a:xfrm>
              <a:off x="7163182" y="2056602"/>
              <a:ext cx="1413525" cy="279960"/>
            </a:xfrm>
            <a:custGeom>
              <a:avLst/>
              <a:gdLst>
                <a:gd name="T0" fmla="*/ 2272 w 2273"/>
                <a:gd name="T1" fmla="*/ 0 h 449"/>
                <a:gd name="T2" fmla="*/ 2272 w 2273"/>
                <a:gd name="T3" fmla="*/ 0 h 449"/>
                <a:gd name="T4" fmla="*/ 0 w 2273"/>
                <a:gd name="T5" fmla="*/ 0 h 449"/>
                <a:gd name="T6" fmla="*/ 0 w 2273"/>
                <a:gd name="T7" fmla="*/ 35 h 449"/>
                <a:gd name="T8" fmla="*/ 0 w 2273"/>
                <a:gd name="T9" fmla="*/ 448 h 449"/>
                <a:gd name="T10" fmla="*/ 2272 w 2273"/>
                <a:gd name="T11" fmla="*/ 448 h 449"/>
                <a:gd name="T12" fmla="*/ 2272 w 2273"/>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2273" h="449">
                  <a:moveTo>
                    <a:pt x="2272" y="0"/>
                  </a:moveTo>
                  <a:lnTo>
                    <a:pt x="2272" y="0"/>
                  </a:lnTo>
                  <a:cubicBezTo>
                    <a:pt x="0" y="0"/>
                    <a:pt x="0" y="0"/>
                    <a:pt x="0" y="0"/>
                  </a:cubicBezTo>
                  <a:cubicBezTo>
                    <a:pt x="0" y="12"/>
                    <a:pt x="0" y="23"/>
                    <a:pt x="0" y="35"/>
                  </a:cubicBezTo>
                  <a:cubicBezTo>
                    <a:pt x="0" y="367"/>
                    <a:pt x="0" y="448"/>
                    <a:pt x="0" y="448"/>
                  </a:cubicBezTo>
                  <a:cubicBezTo>
                    <a:pt x="1388" y="448"/>
                    <a:pt x="1997" y="448"/>
                    <a:pt x="2272" y="448"/>
                  </a:cubicBezTo>
                  <a:cubicBezTo>
                    <a:pt x="2272" y="0"/>
                    <a:pt x="2272" y="0"/>
                    <a:pt x="2272" y="0"/>
                  </a:cubicBezTo>
                </a:path>
              </a:pathLst>
            </a:custGeom>
            <a:gradFill flip="none" rotWithShape="1">
              <a:gsLst>
                <a:gs pos="81000">
                  <a:schemeClr val="accent1">
                    <a:lumMod val="92000"/>
                  </a:schemeClr>
                </a:gs>
                <a:gs pos="0">
                  <a:schemeClr val="accent1">
                    <a:lumMod val="60000"/>
                    <a:lumOff val="40000"/>
                  </a:schemeClr>
                </a:gs>
              </a:gsLst>
              <a:lin ang="10800000" scaled="1"/>
              <a:tileRect/>
            </a:gradFill>
            <a:ln>
              <a:noFill/>
            </a:ln>
            <a:effectLst/>
          </p:spPr>
          <p:txBody>
            <a:bodyPr wrap="none" anchor="ctr"/>
            <a:lstStyle/>
            <a:p>
              <a:pPr algn="ctr"/>
              <a:endParaRPr lang="en-US"/>
            </a:p>
          </p:txBody>
        </p:sp>
        <p:sp>
          <p:nvSpPr>
            <p:cNvPr id="81" name="Freeform 115">
              <a:extLst>
                <a:ext uri="{FF2B5EF4-FFF2-40B4-BE49-F238E27FC236}">
                  <a16:creationId xmlns:a16="http://schemas.microsoft.com/office/drawing/2014/main" id="{ABE2DB8C-916D-4FA4-8FA5-D08382C942AD}"/>
                </a:ext>
              </a:extLst>
            </p:cNvPr>
            <p:cNvSpPr>
              <a:spLocks noChangeArrowheads="1"/>
            </p:cNvSpPr>
            <p:nvPr/>
          </p:nvSpPr>
          <p:spPr bwMode="auto">
            <a:xfrm>
              <a:off x="7163182" y="1771152"/>
              <a:ext cx="1413525" cy="285450"/>
            </a:xfrm>
            <a:custGeom>
              <a:avLst/>
              <a:gdLst>
                <a:gd name="T0" fmla="*/ 2272 w 2273"/>
                <a:gd name="T1" fmla="*/ 0 h 460"/>
                <a:gd name="T2" fmla="*/ 2272 w 2273"/>
                <a:gd name="T3" fmla="*/ 0 h 460"/>
                <a:gd name="T4" fmla="*/ 310 w 2273"/>
                <a:gd name="T5" fmla="*/ 0 h 460"/>
                <a:gd name="T6" fmla="*/ 0 w 2273"/>
                <a:gd name="T7" fmla="*/ 459 h 460"/>
                <a:gd name="T8" fmla="*/ 2272 w 2273"/>
                <a:gd name="T9" fmla="*/ 459 h 460"/>
                <a:gd name="T10" fmla="*/ 2272 w 2273"/>
                <a:gd name="T11" fmla="*/ 0 h 460"/>
              </a:gdLst>
              <a:ahLst/>
              <a:cxnLst>
                <a:cxn ang="0">
                  <a:pos x="T0" y="T1"/>
                </a:cxn>
                <a:cxn ang="0">
                  <a:pos x="T2" y="T3"/>
                </a:cxn>
                <a:cxn ang="0">
                  <a:pos x="T4" y="T5"/>
                </a:cxn>
                <a:cxn ang="0">
                  <a:pos x="T6" y="T7"/>
                </a:cxn>
                <a:cxn ang="0">
                  <a:pos x="T8" y="T9"/>
                </a:cxn>
                <a:cxn ang="0">
                  <a:pos x="T10" y="T11"/>
                </a:cxn>
              </a:cxnLst>
              <a:rect l="0" t="0" r="r" b="b"/>
              <a:pathLst>
                <a:path w="2273" h="460">
                  <a:moveTo>
                    <a:pt x="2272" y="0"/>
                  </a:moveTo>
                  <a:lnTo>
                    <a:pt x="2272" y="0"/>
                  </a:lnTo>
                  <a:cubicBezTo>
                    <a:pt x="310" y="0"/>
                    <a:pt x="310" y="0"/>
                    <a:pt x="310" y="0"/>
                  </a:cubicBezTo>
                  <a:cubicBezTo>
                    <a:pt x="310" y="0"/>
                    <a:pt x="34" y="149"/>
                    <a:pt x="0" y="459"/>
                  </a:cubicBezTo>
                  <a:cubicBezTo>
                    <a:pt x="0" y="459"/>
                    <a:pt x="0" y="459"/>
                    <a:pt x="2272" y="459"/>
                  </a:cubicBezTo>
                  <a:lnTo>
                    <a:pt x="2272" y="0"/>
                  </a:lnTo>
                </a:path>
              </a:pathLst>
            </a:custGeom>
            <a:solidFill>
              <a:schemeClr val="accent1">
                <a:lumMod val="60000"/>
                <a:lumOff val="40000"/>
              </a:schemeClr>
            </a:solidFill>
            <a:ln>
              <a:noFill/>
            </a:ln>
            <a:effectLst/>
          </p:spPr>
          <p:txBody>
            <a:bodyPr wrap="none" anchor="ctr"/>
            <a:lstStyle/>
            <a:p>
              <a:pPr algn="ctr"/>
              <a:endParaRPr lang="en-US"/>
            </a:p>
          </p:txBody>
        </p:sp>
        <p:grpSp>
          <p:nvGrpSpPr>
            <p:cNvPr id="82" name="Group 53">
              <a:extLst>
                <a:ext uri="{FF2B5EF4-FFF2-40B4-BE49-F238E27FC236}">
                  <a16:creationId xmlns:a16="http://schemas.microsoft.com/office/drawing/2014/main" id="{A5E17252-551C-4F1F-8AFB-8190C04EE106}"/>
                </a:ext>
              </a:extLst>
            </p:cNvPr>
            <p:cNvGrpSpPr/>
            <p:nvPr/>
          </p:nvGrpSpPr>
          <p:grpSpPr>
            <a:xfrm>
              <a:off x="8641003" y="1658620"/>
              <a:ext cx="458367" cy="790476"/>
              <a:chOff x="8641003" y="1658620"/>
              <a:chExt cx="458367" cy="790476"/>
            </a:xfrm>
          </p:grpSpPr>
          <p:sp>
            <p:nvSpPr>
              <p:cNvPr id="87" name="Freeform 114">
                <a:extLst>
                  <a:ext uri="{FF2B5EF4-FFF2-40B4-BE49-F238E27FC236}">
                    <a16:creationId xmlns:a16="http://schemas.microsoft.com/office/drawing/2014/main" id="{246DC73F-B1AC-4013-A5AB-CDCE93FEEBEF}"/>
                  </a:ext>
                </a:extLst>
              </p:cNvPr>
              <p:cNvSpPr>
                <a:spLocks noChangeArrowheads="1"/>
              </p:cNvSpPr>
              <p:nvPr/>
            </p:nvSpPr>
            <p:spPr bwMode="auto">
              <a:xfrm>
                <a:off x="8641003" y="2056602"/>
                <a:ext cx="458367" cy="392494"/>
              </a:xfrm>
              <a:custGeom>
                <a:avLst/>
                <a:gdLst>
                  <a:gd name="T0" fmla="*/ 149 w 735"/>
                  <a:gd name="T1" fmla="*/ 551 h 632"/>
                  <a:gd name="T2" fmla="*/ 149 w 735"/>
                  <a:gd name="T3" fmla="*/ 551 h 632"/>
                  <a:gd name="T4" fmla="*/ 172 w 735"/>
                  <a:gd name="T5" fmla="*/ 608 h 632"/>
                  <a:gd name="T6" fmla="*/ 275 w 735"/>
                  <a:gd name="T7" fmla="*/ 597 h 632"/>
                  <a:gd name="T8" fmla="*/ 712 w 735"/>
                  <a:gd name="T9" fmla="*/ 46 h 632"/>
                  <a:gd name="T10" fmla="*/ 734 w 735"/>
                  <a:gd name="T11" fmla="*/ 0 h 632"/>
                  <a:gd name="T12" fmla="*/ 0 w 735"/>
                  <a:gd name="T13" fmla="*/ 0 h 632"/>
                  <a:gd name="T14" fmla="*/ 0 w 735"/>
                  <a:gd name="T15" fmla="*/ 448 h 632"/>
                  <a:gd name="T16" fmla="*/ 207 w 735"/>
                  <a:gd name="T17" fmla="*/ 448 h 632"/>
                  <a:gd name="T18" fmla="*/ 161 w 735"/>
                  <a:gd name="T19" fmla="*/ 505 h 632"/>
                  <a:gd name="T20" fmla="*/ 149 w 735"/>
                  <a:gd name="T21" fmla="*/ 55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632">
                    <a:moveTo>
                      <a:pt x="149" y="551"/>
                    </a:moveTo>
                    <a:lnTo>
                      <a:pt x="149" y="551"/>
                    </a:lnTo>
                    <a:cubicBezTo>
                      <a:pt x="149" y="574"/>
                      <a:pt x="161" y="586"/>
                      <a:pt x="172" y="608"/>
                    </a:cubicBezTo>
                    <a:cubicBezTo>
                      <a:pt x="207" y="631"/>
                      <a:pt x="253" y="631"/>
                      <a:pt x="275" y="597"/>
                    </a:cubicBezTo>
                    <a:cubicBezTo>
                      <a:pt x="712" y="46"/>
                      <a:pt x="712" y="46"/>
                      <a:pt x="712" y="46"/>
                    </a:cubicBezTo>
                    <a:cubicBezTo>
                      <a:pt x="723" y="35"/>
                      <a:pt x="734" y="12"/>
                      <a:pt x="734" y="0"/>
                    </a:cubicBezTo>
                    <a:cubicBezTo>
                      <a:pt x="459" y="0"/>
                      <a:pt x="218" y="0"/>
                      <a:pt x="0" y="0"/>
                    </a:cubicBezTo>
                    <a:cubicBezTo>
                      <a:pt x="0" y="448"/>
                      <a:pt x="0" y="448"/>
                      <a:pt x="0" y="448"/>
                    </a:cubicBezTo>
                    <a:cubicBezTo>
                      <a:pt x="207" y="448"/>
                      <a:pt x="207" y="448"/>
                      <a:pt x="207" y="448"/>
                    </a:cubicBezTo>
                    <a:cubicBezTo>
                      <a:pt x="161" y="505"/>
                      <a:pt x="161" y="505"/>
                      <a:pt x="161" y="505"/>
                    </a:cubicBezTo>
                    <a:cubicBezTo>
                      <a:pt x="149" y="517"/>
                      <a:pt x="149" y="528"/>
                      <a:pt x="149" y="551"/>
                    </a:cubicBezTo>
                  </a:path>
                </a:pathLst>
              </a:custGeom>
              <a:gradFill flip="none" rotWithShape="1">
                <a:gsLst>
                  <a:gs pos="81000">
                    <a:schemeClr val="accent1">
                      <a:lumMod val="92000"/>
                    </a:schemeClr>
                  </a:gs>
                  <a:gs pos="0">
                    <a:schemeClr val="accent1">
                      <a:lumMod val="60000"/>
                      <a:lumOff val="40000"/>
                    </a:schemeClr>
                  </a:gs>
                </a:gsLst>
                <a:lin ang="10800000" scaled="1"/>
                <a:tileRect/>
              </a:gradFill>
              <a:ln>
                <a:noFill/>
              </a:ln>
              <a:effectLst/>
            </p:spPr>
            <p:txBody>
              <a:bodyPr wrap="none" anchor="ctr"/>
              <a:lstStyle/>
              <a:p>
                <a:pPr algn="ctr"/>
                <a:endParaRPr lang="en-US"/>
              </a:p>
            </p:txBody>
          </p:sp>
          <p:sp>
            <p:nvSpPr>
              <p:cNvPr id="88" name="Freeform 116">
                <a:extLst>
                  <a:ext uri="{FF2B5EF4-FFF2-40B4-BE49-F238E27FC236}">
                    <a16:creationId xmlns:a16="http://schemas.microsoft.com/office/drawing/2014/main" id="{9C67B96A-4C14-48D8-8BFD-056C25886853}"/>
                  </a:ext>
                </a:extLst>
              </p:cNvPr>
              <p:cNvSpPr>
                <a:spLocks noChangeArrowheads="1"/>
              </p:cNvSpPr>
              <p:nvPr/>
            </p:nvSpPr>
            <p:spPr bwMode="auto">
              <a:xfrm>
                <a:off x="8641003" y="1658620"/>
                <a:ext cx="458367" cy="400728"/>
              </a:xfrm>
              <a:custGeom>
                <a:avLst/>
                <a:gdLst>
                  <a:gd name="T0" fmla="*/ 0 w 735"/>
                  <a:gd name="T1" fmla="*/ 642 h 643"/>
                  <a:gd name="T2" fmla="*/ 0 w 735"/>
                  <a:gd name="T3" fmla="*/ 642 h 643"/>
                  <a:gd name="T4" fmla="*/ 734 w 735"/>
                  <a:gd name="T5" fmla="*/ 642 h 643"/>
                  <a:gd name="T6" fmla="*/ 712 w 735"/>
                  <a:gd name="T7" fmla="*/ 596 h 643"/>
                  <a:gd name="T8" fmla="*/ 275 w 735"/>
                  <a:gd name="T9" fmla="*/ 46 h 643"/>
                  <a:gd name="T10" fmla="*/ 172 w 735"/>
                  <a:gd name="T11" fmla="*/ 34 h 643"/>
                  <a:gd name="T12" fmla="*/ 161 w 735"/>
                  <a:gd name="T13" fmla="*/ 137 h 643"/>
                  <a:gd name="T14" fmla="*/ 207 w 735"/>
                  <a:gd name="T15" fmla="*/ 183 h 643"/>
                  <a:gd name="T16" fmla="*/ 0 w 735"/>
                  <a:gd name="T17" fmla="*/ 183 h 643"/>
                  <a:gd name="T18" fmla="*/ 0 w 735"/>
                  <a:gd name="T19" fmla="*/ 642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5" h="643">
                    <a:moveTo>
                      <a:pt x="0" y="642"/>
                    </a:moveTo>
                    <a:lnTo>
                      <a:pt x="0" y="642"/>
                    </a:lnTo>
                    <a:cubicBezTo>
                      <a:pt x="218" y="642"/>
                      <a:pt x="459" y="642"/>
                      <a:pt x="734" y="642"/>
                    </a:cubicBezTo>
                    <a:cubicBezTo>
                      <a:pt x="734" y="619"/>
                      <a:pt x="723" y="608"/>
                      <a:pt x="712" y="596"/>
                    </a:cubicBezTo>
                    <a:cubicBezTo>
                      <a:pt x="275" y="46"/>
                      <a:pt x="275" y="46"/>
                      <a:pt x="275" y="46"/>
                    </a:cubicBezTo>
                    <a:cubicBezTo>
                      <a:pt x="253" y="11"/>
                      <a:pt x="207" y="0"/>
                      <a:pt x="172" y="34"/>
                    </a:cubicBezTo>
                    <a:cubicBezTo>
                      <a:pt x="138" y="57"/>
                      <a:pt x="138" y="103"/>
                      <a:pt x="161" y="137"/>
                    </a:cubicBezTo>
                    <a:cubicBezTo>
                      <a:pt x="207" y="183"/>
                      <a:pt x="207" y="183"/>
                      <a:pt x="207" y="183"/>
                    </a:cubicBezTo>
                    <a:cubicBezTo>
                      <a:pt x="126" y="183"/>
                      <a:pt x="57" y="183"/>
                      <a:pt x="0" y="183"/>
                    </a:cubicBezTo>
                    <a:cubicBezTo>
                      <a:pt x="0" y="642"/>
                      <a:pt x="0" y="642"/>
                      <a:pt x="0" y="642"/>
                    </a:cubicBezTo>
                  </a:path>
                </a:pathLst>
              </a:custGeom>
              <a:solidFill>
                <a:schemeClr val="accent1">
                  <a:lumMod val="60000"/>
                  <a:lumOff val="40000"/>
                </a:schemeClr>
              </a:solidFill>
              <a:ln>
                <a:noFill/>
              </a:ln>
              <a:effectLst/>
            </p:spPr>
            <p:txBody>
              <a:bodyPr wrap="none" anchor="ctr"/>
              <a:lstStyle/>
              <a:p>
                <a:pPr algn="ctr"/>
                <a:endParaRPr lang="en-US"/>
              </a:p>
            </p:txBody>
          </p:sp>
        </p:grpSp>
        <p:grpSp>
          <p:nvGrpSpPr>
            <p:cNvPr id="83" name="Group 175">
              <a:extLst>
                <a:ext uri="{FF2B5EF4-FFF2-40B4-BE49-F238E27FC236}">
                  <a16:creationId xmlns:a16="http://schemas.microsoft.com/office/drawing/2014/main" id="{51EA9E2B-6DCF-4633-9058-E8A3533377A8}"/>
                </a:ext>
              </a:extLst>
            </p:cNvPr>
            <p:cNvGrpSpPr/>
            <p:nvPr/>
          </p:nvGrpSpPr>
          <p:grpSpPr>
            <a:xfrm>
              <a:off x="6433090" y="1757430"/>
              <a:ext cx="922222" cy="1935020"/>
              <a:chOff x="6241470" y="2149109"/>
              <a:chExt cx="922222" cy="1935020"/>
            </a:xfrm>
            <a:gradFill>
              <a:gsLst>
                <a:gs pos="71000">
                  <a:schemeClr val="accent1">
                    <a:lumMod val="75000"/>
                  </a:schemeClr>
                </a:gs>
                <a:gs pos="98000">
                  <a:schemeClr val="accent1">
                    <a:lumMod val="60000"/>
                    <a:lumOff val="40000"/>
                  </a:schemeClr>
                </a:gs>
              </a:gsLst>
              <a:lin ang="16200000" scaled="1"/>
            </a:gradFill>
          </p:grpSpPr>
          <p:sp>
            <p:nvSpPr>
              <p:cNvPr id="85" name="Freeform 117">
                <a:extLst>
                  <a:ext uri="{FF2B5EF4-FFF2-40B4-BE49-F238E27FC236}">
                    <a16:creationId xmlns:a16="http://schemas.microsoft.com/office/drawing/2014/main" id="{36412821-0FA3-42A6-8F59-4F5D8EEF9DA0}"/>
                  </a:ext>
                </a:extLst>
              </p:cNvPr>
              <p:cNvSpPr>
                <a:spLocks noChangeArrowheads="1"/>
              </p:cNvSpPr>
              <p:nvPr/>
            </p:nvSpPr>
            <p:spPr bwMode="auto">
              <a:xfrm>
                <a:off x="6241470" y="2906649"/>
                <a:ext cx="730093" cy="1177480"/>
              </a:xfrm>
              <a:custGeom>
                <a:avLst/>
                <a:gdLst>
                  <a:gd name="T0" fmla="*/ 1171 w 1172"/>
                  <a:gd name="T1" fmla="*/ 1215 h 1893"/>
                  <a:gd name="T2" fmla="*/ 1171 w 1172"/>
                  <a:gd name="T3" fmla="*/ 1215 h 1893"/>
                  <a:gd name="T4" fmla="*/ 1171 w 1172"/>
                  <a:gd name="T5" fmla="*/ 23 h 1893"/>
                  <a:gd name="T6" fmla="*/ 1171 w 1172"/>
                  <a:gd name="T7" fmla="*/ 0 h 1893"/>
                  <a:gd name="T8" fmla="*/ 299 w 1172"/>
                  <a:gd name="T9" fmla="*/ 0 h 1893"/>
                  <a:gd name="T10" fmla="*/ 299 w 1172"/>
                  <a:gd name="T11" fmla="*/ 963 h 1893"/>
                  <a:gd name="T12" fmla="*/ 299 w 1172"/>
                  <a:gd name="T13" fmla="*/ 1376 h 1893"/>
                  <a:gd name="T14" fmla="*/ 0 w 1172"/>
                  <a:gd name="T15" fmla="*/ 1881 h 1893"/>
                  <a:gd name="T16" fmla="*/ 758 w 1172"/>
                  <a:gd name="T17" fmla="*/ 1800 h 1893"/>
                  <a:gd name="T18" fmla="*/ 1171 w 1172"/>
                  <a:gd name="T19" fmla="*/ 1215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1893">
                    <a:moveTo>
                      <a:pt x="1171" y="1215"/>
                    </a:moveTo>
                    <a:lnTo>
                      <a:pt x="1171" y="1215"/>
                    </a:lnTo>
                    <a:cubicBezTo>
                      <a:pt x="1171" y="882"/>
                      <a:pt x="1171" y="23"/>
                      <a:pt x="1171" y="23"/>
                    </a:cubicBezTo>
                    <a:cubicBezTo>
                      <a:pt x="1171" y="11"/>
                      <a:pt x="1171" y="0"/>
                      <a:pt x="1171" y="0"/>
                    </a:cubicBezTo>
                    <a:cubicBezTo>
                      <a:pt x="299" y="0"/>
                      <a:pt x="299" y="0"/>
                      <a:pt x="299" y="0"/>
                    </a:cubicBezTo>
                    <a:cubicBezTo>
                      <a:pt x="299" y="963"/>
                      <a:pt x="299" y="963"/>
                      <a:pt x="299" y="963"/>
                    </a:cubicBezTo>
                    <a:cubicBezTo>
                      <a:pt x="299" y="963"/>
                      <a:pt x="299" y="1043"/>
                      <a:pt x="299" y="1376"/>
                    </a:cubicBezTo>
                    <a:cubicBezTo>
                      <a:pt x="299" y="1708"/>
                      <a:pt x="0" y="1881"/>
                      <a:pt x="0" y="1881"/>
                    </a:cubicBezTo>
                    <a:cubicBezTo>
                      <a:pt x="253" y="1881"/>
                      <a:pt x="551" y="1892"/>
                      <a:pt x="758" y="1800"/>
                    </a:cubicBezTo>
                    <a:cubicBezTo>
                      <a:pt x="1021" y="1674"/>
                      <a:pt x="1171" y="1399"/>
                      <a:pt x="1171" y="1215"/>
                    </a:cubicBezTo>
                  </a:path>
                </a:pathLst>
              </a:custGeom>
              <a:grpFill/>
              <a:ln>
                <a:noFill/>
              </a:ln>
              <a:effectLst/>
            </p:spPr>
            <p:txBody>
              <a:bodyPr wrap="none" anchor="ctr"/>
              <a:lstStyle/>
              <a:p>
                <a:pPr algn="ctr"/>
                <a:endParaRPr lang="en-US"/>
              </a:p>
            </p:txBody>
          </p:sp>
          <p:sp>
            <p:nvSpPr>
              <p:cNvPr id="86" name="Freeform 118">
                <a:extLst>
                  <a:ext uri="{FF2B5EF4-FFF2-40B4-BE49-F238E27FC236}">
                    <a16:creationId xmlns:a16="http://schemas.microsoft.com/office/drawing/2014/main" id="{E42E45F0-E887-4015-9B4A-E36AFA1B826F}"/>
                  </a:ext>
                </a:extLst>
              </p:cNvPr>
              <p:cNvSpPr>
                <a:spLocks noChangeArrowheads="1"/>
              </p:cNvSpPr>
              <p:nvPr/>
            </p:nvSpPr>
            <p:spPr bwMode="auto">
              <a:xfrm>
                <a:off x="6428110" y="2149109"/>
                <a:ext cx="735582" cy="757540"/>
              </a:xfrm>
              <a:custGeom>
                <a:avLst/>
                <a:gdLst>
                  <a:gd name="T0" fmla="*/ 872 w 1183"/>
                  <a:gd name="T1" fmla="*/ 930 h 1218"/>
                  <a:gd name="T2" fmla="*/ 872 w 1183"/>
                  <a:gd name="T3" fmla="*/ 930 h 1218"/>
                  <a:gd name="T4" fmla="*/ 872 w 1183"/>
                  <a:gd name="T5" fmla="*/ 517 h 1218"/>
                  <a:gd name="T6" fmla="*/ 1182 w 1183"/>
                  <a:gd name="T7" fmla="*/ 23 h 1218"/>
                  <a:gd name="T8" fmla="*/ 424 w 1183"/>
                  <a:gd name="T9" fmla="*/ 104 h 1218"/>
                  <a:gd name="T10" fmla="*/ 0 w 1183"/>
                  <a:gd name="T11" fmla="*/ 689 h 1218"/>
                  <a:gd name="T12" fmla="*/ 0 w 1183"/>
                  <a:gd name="T13" fmla="*/ 1102 h 1218"/>
                  <a:gd name="T14" fmla="*/ 0 w 1183"/>
                  <a:gd name="T15" fmla="*/ 1217 h 1218"/>
                  <a:gd name="T16" fmla="*/ 872 w 1183"/>
                  <a:gd name="T17" fmla="*/ 1217 h 1218"/>
                  <a:gd name="T18" fmla="*/ 872 w 1183"/>
                  <a:gd name="T19" fmla="*/ 93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3" h="1218">
                    <a:moveTo>
                      <a:pt x="872" y="930"/>
                    </a:moveTo>
                    <a:lnTo>
                      <a:pt x="872" y="930"/>
                    </a:lnTo>
                    <a:cubicBezTo>
                      <a:pt x="872" y="930"/>
                      <a:pt x="872" y="849"/>
                      <a:pt x="872" y="517"/>
                    </a:cubicBezTo>
                    <a:cubicBezTo>
                      <a:pt x="872" y="195"/>
                      <a:pt x="1182" y="23"/>
                      <a:pt x="1182" y="23"/>
                    </a:cubicBezTo>
                    <a:cubicBezTo>
                      <a:pt x="918" y="23"/>
                      <a:pt x="631" y="0"/>
                      <a:pt x="424" y="104"/>
                    </a:cubicBezTo>
                    <a:cubicBezTo>
                      <a:pt x="149" y="230"/>
                      <a:pt x="0" y="494"/>
                      <a:pt x="0" y="689"/>
                    </a:cubicBezTo>
                    <a:cubicBezTo>
                      <a:pt x="0" y="1022"/>
                      <a:pt x="0" y="1102"/>
                      <a:pt x="0" y="1102"/>
                    </a:cubicBezTo>
                    <a:cubicBezTo>
                      <a:pt x="0" y="1136"/>
                      <a:pt x="0" y="1182"/>
                      <a:pt x="0" y="1217"/>
                    </a:cubicBezTo>
                    <a:cubicBezTo>
                      <a:pt x="872" y="1217"/>
                      <a:pt x="872" y="1217"/>
                      <a:pt x="872" y="1217"/>
                    </a:cubicBezTo>
                    <a:cubicBezTo>
                      <a:pt x="872" y="930"/>
                      <a:pt x="872" y="930"/>
                      <a:pt x="872" y="930"/>
                    </a:cubicBezTo>
                  </a:path>
                </a:pathLst>
              </a:custGeom>
              <a:grpFill/>
              <a:ln>
                <a:noFill/>
              </a:ln>
              <a:effectLst/>
            </p:spPr>
            <p:txBody>
              <a:bodyPr wrap="none" anchor="ctr"/>
              <a:lstStyle/>
              <a:p>
                <a:pPr algn="ctr"/>
                <a:endParaRPr lang="en-US"/>
              </a:p>
            </p:txBody>
          </p:sp>
        </p:grpSp>
        <p:sp>
          <p:nvSpPr>
            <p:cNvPr id="84" name="Freeform 119">
              <a:extLst>
                <a:ext uri="{FF2B5EF4-FFF2-40B4-BE49-F238E27FC236}">
                  <a16:creationId xmlns:a16="http://schemas.microsoft.com/office/drawing/2014/main" id="{51CCF966-1E5E-43C7-A504-5CF294621F56}"/>
                </a:ext>
              </a:extLst>
            </p:cNvPr>
            <p:cNvSpPr>
              <a:spLocks noChangeArrowheads="1"/>
            </p:cNvSpPr>
            <p:nvPr/>
          </p:nvSpPr>
          <p:spPr bwMode="auto">
            <a:xfrm>
              <a:off x="7159651" y="1771152"/>
              <a:ext cx="271725" cy="565410"/>
            </a:xfrm>
            <a:custGeom>
              <a:avLst/>
              <a:gdLst>
                <a:gd name="T0" fmla="*/ 436 w 437"/>
                <a:gd name="T1" fmla="*/ 0 h 908"/>
                <a:gd name="T2" fmla="*/ 436 w 437"/>
                <a:gd name="T3" fmla="*/ 0 h 908"/>
                <a:gd name="T4" fmla="*/ 310 w 437"/>
                <a:gd name="T5" fmla="*/ 0 h 908"/>
                <a:gd name="T6" fmla="*/ 0 w 437"/>
                <a:gd name="T7" fmla="*/ 494 h 908"/>
                <a:gd name="T8" fmla="*/ 0 w 437"/>
                <a:gd name="T9" fmla="*/ 907 h 908"/>
                <a:gd name="T10" fmla="*/ 92 w 437"/>
                <a:gd name="T11" fmla="*/ 907 h 908"/>
                <a:gd name="T12" fmla="*/ 92 w 437"/>
                <a:gd name="T13" fmla="*/ 471 h 908"/>
                <a:gd name="T14" fmla="*/ 436 w 437"/>
                <a:gd name="T15" fmla="*/ 0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7" h="908">
                  <a:moveTo>
                    <a:pt x="436" y="0"/>
                  </a:moveTo>
                  <a:lnTo>
                    <a:pt x="436" y="0"/>
                  </a:lnTo>
                  <a:cubicBezTo>
                    <a:pt x="310" y="0"/>
                    <a:pt x="310" y="0"/>
                    <a:pt x="310" y="0"/>
                  </a:cubicBezTo>
                  <a:cubicBezTo>
                    <a:pt x="310" y="0"/>
                    <a:pt x="0" y="172"/>
                    <a:pt x="0" y="494"/>
                  </a:cubicBezTo>
                  <a:cubicBezTo>
                    <a:pt x="0" y="826"/>
                    <a:pt x="0" y="907"/>
                    <a:pt x="0" y="907"/>
                  </a:cubicBezTo>
                  <a:cubicBezTo>
                    <a:pt x="92" y="907"/>
                    <a:pt x="92" y="907"/>
                    <a:pt x="92" y="907"/>
                  </a:cubicBezTo>
                  <a:cubicBezTo>
                    <a:pt x="92" y="907"/>
                    <a:pt x="92" y="712"/>
                    <a:pt x="92" y="471"/>
                  </a:cubicBezTo>
                  <a:cubicBezTo>
                    <a:pt x="92" y="241"/>
                    <a:pt x="436" y="0"/>
                    <a:pt x="436" y="0"/>
                  </a:cubicBezTo>
                </a:path>
              </a:pathLst>
            </a:custGeom>
            <a:solidFill>
              <a:schemeClr val="accent1">
                <a:lumMod val="50000"/>
              </a:schemeClr>
            </a:solidFill>
            <a:ln>
              <a:noFill/>
            </a:ln>
            <a:effectLst/>
          </p:spPr>
          <p:txBody>
            <a:bodyPr wrap="none" anchor="ctr"/>
            <a:lstStyle/>
            <a:p>
              <a:pPr algn="ctr"/>
              <a:endParaRPr lang="en-US"/>
            </a:p>
          </p:txBody>
        </p:sp>
      </p:grpSp>
      <p:sp>
        <p:nvSpPr>
          <p:cNvPr id="3" name="Freeform 123">
            <a:extLst>
              <a:ext uri="{FF2B5EF4-FFF2-40B4-BE49-F238E27FC236}">
                <a16:creationId xmlns:a16="http://schemas.microsoft.com/office/drawing/2014/main" id="{D622C83B-EB6F-480D-A4FD-24F163EF5AAF}"/>
              </a:ext>
            </a:extLst>
          </p:cNvPr>
          <p:cNvSpPr>
            <a:spLocks noChangeArrowheads="1"/>
          </p:cNvSpPr>
          <p:nvPr/>
        </p:nvSpPr>
        <p:spPr bwMode="auto">
          <a:xfrm>
            <a:off x="4750429" y="2232421"/>
            <a:ext cx="2351506" cy="2172087"/>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en-US" dirty="0"/>
          </a:p>
        </p:txBody>
      </p:sp>
      <p:sp>
        <p:nvSpPr>
          <p:cNvPr id="4" name="Freeform 124">
            <a:extLst>
              <a:ext uri="{FF2B5EF4-FFF2-40B4-BE49-F238E27FC236}">
                <a16:creationId xmlns:a16="http://schemas.microsoft.com/office/drawing/2014/main" id="{C2B60104-63A3-49BE-B221-20716D31D888}"/>
              </a:ext>
            </a:extLst>
          </p:cNvPr>
          <p:cNvSpPr>
            <a:spLocks noChangeArrowheads="1"/>
          </p:cNvSpPr>
          <p:nvPr/>
        </p:nvSpPr>
        <p:spPr bwMode="auto">
          <a:xfrm>
            <a:off x="5452919" y="3115750"/>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5" name="Group 15">
            <a:extLst>
              <a:ext uri="{FF2B5EF4-FFF2-40B4-BE49-F238E27FC236}">
                <a16:creationId xmlns:a16="http://schemas.microsoft.com/office/drawing/2014/main" id="{34BA5CF8-E00B-4895-B649-F41DCB16289F}"/>
              </a:ext>
            </a:extLst>
          </p:cNvPr>
          <p:cNvGrpSpPr>
            <a:grpSpLocks/>
          </p:cNvGrpSpPr>
          <p:nvPr/>
        </p:nvGrpSpPr>
        <p:grpSpPr bwMode="auto">
          <a:xfrm>
            <a:off x="5395659" y="4401441"/>
            <a:ext cx="1050805" cy="750545"/>
            <a:chOff x="5158596" y="5496283"/>
            <a:chExt cx="1408390" cy="1155813"/>
          </a:xfrm>
        </p:grpSpPr>
        <p:sp>
          <p:nvSpPr>
            <p:cNvPr id="6" name="Freeform 125">
              <a:extLst>
                <a:ext uri="{FF2B5EF4-FFF2-40B4-BE49-F238E27FC236}">
                  <a16:creationId xmlns:a16="http://schemas.microsoft.com/office/drawing/2014/main" id="{5D75C291-38BE-4822-B2C1-BEA9983E31CF}"/>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7" name="Freeform 126">
              <a:extLst>
                <a:ext uri="{FF2B5EF4-FFF2-40B4-BE49-F238E27FC236}">
                  <a16:creationId xmlns:a16="http://schemas.microsoft.com/office/drawing/2014/main" id="{BAC852AF-65A3-4918-8CE9-7A7F57653A30}"/>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8" name="Freeform 127">
              <a:extLst>
                <a:ext uri="{FF2B5EF4-FFF2-40B4-BE49-F238E27FC236}">
                  <a16:creationId xmlns:a16="http://schemas.microsoft.com/office/drawing/2014/main" id="{C8C8B847-92DE-4AE9-8AB9-0862B0D25F11}"/>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128">
              <a:extLst>
                <a:ext uri="{FF2B5EF4-FFF2-40B4-BE49-F238E27FC236}">
                  <a16:creationId xmlns:a16="http://schemas.microsoft.com/office/drawing/2014/main" id="{99E3525C-6117-4E65-8C6E-38CEF1B56BD3}"/>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0" name="Freeform 129">
              <a:extLst>
                <a:ext uri="{FF2B5EF4-FFF2-40B4-BE49-F238E27FC236}">
                  <a16:creationId xmlns:a16="http://schemas.microsoft.com/office/drawing/2014/main" id="{CB562B7C-A642-496D-867F-EA44FA2EB43C}"/>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1" name="Freeform 130">
              <a:extLst>
                <a:ext uri="{FF2B5EF4-FFF2-40B4-BE49-F238E27FC236}">
                  <a16:creationId xmlns:a16="http://schemas.microsoft.com/office/drawing/2014/main" id="{7CF4B455-EC13-4F2D-9324-42B54EA0F0B3}"/>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2" name="Freeform 131">
              <a:extLst>
                <a:ext uri="{FF2B5EF4-FFF2-40B4-BE49-F238E27FC236}">
                  <a16:creationId xmlns:a16="http://schemas.microsoft.com/office/drawing/2014/main" id="{51D9F059-5BB4-43B7-A778-208339C97F04}"/>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3" name="Freeform 132">
              <a:extLst>
                <a:ext uri="{FF2B5EF4-FFF2-40B4-BE49-F238E27FC236}">
                  <a16:creationId xmlns:a16="http://schemas.microsoft.com/office/drawing/2014/main" id="{3F4EC688-7E88-4338-A2FF-5CE8F7251A72}"/>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57">
              <a:extLst>
                <a:ext uri="{FF2B5EF4-FFF2-40B4-BE49-F238E27FC236}">
                  <a16:creationId xmlns:a16="http://schemas.microsoft.com/office/drawing/2014/main" id="{75DF2680-A479-4C6F-993B-8A043F73F8F9}"/>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58">
              <a:extLst>
                <a:ext uri="{FF2B5EF4-FFF2-40B4-BE49-F238E27FC236}">
                  <a16:creationId xmlns:a16="http://schemas.microsoft.com/office/drawing/2014/main" id="{0AA172E6-4CF9-4CF5-B922-AFD8AABE82B8}"/>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59">
              <a:extLst>
                <a:ext uri="{FF2B5EF4-FFF2-40B4-BE49-F238E27FC236}">
                  <a16:creationId xmlns:a16="http://schemas.microsoft.com/office/drawing/2014/main" id="{D8C95906-020D-43C1-8C21-E7C9BC827F6E}"/>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60">
              <a:extLst>
                <a:ext uri="{FF2B5EF4-FFF2-40B4-BE49-F238E27FC236}">
                  <a16:creationId xmlns:a16="http://schemas.microsoft.com/office/drawing/2014/main" id="{6B27660F-5609-4E27-987A-D0C0B4D5C63B}"/>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18" name="Group 14">
            <a:extLst>
              <a:ext uri="{FF2B5EF4-FFF2-40B4-BE49-F238E27FC236}">
                <a16:creationId xmlns:a16="http://schemas.microsoft.com/office/drawing/2014/main" id="{472375C9-D89C-47B0-8E66-11495D38BA0D}"/>
              </a:ext>
            </a:extLst>
          </p:cNvPr>
          <p:cNvGrpSpPr>
            <a:grpSpLocks/>
          </p:cNvGrpSpPr>
          <p:nvPr/>
        </p:nvGrpSpPr>
        <p:grpSpPr bwMode="auto">
          <a:xfrm>
            <a:off x="4012676" y="2318272"/>
            <a:ext cx="3816350" cy="2120439"/>
            <a:chOff x="3964352" y="3346640"/>
            <a:chExt cx="3816102" cy="2001392"/>
          </a:xfrm>
          <a:effectLst/>
        </p:grpSpPr>
        <p:sp>
          <p:nvSpPr>
            <p:cNvPr id="19" name="Freeform 155">
              <a:extLst>
                <a:ext uri="{FF2B5EF4-FFF2-40B4-BE49-F238E27FC236}">
                  <a16:creationId xmlns:a16="http://schemas.microsoft.com/office/drawing/2014/main" id="{02D16B6D-86C5-4BD3-8A2C-2263AE8DA163}"/>
                </a:ext>
              </a:extLst>
            </p:cNvPr>
            <p:cNvSpPr>
              <a:spLocks noChangeArrowheads="1"/>
            </p:cNvSpPr>
            <p:nvPr/>
          </p:nvSpPr>
          <p:spPr bwMode="auto">
            <a:xfrm>
              <a:off x="3964352" y="3346640"/>
              <a:ext cx="850845" cy="2001392"/>
            </a:xfrm>
            <a:custGeom>
              <a:avLst/>
              <a:gdLst>
                <a:gd name="T0" fmla="*/ 391 w 1367"/>
                <a:gd name="T1" fmla="*/ 447 h 3213"/>
                <a:gd name="T2" fmla="*/ 391 w 1367"/>
                <a:gd name="T3" fmla="*/ 447 h 3213"/>
                <a:gd name="T4" fmla="*/ 402 w 1367"/>
                <a:gd name="T5" fmla="*/ 378 h 3213"/>
                <a:gd name="T6" fmla="*/ 241 w 1367"/>
                <a:gd name="T7" fmla="*/ 33 h 3213"/>
                <a:gd name="T8" fmla="*/ 184 w 1367"/>
                <a:gd name="T9" fmla="*/ 0 h 3213"/>
                <a:gd name="T10" fmla="*/ 127 w 1367"/>
                <a:gd name="T11" fmla="*/ 45 h 3213"/>
                <a:gd name="T12" fmla="*/ 0 w 1367"/>
                <a:gd name="T13" fmla="*/ 401 h 3213"/>
                <a:gd name="T14" fmla="*/ 23 w 1367"/>
                <a:gd name="T15" fmla="*/ 469 h 3213"/>
                <a:gd name="T16" fmla="*/ 58 w 1367"/>
                <a:gd name="T17" fmla="*/ 481 h 3213"/>
                <a:gd name="T18" fmla="*/ 92 w 1367"/>
                <a:gd name="T19" fmla="*/ 469 h 3213"/>
                <a:gd name="T20" fmla="*/ 127 w 1367"/>
                <a:gd name="T21" fmla="*/ 447 h 3213"/>
                <a:gd name="T22" fmla="*/ 207 w 1367"/>
                <a:gd name="T23" fmla="*/ 814 h 3213"/>
                <a:gd name="T24" fmla="*/ 827 w 1367"/>
                <a:gd name="T25" fmla="*/ 2076 h 3213"/>
                <a:gd name="T26" fmla="*/ 838 w 1367"/>
                <a:gd name="T27" fmla="*/ 2088 h 3213"/>
                <a:gd name="T28" fmla="*/ 1205 w 1367"/>
                <a:gd name="T29" fmla="*/ 3098 h 3213"/>
                <a:gd name="T30" fmla="*/ 1205 w 1367"/>
                <a:gd name="T31" fmla="*/ 3155 h 3213"/>
                <a:gd name="T32" fmla="*/ 1274 w 1367"/>
                <a:gd name="T33" fmla="*/ 3212 h 3213"/>
                <a:gd name="T34" fmla="*/ 1309 w 1367"/>
                <a:gd name="T35" fmla="*/ 3212 h 3213"/>
                <a:gd name="T36" fmla="*/ 1309 w 1367"/>
                <a:gd name="T37" fmla="*/ 3212 h 3213"/>
                <a:gd name="T38" fmla="*/ 1343 w 1367"/>
                <a:gd name="T39" fmla="*/ 3201 h 3213"/>
                <a:gd name="T40" fmla="*/ 1366 w 1367"/>
                <a:gd name="T41" fmla="*/ 3155 h 3213"/>
                <a:gd name="T42" fmla="*/ 1366 w 1367"/>
                <a:gd name="T43" fmla="*/ 3086 h 3213"/>
                <a:gd name="T44" fmla="*/ 964 w 1367"/>
                <a:gd name="T45" fmla="*/ 1996 h 3213"/>
                <a:gd name="T46" fmla="*/ 953 w 1367"/>
                <a:gd name="T47" fmla="*/ 1984 h 3213"/>
                <a:gd name="T48" fmla="*/ 356 w 1367"/>
                <a:gd name="T49" fmla="*/ 768 h 3213"/>
                <a:gd name="T50" fmla="*/ 287 w 1367"/>
                <a:gd name="T51" fmla="*/ 447 h 3213"/>
                <a:gd name="T52" fmla="*/ 322 w 1367"/>
                <a:gd name="T53" fmla="*/ 458 h 3213"/>
                <a:gd name="T54" fmla="*/ 391 w 1367"/>
                <a:gd name="T55" fmla="*/ 447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7" h="3213">
                  <a:moveTo>
                    <a:pt x="391" y="447"/>
                  </a:moveTo>
                  <a:lnTo>
                    <a:pt x="391" y="447"/>
                  </a:lnTo>
                  <a:cubicBezTo>
                    <a:pt x="402" y="423"/>
                    <a:pt x="413" y="401"/>
                    <a:pt x="402" y="378"/>
                  </a:cubicBezTo>
                  <a:cubicBezTo>
                    <a:pt x="241" y="33"/>
                    <a:pt x="241" y="33"/>
                    <a:pt x="241" y="33"/>
                  </a:cubicBezTo>
                  <a:cubicBezTo>
                    <a:pt x="230" y="11"/>
                    <a:pt x="207" y="0"/>
                    <a:pt x="184" y="0"/>
                  </a:cubicBezTo>
                  <a:cubicBezTo>
                    <a:pt x="161" y="0"/>
                    <a:pt x="138" y="22"/>
                    <a:pt x="127" y="45"/>
                  </a:cubicBezTo>
                  <a:cubicBezTo>
                    <a:pt x="0" y="401"/>
                    <a:pt x="0" y="401"/>
                    <a:pt x="0" y="401"/>
                  </a:cubicBezTo>
                  <a:cubicBezTo>
                    <a:pt x="0" y="423"/>
                    <a:pt x="0" y="447"/>
                    <a:pt x="23" y="469"/>
                  </a:cubicBezTo>
                  <a:cubicBezTo>
                    <a:pt x="35" y="469"/>
                    <a:pt x="46" y="481"/>
                    <a:pt x="58" y="481"/>
                  </a:cubicBezTo>
                  <a:cubicBezTo>
                    <a:pt x="69" y="481"/>
                    <a:pt x="81" y="469"/>
                    <a:pt x="92" y="469"/>
                  </a:cubicBezTo>
                  <a:cubicBezTo>
                    <a:pt x="127" y="447"/>
                    <a:pt x="127" y="447"/>
                    <a:pt x="127" y="447"/>
                  </a:cubicBezTo>
                  <a:cubicBezTo>
                    <a:pt x="149" y="573"/>
                    <a:pt x="173" y="687"/>
                    <a:pt x="207" y="814"/>
                  </a:cubicBezTo>
                  <a:cubicBezTo>
                    <a:pt x="345" y="1330"/>
                    <a:pt x="597" y="1732"/>
                    <a:pt x="827" y="2076"/>
                  </a:cubicBezTo>
                  <a:cubicBezTo>
                    <a:pt x="838" y="2088"/>
                    <a:pt x="838" y="2088"/>
                    <a:pt x="838" y="2088"/>
                  </a:cubicBezTo>
                  <a:cubicBezTo>
                    <a:pt x="1010" y="2363"/>
                    <a:pt x="1182" y="2822"/>
                    <a:pt x="1205" y="3098"/>
                  </a:cubicBezTo>
                  <a:cubicBezTo>
                    <a:pt x="1205" y="3109"/>
                    <a:pt x="1205" y="3132"/>
                    <a:pt x="1205" y="3155"/>
                  </a:cubicBezTo>
                  <a:cubicBezTo>
                    <a:pt x="1205" y="3189"/>
                    <a:pt x="1240" y="3212"/>
                    <a:pt x="1274" y="3212"/>
                  </a:cubicBezTo>
                  <a:cubicBezTo>
                    <a:pt x="1309" y="3212"/>
                    <a:pt x="1309" y="3212"/>
                    <a:pt x="1309" y="3212"/>
                  </a:cubicBezTo>
                  <a:lnTo>
                    <a:pt x="1309" y="3212"/>
                  </a:lnTo>
                  <a:cubicBezTo>
                    <a:pt x="1320" y="3212"/>
                    <a:pt x="1331" y="3212"/>
                    <a:pt x="1343" y="3201"/>
                  </a:cubicBezTo>
                  <a:cubicBezTo>
                    <a:pt x="1355" y="3189"/>
                    <a:pt x="1366" y="3166"/>
                    <a:pt x="1366" y="3155"/>
                  </a:cubicBezTo>
                  <a:cubicBezTo>
                    <a:pt x="1366" y="3132"/>
                    <a:pt x="1366" y="3109"/>
                    <a:pt x="1366" y="3086"/>
                  </a:cubicBezTo>
                  <a:cubicBezTo>
                    <a:pt x="1343" y="2788"/>
                    <a:pt x="1159" y="2294"/>
                    <a:pt x="964" y="1996"/>
                  </a:cubicBezTo>
                  <a:cubicBezTo>
                    <a:pt x="953" y="1984"/>
                    <a:pt x="953" y="1984"/>
                    <a:pt x="953" y="1984"/>
                  </a:cubicBezTo>
                  <a:cubicBezTo>
                    <a:pt x="735" y="1651"/>
                    <a:pt x="482" y="1273"/>
                    <a:pt x="356" y="768"/>
                  </a:cubicBezTo>
                  <a:cubicBezTo>
                    <a:pt x="287" y="447"/>
                    <a:pt x="287" y="447"/>
                    <a:pt x="287" y="447"/>
                  </a:cubicBezTo>
                  <a:cubicBezTo>
                    <a:pt x="322" y="458"/>
                    <a:pt x="322" y="458"/>
                    <a:pt x="322" y="458"/>
                  </a:cubicBezTo>
                  <a:cubicBezTo>
                    <a:pt x="345" y="469"/>
                    <a:pt x="368" y="469"/>
                    <a:pt x="391" y="447"/>
                  </a:cubicBezTo>
                </a:path>
              </a:pathLst>
            </a:custGeom>
            <a:gradFill>
              <a:gsLst>
                <a:gs pos="39000">
                  <a:schemeClr val="accent4"/>
                </a:gs>
                <a:gs pos="98000">
                  <a:schemeClr val="accent4">
                    <a:lumMod val="40000"/>
                    <a:lumOff val="60000"/>
                  </a:schemeClr>
                </a:gs>
              </a:gsLst>
              <a:lin ang="1620000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0" name="Freeform 156">
              <a:extLst>
                <a:ext uri="{FF2B5EF4-FFF2-40B4-BE49-F238E27FC236}">
                  <a16:creationId xmlns:a16="http://schemas.microsoft.com/office/drawing/2014/main" id="{D3A9B5B3-CE06-42EB-8A83-2AAB0F3EE096}"/>
                </a:ext>
              </a:extLst>
            </p:cNvPr>
            <p:cNvSpPr>
              <a:spLocks noChangeArrowheads="1"/>
            </p:cNvSpPr>
            <p:nvPr/>
          </p:nvSpPr>
          <p:spPr bwMode="auto">
            <a:xfrm>
              <a:off x="6929609" y="3346640"/>
              <a:ext cx="850845" cy="2001392"/>
            </a:xfrm>
            <a:custGeom>
              <a:avLst/>
              <a:gdLst>
                <a:gd name="T0" fmla="*/ 402 w 1367"/>
                <a:gd name="T1" fmla="*/ 1984 h 3213"/>
                <a:gd name="T2" fmla="*/ 402 w 1367"/>
                <a:gd name="T3" fmla="*/ 1984 h 3213"/>
                <a:gd name="T4" fmla="*/ 402 w 1367"/>
                <a:gd name="T5" fmla="*/ 1996 h 3213"/>
                <a:gd name="T6" fmla="*/ 0 w 1367"/>
                <a:gd name="T7" fmla="*/ 3086 h 3213"/>
                <a:gd name="T8" fmla="*/ 0 w 1367"/>
                <a:gd name="T9" fmla="*/ 3155 h 3213"/>
                <a:gd name="T10" fmla="*/ 11 w 1367"/>
                <a:gd name="T11" fmla="*/ 3201 h 3213"/>
                <a:gd name="T12" fmla="*/ 57 w 1367"/>
                <a:gd name="T13" fmla="*/ 3212 h 3213"/>
                <a:gd name="T14" fmla="*/ 57 w 1367"/>
                <a:gd name="T15" fmla="*/ 3212 h 3213"/>
                <a:gd name="T16" fmla="*/ 92 w 1367"/>
                <a:gd name="T17" fmla="*/ 3212 h 3213"/>
                <a:gd name="T18" fmla="*/ 138 w 1367"/>
                <a:gd name="T19" fmla="*/ 3201 h 3213"/>
                <a:gd name="T20" fmla="*/ 149 w 1367"/>
                <a:gd name="T21" fmla="*/ 3155 h 3213"/>
                <a:gd name="T22" fmla="*/ 149 w 1367"/>
                <a:gd name="T23" fmla="*/ 3098 h 3213"/>
                <a:gd name="T24" fmla="*/ 528 w 1367"/>
                <a:gd name="T25" fmla="*/ 2088 h 3213"/>
                <a:gd name="T26" fmla="*/ 539 w 1367"/>
                <a:gd name="T27" fmla="*/ 2076 h 3213"/>
                <a:gd name="T28" fmla="*/ 1159 w 1367"/>
                <a:gd name="T29" fmla="*/ 802 h 3213"/>
                <a:gd name="T30" fmla="*/ 1228 w 1367"/>
                <a:gd name="T31" fmla="*/ 447 h 3213"/>
                <a:gd name="T32" fmla="*/ 1262 w 1367"/>
                <a:gd name="T33" fmla="*/ 469 h 3213"/>
                <a:gd name="T34" fmla="*/ 1297 w 1367"/>
                <a:gd name="T35" fmla="*/ 481 h 3213"/>
                <a:gd name="T36" fmla="*/ 1343 w 1367"/>
                <a:gd name="T37" fmla="*/ 469 h 3213"/>
                <a:gd name="T38" fmla="*/ 1354 w 1367"/>
                <a:gd name="T39" fmla="*/ 401 h 3213"/>
                <a:gd name="T40" fmla="*/ 1239 w 1367"/>
                <a:gd name="T41" fmla="*/ 45 h 3213"/>
                <a:gd name="T42" fmla="*/ 1182 w 1367"/>
                <a:gd name="T43" fmla="*/ 0 h 3213"/>
                <a:gd name="T44" fmla="*/ 1124 w 1367"/>
                <a:gd name="T45" fmla="*/ 33 h 3213"/>
                <a:gd name="T46" fmla="*/ 964 w 1367"/>
                <a:gd name="T47" fmla="*/ 378 h 3213"/>
                <a:gd name="T48" fmla="*/ 975 w 1367"/>
                <a:gd name="T49" fmla="*/ 447 h 3213"/>
                <a:gd name="T50" fmla="*/ 1044 w 1367"/>
                <a:gd name="T51" fmla="*/ 458 h 3213"/>
                <a:gd name="T52" fmla="*/ 1067 w 1367"/>
                <a:gd name="T53" fmla="*/ 447 h 3213"/>
                <a:gd name="T54" fmla="*/ 1010 w 1367"/>
                <a:gd name="T55" fmla="*/ 768 h 3213"/>
                <a:gd name="T56" fmla="*/ 402 w 1367"/>
                <a:gd name="T57" fmla="*/ 1984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7" h="3213">
                  <a:moveTo>
                    <a:pt x="402" y="1984"/>
                  </a:moveTo>
                  <a:lnTo>
                    <a:pt x="402" y="1984"/>
                  </a:lnTo>
                  <a:cubicBezTo>
                    <a:pt x="402" y="1996"/>
                    <a:pt x="402" y="1996"/>
                    <a:pt x="402" y="1996"/>
                  </a:cubicBezTo>
                  <a:cubicBezTo>
                    <a:pt x="206" y="2294"/>
                    <a:pt x="23" y="2788"/>
                    <a:pt x="0" y="3086"/>
                  </a:cubicBezTo>
                  <a:cubicBezTo>
                    <a:pt x="0" y="3109"/>
                    <a:pt x="0" y="3132"/>
                    <a:pt x="0" y="3155"/>
                  </a:cubicBezTo>
                  <a:cubicBezTo>
                    <a:pt x="0" y="3166"/>
                    <a:pt x="0" y="3189"/>
                    <a:pt x="11" y="3201"/>
                  </a:cubicBezTo>
                  <a:cubicBezTo>
                    <a:pt x="23" y="3212"/>
                    <a:pt x="46" y="3212"/>
                    <a:pt x="57" y="3212"/>
                  </a:cubicBezTo>
                  <a:lnTo>
                    <a:pt x="57" y="3212"/>
                  </a:lnTo>
                  <a:cubicBezTo>
                    <a:pt x="92" y="3212"/>
                    <a:pt x="92" y="3212"/>
                    <a:pt x="92" y="3212"/>
                  </a:cubicBezTo>
                  <a:cubicBezTo>
                    <a:pt x="103" y="3212"/>
                    <a:pt x="126" y="3212"/>
                    <a:pt x="138" y="3201"/>
                  </a:cubicBezTo>
                  <a:cubicBezTo>
                    <a:pt x="149" y="3189"/>
                    <a:pt x="149" y="3166"/>
                    <a:pt x="149" y="3155"/>
                  </a:cubicBezTo>
                  <a:cubicBezTo>
                    <a:pt x="149" y="3132"/>
                    <a:pt x="149" y="3109"/>
                    <a:pt x="149" y="3098"/>
                  </a:cubicBezTo>
                  <a:cubicBezTo>
                    <a:pt x="172" y="2822"/>
                    <a:pt x="344" y="2363"/>
                    <a:pt x="528" y="2088"/>
                  </a:cubicBezTo>
                  <a:cubicBezTo>
                    <a:pt x="539" y="2076"/>
                    <a:pt x="539" y="2076"/>
                    <a:pt x="539" y="2076"/>
                  </a:cubicBezTo>
                  <a:cubicBezTo>
                    <a:pt x="769" y="1732"/>
                    <a:pt x="1021" y="1330"/>
                    <a:pt x="1159" y="802"/>
                  </a:cubicBezTo>
                  <a:cubicBezTo>
                    <a:pt x="1193" y="687"/>
                    <a:pt x="1216" y="573"/>
                    <a:pt x="1228" y="447"/>
                  </a:cubicBezTo>
                  <a:cubicBezTo>
                    <a:pt x="1262" y="469"/>
                    <a:pt x="1262" y="469"/>
                    <a:pt x="1262" y="469"/>
                  </a:cubicBezTo>
                  <a:cubicBezTo>
                    <a:pt x="1274" y="469"/>
                    <a:pt x="1285" y="481"/>
                    <a:pt x="1297" y="481"/>
                  </a:cubicBezTo>
                  <a:cubicBezTo>
                    <a:pt x="1308" y="481"/>
                    <a:pt x="1331" y="469"/>
                    <a:pt x="1343" y="469"/>
                  </a:cubicBezTo>
                  <a:cubicBezTo>
                    <a:pt x="1354" y="447"/>
                    <a:pt x="1366" y="423"/>
                    <a:pt x="1354" y="401"/>
                  </a:cubicBezTo>
                  <a:cubicBezTo>
                    <a:pt x="1239" y="45"/>
                    <a:pt x="1239" y="45"/>
                    <a:pt x="1239" y="45"/>
                  </a:cubicBezTo>
                  <a:cubicBezTo>
                    <a:pt x="1228" y="22"/>
                    <a:pt x="1205" y="0"/>
                    <a:pt x="1182" y="0"/>
                  </a:cubicBezTo>
                  <a:cubicBezTo>
                    <a:pt x="1159" y="0"/>
                    <a:pt x="1136" y="11"/>
                    <a:pt x="1124" y="33"/>
                  </a:cubicBezTo>
                  <a:cubicBezTo>
                    <a:pt x="964" y="378"/>
                    <a:pt x="964" y="378"/>
                    <a:pt x="964" y="378"/>
                  </a:cubicBezTo>
                  <a:cubicBezTo>
                    <a:pt x="953" y="401"/>
                    <a:pt x="953" y="423"/>
                    <a:pt x="975" y="447"/>
                  </a:cubicBezTo>
                  <a:cubicBezTo>
                    <a:pt x="998" y="469"/>
                    <a:pt x="1021" y="469"/>
                    <a:pt x="1044" y="458"/>
                  </a:cubicBezTo>
                  <a:cubicBezTo>
                    <a:pt x="1067" y="447"/>
                    <a:pt x="1067" y="447"/>
                    <a:pt x="1067" y="447"/>
                  </a:cubicBezTo>
                  <a:cubicBezTo>
                    <a:pt x="1056" y="550"/>
                    <a:pt x="1033" y="665"/>
                    <a:pt x="1010" y="768"/>
                  </a:cubicBezTo>
                  <a:cubicBezTo>
                    <a:pt x="883" y="1273"/>
                    <a:pt x="631" y="1651"/>
                    <a:pt x="402" y="1984"/>
                  </a:cubicBezTo>
                </a:path>
              </a:pathLst>
            </a:custGeom>
            <a:gradFill>
              <a:gsLst>
                <a:gs pos="39000">
                  <a:schemeClr val="accent4"/>
                </a:gs>
                <a:gs pos="98000">
                  <a:schemeClr val="accent4">
                    <a:lumMod val="40000"/>
                    <a:lumOff val="60000"/>
                  </a:schemeClr>
                </a:gs>
              </a:gsLst>
              <a:lin ang="1620000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21" name="مجموعة 20">
            <a:extLst>
              <a:ext uri="{FF2B5EF4-FFF2-40B4-BE49-F238E27FC236}">
                <a16:creationId xmlns:a16="http://schemas.microsoft.com/office/drawing/2014/main" id="{5A1E8217-A649-4AC9-9128-F0A7A43B7892}"/>
              </a:ext>
            </a:extLst>
          </p:cNvPr>
          <p:cNvGrpSpPr/>
          <p:nvPr/>
        </p:nvGrpSpPr>
        <p:grpSpPr>
          <a:xfrm>
            <a:off x="4016869" y="5279378"/>
            <a:ext cx="3906993" cy="604627"/>
            <a:chOff x="4273472" y="5202419"/>
            <a:chExt cx="3906993" cy="604627"/>
          </a:xfrm>
        </p:grpSpPr>
        <p:sp>
          <p:nvSpPr>
            <p:cNvPr id="22" name="Rounded Rectangle 184">
              <a:extLst>
                <a:ext uri="{FF2B5EF4-FFF2-40B4-BE49-F238E27FC236}">
                  <a16:creationId xmlns:a16="http://schemas.microsoft.com/office/drawing/2014/main" id="{ADCDCB87-C87B-4367-B913-EC31EC0C2E24}"/>
                </a:ext>
              </a:extLst>
            </p:cNvPr>
            <p:cNvSpPr/>
            <p:nvPr/>
          </p:nvSpPr>
          <p:spPr>
            <a:xfrm>
              <a:off x="4406389" y="5202419"/>
              <a:ext cx="3687164" cy="591709"/>
            </a:xfrm>
            <a:prstGeom prst="roundRect">
              <a:avLst/>
            </a:prstGeom>
            <a:solidFill>
              <a:schemeClr val="bg1"/>
            </a:solidFill>
            <a:ln>
              <a:noFill/>
            </a:ln>
            <a:effectLst>
              <a:outerShdw blurRad="50800" dist="762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3" name="TextBox 1">
              <a:extLst>
                <a:ext uri="{FF2B5EF4-FFF2-40B4-BE49-F238E27FC236}">
                  <a16:creationId xmlns:a16="http://schemas.microsoft.com/office/drawing/2014/main" id="{C0268F52-7901-4714-9B0B-A6D231554DA5}"/>
                </a:ext>
              </a:extLst>
            </p:cNvPr>
            <p:cNvSpPr txBox="1"/>
            <p:nvPr/>
          </p:nvSpPr>
          <p:spPr>
            <a:xfrm>
              <a:off x="4273472" y="5283825"/>
              <a:ext cx="3906993" cy="523221"/>
            </a:xfrm>
            <a:prstGeom prst="rect">
              <a:avLst/>
            </a:prstGeom>
            <a:noFill/>
          </p:spPr>
          <p:txBody>
            <a:bodyPr wrap="square" rtlCol="0">
              <a:spAutoFit/>
            </a:bodyPr>
            <a:lstStyle/>
            <a:p>
              <a:pPr algn="ctr"/>
              <a:r>
                <a:rPr lang="ar-SA" sz="1400" b="1" dirty="0">
                  <a:solidFill>
                    <a:srgbClr val="7030A0"/>
                  </a:solidFill>
                </a:rPr>
                <a:t>الأثر الناتج من استخدام الأدوات التفاعلية وأنظمة الاستجابة الالكترونية</a:t>
              </a:r>
              <a:endParaRPr lang="en-US" sz="1400" b="1" dirty="0">
                <a:solidFill>
                  <a:srgbClr val="7030A0"/>
                </a:solidFill>
              </a:endParaRPr>
            </a:p>
          </p:txBody>
        </p:sp>
      </p:grpSp>
      <p:grpSp>
        <p:nvGrpSpPr>
          <p:cNvPr id="89" name="Group 176">
            <a:extLst>
              <a:ext uri="{FF2B5EF4-FFF2-40B4-BE49-F238E27FC236}">
                <a16:creationId xmlns:a16="http://schemas.microsoft.com/office/drawing/2014/main" id="{731FEDB1-796F-47B5-AEF0-2CB334469F51}"/>
              </a:ext>
            </a:extLst>
          </p:cNvPr>
          <p:cNvGrpSpPr/>
          <p:nvPr/>
        </p:nvGrpSpPr>
        <p:grpSpPr>
          <a:xfrm>
            <a:off x="884678" y="3009709"/>
            <a:ext cx="557779" cy="350419"/>
            <a:chOff x="1235119" y="4520538"/>
            <a:chExt cx="551686" cy="301918"/>
          </a:xfrm>
        </p:grpSpPr>
        <p:sp>
          <p:nvSpPr>
            <p:cNvPr id="90" name="Freeform 143">
              <a:extLst>
                <a:ext uri="{FF2B5EF4-FFF2-40B4-BE49-F238E27FC236}">
                  <a16:creationId xmlns:a16="http://schemas.microsoft.com/office/drawing/2014/main" id="{4A987991-D669-4BE1-A19D-79644026F1CA}"/>
                </a:ext>
              </a:extLst>
            </p:cNvPr>
            <p:cNvSpPr>
              <a:spLocks noChangeArrowheads="1"/>
            </p:cNvSpPr>
            <p:nvPr/>
          </p:nvSpPr>
          <p:spPr bwMode="auto">
            <a:xfrm>
              <a:off x="1515080" y="4520538"/>
              <a:ext cx="271725" cy="301918"/>
            </a:xfrm>
            <a:custGeom>
              <a:avLst/>
              <a:gdLst>
                <a:gd name="T0" fmla="*/ 23 w 437"/>
                <a:gd name="T1" fmla="*/ 471 h 483"/>
                <a:gd name="T2" fmla="*/ 23 w 437"/>
                <a:gd name="T3" fmla="*/ 471 h 483"/>
                <a:gd name="T4" fmla="*/ 413 w 437"/>
                <a:gd name="T5" fmla="*/ 161 h 483"/>
                <a:gd name="T6" fmla="*/ 425 w 437"/>
                <a:gd name="T7" fmla="*/ 92 h 483"/>
                <a:gd name="T8" fmla="*/ 379 w 437"/>
                <a:gd name="T9" fmla="*/ 69 h 483"/>
                <a:gd name="T10" fmla="*/ 344 w 437"/>
                <a:gd name="T11" fmla="*/ 80 h 483"/>
                <a:gd name="T12" fmla="*/ 310 w 437"/>
                <a:gd name="T13" fmla="*/ 104 h 483"/>
                <a:gd name="T14" fmla="*/ 310 w 437"/>
                <a:gd name="T15" fmla="*/ 0 h 483"/>
                <a:gd name="T16" fmla="*/ 0 w 437"/>
                <a:gd name="T17" fmla="*/ 0 h 483"/>
                <a:gd name="T18" fmla="*/ 0 w 437"/>
                <a:gd name="T19" fmla="*/ 482 h 483"/>
                <a:gd name="T20" fmla="*/ 23 w 437"/>
                <a:gd name="T21"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483">
                  <a:moveTo>
                    <a:pt x="23" y="471"/>
                  </a:moveTo>
                  <a:lnTo>
                    <a:pt x="23" y="471"/>
                  </a:lnTo>
                  <a:cubicBezTo>
                    <a:pt x="413" y="161"/>
                    <a:pt x="413" y="161"/>
                    <a:pt x="413" y="161"/>
                  </a:cubicBezTo>
                  <a:cubicBezTo>
                    <a:pt x="436" y="149"/>
                    <a:pt x="436" y="115"/>
                    <a:pt x="425" y="92"/>
                  </a:cubicBezTo>
                  <a:cubicBezTo>
                    <a:pt x="413" y="80"/>
                    <a:pt x="390" y="69"/>
                    <a:pt x="379" y="69"/>
                  </a:cubicBezTo>
                  <a:cubicBezTo>
                    <a:pt x="368" y="69"/>
                    <a:pt x="356" y="69"/>
                    <a:pt x="344" y="80"/>
                  </a:cubicBezTo>
                  <a:cubicBezTo>
                    <a:pt x="310" y="104"/>
                    <a:pt x="310" y="104"/>
                    <a:pt x="310" y="104"/>
                  </a:cubicBezTo>
                  <a:cubicBezTo>
                    <a:pt x="310" y="0"/>
                    <a:pt x="310" y="0"/>
                    <a:pt x="310" y="0"/>
                  </a:cubicBezTo>
                  <a:cubicBezTo>
                    <a:pt x="0" y="0"/>
                    <a:pt x="0" y="0"/>
                    <a:pt x="0" y="0"/>
                  </a:cubicBezTo>
                  <a:cubicBezTo>
                    <a:pt x="0" y="482"/>
                    <a:pt x="0" y="482"/>
                    <a:pt x="0" y="482"/>
                  </a:cubicBezTo>
                  <a:cubicBezTo>
                    <a:pt x="12" y="482"/>
                    <a:pt x="23" y="482"/>
                    <a:pt x="23" y="471"/>
                  </a:cubicBezTo>
                </a:path>
              </a:pathLst>
            </a:custGeom>
            <a:solidFill>
              <a:schemeClr val="accent2">
                <a:lumMod val="60000"/>
                <a:lumOff val="40000"/>
              </a:schemeClr>
            </a:solidFill>
            <a:ln>
              <a:noFill/>
            </a:ln>
            <a:effectLst/>
          </p:spPr>
          <p:txBody>
            <a:bodyPr wrap="none" anchor="ctr"/>
            <a:lstStyle/>
            <a:p>
              <a:pPr algn="ctr"/>
              <a:endParaRPr lang="en-US"/>
            </a:p>
          </p:txBody>
        </p:sp>
        <p:sp>
          <p:nvSpPr>
            <p:cNvPr id="91" name="Freeform 144">
              <a:extLst>
                <a:ext uri="{FF2B5EF4-FFF2-40B4-BE49-F238E27FC236}">
                  <a16:creationId xmlns:a16="http://schemas.microsoft.com/office/drawing/2014/main" id="{5A58EE2C-B3E8-4307-A2F4-6A5F61E2372B}"/>
                </a:ext>
              </a:extLst>
            </p:cNvPr>
            <p:cNvSpPr>
              <a:spLocks noChangeArrowheads="1"/>
            </p:cNvSpPr>
            <p:nvPr/>
          </p:nvSpPr>
          <p:spPr bwMode="auto">
            <a:xfrm>
              <a:off x="1235119" y="4520538"/>
              <a:ext cx="279960" cy="301918"/>
            </a:xfrm>
            <a:custGeom>
              <a:avLst/>
              <a:gdLst>
                <a:gd name="T0" fmla="*/ 22 w 448"/>
                <a:gd name="T1" fmla="*/ 161 h 483"/>
                <a:gd name="T2" fmla="*/ 22 w 448"/>
                <a:gd name="T3" fmla="*/ 161 h 483"/>
                <a:gd name="T4" fmla="*/ 413 w 448"/>
                <a:gd name="T5" fmla="*/ 471 h 483"/>
                <a:gd name="T6" fmla="*/ 447 w 448"/>
                <a:gd name="T7" fmla="*/ 482 h 483"/>
                <a:gd name="T8" fmla="*/ 447 w 448"/>
                <a:gd name="T9" fmla="*/ 0 h 483"/>
                <a:gd name="T10" fmla="*/ 126 w 448"/>
                <a:gd name="T11" fmla="*/ 0 h 483"/>
                <a:gd name="T12" fmla="*/ 126 w 448"/>
                <a:gd name="T13" fmla="*/ 104 h 483"/>
                <a:gd name="T14" fmla="*/ 91 w 448"/>
                <a:gd name="T15" fmla="*/ 80 h 483"/>
                <a:gd name="T16" fmla="*/ 11 w 448"/>
                <a:gd name="T17" fmla="*/ 92 h 483"/>
                <a:gd name="T18" fmla="*/ 22 w 448"/>
                <a:gd name="T19"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483">
                  <a:moveTo>
                    <a:pt x="22" y="161"/>
                  </a:moveTo>
                  <a:lnTo>
                    <a:pt x="22" y="161"/>
                  </a:lnTo>
                  <a:cubicBezTo>
                    <a:pt x="413" y="471"/>
                    <a:pt x="413" y="471"/>
                    <a:pt x="413" y="471"/>
                  </a:cubicBezTo>
                  <a:cubicBezTo>
                    <a:pt x="424" y="482"/>
                    <a:pt x="436" y="482"/>
                    <a:pt x="447" y="482"/>
                  </a:cubicBezTo>
                  <a:cubicBezTo>
                    <a:pt x="447" y="0"/>
                    <a:pt x="447" y="0"/>
                    <a:pt x="447" y="0"/>
                  </a:cubicBezTo>
                  <a:cubicBezTo>
                    <a:pt x="126" y="0"/>
                    <a:pt x="126" y="0"/>
                    <a:pt x="126" y="0"/>
                  </a:cubicBezTo>
                  <a:cubicBezTo>
                    <a:pt x="126" y="104"/>
                    <a:pt x="126" y="104"/>
                    <a:pt x="126" y="104"/>
                  </a:cubicBezTo>
                  <a:cubicBezTo>
                    <a:pt x="91" y="80"/>
                    <a:pt x="91" y="80"/>
                    <a:pt x="91" y="80"/>
                  </a:cubicBezTo>
                  <a:cubicBezTo>
                    <a:pt x="68" y="58"/>
                    <a:pt x="34" y="69"/>
                    <a:pt x="11" y="92"/>
                  </a:cubicBezTo>
                  <a:cubicBezTo>
                    <a:pt x="0" y="115"/>
                    <a:pt x="0" y="149"/>
                    <a:pt x="22" y="161"/>
                  </a:cubicBezTo>
                </a:path>
              </a:pathLst>
            </a:custGeom>
            <a:solidFill>
              <a:schemeClr val="accent2"/>
            </a:solidFill>
            <a:ln>
              <a:noFill/>
            </a:ln>
            <a:effectLst/>
          </p:spPr>
          <p:txBody>
            <a:bodyPr wrap="none" anchor="ctr"/>
            <a:lstStyle/>
            <a:p>
              <a:pPr algn="ctr"/>
              <a:endParaRPr lang="en-US"/>
            </a:p>
          </p:txBody>
        </p:sp>
      </p:grpSp>
      <p:sp>
        <p:nvSpPr>
          <p:cNvPr id="92" name="TextBox 202">
            <a:extLst>
              <a:ext uri="{FF2B5EF4-FFF2-40B4-BE49-F238E27FC236}">
                <a16:creationId xmlns:a16="http://schemas.microsoft.com/office/drawing/2014/main" id="{C1AAFA6C-18F6-46B8-A2A3-AF029F39AF38}"/>
              </a:ext>
            </a:extLst>
          </p:cNvPr>
          <p:cNvSpPr txBox="1"/>
          <p:nvPr/>
        </p:nvSpPr>
        <p:spPr>
          <a:xfrm>
            <a:off x="561816" y="3590889"/>
            <a:ext cx="1232842" cy="1986923"/>
          </a:xfrm>
          <a:prstGeom prst="rect">
            <a:avLst/>
          </a:prstGeom>
          <a:noFill/>
        </p:spPr>
        <p:txBody>
          <a:bodyPr wrap="square" rtlCol="0">
            <a:normAutofit/>
          </a:bodyPr>
          <a:lstStyle/>
          <a:p>
            <a:pPr algn="justLow"/>
            <a:r>
              <a:rPr lang="ar-SA" sz="1400" dirty="0">
                <a:solidFill>
                  <a:prstClr val="black"/>
                </a:solidFill>
                <a:latin typeface="Arabic UI Display Heavy" panose="00000900000000000000" pitchFamily="2" charset="-78"/>
                <a:cs typeface="Arabic UI Display Heavy" panose="00000900000000000000" pitchFamily="2" charset="-78"/>
              </a:rPr>
              <a:t>اقبال الطلاب على حضور الفصول الافتراضية</a:t>
            </a:r>
            <a:endParaRPr lang="en-US" sz="1400" dirty="0">
              <a:solidFill>
                <a:prstClr val="black"/>
              </a:solidFill>
              <a:latin typeface="Arabic UI Display Heavy" panose="00000900000000000000" pitchFamily="2" charset="-78"/>
              <a:cs typeface="Arabic UI Display Heavy" panose="00000900000000000000" pitchFamily="2" charset="-78"/>
            </a:endParaRPr>
          </a:p>
        </p:txBody>
      </p:sp>
      <p:grpSp>
        <p:nvGrpSpPr>
          <p:cNvPr id="93" name="Group 179">
            <a:extLst>
              <a:ext uri="{FF2B5EF4-FFF2-40B4-BE49-F238E27FC236}">
                <a16:creationId xmlns:a16="http://schemas.microsoft.com/office/drawing/2014/main" id="{0EB64674-6F38-40E2-9CDE-079B38CCE0C0}"/>
              </a:ext>
            </a:extLst>
          </p:cNvPr>
          <p:cNvGrpSpPr/>
          <p:nvPr/>
        </p:nvGrpSpPr>
        <p:grpSpPr>
          <a:xfrm>
            <a:off x="2251358" y="2987062"/>
            <a:ext cx="494272" cy="374220"/>
            <a:chOff x="2415344" y="4520538"/>
            <a:chExt cx="557175" cy="301918"/>
          </a:xfrm>
        </p:grpSpPr>
        <p:sp>
          <p:nvSpPr>
            <p:cNvPr id="94" name="Freeform 145">
              <a:extLst>
                <a:ext uri="{FF2B5EF4-FFF2-40B4-BE49-F238E27FC236}">
                  <a16:creationId xmlns:a16="http://schemas.microsoft.com/office/drawing/2014/main" id="{5BFD686A-B391-4472-9F3E-875179F3100F}"/>
                </a:ext>
              </a:extLst>
            </p:cNvPr>
            <p:cNvSpPr>
              <a:spLocks noChangeArrowheads="1"/>
            </p:cNvSpPr>
            <p:nvPr/>
          </p:nvSpPr>
          <p:spPr bwMode="auto">
            <a:xfrm>
              <a:off x="2692559" y="4520538"/>
              <a:ext cx="279960" cy="301918"/>
            </a:xfrm>
            <a:custGeom>
              <a:avLst/>
              <a:gdLst>
                <a:gd name="T0" fmla="*/ 413 w 448"/>
                <a:gd name="T1" fmla="*/ 161 h 483"/>
                <a:gd name="T2" fmla="*/ 413 w 448"/>
                <a:gd name="T3" fmla="*/ 161 h 483"/>
                <a:gd name="T4" fmla="*/ 424 w 448"/>
                <a:gd name="T5" fmla="*/ 92 h 483"/>
                <a:gd name="T6" fmla="*/ 378 w 448"/>
                <a:gd name="T7" fmla="*/ 69 h 483"/>
                <a:gd name="T8" fmla="*/ 356 w 448"/>
                <a:gd name="T9" fmla="*/ 80 h 483"/>
                <a:gd name="T10" fmla="*/ 321 w 448"/>
                <a:gd name="T11" fmla="*/ 104 h 483"/>
                <a:gd name="T12" fmla="*/ 321 w 448"/>
                <a:gd name="T13" fmla="*/ 0 h 483"/>
                <a:gd name="T14" fmla="*/ 0 w 448"/>
                <a:gd name="T15" fmla="*/ 0 h 483"/>
                <a:gd name="T16" fmla="*/ 0 w 448"/>
                <a:gd name="T17" fmla="*/ 482 h 483"/>
                <a:gd name="T18" fmla="*/ 34 w 448"/>
                <a:gd name="T19" fmla="*/ 471 h 483"/>
                <a:gd name="T20" fmla="*/ 413 w 448"/>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413" y="161"/>
                  </a:moveTo>
                  <a:lnTo>
                    <a:pt x="413" y="161"/>
                  </a:lnTo>
                  <a:cubicBezTo>
                    <a:pt x="436" y="149"/>
                    <a:pt x="447" y="115"/>
                    <a:pt x="424" y="92"/>
                  </a:cubicBezTo>
                  <a:cubicBezTo>
                    <a:pt x="413" y="80"/>
                    <a:pt x="401" y="69"/>
                    <a:pt x="378" y="69"/>
                  </a:cubicBezTo>
                  <a:cubicBezTo>
                    <a:pt x="367" y="69"/>
                    <a:pt x="356" y="69"/>
                    <a:pt x="356" y="80"/>
                  </a:cubicBezTo>
                  <a:cubicBezTo>
                    <a:pt x="321" y="104"/>
                    <a:pt x="321" y="104"/>
                    <a:pt x="321" y="104"/>
                  </a:cubicBezTo>
                  <a:cubicBezTo>
                    <a:pt x="321" y="0"/>
                    <a:pt x="321" y="0"/>
                    <a:pt x="321" y="0"/>
                  </a:cubicBezTo>
                  <a:cubicBezTo>
                    <a:pt x="0" y="0"/>
                    <a:pt x="0" y="0"/>
                    <a:pt x="0" y="0"/>
                  </a:cubicBezTo>
                  <a:cubicBezTo>
                    <a:pt x="0" y="482"/>
                    <a:pt x="0" y="482"/>
                    <a:pt x="0" y="482"/>
                  </a:cubicBezTo>
                  <a:cubicBezTo>
                    <a:pt x="11" y="482"/>
                    <a:pt x="22" y="482"/>
                    <a:pt x="34" y="471"/>
                  </a:cubicBezTo>
                  <a:lnTo>
                    <a:pt x="413" y="161"/>
                  </a:lnTo>
                </a:path>
              </a:pathLst>
            </a:custGeom>
            <a:solidFill>
              <a:schemeClr val="tx2">
                <a:lumMod val="60000"/>
                <a:lumOff val="40000"/>
              </a:schemeClr>
            </a:solidFill>
            <a:ln>
              <a:noFill/>
            </a:ln>
            <a:effectLst/>
          </p:spPr>
          <p:txBody>
            <a:bodyPr wrap="none" anchor="ctr"/>
            <a:lstStyle/>
            <a:p>
              <a:pPr algn="ctr"/>
              <a:endParaRPr lang="en-US"/>
            </a:p>
          </p:txBody>
        </p:sp>
        <p:sp>
          <p:nvSpPr>
            <p:cNvPr id="95" name="Freeform 146">
              <a:extLst>
                <a:ext uri="{FF2B5EF4-FFF2-40B4-BE49-F238E27FC236}">
                  <a16:creationId xmlns:a16="http://schemas.microsoft.com/office/drawing/2014/main" id="{EDD95A8B-A55C-488B-93D1-BF0E8253D543}"/>
                </a:ext>
              </a:extLst>
            </p:cNvPr>
            <p:cNvSpPr>
              <a:spLocks noChangeArrowheads="1"/>
            </p:cNvSpPr>
            <p:nvPr/>
          </p:nvSpPr>
          <p:spPr bwMode="auto">
            <a:xfrm>
              <a:off x="2415344" y="4520538"/>
              <a:ext cx="279960" cy="301918"/>
            </a:xfrm>
            <a:custGeom>
              <a:avLst/>
              <a:gdLst>
                <a:gd name="T0" fmla="*/ 413 w 449"/>
                <a:gd name="T1" fmla="*/ 471 h 483"/>
                <a:gd name="T2" fmla="*/ 413 w 449"/>
                <a:gd name="T3" fmla="*/ 471 h 483"/>
                <a:gd name="T4" fmla="*/ 448 w 449"/>
                <a:gd name="T5" fmla="*/ 482 h 483"/>
                <a:gd name="T6" fmla="*/ 448 w 449"/>
                <a:gd name="T7" fmla="*/ 0 h 483"/>
                <a:gd name="T8" fmla="*/ 126 w 449"/>
                <a:gd name="T9" fmla="*/ 0 h 483"/>
                <a:gd name="T10" fmla="*/ 126 w 449"/>
                <a:gd name="T11" fmla="*/ 104 h 483"/>
                <a:gd name="T12" fmla="*/ 92 w 449"/>
                <a:gd name="T13" fmla="*/ 80 h 483"/>
                <a:gd name="T14" fmla="*/ 23 w 449"/>
                <a:gd name="T15" fmla="*/ 92 h 483"/>
                <a:gd name="T16" fmla="*/ 23 w 449"/>
                <a:gd name="T17" fmla="*/ 161 h 483"/>
                <a:gd name="T18" fmla="*/ 413 w 449"/>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 h="483">
                  <a:moveTo>
                    <a:pt x="413" y="471"/>
                  </a:moveTo>
                  <a:lnTo>
                    <a:pt x="413" y="471"/>
                  </a:lnTo>
                  <a:cubicBezTo>
                    <a:pt x="425" y="482"/>
                    <a:pt x="436" y="482"/>
                    <a:pt x="448" y="482"/>
                  </a:cubicBezTo>
                  <a:cubicBezTo>
                    <a:pt x="448" y="0"/>
                    <a:pt x="448" y="0"/>
                    <a:pt x="448" y="0"/>
                  </a:cubicBezTo>
                  <a:cubicBezTo>
                    <a:pt x="126" y="0"/>
                    <a:pt x="126" y="0"/>
                    <a:pt x="126" y="0"/>
                  </a:cubicBezTo>
                  <a:cubicBezTo>
                    <a:pt x="126" y="104"/>
                    <a:pt x="126" y="104"/>
                    <a:pt x="126" y="104"/>
                  </a:cubicBezTo>
                  <a:cubicBezTo>
                    <a:pt x="92" y="80"/>
                    <a:pt x="92" y="80"/>
                    <a:pt x="92" y="80"/>
                  </a:cubicBezTo>
                  <a:cubicBezTo>
                    <a:pt x="69" y="58"/>
                    <a:pt x="35" y="69"/>
                    <a:pt x="23" y="92"/>
                  </a:cubicBezTo>
                  <a:cubicBezTo>
                    <a:pt x="0" y="115"/>
                    <a:pt x="11" y="149"/>
                    <a:pt x="23" y="161"/>
                  </a:cubicBezTo>
                  <a:cubicBezTo>
                    <a:pt x="413" y="471"/>
                    <a:pt x="413" y="471"/>
                    <a:pt x="413" y="471"/>
                  </a:cubicBezTo>
                </a:path>
              </a:pathLst>
            </a:custGeom>
            <a:solidFill>
              <a:schemeClr val="tx2">
                <a:lumMod val="75000"/>
              </a:schemeClr>
            </a:solidFill>
            <a:ln>
              <a:noFill/>
            </a:ln>
            <a:effectLst/>
          </p:spPr>
          <p:txBody>
            <a:bodyPr wrap="none" anchor="ctr"/>
            <a:lstStyle/>
            <a:p>
              <a:pPr algn="ctr"/>
              <a:endParaRPr lang="en-US"/>
            </a:p>
          </p:txBody>
        </p:sp>
      </p:grpSp>
      <p:sp>
        <p:nvSpPr>
          <p:cNvPr id="96" name="TextBox 204">
            <a:extLst>
              <a:ext uri="{FF2B5EF4-FFF2-40B4-BE49-F238E27FC236}">
                <a16:creationId xmlns:a16="http://schemas.microsoft.com/office/drawing/2014/main" id="{480E7887-1026-4BF8-998A-6B6328C36CC1}"/>
              </a:ext>
            </a:extLst>
          </p:cNvPr>
          <p:cNvSpPr txBox="1"/>
          <p:nvPr/>
        </p:nvSpPr>
        <p:spPr>
          <a:xfrm>
            <a:off x="1853275" y="3608816"/>
            <a:ext cx="1232842" cy="1198316"/>
          </a:xfrm>
          <a:prstGeom prst="rect">
            <a:avLst/>
          </a:prstGeom>
          <a:noFill/>
        </p:spPr>
        <p:txBody>
          <a:bodyPr wrap="square" rtlCol="0">
            <a:normAutofit/>
          </a:bodyPr>
          <a:lstStyle/>
          <a:p>
            <a:pPr algn="justLow"/>
            <a:r>
              <a:rPr lang="ar-SA" sz="1400" dirty="0">
                <a:solidFill>
                  <a:prstClr val="black"/>
                </a:solidFill>
                <a:latin typeface="Arabic UI Display Heavy" panose="00000900000000000000" pitchFamily="2" charset="-78"/>
                <a:cs typeface="Arabic UI Display Heavy" panose="00000900000000000000" pitchFamily="2" charset="-78"/>
              </a:rPr>
              <a:t>توفير المتعة والترفيه عند استخدام هذه الادوات</a:t>
            </a:r>
            <a:endParaRPr lang="en-US" sz="1400" dirty="0">
              <a:solidFill>
                <a:prstClr val="black"/>
              </a:solidFill>
              <a:latin typeface="Arabic UI Display Heavy" panose="00000900000000000000" pitchFamily="2" charset="-78"/>
              <a:cs typeface="Arabic UI Display Heavy" panose="00000900000000000000" pitchFamily="2" charset="-78"/>
            </a:endParaRPr>
          </a:p>
        </p:txBody>
      </p:sp>
      <p:grpSp>
        <p:nvGrpSpPr>
          <p:cNvPr id="97" name="Group 178">
            <a:extLst>
              <a:ext uri="{FF2B5EF4-FFF2-40B4-BE49-F238E27FC236}">
                <a16:creationId xmlns:a16="http://schemas.microsoft.com/office/drawing/2014/main" id="{475333EB-1B6A-47EC-8BA1-6035320B30DB}"/>
              </a:ext>
            </a:extLst>
          </p:cNvPr>
          <p:cNvGrpSpPr/>
          <p:nvPr/>
        </p:nvGrpSpPr>
        <p:grpSpPr>
          <a:xfrm>
            <a:off x="3559344" y="2987062"/>
            <a:ext cx="479817" cy="374220"/>
            <a:chOff x="3601059" y="4520538"/>
            <a:chExt cx="551685" cy="301918"/>
          </a:xfrm>
        </p:grpSpPr>
        <p:sp>
          <p:nvSpPr>
            <p:cNvPr id="98" name="Freeform 147">
              <a:extLst>
                <a:ext uri="{FF2B5EF4-FFF2-40B4-BE49-F238E27FC236}">
                  <a16:creationId xmlns:a16="http://schemas.microsoft.com/office/drawing/2014/main" id="{34C71F01-E992-4A58-84DC-BF80FF593E24}"/>
                </a:ext>
              </a:extLst>
            </p:cNvPr>
            <p:cNvSpPr>
              <a:spLocks noChangeArrowheads="1"/>
            </p:cNvSpPr>
            <p:nvPr/>
          </p:nvSpPr>
          <p:spPr bwMode="auto">
            <a:xfrm>
              <a:off x="3872784" y="4520538"/>
              <a:ext cx="279960" cy="301918"/>
            </a:xfrm>
            <a:custGeom>
              <a:avLst/>
              <a:gdLst>
                <a:gd name="T0" fmla="*/ 425 w 449"/>
                <a:gd name="T1" fmla="*/ 161 h 483"/>
                <a:gd name="T2" fmla="*/ 425 w 449"/>
                <a:gd name="T3" fmla="*/ 161 h 483"/>
                <a:gd name="T4" fmla="*/ 425 w 449"/>
                <a:gd name="T5" fmla="*/ 92 h 483"/>
                <a:gd name="T6" fmla="*/ 391 w 449"/>
                <a:gd name="T7" fmla="*/ 69 h 483"/>
                <a:gd name="T8" fmla="*/ 356 w 449"/>
                <a:gd name="T9" fmla="*/ 80 h 483"/>
                <a:gd name="T10" fmla="*/ 322 w 449"/>
                <a:gd name="T11" fmla="*/ 104 h 483"/>
                <a:gd name="T12" fmla="*/ 322 w 449"/>
                <a:gd name="T13" fmla="*/ 0 h 483"/>
                <a:gd name="T14" fmla="*/ 0 w 449"/>
                <a:gd name="T15" fmla="*/ 0 h 483"/>
                <a:gd name="T16" fmla="*/ 0 w 449"/>
                <a:gd name="T17" fmla="*/ 482 h 483"/>
                <a:gd name="T18" fmla="*/ 35 w 449"/>
                <a:gd name="T19" fmla="*/ 471 h 483"/>
                <a:gd name="T20" fmla="*/ 425 w 449"/>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483">
                  <a:moveTo>
                    <a:pt x="425" y="161"/>
                  </a:moveTo>
                  <a:lnTo>
                    <a:pt x="425" y="161"/>
                  </a:lnTo>
                  <a:cubicBezTo>
                    <a:pt x="448" y="149"/>
                    <a:pt x="448" y="115"/>
                    <a:pt x="425" y="92"/>
                  </a:cubicBezTo>
                  <a:cubicBezTo>
                    <a:pt x="413" y="80"/>
                    <a:pt x="402" y="69"/>
                    <a:pt x="391" y="69"/>
                  </a:cubicBezTo>
                  <a:cubicBezTo>
                    <a:pt x="379" y="69"/>
                    <a:pt x="367" y="69"/>
                    <a:pt x="356" y="80"/>
                  </a:cubicBezTo>
                  <a:cubicBezTo>
                    <a:pt x="322" y="104"/>
                    <a:pt x="322" y="104"/>
                    <a:pt x="322" y="104"/>
                  </a:cubicBezTo>
                  <a:cubicBezTo>
                    <a:pt x="322" y="0"/>
                    <a:pt x="322" y="0"/>
                    <a:pt x="322" y="0"/>
                  </a:cubicBezTo>
                  <a:cubicBezTo>
                    <a:pt x="0" y="0"/>
                    <a:pt x="0" y="0"/>
                    <a:pt x="0" y="0"/>
                  </a:cubicBezTo>
                  <a:cubicBezTo>
                    <a:pt x="0" y="482"/>
                    <a:pt x="0" y="482"/>
                    <a:pt x="0" y="482"/>
                  </a:cubicBezTo>
                  <a:cubicBezTo>
                    <a:pt x="12" y="482"/>
                    <a:pt x="23" y="482"/>
                    <a:pt x="35" y="471"/>
                  </a:cubicBezTo>
                  <a:cubicBezTo>
                    <a:pt x="425" y="161"/>
                    <a:pt x="425" y="161"/>
                    <a:pt x="425" y="161"/>
                  </a:cubicBezTo>
                </a:path>
              </a:pathLst>
            </a:custGeom>
            <a:solidFill>
              <a:schemeClr val="bg2">
                <a:lumMod val="50000"/>
              </a:schemeClr>
            </a:solidFill>
            <a:ln>
              <a:noFill/>
            </a:ln>
            <a:effectLst/>
          </p:spPr>
          <p:txBody>
            <a:bodyPr wrap="none" anchor="ctr"/>
            <a:lstStyle/>
            <a:p>
              <a:pPr algn="ctr"/>
              <a:endParaRPr lang="en-US" dirty="0"/>
            </a:p>
          </p:txBody>
        </p:sp>
        <p:sp>
          <p:nvSpPr>
            <p:cNvPr id="99" name="Freeform 148">
              <a:extLst>
                <a:ext uri="{FF2B5EF4-FFF2-40B4-BE49-F238E27FC236}">
                  <a16:creationId xmlns:a16="http://schemas.microsoft.com/office/drawing/2014/main" id="{1B6F85C1-C4AD-4E39-AB20-9D2CD658B49C}"/>
                </a:ext>
              </a:extLst>
            </p:cNvPr>
            <p:cNvSpPr>
              <a:spLocks noChangeArrowheads="1"/>
            </p:cNvSpPr>
            <p:nvPr/>
          </p:nvSpPr>
          <p:spPr bwMode="auto">
            <a:xfrm>
              <a:off x="3601059" y="4520538"/>
              <a:ext cx="271725" cy="301918"/>
            </a:xfrm>
            <a:custGeom>
              <a:avLst/>
              <a:gdLst>
                <a:gd name="T0" fmla="*/ 23 w 437"/>
                <a:gd name="T1" fmla="*/ 161 h 483"/>
                <a:gd name="T2" fmla="*/ 23 w 437"/>
                <a:gd name="T3" fmla="*/ 161 h 483"/>
                <a:gd name="T4" fmla="*/ 402 w 437"/>
                <a:gd name="T5" fmla="*/ 471 h 483"/>
                <a:gd name="T6" fmla="*/ 436 w 437"/>
                <a:gd name="T7" fmla="*/ 482 h 483"/>
                <a:gd name="T8" fmla="*/ 436 w 437"/>
                <a:gd name="T9" fmla="*/ 0 h 483"/>
                <a:gd name="T10" fmla="*/ 115 w 437"/>
                <a:gd name="T11" fmla="*/ 0 h 483"/>
                <a:gd name="T12" fmla="*/ 115 w 437"/>
                <a:gd name="T13" fmla="*/ 104 h 483"/>
                <a:gd name="T14" fmla="*/ 80 w 437"/>
                <a:gd name="T15" fmla="*/ 80 h 483"/>
                <a:gd name="T16" fmla="*/ 12 w 437"/>
                <a:gd name="T17" fmla="*/ 92 h 483"/>
                <a:gd name="T18" fmla="*/ 23 w 437"/>
                <a:gd name="T19"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483">
                  <a:moveTo>
                    <a:pt x="23" y="161"/>
                  </a:moveTo>
                  <a:lnTo>
                    <a:pt x="23" y="161"/>
                  </a:lnTo>
                  <a:cubicBezTo>
                    <a:pt x="402" y="471"/>
                    <a:pt x="402" y="471"/>
                    <a:pt x="402" y="471"/>
                  </a:cubicBezTo>
                  <a:cubicBezTo>
                    <a:pt x="413" y="482"/>
                    <a:pt x="425" y="482"/>
                    <a:pt x="436" y="482"/>
                  </a:cubicBezTo>
                  <a:cubicBezTo>
                    <a:pt x="436" y="0"/>
                    <a:pt x="436" y="0"/>
                    <a:pt x="436" y="0"/>
                  </a:cubicBezTo>
                  <a:cubicBezTo>
                    <a:pt x="115" y="0"/>
                    <a:pt x="115" y="0"/>
                    <a:pt x="115" y="0"/>
                  </a:cubicBezTo>
                  <a:cubicBezTo>
                    <a:pt x="115" y="104"/>
                    <a:pt x="115" y="104"/>
                    <a:pt x="115" y="104"/>
                  </a:cubicBezTo>
                  <a:cubicBezTo>
                    <a:pt x="80" y="80"/>
                    <a:pt x="80" y="80"/>
                    <a:pt x="80" y="80"/>
                  </a:cubicBezTo>
                  <a:cubicBezTo>
                    <a:pt x="69" y="58"/>
                    <a:pt x="34" y="69"/>
                    <a:pt x="12" y="92"/>
                  </a:cubicBezTo>
                  <a:cubicBezTo>
                    <a:pt x="0" y="115"/>
                    <a:pt x="0" y="149"/>
                    <a:pt x="23" y="161"/>
                  </a:cubicBezTo>
                </a:path>
              </a:pathLst>
            </a:custGeom>
            <a:solidFill>
              <a:schemeClr val="bg2">
                <a:lumMod val="25000"/>
              </a:schemeClr>
            </a:solidFill>
            <a:ln>
              <a:noFill/>
            </a:ln>
            <a:effectLst/>
          </p:spPr>
          <p:txBody>
            <a:bodyPr wrap="none" anchor="ctr"/>
            <a:lstStyle/>
            <a:p>
              <a:pPr algn="ctr"/>
              <a:endParaRPr lang="en-US"/>
            </a:p>
          </p:txBody>
        </p:sp>
      </p:grpSp>
      <p:sp>
        <p:nvSpPr>
          <p:cNvPr id="100" name="TextBox 205">
            <a:extLst>
              <a:ext uri="{FF2B5EF4-FFF2-40B4-BE49-F238E27FC236}">
                <a16:creationId xmlns:a16="http://schemas.microsoft.com/office/drawing/2014/main" id="{B6F64364-7A9D-4EFB-94F3-360B4D8AC28B}"/>
              </a:ext>
            </a:extLst>
          </p:cNvPr>
          <p:cNvSpPr txBox="1"/>
          <p:nvPr/>
        </p:nvSpPr>
        <p:spPr>
          <a:xfrm>
            <a:off x="3203352" y="3603084"/>
            <a:ext cx="1232842" cy="1308194"/>
          </a:xfrm>
          <a:prstGeom prst="rect">
            <a:avLst/>
          </a:prstGeom>
          <a:noFill/>
        </p:spPr>
        <p:txBody>
          <a:bodyPr wrap="square" rtlCol="0">
            <a:normAutofit/>
          </a:bodyPr>
          <a:lstStyle/>
          <a:p>
            <a:pPr algn="justLow"/>
            <a:r>
              <a:rPr lang="ar-SA" sz="1400" dirty="0">
                <a:solidFill>
                  <a:prstClr val="black"/>
                </a:solidFill>
                <a:latin typeface="Arabic UI Display Heavy" panose="00000900000000000000" pitchFamily="2" charset="-78"/>
                <a:cs typeface="Arabic UI Display Heavy" panose="00000900000000000000" pitchFamily="2" charset="-78"/>
              </a:rPr>
              <a:t>انخفاض في نسبة غياب الطلاب عن الحصص الدراسية</a:t>
            </a:r>
            <a:endParaRPr lang="en-US" sz="1400" dirty="0">
              <a:solidFill>
                <a:prstClr val="black"/>
              </a:solidFill>
              <a:latin typeface="Arabic UI Display Heavy" panose="00000900000000000000" pitchFamily="2" charset="-78"/>
              <a:cs typeface="Arabic UI Display Heavy" panose="00000900000000000000" pitchFamily="2" charset="-78"/>
            </a:endParaRPr>
          </a:p>
        </p:txBody>
      </p:sp>
      <p:grpSp>
        <p:nvGrpSpPr>
          <p:cNvPr id="101" name="Group 182">
            <a:extLst>
              <a:ext uri="{FF2B5EF4-FFF2-40B4-BE49-F238E27FC236}">
                <a16:creationId xmlns:a16="http://schemas.microsoft.com/office/drawing/2014/main" id="{4E412246-9EF6-4B3A-8FF4-AF38DB93654E}"/>
              </a:ext>
            </a:extLst>
          </p:cNvPr>
          <p:cNvGrpSpPr/>
          <p:nvPr/>
        </p:nvGrpSpPr>
        <p:grpSpPr>
          <a:xfrm>
            <a:off x="8093553" y="2987062"/>
            <a:ext cx="534624" cy="373066"/>
            <a:chOff x="9762931" y="4520538"/>
            <a:chExt cx="551688" cy="301918"/>
          </a:xfrm>
        </p:grpSpPr>
        <p:sp>
          <p:nvSpPr>
            <p:cNvPr id="102" name="Freeform 153">
              <a:extLst>
                <a:ext uri="{FF2B5EF4-FFF2-40B4-BE49-F238E27FC236}">
                  <a16:creationId xmlns:a16="http://schemas.microsoft.com/office/drawing/2014/main" id="{609859C5-29E0-4E04-B1C5-143FFDD6C409}"/>
                </a:ext>
              </a:extLst>
            </p:cNvPr>
            <p:cNvSpPr>
              <a:spLocks noChangeArrowheads="1"/>
            </p:cNvSpPr>
            <p:nvPr/>
          </p:nvSpPr>
          <p:spPr bwMode="auto">
            <a:xfrm>
              <a:off x="10042892" y="4520538"/>
              <a:ext cx="271727" cy="301918"/>
            </a:xfrm>
            <a:custGeom>
              <a:avLst/>
              <a:gdLst>
                <a:gd name="T0" fmla="*/ 0 w 438"/>
                <a:gd name="T1" fmla="*/ 0 h 483"/>
                <a:gd name="T2" fmla="*/ 0 w 438"/>
                <a:gd name="T3" fmla="*/ 0 h 483"/>
                <a:gd name="T4" fmla="*/ 0 w 438"/>
                <a:gd name="T5" fmla="*/ 482 h 483"/>
                <a:gd name="T6" fmla="*/ 24 w 438"/>
                <a:gd name="T7" fmla="*/ 471 h 483"/>
                <a:gd name="T8" fmla="*/ 414 w 438"/>
                <a:gd name="T9" fmla="*/ 161 h 483"/>
                <a:gd name="T10" fmla="*/ 425 w 438"/>
                <a:gd name="T11" fmla="*/ 92 h 483"/>
                <a:gd name="T12" fmla="*/ 379 w 438"/>
                <a:gd name="T13" fmla="*/ 69 h 483"/>
                <a:gd name="T14" fmla="*/ 345 w 438"/>
                <a:gd name="T15" fmla="*/ 80 h 483"/>
                <a:gd name="T16" fmla="*/ 310 w 438"/>
                <a:gd name="T17" fmla="*/ 104 h 483"/>
                <a:gd name="T18" fmla="*/ 310 w 438"/>
                <a:gd name="T19" fmla="*/ 0 h 483"/>
                <a:gd name="T20" fmla="*/ 0 w 438"/>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483">
                  <a:moveTo>
                    <a:pt x="0" y="0"/>
                  </a:moveTo>
                  <a:lnTo>
                    <a:pt x="0" y="0"/>
                  </a:lnTo>
                  <a:cubicBezTo>
                    <a:pt x="0" y="482"/>
                    <a:pt x="0" y="482"/>
                    <a:pt x="0" y="482"/>
                  </a:cubicBezTo>
                  <a:cubicBezTo>
                    <a:pt x="12" y="482"/>
                    <a:pt x="24" y="482"/>
                    <a:pt x="24" y="471"/>
                  </a:cubicBezTo>
                  <a:cubicBezTo>
                    <a:pt x="414" y="161"/>
                    <a:pt x="414" y="161"/>
                    <a:pt x="414" y="161"/>
                  </a:cubicBezTo>
                  <a:cubicBezTo>
                    <a:pt x="437" y="149"/>
                    <a:pt x="437" y="115"/>
                    <a:pt x="425" y="92"/>
                  </a:cubicBezTo>
                  <a:cubicBezTo>
                    <a:pt x="414" y="80"/>
                    <a:pt x="402" y="69"/>
                    <a:pt x="379" y="69"/>
                  </a:cubicBezTo>
                  <a:cubicBezTo>
                    <a:pt x="368" y="69"/>
                    <a:pt x="356" y="69"/>
                    <a:pt x="345" y="80"/>
                  </a:cubicBezTo>
                  <a:cubicBezTo>
                    <a:pt x="310" y="104"/>
                    <a:pt x="310" y="104"/>
                    <a:pt x="310" y="104"/>
                  </a:cubicBezTo>
                  <a:cubicBezTo>
                    <a:pt x="310" y="0"/>
                    <a:pt x="310" y="0"/>
                    <a:pt x="310" y="0"/>
                  </a:cubicBezTo>
                  <a:lnTo>
                    <a:pt x="0" y="0"/>
                  </a:lnTo>
                </a:path>
              </a:pathLst>
            </a:custGeom>
            <a:solidFill>
              <a:schemeClr val="accent6">
                <a:lumMod val="60000"/>
                <a:lumOff val="40000"/>
              </a:schemeClr>
            </a:solidFill>
            <a:ln>
              <a:noFill/>
            </a:ln>
            <a:effectLst/>
          </p:spPr>
          <p:txBody>
            <a:bodyPr wrap="none" anchor="ctr"/>
            <a:lstStyle/>
            <a:p>
              <a:pPr algn="ctr"/>
              <a:endParaRPr lang="en-US"/>
            </a:p>
          </p:txBody>
        </p:sp>
        <p:sp>
          <p:nvSpPr>
            <p:cNvPr id="103" name="Freeform 154">
              <a:extLst>
                <a:ext uri="{FF2B5EF4-FFF2-40B4-BE49-F238E27FC236}">
                  <a16:creationId xmlns:a16="http://schemas.microsoft.com/office/drawing/2014/main" id="{B7A40F03-564C-4761-BC4A-E911D3B82C6F}"/>
                </a:ext>
              </a:extLst>
            </p:cNvPr>
            <p:cNvSpPr>
              <a:spLocks noChangeArrowheads="1"/>
            </p:cNvSpPr>
            <p:nvPr/>
          </p:nvSpPr>
          <p:spPr bwMode="auto">
            <a:xfrm>
              <a:off x="9762931" y="4520538"/>
              <a:ext cx="279960" cy="301918"/>
            </a:xfrm>
            <a:custGeom>
              <a:avLst/>
              <a:gdLst>
                <a:gd name="T0" fmla="*/ 413 w 448"/>
                <a:gd name="T1" fmla="*/ 471 h 483"/>
                <a:gd name="T2" fmla="*/ 413 w 448"/>
                <a:gd name="T3" fmla="*/ 471 h 483"/>
                <a:gd name="T4" fmla="*/ 447 w 448"/>
                <a:gd name="T5" fmla="*/ 482 h 483"/>
                <a:gd name="T6" fmla="*/ 447 w 448"/>
                <a:gd name="T7" fmla="*/ 0 h 483"/>
                <a:gd name="T8" fmla="*/ 126 w 448"/>
                <a:gd name="T9" fmla="*/ 0 h 483"/>
                <a:gd name="T10" fmla="*/ 126 w 448"/>
                <a:gd name="T11" fmla="*/ 104 h 483"/>
                <a:gd name="T12" fmla="*/ 92 w 448"/>
                <a:gd name="T13" fmla="*/ 80 h 483"/>
                <a:gd name="T14" fmla="*/ 23 w 448"/>
                <a:gd name="T15" fmla="*/ 92 h 483"/>
                <a:gd name="T16" fmla="*/ 23 w 448"/>
                <a:gd name="T17" fmla="*/ 161 h 483"/>
                <a:gd name="T18" fmla="*/ 413 w 448"/>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483">
                  <a:moveTo>
                    <a:pt x="413" y="471"/>
                  </a:moveTo>
                  <a:lnTo>
                    <a:pt x="413" y="471"/>
                  </a:lnTo>
                  <a:cubicBezTo>
                    <a:pt x="425" y="482"/>
                    <a:pt x="436" y="482"/>
                    <a:pt x="447" y="482"/>
                  </a:cubicBezTo>
                  <a:cubicBezTo>
                    <a:pt x="447" y="0"/>
                    <a:pt x="447" y="0"/>
                    <a:pt x="447" y="0"/>
                  </a:cubicBezTo>
                  <a:cubicBezTo>
                    <a:pt x="126" y="0"/>
                    <a:pt x="126" y="0"/>
                    <a:pt x="126" y="0"/>
                  </a:cubicBezTo>
                  <a:cubicBezTo>
                    <a:pt x="126" y="104"/>
                    <a:pt x="126" y="104"/>
                    <a:pt x="126" y="104"/>
                  </a:cubicBezTo>
                  <a:cubicBezTo>
                    <a:pt x="92" y="80"/>
                    <a:pt x="92" y="80"/>
                    <a:pt x="92" y="80"/>
                  </a:cubicBezTo>
                  <a:cubicBezTo>
                    <a:pt x="69" y="58"/>
                    <a:pt x="34" y="69"/>
                    <a:pt x="23" y="92"/>
                  </a:cubicBezTo>
                  <a:cubicBezTo>
                    <a:pt x="0" y="115"/>
                    <a:pt x="0" y="149"/>
                    <a:pt x="23" y="161"/>
                  </a:cubicBezTo>
                  <a:lnTo>
                    <a:pt x="413" y="471"/>
                  </a:lnTo>
                </a:path>
              </a:pathLst>
            </a:custGeom>
            <a:solidFill>
              <a:schemeClr val="accent6">
                <a:lumMod val="75000"/>
              </a:schemeClr>
            </a:solidFill>
            <a:ln>
              <a:noFill/>
            </a:ln>
            <a:effectLst/>
          </p:spPr>
          <p:txBody>
            <a:bodyPr wrap="none" anchor="ctr"/>
            <a:lstStyle/>
            <a:p>
              <a:pPr algn="ctr"/>
              <a:endParaRPr lang="en-US"/>
            </a:p>
          </p:txBody>
        </p:sp>
      </p:grpSp>
      <p:sp>
        <p:nvSpPr>
          <p:cNvPr id="104" name="TextBox 206">
            <a:extLst>
              <a:ext uri="{FF2B5EF4-FFF2-40B4-BE49-F238E27FC236}">
                <a16:creationId xmlns:a16="http://schemas.microsoft.com/office/drawing/2014/main" id="{88DCF8C7-1B3E-4AE0-B75D-B9F342964DA7}"/>
              </a:ext>
            </a:extLst>
          </p:cNvPr>
          <p:cNvSpPr txBox="1"/>
          <p:nvPr/>
        </p:nvSpPr>
        <p:spPr>
          <a:xfrm>
            <a:off x="7726085" y="3603083"/>
            <a:ext cx="1234440" cy="1369298"/>
          </a:xfrm>
          <a:prstGeom prst="rect">
            <a:avLst/>
          </a:prstGeom>
          <a:noFill/>
        </p:spPr>
        <p:txBody>
          <a:bodyPr wrap="square" rtlCol="0">
            <a:normAutofit/>
          </a:bodyPr>
          <a:lstStyle/>
          <a:p>
            <a:pPr algn="justLow"/>
            <a:r>
              <a:rPr lang="ar-SA" sz="1400" dirty="0">
                <a:solidFill>
                  <a:prstClr val="black"/>
                </a:solidFill>
                <a:latin typeface="Arabic UI Display Heavy" panose="00000900000000000000" pitchFamily="2" charset="-78"/>
                <a:cs typeface="Arabic UI Display Heavy" panose="00000900000000000000" pitchFamily="2" charset="-78"/>
              </a:rPr>
              <a:t>ارتفاع في مستوى التحصيل الدراسي لدى الطلاب</a:t>
            </a:r>
            <a:endParaRPr lang="en-US" sz="1400" dirty="0">
              <a:solidFill>
                <a:prstClr val="black"/>
              </a:solidFill>
              <a:latin typeface="Arabic UI Display Heavy" panose="00000900000000000000" pitchFamily="2" charset="-78"/>
              <a:cs typeface="Arabic UI Display Heavy" panose="00000900000000000000" pitchFamily="2" charset="-78"/>
            </a:endParaRPr>
          </a:p>
        </p:txBody>
      </p:sp>
      <p:grpSp>
        <p:nvGrpSpPr>
          <p:cNvPr id="105" name="Group 181">
            <a:extLst>
              <a:ext uri="{FF2B5EF4-FFF2-40B4-BE49-F238E27FC236}">
                <a16:creationId xmlns:a16="http://schemas.microsoft.com/office/drawing/2014/main" id="{CC7EC445-AE16-431D-8ED4-632ABE5BF5F5}"/>
              </a:ext>
            </a:extLst>
          </p:cNvPr>
          <p:cNvGrpSpPr/>
          <p:nvPr/>
        </p:nvGrpSpPr>
        <p:grpSpPr>
          <a:xfrm>
            <a:off x="9434679" y="2987063"/>
            <a:ext cx="525498" cy="374219"/>
            <a:chOff x="8585452" y="4520538"/>
            <a:chExt cx="551685" cy="301918"/>
          </a:xfrm>
        </p:grpSpPr>
        <p:sp>
          <p:nvSpPr>
            <p:cNvPr id="106" name="Freeform 151">
              <a:extLst>
                <a:ext uri="{FF2B5EF4-FFF2-40B4-BE49-F238E27FC236}">
                  <a16:creationId xmlns:a16="http://schemas.microsoft.com/office/drawing/2014/main" id="{278040C9-FA34-4056-9E02-63D1AD890838}"/>
                </a:ext>
              </a:extLst>
            </p:cNvPr>
            <p:cNvSpPr>
              <a:spLocks noChangeArrowheads="1"/>
            </p:cNvSpPr>
            <p:nvPr/>
          </p:nvSpPr>
          <p:spPr bwMode="auto">
            <a:xfrm>
              <a:off x="8857177" y="4520538"/>
              <a:ext cx="279960" cy="301918"/>
            </a:xfrm>
            <a:custGeom>
              <a:avLst/>
              <a:gdLst>
                <a:gd name="T0" fmla="*/ 0 w 448"/>
                <a:gd name="T1" fmla="*/ 0 h 483"/>
                <a:gd name="T2" fmla="*/ 0 w 448"/>
                <a:gd name="T3" fmla="*/ 0 h 483"/>
                <a:gd name="T4" fmla="*/ 0 w 448"/>
                <a:gd name="T5" fmla="*/ 482 h 483"/>
                <a:gd name="T6" fmla="*/ 34 w 448"/>
                <a:gd name="T7" fmla="*/ 471 h 483"/>
                <a:gd name="T8" fmla="*/ 424 w 448"/>
                <a:gd name="T9" fmla="*/ 161 h 483"/>
                <a:gd name="T10" fmla="*/ 424 w 448"/>
                <a:gd name="T11" fmla="*/ 92 h 483"/>
                <a:gd name="T12" fmla="*/ 390 w 448"/>
                <a:gd name="T13" fmla="*/ 69 h 483"/>
                <a:gd name="T14" fmla="*/ 355 w 448"/>
                <a:gd name="T15" fmla="*/ 80 h 483"/>
                <a:gd name="T16" fmla="*/ 321 w 448"/>
                <a:gd name="T17" fmla="*/ 104 h 483"/>
                <a:gd name="T18" fmla="*/ 321 w 448"/>
                <a:gd name="T19" fmla="*/ 0 h 483"/>
                <a:gd name="T20" fmla="*/ 0 w 448"/>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0" y="0"/>
                  </a:moveTo>
                  <a:lnTo>
                    <a:pt x="0" y="0"/>
                  </a:lnTo>
                  <a:cubicBezTo>
                    <a:pt x="0" y="482"/>
                    <a:pt x="0" y="482"/>
                    <a:pt x="0" y="482"/>
                  </a:cubicBezTo>
                  <a:cubicBezTo>
                    <a:pt x="11" y="482"/>
                    <a:pt x="22" y="482"/>
                    <a:pt x="34" y="471"/>
                  </a:cubicBezTo>
                  <a:cubicBezTo>
                    <a:pt x="424" y="161"/>
                    <a:pt x="424" y="161"/>
                    <a:pt x="424" y="161"/>
                  </a:cubicBezTo>
                  <a:cubicBezTo>
                    <a:pt x="447" y="149"/>
                    <a:pt x="447" y="115"/>
                    <a:pt x="424" y="92"/>
                  </a:cubicBezTo>
                  <a:cubicBezTo>
                    <a:pt x="424" y="80"/>
                    <a:pt x="401" y="69"/>
                    <a:pt x="390" y="69"/>
                  </a:cubicBezTo>
                  <a:cubicBezTo>
                    <a:pt x="378" y="69"/>
                    <a:pt x="367" y="69"/>
                    <a:pt x="355" y="80"/>
                  </a:cubicBezTo>
                  <a:cubicBezTo>
                    <a:pt x="321" y="104"/>
                    <a:pt x="321" y="104"/>
                    <a:pt x="321" y="104"/>
                  </a:cubicBezTo>
                  <a:cubicBezTo>
                    <a:pt x="321" y="0"/>
                    <a:pt x="321" y="0"/>
                    <a:pt x="321" y="0"/>
                  </a:cubicBezTo>
                  <a:lnTo>
                    <a:pt x="0" y="0"/>
                  </a:lnTo>
                </a:path>
              </a:pathLst>
            </a:custGeom>
            <a:solidFill>
              <a:schemeClr val="accent4">
                <a:lumMod val="60000"/>
                <a:lumOff val="40000"/>
              </a:schemeClr>
            </a:solidFill>
            <a:ln>
              <a:noFill/>
            </a:ln>
            <a:effectLst/>
          </p:spPr>
          <p:txBody>
            <a:bodyPr wrap="none" anchor="ctr"/>
            <a:lstStyle/>
            <a:p>
              <a:pPr algn="ctr"/>
              <a:endParaRPr lang="en-US"/>
            </a:p>
          </p:txBody>
        </p:sp>
        <p:sp>
          <p:nvSpPr>
            <p:cNvPr id="107" name="Freeform 152">
              <a:extLst>
                <a:ext uri="{FF2B5EF4-FFF2-40B4-BE49-F238E27FC236}">
                  <a16:creationId xmlns:a16="http://schemas.microsoft.com/office/drawing/2014/main" id="{3A2991A1-1D8E-470C-9A21-CB31AB1157CB}"/>
                </a:ext>
              </a:extLst>
            </p:cNvPr>
            <p:cNvSpPr>
              <a:spLocks noChangeArrowheads="1"/>
            </p:cNvSpPr>
            <p:nvPr/>
          </p:nvSpPr>
          <p:spPr bwMode="auto">
            <a:xfrm>
              <a:off x="8585452" y="4520538"/>
              <a:ext cx="271725" cy="301918"/>
            </a:xfrm>
            <a:custGeom>
              <a:avLst/>
              <a:gdLst>
                <a:gd name="T0" fmla="*/ 413 w 438"/>
                <a:gd name="T1" fmla="*/ 471 h 483"/>
                <a:gd name="T2" fmla="*/ 413 w 438"/>
                <a:gd name="T3" fmla="*/ 471 h 483"/>
                <a:gd name="T4" fmla="*/ 437 w 438"/>
                <a:gd name="T5" fmla="*/ 482 h 483"/>
                <a:gd name="T6" fmla="*/ 437 w 438"/>
                <a:gd name="T7" fmla="*/ 0 h 483"/>
                <a:gd name="T8" fmla="*/ 127 w 438"/>
                <a:gd name="T9" fmla="*/ 0 h 483"/>
                <a:gd name="T10" fmla="*/ 127 w 438"/>
                <a:gd name="T11" fmla="*/ 104 h 483"/>
                <a:gd name="T12" fmla="*/ 92 w 438"/>
                <a:gd name="T13" fmla="*/ 80 h 483"/>
                <a:gd name="T14" fmla="*/ 12 w 438"/>
                <a:gd name="T15" fmla="*/ 92 h 483"/>
                <a:gd name="T16" fmla="*/ 23 w 438"/>
                <a:gd name="T17" fmla="*/ 161 h 483"/>
                <a:gd name="T18" fmla="*/ 413 w 438"/>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483">
                  <a:moveTo>
                    <a:pt x="413" y="471"/>
                  </a:moveTo>
                  <a:lnTo>
                    <a:pt x="413" y="471"/>
                  </a:lnTo>
                  <a:cubicBezTo>
                    <a:pt x="413" y="482"/>
                    <a:pt x="425" y="482"/>
                    <a:pt x="437" y="482"/>
                  </a:cubicBezTo>
                  <a:cubicBezTo>
                    <a:pt x="437" y="0"/>
                    <a:pt x="437" y="0"/>
                    <a:pt x="437" y="0"/>
                  </a:cubicBezTo>
                  <a:cubicBezTo>
                    <a:pt x="127" y="0"/>
                    <a:pt x="127" y="0"/>
                    <a:pt x="127" y="0"/>
                  </a:cubicBezTo>
                  <a:cubicBezTo>
                    <a:pt x="127" y="104"/>
                    <a:pt x="127" y="104"/>
                    <a:pt x="127" y="104"/>
                  </a:cubicBezTo>
                  <a:cubicBezTo>
                    <a:pt x="92" y="80"/>
                    <a:pt x="92" y="80"/>
                    <a:pt x="92" y="80"/>
                  </a:cubicBezTo>
                  <a:cubicBezTo>
                    <a:pt x="69" y="58"/>
                    <a:pt x="35" y="69"/>
                    <a:pt x="12" y="92"/>
                  </a:cubicBezTo>
                  <a:cubicBezTo>
                    <a:pt x="0" y="115"/>
                    <a:pt x="0" y="149"/>
                    <a:pt x="23" y="161"/>
                  </a:cubicBezTo>
                  <a:lnTo>
                    <a:pt x="413" y="471"/>
                  </a:lnTo>
                </a:path>
              </a:pathLst>
            </a:custGeom>
            <a:solidFill>
              <a:schemeClr val="accent4"/>
            </a:solidFill>
            <a:ln>
              <a:noFill/>
            </a:ln>
            <a:effectLst/>
          </p:spPr>
          <p:txBody>
            <a:bodyPr wrap="none" anchor="ctr"/>
            <a:lstStyle/>
            <a:p>
              <a:pPr algn="ctr"/>
              <a:endParaRPr lang="en-US"/>
            </a:p>
          </p:txBody>
        </p:sp>
      </p:grpSp>
      <p:sp>
        <p:nvSpPr>
          <p:cNvPr id="108" name="TextBox 207">
            <a:extLst>
              <a:ext uri="{FF2B5EF4-FFF2-40B4-BE49-F238E27FC236}">
                <a16:creationId xmlns:a16="http://schemas.microsoft.com/office/drawing/2014/main" id="{273BD2DF-0560-4C5E-87ED-9998180AE4F3}"/>
              </a:ext>
            </a:extLst>
          </p:cNvPr>
          <p:cNvSpPr txBox="1"/>
          <p:nvPr/>
        </p:nvSpPr>
        <p:spPr>
          <a:xfrm>
            <a:off x="9091686" y="3603083"/>
            <a:ext cx="1234440" cy="1984248"/>
          </a:xfrm>
          <a:prstGeom prst="rect">
            <a:avLst/>
          </a:prstGeom>
          <a:noFill/>
        </p:spPr>
        <p:txBody>
          <a:bodyPr wrap="square" rtlCol="0">
            <a:noAutofit/>
          </a:bodyPr>
          <a:lstStyle/>
          <a:p>
            <a:pPr algn="justLow"/>
            <a:r>
              <a:rPr lang="ar-SA" sz="1400" dirty="0">
                <a:solidFill>
                  <a:prstClr val="black"/>
                </a:solidFill>
                <a:latin typeface="Arabic UI Display Heavy" panose="00000900000000000000" pitchFamily="2" charset="-78"/>
                <a:cs typeface="Arabic UI Display Heavy" panose="00000900000000000000" pitchFamily="2" charset="-78"/>
              </a:rPr>
              <a:t>تمكن الطلاب من المهارات التقنية في التفاعل مع هذه الادوات</a:t>
            </a:r>
            <a:endParaRPr lang="en-US" sz="1400" dirty="0">
              <a:solidFill>
                <a:prstClr val="black"/>
              </a:solidFill>
              <a:latin typeface="Arabic UI Display Heavy" panose="00000900000000000000" pitchFamily="2" charset="-78"/>
              <a:cs typeface="Arabic UI Display Heavy" panose="00000900000000000000" pitchFamily="2" charset="-78"/>
            </a:endParaRPr>
          </a:p>
        </p:txBody>
      </p:sp>
      <p:grpSp>
        <p:nvGrpSpPr>
          <p:cNvPr id="109" name="Group 180">
            <a:extLst>
              <a:ext uri="{FF2B5EF4-FFF2-40B4-BE49-F238E27FC236}">
                <a16:creationId xmlns:a16="http://schemas.microsoft.com/office/drawing/2014/main" id="{3B38DA5C-1F0E-45A7-9952-5B07C9E97D58}"/>
              </a:ext>
            </a:extLst>
          </p:cNvPr>
          <p:cNvGrpSpPr/>
          <p:nvPr/>
        </p:nvGrpSpPr>
        <p:grpSpPr>
          <a:xfrm>
            <a:off x="10871041" y="3009709"/>
            <a:ext cx="460714" cy="351573"/>
            <a:chOff x="7399737" y="4520538"/>
            <a:chExt cx="559920" cy="301918"/>
          </a:xfrm>
        </p:grpSpPr>
        <p:sp>
          <p:nvSpPr>
            <p:cNvPr id="110" name="Freeform 149">
              <a:extLst>
                <a:ext uri="{FF2B5EF4-FFF2-40B4-BE49-F238E27FC236}">
                  <a16:creationId xmlns:a16="http://schemas.microsoft.com/office/drawing/2014/main" id="{07325049-0D97-436A-898C-2A5FA00304BC}"/>
                </a:ext>
              </a:extLst>
            </p:cNvPr>
            <p:cNvSpPr>
              <a:spLocks noChangeArrowheads="1"/>
            </p:cNvSpPr>
            <p:nvPr/>
          </p:nvSpPr>
          <p:spPr bwMode="auto">
            <a:xfrm>
              <a:off x="7679697" y="4520538"/>
              <a:ext cx="279960" cy="301918"/>
            </a:xfrm>
            <a:custGeom>
              <a:avLst/>
              <a:gdLst>
                <a:gd name="T0" fmla="*/ 0 w 448"/>
                <a:gd name="T1" fmla="*/ 0 h 483"/>
                <a:gd name="T2" fmla="*/ 0 w 448"/>
                <a:gd name="T3" fmla="*/ 0 h 483"/>
                <a:gd name="T4" fmla="*/ 0 w 448"/>
                <a:gd name="T5" fmla="*/ 482 h 483"/>
                <a:gd name="T6" fmla="*/ 34 w 448"/>
                <a:gd name="T7" fmla="*/ 471 h 483"/>
                <a:gd name="T8" fmla="*/ 413 w 448"/>
                <a:gd name="T9" fmla="*/ 161 h 483"/>
                <a:gd name="T10" fmla="*/ 425 w 448"/>
                <a:gd name="T11" fmla="*/ 92 h 483"/>
                <a:gd name="T12" fmla="*/ 390 w 448"/>
                <a:gd name="T13" fmla="*/ 69 h 483"/>
                <a:gd name="T14" fmla="*/ 356 w 448"/>
                <a:gd name="T15" fmla="*/ 80 h 483"/>
                <a:gd name="T16" fmla="*/ 321 w 448"/>
                <a:gd name="T17" fmla="*/ 104 h 483"/>
                <a:gd name="T18" fmla="*/ 321 w 448"/>
                <a:gd name="T19" fmla="*/ 0 h 483"/>
                <a:gd name="T20" fmla="*/ 0 w 448"/>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0" y="0"/>
                  </a:moveTo>
                  <a:lnTo>
                    <a:pt x="0" y="0"/>
                  </a:lnTo>
                  <a:cubicBezTo>
                    <a:pt x="0" y="482"/>
                    <a:pt x="0" y="482"/>
                    <a:pt x="0" y="482"/>
                  </a:cubicBezTo>
                  <a:cubicBezTo>
                    <a:pt x="12" y="482"/>
                    <a:pt x="23" y="482"/>
                    <a:pt x="34" y="471"/>
                  </a:cubicBezTo>
                  <a:cubicBezTo>
                    <a:pt x="413" y="161"/>
                    <a:pt x="413" y="161"/>
                    <a:pt x="413" y="161"/>
                  </a:cubicBezTo>
                  <a:cubicBezTo>
                    <a:pt x="436" y="149"/>
                    <a:pt x="447" y="115"/>
                    <a:pt x="425" y="92"/>
                  </a:cubicBezTo>
                  <a:cubicBezTo>
                    <a:pt x="413" y="80"/>
                    <a:pt x="402" y="69"/>
                    <a:pt x="390" y="69"/>
                  </a:cubicBezTo>
                  <a:cubicBezTo>
                    <a:pt x="379" y="69"/>
                    <a:pt x="367" y="69"/>
                    <a:pt x="356" y="80"/>
                  </a:cubicBezTo>
                  <a:cubicBezTo>
                    <a:pt x="321" y="104"/>
                    <a:pt x="321" y="104"/>
                    <a:pt x="321" y="104"/>
                  </a:cubicBezTo>
                  <a:cubicBezTo>
                    <a:pt x="321" y="0"/>
                    <a:pt x="321" y="0"/>
                    <a:pt x="321" y="0"/>
                  </a:cubicBezTo>
                  <a:lnTo>
                    <a:pt x="0" y="0"/>
                  </a:lnTo>
                </a:path>
              </a:pathLst>
            </a:custGeom>
            <a:solidFill>
              <a:schemeClr val="accent1">
                <a:lumMod val="60000"/>
                <a:lumOff val="40000"/>
              </a:schemeClr>
            </a:solidFill>
            <a:ln>
              <a:noFill/>
            </a:ln>
            <a:effectLst/>
          </p:spPr>
          <p:txBody>
            <a:bodyPr wrap="none" anchor="ctr"/>
            <a:lstStyle/>
            <a:p>
              <a:pPr algn="ctr"/>
              <a:endParaRPr lang="en-US"/>
            </a:p>
          </p:txBody>
        </p:sp>
        <p:sp>
          <p:nvSpPr>
            <p:cNvPr id="111" name="Freeform 150">
              <a:extLst>
                <a:ext uri="{FF2B5EF4-FFF2-40B4-BE49-F238E27FC236}">
                  <a16:creationId xmlns:a16="http://schemas.microsoft.com/office/drawing/2014/main" id="{B25CA4F7-535C-4BFB-B1E8-7857CCD0F890}"/>
                </a:ext>
              </a:extLst>
            </p:cNvPr>
            <p:cNvSpPr>
              <a:spLocks noChangeArrowheads="1"/>
            </p:cNvSpPr>
            <p:nvPr/>
          </p:nvSpPr>
          <p:spPr bwMode="auto">
            <a:xfrm>
              <a:off x="7399737" y="4520538"/>
              <a:ext cx="279960" cy="301918"/>
            </a:xfrm>
            <a:custGeom>
              <a:avLst/>
              <a:gdLst>
                <a:gd name="T0" fmla="*/ 413 w 448"/>
                <a:gd name="T1" fmla="*/ 471 h 483"/>
                <a:gd name="T2" fmla="*/ 413 w 448"/>
                <a:gd name="T3" fmla="*/ 471 h 483"/>
                <a:gd name="T4" fmla="*/ 447 w 448"/>
                <a:gd name="T5" fmla="*/ 482 h 483"/>
                <a:gd name="T6" fmla="*/ 447 w 448"/>
                <a:gd name="T7" fmla="*/ 0 h 483"/>
                <a:gd name="T8" fmla="*/ 125 w 448"/>
                <a:gd name="T9" fmla="*/ 0 h 483"/>
                <a:gd name="T10" fmla="*/ 125 w 448"/>
                <a:gd name="T11" fmla="*/ 104 h 483"/>
                <a:gd name="T12" fmla="*/ 91 w 448"/>
                <a:gd name="T13" fmla="*/ 80 h 483"/>
                <a:gd name="T14" fmla="*/ 22 w 448"/>
                <a:gd name="T15" fmla="*/ 92 h 483"/>
                <a:gd name="T16" fmla="*/ 34 w 448"/>
                <a:gd name="T17" fmla="*/ 161 h 483"/>
                <a:gd name="T18" fmla="*/ 413 w 448"/>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483">
                  <a:moveTo>
                    <a:pt x="413" y="471"/>
                  </a:moveTo>
                  <a:lnTo>
                    <a:pt x="413" y="471"/>
                  </a:lnTo>
                  <a:cubicBezTo>
                    <a:pt x="424" y="482"/>
                    <a:pt x="435" y="482"/>
                    <a:pt x="447" y="482"/>
                  </a:cubicBezTo>
                  <a:cubicBezTo>
                    <a:pt x="447" y="0"/>
                    <a:pt x="447" y="0"/>
                    <a:pt x="447" y="0"/>
                  </a:cubicBezTo>
                  <a:cubicBezTo>
                    <a:pt x="125" y="0"/>
                    <a:pt x="125" y="0"/>
                    <a:pt x="125" y="0"/>
                  </a:cubicBezTo>
                  <a:cubicBezTo>
                    <a:pt x="125" y="104"/>
                    <a:pt x="125" y="104"/>
                    <a:pt x="125" y="104"/>
                  </a:cubicBezTo>
                  <a:cubicBezTo>
                    <a:pt x="91" y="80"/>
                    <a:pt x="91" y="80"/>
                    <a:pt x="91" y="80"/>
                  </a:cubicBezTo>
                  <a:cubicBezTo>
                    <a:pt x="68" y="58"/>
                    <a:pt x="34" y="69"/>
                    <a:pt x="22" y="92"/>
                  </a:cubicBezTo>
                  <a:cubicBezTo>
                    <a:pt x="0" y="115"/>
                    <a:pt x="11" y="149"/>
                    <a:pt x="34" y="161"/>
                  </a:cubicBezTo>
                  <a:lnTo>
                    <a:pt x="413" y="471"/>
                  </a:lnTo>
                </a:path>
              </a:pathLst>
            </a:custGeom>
            <a:solidFill>
              <a:schemeClr val="accent1">
                <a:lumMod val="75000"/>
              </a:schemeClr>
            </a:solidFill>
            <a:ln>
              <a:noFill/>
            </a:ln>
            <a:effectLst/>
          </p:spPr>
          <p:txBody>
            <a:bodyPr wrap="none" anchor="ctr"/>
            <a:lstStyle/>
            <a:p>
              <a:pPr algn="ctr"/>
              <a:endParaRPr lang="en-US"/>
            </a:p>
          </p:txBody>
        </p:sp>
      </p:grpSp>
      <p:sp>
        <p:nvSpPr>
          <p:cNvPr id="112" name="TextBox 208">
            <a:extLst>
              <a:ext uri="{FF2B5EF4-FFF2-40B4-BE49-F238E27FC236}">
                <a16:creationId xmlns:a16="http://schemas.microsoft.com/office/drawing/2014/main" id="{2A2893E4-BA26-45DD-B91A-63FF3F193451}"/>
              </a:ext>
            </a:extLst>
          </p:cNvPr>
          <p:cNvSpPr txBox="1"/>
          <p:nvPr/>
        </p:nvSpPr>
        <p:spPr>
          <a:xfrm>
            <a:off x="10552398" y="3651805"/>
            <a:ext cx="1234440" cy="1984248"/>
          </a:xfrm>
          <a:prstGeom prst="rect">
            <a:avLst/>
          </a:prstGeom>
          <a:noFill/>
        </p:spPr>
        <p:txBody>
          <a:bodyPr wrap="square" rtlCol="0">
            <a:normAutofit/>
          </a:bodyPr>
          <a:lstStyle/>
          <a:p>
            <a:pPr algn="justLow"/>
            <a:r>
              <a:rPr lang="ar-SA" sz="1400" dirty="0">
                <a:solidFill>
                  <a:prstClr val="black"/>
                </a:solidFill>
                <a:latin typeface="Arabic UI Display Heavy" panose="00000900000000000000" pitchFamily="2" charset="-78"/>
                <a:cs typeface="Arabic UI Display Heavy" panose="00000900000000000000" pitchFamily="2" charset="-78"/>
              </a:rPr>
              <a:t>تنمية مهارات التفكير </a:t>
            </a:r>
            <a:r>
              <a:rPr lang="ar-SA" sz="1400" dirty="0" err="1">
                <a:solidFill>
                  <a:prstClr val="black"/>
                </a:solidFill>
                <a:latin typeface="Arabic UI Display Heavy" panose="00000900000000000000" pitchFamily="2" charset="-78"/>
                <a:cs typeface="Arabic UI Display Heavy" panose="00000900000000000000" pitchFamily="2" charset="-78"/>
              </a:rPr>
              <a:t>والذكاءات</a:t>
            </a:r>
            <a:r>
              <a:rPr lang="ar-SA" sz="1400" dirty="0">
                <a:solidFill>
                  <a:prstClr val="black"/>
                </a:solidFill>
                <a:latin typeface="Arabic UI Display Heavy" panose="00000900000000000000" pitchFamily="2" charset="-78"/>
                <a:cs typeface="Arabic UI Display Heavy" panose="00000900000000000000" pitchFamily="2" charset="-78"/>
              </a:rPr>
              <a:t> المتعددة</a:t>
            </a:r>
            <a:endParaRPr lang="en-US" sz="1400" dirty="0">
              <a:solidFill>
                <a:prstClr val="black"/>
              </a:solidFill>
              <a:latin typeface="Arabic UI Display Heavy" panose="00000900000000000000" pitchFamily="2" charset="-78"/>
              <a:cs typeface="Arabic UI Display Heavy" panose="00000900000000000000" pitchFamily="2" charset="-78"/>
            </a:endParaRPr>
          </a:p>
        </p:txBody>
      </p:sp>
    </p:spTree>
    <p:extLst>
      <p:ext uri="{BB962C8B-B14F-4D97-AF65-F5344CB8AC3E}">
        <p14:creationId xmlns:p14="http://schemas.microsoft.com/office/powerpoint/2010/main" val="114808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par>
                                <p:cTn id="8" presetID="22" presetClass="entr" presetSubtype="2"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900"/>
                                        <p:tgtEl>
                                          <p:spTgt spid="24"/>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right)">
                                      <p:cBhvr>
                                        <p:cTn id="14" dur="900"/>
                                        <p:tgtEl>
                                          <p:spTgt spid="35"/>
                                        </p:tgtEl>
                                      </p:cBhvr>
                                    </p:animEffect>
                                  </p:childTnLst>
                                </p:cTn>
                              </p:par>
                            </p:childTnLst>
                          </p:cTn>
                        </p:par>
                        <p:par>
                          <p:cTn id="15" fill="hold">
                            <p:stCondLst>
                              <p:cond delay="1900"/>
                            </p:stCondLst>
                            <p:childTnLst>
                              <p:par>
                                <p:cTn id="16" presetID="22" presetClass="entr" presetSubtype="2"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right)">
                                      <p:cBhvr>
                                        <p:cTn id="18" dur="900"/>
                                        <p:tgtEl>
                                          <p:spTgt spid="46"/>
                                        </p:tgtEl>
                                      </p:cBhvr>
                                    </p:animEffect>
                                  </p:childTnLst>
                                </p:cTn>
                              </p:par>
                            </p:childTnLst>
                          </p:cTn>
                        </p:par>
                        <p:par>
                          <p:cTn id="19" fill="hold">
                            <p:stCondLst>
                              <p:cond delay="2800"/>
                            </p:stCondLst>
                            <p:childTnLst>
                              <p:par>
                                <p:cTn id="20" presetID="22" presetClass="entr" presetSubtype="8"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900"/>
                                        <p:tgtEl>
                                          <p:spTgt spid="58"/>
                                        </p:tgtEl>
                                      </p:cBhvr>
                                    </p:animEffect>
                                  </p:childTnLst>
                                </p:cTn>
                              </p:par>
                            </p:childTnLst>
                          </p:cTn>
                        </p:par>
                        <p:par>
                          <p:cTn id="23" fill="hold">
                            <p:stCondLst>
                              <p:cond delay="3700"/>
                            </p:stCondLst>
                            <p:childTnLst>
                              <p:par>
                                <p:cTn id="24" presetID="22" presetClass="entr" presetSubtype="8"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900"/>
                                        <p:tgtEl>
                                          <p:spTgt spid="69"/>
                                        </p:tgtEl>
                                      </p:cBhvr>
                                    </p:animEffect>
                                  </p:childTnLst>
                                </p:cTn>
                              </p:par>
                            </p:childTnLst>
                          </p:cTn>
                        </p:par>
                        <p:par>
                          <p:cTn id="27" fill="hold">
                            <p:stCondLst>
                              <p:cond delay="4600"/>
                            </p:stCondLst>
                            <p:childTnLst>
                              <p:par>
                                <p:cTn id="28" presetID="22" presetClass="entr" presetSubtype="8" fill="hold" nodeType="after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wipe(left)">
                                      <p:cBhvr>
                                        <p:cTn id="30" dur="900"/>
                                        <p:tgtEl>
                                          <p:spTgt spid="79"/>
                                        </p:tgtEl>
                                      </p:cBhvr>
                                    </p:animEffect>
                                  </p:childTnLst>
                                </p:cTn>
                              </p:par>
                            </p:childTnLst>
                          </p:cTn>
                        </p:par>
                        <p:par>
                          <p:cTn id="31" fill="hold">
                            <p:stCondLst>
                              <p:cond delay="5500"/>
                            </p:stCondLst>
                            <p:childTnLst>
                              <p:par>
                                <p:cTn id="32" presetID="47" presetClass="entr" presetSubtype="0" fill="hold" nodeType="after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anim calcmode="lin" valueType="num">
                                      <p:cBhvr>
                                        <p:cTn id="35" dur="500" fill="hold"/>
                                        <p:tgtEl>
                                          <p:spTgt spid="89"/>
                                        </p:tgtEl>
                                        <p:attrNameLst>
                                          <p:attrName>ppt_x</p:attrName>
                                        </p:attrNameLst>
                                      </p:cBhvr>
                                      <p:tavLst>
                                        <p:tav tm="0">
                                          <p:val>
                                            <p:strVal val="#ppt_x"/>
                                          </p:val>
                                        </p:tav>
                                        <p:tav tm="100000">
                                          <p:val>
                                            <p:strVal val="#ppt_x"/>
                                          </p:val>
                                        </p:tav>
                                      </p:tavLst>
                                    </p:anim>
                                    <p:anim calcmode="lin" valueType="num">
                                      <p:cBhvr>
                                        <p:cTn id="36" dur="500" fill="hold"/>
                                        <p:tgtEl>
                                          <p:spTgt spid="89"/>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fade">
                                      <p:cBhvr>
                                        <p:cTn id="40" dur="500"/>
                                        <p:tgtEl>
                                          <p:spTgt spid="92"/>
                                        </p:tgtEl>
                                      </p:cBhvr>
                                    </p:animEffect>
                                  </p:childTnLst>
                                </p:cTn>
                              </p:par>
                            </p:childTnLst>
                          </p:cTn>
                        </p:par>
                        <p:par>
                          <p:cTn id="41" fill="hold">
                            <p:stCondLst>
                              <p:cond delay="6500"/>
                            </p:stCondLst>
                            <p:childTnLst>
                              <p:par>
                                <p:cTn id="42" presetID="47" presetClass="entr" presetSubtype="0" fill="hold" nodeType="after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fade">
                                      <p:cBhvr>
                                        <p:cTn id="44" dur="500"/>
                                        <p:tgtEl>
                                          <p:spTgt spid="93"/>
                                        </p:tgtEl>
                                      </p:cBhvr>
                                    </p:animEffect>
                                    <p:anim calcmode="lin" valueType="num">
                                      <p:cBhvr>
                                        <p:cTn id="45" dur="500" fill="hold"/>
                                        <p:tgtEl>
                                          <p:spTgt spid="93"/>
                                        </p:tgtEl>
                                        <p:attrNameLst>
                                          <p:attrName>ppt_x</p:attrName>
                                        </p:attrNameLst>
                                      </p:cBhvr>
                                      <p:tavLst>
                                        <p:tav tm="0">
                                          <p:val>
                                            <p:strVal val="#ppt_x"/>
                                          </p:val>
                                        </p:tav>
                                        <p:tav tm="100000">
                                          <p:val>
                                            <p:strVal val="#ppt_x"/>
                                          </p:val>
                                        </p:tav>
                                      </p:tavLst>
                                    </p:anim>
                                    <p:anim calcmode="lin" valueType="num">
                                      <p:cBhvr>
                                        <p:cTn id="46" dur="500" fill="hold"/>
                                        <p:tgtEl>
                                          <p:spTgt spid="93"/>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fade">
                                      <p:cBhvr>
                                        <p:cTn id="50" dur="500"/>
                                        <p:tgtEl>
                                          <p:spTgt spid="96"/>
                                        </p:tgtEl>
                                      </p:cBhvr>
                                    </p:animEffect>
                                  </p:childTnLst>
                                </p:cTn>
                              </p:par>
                            </p:childTnLst>
                          </p:cTn>
                        </p:par>
                        <p:par>
                          <p:cTn id="51" fill="hold">
                            <p:stCondLst>
                              <p:cond delay="7500"/>
                            </p:stCondLst>
                            <p:childTnLst>
                              <p:par>
                                <p:cTn id="52" presetID="47" presetClass="entr" presetSubtype="0" fill="hold" nodeType="after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500"/>
                                        <p:tgtEl>
                                          <p:spTgt spid="97"/>
                                        </p:tgtEl>
                                      </p:cBhvr>
                                    </p:animEffect>
                                    <p:anim calcmode="lin" valueType="num">
                                      <p:cBhvr>
                                        <p:cTn id="55" dur="500" fill="hold"/>
                                        <p:tgtEl>
                                          <p:spTgt spid="97"/>
                                        </p:tgtEl>
                                        <p:attrNameLst>
                                          <p:attrName>ppt_x</p:attrName>
                                        </p:attrNameLst>
                                      </p:cBhvr>
                                      <p:tavLst>
                                        <p:tav tm="0">
                                          <p:val>
                                            <p:strVal val="#ppt_x"/>
                                          </p:val>
                                        </p:tav>
                                        <p:tav tm="100000">
                                          <p:val>
                                            <p:strVal val="#ppt_x"/>
                                          </p:val>
                                        </p:tav>
                                      </p:tavLst>
                                    </p:anim>
                                    <p:anim calcmode="lin" valueType="num">
                                      <p:cBhvr>
                                        <p:cTn id="56" dur="500" fill="hold"/>
                                        <p:tgtEl>
                                          <p:spTgt spid="97"/>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10" presetClass="entr" presetSubtype="0" fill="hold" grpId="0" nodeType="after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fade">
                                      <p:cBhvr>
                                        <p:cTn id="60" dur="500"/>
                                        <p:tgtEl>
                                          <p:spTgt spid="100"/>
                                        </p:tgtEl>
                                      </p:cBhvr>
                                    </p:animEffect>
                                  </p:childTnLst>
                                </p:cTn>
                              </p:par>
                            </p:childTnLst>
                          </p:cTn>
                        </p:par>
                        <p:par>
                          <p:cTn id="61" fill="hold">
                            <p:stCondLst>
                              <p:cond delay="8500"/>
                            </p:stCondLst>
                            <p:childTnLst>
                              <p:par>
                                <p:cTn id="62" presetID="47" presetClass="entr" presetSubtype="0" fill="hold" nodeType="after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fade">
                                      <p:cBhvr>
                                        <p:cTn id="64" dur="500"/>
                                        <p:tgtEl>
                                          <p:spTgt spid="101"/>
                                        </p:tgtEl>
                                      </p:cBhvr>
                                    </p:animEffect>
                                    <p:anim calcmode="lin" valueType="num">
                                      <p:cBhvr>
                                        <p:cTn id="65" dur="500" fill="hold"/>
                                        <p:tgtEl>
                                          <p:spTgt spid="101"/>
                                        </p:tgtEl>
                                        <p:attrNameLst>
                                          <p:attrName>ppt_x</p:attrName>
                                        </p:attrNameLst>
                                      </p:cBhvr>
                                      <p:tavLst>
                                        <p:tav tm="0">
                                          <p:val>
                                            <p:strVal val="#ppt_x"/>
                                          </p:val>
                                        </p:tav>
                                        <p:tav tm="100000">
                                          <p:val>
                                            <p:strVal val="#ppt_x"/>
                                          </p:val>
                                        </p:tav>
                                      </p:tavLst>
                                    </p:anim>
                                    <p:anim calcmode="lin" valueType="num">
                                      <p:cBhvr>
                                        <p:cTn id="66" dur="500" fill="hold"/>
                                        <p:tgtEl>
                                          <p:spTgt spid="101"/>
                                        </p:tgtEl>
                                        <p:attrNameLst>
                                          <p:attrName>ppt_y</p:attrName>
                                        </p:attrNameLst>
                                      </p:cBhvr>
                                      <p:tavLst>
                                        <p:tav tm="0">
                                          <p:val>
                                            <p:strVal val="#ppt_y-.1"/>
                                          </p:val>
                                        </p:tav>
                                        <p:tav tm="100000">
                                          <p:val>
                                            <p:strVal val="#ppt_y"/>
                                          </p:val>
                                        </p:tav>
                                      </p:tavLst>
                                    </p:anim>
                                  </p:childTnLst>
                                </p:cTn>
                              </p:par>
                            </p:childTnLst>
                          </p:cTn>
                        </p:par>
                        <p:par>
                          <p:cTn id="67" fill="hold">
                            <p:stCondLst>
                              <p:cond delay="9000"/>
                            </p:stCondLst>
                            <p:childTnLst>
                              <p:par>
                                <p:cTn id="68" presetID="10" presetClass="entr" presetSubtype="0" fill="hold" grpId="0" nodeType="after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500"/>
                                        <p:tgtEl>
                                          <p:spTgt spid="104"/>
                                        </p:tgtEl>
                                      </p:cBhvr>
                                    </p:animEffect>
                                  </p:childTnLst>
                                </p:cTn>
                              </p:par>
                            </p:childTnLst>
                          </p:cTn>
                        </p:par>
                        <p:par>
                          <p:cTn id="71" fill="hold">
                            <p:stCondLst>
                              <p:cond delay="9500"/>
                            </p:stCondLst>
                            <p:childTnLst>
                              <p:par>
                                <p:cTn id="72" presetID="47" presetClass="entr" presetSubtype="0" fill="hold" nodeType="afterEffect">
                                  <p:stCondLst>
                                    <p:cond delay="0"/>
                                  </p:stCondLst>
                                  <p:childTnLst>
                                    <p:set>
                                      <p:cBhvr>
                                        <p:cTn id="73" dur="1" fill="hold">
                                          <p:stCondLst>
                                            <p:cond delay="0"/>
                                          </p:stCondLst>
                                        </p:cTn>
                                        <p:tgtEl>
                                          <p:spTgt spid="105"/>
                                        </p:tgtEl>
                                        <p:attrNameLst>
                                          <p:attrName>style.visibility</p:attrName>
                                        </p:attrNameLst>
                                      </p:cBhvr>
                                      <p:to>
                                        <p:strVal val="visible"/>
                                      </p:to>
                                    </p:set>
                                    <p:animEffect transition="in" filter="fade">
                                      <p:cBhvr>
                                        <p:cTn id="74" dur="500"/>
                                        <p:tgtEl>
                                          <p:spTgt spid="105"/>
                                        </p:tgtEl>
                                      </p:cBhvr>
                                    </p:animEffect>
                                    <p:anim calcmode="lin" valueType="num">
                                      <p:cBhvr>
                                        <p:cTn id="75" dur="500" fill="hold"/>
                                        <p:tgtEl>
                                          <p:spTgt spid="105"/>
                                        </p:tgtEl>
                                        <p:attrNameLst>
                                          <p:attrName>ppt_x</p:attrName>
                                        </p:attrNameLst>
                                      </p:cBhvr>
                                      <p:tavLst>
                                        <p:tav tm="0">
                                          <p:val>
                                            <p:strVal val="#ppt_x"/>
                                          </p:val>
                                        </p:tav>
                                        <p:tav tm="100000">
                                          <p:val>
                                            <p:strVal val="#ppt_x"/>
                                          </p:val>
                                        </p:tav>
                                      </p:tavLst>
                                    </p:anim>
                                    <p:anim calcmode="lin" valueType="num">
                                      <p:cBhvr>
                                        <p:cTn id="76" dur="500" fill="hold"/>
                                        <p:tgtEl>
                                          <p:spTgt spid="105"/>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10" presetClass="entr" presetSubtype="0" fill="hold" grpId="0" nodeType="afterEffect">
                                  <p:stCondLst>
                                    <p:cond delay="0"/>
                                  </p:stCondLst>
                                  <p:childTnLst>
                                    <p:set>
                                      <p:cBhvr>
                                        <p:cTn id="79" dur="1" fill="hold">
                                          <p:stCondLst>
                                            <p:cond delay="0"/>
                                          </p:stCondLst>
                                        </p:cTn>
                                        <p:tgtEl>
                                          <p:spTgt spid="108"/>
                                        </p:tgtEl>
                                        <p:attrNameLst>
                                          <p:attrName>style.visibility</p:attrName>
                                        </p:attrNameLst>
                                      </p:cBhvr>
                                      <p:to>
                                        <p:strVal val="visible"/>
                                      </p:to>
                                    </p:set>
                                    <p:animEffect transition="in" filter="fade">
                                      <p:cBhvr>
                                        <p:cTn id="80" dur="500"/>
                                        <p:tgtEl>
                                          <p:spTgt spid="108"/>
                                        </p:tgtEl>
                                      </p:cBhvr>
                                    </p:animEffect>
                                  </p:childTnLst>
                                </p:cTn>
                              </p:par>
                            </p:childTnLst>
                          </p:cTn>
                        </p:par>
                        <p:par>
                          <p:cTn id="81" fill="hold">
                            <p:stCondLst>
                              <p:cond delay="10500"/>
                            </p:stCondLst>
                            <p:childTnLst>
                              <p:par>
                                <p:cTn id="82" presetID="47" presetClass="entr" presetSubtype="0" fill="hold" nodeType="after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500"/>
                                        <p:tgtEl>
                                          <p:spTgt spid="109"/>
                                        </p:tgtEl>
                                      </p:cBhvr>
                                    </p:animEffect>
                                    <p:anim calcmode="lin" valueType="num">
                                      <p:cBhvr>
                                        <p:cTn id="85" dur="500" fill="hold"/>
                                        <p:tgtEl>
                                          <p:spTgt spid="109"/>
                                        </p:tgtEl>
                                        <p:attrNameLst>
                                          <p:attrName>ppt_x</p:attrName>
                                        </p:attrNameLst>
                                      </p:cBhvr>
                                      <p:tavLst>
                                        <p:tav tm="0">
                                          <p:val>
                                            <p:strVal val="#ppt_x"/>
                                          </p:val>
                                        </p:tav>
                                        <p:tav tm="100000">
                                          <p:val>
                                            <p:strVal val="#ppt_x"/>
                                          </p:val>
                                        </p:tav>
                                      </p:tavLst>
                                    </p:anim>
                                    <p:anim calcmode="lin" valueType="num">
                                      <p:cBhvr>
                                        <p:cTn id="86" dur="500" fill="hold"/>
                                        <p:tgtEl>
                                          <p:spTgt spid="109"/>
                                        </p:tgtEl>
                                        <p:attrNameLst>
                                          <p:attrName>ppt_y</p:attrName>
                                        </p:attrNameLst>
                                      </p:cBhvr>
                                      <p:tavLst>
                                        <p:tav tm="0">
                                          <p:val>
                                            <p:strVal val="#ppt_y-.1"/>
                                          </p:val>
                                        </p:tav>
                                        <p:tav tm="100000">
                                          <p:val>
                                            <p:strVal val="#ppt_y"/>
                                          </p:val>
                                        </p:tav>
                                      </p:tavLst>
                                    </p:anim>
                                  </p:childTnLst>
                                </p:cTn>
                              </p:par>
                            </p:childTnLst>
                          </p:cTn>
                        </p:par>
                        <p:par>
                          <p:cTn id="87" fill="hold">
                            <p:stCondLst>
                              <p:cond delay="11000"/>
                            </p:stCondLst>
                            <p:childTnLst>
                              <p:par>
                                <p:cTn id="88" presetID="10" presetClass="entr" presetSubtype="0" fill="hold" grpId="0" nodeType="afterEffect">
                                  <p:stCondLst>
                                    <p:cond delay="0"/>
                                  </p:stCondLst>
                                  <p:childTnLst>
                                    <p:set>
                                      <p:cBhvr>
                                        <p:cTn id="89" dur="1" fill="hold">
                                          <p:stCondLst>
                                            <p:cond delay="0"/>
                                          </p:stCondLst>
                                        </p:cTn>
                                        <p:tgtEl>
                                          <p:spTgt spid="112"/>
                                        </p:tgtEl>
                                        <p:attrNameLst>
                                          <p:attrName>style.visibility</p:attrName>
                                        </p:attrNameLst>
                                      </p:cBhvr>
                                      <p:to>
                                        <p:strVal val="visible"/>
                                      </p:to>
                                    </p:set>
                                    <p:animEffect transition="in" filter="fade">
                                      <p:cBhvr>
                                        <p:cTn id="9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6" grpId="0"/>
      <p:bldP spid="100" grpId="0"/>
      <p:bldP spid="104" grpId="0"/>
      <p:bldP spid="108" grpId="0"/>
      <p:bldP spid="1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Workplace with smartphone laptop and notebook | Premium Photo #Freepik #photo #technology #phone #office #mobile">
            <a:extLst>
              <a:ext uri="{FF2B5EF4-FFF2-40B4-BE49-F238E27FC236}">
                <a16:creationId xmlns:a16="http://schemas.microsoft.com/office/drawing/2014/main" id="{63D317A2-0C58-0346-9CC2-06C2157FE38D}"/>
              </a:ext>
            </a:extLst>
          </p:cNvPr>
          <p:cNvPicPr>
            <a:picLocks noChangeAspect="1" noChangeArrowheads="1"/>
          </p:cNvPicPr>
          <p:nvPr/>
        </p:nvPicPr>
        <p:blipFill>
          <a:blip r:embed="rId2">
            <a:clrChange>
              <a:clrFrom>
                <a:srgbClr val="F5F5F7"/>
              </a:clrFrom>
              <a:clrTo>
                <a:srgbClr val="F5F5F7">
                  <a:alpha val="0"/>
                </a:srgbClr>
              </a:clrTo>
            </a:clrChange>
            <a:extLst>
              <a:ext uri="{28A0092B-C50C-407E-A947-70E740481C1C}">
                <a14:useLocalDpi xmlns:a14="http://schemas.microsoft.com/office/drawing/2010/main"/>
              </a:ext>
            </a:extLst>
          </a:blip>
          <a:srcRect/>
          <a:stretch>
            <a:fillRect/>
          </a:stretch>
        </p:blipFill>
        <p:spPr bwMode="auto">
          <a:xfrm>
            <a:off x="747906" y="493580"/>
            <a:ext cx="8217673" cy="5325033"/>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EE288CFA-18D7-4E4B-83BE-34B2955AEDE8}"/>
              </a:ext>
            </a:extLst>
          </p:cNvPr>
          <p:cNvSpPr/>
          <p:nvPr/>
        </p:nvSpPr>
        <p:spPr>
          <a:xfrm>
            <a:off x="3953175" y="4737156"/>
            <a:ext cx="5288627" cy="923330"/>
          </a:xfrm>
          <a:prstGeom prst="rect">
            <a:avLst/>
          </a:prstGeom>
          <a:noFill/>
        </p:spPr>
        <p:txBody>
          <a:bodyPr wrap="none" lIns="91440" tIns="45720" rIns="91440" bIns="45720">
            <a:spAutoFit/>
          </a:bodyPr>
          <a:lstStyle/>
          <a:p>
            <a:pPr algn="ctr"/>
            <a:r>
              <a:rPr lang="ar-SA" sz="5400" b="1" cap="none" spc="0" dirty="0">
                <a:ln w="12700">
                  <a:solidFill>
                    <a:schemeClr val="accent3">
                      <a:lumMod val="50000"/>
                    </a:schemeClr>
                  </a:solidFill>
                  <a:prstDash val="solid"/>
                </a:ln>
                <a:solidFill>
                  <a:srgbClr val="09A698"/>
                </a:solidFill>
                <a:effectLst>
                  <a:innerShdw blurRad="177800">
                    <a:schemeClr val="accent3">
                      <a:lumMod val="50000"/>
                    </a:schemeClr>
                  </a:innerShdw>
                </a:effectLst>
              </a:rPr>
              <a:t>شكرًا لحسن استماعكم </a:t>
            </a:r>
          </a:p>
        </p:txBody>
      </p:sp>
      <p:pic>
        <p:nvPicPr>
          <p:cNvPr id="3" name="صورة 2">
            <a:extLst>
              <a:ext uri="{FF2B5EF4-FFF2-40B4-BE49-F238E27FC236}">
                <a16:creationId xmlns:a16="http://schemas.microsoft.com/office/drawing/2014/main" id="{2047FC72-E9D0-43D3-AE8F-2D84E01DC4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93231" y="808882"/>
            <a:ext cx="2808514" cy="2808514"/>
          </a:xfrm>
          <a:prstGeom prst="rect">
            <a:avLst/>
          </a:prstGeom>
        </p:spPr>
      </p:pic>
      <p:sp>
        <p:nvSpPr>
          <p:cNvPr id="5" name="مستطيل 4">
            <a:extLst>
              <a:ext uri="{FF2B5EF4-FFF2-40B4-BE49-F238E27FC236}">
                <a16:creationId xmlns:a16="http://schemas.microsoft.com/office/drawing/2014/main" id="{DD1D099E-4A75-4D25-AF06-434E6B736147}"/>
              </a:ext>
            </a:extLst>
          </p:cNvPr>
          <p:cNvSpPr/>
          <p:nvPr/>
        </p:nvSpPr>
        <p:spPr>
          <a:xfrm>
            <a:off x="4924235" y="3932698"/>
            <a:ext cx="3346506" cy="646331"/>
          </a:xfrm>
          <a:prstGeom prst="rect">
            <a:avLst/>
          </a:prstGeom>
          <a:noFill/>
        </p:spPr>
        <p:txBody>
          <a:bodyPr wrap="square" lIns="91440" tIns="45720" rIns="91440" bIns="45720">
            <a:spAutoFit/>
          </a:bodyPr>
          <a:lstStyle/>
          <a:p>
            <a:pPr algn="ctr"/>
            <a:r>
              <a:rPr lang="ar-SA"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wafa2020a</a:t>
            </a:r>
            <a:endParaRPr lang="ar-SA"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61831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rgbClr val="EEEEEE"/>
            </a:gs>
          </a:gsLst>
          <a:lin ang="5400000" scaled="1"/>
          <a:tileRect/>
        </a:gradFill>
        <a:effectLst/>
      </p:bgPr>
    </p:bg>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9FA2365-944E-4F36-A0F3-FB5352BD39B9}"/>
              </a:ext>
            </a:extLst>
          </p:cNvPr>
          <p:cNvSpPr>
            <a:spLocks noChangeArrowheads="1"/>
          </p:cNvSpPr>
          <p:nvPr/>
        </p:nvSpPr>
        <p:spPr bwMode="auto">
          <a:xfrm>
            <a:off x="4795889" y="2234597"/>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 name="Freeform 4">
            <a:extLst>
              <a:ext uri="{FF2B5EF4-FFF2-40B4-BE49-F238E27FC236}">
                <a16:creationId xmlns:a16="http://schemas.microsoft.com/office/drawing/2014/main" id="{2A62F7CA-56F4-46B3-AD58-17F34DADF79E}"/>
              </a:ext>
            </a:extLst>
          </p:cNvPr>
          <p:cNvSpPr>
            <a:spLocks noChangeArrowheads="1"/>
          </p:cNvSpPr>
          <p:nvPr/>
        </p:nvSpPr>
        <p:spPr bwMode="auto">
          <a:xfrm>
            <a:off x="4809936" y="2336619"/>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23" name="Group 43">
            <a:extLst>
              <a:ext uri="{FF2B5EF4-FFF2-40B4-BE49-F238E27FC236}">
                <a16:creationId xmlns:a16="http://schemas.microsoft.com/office/drawing/2014/main" id="{E020EB5B-B650-42AB-B87A-17071F89792C}"/>
              </a:ext>
            </a:extLst>
          </p:cNvPr>
          <p:cNvGrpSpPr/>
          <p:nvPr/>
        </p:nvGrpSpPr>
        <p:grpSpPr>
          <a:xfrm>
            <a:off x="2486558" y="757324"/>
            <a:ext cx="3566907" cy="2403870"/>
            <a:chOff x="2605088" y="681038"/>
            <a:chExt cx="4346253" cy="3076494"/>
          </a:xfrm>
        </p:grpSpPr>
        <p:grpSp>
          <p:nvGrpSpPr>
            <p:cNvPr id="24" name="Group 29">
              <a:extLst>
                <a:ext uri="{FF2B5EF4-FFF2-40B4-BE49-F238E27FC236}">
                  <a16:creationId xmlns:a16="http://schemas.microsoft.com/office/drawing/2014/main" id="{148E8246-E8B2-40C1-9386-6DEEB2C87893}"/>
                </a:ext>
              </a:extLst>
            </p:cNvPr>
            <p:cNvGrpSpPr/>
            <p:nvPr/>
          </p:nvGrpSpPr>
          <p:grpSpPr>
            <a:xfrm>
              <a:off x="5685712" y="815381"/>
              <a:ext cx="1265629" cy="2942151"/>
              <a:chOff x="3648075" y="3344863"/>
              <a:chExt cx="731838" cy="1701272"/>
            </a:xfrm>
            <a:gradFill flip="none" rotWithShape="1">
              <a:gsLst>
                <a:gs pos="4000">
                  <a:schemeClr val="accent1">
                    <a:lumMod val="60000"/>
                    <a:lumOff val="40000"/>
                  </a:schemeClr>
                </a:gs>
                <a:gs pos="29000">
                  <a:schemeClr val="accent1">
                    <a:lumMod val="75000"/>
                  </a:schemeClr>
                </a:gs>
              </a:gsLst>
              <a:lin ang="5400000" scaled="1"/>
              <a:tileRect/>
            </a:gradFill>
            <a:effectLst/>
          </p:grpSpPr>
          <p:sp>
            <p:nvSpPr>
              <p:cNvPr id="31" name="Freeform 9">
                <a:extLst>
                  <a:ext uri="{FF2B5EF4-FFF2-40B4-BE49-F238E27FC236}">
                    <a16:creationId xmlns:a16="http://schemas.microsoft.com/office/drawing/2014/main" id="{BBA6FAD8-27F4-4FCD-BACB-C29092C8F13B}"/>
                  </a:ext>
                </a:extLst>
              </p:cNvPr>
              <p:cNvSpPr>
                <a:spLocks noChangeArrowheads="1"/>
              </p:cNvSpPr>
              <p:nvPr/>
            </p:nvSpPr>
            <p:spPr bwMode="auto">
              <a:xfrm>
                <a:off x="3648075" y="3344863"/>
                <a:ext cx="582613" cy="879475"/>
              </a:xfrm>
              <a:custGeom>
                <a:avLst/>
                <a:gdLst>
                  <a:gd name="T0" fmla="*/ 1617 w 1618"/>
                  <a:gd name="T1" fmla="*/ 1974 h 2445"/>
                  <a:gd name="T2" fmla="*/ 1617 w 1618"/>
                  <a:gd name="T3" fmla="*/ 1974 h 2445"/>
                  <a:gd name="T4" fmla="*/ 1617 w 1618"/>
                  <a:gd name="T5" fmla="*/ 1503 h 2445"/>
                  <a:gd name="T6" fmla="*/ 1617 w 1618"/>
                  <a:gd name="T7" fmla="*/ 929 h 2445"/>
                  <a:gd name="T8" fmla="*/ 1043 w 1618"/>
                  <a:gd name="T9" fmla="*/ 137 h 2445"/>
                  <a:gd name="T10" fmla="*/ 0 w 1618"/>
                  <a:gd name="T11" fmla="*/ 23 h 2445"/>
                  <a:gd name="T12" fmla="*/ 413 w 1618"/>
                  <a:gd name="T13" fmla="*/ 711 h 2445"/>
                  <a:gd name="T14" fmla="*/ 413 w 1618"/>
                  <a:gd name="T15" fmla="*/ 1273 h 2445"/>
                  <a:gd name="T16" fmla="*/ 413 w 1618"/>
                  <a:gd name="T17" fmla="*/ 1698 h 2445"/>
                  <a:gd name="T18" fmla="*/ 413 w 1618"/>
                  <a:gd name="T19" fmla="*/ 2444 h 2445"/>
                  <a:gd name="T20" fmla="*/ 1617 w 1618"/>
                  <a:gd name="T21" fmla="*/ 2444 h 2445"/>
                  <a:gd name="T22" fmla="*/ 1617 w 1618"/>
                  <a:gd name="T23" fmla="*/ 1974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8" h="2445">
                    <a:moveTo>
                      <a:pt x="1617" y="1974"/>
                    </a:moveTo>
                    <a:lnTo>
                      <a:pt x="1617" y="1974"/>
                    </a:lnTo>
                    <a:cubicBezTo>
                      <a:pt x="1617" y="1503"/>
                      <a:pt x="1617" y="1503"/>
                      <a:pt x="1617" y="1503"/>
                    </a:cubicBezTo>
                    <a:cubicBezTo>
                      <a:pt x="1617" y="1503"/>
                      <a:pt x="1617" y="1388"/>
                      <a:pt x="1617" y="929"/>
                    </a:cubicBezTo>
                    <a:cubicBezTo>
                      <a:pt x="1617" y="677"/>
                      <a:pt x="1411" y="309"/>
                      <a:pt x="1043" y="137"/>
                    </a:cubicBezTo>
                    <a:cubicBezTo>
                      <a:pt x="757" y="0"/>
                      <a:pt x="344" y="23"/>
                      <a:pt x="0" y="23"/>
                    </a:cubicBezTo>
                    <a:cubicBezTo>
                      <a:pt x="0" y="23"/>
                      <a:pt x="413" y="252"/>
                      <a:pt x="413" y="711"/>
                    </a:cubicBezTo>
                    <a:cubicBezTo>
                      <a:pt x="413" y="1170"/>
                      <a:pt x="413" y="1273"/>
                      <a:pt x="413" y="1273"/>
                    </a:cubicBezTo>
                    <a:cubicBezTo>
                      <a:pt x="413" y="1698"/>
                      <a:pt x="413" y="1698"/>
                      <a:pt x="413" y="1698"/>
                    </a:cubicBezTo>
                    <a:cubicBezTo>
                      <a:pt x="413" y="1698"/>
                      <a:pt x="413" y="2031"/>
                      <a:pt x="413" y="2444"/>
                    </a:cubicBezTo>
                    <a:cubicBezTo>
                      <a:pt x="1617" y="2444"/>
                      <a:pt x="1617" y="2444"/>
                      <a:pt x="1617" y="2444"/>
                    </a:cubicBezTo>
                    <a:cubicBezTo>
                      <a:pt x="1617" y="2169"/>
                      <a:pt x="1617" y="1974"/>
                      <a:pt x="1617" y="19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32" name="Freeform 10">
                <a:extLst>
                  <a:ext uri="{FF2B5EF4-FFF2-40B4-BE49-F238E27FC236}">
                    <a16:creationId xmlns:a16="http://schemas.microsoft.com/office/drawing/2014/main" id="{FA45FAA0-0735-4B3F-9291-6A135324BF73}"/>
                  </a:ext>
                </a:extLst>
              </p:cNvPr>
              <p:cNvSpPr>
                <a:spLocks noChangeArrowheads="1"/>
              </p:cNvSpPr>
              <p:nvPr/>
            </p:nvSpPr>
            <p:spPr bwMode="auto">
              <a:xfrm>
                <a:off x="3797300" y="4195235"/>
                <a:ext cx="582613" cy="850900"/>
              </a:xfrm>
              <a:custGeom>
                <a:avLst/>
                <a:gdLst>
                  <a:gd name="T0" fmla="*/ 573 w 1618"/>
                  <a:gd name="T1" fmla="*/ 2225 h 2364"/>
                  <a:gd name="T2" fmla="*/ 573 w 1618"/>
                  <a:gd name="T3" fmla="*/ 2225 h 2364"/>
                  <a:gd name="T4" fmla="*/ 1617 w 1618"/>
                  <a:gd name="T5" fmla="*/ 2329 h 2364"/>
                  <a:gd name="T6" fmla="*/ 1204 w 1618"/>
                  <a:gd name="T7" fmla="*/ 1651 h 2364"/>
                  <a:gd name="T8" fmla="*/ 1204 w 1618"/>
                  <a:gd name="T9" fmla="*/ 0 h 2364"/>
                  <a:gd name="T10" fmla="*/ 0 w 1618"/>
                  <a:gd name="T11" fmla="*/ 0 h 2364"/>
                  <a:gd name="T12" fmla="*/ 0 w 1618"/>
                  <a:gd name="T13" fmla="*/ 1423 h 2364"/>
                  <a:gd name="T14" fmla="*/ 573 w 1618"/>
                  <a:gd name="T15" fmla="*/ 2225 h 2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8" h="2364">
                    <a:moveTo>
                      <a:pt x="573" y="2225"/>
                    </a:moveTo>
                    <a:lnTo>
                      <a:pt x="573" y="2225"/>
                    </a:lnTo>
                    <a:cubicBezTo>
                      <a:pt x="860" y="2363"/>
                      <a:pt x="1262" y="2329"/>
                      <a:pt x="1617" y="2329"/>
                    </a:cubicBezTo>
                    <a:cubicBezTo>
                      <a:pt x="1617" y="2329"/>
                      <a:pt x="1204" y="2110"/>
                      <a:pt x="1204" y="1651"/>
                    </a:cubicBezTo>
                    <a:cubicBezTo>
                      <a:pt x="1204" y="1354"/>
                      <a:pt x="1204" y="528"/>
                      <a:pt x="1204" y="0"/>
                    </a:cubicBezTo>
                    <a:cubicBezTo>
                      <a:pt x="0" y="0"/>
                      <a:pt x="0" y="0"/>
                      <a:pt x="0" y="0"/>
                    </a:cubicBezTo>
                    <a:cubicBezTo>
                      <a:pt x="0" y="516"/>
                      <a:pt x="0" y="1170"/>
                      <a:pt x="0" y="1423"/>
                    </a:cubicBezTo>
                    <a:cubicBezTo>
                      <a:pt x="0" y="1674"/>
                      <a:pt x="207" y="2053"/>
                      <a:pt x="573" y="22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25" name="Group 12">
              <a:extLst>
                <a:ext uri="{FF2B5EF4-FFF2-40B4-BE49-F238E27FC236}">
                  <a16:creationId xmlns:a16="http://schemas.microsoft.com/office/drawing/2014/main" id="{7A18DC37-0F28-461D-9075-B773934AAD6F}"/>
                </a:ext>
              </a:extLst>
            </p:cNvPr>
            <p:cNvGrpSpPr>
              <a:grpSpLocks/>
            </p:cNvGrpSpPr>
            <p:nvPr/>
          </p:nvGrpSpPr>
          <p:grpSpPr bwMode="auto">
            <a:xfrm>
              <a:off x="3316644" y="831494"/>
              <a:ext cx="2630487" cy="779463"/>
              <a:chOff x="3313691" y="831854"/>
              <a:chExt cx="2630090" cy="779692"/>
            </a:xfrm>
            <a:effectLst/>
          </p:grpSpPr>
          <p:sp>
            <p:nvSpPr>
              <p:cNvPr id="29" name="Freeform 5">
                <a:extLst>
                  <a:ext uri="{FF2B5EF4-FFF2-40B4-BE49-F238E27FC236}">
                    <a16:creationId xmlns:a16="http://schemas.microsoft.com/office/drawing/2014/main" id="{9A2C8BC8-BB88-4974-A060-EE067AF0A571}"/>
                  </a:ext>
                </a:extLst>
              </p:cNvPr>
              <p:cNvSpPr>
                <a:spLocks noChangeArrowheads="1"/>
              </p:cNvSpPr>
              <p:nvPr/>
            </p:nvSpPr>
            <p:spPr bwMode="auto">
              <a:xfrm>
                <a:off x="3313691" y="1224082"/>
                <a:ext cx="2630090" cy="387464"/>
              </a:xfrm>
              <a:custGeom>
                <a:avLst/>
                <a:gdLst>
                  <a:gd name="T0" fmla="*/ 0 w 4224"/>
                  <a:gd name="T1" fmla="*/ 0 h 620"/>
                  <a:gd name="T2" fmla="*/ 0 w 4224"/>
                  <a:gd name="T3" fmla="*/ 0 h 620"/>
                  <a:gd name="T4" fmla="*/ 0 w 4224"/>
                  <a:gd name="T5" fmla="*/ 619 h 620"/>
                  <a:gd name="T6" fmla="*/ 4223 w 4224"/>
                  <a:gd name="T7" fmla="*/ 619 h 620"/>
                  <a:gd name="T8" fmla="*/ 4223 w 4224"/>
                  <a:gd name="T9" fmla="*/ 57 h 620"/>
                  <a:gd name="T10" fmla="*/ 4223 w 4224"/>
                  <a:gd name="T11" fmla="*/ 0 h 620"/>
                  <a:gd name="T12" fmla="*/ 0 w 422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4224" h="620">
                    <a:moveTo>
                      <a:pt x="0" y="0"/>
                    </a:moveTo>
                    <a:lnTo>
                      <a:pt x="0" y="0"/>
                    </a:lnTo>
                    <a:cubicBezTo>
                      <a:pt x="0" y="619"/>
                      <a:pt x="0" y="619"/>
                      <a:pt x="0" y="619"/>
                    </a:cubicBezTo>
                    <a:cubicBezTo>
                      <a:pt x="4223" y="619"/>
                      <a:pt x="4223" y="619"/>
                      <a:pt x="4223" y="619"/>
                    </a:cubicBezTo>
                    <a:cubicBezTo>
                      <a:pt x="4223" y="619"/>
                      <a:pt x="4223" y="516"/>
                      <a:pt x="4223" y="57"/>
                    </a:cubicBezTo>
                    <a:cubicBezTo>
                      <a:pt x="4223" y="34"/>
                      <a:pt x="4223" y="11"/>
                      <a:pt x="4223" y="0"/>
                    </a:cubicBezTo>
                    <a:cubicBezTo>
                      <a:pt x="2031" y="0"/>
                      <a:pt x="746" y="0"/>
                      <a:pt x="0" y="0"/>
                    </a:cubicBezTo>
                  </a:path>
                </a:pathLst>
              </a:custGeom>
              <a:gradFill>
                <a:gsLst>
                  <a:gs pos="4000">
                    <a:schemeClr val="accent1">
                      <a:lumMod val="60000"/>
                      <a:lumOff val="40000"/>
                    </a:schemeClr>
                  </a:gs>
                  <a:gs pos="100000">
                    <a:schemeClr val="accent1">
                      <a:lumMod val="75000"/>
                    </a:schemeClr>
                  </a:gs>
                </a:gsLst>
                <a:lin ang="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30" name="Freeform 7">
                <a:extLst>
                  <a:ext uri="{FF2B5EF4-FFF2-40B4-BE49-F238E27FC236}">
                    <a16:creationId xmlns:a16="http://schemas.microsoft.com/office/drawing/2014/main" id="{7E1F41D6-D8CC-401E-8E17-277F10A84579}"/>
                  </a:ext>
                </a:extLst>
              </p:cNvPr>
              <p:cNvSpPr>
                <a:spLocks noChangeArrowheads="1"/>
              </p:cNvSpPr>
              <p:nvPr/>
            </p:nvSpPr>
            <p:spPr bwMode="auto">
              <a:xfrm>
                <a:off x="3313691" y="831854"/>
                <a:ext cx="2630090" cy="392228"/>
              </a:xfrm>
              <a:custGeom>
                <a:avLst/>
                <a:gdLst>
                  <a:gd name="T0" fmla="*/ 4223 w 4224"/>
                  <a:gd name="T1" fmla="*/ 631 h 632"/>
                  <a:gd name="T2" fmla="*/ 4223 w 4224"/>
                  <a:gd name="T3" fmla="*/ 631 h 632"/>
                  <a:gd name="T4" fmla="*/ 3810 w 4224"/>
                  <a:gd name="T5" fmla="*/ 0 h 632"/>
                  <a:gd name="T6" fmla="*/ 0 w 4224"/>
                  <a:gd name="T7" fmla="*/ 0 h 632"/>
                  <a:gd name="T8" fmla="*/ 0 w 4224"/>
                  <a:gd name="T9" fmla="*/ 631 h 632"/>
                  <a:gd name="T10" fmla="*/ 4223 w 4224"/>
                  <a:gd name="T11" fmla="*/ 631 h 632"/>
                </a:gdLst>
                <a:ahLst/>
                <a:cxnLst>
                  <a:cxn ang="0">
                    <a:pos x="T0" y="T1"/>
                  </a:cxn>
                  <a:cxn ang="0">
                    <a:pos x="T2" y="T3"/>
                  </a:cxn>
                  <a:cxn ang="0">
                    <a:pos x="T4" y="T5"/>
                  </a:cxn>
                  <a:cxn ang="0">
                    <a:pos x="T6" y="T7"/>
                  </a:cxn>
                  <a:cxn ang="0">
                    <a:pos x="T8" y="T9"/>
                  </a:cxn>
                  <a:cxn ang="0">
                    <a:pos x="T10" y="T11"/>
                  </a:cxn>
                </a:cxnLst>
                <a:rect l="0" t="0" r="r" b="b"/>
                <a:pathLst>
                  <a:path w="4224" h="632">
                    <a:moveTo>
                      <a:pt x="4223" y="631"/>
                    </a:moveTo>
                    <a:lnTo>
                      <a:pt x="4223" y="631"/>
                    </a:lnTo>
                    <a:cubicBezTo>
                      <a:pt x="4189" y="206"/>
                      <a:pt x="3810" y="0"/>
                      <a:pt x="3810" y="0"/>
                    </a:cubicBezTo>
                    <a:cubicBezTo>
                      <a:pt x="1435" y="0"/>
                      <a:pt x="425" y="0"/>
                      <a:pt x="0" y="0"/>
                    </a:cubicBezTo>
                    <a:cubicBezTo>
                      <a:pt x="0" y="631"/>
                      <a:pt x="0" y="631"/>
                      <a:pt x="0" y="631"/>
                    </a:cubicBezTo>
                    <a:cubicBezTo>
                      <a:pt x="746" y="631"/>
                      <a:pt x="2031" y="631"/>
                      <a:pt x="4223" y="631"/>
                    </a:cubicBezTo>
                  </a:path>
                </a:pathLst>
              </a:custGeom>
              <a:solidFill>
                <a:schemeClr val="accent1">
                  <a:lumMod val="60000"/>
                  <a:lumOff val="4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26" name="Group 13">
              <a:extLst>
                <a:ext uri="{FF2B5EF4-FFF2-40B4-BE49-F238E27FC236}">
                  <a16:creationId xmlns:a16="http://schemas.microsoft.com/office/drawing/2014/main" id="{4CE2A65C-D6B1-4812-937F-65EF1465CB05}"/>
                </a:ext>
              </a:extLst>
            </p:cNvPr>
            <p:cNvGrpSpPr>
              <a:grpSpLocks/>
            </p:cNvGrpSpPr>
            <p:nvPr/>
          </p:nvGrpSpPr>
          <p:grpSpPr bwMode="auto">
            <a:xfrm>
              <a:off x="2605088" y="681038"/>
              <a:ext cx="650875" cy="1087437"/>
              <a:chOff x="2605377" y="680858"/>
              <a:chExt cx="650660" cy="1087177"/>
            </a:xfrm>
            <a:effectLst/>
          </p:grpSpPr>
          <p:sp>
            <p:nvSpPr>
              <p:cNvPr id="27" name="Freeform 6">
                <a:extLst>
                  <a:ext uri="{FF2B5EF4-FFF2-40B4-BE49-F238E27FC236}">
                    <a16:creationId xmlns:a16="http://schemas.microsoft.com/office/drawing/2014/main" id="{0024AA74-0109-41D1-9831-B29AC36AA28B}"/>
                  </a:ext>
                </a:extLst>
              </p:cNvPr>
              <p:cNvSpPr>
                <a:spLocks noChangeArrowheads="1"/>
              </p:cNvSpPr>
              <p:nvPr/>
            </p:nvSpPr>
            <p:spPr bwMode="auto">
              <a:xfrm>
                <a:off x="2605377" y="1224447"/>
                <a:ext cx="650660" cy="543588"/>
              </a:xfrm>
              <a:custGeom>
                <a:avLst/>
                <a:gdLst>
                  <a:gd name="T0" fmla="*/ 0 w 1045"/>
                  <a:gd name="T1" fmla="*/ 0 h 873"/>
                  <a:gd name="T2" fmla="*/ 0 w 1045"/>
                  <a:gd name="T3" fmla="*/ 0 h 873"/>
                  <a:gd name="T4" fmla="*/ 23 w 1045"/>
                  <a:gd name="T5" fmla="*/ 57 h 873"/>
                  <a:gd name="T6" fmla="*/ 631 w 1045"/>
                  <a:gd name="T7" fmla="*/ 815 h 873"/>
                  <a:gd name="T8" fmla="*/ 768 w 1045"/>
                  <a:gd name="T9" fmla="*/ 826 h 873"/>
                  <a:gd name="T10" fmla="*/ 814 w 1045"/>
                  <a:gd name="T11" fmla="*/ 757 h 873"/>
                  <a:gd name="T12" fmla="*/ 792 w 1045"/>
                  <a:gd name="T13" fmla="*/ 688 h 873"/>
                  <a:gd name="T14" fmla="*/ 734 w 1045"/>
                  <a:gd name="T15" fmla="*/ 619 h 873"/>
                  <a:gd name="T16" fmla="*/ 1044 w 1045"/>
                  <a:gd name="T17" fmla="*/ 619 h 873"/>
                  <a:gd name="T18" fmla="*/ 1044 w 1045"/>
                  <a:gd name="T19" fmla="*/ 0 h 873"/>
                  <a:gd name="T20" fmla="*/ 0 w 1045"/>
                  <a:gd name="T21"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5" h="873">
                    <a:moveTo>
                      <a:pt x="0" y="0"/>
                    </a:moveTo>
                    <a:lnTo>
                      <a:pt x="0" y="0"/>
                    </a:lnTo>
                    <a:cubicBezTo>
                      <a:pt x="0" y="23"/>
                      <a:pt x="11" y="46"/>
                      <a:pt x="23" y="57"/>
                    </a:cubicBezTo>
                    <a:cubicBezTo>
                      <a:pt x="631" y="815"/>
                      <a:pt x="631" y="815"/>
                      <a:pt x="631" y="815"/>
                    </a:cubicBezTo>
                    <a:cubicBezTo>
                      <a:pt x="665" y="861"/>
                      <a:pt x="734" y="872"/>
                      <a:pt x="768" y="826"/>
                    </a:cubicBezTo>
                    <a:cubicBezTo>
                      <a:pt x="803" y="815"/>
                      <a:pt x="814" y="780"/>
                      <a:pt x="814" y="757"/>
                    </a:cubicBezTo>
                    <a:cubicBezTo>
                      <a:pt x="814" y="734"/>
                      <a:pt x="803" y="711"/>
                      <a:pt x="792" y="688"/>
                    </a:cubicBezTo>
                    <a:cubicBezTo>
                      <a:pt x="734" y="619"/>
                      <a:pt x="734" y="619"/>
                      <a:pt x="734" y="619"/>
                    </a:cubicBezTo>
                    <a:cubicBezTo>
                      <a:pt x="849" y="619"/>
                      <a:pt x="952" y="619"/>
                      <a:pt x="1044" y="619"/>
                    </a:cubicBezTo>
                    <a:cubicBezTo>
                      <a:pt x="1044" y="0"/>
                      <a:pt x="1044" y="0"/>
                      <a:pt x="1044" y="0"/>
                    </a:cubicBezTo>
                    <a:cubicBezTo>
                      <a:pt x="0" y="0"/>
                      <a:pt x="0" y="0"/>
                      <a:pt x="0" y="0"/>
                    </a:cubicBezTo>
                  </a:path>
                </a:pathLst>
              </a:custGeom>
              <a:gradFill flip="none" rotWithShape="1">
                <a:gsLst>
                  <a:gs pos="0">
                    <a:schemeClr val="accent1">
                      <a:lumMod val="60000"/>
                      <a:lumOff val="40000"/>
                    </a:schemeClr>
                  </a:gs>
                  <a:gs pos="100000">
                    <a:schemeClr val="accent1">
                      <a:lumMod val="75000"/>
                    </a:schemeClr>
                  </a:gs>
                </a:gsLst>
                <a:path path="circle">
                  <a:fillToRect l="100000" t="100000"/>
                </a:path>
                <a:tileRect r="-100000" b="-100000"/>
              </a:gradFill>
              <a:ln>
                <a:noFill/>
              </a:ln>
              <a:effectLst/>
            </p:spPr>
            <p:txBody>
              <a:bodyPr wrap="none" anchor="ctr"/>
              <a:lstStyle/>
              <a:p>
                <a:pPr eaLnBrk="1">
                  <a:lnSpc>
                    <a:spcPct val="93000"/>
                  </a:lnSpc>
                  <a:buClr>
                    <a:srgbClr val="000000"/>
                  </a:buClr>
                  <a:buSzPct val="100000"/>
                  <a:buFont typeface="Times New Roman" charset="0"/>
                  <a:buNone/>
                </a:pPr>
                <a:endParaRPr lang="en-US" altLang="x-none" sz="1400"/>
              </a:p>
            </p:txBody>
          </p:sp>
          <p:sp>
            <p:nvSpPr>
              <p:cNvPr id="28" name="Freeform 8">
                <a:extLst>
                  <a:ext uri="{FF2B5EF4-FFF2-40B4-BE49-F238E27FC236}">
                    <a16:creationId xmlns:a16="http://schemas.microsoft.com/office/drawing/2014/main" id="{D3ED9B79-43E6-4993-B602-6208C4BA719E}"/>
                  </a:ext>
                </a:extLst>
              </p:cNvPr>
              <p:cNvSpPr>
                <a:spLocks noChangeArrowheads="1"/>
              </p:cNvSpPr>
              <p:nvPr/>
            </p:nvSpPr>
            <p:spPr bwMode="auto">
              <a:xfrm>
                <a:off x="2605377" y="680858"/>
                <a:ext cx="650660" cy="542795"/>
              </a:xfrm>
              <a:custGeom>
                <a:avLst/>
                <a:gdLst>
                  <a:gd name="T0" fmla="*/ 792 w 1045"/>
                  <a:gd name="T1" fmla="*/ 172 h 873"/>
                  <a:gd name="T2" fmla="*/ 792 w 1045"/>
                  <a:gd name="T3" fmla="*/ 172 h 873"/>
                  <a:gd name="T4" fmla="*/ 768 w 1045"/>
                  <a:gd name="T5" fmla="*/ 34 h 873"/>
                  <a:gd name="T6" fmla="*/ 631 w 1045"/>
                  <a:gd name="T7" fmla="*/ 46 h 873"/>
                  <a:gd name="T8" fmla="*/ 23 w 1045"/>
                  <a:gd name="T9" fmla="*/ 803 h 873"/>
                  <a:gd name="T10" fmla="*/ 0 w 1045"/>
                  <a:gd name="T11" fmla="*/ 872 h 873"/>
                  <a:gd name="T12" fmla="*/ 1044 w 1045"/>
                  <a:gd name="T13" fmla="*/ 872 h 873"/>
                  <a:gd name="T14" fmla="*/ 1044 w 1045"/>
                  <a:gd name="T15" fmla="*/ 241 h 873"/>
                  <a:gd name="T16" fmla="*/ 734 w 1045"/>
                  <a:gd name="T17" fmla="*/ 241 h 873"/>
                  <a:gd name="T18" fmla="*/ 792 w 1045"/>
                  <a:gd name="T19" fmla="*/ 1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5" h="873">
                    <a:moveTo>
                      <a:pt x="792" y="172"/>
                    </a:moveTo>
                    <a:lnTo>
                      <a:pt x="792" y="172"/>
                    </a:lnTo>
                    <a:cubicBezTo>
                      <a:pt x="826" y="126"/>
                      <a:pt x="814" y="68"/>
                      <a:pt x="768" y="34"/>
                    </a:cubicBezTo>
                    <a:cubicBezTo>
                      <a:pt x="734" y="0"/>
                      <a:pt x="665" y="0"/>
                      <a:pt x="631" y="46"/>
                    </a:cubicBezTo>
                    <a:cubicBezTo>
                      <a:pt x="23" y="803"/>
                      <a:pt x="23" y="803"/>
                      <a:pt x="23" y="803"/>
                    </a:cubicBezTo>
                    <a:cubicBezTo>
                      <a:pt x="11" y="826"/>
                      <a:pt x="0" y="849"/>
                      <a:pt x="0" y="872"/>
                    </a:cubicBezTo>
                    <a:cubicBezTo>
                      <a:pt x="0" y="872"/>
                      <a:pt x="0" y="872"/>
                      <a:pt x="1044" y="872"/>
                    </a:cubicBezTo>
                    <a:cubicBezTo>
                      <a:pt x="1044" y="241"/>
                      <a:pt x="1044" y="241"/>
                      <a:pt x="1044" y="241"/>
                    </a:cubicBezTo>
                    <a:cubicBezTo>
                      <a:pt x="734" y="241"/>
                      <a:pt x="734" y="241"/>
                      <a:pt x="734" y="241"/>
                    </a:cubicBezTo>
                    <a:cubicBezTo>
                      <a:pt x="792" y="172"/>
                      <a:pt x="792" y="172"/>
                      <a:pt x="792" y="172"/>
                    </a:cubicBezTo>
                  </a:path>
                </a:pathLst>
              </a:custGeom>
              <a:gradFill flip="none" rotWithShape="1">
                <a:gsLst>
                  <a:gs pos="100000">
                    <a:schemeClr val="accent1">
                      <a:lumMod val="60000"/>
                      <a:lumOff val="40000"/>
                    </a:schemeClr>
                  </a:gs>
                  <a:gs pos="0">
                    <a:schemeClr val="accent1">
                      <a:lumMod val="75000"/>
                    </a:schemeClr>
                  </a:gs>
                </a:gsLst>
                <a:lin ang="270000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grpSp>
        <p:nvGrpSpPr>
          <p:cNvPr id="41" name="Group 42">
            <a:extLst>
              <a:ext uri="{FF2B5EF4-FFF2-40B4-BE49-F238E27FC236}">
                <a16:creationId xmlns:a16="http://schemas.microsoft.com/office/drawing/2014/main" id="{17CBF52F-2C5F-4E81-8EB1-AB1263C964E7}"/>
              </a:ext>
            </a:extLst>
          </p:cNvPr>
          <p:cNvGrpSpPr/>
          <p:nvPr/>
        </p:nvGrpSpPr>
        <p:grpSpPr>
          <a:xfrm>
            <a:off x="5825433" y="449061"/>
            <a:ext cx="4043237" cy="2619291"/>
            <a:chOff x="4878565" y="1223963"/>
            <a:chExt cx="4206698" cy="3069654"/>
          </a:xfrm>
        </p:grpSpPr>
        <p:grpSp>
          <p:nvGrpSpPr>
            <p:cNvPr id="42" name="Group 38">
              <a:extLst>
                <a:ext uri="{FF2B5EF4-FFF2-40B4-BE49-F238E27FC236}">
                  <a16:creationId xmlns:a16="http://schemas.microsoft.com/office/drawing/2014/main" id="{378CDA14-47D5-419B-A828-EBB4C6659A94}"/>
                </a:ext>
              </a:extLst>
            </p:cNvPr>
            <p:cNvGrpSpPr/>
            <p:nvPr/>
          </p:nvGrpSpPr>
          <p:grpSpPr>
            <a:xfrm>
              <a:off x="4878565" y="1358971"/>
              <a:ext cx="1122869" cy="2934646"/>
              <a:chOff x="3181350" y="3659188"/>
              <a:chExt cx="649288" cy="1696932"/>
            </a:xfrm>
            <a:gradFill>
              <a:gsLst>
                <a:gs pos="4000">
                  <a:schemeClr val="accent2">
                    <a:lumMod val="60000"/>
                    <a:lumOff val="40000"/>
                  </a:schemeClr>
                </a:gs>
                <a:gs pos="20000">
                  <a:schemeClr val="accent2"/>
                </a:gs>
              </a:gsLst>
              <a:lin ang="5400000" scaled="1"/>
            </a:gradFill>
            <a:effectLst/>
          </p:grpSpPr>
          <p:sp>
            <p:nvSpPr>
              <p:cNvPr id="49" name="Freeform 53">
                <a:extLst>
                  <a:ext uri="{FF2B5EF4-FFF2-40B4-BE49-F238E27FC236}">
                    <a16:creationId xmlns:a16="http://schemas.microsoft.com/office/drawing/2014/main" id="{DA225822-4F40-40AD-8E19-05B5E2A819D8}"/>
                  </a:ext>
                </a:extLst>
              </p:cNvPr>
              <p:cNvSpPr>
                <a:spLocks noChangeArrowheads="1"/>
              </p:cNvSpPr>
              <p:nvPr/>
            </p:nvSpPr>
            <p:spPr bwMode="auto">
              <a:xfrm>
                <a:off x="3248025" y="3659188"/>
                <a:ext cx="582613" cy="703262"/>
              </a:xfrm>
              <a:custGeom>
                <a:avLst/>
                <a:gdLst>
                  <a:gd name="T0" fmla="*/ 1205 w 1619"/>
                  <a:gd name="T1" fmla="*/ 1285 h 1952"/>
                  <a:gd name="T2" fmla="*/ 1205 w 1619"/>
                  <a:gd name="T3" fmla="*/ 1285 h 1952"/>
                  <a:gd name="T4" fmla="*/ 1205 w 1619"/>
                  <a:gd name="T5" fmla="*/ 711 h 1952"/>
                  <a:gd name="T6" fmla="*/ 1618 w 1619"/>
                  <a:gd name="T7" fmla="*/ 34 h 1952"/>
                  <a:gd name="T8" fmla="*/ 574 w 1619"/>
                  <a:gd name="T9" fmla="*/ 138 h 1952"/>
                  <a:gd name="T10" fmla="*/ 0 w 1619"/>
                  <a:gd name="T11" fmla="*/ 941 h 1952"/>
                  <a:gd name="T12" fmla="*/ 0 w 1619"/>
                  <a:gd name="T13" fmla="*/ 1951 h 1952"/>
                  <a:gd name="T14" fmla="*/ 1205 w 1619"/>
                  <a:gd name="T15" fmla="*/ 1951 h 1952"/>
                  <a:gd name="T16" fmla="*/ 1205 w 1619"/>
                  <a:gd name="T17" fmla="*/ 1285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9" h="1952">
                    <a:moveTo>
                      <a:pt x="1205" y="1285"/>
                    </a:moveTo>
                    <a:lnTo>
                      <a:pt x="1205" y="1285"/>
                    </a:lnTo>
                    <a:cubicBezTo>
                      <a:pt x="1205" y="1285"/>
                      <a:pt x="1205" y="1170"/>
                      <a:pt x="1205" y="711"/>
                    </a:cubicBezTo>
                    <a:cubicBezTo>
                      <a:pt x="1205" y="264"/>
                      <a:pt x="1618" y="34"/>
                      <a:pt x="1618" y="34"/>
                    </a:cubicBezTo>
                    <a:cubicBezTo>
                      <a:pt x="1262" y="34"/>
                      <a:pt x="861" y="0"/>
                      <a:pt x="574" y="138"/>
                    </a:cubicBezTo>
                    <a:cubicBezTo>
                      <a:pt x="207" y="309"/>
                      <a:pt x="0" y="688"/>
                      <a:pt x="0" y="941"/>
                    </a:cubicBezTo>
                    <a:cubicBezTo>
                      <a:pt x="0" y="1136"/>
                      <a:pt x="0" y="1549"/>
                      <a:pt x="0" y="1951"/>
                    </a:cubicBezTo>
                    <a:cubicBezTo>
                      <a:pt x="1205" y="1951"/>
                      <a:pt x="1205" y="1951"/>
                      <a:pt x="1205" y="1951"/>
                    </a:cubicBezTo>
                    <a:cubicBezTo>
                      <a:pt x="1205" y="1285"/>
                      <a:pt x="1205" y="1285"/>
                      <a:pt x="1205" y="1285"/>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50" name="Freeform 54">
                <a:extLst>
                  <a:ext uri="{FF2B5EF4-FFF2-40B4-BE49-F238E27FC236}">
                    <a16:creationId xmlns:a16="http://schemas.microsoft.com/office/drawing/2014/main" id="{A8D5EAE7-D5DB-41F2-8BE0-9BC77B51F737}"/>
                  </a:ext>
                </a:extLst>
              </p:cNvPr>
              <p:cNvSpPr>
                <a:spLocks noChangeArrowheads="1"/>
              </p:cNvSpPr>
              <p:nvPr/>
            </p:nvSpPr>
            <p:spPr bwMode="auto">
              <a:xfrm>
                <a:off x="3181350" y="4327420"/>
                <a:ext cx="500063" cy="1028700"/>
              </a:xfrm>
              <a:custGeom>
                <a:avLst/>
                <a:gdLst>
                  <a:gd name="T0" fmla="*/ 184 w 1390"/>
                  <a:gd name="T1" fmla="*/ 1582 h 2857"/>
                  <a:gd name="T2" fmla="*/ 184 w 1390"/>
                  <a:gd name="T3" fmla="*/ 1582 h 2857"/>
                  <a:gd name="T4" fmla="*/ 184 w 1390"/>
                  <a:gd name="T5" fmla="*/ 2145 h 2857"/>
                  <a:gd name="T6" fmla="*/ 0 w 1390"/>
                  <a:gd name="T7" fmla="*/ 2833 h 2857"/>
                  <a:gd name="T8" fmla="*/ 804 w 1390"/>
                  <a:gd name="T9" fmla="*/ 2718 h 2857"/>
                  <a:gd name="T10" fmla="*/ 1389 w 1390"/>
                  <a:gd name="T11" fmla="*/ 1926 h 2857"/>
                  <a:gd name="T12" fmla="*/ 1389 w 1390"/>
                  <a:gd name="T13" fmla="*/ 1307 h 2857"/>
                  <a:gd name="T14" fmla="*/ 1389 w 1390"/>
                  <a:gd name="T15" fmla="*/ 0 h 2857"/>
                  <a:gd name="T16" fmla="*/ 184 w 1390"/>
                  <a:gd name="T17" fmla="*/ 0 h 2857"/>
                  <a:gd name="T18" fmla="*/ 184 w 1390"/>
                  <a:gd name="T19" fmla="*/ 1113 h 2857"/>
                  <a:gd name="T20" fmla="*/ 184 w 1390"/>
                  <a:gd name="T21" fmla="*/ 1582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0" h="2857">
                    <a:moveTo>
                      <a:pt x="184" y="1582"/>
                    </a:moveTo>
                    <a:lnTo>
                      <a:pt x="184" y="1582"/>
                    </a:lnTo>
                    <a:cubicBezTo>
                      <a:pt x="184" y="1582"/>
                      <a:pt x="184" y="1697"/>
                      <a:pt x="184" y="2145"/>
                    </a:cubicBezTo>
                    <a:cubicBezTo>
                      <a:pt x="184" y="2604"/>
                      <a:pt x="0" y="2833"/>
                      <a:pt x="0" y="2833"/>
                    </a:cubicBezTo>
                    <a:cubicBezTo>
                      <a:pt x="345" y="2833"/>
                      <a:pt x="517" y="2856"/>
                      <a:pt x="804" y="2718"/>
                    </a:cubicBezTo>
                    <a:cubicBezTo>
                      <a:pt x="1182" y="2546"/>
                      <a:pt x="1389" y="2179"/>
                      <a:pt x="1389" y="1926"/>
                    </a:cubicBezTo>
                    <a:cubicBezTo>
                      <a:pt x="1389" y="1467"/>
                      <a:pt x="1389" y="1307"/>
                      <a:pt x="1389" y="1307"/>
                    </a:cubicBezTo>
                    <a:cubicBezTo>
                      <a:pt x="1389" y="711"/>
                      <a:pt x="1389" y="286"/>
                      <a:pt x="1389" y="0"/>
                    </a:cubicBezTo>
                    <a:cubicBezTo>
                      <a:pt x="184" y="0"/>
                      <a:pt x="184" y="0"/>
                      <a:pt x="184" y="0"/>
                    </a:cubicBezTo>
                    <a:cubicBezTo>
                      <a:pt x="184" y="562"/>
                      <a:pt x="184" y="1113"/>
                      <a:pt x="184" y="1113"/>
                    </a:cubicBezTo>
                    <a:cubicBezTo>
                      <a:pt x="184" y="1582"/>
                      <a:pt x="184" y="1582"/>
                      <a:pt x="184" y="1582"/>
                    </a:cubicBezTo>
                  </a:path>
                </a:pathLst>
              </a:custGeom>
              <a:grp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43" name="Group 32">
              <a:extLst>
                <a:ext uri="{FF2B5EF4-FFF2-40B4-BE49-F238E27FC236}">
                  <a16:creationId xmlns:a16="http://schemas.microsoft.com/office/drawing/2014/main" id="{983343F5-A92C-42C4-AE8A-19E6C3488CD5}"/>
                </a:ext>
              </a:extLst>
            </p:cNvPr>
            <p:cNvGrpSpPr/>
            <p:nvPr/>
          </p:nvGrpSpPr>
          <p:grpSpPr>
            <a:xfrm>
              <a:off x="5740044" y="1381125"/>
              <a:ext cx="2630488" cy="776288"/>
              <a:chOff x="5743575" y="1381125"/>
              <a:chExt cx="2630488" cy="776288"/>
            </a:xfrm>
          </p:grpSpPr>
          <p:sp>
            <p:nvSpPr>
              <p:cNvPr id="47" name="Freeform 49">
                <a:extLst>
                  <a:ext uri="{FF2B5EF4-FFF2-40B4-BE49-F238E27FC236}">
                    <a16:creationId xmlns:a16="http://schemas.microsoft.com/office/drawing/2014/main" id="{F6284F95-AF87-4E7C-AB01-3B933950DAFB}"/>
                  </a:ext>
                </a:extLst>
              </p:cNvPr>
              <p:cNvSpPr>
                <a:spLocks noChangeArrowheads="1"/>
              </p:cNvSpPr>
              <p:nvPr/>
            </p:nvSpPr>
            <p:spPr bwMode="auto">
              <a:xfrm>
                <a:off x="5743575" y="1765300"/>
                <a:ext cx="2630488" cy="392113"/>
              </a:xfrm>
              <a:custGeom>
                <a:avLst/>
                <a:gdLst>
                  <a:gd name="T0" fmla="*/ 0 w 4223"/>
                  <a:gd name="T1" fmla="*/ 0 h 632"/>
                  <a:gd name="T2" fmla="*/ 0 w 4223"/>
                  <a:gd name="T3" fmla="*/ 0 h 632"/>
                  <a:gd name="T4" fmla="*/ 0 w 4223"/>
                  <a:gd name="T5" fmla="*/ 57 h 632"/>
                  <a:gd name="T6" fmla="*/ 0 w 4223"/>
                  <a:gd name="T7" fmla="*/ 631 h 632"/>
                  <a:gd name="T8" fmla="*/ 4222 w 4223"/>
                  <a:gd name="T9" fmla="*/ 631 h 632"/>
                  <a:gd name="T10" fmla="*/ 4222 w 4223"/>
                  <a:gd name="T11" fmla="*/ 0 h 632"/>
                  <a:gd name="T12" fmla="*/ 0 w 4223"/>
                  <a:gd name="T13" fmla="*/ 0 h 632"/>
                </a:gdLst>
                <a:ahLst/>
                <a:cxnLst>
                  <a:cxn ang="0">
                    <a:pos x="T0" y="T1"/>
                  </a:cxn>
                  <a:cxn ang="0">
                    <a:pos x="T2" y="T3"/>
                  </a:cxn>
                  <a:cxn ang="0">
                    <a:pos x="T4" y="T5"/>
                  </a:cxn>
                  <a:cxn ang="0">
                    <a:pos x="T6" y="T7"/>
                  </a:cxn>
                  <a:cxn ang="0">
                    <a:pos x="T8" y="T9"/>
                  </a:cxn>
                  <a:cxn ang="0">
                    <a:pos x="T10" y="T11"/>
                  </a:cxn>
                  <a:cxn ang="0">
                    <a:pos x="T12" y="T13"/>
                  </a:cxn>
                </a:cxnLst>
                <a:rect l="0" t="0" r="r" b="b"/>
                <a:pathLst>
                  <a:path w="4223" h="632">
                    <a:moveTo>
                      <a:pt x="0" y="0"/>
                    </a:moveTo>
                    <a:lnTo>
                      <a:pt x="0" y="0"/>
                    </a:lnTo>
                    <a:cubicBezTo>
                      <a:pt x="0" y="23"/>
                      <a:pt x="0" y="46"/>
                      <a:pt x="0" y="57"/>
                    </a:cubicBezTo>
                    <a:cubicBezTo>
                      <a:pt x="0" y="516"/>
                      <a:pt x="0" y="631"/>
                      <a:pt x="0" y="631"/>
                    </a:cubicBezTo>
                    <a:cubicBezTo>
                      <a:pt x="2684" y="631"/>
                      <a:pt x="3775" y="631"/>
                      <a:pt x="4222" y="631"/>
                    </a:cubicBezTo>
                    <a:cubicBezTo>
                      <a:pt x="4222" y="0"/>
                      <a:pt x="4222" y="0"/>
                      <a:pt x="4222" y="0"/>
                    </a:cubicBezTo>
                    <a:cubicBezTo>
                      <a:pt x="0" y="0"/>
                      <a:pt x="0" y="0"/>
                      <a:pt x="0" y="0"/>
                    </a:cubicBezTo>
                  </a:path>
                </a:pathLst>
              </a:custGeom>
              <a:gradFill>
                <a:gsLst>
                  <a:gs pos="4000">
                    <a:schemeClr val="accent2">
                      <a:lumMod val="60000"/>
                      <a:lumOff val="40000"/>
                    </a:schemeClr>
                  </a:gs>
                  <a:gs pos="100000">
                    <a:schemeClr val="accent2"/>
                  </a:gs>
                </a:gsLst>
                <a:lin ang="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48" name="Freeform 51">
                <a:extLst>
                  <a:ext uri="{FF2B5EF4-FFF2-40B4-BE49-F238E27FC236}">
                    <a16:creationId xmlns:a16="http://schemas.microsoft.com/office/drawing/2014/main" id="{F002FE98-A607-4B82-9F0E-45DE74A44A4C}"/>
                  </a:ext>
                </a:extLst>
              </p:cNvPr>
              <p:cNvSpPr>
                <a:spLocks noChangeArrowheads="1"/>
              </p:cNvSpPr>
              <p:nvPr/>
            </p:nvSpPr>
            <p:spPr bwMode="auto">
              <a:xfrm>
                <a:off x="5743575" y="1381125"/>
                <a:ext cx="2630488" cy="387350"/>
              </a:xfrm>
              <a:custGeom>
                <a:avLst/>
                <a:gdLst>
                  <a:gd name="T0" fmla="*/ 4222 w 4223"/>
                  <a:gd name="T1" fmla="*/ 0 h 621"/>
                  <a:gd name="T2" fmla="*/ 4222 w 4223"/>
                  <a:gd name="T3" fmla="*/ 0 h 621"/>
                  <a:gd name="T4" fmla="*/ 413 w 4223"/>
                  <a:gd name="T5" fmla="*/ 0 h 621"/>
                  <a:gd name="T6" fmla="*/ 0 w 4223"/>
                  <a:gd name="T7" fmla="*/ 620 h 621"/>
                  <a:gd name="T8" fmla="*/ 4222 w 4223"/>
                  <a:gd name="T9" fmla="*/ 620 h 621"/>
                  <a:gd name="T10" fmla="*/ 4222 w 4223"/>
                  <a:gd name="T11" fmla="*/ 0 h 621"/>
                </a:gdLst>
                <a:ahLst/>
                <a:cxnLst>
                  <a:cxn ang="0">
                    <a:pos x="T0" y="T1"/>
                  </a:cxn>
                  <a:cxn ang="0">
                    <a:pos x="T2" y="T3"/>
                  </a:cxn>
                  <a:cxn ang="0">
                    <a:pos x="T4" y="T5"/>
                  </a:cxn>
                  <a:cxn ang="0">
                    <a:pos x="T6" y="T7"/>
                  </a:cxn>
                  <a:cxn ang="0">
                    <a:pos x="T8" y="T9"/>
                  </a:cxn>
                  <a:cxn ang="0">
                    <a:pos x="T10" y="T11"/>
                  </a:cxn>
                </a:cxnLst>
                <a:rect l="0" t="0" r="r" b="b"/>
                <a:pathLst>
                  <a:path w="4223" h="621">
                    <a:moveTo>
                      <a:pt x="4222" y="0"/>
                    </a:moveTo>
                    <a:lnTo>
                      <a:pt x="4222" y="0"/>
                    </a:lnTo>
                    <a:cubicBezTo>
                      <a:pt x="413" y="0"/>
                      <a:pt x="413" y="0"/>
                      <a:pt x="413" y="0"/>
                    </a:cubicBezTo>
                    <a:cubicBezTo>
                      <a:pt x="413" y="0"/>
                      <a:pt x="34" y="207"/>
                      <a:pt x="0" y="620"/>
                    </a:cubicBezTo>
                    <a:cubicBezTo>
                      <a:pt x="0" y="620"/>
                      <a:pt x="0" y="620"/>
                      <a:pt x="4222" y="620"/>
                    </a:cubicBezTo>
                    <a:lnTo>
                      <a:pt x="4222" y="0"/>
                    </a:lnTo>
                  </a:path>
                </a:pathLst>
              </a:custGeom>
              <a:solidFill>
                <a:schemeClr val="accent2">
                  <a:lumMod val="60000"/>
                  <a:lumOff val="4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44" name="Group 35">
              <a:extLst>
                <a:ext uri="{FF2B5EF4-FFF2-40B4-BE49-F238E27FC236}">
                  <a16:creationId xmlns:a16="http://schemas.microsoft.com/office/drawing/2014/main" id="{55274C5A-B254-491F-8400-D631E36B9CC4}"/>
                </a:ext>
              </a:extLst>
            </p:cNvPr>
            <p:cNvGrpSpPr/>
            <p:nvPr/>
          </p:nvGrpSpPr>
          <p:grpSpPr>
            <a:xfrm>
              <a:off x="8442325" y="1223963"/>
              <a:ext cx="642938" cy="1084262"/>
              <a:chOff x="8442325" y="1223963"/>
              <a:chExt cx="642938" cy="1084262"/>
            </a:xfrm>
          </p:grpSpPr>
          <p:sp>
            <p:nvSpPr>
              <p:cNvPr id="45" name="Freeform 50">
                <a:extLst>
                  <a:ext uri="{FF2B5EF4-FFF2-40B4-BE49-F238E27FC236}">
                    <a16:creationId xmlns:a16="http://schemas.microsoft.com/office/drawing/2014/main" id="{7A083B15-EA62-4561-889C-CD1489BAA5E2}"/>
                  </a:ext>
                </a:extLst>
              </p:cNvPr>
              <p:cNvSpPr>
                <a:spLocks noChangeArrowheads="1"/>
              </p:cNvSpPr>
              <p:nvPr/>
            </p:nvSpPr>
            <p:spPr bwMode="auto">
              <a:xfrm>
                <a:off x="8442325" y="1765300"/>
                <a:ext cx="642938" cy="542925"/>
              </a:xfrm>
              <a:custGeom>
                <a:avLst/>
                <a:gdLst>
                  <a:gd name="T0" fmla="*/ 253 w 1034"/>
                  <a:gd name="T1" fmla="*/ 700 h 873"/>
                  <a:gd name="T2" fmla="*/ 253 w 1034"/>
                  <a:gd name="T3" fmla="*/ 700 h 873"/>
                  <a:gd name="T4" fmla="*/ 229 w 1034"/>
                  <a:gd name="T5" fmla="*/ 757 h 873"/>
                  <a:gd name="T6" fmla="*/ 264 w 1034"/>
                  <a:gd name="T7" fmla="*/ 838 h 873"/>
                  <a:gd name="T8" fmla="*/ 413 w 1034"/>
                  <a:gd name="T9" fmla="*/ 826 h 873"/>
                  <a:gd name="T10" fmla="*/ 1010 w 1034"/>
                  <a:gd name="T11" fmla="*/ 69 h 873"/>
                  <a:gd name="T12" fmla="*/ 1033 w 1034"/>
                  <a:gd name="T13" fmla="*/ 0 h 873"/>
                  <a:gd name="T14" fmla="*/ 0 w 1034"/>
                  <a:gd name="T15" fmla="*/ 0 h 873"/>
                  <a:gd name="T16" fmla="*/ 0 w 1034"/>
                  <a:gd name="T17" fmla="*/ 631 h 873"/>
                  <a:gd name="T18" fmla="*/ 310 w 1034"/>
                  <a:gd name="T19" fmla="*/ 631 h 873"/>
                  <a:gd name="T20" fmla="*/ 253 w 1034"/>
                  <a:gd name="T21" fmla="*/ 70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4" h="873">
                    <a:moveTo>
                      <a:pt x="253" y="700"/>
                    </a:moveTo>
                    <a:lnTo>
                      <a:pt x="253" y="700"/>
                    </a:lnTo>
                    <a:cubicBezTo>
                      <a:pt x="229" y="711"/>
                      <a:pt x="229" y="734"/>
                      <a:pt x="229" y="757"/>
                    </a:cubicBezTo>
                    <a:cubicBezTo>
                      <a:pt x="229" y="792"/>
                      <a:pt x="241" y="815"/>
                      <a:pt x="264" y="838"/>
                    </a:cubicBezTo>
                    <a:cubicBezTo>
                      <a:pt x="310" y="872"/>
                      <a:pt x="379" y="872"/>
                      <a:pt x="413" y="826"/>
                    </a:cubicBezTo>
                    <a:cubicBezTo>
                      <a:pt x="1010" y="69"/>
                      <a:pt x="1010" y="69"/>
                      <a:pt x="1010" y="69"/>
                    </a:cubicBezTo>
                    <a:cubicBezTo>
                      <a:pt x="1033" y="46"/>
                      <a:pt x="1033" y="23"/>
                      <a:pt x="1033" y="0"/>
                    </a:cubicBezTo>
                    <a:cubicBezTo>
                      <a:pt x="666" y="0"/>
                      <a:pt x="321" y="0"/>
                      <a:pt x="0" y="0"/>
                    </a:cubicBezTo>
                    <a:cubicBezTo>
                      <a:pt x="0" y="631"/>
                      <a:pt x="0" y="631"/>
                      <a:pt x="0" y="631"/>
                    </a:cubicBezTo>
                    <a:cubicBezTo>
                      <a:pt x="310" y="631"/>
                      <a:pt x="310" y="631"/>
                      <a:pt x="310" y="631"/>
                    </a:cubicBezTo>
                    <a:cubicBezTo>
                      <a:pt x="253" y="700"/>
                      <a:pt x="253" y="700"/>
                      <a:pt x="253" y="700"/>
                    </a:cubicBezTo>
                  </a:path>
                </a:pathLst>
              </a:custGeom>
              <a:gradFill>
                <a:gsLst>
                  <a:gs pos="4000">
                    <a:schemeClr val="accent2"/>
                  </a:gs>
                  <a:gs pos="100000">
                    <a:schemeClr val="accent2"/>
                  </a:gs>
                </a:gsLst>
                <a:lin ang="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46" name="Freeform 52">
                <a:extLst>
                  <a:ext uri="{FF2B5EF4-FFF2-40B4-BE49-F238E27FC236}">
                    <a16:creationId xmlns:a16="http://schemas.microsoft.com/office/drawing/2014/main" id="{920E334C-792E-4905-8D95-BF07CF07A1E0}"/>
                  </a:ext>
                </a:extLst>
              </p:cNvPr>
              <p:cNvSpPr>
                <a:spLocks noChangeArrowheads="1"/>
              </p:cNvSpPr>
              <p:nvPr/>
            </p:nvSpPr>
            <p:spPr bwMode="auto">
              <a:xfrm>
                <a:off x="8442325" y="1223963"/>
                <a:ext cx="642938" cy="544512"/>
              </a:xfrm>
              <a:custGeom>
                <a:avLst/>
                <a:gdLst>
                  <a:gd name="T0" fmla="*/ 1033 w 1034"/>
                  <a:gd name="T1" fmla="*/ 872 h 873"/>
                  <a:gd name="T2" fmla="*/ 1033 w 1034"/>
                  <a:gd name="T3" fmla="*/ 872 h 873"/>
                  <a:gd name="T4" fmla="*/ 1010 w 1034"/>
                  <a:gd name="T5" fmla="*/ 815 h 873"/>
                  <a:gd name="T6" fmla="*/ 413 w 1034"/>
                  <a:gd name="T7" fmla="*/ 57 h 873"/>
                  <a:gd name="T8" fmla="*/ 264 w 1034"/>
                  <a:gd name="T9" fmla="*/ 34 h 873"/>
                  <a:gd name="T10" fmla="*/ 253 w 1034"/>
                  <a:gd name="T11" fmla="*/ 183 h 873"/>
                  <a:gd name="T12" fmla="*/ 310 w 1034"/>
                  <a:gd name="T13" fmla="*/ 252 h 873"/>
                  <a:gd name="T14" fmla="*/ 0 w 1034"/>
                  <a:gd name="T15" fmla="*/ 252 h 873"/>
                  <a:gd name="T16" fmla="*/ 0 w 1034"/>
                  <a:gd name="T17" fmla="*/ 872 h 873"/>
                  <a:gd name="T18" fmla="*/ 1033 w 1034"/>
                  <a:gd name="T19" fmla="*/ 8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873">
                    <a:moveTo>
                      <a:pt x="1033" y="872"/>
                    </a:moveTo>
                    <a:lnTo>
                      <a:pt x="1033" y="872"/>
                    </a:lnTo>
                    <a:cubicBezTo>
                      <a:pt x="1033" y="849"/>
                      <a:pt x="1033" y="826"/>
                      <a:pt x="1010" y="815"/>
                    </a:cubicBezTo>
                    <a:cubicBezTo>
                      <a:pt x="413" y="57"/>
                      <a:pt x="413" y="57"/>
                      <a:pt x="413" y="57"/>
                    </a:cubicBezTo>
                    <a:cubicBezTo>
                      <a:pt x="379" y="11"/>
                      <a:pt x="310" y="0"/>
                      <a:pt x="264" y="34"/>
                    </a:cubicBezTo>
                    <a:cubicBezTo>
                      <a:pt x="218" y="68"/>
                      <a:pt x="218" y="137"/>
                      <a:pt x="253" y="183"/>
                    </a:cubicBezTo>
                    <a:cubicBezTo>
                      <a:pt x="310" y="252"/>
                      <a:pt x="310" y="252"/>
                      <a:pt x="310" y="252"/>
                    </a:cubicBezTo>
                    <a:cubicBezTo>
                      <a:pt x="207" y="252"/>
                      <a:pt x="103" y="252"/>
                      <a:pt x="0" y="252"/>
                    </a:cubicBezTo>
                    <a:cubicBezTo>
                      <a:pt x="0" y="872"/>
                      <a:pt x="0" y="872"/>
                      <a:pt x="0" y="872"/>
                    </a:cubicBezTo>
                    <a:cubicBezTo>
                      <a:pt x="321" y="872"/>
                      <a:pt x="666" y="872"/>
                      <a:pt x="1033" y="872"/>
                    </a:cubicBezTo>
                  </a:path>
                </a:pathLst>
              </a:custGeom>
              <a:solidFill>
                <a:schemeClr val="accent2">
                  <a:lumMod val="60000"/>
                  <a:lumOff val="4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sp>
        <p:nvSpPr>
          <p:cNvPr id="4" name="Freeform 123">
            <a:extLst>
              <a:ext uri="{FF2B5EF4-FFF2-40B4-BE49-F238E27FC236}">
                <a16:creationId xmlns:a16="http://schemas.microsoft.com/office/drawing/2014/main" id="{BF47D290-9CDF-4938-B03B-668D4B20AA8B}"/>
              </a:ext>
            </a:extLst>
          </p:cNvPr>
          <p:cNvSpPr>
            <a:spLocks noChangeArrowheads="1"/>
          </p:cNvSpPr>
          <p:nvPr/>
        </p:nvSpPr>
        <p:spPr bwMode="auto">
          <a:xfrm>
            <a:off x="4781674" y="2466555"/>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en-US" dirty="0"/>
          </a:p>
        </p:txBody>
      </p:sp>
      <p:sp>
        <p:nvSpPr>
          <p:cNvPr id="22" name="Freeform 124">
            <a:extLst>
              <a:ext uri="{FF2B5EF4-FFF2-40B4-BE49-F238E27FC236}">
                <a16:creationId xmlns:a16="http://schemas.microsoft.com/office/drawing/2014/main" id="{70B0CA60-83F0-4626-9DDB-49B78C07ABC1}"/>
              </a:ext>
            </a:extLst>
          </p:cNvPr>
          <p:cNvSpPr>
            <a:spLocks noChangeArrowheads="1"/>
          </p:cNvSpPr>
          <p:nvPr/>
        </p:nvSpPr>
        <p:spPr bwMode="auto">
          <a:xfrm>
            <a:off x="5484164" y="3102686"/>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5" name="Group 15">
            <a:extLst>
              <a:ext uri="{FF2B5EF4-FFF2-40B4-BE49-F238E27FC236}">
                <a16:creationId xmlns:a16="http://schemas.microsoft.com/office/drawing/2014/main" id="{951B87CB-097E-44D4-ACA3-AA346AAACC0B}"/>
              </a:ext>
            </a:extLst>
          </p:cNvPr>
          <p:cNvGrpSpPr>
            <a:grpSpLocks/>
          </p:cNvGrpSpPr>
          <p:nvPr/>
        </p:nvGrpSpPr>
        <p:grpSpPr bwMode="auto">
          <a:xfrm>
            <a:off x="5426904" y="4388377"/>
            <a:ext cx="1050805" cy="750545"/>
            <a:chOff x="5158596" y="5496283"/>
            <a:chExt cx="1408390" cy="1155813"/>
          </a:xfrm>
        </p:grpSpPr>
        <p:sp>
          <p:nvSpPr>
            <p:cNvPr id="6" name="Freeform 125">
              <a:extLst>
                <a:ext uri="{FF2B5EF4-FFF2-40B4-BE49-F238E27FC236}">
                  <a16:creationId xmlns:a16="http://schemas.microsoft.com/office/drawing/2014/main" id="{6824D964-FE2C-4B5B-84DD-D8BB01B94CA8}"/>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7" name="Freeform 126">
              <a:extLst>
                <a:ext uri="{FF2B5EF4-FFF2-40B4-BE49-F238E27FC236}">
                  <a16:creationId xmlns:a16="http://schemas.microsoft.com/office/drawing/2014/main" id="{076A7783-B89A-4E1F-82D9-BFEDBA3F3161}"/>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8" name="Freeform 127">
              <a:extLst>
                <a:ext uri="{FF2B5EF4-FFF2-40B4-BE49-F238E27FC236}">
                  <a16:creationId xmlns:a16="http://schemas.microsoft.com/office/drawing/2014/main" id="{20B29E7E-7969-4EC9-BFE7-DB20ADD54554}"/>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128">
              <a:extLst>
                <a:ext uri="{FF2B5EF4-FFF2-40B4-BE49-F238E27FC236}">
                  <a16:creationId xmlns:a16="http://schemas.microsoft.com/office/drawing/2014/main" id="{2B962920-4979-46EE-8AFF-F894A80265B0}"/>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0" name="Freeform 129">
              <a:extLst>
                <a:ext uri="{FF2B5EF4-FFF2-40B4-BE49-F238E27FC236}">
                  <a16:creationId xmlns:a16="http://schemas.microsoft.com/office/drawing/2014/main" id="{6D01987D-D597-430D-BD27-8F5B7ADF4E5D}"/>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1" name="Freeform 130">
              <a:extLst>
                <a:ext uri="{FF2B5EF4-FFF2-40B4-BE49-F238E27FC236}">
                  <a16:creationId xmlns:a16="http://schemas.microsoft.com/office/drawing/2014/main" id="{AA79A181-45FE-4AD7-92EA-0DB7EFAB36D8}"/>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2" name="Freeform 131">
              <a:extLst>
                <a:ext uri="{FF2B5EF4-FFF2-40B4-BE49-F238E27FC236}">
                  <a16:creationId xmlns:a16="http://schemas.microsoft.com/office/drawing/2014/main" id="{BB719AA8-542E-448B-A6BA-2359C02A96A1}"/>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3" name="Freeform 132">
              <a:extLst>
                <a:ext uri="{FF2B5EF4-FFF2-40B4-BE49-F238E27FC236}">
                  <a16:creationId xmlns:a16="http://schemas.microsoft.com/office/drawing/2014/main" id="{2C9660E8-B153-43BF-916E-8099BB5F2529}"/>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57">
              <a:extLst>
                <a:ext uri="{FF2B5EF4-FFF2-40B4-BE49-F238E27FC236}">
                  <a16:creationId xmlns:a16="http://schemas.microsoft.com/office/drawing/2014/main" id="{F3FD21FB-47B6-45DE-A1F1-3BB5D46308DF}"/>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58">
              <a:extLst>
                <a:ext uri="{FF2B5EF4-FFF2-40B4-BE49-F238E27FC236}">
                  <a16:creationId xmlns:a16="http://schemas.microsoft.com/office/drawing/2014/main" id="{D15BEB9A-7D68-42DE-B5FC-5D10891B664D}"/>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59">
              <a:extLst>
                <a:ext uri="{FF2B5EF4-FFF2-40B4-BE49-F238E27FC236}">
                  <a16:creationId xmlns:a16="http://schemas.microsoft.com/office/drawing/2014/main" id="{13483F0C-060A-4932-B09C-E72D52358C5D}"/>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60">
              <a:extLst>
                <a:ext uri="{FF2B5EF4-FFF2-40B4-BE49-F238E27FC236}">
                  <a16:creationId xmlns:a16="http://schemas.microsoft.com/office/drawing/2014/main" id="{BDCCA7B0-A46C-4E05-BD3A-041C7C0F8027}"/>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18" name="Group 14">
            <a:extLst>
              <a:ext uri="{FF2B5EF4-FFF2-40B4-BE49-F238E27FC236}">
                <a16:creationId xmlns:a16="http://schemas.microsoft.com/office/drawing/2014/main" id="{E9CEEE24-D40A-4EC4-A3E0-1467962EEEAD}"/>
              </a:ext>
            </a:extLst>
          </p:cNvPr>
          <p:cNvGrpSpPr>
            <a:grpSpLocks/>
          </p:cNvGrpSpPr>
          <p:nvPr/>
        </p:nvGrpSpPr>
        <p:grpSpPr bwMode="auto">
          <a:xfrm>
            <a:off x="4043921" y="2878650"/>
            <a:ext cx="3816350" cy="1546997"/>
            <a:chOff x="3964352" y="3346640"/>
            <a:chExt cx="3816102" cy="2001392"/>
          </a:xfrm>
          <a:effectLst/>
        </p:grpSpPr>
        <p:sp>
          <p:nvSpPr>
            <p:cNvPr id="19" name="Freeform 155">
              <a:extLst>
                <a:ext uri="{FF2B5EF4-FFF2-40B4-BE49-F238E27FC236}">
                  <a16:creationId xmlns:a16="http://schemas.microsoft.com/office/drawing/2014/main" id="{C6032B5B-7826-4360-995D-F1BACA7E3321}"/>
                </a:ext>
              </a:extLst>
            </p:cNvPr>
            <p:cNvSpPr>
              <a:spLocks noChangeArrowheads="1"/>
            </p:cNvSpPr>
            <p:nvPr/>
          </p:nvSpPr>
          <p:spPr bwMode="auto">
            <a:xfrm>
              <a:off x="3964352" y="3346640"/>
              <a:ext cx="850845" cy="2001392"/>
            </a:xfrm>
            <a:custGeom>
              <a:avLst/>
              <a:gdLst>
                <a:gd name="T0" fmla="*/ 391 w 1367"/>
                <a:gd name="T1" fmla="*/ 447 h 3213"/>
                <a:gd name="T2" fmla="*/ 391 w 1367"/>
                <a:gd name="T3" fmla="*/ 447 h 3213"/>
                <a:gd name="T4" fmla="*/ 402 w 1367"/>
                <a:gd name="T5" fmla="*/ 378 h 3213"/>
                <a:gd name="T6" fmla="*/ 241 w 1367"/>
                <a:gd name="T7" fmla="*/ 33 h 3213"/>
                <a:gd name="T8" fmla="*/ 184 w 1367"/>
                <a:gd name="T9" fmla="*/ 0 h 3213"/>
                <a:gd name="T10" fmla="*/ 127 w 1367"/>
                <a:gd name="T11" fmla="*/ 45 h 3213"/>
                <a:gd name="T12" fmla="*/ 0 w 1367"/>
                <a:gd name="T13" fmla="*/ 401 h 3213"/>
                <a:gd name="T14" fmla="*/ 23 w 1367"/>
                <a:gd name="T15" fmla="*/ 469 h 3213"/>
                <a:gd name="T16" fmla="*/ 58 w 1367"/>
                <a:gd name="T17" fmla="*/ 481 h 3213"/>
                <a:gd name="T18" fmla="*/ 92 w 1367"/>
                <a:gd name="T19" fmla="*/ 469 h 3213"/>
                <a:gd name="T20" fmla="*/ 127 w 1367"/>
                <a:gd name="T21" fmla="*/ 447 h 3213"/>
                <a:gd name="T22" fmla="*/ 207 w 1367"/>
                <a:gd name="T23" fmla="*/ 814 h 3213"/>
                <a:gd name="T24" fmla="*/ 827 w 1367"/>
                <a:gd name="T25" fmla="*/ 2076 h 3213"/>
                <a:gd name="T26" fmla="*/ 838 w 1367"/>
                <a:gd name="T27" fmla="*/ 2088 h 3213"/>
                <a:gd name="T28" fmla="*/ 1205 w 1367"/>
                <a:gd name="T29" fmla="*/ 3098 h 3213"/>
                <a:gd name="T30" fmla="*/ 1205 w 1367"/>
                <a:gd name="T31" fmla="*/ 3155 h 3213"/>
                <a:gd name="T32" fmla="*/ 1274 w 1367"/>
                <a:gd name="T33" fmla="*/ 3212 h 3213"/>
                <a:gd name="T34" fmla="*/ 1309 w 1367"/>
                <a:gd name="T35" fmla="*/ 3212 h 3213"/>
                <a:gd name="T36" fmla="*/ 1309 w 1367"/>
                <a:gd name="T37" fmla="*/ 3212 h 3213"/>
                <a:gd name="T38" fmla="*/ 1343 w 1367"/>
                <a:gd name="T39" fmla="*/ 3201 h 3213"/>
                <a:gd name="T40" fmla="*/ 1366 w 1367"/>
                <a:gd name="T41" fmla="*/ 3155 h 3213"/>
                <a:gd name="T42" fmla="*/ 1366 w 1367"/>
                <a:gd name="T43" fmla="*/ 3086 h 3213"/>
                <a:gd name="T44" fmla="*/ 964 w 1367"/>
                <a:gd name="T45" fmla="*/ 1996 h 3213"/>
                <a:gd name="T46" fmla="*/ 953 w 1367"/>
                <a:gd name="T47" fmla="*/ 1984 h 3213"/>
                <a:gd name="T48" fmla="*/ 356 w 1367"/>
                <a:gd name="T49" fmla="*/ 768 h 3213"/>
                <a:gd name="T50" fmla="*/ 287 w 1367"/>
                <a:gd name="T51" fmla="*/ 447 h 3213"/>
                <a:gd name="T52" fmla="*/ 322 w 1367"/>
                <a:gd name="T53" fmla="*/ 458 h 3213"/>
                <a:gd name="T54" fmla="*/ 391 w 1367"/>
                <a:gd name="T55" fmla="*/ 447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7" h="3213">
                  <a:moveTo>
                    <a:pt x="391" y="447"/>
                  </a:moveTo>
                  <a:lnTo>
                    <a:pt x="391" y="447"/>
                  </a:lnTo>
                  <a:cubicBezTo>
                    <a:pt x="402" y="423"/>
                    <a:pt x="413" y="401"/>
                    <a:pt x="402" y="378"/>
                  </a:cubicBezTo>
                  <a:cubicBezTo>
                    <a:pt x="241" y="33"/>
                    <a:pt x="241" y="33"/>
                    <a:pt x="241" y="33"/>
                  </a:cubicBezTo>
                  <a:cubicBezTo>
                    <a:pt x="230" y="11"/>
                    <a:pt x="207" y="0"/>
                    <a:pt x="184" y="0"/>
                  </a:cubicBezTo>
                  <a:cubicBezTo>
                    <a:pt x="161" y="0"/>
                    <a:pt x="138" y="22"/>
                    <a:pt x="127" y="45"/>
                  </a:cubicBezTo>
                  <a:cubicBezTo>
                    <a:pt x="0" y="401"/>
                    <a:pt x="0" y="401"/>
                    <a:pt x="0" y="401"/>
                  </a:cubicBezTo>
                  <a:cubicBezTo>
                    <a:pt x="0" y="423"/>
                    <a:pt x="0" y="447"/>
                    <a:pt x="23" y="469"/>
                  </a:cubicBezTo>
                  <a:cubicBezTo>
                    <a:pt x="35" y="469"/>
                    <a:pt x="46" y="481"/>
                    <a:pt x="58" y="481"/>
                  </a:cubicBezTo>
                  <a:cubicBezTo>
                    <a:pt x="69" y="481"/>
                    <a:pt x="81" y="469"/>
                    <a:pt x="92" y="469"/>
                  </a:cubicBezTo>
                  <a:cubicBezTo>
                    <a:pt x="127" y="447"/>
                    <a:pt x="127" y="447"/>
                    <a:pt x="127" y="447"/>
                  </a:cubicBezTo>
                  <a:cubicBezTo>
                    <a:pt x="149" y="573"/>
                    <a:pt x="173" y="687"/>
                    <a:pt x="207" y="814"/>
                  </a:cubicBezTo>
                  <a:cubicBezTo>
                    <a:pt x="345" y="1330"/>
                    <a:pt x="597" y="1732"/>
                    <a:pt x="827" y="2076"/>
                  </a:cubicBezTo>
                  <a:cubicBezTo>
                    <a:pt x="838" y="2088"/>
                    <a:pt x="838" y="2088"/>
                    <a:pt x="838" y="2088"/>
                  </a:cubicBezTo>
                  <a:cubicBezTo>
                    <a:pt x="1010" y="2363"/>
                    <a:pt x="1182" y="2822"/>
                    <a:pt x="1205" y="3098"/>
                  </a:cubicBezTo>
                  <a:cubicBezTo>
                    <a:pt x="1205" y="3109"/>
                    <a:pt x="1205" y="3132"/>
                    <a:pt x="1205" y="3155"/>
                  </a:cubicBezTo>
                  <a:cubicBezTo>
                    <a:pt x="1205" y="3189"/>
                    <a:pt x="1240" y="3212"/>
                    <a:pt x="1274" y="3212"/>
                  </a:cubicBezTo>
                  <a:cubicBezTo>
                    <a:pt x="1309" y="3212"/>
                    <a:pt x="1309" y="3212"/>
                    <a:pt x="1309" y="3212"/>
                  </a:cubicBezTo>
                  <a:lnTo>
                    <a:pt x="1309" y="3212"/>
                  </a:lnTo>
                  <a:cubicBezTo>
                    <a:pt x="1320" y="3212"/>
                    <a:pt x="1331" y="3212"/>
                    <a:pt x="1343" y="3201"/>
                  </a:cubicBezTo>
                  <a:cubicBezTo>
                    <a:pt x="1355" y="3189"/>
                    <a:pt x="1366" y="3166"/>
                    <a:pt x="1366" y="3155"/>
                  </a:cubicBezTo>
                  <a:cubicBezTo>
                    <a:pt x="1366" y="3132"/>
                    <a:pt x="1366" y="3109"/>
                    <a:pt x="1366" y="3086"/>
                  </a:cubicBezTo>
                  <a:cubicBezTo>
                    <a:pt x="1343" y="2788"/>
                    <a:pt x="1159" y="2294"/>
                    <a:pt x="964" y="1996"/>
                  </a:cubicBezTo>
                  <a:cubicBezTo>
                    <a:pt x="953" y="1984"/>
                    <a:pt x="953" y="1984"/>
                    <a:pt x="953" y="1984"/>
                  </a:cubicBezTo>
                  <a:cubicBezTo>
                    <a:pt x="735" y="1651"/>
                    <a:pt x="482" y="1273"/>
                    <a:pt x="356" y="768"/>
                  </a:cubicBezTo>
                  <a:cubicBezTo>
                    <a:pt x="287" y="447"/>
                    <a:pt x="287" y="447"/>
                    <a:pt x="287" y="447"/>
                  </a:cubicBezTo>
                  <a:cubicBezTo>
                    <a:pt x="322" y="458"/>
                    <a:pt x="322" y="458"/>
                    <a:pt x="322" y="458"/>
                  </a:cubicBezTo>
                  <a:cubicBezTo>
                    <a:pt x="345" y="469"/>
                    <a:pt x="368" y="469"/>
                    <a:pt x="391" y="447"/>
                  </a:cubicBezTo>
                </a:path>
              </a:pathLst>
            </a:custGeom>
            <a:gradFill>
              <a:gsLst>
                <a:gs pos="39000">
                  <a:schemeClr val="accent4"/>
                </a:gs>
                <a:gs pos="98000">
                  <a:schemeClr val="accent4">
                    <a:lumMod val="40000"/>
                    <a:lumOff val="60000"/>
                  </a:schemeClr>
                </a:gs>
              </a:gsLst>
              <a:lin ang="1620000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0" name="Freeform 156">
              <a:extLst>
                <a:ext uri="{FF2B5EF4-FFF2-40B4-BE49-F238E27FC236}">
                  <a16:creationId xmlns:a16="http://schemas.microsoft.com/office/drawing/2014/main" id="{6279A287-8C55-4B03-8BE1-FEBA9511BBC0}"/>
                </a:ext>
              </a:extLst>
            </p:cNvPr>
            <p:cNvSpPr>
              <a:spLocks noChangeArrowheads="1"/>
            </p:cNvSpPr>
            <p:nvPr/>
          </p:nvSpPr>
          <p:spPr bwMode="auto">
            <a:xfrm>
              <a:off x="6929609" y="3346640"/>
              <a:ext cx="850845" cy="2001392"/>
            </a:xfrm>
            <a:custGeom>
              <a:avLst/>
              <a:gdLst>
                <a:gd name="T0" fmla="*/ 402 w 1367"/>
                <a:gd name="T1" fmla="*/ 1984 h 3213"/>
                <a:gd name="T2" fmla="*/ 402 w 1367"/>
                <a:gd name="T3" fmla="*/ 1984 h 3213"/>
                <a:gd name="T4" fmla="*/ 402 w 1367"/>
                <a:gd name="T5" fmla="*/ 1996 h 3213"/>
                <a:gd name="T6" fmla="*/ 0 w 1367"/>
                <a:gd name="T7" fmla="*/ 3086 h 3213"/>
                <a:gd name="T8" fmla="*/ 0 w 1367"/>
                <a:gd name="T9" fmla="*/ 3155 h 3213"/>
                <a:gd name="T10" fmla="*/ 11 w 1367"/>
                <a:gd name="T11" fmla="*/ 3201 h 3213"/>
                <a:gd name="T12" fmla="*/ 57 w 1367"/>
                <a:gd name="T13" fmla="*/ 3212 h 3213"/>
                <a:gd name="T14" fmla="*/ 57 w 1367"/>
                <a:gd name="T15" fmla="*/ 3212 h 3213"/>
                <a:gd name="T16" fmla="*/ 92 w 1367"/>
                <a:gd name="T17" fmla="*/ 3212 h 3213"/>
                <a:gd name="T18" fmla="*/ 138 w 1367"/>
                <a:gd name="T19" fmla="*/ 3201 h 3213"/>
                <a:gd name="T20" fmla="*/ 149 w 1367"/>
                <a:gd name="T21" fmla="*/ 3155 h 3213"/>
                <a:gd name="T22" fmla="*/ 149 w 1367"/>
                <a:gd name="T23" fmla="*/ 3098 h 3213"/>
                <a:gd name="T24" fmla="*/ 528 w 1367"/>
                <a:gd name="T25" fmla="*/ 2088 h 3213"/>
                <a:gd name="T26" fmla="*/ 539 w 1367"/>
                <a:gd name="T27" fmla="*/ 2076 h 3213"/>
                <a:gd name="T28" fmla="*/ 1159 w 1367"/>
                <a:gd name="T29" fmla="*/ 802 h 3213"/>
                <a:gd name="T30" fmla="*/ 1228 w 1367"/>
                <a:gd name="T31" fmla="*/ 447 h 3213"/>
                <a:gd name="T32" fmla="*/ 1262 w 1367"/>
                <a:gd name="T33" fmla="*/ 469 h 3213"/>
                <a:gd name="T34" fmla="*/ 1297 w 1367"/>
                <a:gd name="T35" fmla="*/ 481 h 3213"/>
                <a:gd name="T36" fmla="*/ 1343 w 1367"/>
                <a:gd name="T37" fmla="*/ 469 h 3213"/>
                <a:gd name="T38" fmla="*/ 1354 w 1367"/>
                <a:gd name="T39" fmla="*/ 401 h 3213"/>
                <a:gd name="T40" fmla="*/ 1239 w 1367"/>
                <a:gd name="T41" fmla="*/ 45 h 3213"/>
                <a:gd name="T42" fmla="*/ 1182 w 1367"/>
                <a:gd name="T43" fmla="*/ 0 h 3213"/>
                <a:gd name="T44" fmla="*/ 1124 w 1367"/>
                <a:gd name="T45" fmla="*/ 33 h 3213"/>
                <a:gd name="T46" fmla="*/ 964 w 1367"/>
                <a:gd name="T47" fmla="*/ 378 h 3213"/>
                <a:gd name="T48" fmla="*/ 975 w 1367"/>
                <a:gd name="T49" fmla="*/ 447 h 3213"/>
                <a:gd name="T50" fmla="*/ 1044 w 1367"/>
                <a:gd name="T51" fmla="*/ 458 h 3213"/>
                <a:gd name="T52" fmla="*/ 1067 w 1367"/>
                <a:gd name="T53" fmla="*/ 447 h 3213"/>
                <a:gd name="T54" fmla="*/ 1010 w 1367"/>
                <a:gd name="T55" fmla="*/ 768 h 3213"/>
                <a:gd name="T56" fmla="*/ 402 w 1367"/>
                <a:gd name="T57" fmla="*/ 1984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7" h="3213">
                  <a:moveTo>
                    <a:pt x="402" y="1984"/>
                  </a:moveTo>
                  <a:lnTo>
                    <a:pt x="402" y="1984"/>
                  </a:lnTo>
                  <a:cubicBezTo>
                    <a:pt x="402" y="1996"/>
                    <a:pt x="402" y="1996"/>
                    <a:pt x="402" y="1996"/>
                  </a:cubicBezTo>
                  <a:cubicBezTo>
                    <a:pt x="206" y="2294"/>
                    <a:pt x="23" y="2788"/>
                    <a:pt x="0" y="3086"/>
                  </a:cubicBezTo>
                  <a:cubicBezTo>
                    <a:pt x="0" y="3109"/>
                    <a:pt x="0" y="3132"/>
                    <a:pt x="0" y="3155"/>
                  </a:cubicBezTo>
                  <a:cubicBezTo>
                    <a:pt x="0" y="3166"/>
                    <a:pt x="0" y="3189"/>
                    <a:pt x="11" y="3201"/>
                  </a:cubicBezTo>
                  <a:cubicBezTo>
                    <a:pt x="23" y="3212"/>
                    <a:pt x="46" y="3212"/>
                    <a:pt x="57" y="3212"/>
                  </a:cubicBezTo>
                  <a:lnTo>
                    <a:pt x="57" y="3212"/>
                  </a:lnTo>
                  <a:cubicBezTo>
                    <a:pt x="92" y="3212"/>
                    <a:pt x="92" y="3212"/>
                    <a:pt x="92" y="3212"/>
                  </a:cubicBezTo>
                  <a:cubicBezTo>
                    <a:pt x="103" y="3212"/>
                    <a:pt x="126" y="3212"/>
                    <a:pt x="138" y="3201"/>
                  </a:cubicBezTo>
                  <a:cubicBezTo>
                    <a:pt x="149" y="3189"/>
                    <a:pt x="149" y="3166"/>
                    <a:pt x="149" y="3155"/>
                  </a:cubicBezTo>
                  <a:cubicBezTo>
                    <a:pt x="149" y="3132"/>
                    <a:pt x="149" y="3109"/>
                    <a:pt x="149" y="3098"/>
                  </a:cubicBezTo>
                  <a:cubicBezTo>
                    <a:pt x="172" y="2822"/>
                    <a:pt x="344" y="2363"/>
                    <a:pt x="528" y="2088"/>
                  </a:cubicBezTo>
                  <a:cubicBezTo>
                    <a:pt x="539" y="2076"/>
                    <a:pt x="539" y="2076"/>
                    <a:pt x="539" y="2076"/>
                  </a:cubicBezTo>
                  <a:cubicBezTo>
                    <a:pt x="769" y="1732"/>
                    <a:pt x="1021" y="1330"/>
                    <a:pt x="1159" y="802"/>
                  </a:cubicBezTo>
                  <a:cubicBezTo>
                    <a:pt x="1193" y="687"/>
                    <a:pt x="1216" y="573"/>
                    <a:pt x="1228" y="447"/>
                  </a:cubicBezTo>
                  <a:cubicBezTo>
                    <a:pt x="1262" y="469"/>
                    <a:pt x="1262" y="469"/>
                    <a:pt x="1262" y="469"/>
                  </a:cubicBezTo>
                  <a:cubicBezTo>
                    <a:pt x="1274" y="469"/>
                    <a:pt x="1285" y="481"/>
                    <a:pt x="1297" y="481"/>
                  </a:cubicBezTo>
                  <a:cubicBezTo>
                    <a:pt x="1308" y="481"/>
                    <a:pt x="1331" y="469"/>
                    <a:pt x="1343" y="469"/>
                  </a:cubicBezTo>
                  <a:cubicBezTo>
                    <a:pt x="1354" y="447"/>
                    <a:pt x="1366" y="423"/>
                    <a:pt x="1354" y="401"/>
                  </a:cubicBezTo>
                  <a:cubicBezTo>
                    <a:pt x="1239" y="45"/>
                    <a:pt x="1239" y="45"/>
                    <a:pt x="1239" y="45"/>
                  </a:cubicBezTo>
                  <a:cubicBezTo>
                    <a:pt x="1228" y="22"/>
                    <a:pt x="1205" y="0"/>
                    <a:pt x="1182" y="0"/>
                  </a:cubicBezTo>
                  <a:cubicBezTo>
                    <a:pt x="1159" y="0"/>
                    <a:pt x="1136" y="11"/>
                    <a:pt x="1124" y="33"/>
                  </a:cubicBezTo>
                  <a:cubicBezTo>
                    <a:pt x="964" y="378"/>
                    <a:pt x="964" y="378"/>
                    <a:pt x="964" y="378"/>
                  </a:cubicBezTo>
                  <a:cubicBezTo>
                    <a:pt x="953" y="401"/>
                    <a:pt x="953" y="423"/>
                    <a:pt x="975" y="447"/>
                  </a:cubicBezTo>
                  <a:cubicBezTo>
                    <a:pt x="998" y="469"/>
                    <a:pt x="1021" y="469"/>
                    <a:pt x="1044" y="458"/>
                  </a:cubicBezTo>
                  <a:cubicBezTo>
                    <a:pt x="1067" y="447"/>
                    <a:pt x="1067" y="447"/>
                    <a:pt x="1067" y="447"/>
                  </a:cubicBezTo>
                  <a:cubicBezTo>
                    <a:pt x="1056" y="550"/>
                    <a:pt x="1033" y="665"/>
                    <a:pt x="1010" y="768"/>
                  </a:cubicBezTo>
                  <a:cubicBezTo>
                    <a:pt x="883" y="1273"/>
                    <a:pt x="631" y="1651"/>
                    <a:pt x="402" y="1984"/>
                  </a:cubicBezTo>
                </a:path>
              </a:pathLst>
            </a:custGeom>
            <a:gradFill>
              <a:gsLst>
                <a:gs pos="39000">
                  <a:schemeClr val="accent4"/>
                </a:gs>
                <a:gs pos="98000">
                  <a:schemeClr val="accent4">
                    <a:lumMod val="40000"/>
                    <a:lumOff val="60000"/>
                  </a:schemeClr>
                </a:gs>
              </a:gsLst>
              <a:lin ang="1620000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pic>
        <p:nvPicPr>
          <p:cNvPr id="33" name="Picture 63">
            <a:extLst>
              <a:ext uri="{FF2B5EF4-FFF2-40B4-BE49-F238E27FC236}">
                <a16:creationId xmlns:a16="http://schemas.microsoft.com/office/drawing/2014/main" id="{237497AB-E34C-4842-A346-7AA5D4072C1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54345" y="748529"/>
            <a:ext cx="670367" cy="670367"/>
          </a:xfrm>
          <a:prstGeom prst="rect">
            <a:avLst/>
          </a:prstGeom>
        </p:spPr>
      </p:pic>
      <p:grpSp>
        <p:nvGrpSpPr>
          <p:cNvPr id="34" name="Group 47">
            <a:extLst>
              <a:ext uri="{FF2B5EF4-FFF2-40B4-BE49-F238E27FC236}">
                <a16:creationId xmlns:a16="http://schemas.microsoft.com/office/drawing/2014/main" id="{93A0132F-D040-4A97-A781-F919AD51A708}"/>
              </a:ext>
            </a:extLst>
          </p:cNvPr>
          <p:cNvGrpSpPr/>
          <p:nvPr/>
        </p:nvGrpSpPr>
        <p:grpSpPr>
          <a:xfrm>
            <a:off x="1179244" y="2231988"/>
            <a:ext cx="679791" cy="571090"/>
            <a:chOff x="641018" y="2685706"/>
            <a:chExt cx="964160" cy="571090"/>
          </a:xfrm>
        </p:grpSpPr>
        <p:grpSp>
          <p:nvGrpSpPr>
            <p:cNvPr id="35" name="Group 174">
              <a:extLst>
                <a:ext uri="{FF2B5EF4-FFF2-40B4-BE49-F238E27FC236}">
                  <a16:creationId xmlns:a16="http://schemas.microsoft.com/office/drawing/2014/main" id="{8EBF7360-24D9-4C90-B938-C122639894ED}"/>
                </a:ext>
              </a:extLst>
            </p:cNvPr>
            <p:cNvGrpSpPr>
              <a:grpSpLocks/>
            </p:cNvGrpSpPr>
            <p:nvPr/>
          </p:nvGrpSpPr>
          <p:grpSpPr bwMode="auto">
            <a:xfrm>
              <a:off x="641018" y="2735259"/>
              <a:ext cx="964160" cy="521537"/>
              <a:chOff x="2415344" y="4520538"/>
              <a:chExt cx="557175" cy="301918"/>
            </a:xfrm>
          </p:grpSpPr>
          <p:sp>
            <p:nvSpPr>
              <p:cNvPr id="37" name="Freeform 53">
                <a:extLst>
                  <a:ext uri="{FF2B5EF4-FFF2-40B4-BE49-F238E27FC236}">
                    <a16:creationId xmlns:a16="http://schemas.microsoft.com/office/drawing/2014/main" id="{3875CDD9-D479-4C1F-A29F-9FB6057930EA}"/>
                  </a:ext>
                </a:extLst>
              </p:cNvPr>
              <p:cNvSpPr>
                <a:spLocks noChangeArrowheads="1"/>
              </p:cNvSpPr>
              <p:nvPr/>
            </p:nvSpPr>
            <p:spPr bwMode="auto">
              <a:xfrm>
                <a:off x="2693506" y="4520538"/>
                <a:ext cx="278888" cy="302352"/>
              </a:xfrm>
              <a:custGeom>
                <a:avLst/>
                <a:gdLst>
                  <a:gd name="T0" fmla="*/ 413 w 448"/>
                  <a:gd name="T1" fmla="*/ 161 h 483"/>
                  <a:gd name="T2" fmla="*/ 413 w 448"/>
                  <a:gd name="T3" fmla="*/ 161 h 483"/>
                  <a:gd name="T4" fmla="*/ 424 w 448"/>
                  <a:gd name="T5" fmla="*/ 92 h 483"/>
                  <a:gd name="T6" fmla="*/ 378 w 448"/>
                  <a:gd name="T7" fmla="*/ 69 h 483"/>
                  <a:gd name="T8" fmla="*/ 356 w 448"/>
                  <a:gd name="T9" fmla="*/ 80 h 483"/>
                  <a:gd name="T10" fmla="*/ 321 w 448"/>
                  <a:gd name="T11" fmla="*/ 104 h 483"/>
                  <a:gd name="T12" fmla="*/ 321 w 448"/>
                  <a:gd name="T13" fmla="*/ 0 h 483"/>
                  <a:gd name="T14" fmla="*/ 0 w 448"/>
                  <a:gd name="T15" fmla="*/ 0 h 483"/>
                  <a:gd name="T16" fmla="*/ 0 w 448"/>
                  <a:gd name="T17" fmla="*/ 482 h 483"/>
                  <a:gd name="T18" fmla="*/ 34 w 448"/>
                  <a:gd name="T19" fmla="*/ 471 h 483"/>
                  <a:gd name="T20" fmla="*/ 413 w 448"/>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413" y="161"/>
                    </a:moveTo>
                    <a:lnTo>
                      <a:pt x="413" y="161"/>
                    </a:lnTo>
                    <a:cubicBezTo>
                      <a:pt x="436" y="149"/>
                      <a:pt x="447" y="115"/>
                      <a:pt x="424" y="92"/>
                    </a:cubicBezTo>
                    <a:cubicBezTo>
                      <a:pt x="413" y="80"/>
                      <a:pt x="401" y="69"/>
                      <a:pt x="378" y="69"/>
                    </a:cubicBezTo>
                    <a:cubicBezTo>
                      <a:pt x="367" y="69"/>
                      <a:pt x="356" y="69"/>
                      <a:pt x="356" y="80"/>
                    </a:cubicBezTo>
                    <a:cubicBezTo>
                      <a:pt x="321" y="104"/>
                      <a:pt x="321" y="104"/>
                      <a:pt x="321" y="104"/>
                    </a:cubicBezTo>
                    <a:cubicBezTo>
                      <a:pt x="321" y="0"/>
                      <a:pt x="321" y="0"/>
                      <a:pt x="321" y="0"/>
                    </a:cubicBezTo>
                    <a:cubicBezTo>
                      <a:pt x="0" y="0"/>
                      <a:pt x="0" y="0"/>
                      <a:pt x="0" y="0"/>
                    </a:cubicBezTo>
                    <a:cubicBezTo>
                      <a:pt x="0" y="482"/>
                      <a:pt x="0" y="482"/>
                      <a:pt x="0" y="482"/>
                    </a:cubicBezTo>
                    <a:cubicBezTo>
                      <a:pt x="11" y="482"/>
                      <a:pt x="22" y="482"/>
                      <a:pt x="34" y="471"/>
                    </a:cubicBezTo>
                    <a:lnTo>
                      <a:pt x="413" y="161"/>
                    </a:lnTo>
                  </a:path>
                </a:pathLst>
              </a:custGeom>
              <a:solidFill>
                <a:schemeClr val="accent1">
                  <a:lumMod val="60000"/>
                  <a:lumOff val="40000"/>
                </a:schemeClr>
              </a:solidFill>
              <a:ln>
                <a:noFill/>
              </a:ln>
              <a:effectLst/>
            </p:spPr>
            <p:txBody>
              <a:bodyPr wrap="none" anchor="ctr"/>
              <a:lstStyle/>
              <a:p>
                <a:pPr algn="ctr">
                  <a:defRPr/>
                </a:pPr>
                <a:endParaRPr lang="en-US" sz="1451" dirty="0"/>
              </a:p>
            </p:txBody>
          </p:sp>
          <p:sp>
            <p:nvSpPr>
              <p:cNvPr id="38" name="Freeform 176">
                <a:extLst>
                  <a:ext uri="{FF2B5EF4-FFF2-40B4-BE49-F238E27FC236}">
                    <a16:creationId xmlns:a16="http://schemas.microsoft.com/office/drawing/2014/main" id="{BE5A590B-433E-4A83-AC04-B389054A9A5F}"/>
                  </a:ext>
                </a:extLst>
              </p:cNvPr>
              <p:cNvSpPr>
                <a:spLocks noChangeArrowheads="1"/>
              </p:cNvSpPr>
              <p:nvPr/>
            </p:nvSpPr>
            <p:spPr bwMode="auto">
              <a:xfrm>
                <a:off x="2415535" y="4520538"/>
                <a:ext cx="279806" cy="302352"/>
              </a:xfrm>
              <a:custGeom>
                <a:avLst/>
                <a:gdLst>
                  <a:gd name="T0" fmla="*/ 257513 w 449"/>
                  <a:gd name="T1" fmla="*/ 294417 h 483"/>
                  <a:gd name="T2" fmla="*/ 257513 w 449"/>
                  <a:gd name="T3" fmla="*/ 294417 h 483"/>
                  <a:gd name="T4" fmla="*/ 279336 w 449"/>
                  <a:gd name="T5" fmla="*/ 301293 h 483"/>
                  <a:gd name="T6" fmla="*/ 279336 w 449"/>
                  <a:gd name="T7" fmla="*/ 0 h 483"/>
                  <a:gd name="T8" fmla="*/ 78563 w 449"/>
                  <a:gd name="T9" fmla="*/ 0 h 483"/>
                  <a:gd name="T10" fmla="*/ 78563 w 449"/>
                  <a:gd name="T11" fmla="*/ 65009 h 483"/>
                  <a:gd name="T12" fmla="*/ 57364 w 449"/>
                  <a:gd name="T13" fmla="*/ 50007 h 483"/>
                  <a:gd name="T14" fmla="*/ 14341 w 449"/>
                  <a:gd name="T15" fmla="*/ 57508 h 483"/>
                  <a:gd name="T16" fmla="*/ 14341 w 449"/>
                  <a:gd name="T17" fmla="*/ 100639 h 483"/>
                  <a:gd name="T18" fmla="*/ 257513 w 449"/>
                  <a:gd name="T19" fmla="*/ 294417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9" h="483">
                    <a:moveTo>
                      <a:pt x="413" y="471"/>
                    </a:moveTo>
                    <a:lnTo>
                      <a:pt x="413" y="471"/>
                    </a:lnTo>
                    <a:cubicBezTo>
                      <a:pt x="425" y="482"/>
                      <a:pt x="436" y="482"/>
                      <a:pt x="448" y="482"/>
                    </a:cubicBezTo>
                    <a:cubicBezTo>
                      <a:pt x="448" y="0"/>
                      <a:pt x="448" y="0"/>
                      <a:pt x="448" y="0"/>
                    </a:cubicBezTo>
                    <a:cubicBezTo>
                      <a:pt x="126" y="0"/>
                      <a:pt x="126" y="0"/>
                      <a:pt x="126" y="0"/>
                    </a:cubicBezTo>
                    <a:cubicBezTo>
                      <a:pt x="126" y="104"/>
                      <a:pt x="126" y="104"/>
                      <a:pt x="126" y="104"/>
                    </a:cubicBezTo>
                    <a:cubicBezTo>
                      <a:pt x="92" y="80"/>
                      <a:pt x="92" y="80"/>
                      <a:pt x="92" y="80"/>
                    </a:cubicBezTo>
                    <a:cubicBezTo>
                      <a:pt x="69" y="58"/>
                      <a:pt x="35" y="69"/>
                      <a:pt x="23" y="92"/>
                    </a:cubicBezTo>
                    <a:cubicBezTo>
                      <a:pt x="0" y="115"/>
                      <a:pt x="11" y="149"/>
                      <a:pt x="23" y="161"/>
                    </a:cubicBezTo>
                    <a:cubicBezTo>
                      <a:pt x="413" y="471"/>
                      <a:pt x="413" y="471"/>
                      <a:pt x="413" y="471"/>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a:p>
            </p:txBody>
          </p:sp>
        </p:grpSp>
        <p:sp>
          <p:nvSpPr>
            <p:cNvPr id="36" name="TextBox 91">
              <a:extLst>
                <a:ext uri="{FF2B5EF4-FFF2-40B4-BE49-F238E27FC236}">
                  <a16:creationId xmlns:a16="http://schemas.microsoft.com/office/drawing/2014/main" id="{E0F6566C-5F08-4626-9099-CE3A3A6891B6}"/>
                </a:ext>
              </a:extLst>
            </p:cNvPr>
            <p:cNvSpPr txBox="1"/>
            <p:nvPr/>
          </p:nvSpPr>
          <p:spPr>
            <a:xfrm>
              <a:off x="792953" y="2685706"/>
              <a:ext cx="660269" cy="529432"/>
            </a:xfrm>
            <a:prstGeom prst="rect">
              <a:avLst/>
            </a:prstGeom>
            <a:noFill/>
          </p:spPr>
          <p:txBody>
            <a:bodyPr wrap="square" rtlCol="0">
              <a:spAutoFit/>
            </a:bodyPr>
            <a:lstStyle/>
            <a:p>
              <a:pPr algn="ctr"/>
              <a:r>
                <a:rPr lang="en-US" sz="2800" b="1" dirty="0">
                  <a:solidFill>
                    <a:schemeClr val="bg1"/>
                  </a:solidFill>
                </a:rPr>
                <a:t>1</a:t>
              </a:r>
            </a:p>
          </p:txBody>
        </p:sp>
      </p:grpSp>
      <p:sp>
        <p:nvSpPr>
          <p:cNvPr id="39" name="TextBox 2">
            <a:extLst>
              <a:ext uri="{FF2B5EF4-FFF2-40B4-BE49-F238E27FC236}">
                <a16:creationId xmlns:a16="http://schemas.microsoft.com/office/drawing/2014/main" id="{3A3CA726-BCB0-4108-9ECA-77DAF3410B47}"/>
              </a:ext>
            </a:extLst>
          </p:cNvPr>
          <p:cNvSpPr txBox="1"/>
          <p:nvPr/>
        </p:nvSpPr>
        <p:spPr>
          <a:xfrm>
            <a:off x="2918685" y="910228"/>
            <a:ext cx="2754911" cy="461665"/>
          </a:xfrm>
          <a:prstGeom prst="rect">
            <a:avLst/>
          </a:prstGeom>
          <a:noFill/>
        </p:spPr>
        <p:txBody>
          <a:bodyPr wrap="square" rtlCol="0">
            <a:spAutoFit/>
          </a:bodyPr>
          <a:lstStyle/>
          <a:p>
            <a:pPr algn="ctr"/>
            <a:r>
              <a:rPr lang="ar-SA" sz="2400" b="1" dirty="0">
                <a:solidFill>
                  <a:schemeClr val="bg1"/>
                </a:solidFill>
              </a:rPr>
              <a:t>أدوات و أنشطة تفاعلية</a:t>
            </a:r>
          </a:p>
        </p:txBody>
      </p:sp>
      <p:sp>
        <p:nvSpPr>
          <p:cNvPr id="40" name="TextBox 177">
            <a:extLst>
              <a:ext uri="{FF2B5EF4-FFF2-40B4-BE49-F238E27FC236}">
                <a16:creationId xmlns:a16="http://schemas.microsoft.com/office/drawing/2014/main" id="{CEC9290E-67A0-4DE9-A677-1BD1300EF6A3}"/>
              </a:ext>
            </a:extLst>
          </p:cNvPr>
          <p:cNvSpPr txBox="1">
            <a:spLocks noChangeArrowheads="1"/>
          </p:cNvSpPr>
          <p:nvPr/>
        </p:nvSpPr>
        <p:spPr bwMode="auto">
          <a:xfrm>
            <a:off x="752743" y="3372687"/>
            <a:ext cx="236855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defRPr/>
            </a:pPr>
            <a:r>
              <a:rPr lang="ar-SA" b="1" dirty="0">
                <a:solidFill>
                  <a:schemeClr val="tx1">
                    <a:lumMod val="75000"/>
                    <a:lumOff val="25000"/>
                  </a:schemeClr>
                </a:solidFill>
              </a:rPr>
              <a:t>هي أدوات محفزة تستخدم خلال الحصة لتشجيع الطلبة على المشاركة في الأنشطة والتفاعل مع المعلم وهي سبب لشد الانتباه وزيادة الدافعية والرغبة في التعليم</a:t>
            </a:r>
            <a:endParaRPr lang="en-US" b="1" dirty="0">
              <a:solidFill>
                <a:schemeClr val="tx1">
                  <a:lumMod val="75000"/>
                  <a:lumOff val="25000"/>
                </a:schemeClr>
              </a:solidFill>
            </a:endParaRPr>
          </a:p>
          <a:p>
            <a:pPr>
              <a:defRPr/>
            </a:pPr>
            <a:endParaRPr lang="en-US" b="1" dirty="0">
              <a:solidFill>
                <a:schemeClr val="tx1">
                  <a:lumMod val="75000"/>
                  <a:lumOff val="25000"/>
                </a:schemeClr>
              </a:solidFill>
            </a:endParaRPr>
          </a:p>
        </p:txBody>
      </p:sp>
      <p:pic>
        <p:nvPicPr>
          <p:cNvPr id="51" name="Picture 66">
            <a:extLst>
              <a:ext uri="{FF2B5EF4-FFF2-40B4-BE49-F238E27FC236}">
                <a16:creationId xmlns:a16="http://schemas.microsoft.com/office/drawing/2014/main" id="{657BC359-47F6-4EE8-ACAA-93AB8A17BE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02926" y="480149"/>
            <a:ext cx="970364" cy="800218"/>
          </a:xfrm>
          <a:prstGeom prst="rect">
            <a:avLst/>
          </a:prstGeom>
        </p:spPr>
      </p:pic>
      <p:grpSp>
        <p:nvGrpSpPr>
          <p:cNvPr id="52" name="Group 82">
            <a:extLst>
              <a:ext uri="{FF2B5EF4-FFF2-40B4-BE49-F238E27FC236}">
                <a16:creationId xmlns:a16="http://schemas.microsoft.com/office/drawing/2014/main" id="{AB06E65E-168D-467F-9153-931570EEEFB6}"/>
              </a:ext>
            </a:extLst>
          </p:cNvPr>
          <p:cNvGrpSpPr/>
          <p:nvPr/>
        </p:nvGrpSpPr>
        <p:grpSpPr>
          <a:xfrm>
            <a:off x="10788108" y="1898361"/>
            <a:ext cx="789096" cy="567267"/>
            <a:chOff x="9672894" y="2685706"/>
            <a:chExt cx="963610" cy="571851"/>
          </a:xfrm>
        </p:grpSpPr>
        <p:grpSp>
          <p:nvGrpSpPr>
            <p:cNvPr id="53" name="Group 174">
              <a:extLst>
                <a:ext uri="{FF2B5EF4-FFF2-40B4-BE49-F238E27FC236}">
                  <a16:creationId xmlns:a16="http://schemas.microsoft.com/office/drawing/2014/main" id="{D147B2C7-D606-41C1-B61F-00C70264F8B6}"/>
                </a:ext>
              </a:extLst>
            </p:cNvPr>
            <p:cNvGrpSpPr>
              <a:grpSpLocks/>
            </p:cNvGrpSpPr>
            <p:nvPr/>
          </p:nvGrpSpPr>
          <p:grpSpPr bwMode="auto">
            <a:xfrm>
              <a:off x="9672894" y="2735259"/>
              <a:ext cx="963610" cy="522298"/>
              <a:chOff x="2415537" y="4520532"/>
              <a:chExt cx="556857" cy="302358"/>
            </a:xfrm>
          </p:grpSpPr>
          <p:sp>
            <p:nvSpPr>
              <p:cNvPr id="55" name="Freeform 104">
                <a:extLst>
                  <a:ext uri="{FF2B5EF4-FFF2-40B4-BE49-F238E27FC236}">
                    <a16:creationId xmlns:a16="http://schemas.microsoft.com/office/drawing/2014/main" id="{E1A57327-C6BE-4878-91E5-AE51405A36A0}"/>
                  </a:ext>
                </a:extLst>
              </p:cNvPr>
              <p:cNvSpPr>
                <a:spLocks noChangeArrowheads="1"/>
              </p:cNvSpPr>
              <p:nvPr/>
            </p:nvSpPr>
            <p:spPr bwMode="auto">
              <a:xfrm>
                <a:off x="2693506" y="4520538"/>
                <a:ext cx="278888" cy="302352"/>
              </a:xfrm>
              <a:custGeom>
                <a:avLst/>
                <a:gdLst>
                  <a:gd name="T0" fmla="*/ 413 w 448"/>
                  <a:gd name="T1" fmla="*/ 161 h 483"/>
                  <a:gd name="T2" fmla="*/ 413 w 448"/>
                  <a:gd name="T3" fmla="*/ 161 h 483"/>
                  <a:gd name="T4" fmla="*/ 424 w 448"/>
                  <a:gd name="T5" fmla="*/ 92 h 483"/>
                  <a:gd name="T6" fmla="*/ 378 w 448"/>
                  <a:gd name="T7" fmla="*/ 69 h 483"/>
                  <a:gd name="T8" fmla="*/ 356 w 448"/>
                  <a:gd name="T9" fmla="*/ 80 h 483"/>
                  <a:gd name="T10" fmla="*/ 321 w 448"/>
                  <a:gd name="T11" fmla="*/ 104 h 483"/>
                  <a:gd name="T12" fmla="*/ 321 w 448"/>
                  <a:gd name="T13" fmla="*/ 0 h 483"/>
                  <a:gd name="T14" fmla="*/ 0 w 448"/>
                  <a:gd name="T15" fmla="*/ 0 h 483"/>
                  <a:gd name="T16" fmla="*/ 0 w 448"/>
                  <a:gd name="T17" fmla="*/ 482 h 483"/>
                  <a:gd name="T18" fmla="*/ 34 w 448"/>
                  <a:gd name="T19" fmla="*/ 471 h 483"/>
                  <a:gd name="T20" fmla="*/ 413 w 448"/>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413" y="161"/>
                    </a:moveTo>
                    <a:lnTo>
                      <a:pt x="413" y="161"/>
                    </a:lnTo>
                    <a:cubicBezTo>
                      <a:pt x="436" y="149"/>
                      <a:pt x="447" y="115"/>
                      <a:pt x="424" y="92"/>
                    </a:cubicBezTo>
                    <a:cubicBezTo>
                      <a:pt x="413" y="80"/>
                      <a:pt x="401" y="69"/>
                      <a:pt x="378" y="69"/>
                    </a:cubicBezTo>
                    <a:cubicBezTo>
                      <a:pt x="367" y="69"/>
                      <a:pt x="356" y="69"/>
                      <a:pt x="356" y="80"/>
                    </a:cubicBezTo>
                    <a:cubicBezTo>
                      <a:pt x="321" y="104"/>
                      <a:pt x="321" y="104"/>
                      <a:pt x="321" y="104"/>
                    </a:cubicBezTo>
                    <a:cubicBezTo>
                      <a:pt x="321" y="0"/>
                      <a:pt x="321" y="0"/>
                      <a:pt x="321" y="0"/>
                    </a:cubicBezTo>
                    <a:cubicBezTo>
                      <a:pt x="0" y="0"/>
                      <a:pt x="0" y="0"/>
                      <a:pt x="0" y="0"/>
                    </a:cubicBezTo>
                    <a:cubicBezTo>
                      <a:pt x="0" y="482"/>
                      <a:pt x="0" y="482"/>
                      <a:pt x="0" y="482"/>
                    </a:cubicBezTo>
                    <a:cubicBezTo>
                      <a:pt x="11" y="482"/>
                      <a:pt x="22" y="482"/>
                      <a:pt x="34" y="471"/>
                    </a:cubicBezTo>
                    <a:lnTo>
                      <a:pt x="413" y="161"/>
                    </a:lnTo>
                  </a:path>
                </a:pathLst>
              </a:custGeom>
              <a:solidFill>
                <a:schemeClr val="accent2">
                  <a:lumMod val="60000"/>
                  <a:lumOff val="40000"/>
                </a:schemeClr>
              </a:solidFill>
              <a:ln>
                <a:noFill/>
              </a:ln>
              <a:effectLst/>
            </p:spPr>
            <p:txBody>
              <a:bodyPr wrap="none" anchor="ctr"/>
              <a:lstStyle/>
              <a:p>
                <a:pPr algn="ctr">
                  <a:defRPr/>
                </a:pPr>
                <a:endParaRPr lang="en-US" sz="1451" dirty="0"/>
              </a:p>
            </p:txBody>
          </p:sp>
          <p:sp>
            <p:nvSpPr>
              <p:cNvPr id="56" name="Freeform 176">
                <a:extLst>
                  <a:ext uri="{FF2B5EF4-FFF2-40B4-BE49-F238E27FC236}">
                    <a16:creationId xmlns:a16="http://schemas.microsoft.com/office/drawing/2014/main" id="{46C166F3-B60B-4B0A-B070-ABD168496F24}"/>
                  </a:ext>
                </a:extLst>
              </p:cNvPr>
              <p:cNvSpPr>
                <a:spLocks noChangeArrowheads="1"/>
              </p:cNvSpPr>
              <p:nvPr/>
            </p:nvSpPr>
            <p:spPr bwMode="auto">
              <a:xfrm>
                <a:off x="2415537" y="4520532"/>
                <a:ext cx="279806" cy="302351"/>
              </a:xfrm>
              <a:custGeom>
                <a:avLst/>
                <a:gdLst>
                  <a:gd name="T0" fmla="*/ 257513 w 449"/>
                  <a:gd name="T1" fmla="*/ 294417 h 483"/>
                  <a:gd name="T2" fmla="*/ 257513 w 449"/>
                  <a:gd name="T3" fmla="*/ 294417 h 483"/>
                  <a:gd name="T4" fmla="*/ 279336 w 449"/>
                  <a:gd name="T5" fmla="*/ 301293 h 483"/>
                  <a:gd name="T6" fmla="*/ 279336 w 449"/>
                  <a:gd name="T7" fmla="*/ 0 h 483"/>
                  <a:gd name="T8" fmla="*/ 78563 w 449"/>
                  <a:gd name="T9" fmla="*/ 0 h 483"/>
                  <a:gd name="T10" fmla="*/ 78563 w 449"/>
                  <a:gd name="T11" fmla="*/ 65009 h 483"/>
                  <a:gd name="T12" fmla="*/ 57364 w 449"/>
                  <a:gd name="T13" fmla="*/ 50007 h 483"/>
                  <a:gd name="T14" fmla="*/ 14341 w 449"/>
                  <a:gd name="T15" fmla="*/ 57508 h 483"/>
                  <a:gd name="T16" fmla="*/ 14341 w 449"/>
                  <a:gd name="T17" fmla="*/ 100639 h 483"/>
                  <a:gd name="T18" fmla="*/ 257513 w 449"/>
                  <a:gd name="T19" fmla="*/ 294417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9" h="483">
                    <a:moveTo>
                      <a:pt x="413" y="471"/>
                    </a:moveTo>
                    <a:lnTo>
                      <a:pt x="413" y="471"/>
                    </a:lnTo>
                    <a:cubicBezTo>
                      <a:pt x="425" y="482"/>
                      <a:pt x="436" y="482"/>
                      <a:pt x="448" y="482"/>
                    </a:cubicBezTo>
                    <a:cubicBezTo>
                      <a:pt x="448" y="0"/>
                      <a:pt x="448" y="0"/>
                      <a:pt x="448" y="0"/>
                    </a:cubicBezTo>
                    <a:cubicBezTo>
                      <a:pt x="126" y="0"/>
                      <a:pt x="126" y="0"/>
                      <a:pt x="126" y="0"/>
                    </a:cubicBezTo>
                    <a:cubicBezTo>
                      <a:pt x="126" y="104"/>
                      <a:pt x="126" y="104"/>
                      <a:pt x="126" y="104"/>
                    </a:cubicBezTo>
                    <a:cubicBezTo>
                      <a:pt x="92" y="80"/>
                      <a:pt x="92" y="80"/>
                      <a:pt x="92" y="80"/>
                    </a:cubicBezTo>
                    <a:cubicBezTo>
                      <a:pt x="69" y="58"/>
                      <a:pt x="35" y="69"/>
                      <a:pt x="23" y="92"/>
                    </a:cubicBezTo>
                    <a:cubicBezTo>
                      <a:pt x="0" y="115"/>
                      <a:pt x="11" y="149"/>
                      <a:pt x="23" y="161"/>
                    </a:cubicBezTo>
                    <a:cubicBezTo>
                      <a:pt x="413" y="471"/>
                      <a:pt x="413" y="471"/>
                      <a:pt x="413" y="471"/>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a:p>
            </p:txBody>
          </p:sp>
        </p:grpSp>
        <p:sp>
          <p:nvSpPr>
            <p:cNvPr id="54" name="TextBox 92">
              <a:extLst>
                <a:ext uri="{FF2B5EF4-FFF2-40B4-BE49-F238E27FC236}">
                  <a16:creationId xmlns:a16="http://schemas.microsoft.com/office/drawing/2014/main" id="{3D74538C-3045-4131-BC44-6148DE0E8AF4}"/>
                </a:ext>
              </a:extLst>
            </p:cNvPr>
            <p:cNvSpPr txBox="1"/>
            <p:nvPr/>
          </p:nvSpPr>
          <p:spPr>
            <a:xfrm>
              <a:off x="9830633" y="2685706"/>
              <a:ext cx="660269" cy="529432"/>
            </a:xfrm>
            <a:prstGeom prst="rect">
              <a:avLst/>
            </a:prstGeom>
            <a:noFill/>
          </p:spPr>
          <p:txBody>
            <a:bodyPr wrap="square" rtlCol="0">
              <a:spAutoFit/>
            </a:bodyPr>
            <a:lstStyle/>
            <a:p>
              <a:pPr algn="ctr"/>
              <a:r>
                <a:rPr lang="en-US" sz="2800" b="1" dirty="0">
                  <a:solidFill>
                    <a:schemeClr val="bg1"/>
                  </a:solidFill>
                </a:rPr>
                <a:t>2</a:t>
              </a:r>
            </a:p>
          </p:txBody>
        </p:sp>
      </p:grpSp>
      <p:sp>
        <p:nvSpPr>
          <p:cNvPr id="57" name="TextBox 177">
            <a:extLst>
              <a:ext uri="{FF2B5EF4-FFF2-40B4-BE49-F238E27FC236}">
                <a16:creationId xmlns:a16="http://schemas.microsoft.com/office/drawing/2014/main" id="{58232EF6-819E-4AE9-A8A4-B52D8C83BE72}"/>
              </a:ext>
            </a:extLst>
          </p:cNvPr>
          <p:cNvSpPr txBox="1">
            <a:spLocks noChangeArrowheads="1"/>
          </p:cNvSpPr>
          <p:nvPr/>
        </p:nvSpPr>
        <p:spPr bwMode="auto">
          <a:xfrm>
            <a:off x="8766786" y="3012235"/>
            <a:ext cx="2916358" cy="275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457200" algn="justLow" defTabSz="914400" rtl="1" eaLnBrk="1" fontAlgn="auto" latinLnBrk="0" hangingPunct="1">
              <a:lnSpc>
                <a:spcPct val="107000"/>
              </a:lnSpc>
              <a:spcBef>
                <a:spcPts val="0"/>
              </a:spcBef>
              <a:spcAft>
                <a:spcPts val="800"/>
              </a:spcAft>
              <a:buClrTx/>
              <a:buSzTx/>
              <a:buFontTx/>
              <a:buNone/>
              <a:tabLst/>
              <a:defRPr/>
            </a:pPr>
            <a:r>
              <a:rPr lang="ar-SA" sz="1600" b="1" dirty="0">
                <a:solidFill>
                  <a:schemeClr val="tx1">
                    <a:lumMod val="75000"/>
                    <a:lumOff val="25000"/>
                  </a:schemeClr>
                </a:solidFill>
              </a:rPr>
              <a:t>يعرفها كل من "جورج" و"كيفن" و"كلفن" و"أوسكار" بأنها: أجهزة تسمح لطلاب الصف الرد على أسئلة المعلمين فوراً. ومع تطور الأجهزة الذكية، أصبح الطلاب قادرون على تحويل أجهزتهم الذكية بواسطة برنامج مساعد إلى لوحة مفاتيح افتراضية تسمح لهم بالمشاركة من خلالها على أسئلة المعلمين في المناقشات الصفية.</a:t>
            </a:r>
            <a:endParaRPr lang="en-US" sz="1600" b="1" dirty="0">
              <a:solidFill>
                <a:schemeClr val="tx1">
                  <a:lumMod val="75000"/>
                  <a:lumOff val="25000"/>
                </a:schemeClr>
              </a:solidFill>
            </a:endParaRPr>
          </a:p>
          <a:p>
            <a:pPr>
              <a:defRPr/>
            </a:pPr>
            <a:endParaRPr lang="en-US" sz="1209" dirty="0">
              <a:solidFill>
                <a:schemeClr val="tx1">
                  <a:lumMod val="75000"/>
                  <a:lumOff val="25000"/>
                </a:schemeClr>
              </a:solidFill>
            </a:endParaRPr>
          </a:p>
        </p:txBody>
      </p:sp>
      <p:sp>
        <p:nvSpPr>
          <p:cNvPr id="58" name="TextBox 90">
            <a:extLst>
              <a:ext uri="{FF2B5EF4-FFF2-40B4-BE49-F238E27FC236}">
                <a16:creationId xmlns:a16="http://schemas.microsoft.com/office/drawing/2014/main" id="{47DC6539-D8A4-4605-986F-CE6277303C2B}"/>
              </a:ext>
            </a:extLst>
          </p:cNvPr>
          <p:cNvSpPr txBox="1"/>
          <p:nvPr/>
        </p:nvSpPr>
        <p:spPr>
          <a:xfrm>
            <a:off x="6576631" y="734674"/>
            <a:ext cx="2681886" cy="400110"/>
          </a:xfrm>
          <a:prstGeom prst="rect">
            <a:avLst/>
          </a:prstGeom>
          <a:noFill/>
        </p:spPr>
        <p:txBody>
          <a:bodyPr wrap="square" rtlCol="0">
            <a:spAutoFit/>
          </a:bodyPr>
          <a:lstStyle/>
          <a:p>
            <a:pPr algn="ctr"/>
            <a:r>
              <a:rPr lang="ar-SA" sz="2000" b="1" dirty="0">
                <a:solidFill>
                  <a:schemeClr val="bg1"/>
                </a:solidFill>
              </a:rPr>
              <a:t>أنظمة الاستجابة الالكترونية</a:t>
            </a:r>
            <a:endParaRPr lang="en-US" sz="2000" b="1" dirty="0">
              <a:solidFill>
                <a:schemeClr val="bg1"/>
              </a:solidFill>
            </a:endParaRPr>
          </a:p>
        </p:txBody>
      </p:sp>
    </p:spTree>
    <p:extLst>
      <p:ext uri="{BB962C8B-B14F-4D97-AF65-F5344CB8AC3E}">
        <p14:creationId xmlns:p14="http://schemas.microsoft.com/office/powerpoint/2010/main" val="324502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par>
                                <p:cTn id="8" presetID="22" presetClass="entr" presetSubtype="2" fill="hold" nodeType="withEffect">
                                  <p:stCondLst>
                                    <p:cond delay="110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1200"/>
                                        <p:tgtEl>
                                          <p:spTgt spid="23"/>
                                        </p:tgtEl>
                                      </p:cBhvr>
                                    </p:animEffect>
                                  </p:childTnLst>
                                </p:cTn>
                              </p:par>
                            </p:childTnLst>
                          </p:cTn>
                        </p:par>
                        <p:par>
                          <p:cTn id="11" fill="hold">
                            <p:stCondLst>
                              <p:cond delay="2300"/>
                            </p:stCondLst>
                            <p:childTnLst>
                              <p:par>
                                <p:cTn id="12" presetID="10"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par>
                          <p:cTn id="15" fill="hold">
                            <p:stCondLst>
                              <p:cond delay="2800"/>
                            </p:stCondLst>
                            <p:childTnLst>
                              <p:par>
                                <p:cTn id="16" presetID="47"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par>
                          <p:cTn id="24" fill="hold">
                            <p:stCondLst>
                              <p:cond delay="3800"/>
                            </p:stCondLst>
                            <p:childTnLst>
                              <p:par>
                                <p:cTn id="25" presetID="42"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22" presetClass="entr" presetSubtype="8" fill="hold" nodeType="withEffect">
                                  <p:stCondLst>
                                    <p:cond delay="110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1200"/>
                                        <p:tgtEl>
                                          <p:spTgt spid="41"/>
                                        </p:tgtEl>
                                      </p:cBhvr>
                                    </p:animEffect>
                                  </p:childTnLst>
                                </p:cTn>
                              </p:par>
                            </p:childTnLst>
                          </p:cTn>
                        </p:par>
                        <p:par>
                          <p:cTn id="33" fill="hold">
                            <p:stCondLst>
                              <p:cond delay="6100"/>
                            </p:stCondLst>
                            <p:childTnLst>
                              <p:par>
                                <p:cTn id="34" presetID="10" presetClass="entr" presetSubtype="0"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childTnLst>
                          </p:cTn>
                        </p:par>
                        <p:par>
                          <p:cTn id="37" fill="hold">
                            <p:stCondLst>
                              <p:cond delay="6600"/>
                            </p:stCondLst>
                            <p:childTnLst>
                              <p:par>
                                <p:cTn id="38" presetID="47"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1000"/>
                                        <p:tgtEl>
                                          <p:spTgt spid="52"/>
                                        </p:tgtEl>
                                      </p:cBhvr>
                                    </p:animEffect>
                                    <p:anim calcmode="lin" valueType="num">
                                      <p:cBhvr>
                                        <p:cTn id="41" dur="1000" fill="hold"/>
                                        <p:tgtEl>
                                          <p:spTgt spid="52"/>
                                        </p:tgtEl>
                                        <p:attrNameLst>
                                          <p:attrName>ppt_x</p:attrName>
                                        </p:attrNameLst>
                                      </p:cBhvr>
                                      <p:tavLst>
                                        <p:tav tm="0">
                                          <p:val>
                                            <p:strVal val="#ppt_x"/>
                                          </p:val>
                                        </p:tav>
                                        <p:tav tm="100000">
                                          <p:val>
                                            <p:strVal val="#ppt_x"/>
                                          </p:val>
                                        </p:tav>
                                      </p:tavLst>
                                    </p:anim>
                                    <p:anim calcmode="lin" valueType="num">
                                      <p:cBhvr>
                                        <p:cTn id="42" dur="1000" fill="hold"/>
                                        <p:tgtEl>
                                          <p:spTgt spid="52"/>
                                        </p:tgtEl>
                                        <p:attrNameLst>
                                          <p:attrName>ppt_y</p:attrName>
                                        </p:attrNameLst>
                                      </p:cBhvr>
                                      <p:tavLst>
                                        <p:tav tm="0">
                                          <p:val>
                                            <p:strVal val="#ppt_y-.1"/>
                                          </p:val>
                                        </p:tav>
                                        <p:tav tm="100000">
                                          <p:val>
                                            <p:strVal val="#ppt_y"/>
                                          </p:val>
                                        </p:tav>
                                      </p:tavLst>
                                    </p:anim>
                                  </p:childTnLst>
                                </p:cTn>
                              </p:par>
                              <p:par>
                                <p:cTn id="43" presetID="22" presetClass="entr" presetSubtype="4"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down)">
                                      <p:cBhvr>
                                        <p:cTn id="45" dur="500"/>
                                        <p:tgtEl>
                                          <p:spTgt spid="58"/>
                                        </p:tgtEl>
                                      </p:cBhvr>
                                    </p:animEffect>
                                  </p:childTnLst>
                                </p:cTn>
                              </p:par>
                            </p:childTnLst>
                          </p:cTn>
                        </p:par>
                        <p:par>
                          <p:cTn id="46" fill="hold">
                            <p:stCondLst>
                              <p:cond delay="7600"/>
                            </p:stCondLst>
                            <p:childTnLst>
                              <p:par>
                                <p:cTn id="47" presetID="42"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1000"/>
                                        <p:tgtEl>
                                          <p:spTgt spid="57"/>
                                        </p:tgtEl>
                                      </p:cBhvr>
                                    </p:animEffect>
                                    <p:anim calcmode="lin" valueType="num">
                                      <p:cBhvr>
                                        <p:cTn id="50" dur="1000" fill="hold"/>
                                        <p:tgtEl>
                                          <p:spTgt spid="57"/>
                                        </p:tgtEl>
                                        <p:attrNameLst>
                                          <p:attrName>ppt_x</p:attrName>
                                        </p:attrNameLst>
                                      </p:cBhvr>
                                      <p:tavLst>
                                        <p:tav tm="0">
                                          <p:val>
                                            <p:strVal val="#ppt_x"/>
                                          </p:val>
                                        </p:tav>
                                        <p:tav tm="100000">
                                          <p:val>
                                            <p:strVal val="#ppt_x"/>
                                          </p:val>
                                        </p:tav>
                                      </p:tavLst>
                                    </p:anim>
                                    <p:anim calcmode="lin" valueType="num">
                                      <p:cBhvr>
                                        <p:cTn id="5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57"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rgbClr val="EEEEEE"/>
            </a:gs>
          </a:gsLst>
          <a:lin ang="5400000" scaled="1"/>
          <a:tileRect/>
        </a:gradFill>
        <a:effectLst/>
      </p:bgPr>
    </p:bg>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9FA2365-944E-4F36-A0F3-FB5352BD39B9}"/>
              </a:ext>
            </a:extLst>
          </p:cNvPr>
          <p:cNvSpPr>
            <a:spLocks noChangeArrowheads="1"/>
          </p:cNvSpPr>
          <p:nvPr/>
        </p:nvSpPr>
        <p:spPr bwMode="auto">
          <a:xfrm>
            <a:off x="4795889" y="2234597"/>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 name="Freeform 4">
            <a:extLst>
              <a:ext uri="{FF2B5EF4-FFF2-40B4-BE49-F238E27FC236}">
                <a16:creationId xmlns:a16="http://schemas.microsoft.com/office/drawing/2014/main" id="{2A62F7CA-56F4-46B3-AD58-17F34DADF79E}"/>
              </a:ext>
            </a:extLst>
          </p:cNvPr>
          <p:cNvSpPr>
            <a:spLocks noChangeArrowheads="1"/>
          </p:cNvSpPr>
          <p:nvPr/>
        </p:nvSpPr>
        <p:spPr bwMode="auto">
          <a:xfrm>
            <a:off x="4809936" y="2336619"/>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59" name="Group 230">
            <a:extLst>
              <a:ext uri="{FF2B5EF4-FFF2-40B4-BE49-F238E27FC236}">
                <a16:creationId xmlns:a16="http://schemas.microsoft.com/office/drawing/2014/main" id="{9EF53E7A-43AE-416D-81BF-FC98E6155C99}"/>
              </a:ext>
            </a:extLst>
          </p:cNvPr>
          <p:cNvGrpSpPr/>
          <p:nvPr/>
        </p:nvGrpSpPr>
        <p:grpSpPr>
          <a:xfrm>
            <a:off x="3401218" y="1962022"/>
            <a:ext cx="2008909" cy="1250182"/>
            <a:chOff x="2954148" y="2050299"/>
            <a:chExt cx="2754339" cy="2036575"/>
          </a:xfrm>
        </p:grpSpPr>
        <p:grpSp>
          <p:nvGrpSpPr>
            <p:cNvPr id="60" name="Group 172">
              <a:extLst>
                <a:ext uri="{FF2B5EF4-FFF2-40B4-BE49-F238E27FC236}">
                  <a16:creationId xmlns:a16="http://schemas.microsoft.com/office/drawing/2014/main" id="{AA3D01BB-5E22-4E91-92F4-E1CC8A71F860}"/>
                </a:ext>
              </a:extLst>
            </p:cNvPr>
            <p:cNvGrpSpPr/>
            <p:nvPr/>
          </p:nvGrpSpPr>
          <p:grpSpPr>
            <a:xfrm>
              <a:off x="4791753" y="2149109"/>
              <a:ext cx="916734" cy="1937765"/>
              <a:chOff x="4600133" y="2149109"/>
              <a:chExt cx="916734" cy="1937765"/>
            </a:xfrm>
            <a:gradFill>
              <a:gsLst>
                <a:gs pos="90000">
                  <a:schemeClr val="bg2">
                    <a:lumMod val="75000"/>
                  </a:schemeClr>
                </a:gs>
                <a:gs pos="40000">
                  <a:schemeClr val="bg2">
                    <a:lumMod val="50000"/>
                  </a:schemeClr>
                </a:gs>
              </a:gsLst>
              <a:lin ang="16200000" scaled="1"/>
            </a:gradFill>
          </p:grpSpPr>
          <p:sp>
            <p:nvSpPr>
              <p:cNvPr id="68" name="Freeform 88">
                <a:extLst>
                  <a:ext uri="{FF2B5EF4-FFF2-40B4-BE49-F238E27FC236}">
                    <a16:creationId xmlns:a16="http://schemas.microsoft.com/office/drawing/2014/main" id="{60CD5E05-2B9D-4B09-A553-8A3065E5A96D}"/>
                  </a:ext>
                </a:extLst>
              </p:cNvPr>
              <p:cNvSpPr>
                <a:spLocks noChangeArrowheads="1"/>
              </p:cNvSpPr>
              <p:nvPr/>
            </p:nvSpPr>
            <p:spPr bwMode="auto">
              <a:xfrm>
                <a:off x="4600133" y="2149109"/>
                <a:ext cx="730093" cy="708135"/>
              </a:xfrm>
              <a:custGeom>
                <a:avLst/>
                <a:gdLst>
                  <a:gd name="T0" fmla="*/ 298 w 1171"/>
                  <a:gd name="T1" fmla="*/ 1136 h 1137"/>
                  <a:gd name="T2" fmla="*/ 298 w 1171"/>
                  <a:gd name="T3" fmla="*/ 1136 h 1137"/>
                  <a:gd name="T4" fmla="*/ 1170 w 1171"/>
                  <a:gd name="T5" fmla="*/ 1136 h 1137"/>
                  <a:gd name="T6" fmla="*/ 1170 w 1171"/>
                  <a:gd name="T7" fmla="*/ 1102 h 1137"/>
                  <a:gd name="T8" fmla="*/ 1170 w 1171"/>
                  <a:gd name="T9" fmla="*/ 689 h 1137"/>
                  <a:gd name="T10" fmla="*/ 757 w 1171"/>
                  <a:gd name="T11" fmla="*/ 104 h 1137"/>
                  <a:gd name="T12" fmla="*/ 0 w 1171"/>
                  <a:gd name="T13" fmla="*/ 23 h 1137"/>
                  <a:gd name="T14" fmla="*/ 298 w 1171"/>
                  <a:gd name="T15" fmla="*/ 517 h 1137"/>
                  <a:gd name="T16" fmla="*/ 298 w 1171"/>
                  <a:gd name="T17" fmla="*/ 930 h 1137"/>
                  <a:gd name="T18" fmla="*/ 298 w 1171"/>
                  <a:gd name="T19" fmla="*/ 1136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1" h="1137">
                    <a:moveTo>
                      <a:pt x="298" y="1136"/>
                    </a:moveTo>
                    <a:lnTo>
                      <a:pt x="298" y="1136"/>
                    </a:lnTo>
                    <a:cubicBezTo>
                      <a:pt x="1170" y="1136"/>
                      <a:pt x="1170" y="1136"/>
                      <a:pt x="1170" y="1136"/>
                    </a:cubicBezTo>
                    <a:cubicBezTo>
                      <a:pt x="1170" y="1102"/>
                      <a:pt x="1170" y="1102"/>
                      <a:pt x="1170" y="1102"/>
                    </a:cubicBezTo>
                    <a:cubicBezTo>
                      <a:pt x="1170" y="1102"/>
                      <a:pt x="1170" y="1022"/>
                      <a:pt x="1170" y="689"/>
                    </a:cubicBezTo>
                    <a:cubicBezTo>
                      <a:pt x="1170" y="494"/>
                      <a:pt x="1021" y="230"/>
                      <a:pt x="757" y="104"/>
                    </a:cubicBezTo>
                    <a:cubicBezTo>
                      <a:pt x="539" y="0"/>
                      <a:pt x="252" y="23"/>
                      <a:pt x="0" y="23"/>
                    </a:cubicBezTo>
                    <a:cubicBezTo>
                      <a:pt x="0" y="23"/>
                      <a:pt x="298" y="195"/>
                      <a:pt x="298" y="517"/>
                    </a:cubicBezTo>
                    <a:cubicBezTo>
                      <a:pt x="298" y="849"/>
                      <a:pt x="298" y="930"/>
                      <a:pt x="298" y="930"/>
                    </a:cubicBezTo>
                    <a:cubicBezTo>
                      <a:pt x="298" y="1022"/>
                      <a:pt x="298" y="1090"/>
                      <a:pt x="298" y="1136"/>
                    </a:cubicBezTo>
                  </a:path>
                </a:pathLst>
              </a:custGeom>
              <a:grpFill/>
              <a:ln>
                <a:noFill/>
              </a:ln>
              <a:effectLst/>
            </p:spPr>
            <p:txBody>
              <a:bodyPr wrap="none" anchor="ctr"/>
              <a:lstStyle/>
              <a:p>
                <a:pPr algn="ctr"/>
                <a:endParaRPr lang="en-US"/>
              </a:p>
            </p:txBody>
          </p:sp>
          <p:sp>
            <p:nvSpPr>
              <p:cNvPr id="69" name="Freeform 89">
                <a:extLst>
                  <a:ext uri="{FF2B5EF4-FFF2-40B4-BE49-F238E27FC236}">
                    <a16:creationId xmlns:a16="http://schemas.microsoft.com/office/drawing/2014/main" id="{D6B02007-68C5-470E-BEF2-1577F42C5477}"/>
                  </a:ext>
                </a:extLst>
              </p:cNvPr>
              <p:cNvSpPr>
                <a:spLocks noChangeArrowheads="1"/>
              </p:cNvSpPr>
              <p:nvPr/>
            </p:nvSpPr>
            <p:spPr bwMode="auto">
              <a:xfrm>
                <a:off x="4786774" y="2857244"/>
                <a:ext cx="730093" cy="1229630"/>
              </a:xfrm>
              <a:custGeom>
                <a:avLst/>
                <a:gdLst>
                  <a:gd name="T0" fmla="*/ 872 w 1172"/>
                  <a:gd name="T1" fmla="*/ 0 h 1974"/>
                  <a:gd name="T2" fmla="*/ 872 w 1172"/>
                  <a:gd name="T3" fmla="*/ 0 h 1974"/>
                  <a:gd name="T4" fmla="*/ 0 w 1172"/>
                  <a:gd name="T5" fmla="*/ 0 h 1974"/>
                  <a:gd name="T6" fmla="*/ 0 w 1172"/>
                  <a:gd name="T7" fmla="*/ 104 h 1974"/>
                  <a:gd name="T8" fmla="*/ 0 w 1172"/>
                  <a:gd name="T9" fmla="*/ 1296 h 1974"/>
                  <a:gd name="T10" fmla="*/ 413 w 1172"/>
                  <a:gd name="T11" fmla="*/ 1881 h 1974"/>
                  <a:gd name="T12" fmla="*/ 1171 w 1172"/>
                  <a:gd name="T13" fmla="*/ 1962 h 1974"/>
                  <a:gd name="T14" fmla="*/ 872 w 1172"/>
                  <a:gd name="T15" fmla="*/ 1457 h 1974"/>
                  <a:gd name="T16" fmla="*/ 872 w 1172"/>
                  <a:gd name="T17" fmla="*/ 1044 h 1974"/>
                  <a:gd name="T18" fmla="*/ 872 w 1172"/>
                  <a:gd name="T19"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1974">
                    <a:moveTo>
                      <a:pt x="872" y="0"/>
                    </a:moveTo>
                    <a:lnTo>
                      <a:pt x="872" y="0"/>
                    </a:lnTo>
                    <a:cubicBezTo>
                      <a:pt x="0" y="0"/>
                      <a:pt x="0" y="0"/>
                      <a:pt x="0" y="0"/>
                    </a:cubicBezTo>
                    <a:cubicBezTo>
                      <a:pt x="0" y="104"/>
                      <a:pt x="0" y="104"/>
                      <a:pt x="0" y="104"/>
                    </a:cubicBezTo>
                    <a:cubicBezTo>
                      <a:pt x="0" y="104"/>
                      <a:pt x="0" y="963"/>
                      <a:pt x="0" y="1296"/>
                    </a:cubicBezTo>
                    <a:cubicBezTo>
                      <a:pt x="0" y="1480"/>
                      <a:pt x="149" y="1755"/>
                      <a:pt x="413" y="1881"/>
                    </a:cubicBezTo>
                    <a:cubicBezTo>
                      <a:pt x="631" y="1973"/>
                      <a:pt x="918" y="1962"/>
                      <a:pt x="1171" y="1962"/>
                    </a:cubicBezTo>
                    <a:cubicBezTo>
                      <a:pt x="1171" y="1962"/>
                      <a:pt x="872" y="1789"/>
                      <a:pt x="872" y="1457"/>
                    </a:cubicBezTo>
                    <a:cubicBezTo>
                      <a:pt x="872" y="1124"/>
                      <a:pt x="872" y="1044"/>
                      <a:pt x="872" y="1044"/>
                    </a:cubicBezTo>
                    <a:cubicBezTo>
                      <a:pt x="872" y="0"/>
                      <a:pt x="872" y="0"/>
                      <a:pt x="872" y="0"/>
                    </a:cubicBezTo>
                  </a:path>
                </a:pathLst>
              </a:custGeom>
              <a:grpFill/>
              <a:ln>
                <a:noFill/>
              </a:ln>
              <a:effectLst/>
            </p:spPr>
            <p:txBody>
              <a:bodyPr wrap="none" anchor="ctr"/>
              <a:lstStyle/>
              <a:p>
                <a:pPr algn="ctr"/>
                <a:endParaRPr lang="en-US"/>
              </a:p>
            </p:txBody>
          </p:sp>
        </p:grpSp>
        <p:grpSp>
          <p:nvGrpSpPr>
            <p:cNvPr id="61" name="Group 169">
              <a:extLst>
                <a:ext uri="{FF2B5EF4-FFF2-40B4-BE49-F238E27FC236}">
                  <a16:creationId xmlns:a16="http://schemas.microsoft.com/office/drawing/2014/main" id="{1855DF1C-A389-43B7-9CDC-08DC4639A18A}"/>
                </a:ext>
              </a:extLst>
            </p:cNvPr>
            <p:cNvGrpSpPr/>
            <p:nvPr/>
          </p:nvGrpSpPr>
          <p:grpSpPr>
            <a:xfrm>
              <a:off x="3563495" y="2162831"/>
              <a:ext cx="1358632" cy="565410"/>
              <a:chOff x="3563495" y="2162831"/>
              <a:chExt cx="1358632" cy="565410"/>
            </a:xfrm>
          </p:grpSpPr>
          <p:sp>
            <p:nvSpPr>
              <p:cNvPr id="66" name="Freeform 161">
                <a:extLst>
                  <a:ext uri="{FF2B5EF4-FFF2-40B4-BE49-F238E27FC236}">
                    <a16:creationId xmlns:a16="http://schemas.microsoft.com/office/drawing/2014/main" id="{8696BEBC-CC73-4ECB-8E0A-2C7C03AD400A}"/>
                  </a:ext>
                </a:extLst>
              </p:cNvPr>
              <p:cNvSpPr>
                <a:spLocks noChangeArrowheads="1"/>
              </p:cNvSpPr>
              <p:nvPr/>
            </p:nvSpPr>
            <p:spPr bwMode="auto">
              <a:xfrm>
                <a:off x="3563495" y="2448281"/>
                <a:ext cx="1358632" cy="279960"/>
              </a:xfrm>
              <a:custGeom>
                <a:avLst/>
                <a:gdLst>
                  <a:gd name="T0" fmla="*/ 2180 w 2181"/>
                  <a:gd name="T1" fmla="*/ 35 h 449"/>
                  <a:gd name="T2" fmla="*/ 2180 w 2181"/>
                  <a:gd name="T3" fmla="*/ 35 h 449"/>
                  <a:gd name="T4" fmla="*/ 2180 w 2181"/>
                  <a:gd name="T5" fmla="*/ 0 h 449"/>
                  <a:gd name="T6" fmla="*/ 0 w 2181"/>
                  <a:gd name="T7" fmla="*/ 0 h 449"/>
                  <a:gd name="T8" fmla="*/ 0 w 2181"/>
                  <a:gd name="T9" fmla="*/ 448 h 449"/>
                  <a:gd name="T10" fmla="*/ 2180 w 2181"/>
                  <a:gd name="T11" fmla="*/ 448 h 449"/>
                  <a:gd name="T12" fmla="*/ 2180 w 2181"/>
                  <a:gd name="T13" fmla="*/ 35 h 449"/>
                </a:gdLst>
                <a:ahLst/>
                <a:cxnLst>
                  <a:cxn ang="0">
                    <a:pos x="T0" y="T1"/>
                  </a:cxn>
                  <a:cxn ang="0">
                    <a:pos x="T2" y="T3"/>
                  </a:cxn>
                  <a:cxn ang="0">
                    <a:pos x="T4" y="T5"/>
                  </a:cxn>
                  <a:cxn ang="0">
                    <a:pos x="T6" y="T7"/>
                  </a:cxn>
                  <a:cxn ang="0">
                    <a:pos x="T8" y="T9"/>
                  </a:cxn>
                  <a:cxn ang="0">
                    <a:pos x="T10" y="T11"/>
                  </a:cxn>
                  <a:cxn ang="0">
                    <a:pos x="T12" y="T13"/>
                  </a:cxn>
                </a:cxnLst>
                <a:rect l="0" t="0" r="r" b="b"/>
                <a:pathLst>
                  <a:path w="2181" h="449">
                    <a:moveTo>
                      <a:pt x="2180" y="35"/>
                    </a:moveTo>
                    <a:lnTo>
                      <a:pt x="2180" y="35"/>
                    </a:lnTo>
                    <a:cubicBezTo>
                      <a:pt x="2180" y="23"/>
                      <a:pt x="2180" y="12"/>
                      <a:pt x="2180" y="0"/>
                    </a:cubicBezTo>
                    <a:cubicBezTo>
                      <a:pt x="1136" y="0"/>
                      <a:pt x="447" y="0"/>
                      <a:pt x="0" y="0"/>
                    </a:cubicBezTo>
                    <a:cubicBezTo>
                      <a:pt x="0" y="448"/>
                      <a:pt x="0" y="448"/>
                      <a:pt x="0" y="448"/>
                    </a:cubicBezTo>
                    <a:cubicBezTo>
                      <a:pt x="2180" y="448"/>
                      <a:pt x="2180" y="448"/>
                      <a:pt x="2180" y="448"/>
                    </a:cubicBezTo>
                    <a:cubicBezTo>
                      <a:pt x="2180" y="448"/>
                      <a:pt x="2180" y="367"/>
                      <a:pt x="2180" y="35"/>
                    </a:cubicBezTo>
                  </a:path>
                </a:pathLst>
              </a:custGeom>
              <a:gradFill>
                <a:gsLst>
                  <a:gs pos="92000">
                    <a:schemeClr val="bg2">
                      <a:lumMod val="50000"/>
                    </a:schemeClr>
                  </a:gs>
                  <a:gs pos="0">
                    <a:schemeClr val="bg2">
                      <a:lumMod val="75000"/>
                    </a:schemeClr>
                  </a:gs>
                </a:gsLst>
                <a:lin ang="2700000" scaled="1"/>
              </a:gradFill>
              <a:ln>
                <a:noFill/>
              </a:ln>
              <a:effectLst/>
            </p:spPr>
            <p:txBody>
              <a:bodyPr wrap="none" anchor="ctr"/>
              <a:lstStyle/>
              <a:p>
                <a:pPr algn="ctr"/>
                <a:endParaRPr lang="en-US"/>
              </a:p>
            </p:txBody>
          </p:sp>
          <p:sp>
            <p:nvSpPr>
              <p:cNvPr id="67" name="Freeform 162">
                <a:extLst>
                  <a:ext uri="{FF2B5EF4-FFF2-40B4-BE49-F238E27FC236}">
                    <a16:creationId xmlns:a16="http://schemas.microsoft.com/office/drawing/2014/main" id="{A31C89D1-DC09-435B-904E-98A9BF650A66}"/>
                  </a:ext>
                </a:extLst>
              </p:cNvPr>
              <p:cNvSpPr>
                <a:spLocks noChangeArrowheads="1"/>
              </p:cNvSpPr>
              <p:nvPr/>
            </p:nvSpPr>
            <p:spPr bwMode="auto">
              <a:xfrm>
                <a:off x="3563495" y="2162831"/>
                <a:ext cx="1358632" cy="285450"/>
              </a:xfrm>
              <a:custGeom>
                <a:avLst/>
                <a:gdLst>
                  <a:gd name="T0" fmla="*/ 1882 w 2181"/>
                  <a:gd name="T1" fmla="*/ 0 h 460"/>
                  <a:gd name="T2" fmla="*/ 1882 w 2181"/>
                  <a:gd name="T3" fmla="*/ 0 h 460"/>
                  <a:gd name="T4" fmla="*/ 0 w 2181"/>
                  <a:gd name="T5" fmla="*/ 0 h 460"/>
                  <a:gd name="T6" fmla="*/ 0 w 2181"/>
                  <a:gd name="T7" fmla="*/ 459 h 460"/>
                  <a:gd name="T8" fmla="*/ 2180 w 2181"/>
                  <a:gd name="T9" fmla="*/ 459 h 460"/>
                  <a:gd name="T10" fmla="*/ 1882 w 2181"/>
                  <a:gd name="T11" fmla="*/ 0 h 460"/>
                </a:gdLst>
                <a:ahLst/>
                <a:cxnLst>
                  <a:cxn ang="0">
                    <a:pos x="T0" y="T1"/>
                  </a:cxn>
                  <a:cxn ang="0">
                    <a:pos x="T2" y="T3"/>
                  </a:cxn>
                  <a:cxn ang="0">
                    <a:pos x="T4" y="T5"/>
                  </a:cxn>
                  <a:cxn ang="0">
                    <a:pos x="T6" y="T7"/>
                  </a:cxn>
                  <a:cxn ang="0">
                    <a:pos x="T8" y="T9"/>
                  </a:cxn>
                  <a:cxn ang="0">
                    <a:pos x="T10" y="T11"/>
                  </a:cxn>
                </a:cxnLst>
                <a:rect l="0" t="0" r="r" b="b"/>
                <a:pathLst>
                  <a:path w="2181" h="460">
                    <a:moveTo>
                      <a:pt x="1882" y="0"/>
                    </a:moveTo>
                    <a:lnTo>
                      <a:pt x="1882" y="0"/>
                    </a:lnTo>
                    <a:cubicBezTo>
                      <a:pt x="826" y="0"/>
                      <a:pt x="287" y="0"/>
                      <a:pt x="0" y="0"/>
                    </a:cubicBezTo>
                    <a:cubicBezTo>
                      <a:pt x="0" y="459"/>
                      <a:pt x="0" y="459"/>
                      <a:pt x="0" y="459"/>
                    </a:cubicBezTo>
                    <a:cubicBezTo>
                      <a:pt x="447" y="459"/>
                      <a:pt x="1136" y="459"/>
                      <a:pt x="2180" y="459"/>
                    </a:cubicBezTo>
                    <a:cubicBezTo>
                      <a:pt x="2157" y="149"/>
                      <a:pt x="1882" y="0"/>
                      <a:pt x="1882" y="0"/>
                    </a:cubicBezTo>
                  </a:path>
                </a:pathLst>
              </a:custGeom>
              <a:solidFill>
                <a:schemeClr val="bg2">
                  <a:lumMod val="75000"/>
                </a:schemeClr>
              </a:solidFill>
              <a:ln>
                <a:noFill/>
              </a:ln>
              <a:effectLst/>
            </p:spPr>
            <p:txBody>
              <a:bodyPr wrap="none" anchor="ctr"/>
              <a:lstStyle/>
              <a:p>
                <a:pPr algn="ctr"/>
                <a:endParaRPr lang="en-US"/>
              </a:p>
            </p:txBody>
          </p:sp>
        </p:grpSp>
        <p:sp>
          <p:nvSpPr>
            <p:cNvPr id="62" name="Freeform 90">
              <a:extLst>
                <a:ext uri="{FF2B5EF4-FFF2-40B4-BE49-F238E27FC236}">
                  <a16:creationId xmlns:a16="http://schemas.microsoft.com/office/drawing/2014/main" id="{4DD64896-D0DD-468B-84CB-D486DE08B541}"/>
                </a:ext>
              </a:extLst>
            </p:cNvPr>
            <p:cNvSpPr>
              <a:spLocks noChangeArrowheads="1"/>
            </p:cNvSpPr>
            <p:nvPr/>
          </p:nvSpPr>
          <p:spPr bwMode="auto">
            <a:xfrm>
              <a:off x="4706666" y="2162831"/>
              <a:ext cx="271727" cy="565410"/>
            </a:xfrm>
            <a:custGeom>
              <a:avLst/>
              <a:gdLst>
                <a:gd name="T0" fmla="*/ 344 w 437"/>
                <a:gd name="T1" fmla="*/ 459 h 908"/>
                <a:gd name="T2" fmla="*/ 344 w 437"/>
                <a:gd name="T3" fmla="*/ 459 h 908"/>
                <a:gd name="T4" fmla="*/ 344 w 437"/>
                <a:gd name="T5" fmla="*/ 471 h 908"/>
                <a:gd name="T6" fmla="*/ 344 w 437"/>
                <a:gd name="T7" fmla="*/ 907 h 908"/>
                <a:gd name="T8" fmla="*/ 436 w 437"/>
                <a:gd name="T9" fmla="*/ 907 h 908"/>
                <a:gd name="T10" fmla="*/ 436 w 437"/>
                <a:gd name="T11" fmla="*/ 494 h 908"/>
                <a:gd name="T12" fmla="*/ 436 w 437"/>
                <a:gd name="T13" fmla="*/ 459 h 908"/>
                <a:gd name="T14" fmla="*/ 138 w 437"/>
                <a:gd name="T15" fmla="*/ 0 h 908"/>
                <a:gd name="T16" fmla="*/ 0 w 437"/>
                <a:gd name="T17" fmla="*/ 0 h 908"/>
                <a:gd name="T18" fmla="*/ 344 w 437"/>
                <a:gd name="T19" fmla="*/ 459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908">
                  <a:moveTo>
                    <a:pt x="344" y="459"/>
                  </a:moveTo>
                  <a:lnTo>
                    <a:pt x="344" y="459"/>
                  </a:lnTo>
                  <a:cubicBezTo>
                    <a:pt x="344" y="471"/>
                    <a:pt x="344" y="471"/>
                    <a:pt x="344" y="471"/>
                  </a:cubicBezTo>
                  <a:cubicBezTo>
                    <a:pt x="344" y="712"/>
                    <a:pt x="344" y="907"/>
                    <a:pt x="344" y="907"/>
                  </a:cubicBezTo>
                  <a:cubicBezTo>
                    <a:pt x="436" y="907"/>
                    <a:pt x="436" y="907"/>
                    <a:pt x="436" y="907"/>
                  </a:cubicBezTo>
                  <a:cubicBezTo>
                    <a:pt x="436" y="907"/>
                    <a:pt x="436" y="826"/>
                    <a:pt x="436" y="494"/>
                  </a:cubicBezTo>
                  <a:cubicBezTo>
                    <a:pt x="436" y="482"/>
                    <a:pt x="436" y="471"/>
                    <a:pt x="436" y="459"/>
                  </a:cubicBezTo>
                  <a:cubicBezTo>
                    <a:pt x="413" y="149"/>
                    <a:pt x="138" y="0"/>
                    <a:pt x="138" y="0"/>
                  </a:cubicBezTo>
                  <a:cubicBezTo>
                    <a:pt x="0" y="0"/>
                    <a:pt x="0" y="0"/>
                    <a:pt x="0" y="0"/>
                  </a:cubicBezTo>
                  <a:cubicBezTo>
                    <a:pt x="0" y="0"/>
                    <a:pt x="333" y="230"/>
                    <a:pt x="344" y="459"/>
                  </a:cubicBezTo>
                </a:path>
              </a:pathLst>
            </a:custGeom>
            <a:solidFill>
              <a:schemeClr val="bg2">
                <a:lumMod val="25000"/>
              </a:schemeClr>
            </a:solidFill>
            <a:ln>
              <a:noFill/>
            </a:ln>
            <a:effectLst/>
          </p:spPr>
          <p:txBody>
            <a:bodyPr wrap="none" anchor="ctr"/>
            <a:lstStyle/>
            <a:p>
              <a:pPr algn="ctr"/>
              <a:endParaRPr lang="en-US"/>
            </a:p>
          </p:txBody>
        </p:sp>
        <p:grpSp>
          <p:nvGrpSpPr>
            <p:cNvPr id="63" name="Group 195">
              <a:extLst>
                <a:ext uri="{FF2B5EF4-FFF2-40B4-BE49-F238E27FC236}">
                  <a16:creationId xmlns:a16="http://schemas.microsoft.com/office/drawing/2014/main" id="{378760B8-FE26-4883-9729-B984B0155342}"/>
                </a:ext>
              </a:extLst>
            </p:cNvPr>
            <p:cNvGrpSpPr/>
            <p:nvPr/>
          </p:nvGrpSpPr>
          <p:grpSpPr>
            <a:xfrm>
              <a:off x="2954148" y="2050299"/>
              <a:ext cx="516005" cy="790476"/>
              <a:chOff x="2954148" y="2050299"/>
              <a:chExt cx="516005" cy="790476"/>
            </a:xfrm>
          </p:grpSpPr>
          <p:sp>
            <p:nvSpPr>
              <p:cNvPr id="64" name="Freeform 163">
                <a:extLst>
                  <a:ext uri="{FF2B5EF4-FFF2-40B4-BE49-F238E27FC236}">
                    <a16:creationId xmlns:a16="http://schemas.microsoft.com/office/drawing/2014/main" id="{A0680811-1F01-4CA6-81D7-9593FF9DFFD8}"/>
                  </a:ext>
                </a:extLst>
              </p:cNvPr>
              <p:cNvSpPr>
                <a:spLocks noChangeArrowheads="1"/>
              </p:cNvSpPr>
              <p:nvPr/>
            </p:nvSpPr>
            <p:spPr bwMode="auto">
              <a:xfrm>
                <a:off x="2954148" y="2448281"/>
                <a:ext cx="516005" cy="392494"/>
              </a:xfrm>
              <a:custGeom>
                <a:avLst/>
                <a:gdLst>
                  <a:gd name="T0" fmla="*/ 459 w 827"/>
                  <a:gd name="T1" fmla="*/ 597 h 632"/>
                  <a:gd name="T2" fmla="*/ 459 w 827"/>
                  <a:gd name="T3" fmla="*/ 597 h 632"/>
                  <a:gd name="T4" fmla="*/ 562 w 827"/>
                  <a:gd name="T5" fmla="*/ 608 h 632"/>
                  <a:gd name="T6" fmla="*/ 596 w 827"/>
                  <a:gd name="T7" fmla="*/ 551 h 632"/>
                  <a:gd name="T8" fmla="*/ 573 w 827"/>
                  <a:gd name="T9" fmla="*/ 505 h 632"/>
                  <a:gd name="T10" fmla="*/ 539 w 827"/>
                  <a:gd name="T11" fmla="*/ 448 h 632"/>
                  <a:gd name="T12" fmla="*/ 826 w 827"/>
                  <a:gd name="T13" fmla="*/ 448 h 632"/>
                  <a:gd name="T14" fmla="*/ 826 w 827"/>
                  <a:gd name="T15" fmla="*/ 0 h 632"/>
                  <a:gd name="T16" fmla="*/ 0 w 827"/>
                  <a:gd name="T17" fmla="*/ 0 h 632"/>
                  <a:gd name="T18" fmla="*/ 22 w 827"/>
                  <a:gd name="T19" fmla="*/ 46 h 632"/>
                  <a:gd name="T20" fmla="*/ 459 w 827"/>
                  <a:gd name="T21" fmla="*/ 59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7" h="632">
                    <a:moveTo>
                      <a:pt x="459" y="597"/>
                    </a:moveTo>
                    <a:lnTo>
                      <a:pt x="459" y="597"/>
                    </a:lnTo>
                    <a:cubicBezTo>
                      <a:pt x="481" y="631"/>
                      <a:pt x="527" y="631"/>
                      <a:pt x="562" y="608"/>
                    </a:cubicBezTo>
                    <a:cubicBezTo>
                      <a:pt x="585" y="586"/>
                      <a:pt x="596" y="574"/>
                      <a:pt x="596" y="551"/>
                    </a:cubicBezTo>
                    <a:cubicBezTo>
                      <a:pt x="596" y="528"/>
                      <a:pt x="585" y="517"/>
                      <a:pt x="573" y="505"/>
                    </a:cubicBezTo>
                    <a:cubicBezTo>
                      <a:pt x="539" y="448"/>
                      <a:pt x="539" y="448"/>
                      <a:pt x="539" y="448"/>
                    </a:cubicBezTo>
                    <a:cubicBezTo>
                      <a:pt x="642" y="448"/>
                      <a:pt x="734" y="448"/>
                      <a:pt x="826" y="448"/>
                    </a:cubicBezTo>
                    <a:cubicBezTo>
                      <a:pt x="826" y="0"/>
                      <a:pt x="826" y="0"/>
                      <a:pt x="826" y="0"/>
                    </a:cubicBezTo>
                    <a:cubicBezTo>
                      <a:pt x="0" y="0"/>
                      <a:pt x="0" y="0"/>
                      <a:pt x="0" y="0"/>
                    </a:cubicBezTo>
                    <a:cubicBezTo>
                      <a:pt x="0" y="12"/>
                      <a:pt x="11" y="35"/>
                      <a:pt x="22" y="46"/>
                    </a:cubicBezTo>
                    <a:cubicBezTo>
                      <a:pt x="459" y="597"/>
                      <a:pt x="459" y="597"/>
                      <a:pt x="459" y="597"/>
                    </a:cubicBezTo>
                  </a:path>
                </a:pathLst>
              </a:custGeom>
              <a:gradFill>
                <a:gsLst>
                  <a:gs pos="92000">
                    <a:schemeClr val="bg2">
                      <a:lumMod val="50000"/>
                    </a:schemeClr>
                  </a:gs>
                  <a:gs pos="0">
                    <a:schemeClr val="bg2">
                      <a:lumMod val="75000"/>
                    </a:schemeClr>
                  </a:gs>
                </a:gsLst>
                <a:lin ang="2700000" scaled="1"/>
              </a:gradFill>
              <a:ln>
                <a:noFill/>
              </a:ln>
              <a:effectLst/>
            </p:spPr>
            <p:txBody>
              <a:bodyPr wrap="none" anchor="ctr"/>
              <a:lstStyle/>
              <a:p>
                <a:pPr algn="ctr"/>
                <a:endParaRPr lang="en-US"/>
              </a:p>
            </p:txBody>
          </p:sp>
          <p:sp>
            <p:nvSpPr>
              <p:cNvPr id="65" name="Freeform 164">
                <a:extLst>
                  <a:ext uri="{FF2B5EF4-FFF2-40B4-BE49-F238E27FC236}">
                    <a16:creationId xmlns:a16="http://schemas.microsoft.com/office/drawing/2014/main" id="{C2CB777A-22EA-4C52-BD75-F052E66CB189}"/>
                  </a:ext>
                </a:extLst>
              </p:cNvPr>
              <p:cNvSpPr>
                <a:spLocks noChangeArrowheads="1"/>
              </p:cNvSpPr>
              <p:nvPr/>
            </p:nvSpPr>
            <p:spPr bwMode="auto">
              <a:xfrm>
                <a:off x="2954148" y="2050299"/>
                <a:ext cx="516005" cy="400728"/>
              </a:xfrm>
              <a:custGeom>
                <a:avLst/>
                <a:gdLst>
                  <a:gd name="T0" fmla="*/ 826 w 827"/>
                  <a:gd name="T1" fmla="*/ 183 h 643"/>
                  <a:gd name="T2" fmla="*/ 826 w 827"/>
                  <a:gd name="T3" fmla="*/ 183 h 643"/>
                  <a:gd name="T4" fmla="*/ 539 w 827"/>
                  <a:gd name="T5" fmla="*/ 183 h 643"/>
                  <a:gd name="T6" fmla="*/ 573 w 827"/>
                  <a:gd name="T7" fmla="*/ 137 h 643"/>
                  <a:gd name="T8" fmla="*/ 562 w 827"/>
                  <a:gd name="T9" fmla="*/ 34 h 643"/>
                  <a:gd name="T10" fmla="*/ 459 w 827"/>
                  <a:gd name="T11" fmla="*/ 46 h 643"/>
                  <a:gd name="T12" fmla="*/ 22 w 827"/>
                  <a:gd name="T13" fmla="*/ 596 h 643"/>
                  <a:gd name="T14" fmla="*/ 0 w 827"/>
                  <a:gd name="T15" fmla="*/ 642 h 643"/>
                  <a:gd name="T16" fmla="*/ 826 w 827"/>
                  <a:gd name="T17" fmla="*/ 642 h 643"/>
                  <a:gd name="T18" fmla="*/ 826 w 827"/>
                  <a:gd name="T19" fmla="*/ 18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7" h="643">
                    <a:moveTo>
                      <a:pt x="826" y="183"/>
                    </a:moveTo>
                    <a:lnTo>
                      <a:pt x="826" y="183"/>
                    </a:lnTo>
                    <a:cubicBezTo>
                      <a:pt x="539" y="183"/>
                      <a:pt x="539" y="183"/>
                      <a:pt x="539" y="183"/>
                    </a:cubicBezTo>
                    <a:cubicBezTo>
                      <a:pt x="573" y="137"/>
                      <a:pt x="573" y="137"/>
                      <a:pt x="573" y="137"/>
                    </a:cubicBezTo>
                    <a:cubicBezTo>
                      <a:pt x="596" y="103"/>
                      <a:pt x="596" y="57"/>
                      <a:pt x="562" y="34"/>
                    </a:cubicBezTo>
                    <a:cubicBezTo>
                      <a:pt x="527" y="0"/>
                      <a:pt x="481" y="11"/>
                      <a:pt x="459" y="46"/>
                    </a:cubicBezTo>
                    <a:cubicBezTo>
                      <a:pt x="22" y="596"/>
                      <a:pt x="22" y="596"/>
                      <a:pt x="22" y="596"/>
                    </a:cubicBezTo>
                    <a:cubicBezTo>
                      <a:pt x="11" y="608"/>
                      <a:pt x="0" y="619"/>
                      <a:pt x="0" y="642"/>
                    </a:cubicBezTo>
                    <a:cubicBezTo>
                      <a:pt x="0" y="642"/>
                      <a:pt x="0" y="642"/>
                      <a:pt x="826" y="642"/>
                    </a:cubicBezTo>
                    <a:cubicBezTo>
                      <a:pt x="826" y="183"/>
                      <a:pt x="826" y="183"/>
                      <a:pt x="826" y="183"/>
                    </a:cubicBezTo>
                  </a:path>
                </a:pathLst>
              </a:custGeom>
              <a:solidFill>
                <a:schemeClr val="bg2">
                  <a:lumMod val="75000"/>
                </a:schemeClr>
              </a:solidFill>
              <a:ln>
                <a:noFill/>
              </a:ln>
              <a:effectLst/>
            </p:spPr>
            <p:txBody>
              <a:bodyPr wrap="none" anchor="ctr"/>
              <a:lstStyle/>
              <a:p>
                <a:pPr algn="ctr"/>
                <a:endParaRPr lang="en-US"/>
              </a:p>
            </p:txBody>
          </p:sp>
        </p:grpSp>
      </p:grpSp>
      <p:grpSp>
        <p:nvGrpSpPr>
          <p:cNvPr id="70" name="Group 28">
            <a:extLst>
              <a:ext uri="{FF2B5EF4-FFF2-40B4-BE49-F238E27FC236}">
                <a16:creationId xmlns:a16="http://schemas.microsoft.com/office/drawing/2014/main" id="{45634BF4-04CB-43F9-82E4-C009BAF3063B}"/>
              </a:ext>
            </a:extLst>
          </p:cNvPr>
          <p:cNvGrpSpPr/>
          <p:nvPr/>
        </p:nvGrpSpPr>
        <p:grpSpPr>
          <a:xfrm>
            <a:off x="3432383" y="685878"/>
            <a:ext cx="2699172" cy="2308257"/>
            <a:chOff x="3038540" y="120767"/>
            <a:chExt cx="3174542" cy="3655954"/>
          </a:xfrm>
        </p:grpSpPr>
        <p:grpSp>
          <p:nvGrpSpPr>
            <p:cNvPr id="71" name="Group 2">
              <a:extLst>
                <a:ext uri="{FF2B5EF4-FFF2-40B4-BE49-F238E27FC236}">
                  <a16:creationId xmlns:a16="http://schemas.microsoft.com/office/drawing/2014/main" id="{33C2C7FB-59AD-4FD7-8B96-CFDC9F9F9B0B}"/>
                </a:ext>
              </a:extLst>
            </p:cNvPr>
            <p:cNvGrpSpPr/>
            <p:nvPr/>
          </p:nvGrpSpPr>
          <p:grpSpPr>
            <a:xfrm>
              <a:off x="3585736" y="227812"/>
              <a:ext cx="1907572" cy="565410"/>
              <a:chOff x="3585736" y="227812"/>
              <a:chExt cx="1907572" cy="565410"/>
            </a:xfrm>
          </p:grpSpPr>
          <p:sp>
            <p:nvSpPr>
              <p:cNvPr id="79" name="Freeform 70">
                <a:extLst>
                  <a:ext uri="{FF2B5EF4-FFF2-40B4-BE49-F238E27FC236}">
                    <a16:creationId xmlns:a16="http://schemas.microsoft.com/office/drawing/2014/main" id="{3EA88719-9CB0-4646-A9B0-0DA31FB25CC8}"/>
                  </a:ext>
                </a:extLst>
              </p:cNvPr>
              <p:cNvSpPr>
                <a:spLocks noChangeArrowheads="1"/>
              </p:cNvSpPr>
              <p:nvPr/>
            </p:nvSpPr>
            <p:spPr bwMode="auto">
              <a:xfrm>
                <a:off x="3585736" y="513262"/>
                <a:ext cx="1907572" cy="279960"/>
              </a:xfrm>
              <a:custGeom>
                <a:avLst/>
                <a:gdLst>
                  <a:gd name="T0" fmla="*/ 3064 w 3065"/>
                  <a:gd name="T1" fmla="*/ 46 h 449"/>
                  <a:gd name="T2" fmla="*/ 3064 w 3065"/>
                  <a:gd name="T3" fmla="*/ 46 h 449"/>
                  <a:gd name="T4" fmla="*/ 3053 w 3065"/>
                  <a:gd name="T5" fmla="*/ 0 h 449"/>
                  <a:gd name="T6" fmla="*/ 0 w 3065"/>
                  <a:gd name="T7" fmla="*/ 0 h 449"/>
                  <a:gd name="T8" fmla="*/ 0 w 3065"/>
                  <a:gd name="T9" fmla="*/ 448 h 449"/>
                  <a:gd name="T10" fmla="*/ 3064 w 3065"/>
                  <a:gd name="T11" fmla="*/ 448 h 449"/>
                  <a:gd name="T12" fmla="*/ 3064 w 3065"/>
                  <a:gd name="T13" fmla="*/ 46 h 449"/>
                </a:gdLst>
                <a:ahLst/>
                <a:cxnLst>
                  <a:cxn ang="0">
                    <a:pos x="T0" y="T1"/>
                  </a:cxn>
                  <a:cxn ang="0">
                    <a:pos x="T2" y="T3"/>
                  </a:cxn>
                  <a:cxn ang="0">
                    <a:pos x="T4" y="T5"/>
                  </a:cxn>
                  <a:cxn ang="0">
                    <a:pos x="T6" y="T7"/>
                  </a:cxn>
                  <a:cxn ang="0">
                    <a:pos x="T8" y="T9"/>
                  </a:cxn>
                  <a:cxn ang="0">
                    <a:pos x="T10" y="T11"/>
                  </a:cxn>
                  <a:cxn ang="0">
                    <a:pos x="T12" y="T13"/>
                  </a:cxn>
                </a:cxnLst>
                <a:rect l="0" t="0" r="r" b="b"/>
                <a:pathLst>
                  <a:path w="3065" h="449">
                    <a:moveTo>
                      <a:pt x="3064" y="46"/>
                    </a:moveTo>
                    <a:lnTo>
                      <a:pt x="3064" y="46"/>
                    </a:lnTo>
                    <a:cubicBezTo>
                      <a:pt x="3064" y="23"/>
                      <a:pt x="3053" y="12"/>
                      <a:pt x="3053" y="0"/>
                    </a:cubicBezTo>
                    <a:cubicBezTo>
                      <a:pt x="1469" y="0"/>
                      <a:pt x="539" y="0"/>
                      <a:pt x="0" y="0"/>
                    </a:cubicBezTo>
                    <a:cubicBezTo>
                      <a:pt x="0" y="448"/>
                      <a:pt x="0" y="448"/>
                      <a:pt x="0" y="448"/>
                    </a:cubicBezTo>
                    <a:cubicBezTo>
                      <a:pt x="3064" y="448"/>
                      <a:pt x="3064" y="448"/>
                      <a:pt x="3064" y="448"/>
                    </a:cubicBezTo>
                    <a:cubicBezTo>
                      <a:pt x="3064" y="448"/>
                      <a:pt x="3064" y="379"/>
                      <a:pt x="3064" y="46"/>
                    </a:cubicBezTo>
                  </a:path>
                </a:pathLst>
              </a:custGeom>
              <a:gradFill flip="none" rotWithShape="1">
                <a:gsLst>
                  <a:gs pos="81000">
                    <a:schemeClr val="accent5">
                      <a:lumMod val="75000"/>
                    </a:schemeClr>
                  </a:gs>
                  <a:gs pos="0">
                    <a:schemeClr val="accent5">
                      <a:lumMod val="60000"/>
                      <a:lumOff val="40000"/>
                    </a:schemeClr>
                  </a:gs>
                </a:gsLst>
                <a:lin ang="2700000" scaled="1"/>
                <a:tileRect/>
              </a:gradFill>
              <a:ln>
                <a:noFill/>
              </a:ln>
              <a:effectLst/>
            </p:spPr>
            <p:txBody>
              <a:bodyPr wrap="none" anchor="ctr"/>
              <a:lstStyle/>
              <a:p>
                <a:pPr algn="ctr"/>
                <a:endParaRPr lang="en-US"/>
              </a:p>
            </p:txBody>
          </p:sp>
          <p:sp>
            <p:nvSpPr>
              <p:cNvPr id="80" name="Freeform 72">
                <a:extLst>
                  <a:ext uri="{FF2B5EF4-FFF2-40B4-BE49-F238E27FC236}">
                    <a16:creationId xmlns:a16="http://schemas.microsoft.com/office/drawing/2014/main" id="{DDED57F3-54A5-4F56-B19A-7D404B4C454B}"/>
                  </a:ext>
                </a:extLst>
              </p:cNvPr>
              <p:cNvSpPr>
                <a:spLocks noChangeArrowheads="1"/>
              </p:cNvSpPr>
              <p:nvPr/>
            </p:nvSpPr>
            <p:spPr bwMode="auto">
              <a:xfrm>
                <a:off x="3585736" y="227812"/>
                <a:ext cx="1902083" cy="285450"/>
              </a:xfrm>
              <a:custGeom>
                <a:avLst/>
                <a:gdLst>
                  <a:gd name="T0" fmla="*/ 2754 w 3054"/>
                  <a:gd name="T1" fmla="*/ 0 h 460"/>
                  <a:gd name="T2" fmla="*/ 2754 w 3054"/>
                  <a:gd name="T3" fmla="*/ 0 h 460"/>
                  <a:gd name="T4" fmla="*/ 0 w 3054"/>
                  <a:gd name="T5" fmla="*/ 0 h 460"/>
                  <a:gd name="T6" fmla="*/ 0 w 3054"/>
                  <a:gd name="T7" fmla="*/ 459 h 460"/>
                  <a:gd name="T8" fmla="*/ 3053 w 3054"/>
                  <a:gd name="T9" fmla="*/ 459 h 460"/>
                  <a:gd name="T10" fmla="*/ 2754 w 3054"/>
                  <a:gd name="T11" fmla="*/ 0 h 460"/>
                </a:gdLst>
                <a:ahLst/>
                <a:cxnLst>
                  <a:cxn ang="0">
                    <a:pos x="T0" y="T1"/>
                  </a:cxn>
                  <a:cxn ang="0">
                    <a:pos x="T2" y="T3"/>
                  </a:cxn>
                  <a:cxn ang="0">
                    <a:pos x="T4" y="T5"/>
                  </a:cxn>
                  <a:cxn ang="0">
                    <a:pos x="T6" y="T7"/>
                  </a:cxn>
                  <a:cxn ang="0">
                    <a:pos x="T8" y="T9"/>
                  </a:cxn>
                  <a:cxn ang="0">
                    <a:pos x="T10" y="T11"/>
                  </a:cxn>
                </a:cxnLst>
                <a:rect l="0" t="0" r="r" b="b"/>
                <a:pathLst>
                  <a:path w="3054" h="460">
                    <a:moveTo>
                      <a:pt x="2754" y="0"/>
                    </a:moveTo>
                    <a:lnTo>
                      <a:pt x="2754" y="0"/>
                    </a:lnTo>
                    <a:cubicBezTo>
                      <a:pt x="1044" y="0"/>
                      <a:pt x="310" y="0"/>
                      <a:pt x="0" y="0"/>
                    </a:cubicBezTo>
                    <a:cubicBezTo>
                      <a:pt x="0" y="459"/>
                      <a:pt x="0" y="459"/>
                      <a:pt x="0" y="459"/>
                    </a:cubicBezTo>
                    <a:cubicBezTo>
                      <a:pt x="539" y="459"/>
                      <a:pt x="1469" y="459"/>
                      <a:pt x="3053" y="459"/>
                    </a:cubicBezTo>
                    <a:cubicBezTo>
                      <a:pt x="3029" y="149"/>
                      <a:pt x="2754" y="0"/>
                      <a:pt x="2754" y="0"/>
                    </a:cubicBezTo>
                  </a:path>
                </a:pathLst>
              </a:custGeom>
              <a:solidFill>
                <a:schemeClr val="accent5">
                  <a:lumMod val="60000"/>
                  <a:lumOff val="40000"/>
                </a:schemeClr>
              </a:solidFill>
              <a:ln>
                <a:noFill/>
              </a:ln>
              <a:effectLst/>
            </p:spPr>
            <p:txBody>
              <a:bodyPr wrap="none" anchor="ctr"/>
              <a:lstStyle/>
              <a:p>
                <a:pPr algn="ctr"/>
                <a:endParaRPr lang="en-US"/>
              </a:p>
            </p:txBody>
          </p:sp>
        </p:grpSp>
        <p:grpSp>
          <p:nvGrpSpPr>
            <p:cNvPr id="72" name="Group 218">
              <a:extLst>
                <a:ext uri="{FF2B5EF4-FFF2-40B4-BE49-F238E27FC236}">
                  <a16:creationId xmlns:a16="http://schemas.microsoft.com/office/drawing/2014/main" id="{8230260F-347F-4937-B48E-F56734D684CF}"/>
                </a:ext>
              </a:extLst>
            </p:cNvPr>
            <p:cNvGrpSpPr/>
            <p:nvPr/>
          </p:nvGrpSpPr>
          <p:grpSpPr>
            <a:xfrm>
              <a:off x="3038540" y="120767"/>
              <a:ext cx="480325" cy="787733"/>
              <a:chOff x="3038540" y="120767"/>
              <a:chExt cx="480325" cy="787733"/>
            </a:xfrm>
          </p:grpSpPr>
          <p:sp>
            <p:nvSpPr>
              <p:cNvPr id="77" name="Freeform 71">
                <a:extLst>
                  <a:ext uri="{FF2B5EF4-FFF2-40B4-BE49-F238E27FC236}">
                    <a16:creationId xmlns:a16="http://schemas.microsoft.com/office/drawing/2014/main" id="{B6A4BB69-EC2A-4EB2-A3E8-13C3A9126839}"/>
                  </a:ext>
                </a:extLst>
              </p:cNvPr>
              <p:cNvSpPr>
                <a:spLocks noChangeArrowheads="1"/>
              </p:cNvSpPr>
              <p:nvPr/>
            </p:nvSpPr>
            <p:spPr bwMode="auto">
              <a:xfrm>
                <a:off x="3038540" y="513262"/>
                <a:ext cx="480325" cy="395238"/>
              </a:xfrm>
              <a:custGeom>
                <a:avLst/>
                <a:gdLst>
                  <a:gd name="T0" fmla="*/ 459 w 770"/>
                  <a:gd name="T1" fmla="*/ 597 h 633"/>
                  <a:gd name="T2" fmla="*/ 459 w 770"/>
                  <a:gd name="T3" fmla="*/ 597 h 633"/>
                  <a:gd name="T4" fmla="*/ 562 w 770"/>
                  <a:gd name="T5" fmla="*/ 609 h 633"/>
                  <a:gd name="T6" fmla="*/ 585 w 770"/>
                  <a:gd name="T7" fmla="*/ 551 h 633"/>
                  <a:gd name="T8" fmla="*/ 574 w 770"/>
                  <a:gd name="T9" fmla="*/ 505 h 633"/>
                  <a:gd name="T10" fmla="*/ 528 w 770"/>
                  <a:gd name="T11" fmla="*/ 448 h 633"/>
                  <a:gd name="T12" fmla="*/ 769 w 770"/>
                  <a:gd name="T13" fmla="*/ 448 h 633"/>
                  <a:gd name="T14" fmla="*/ 769 w 770"/>
                  <a:gd name="T15" fmla="*/ 0 h 633"/>
                  <a:gd name="T16" fmla="*/ 0 w 770"/>
                  <a:gd name="T17" fmla="*/ 0 h 633"/>
                  <a:gd name="T18" fmla="*/ 12 w 770"/>
                  <a:gd name="T19" fmla="*/ 46 h 633"/>
                  <a:gd name="T20" fmla="*/ 459 w 770"/>
                  <a:gd name="T21" fmla="*/ 597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633">
                    <a:moveTo>
                      <a:pt x="459" y="597"/>
                    </a:moveTo>
                    <a:lnTo>
                      <a:pt x="459" y="597"/>
                    </a:lnTo>
                    <a:cubicBezTo>
                      <a:pt x="482" y="632"/>
                      <a:pt x="528" y="632"/>
                      <a:pt x="562" y="609"/>
                    </a:cubicBezTo>
                    <a:cubicBezTo>
                      <a:pt x="574" y="597"/>
                      <a:pt x="585" y="574"/>
                      <a:pt x="585" y="551"/>
                    </a:cubicBezTo>
                    <a:cubicBezTo>
                      <a:pt x="585" y="528"/>
                      <a:pt x="585" y="517"/>
                      <a:pt x="574" y="505"/>
                    </a:cubicBezTo>
                    <a:cubicBezTo>
                      <a:pt x="528" y="448"/>
                      <a:pt x="528" y="448"/>
                      <a:pt x="528" y="448"/>
                    </a:cubicBezTo>
                    <a:cubicBezTo>
                      <a:pt x="608" y="448"/>
                      <a:pt x="688" y="448"/>
                      <a:pt x="769" y="448"/>
                    </a:cubicBezTo>
                    <a:cubicBezTo>
                      <a:pt x="769" y="0"/>
                      <a:pt x="769" y="0"/>
                      <a:pt x="769" y="0"/>
                    </a:cubicBezTo>
                    <a:cubicBezTo>
                      <a:pt x="0" y="0"/>
                      <a:pt x="0" y="0"/>
                      <a:pt x="0" y="0"/>
                    </a:cubicBezTo>
                    <a:cubicBezTo>
                      <a:pt x="0" y="12"/>
                      <a:pt x="0" y="35"/>
                      <a:pt x="12" y="46"/>
                    </a:cubicBezTo>
                    <a:cubicBezTo>
                      <a:pt x="459" y="597"/>
                      <a:pt x="459" y="597"/>
                      <a:pt x="459" y="597"/>
                    </a:cubicBezTo>
                  </a:path>
                </a:pathLst>
              </a:custGeom>
              <a:gradFill flip="none" rotWithShape="1">
                <a:gsLst>
                  <a:gs pos="81000">
                    <a:schemeClr val="accent5">
                      <a:lumMod val="75000"/>
                    </a:schemeClr>
                  </a:gs>
                  <a:gs pos="0">
                    <a:schemeClr val="accent5">
                      <a:lumMod val="60000"/>
                      <a:lumOff val="40000"/>
                    </a:schemeClr>
                  </a:gs>
                </a:gsLst>
                <a:lin ang="2700000" scaled="1"/>
                <a:tileRect/>
              </a:gradFill>
              <a:ln>
                <a:noFill/>
              </a:ln>
              <a:effectLst/>
            </p:spPr>
            <p:txBody>
              <a:bodyPr wrap="none" anchor="ctr"/>
              <a:lstStyle/>
              <a:p>
                <a:pPr algn="ctr"/>
                <a:endParaRPr lang="en-US"/>
              </a:p>
            </p:txBody>
          </p:sp>
          <p:sp>
            <p:nvSpPr>
              <p:cNvPr id="78" name="Freeform 73">
                <a:extLst>
                  <a:ext uri="{FF2B5EF4-FFF2-40B4-BE49-F238E27FC236}">
                    <a16:creationId xmlns:a16="http://schemas.microsoft.com/office/drawing/2014/main" id="{2AB86099-D864-4FB7-B7E1-272280389539}"/>
                  </a:ext>
                </a:extLst>
              </p:cNvPr>
              <p:cNvSpPr>
                <a:spLocks noChangeArrowheads="1"/>
              </p:cNvSpPr>
              <p:nvPr/>
            </p:nvSpPr>
            <p:spPr bwMode="auto">
              <a:xfrm>
                <a:off x="3038540" y="120767"/>
                <a:ext cx="480325" cy="392494"/>
              </a:xfrm>
              <a:custGeom>
                <a:avLst/>
                <a:gdLst>
                  <a:gd name="T0" fmla="*/ 769 w 770"/>
                  <a:gd name="T1" fmla="*/ 172 h 632"/>
                  <a:gd name="T2" fmla="*/ 769 w 770"/>
                  <a:gd name="T3" fmla="*/ 172 h 632"/>
                  <a:gd name="T4" fmla="*/ 528 w 770"/>
                  <a:gd name="T5" fmla="*/ 172 h 632"/>
                  <a:gd name="T6" fmla="*/ 574 w 770"/>
                  <a:gd name="T7" fmla="*/ 126 h 632"/>
                  <a:gd name="T8" fmla="*/ 562 w 770"/>
                  <a:gd name="T9" fmla="*/ 23 h 632"/>
                  <a:gd name="T10" fmla="*/ 459 w 770"/>
                  <a:gd name="T11" fmla="*/ 35 h 632"/>
                  <a:gd name="T12" fmla="*/ 12 w 770"/>
                  <a:gd name="T13" fmla="*/ 585 h 632"/>
                  <a:gd name="T14" fmla="*/ 0 w 770"/>
                  <a:gd name="T15" fmla="*/ 631 h 632"/>
                  <a:gd name="T16" fmla="*/ 769 w 770"/>
                  <a:gd name="T17" fmla="*/ 631 h 632"/>
                  <a:gd name="T18" fmla="*/ 769 w 770"/>
                  <a:gd name="T19" fmla="*/ 17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0" h="632">
                    <a:moveTo>
                      <a:pt x="769" y="172"/>
                    </a:moveTo>
                    <a:lnTo>
                      <a:pt x="769" y="172"/>
                    </a:lnTo>
                    <a:cubicBezTo>
                      <a:pt x="528" y="172"/>
                      <a:pt x="528" y="172"/>
                      <a:pt x="528" y="172"/>
                    </a:cubicBezTo>
                    <a:cubicBezTo>
                      <a:pt x="574" y="126"/>
                      <a:pt x="574" y="126"/>
                      <a:pt x="574" y="126"/>
                    </a:cubicBezTo>
                    <a:cubicBezTo>
                      <a:pt x="597" y="92"/>
                      <a:pt x="585" y="46"/>
                      <a:pt x="562" y="23"/>
                    </a:cubicBezTo>
                    <a:cubicBezTo>
                      <a:pt x="528" y="0"/>
                      <a:pt x="482" y="0"/>
                      <a:pt x="459" y="35"/>
                    </a:cubicBezTo>
                    <a:cubicBezTo>
                      <a:pt x="12" y="585"/>
                      <a:pt x="12" y="585"/>
                      <a:pt x="12" y="585"/>
                    </a:cubicBezTo>
                    <a:cubicBezTo>
                      <a:pt x="0" y="597"/>
                      <a:pt x="0" y="608"/>
                      <a:pt x="0" y="631"/>
                    </a:cubicBezTo>
                    <a:cubicBezTo>
                      <a:pt x="0" y="631"/>
                      <a:pt x="0" y="631"/>
                      <a:pt x="769" y="631"/>
                    </a:cubicBezTo>
                    <a:cubicBezTo>
                      <a:pt x="769" y="172"/>
                      <a:pt x="769" y="172"/>
                      <a:pt x="769" y="172"/>
                    </a:cubicBezTo>
                  </a:path>
                </a:pathLst>
              </a:custGeom>
              <a:solidFill>
                <a:schemeClr val="accent5">
                  <a:lumMod val="60000"/>
                  <a:lumOff val="40000"/>
                </a:schemeClr>
              </a:solidFill>
              <a:ln>
                <a:noFill/>
              </a:ln>
              <a:effectLst/>
            </p:spPr>
            <p:txBody>
              <a:bodyPr wrap="none" anchor="ctr"/>
              <a:lstStyle/>
              <a:p>
                <a:pPr algn="ctr"/>
                <a:endParaRPr lang="en-US"/>
              </a:p>
            </p:txBody>
          </p:sp>
        </p:grpSp>
        <p:sp>
          <p:nvSpPr>
            <p:cNvPr id="73" name="Freeform 76">
              <a:extLst>
                <a:ext uri="{FF2B5EF4-FFF2-40B4-BE49-F238E27FC236}">
                  <a16:creationId xmlns:a16="http://schemas.microsoft.com/office/drawing/2014/main" id="{ED12714C-57A9-45C2-9AFC-559FB38DD556}"/>
                </a:ext>
              </a:extLst>
            </p:cNvPr>
            <p:cNvSpPr>
              <a:spLocks noChangeArrowheads="1"/>
            </p:cNvSpPr>
            <p:nvPr/>
          </p:nvSpPr>
          <p:spPr bwMode="auto">
            <a:xfrm>
              <a:off x="5210173" y="227812"/>
              <a:ext cx="279960" cy="565410"/>
            </a:xfrm>
            <a:custGeom>
              <a:avLst/>
              <a:gdLst>
                <a:gd name="T0" fmla="*/ 356 w 449"/>
                <a:gd name="T1" fmla="*/ 907 h 908"/>
                <a:gd name="T2" fmla="*/ 356 w 449"/>
                <a:gd name="T3" fmla="*/ 907 h 908"/>
                <a:gd name="T4" fmla="*/ 448 w 449"/>
                <a:gd name="T5" fmla="*/ 907 h 908"/>
                <a:gd name="T6" fmla="*/ 448 w 449"/>
                <a:gd name="T7" fmla="*/ 505 h 908"/>
                <a:gd name="T8" fmla="*/ 437 w 449"/>
                <a:gd name="T9" fmla="*/ 459 h 908"/>
                <a:gd name="T10" fmla="*/ 138 w 449"/>
                <a:gd name="T11" fmla="*/ 0 h 908"/>
                <a:gd name="T12" fmla="*/ 0 w 449"/>
                <a:gd name="T13" fmla="*/ 0 h 908"/>
                <a:gd name="T14" fmla="*/ 356 w 449"/>
                <a:gd name="T15" fmla="*/ 459 h 908"/>
                <a:gd name="T16" fmla="*/ 356 w 449"/>
                <a:gd name="T17" fmla="*/ 471 h 908"/>
                <a:gd name="T18" fmla="*/ 356 w 449"/>
                <a:gd name="T19"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 h="908">
                  <a:moveTo>
                    <a:pt x="356" y="907"/>
                  </a:moveTo>
                  <a:lnTo>
                    <a:pt x="356" y="907"/>
                  </a:lnTo>
                  <a:cubicBezTo>
                    <a:pt x="448" y="907"/>
                    <a:pt x="448" y="907"/>
                    <a:pt x="448" y="907"/>
                  </a:cubicBezTo>
                  <a:cubicBezTo>
                    <a:pt x="448" y="907"/>
                    <a:pt x="448" y="838"/>
                    <a:pt x="448" y="505"/>
                  </a:cubicBezTo>
                  <a:cubicBezTo>
                    <a:pt x="437" y="482"/>
                    <a:pt x="437" y="471"/>
                    <a:pt x="437" y="459"/>
                  </a:cubicBezTo>
                  <a:cubicBezTo>
                    <a:pt x="413" y="161"/>
                    <a:pt x="138" y="0"/>
                    <a:pt x="138" y="0"/>
                  </a:cubicBezTo>
                  <a:cubicBezTo>
                    <a:pt x="0" y="0"/>
                    <a:pt x="0" y="0"/>
                    <a:pt x="0" y="0"/>
                  </a:cubicBezTo>
                  <a:cubicBezTo>
                    <a:pt x="0" y="0"/>
                    <a:pt x="333" y="230"/>
                    <a:pt x="356" y="459"/>
                  </a:cubicBezTo>
                  <a:cubicBezTo>
                    <a:pt x="356" y="471"/>
                    <a:pt x="356" y="471"/>
                    <a:pt x="356" y="471"/>
                  </a:cubicBezTo>
                  <a:cubicBezTo>
                    <a:pt x="356" y="712"/>
                    <a:pt x="356" y="907"/>
                    <a:pt x="356" y="907"/>
                  </a:cubicBezTo>
                </a:path>
              </a:pathLst>
            </a:custGeom>
            <a:solidFill>
              <a:schemeClr val="accent5">
                <a:lumMod val="50000"/>
              </a:schemeClr>
            </a:solidFill>
            <a:ln>
              <a:noFill/>
            </a:ln>
            <a:effectLst/>
          </p:spPr>
          <p:txBody>
            <a:bodyPr wrap="none" anchor="ctr"/>
            <a:lstStyle/>
            <a:p>
              <a:pPr algn="ctr"/>
              <a:endParaRPr lang="en-US"/>
            </a:p>
          </p:txBody>
        </p:sp>
        <p:grpSp>
          <p:nvGrpSpPr>
            <p:cNvPr id="74" name="Group 166">
              <a:extLst>
                <a:ext uri="{FF2B5EF4-FFF2-40B4-BE49-F238E27FC236}">
                  <a16:creationId xmlns:a16="http://schemas.microsoft.com/office/drawing/2014/main" id="{BBF7DF38-2F27-4E05-A863-35815110D8D9}"/>
                </a:ext>
              </a:extLst>
            </p:cNvPr>
            <p:cNvGrpSpPr/>
            <p:nvPr/>
          </p:nvGrpSpPr>
          <p:grpSpPr>
            <a:xfrm>
              <a:off x="5291290" y="219577"/>
              <a:ext cx="921792" cy="3557144"/>
              <a:chOff x="5099670" y="219577"/>
              <a:chExt cx="921792" cy="3557144"/>
            </a:xfr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p:grpSpPr>
          <p:sp>
            <p:nvSpPr>
              <p:cNvPr id="75" name="Freeform 74">
                <a:extLst>
                  <a:ext uri="{FF2B5EF4-FFF2-40B4-BE49-F238E27FC236}">
                    <a16:creationId xmlns:a16="http://schemas.microsoft.com/office/drawing/2014/main" id="{FD655732-EA86-4199-A8ED-A4BE7939E6A9}"/>
                  </a:ext>
                </a:extLst>
              </p:cNvPr>
              <p:cNvSpPr>
                <a:spLocks noChangeArrowheads="1"/>
              </p:cNvSpPr>
              <p:nvPr/>
            </p:nvSpPr>
            <p:spPr bwMode="auto">
              <a:xfrm>
                <a:off x="5291369" y="949670"/>
                <a:ext cx="730093" cy="2827051"/>
              </a:xfrm>
              <a:custGeom>
                <a:avLst/>
                <a:gdLst>
                  <a:gd name="T0" fmla="*/ 872 w 1171"/>
                  <a:gd name="T1" fmla="*/ 0 h 4544"/>
                  <a:gd name="T2" fmla="*/ 872 w 1171"/>
                  <a:gd name="T3" fmla="*/ 0 h 4544"/>
                  <a:gd name="T4" fmla="*/ 0 w 1171"/>
                  <a:gd name="T5" fmla="*/ 0 h 4544"/>
                  <a:gd name="T6" fmla="*/ 0 w 1171"/>
                  <a:gd name="T7" fmla="*/ 57 h 4544"/>
                  <a:gd name="T8" fmla="*/ 0 w 1171"/>
                  <a:gd name="T9" fmla="*/ 3867 h 4544"/>
                  <a:gd name="T10" fmla="*/ 413 w 1171"/>
                  <a:gd name="T11" fmla="*/ 4439 h 4544"/>
                  <a:gd name="T12" fmla="*/ 1170 w 1171"/>
                  <a:gd name="T13" fmla="*/ 4520 h 4544"/>
                  <a:gd name="T14" fmla="*/ 872 w 1171"/>
                  <a:gd name="T15" fmla="*/ 4026 h 4544"/>
                  <a:gd name="T16" fmla="*/ 872 w 1171"/>
                  <a:gd name="T17" fmla="*/ 998 h 4544"/>
                  <a:gd name="T18" fmla="*/ 872 w 1171"/>
                  <a:gd name="T19"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1" h="4544">
                    <a:moveTo>
                      <a:pt x="872" y="0"/>
                    </a:moveTo>
                    <a:lnTo>
                      <a:pt x="872" y="0"/>
                    </a:lnTo>
                    <a:cubicBezTo>
                      <a:pt x="0" y="0"/>
                      <a:pt x="0" y="0"/>
                      <a:pt x="0" y="0"/>
                    </a:cubicBezTo>
                    <a:cubicBezTo>
                      <a:pt x="0" y="57"/>
                      <a:pt x="0" y="57"/>
                      <a:pt x="0" y="57"/>
                    </a:cubicBezTo>
                    <a:cubicBezTo>
                      <a:pt x="0" y="57"/>
                      <a:pt x="0" y="3534"/>
                      <a:pt x="0" y="3867"/>
                    </a:cubicBezTo>
                    <a:cubicBezTo>
                      <a:pt x="0" y="4049"/>
                      <a:pt x="149" y="4313"/>
                      <a:pt x="413" y="4439"/>
                    </a:cubicBezTo>
                    <a:cubicBezTo>
                      <a:pt x="620" y="4543"/>
                      <a:pt x="918" y="4520"/>
                      <a:pt x="1170" y="4520"/>
                    </a:cubicBezTo>
                    <a:cubicBezTo>
                      <a:pt x="1170" y="4520"/>
                      <a:pt x="872" y="4359"/>
                      <a:pt x="872" y="4026"/>
                    </a:cubicBezTo>
                    <a:cubicBezTo>
                      <a:pt x="872" y="3695"/>
                      <a:pt x="872" y="998"/>
                      <a:pt x="872" y="998"/>
                    </a:cubicBezTo>
                    <a:cubicBezTo>
                      <a:pt x="872" y="0"/>
                      <a:pt x="872" y="0"/>
                      <a:pt x="872" y="0"/>
                    </a:cubicBezTo>
                  </a:path>
                </a:pathLst>
              </a:custGeom>
              <a:grpFill/>
              <a:ln>
                <a:noFill/>
              </a:ln>
              <a:effectLst/>
            </p:spPr>
            <p:txBody>
              <a:bodyPr wrap="none" anchor="ctr"/>
              <a:lstStyle/>
              <a:p>
                <a:pPr algn="ctr"/>
                <a:endParaRPr lang="en-US"/>
              </a:p>
            </p:txBody>
          </p:sp>
          <p:sp>
            <p:nvSpPr>
              <p:cNvPr id="76" name="Freeform 75">
                <a:extLst>
                  <a:ext uri="{FF2B5EF4-FFF2-40B4-BE49-F238E27FC236}">
                    <a16:creationId xmlns:a16="http://schemas.microsoft.com/office/drawing/2014/main" id="{DA06B2D7-9ACE-4D69-81DE-98F5C55C1A2B}"/>
                  </a:ext>
                </a:extLst>
              </p:cNvPr>
              <p:cNvSpPr>
                <a:spLocks noChangeArrowheads="1"/>
              </p:cNvSpPr>
              <p:nvPr/>
            </p:nvSpPr>
            <p:spPr bwMode="auto">
              <a:xfrm>
                <a:off x="5099670" y="219577"/>
                <a:ext cx="735582" cy="730093"/>
              </a:xfrm>
              <a:custGeom>
                <a:avLst/>
                <a:gdLst>
                  <a:gd name="T0" fmla="*/ 310 w 1183"/>
                  <a:gd name="T1" fmla="*/ 1171 h 1172"/>
                  <a:gd name="T2" fmla="*/ 310 w 1183"/>
                  <a:gd name="T3" fmla="*/ 1171 h 1172"/>
                  <a:gd name="T4" fmla="*/ 1182 w 1183"/>
                  <a:gd name="T5" fmla="*/ 1171 h 1172"/>
                  <a:gd name="T6" fmla="*/ 1182 w 1183"/>
                  <a:gd name="T7" fmla="*/ 1090 h 1172"/>
                  <a:gd name="T8" fmla="*/ 1182 w 1183"/>
                  <a:gd name="T9" fmla="*/ 677 h 1172"/>
                  <a:gd name="T10" fmla="*/ 758 w 1183"/>
                  <a:gd name="T11" fmla="*/ 92 h 1172"/>
                  <a:gd name="T12" fmla="*/ 0 w 1183"/>
                  <a:gd name="T13" fmla="*/ 11 h 1172"/>
                  <a:gd name="T14" fmla="*/ 310 w 1183"/>
                  <a:gd name="T15" fmla="*/ 516 h 1172"/>
                  <a:gd name="T16" fmla="*/ 310 w 1183"/>
                  <a:gd name="T17" fmla="*/ 918 h 1172"/>
                  <a:gd name="T18" fmla="*/ 310 w 1183"/>
                  <a:gd name="T19" fmla="*/ 1171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3" h="1172">
                    <a:moveTo>
                      <a:pt x="310" y="1171"/>
                    </a:moveTo>
                    <a:lnTo>
                      <a:pt x="310" y="1171"/>
                    </a:lnTo>
                    <a:cubicBezTo>
                      <a:pt x="1182" y="1171"/>
                      <a:pt x="1182" y="1171"/>
                      <a:pt x="1182" y="1171"/>
                    </a:cubicBezTo>
                    <a:cubicBezTo>
                      <a:pt x="1182" y="1090"/>
                      <a:pt x="1182" y="1090"/>
                      <a:pt x="1182" y="1090"/>
                    </a:cubicBezTo>
                    <a:cubicBezTo>
                      <a:pt x="1182" y="1090"/>
                      <a:pt x="1182" y="1010"/>
                      <a:pt x="1182" y="677"/>
                    </a:cubicBezTo>
                    <a:cubicBezTo>
                      <a:pt x="1182" y="493"/>
                      <a:pt x="1021" y="218"/>
                      <a:pt x="758" y="92"/>
                    </a:cubicBezTo>
                    <a:cubicBezTo>
                      <a:pt x="551" y="0"/>
                      <a:pt x="253" y="11"/>
                      <a:pt x="0" y="11"/>
                    </a:cubicBezTo>
                    <a:cubicBezTo>
                      <a:pt x="0" y="11"/>
                      <a:pt x="310" y="183"/>
                      <a:pt x="310" y="516"/>
                    </a:cubicBezTo>
                    <a:cubicBezTo>
                      <a:pt x="310" y="849"/>
                      <a:pt x="310" y="918"/>
                      <a:pt x="310" y="918"/>
                    </a:cubicBezTo>
                    <a:cubicBezTo>
                      <a:pt x="310" y="1056"/>
                      <a:pt x="310" y="1136"/>
                      <a:pt x="310" y="1171"/>
                    </a:cubicBezTo>
                  </a:path>
                </a:pathLst>
              </a:custGeom>
              <a:grpFill/>
              <a:ln>
                <a:noFill/>
              </a:ln>
              <a:effectLst/>
            </p:spPr>
            <p:txBody>
              <a:bodyPr wrap="none" anchor="ctr"/>
              <a:lstStyle/>
              <a:p>
                <a:pPr algn="ctr"/>
                <a:endParaRPr lang="en-US"/>
              </a:p>
            </p:txBody>
          </p:sp>
        </p:grpSp>
      </p:grpSp>
      <p:grpSp>
        <p:nvGrpSpPr>
          <p:cNvPr id="81" name="Group 229">
            <a:extLst>
              <a:ext uri="{FF2B5EF4-FFF2-40B4-BE49-F238E27FC236}">
                <a16:creationId xmlns:a16="http://schemas.microsoft.com/office/drawing/2014/main" id="{7CA489B3-945E-45BA-9C1D-0D6F8B0D54C5}"/>
              </a:ext>
            </a:extLst>
          </p:cNvPr>
          <p:cNvGrpSpPr/>
          <p:nvPr/>
        </p:nvGrpSpPr>
        <p:grpSpPr>
          <a:xfrm>
            <a:off x="2556882" y="1485341"/>
            <a:ext cx="3107742" cy="1410981"/>
            <a:chOff x="2653922" y="1391569"/>
            <a:chExt cx="3221561" cy="2031085"/>
          </a:xfrm>
        </p:grpSpPr>
        <p:grpSp>
          <p:nvGrpSpPr>
            <p:cNvPr id="82" name="Group 171">
              <a:extLst>
                <a:ext uri="{FF2B5EF4-FFF2-40B4-BE49-F238E27FC236}">
                  <a16:creationId xmlns:a16="http://schemas.microsoft.com/office/drawing/2014/main" id="{CDC91D29-C89E-4EDE-B1CC-821F3E0B4060}"/>
                </a:ext>
              </a:extLst>
            </p:cNvPr>
            <p:cNvGrpSpPr/>
            <p:nvPr/>
          </p:nvGrpSpPr>
          <p:grpSpPr>
            <a:xfrm>
              <a:off x="4956436" y="1484889"/>
              <a:ext cx="919047" cy="1937765"/>
              <a:chOff x="4764816" y="1484889"/>
              <a:chExt cx="919047" cy="1937765"/>
            </a:xfrm>
            <a:gradFill>
              <a:gsLst>
                <a:gs pos="58000">
                  <a:schemeClr val="tx2">
                    <a:lumMod val="75000"/>
                  </a:schemeClr>
                </a:gs>
                <a:gs pos="100000">
                  <a:schemeClr val="tx2">
                    <a:lumMod val="60000"/>
                    <a:lumOff val="40000"/>
                  </a:schemeClr>
                </a:gs>
              </a:gsLst>
              <a:lin ang="16200000" scaled="1"/>
            </a:gradFill>
          </p:grpSpPr>
          <p:sp>
            <p:nvSpPr>
              <p:cNvPr id="90" name="Freeform 85">
                <a:extLst>
                  <a:ext uri="{FF2B5EF4-FFF2-40B4-BE49-F238E27FC236}">
                    <a16:creationId xmlns:a16="http://schemas.microsoft.com/office/drawing/2014/main" id="{C3DAB377-67E0-47E6-97BD-C661C6E2E12F}"/>
                  </a:ext>
                </a:extLst>
              </p:cNvPr>
              <p:cNvSpPr>
                <a:spLocks noChangeArrowheads="1"/>
              </p:cNvSpPr>
              <p:nvPr/>
            </p:nvSpPr>
            <p:spPr bwMode="auto">
              <a:xfrm>
                <a:off x="4764816" y="1484889"/>
                <a:ext cx="735582" cy="636773"/>
              </a:xfrm>
              <a:custGeom>
                <a:avLst/>
                <a:gdLst>
                  <a:gd name="T0" fmla="*/ 298 w 1183"/>
                  <a:gd name="T1" fmla="*/ 1022 h 1023"/>
                  <a:gd name="T2" fmla="*/ 298 w 1183"/>
                  <a:gd name="T3" fmla="*/ 1022 h 1023"/>
                  <a:gd name="T4" fmla="*/ 1182 w 1183"/>
                  <a:gd name="T5" fmla="*/ 1022 h 1023"/>
                  <a:gd name="T6" fmla="*/ 1182 w 1183"/>
                  <a:gd name="T7" fmla="*/ 688 h 1023"/>
                  <a:gd name="T8" fmla="*/ 757 w 1183"/>
                  <a:gd name="T9" fmla="*/ 103 h 1023"/>
                  <a:gd name="T10" fmla="*/ 0 w 1183"/>
                  <a:gd name="T11" fmla="*/ 23 h 1023"/>
                  <a:gd name="T12" fmla="*/ 298 w 1183"/>
                  <a:gd name="T13" fmla="*/ 528 h 1023"/>
                  <a:gd name="T14" fmla="*/ 298 w 1183"/>
                  <a:gd name="T15" fmla="*/ 930 h 1023"/>
                  <a:gd name="T16" fmla="*/ 298 w 1183"/>
                  <a:gd name="T17" fmla="*/ 102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3" h="1023">
                    <a:moveTo>
                      <a:pt x="298" y="1022"/>
                    </a:moveTo>
                    <a:lnTo>
                      <a:pt x="298" y="1022"/>
                    </a:lnTo>
                    <a:cubicBezTo>
                      <a:pt x="1182" y="1022"/>
                      <a:pt x="1182" y="1022"/>
                      <a:pt x="1182" y="1022"/>
                    </a:cubicBezTo>
                    <a:cubicBezTo>
                      <a:pt x="1182" y="964"/>
                      <a:pt x="1182" y="861"/>
                      <a:pt x="1182" y="688"/>
                    </a:cubicBezTo>
                    <a:cubicBezTo>
                      <a:pt x="1182" y="505"/>
                      <a:pt x="1021" y="229"/>
                      <a:pt x="757" y="103"/>
                    </a:cubicBezTo>
                    <a:cubicBezTo>
                      <a:pt x="550" y="0"/>
                      <a:pt x="252" y="23"/>
                      <a:pt x="0" y="23"/>
                    </a:cubicBezTo>
                    <a:cubicBezTo>
                      <a:pt x="0" y="23"/>
                      <a:pt x="298" y="195"/>
                      <a:pt x="298" y="528"/>
                    </a:cubicBezTo>
                    <a:cubicBezTo>
                      <a:pt x="298" y="849"/>
                      <a:pt x="298" y="930"/>
                      <a:pt x="298" y="930"/>
                    </a:cubicBezTo>
                    <a:cubicBezTo>
                      <a:pt x="298" y="964"/>
                      <a:pt x="298" y="998"/>
                      <a:pt x="298" y="1022"/>
                    </a:cubicBezTo>
                  </a:path>
                </a:pathLst>
              </a:custGeom>
              <a:grpFill/>
              <a:ln>
                <a:noFill/>
              </a:ln>
              <a:effectLst/>
            </p:spPr>
            <p:txBody>
              <a:bodyPr wrap="none" anchor="ctr"/>
              <a:lstStyle/>
              <a:p>
                <a:pPr algn="ctr"/>
                <a:endParaRPr lang="en-US"/>
              </a:p>
            </p:txBody>
          </p:sp>
          <p:sp>
            <p:nvSpPr>
              <p:cNvPr id="91" name="Freeform 86">
                <a:extLst>
                  <a:ext uri="{FF2B5EF4-FFF2-40B4-BE49-F238E27FC236}">
                    <a16:creationId xmlns:a16="http://schemas.microsoft.com/office/drawing/2014/main" id="{F00A3950-367B-48DF-8F10-759512AB0CA2}"/>
                  </a:ext>
                </a:extLst>
              </p:cNvPr>
              <p:cNvSpPr>
                <a:spLocks noChangeArrowheads="1"/>
              </p:cNvSpPr>
              <p:nvPr/>
            </p:nvSpPr>
            <p:spPr bwMode="auto">
              <a:xfrm>
                <a:off x="4948281" y="2121662"/>
                <a:ext cx="735582" cy="1300992"/>
              </a:xfrm>
              <a:custGeom>
                <a:avLst/>
                <a:gdLst>
                  <a:gd name="T0" fmla="*/ 884 w 1183"/>
                  <a:gd name="T1" fmla="*/ 80 h 2089"/>
                  <a:gd name="T2" fmla="*/ 884 w 1183"/>
                  <a:gd name="T3" fmla="*/ 80 h 2089"/>
                  <a:gd name="T4" fmla="*/ 884 w 1183"/>
                  <a:gd name="T5" fmla="*/ 0 h 2089"/>
                  <a:gd name="T6" fmla="*/ 0 w 1183"/>
                  <a:gd name="T7" fmla="*/ 0 h 2089"/>
                  <a:gd name="T8" fmla="*/ 0 w 1183"/>
                  <a:gd name="T9" fmla="*/ 217 h 2089"/>
                  <a:gd name="T10" fmla="*/ 0 w 1183"/>
                  <a:gd name="T11" fmla="*/ 1411 h 2089"/>
                  <a:gd name="T12" fmla="*/ 425 w 1183"/>
                  <a:gd name="T13" fmla="*/ 1996 h 2089"/>
                  <a:gd name="T14" fmla="*/ 1182 w 1183"/>
                  <a:gd name="T15" fmla="*/ 2077 h 2089"/>
                  <a:gd name="T16" fmla="*/ 884 w 1183"/>
                  <a:gd name="T17" fmla="*/ 1572 h 2089"/>
                  <a:gd name="T18" fmla="*/ 884 w 1183"/>
                  <a:gd name="T19" fmla="*/ 1158 h 2089"/>
                  <a:gd name="T20" fmla="*/ 884 w 1183"/>
                  <a:gd name="T21" fmla="*/ 8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3" h="2089">
                    <a:moveTo>
                      <a:pt x="884" y="80"/>
                    </a:moveTo>
                    <a:lnTo>
                      <a:pt x="884" y="80"/>
                    </a:lnTo>
                    <a:cubicBezTo>
                      <a:pt x="884" y="80"/>
                      <a:pt x="884" y="57"/>
                      <a:pt x="884" y="0"/>
                    </a:cubicBezTo>
                    <a:cubicBezTo>
                      <a:pt x="0" y="0"/>
                      <a:pt x="0" y="0"/>
                      <a:pt x="0" y="0"/>
                    </a:cubicBezTo>
                    <a:cubicBezTo>
                      <a:pt x="0" y="217"/>
                      <a:pt x="0" y="217"/>
                      <a:pt x="0" y="217"/>
                    </a:cubicBezTo>
                    <a:cubicBezTo>
                      <a:pt x="0" y="217"/>
                      <a:pt x="0" y="1078"/>
                      <a:pt x="0" y="1411"/>
                    </a:cubicBezTo>
                    <a:cubicBezTo>
                      <a:pt x="0" y="1594"/>
                      <a:pt x="161" y="1870"/>
                      <a:pt x="425" y="1996"/>
                    </a:cubicBezTo>
                    <a:cubicBezTo>
                      <a:pt x="631" y="2088"/>
                      <a:pt x="930" y="2077"/>
                      <a:pt x="1182" y="2077"/>
                    </a:cubicBezTo>
                    <a:cubicBezTo>
                      <a:pt x="1182" y="2077"/>
                      <a:pt x="884" y="1904"/>
                      <a:pt x="884" y="1572"/>
                    </a:cubicBezTo>
                    <a:cubicBezTo>
                      <a:pt x="884" y="1239"/>
                      <a:pt x="884" y="1158"/>
                      <a:pt x="884" y="1158"/>
                    </a:cubicBezTo>
                    <a:cubicBezTo>
                      <a:pt x="884" y="80"/>
                      <a:pt x="884" y="80"/>
                      <a:pt x="884" y="80"/>
                    </a:cubicBezTo>
                  </a:path>
                </a:pathLst>
              </a:custGeom>
              <a:grpFill/>
              <a:ln>
                <a:noFill/>
              </a:ln>
              <a:effectLst/>
            </p:spPr>
            <p:txBody>
              <a:bodyPr wrap="none" anchor="ctr"/>
              <a:lstStyle/>
              <a:p>
                <a:pPr algn="ctr"/>
                <a:endParaRPr lang="en-US"/>
              </a:p>
            </p:txBody>
          </p:sp>
        </p:grpSp>
        <p:grpSp>
          <p:nvGrpSpPr>
            <p:cNvPr id="83" name="Group 168">
              <a:extLst>
                <a:ext uri="{FF2B5EF4-FFF2-40B4-BE49-F238E27FC236}">
                  <a16:creationId xmlns:a16="http://schemas.microsoft.com/office/drawing/2014/main" id="{3A24F472-FAE2-4C34-B101-9239F5423959}"/>
                </a:ext>
              </a:extLst>
            </p:cNvPr>
            <p:cNvGrpSpPr/>
            <p:nvPr/>
          </p:nvGrpSpPr>
          <p:grpSpPr>
            <a:xfrm>
              <a:off x="3220408" y="1498612"/>
              <a:ext cx="1893850" cy="565409"/>
              <a:chOff x="3220408" y="1498612"/>
              <a:chExt cx="1893850" cy="565409"/>
            </a:xfrm>
          </p:grpSpPr>
          <p:sp>
            <p:nvSpPr>
              <p:cNvPr id="88" name="Freeform 157">
                <a:extLst>
                  <a:ext uri="{FF2B5EF4-FFF2-40B4-BE49-F238E27FC236}">
                    <a16:creationId xmlns:a16="http://schemas.microsoft.com/office/drawing/2014/main" id="{222F08FE-1102-45F0-92EE-21E54803D6DF}"/>
                  </a:ext>
                </a:extLst>
              </p:cNvPr>
              <p:cNvSpPr>
                <a:spLocks noChangeArrowheads="1"/>
              </p:cNvSpPr>
              <p:nvPr/>
            </p:nvSpPr>
            <p:spPr bwMode="auto">
              <a:xfrm>
                <a:off x="3220408" y="1784061"/>
                <a:ext cx="1893850" cy="279960"/>
              </a:xfrm>
              <a:custGeom>
                <a:avLst/>
                <a:gdLst>
                  <a:gd name="T0" fmla="*/ 3041 w 3042"/>
                  <a:gd name="T1" fmla="*/ 46 h 449"/>
                  <a:gd name="T2" fmla="*/ 3041 w 3042"/>
                  <a:gd name="T3" fmla="*/ 46 h 449"/>
                  <a:gd name="T4" fmla="*/ 3041 w 3042"/>
                  <a:gd name="T5" fmla="*/ 0 h 449"/>
                  <a:gd name="T6" fmla="*/ 0 w 3042"/>
                  <a:gd name="T7" fmla="*/ 0 h 449"/>
                  <a:gd name="T8" fmla="*/ 0 w 3042"/>
                  <a:gd name="T9" fmla="*/ 448 h 449"/>
                  <a:gd name="T10" fmla="*/ 3041 w 3042"/>
                  <a:gd name="T11" fmla="*/ 448 h 449"/>
                  <a:gd name="T12" fmla="*/ 3041 w 3042"/>
                  <a:gd name="T13" fmla="*/ 46 h 449"/>
                </a:gdLst>
                <a:ahLst/>
                <a:cxnLst>
                  <a:cxn ang="0">
                    <a:pos x="T0" y="T1"/>
                  </a:cxn>
                  <a:cxn ang="0">
                    <a:pos x="T2" y="T3"/>
                  </a:cxn>
                  <a:cxn ang="0">
                    <a:pos x="T4" y="T5"/>
                  </a:cxn>
                  <a:cxn ang="0">
                    <a:pos x="T6" y="T7"/>
                  </a:cxn>
                  <a:cxn ang="0">
                    <a:pos x="T8" y="T9"/>
                  </a:cxn>
                  <a:cxn ang="0">
                    <a:pos x="T10" y="T11"/>
                  </a:cxn>
                  <a:cxn ang="0">
                    <a:pos x="T12" y="T13"/>
                  </a:cxn>
                </a:cxnLst>
                <a:rect l="0" t="0" r="r" b="b"/>
                <a:pathLst>
                  <a:path w="3042" h="449">
                    <a:moveTo>
                      <a:pt x="3041" y="46"/>
                    </a:moveTo>
                    <a:lnTo>
                      <a:pt x="3041" y="46"/>
                    </a:lnTo>
                    <a:cubicBezTo>
                      <a:pt x="3041" y="23"/>
                      <a:pt x="3041" y="11"/>
                      <a:pt x="3041" y="0"/>
                    </a:cubicBezTo>
                    <a:cubicBezTo>
                      <a:pt x="1469" y="0"/>
                      <a:pt x="551" y="0"/>
                      <a:pt x="0" y="0"/>
                    </a:cubicBezTo>
                    <a:cubicBezTo>
                      <a:pt x="0" y="448"/>
                      <a:pt x="0" y="448"/>
                      <a:pt x="0" y="448"/>
                    </a:cubicBezTo>
                    <a:cubicBezTo>
                      <a:pt x="3041" y="448"/>
                      <a:pt x="3041" y="448"/>
                      <a:pt x="3041" y="448"/>
                    </a:cubicBezTo>
                    <a:cubicBezTo>
                      <a:pt x="3041" y="448"/>
                      <a:pt x="3041" y="367"/>
                      <a:pt x="3041" y="46"/>
                    </a:cubicBezTo>
                  </a:path>
                </a:pathLst>
              </a:custGeom>
              <a:gradFill>
                <a:gsLst>
                  <a:gs pos="92000">
                    <a:schemeClr val="tx2">
                      <a:lumMod val="75000"/>
                    </a:schemeClr>
                  </a:gs>
                  <a:gs pos="0">
                    <a:schemeClr val="tx2">
                      <a:lumMod val="40000"/>
                      <a:lumOff val="60000"/>
                    </a:schemeClr>
                  </a:gs>
                </a:gsLst>
                <a:lin ang="2700000" scaled="1"/>
              </a:gradFill>
              <a:ln>
                <a:noFill/>
              </a:ln>
              <a:effectLst/>
            </p:spPr>
            <p:txBody>
              <a:bodyPr wrap="none" anchor="ctr"/>
              <a:lstStyle/>
              <a:p>
                <a:pPr algn="ctr"/>
                <a:endParaRPr lang="en-US"/>
              </a:p>
            </p:txBody>
          </p:sp>
          <p:sp>
            <p:nvSpPr>
              <p:cNvPr id="89" name="Freeform 158">
                <a:extLst>
                  <a:ext uri="{FF2B5EF4-FFF2-40B4-BE49-F238E27FC236}">
                    <a16:creationId xmlns:a16="http://schemas.microsoft.com/office/drawing/2014/main" id="{0BD5B67F-11A3-4A58-8BAB-62EF8713A6D4}"/>
                  </a:ext>
                </a:extLst>
              </p:cNvPr>
              <p:cNvSpPr>
                <a:spLocks noChangeArrowheads="1"/>
              </p:cNvSpPr>
              <p:nvPr/>
            </p:nvSpPr>
            <p:spPr bwMode="auto">
              <a:xfrm>
                <a:off x="3220408" y="1498612"/>
                <a:ext cx="1893850" cy="285450"/>
              </a:xfrm>
              <a:custGeom>
                <a:avLst/>
                <a:gdLst>
                  <a:gd name="T0" fmla="*/ 2743 w 3042"/>
                  <a:gd name="T1" fmla="*/ 0 h 460"/>
                  <a:gd name="T2" fmla="*/ 2743 w 3042"/>
                  <a:gd name="T3" fmla="*/ 0 h 460"/>
                  <a:gd name="T4" fmla="*/ 0 w 3042"/>
                  <a:gd name="T5" fmla="*/ 0 h 460"/>
                  <a:gd name="T6" fmla="*/ 0 w 3042"/>
                  <a:gd name="T7" fmla="*/ 459 h 460"/>
                  <a:gd name="T8" fmla="*/ 3041 w 3042"/>
                  <a:gd name="T9" fmla="*/ 459 h 460"/>
                  <a:gd name="T10" fmla="*/ 2743 w 3042"/>
                  <a:gd name="T11" fmla="*/ 0 h 460"/>
                </a:gdLst>
                <a:ahLst/>
                <a:cxnLst>
                  <a:cxn ang="0">
                    <a:pos x="T0" y="T1"/>
                  </a:cxn>
                  <a:cxn ang="0">
                    <a:pos x="T2" y="T3"/>
                  </a:cxn>
                  <a:cxn ang="0">
                    <a:pos x="T4" y="T5"/>
                  </a:cxn>
                  <a:cxn ang="0">
                    <a:pos x="T6" y="T7"/>
                  </a:cxn>
                  <a:cxn ang="0">
                    <a:pos x="T8" y="T9"/>
                  </a:cxn>
                  <a:cxn ang="0">
                    <a:pos x="T10" y="T11"/>
                  </a:cxn>
                </a:cxnLst>
                <a:rect l="0" t="0" r="r" b="b"/>
                <a:pathLst>
                  <a:path w="3042" h="460">
                    <a:moveTo>
                      <a:pt x="2743" y="0"/>
                    </a:moveTo>
                    <a:lnTo>
                      <a:pt x="2743" y="0"/>
                    </a:lnTo>
                    <a:cubicBezTo>
                      <a:pt x="1067" y="0"/>
                      <a:pt x="333" y="0"/>
                      <a:pt x="0" y="0"/>
                    </a:cubicBezTo>
                    <a:cubicBezTo>
                      <a:pt x="0" y="459"/>
                      <a:pt x="0" y="459"/>
                      <a:pt x="0" y="459"/>
                    </a:cubicBezTo>
                    <a:cubicBezTo>
                      <a:pt x="551" y="459"/>
                      <a:pt x="1469" y="459"/>
                      <a:pt x="3041" y="459"/>
                    </a:cubicBezTo>
                    <a:cubicBezTo>
                      <a:pt x="3018" y="149"/>
                      <a:pt x="2743" y="0"/>
                      <a:pt x="2743" y="0"/>
                    </a:cubicBezTo>
                  </a:path>
                </a:pathLst>
              </a:custGeom>
              <a:solidFill>
                <a:schemeClr val="tx2">
                  <a:lumMod val="40000"/>
                  <a:lumOff val="60000"/>
                </a:schemeClr>
              </a:solidFill>
              <a:ln>
                <a:noFill/>
              </a:ln>
              <a:effectLst/>
            </p:spPr>
            <p:txBody>
              <a:bodyPr wrap="none" anchor="ctr"/>
              <a:lstStyle/>
              <a:p>
                <a:pPr algn="ctr"/>
                <a:endParaRPr lang="en-US"/>
              </a:p>
            </p:txBody>
          </p:sp>
        </p:grpSp>
        <p:grpSp>
          <p:nvGrpSpPr>
            <p:cNvPr id="84" name="Group 203">
              <a:extLst>
                <a:ext uri="{FF2B5EF4-FFF2-40B4-BE49-F238E27FC236}">
                  <a16:creationId xmlns:a16="http://schemas.microsoft.com/office/drawing/2014/main" id="{AB6D06A8-54FB-4040-9581-18DCAF656909}"/>
                </a:ext>
              </a:extLst>
            </p:cNvPr>
            <p:cNvGrpSpPr/>
            <p:nvPr/>
          </p:nvGrpSpPr>
          <p:grpSpPr>
            <a:xfrm>
              <a:off x="2653922" y="1391569"/>
              <a:ext cx="485814" cy="784986"/>
              <a:chOff x="2653922" y="1391569"/>
              <a:chExt cx="485814" cy="784986"/>
            </a:xfrm>
          </p:grpSpPr>
          <p:sp>
            <p:nvSpPr>
              <p:cNvPr id="86" name="Freeform 159">
                <a:extLst>
                  <a:ext uri="{FF2B5EF4-FFF2-40B4-BE49-F238E27FC236}">
                    <a16:creationId xmlns:a16="http://schemas.microsoft.com/office/drawing/2014/main" id="{3A282C6C-4188-474F-A65C-5348FDA2A382}"/>
                  </a:ext>
                </a:extLst>
              </p:cNvPr>
              <p:cNvSpPr>
                <a:spLocks noChangeArrowheads="1"/>
              </p:cNvSpPr>
              <p:nvPr/>
            </p:nvSpPr>
            <p:spPr bwMode="auto">
              <a:xfrm>
                <a:off x="2653922" y="1784061"/>
                <a:ext cx="485814" cy="392494"/>
              </a:xfrm>
              <a:custGeom>
                <a:avLst/>
                <a:gdLst>
                  <a:gd name="T0" fmla="*/ 447 w 781"/>
                  <a:gd name="T1" fmla="*/ 597 h 632"/>
                  <a:gd name="T2" fmla="*/ 447 w 781"/>
                  <a:gd name="T3" fmla="*/ 597 h 632"/>
                  <a:gd name="T4" fmla="*/ 562 w 781"/>
                  <a:gd name="T5" fmla="*/ 608 h 632"/>
                  <a:gd name="T6" fmla="*/ 585 w 781"/>
                  <a:gd name="T7" fmla="*/ 551 h 632"/>
                  <a:gd name="T8" fmla="*/ 573 w 781"/>
                  <a:gd name="T9" fmla="*/ 505 h 632"/>
                  <a:gd name="T10" fmla="*/ 527 w 781"/>
                  <a:gd name="T11" fmla="*/ 448 h 632"/>
                  <a:gd name="T12" fmla="*/ 780 w 781"/>
                  <a:gd name="T13" fmla="*/ 448 h 632"/>
                  <a:gd name="T14" fmla="*/ 780 w 781"/>
                  <a:gd name="T15" fmla="*/ 0 h 632"/>
                  <a:gd name="T16" fmla="*/ 0 w 781"/>
                  <a:gd name="T17" fmla="*/ 0 h 632"/>
                  <a:gd name="T18" fmla="*/ 11 w 781"/>
                  <a:gd name="T19" fmla="*/ 46 h 632"/>
                  <a:gd name="T20" fmla="*/ 447 w 781"/>
                  <a:gd name="T21" fmla="*/ 59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632">
                    <a:moveTo>
                      <a:pt x="447" y="597"/>
                    </a:moveTo>
                    <a:lnTo>
                      <a:pt x="447" y="597"/>
                    </a:lnTo>
                    <a:cubicBezTo>
                      <a:pt x="482" y="631"/>
                      <a:pt x="527" y="631"/>
                      <a:pt x="562" y="608"/>
                    </a:cubicBezTo>
                    <a:cubicBezTo>
                      <a:pt x="573" y="597"/>
                      <a:pt x="585" y="574"/>
                      <a:pt x="585" y="551"/>
                    </a:cubicBezTo>
                    <a:cubicBezTo>
                      <a:pt x="585" y="528"/>
                      <a:pt x="585" y="516"/>
                      <a:pt x="573" y="505"/>
                    </a:cubicBezTo>
                    <a:cubicBezTo>
                      <a:pt x="527" y="448"/>
                      <a:pt x="527" y="448"/>
                      <a:pt x="527" y="448"/>
                    </a:cubicBezTo>
                    <a:cubicBezTo>
                      <a:pt x="608" y="448"/>
                      <a:pt x="700" y="448"/>
                      <a:pt x="780" y="448"/>
                    </a:cubicBezTo>
                    <a:cubicBezTo>
                      <a:pt x="780" y="0"/>
                      <a:pt x="780" y="0"/>
                      <a:pt x="780" y="0"/>
                    </a:cubicBezTo>
                    <a:cubicBezTo>
                      <a:pt x="0" y="0"/>
                      <a:pt x="0" y="0"/>
                      <a:pt x="0" y="0"/>
                    </a:cubicBezTo>
                    <a:cubicBezTo>
                      <a:pt x="0" y="11"/>
                      <a:pt x="0" y="35"/>
                      <a:pt x="11" y="46"/>
                    </a:cubicBezTo>
                    <a:cubicBezTo>
                      <a:pt x="447" y="597"/>
                      <a:pt x="447" y="597"/>
                      <a:pt x="447" y="597"/>
                    </a:cubicBezTo>
                  </a:path>
                </a:pathLst>
              </a:custGeom>
              <a:gradFill>
                <a:gsLst>
                  <a:gs pos="92000">
                    <a:schemeClr val="tx2">
                      <a:lumMod val="60000"/>
                      <a:lumOff val="40000"/>
                    </a:schemeClr>
                  </a:gs>
                  <a:gs pos="0">
                    <a:schemeClr val="tx2">
                      <a:lumMod val="40000"/>
                      <a:lumOff val="60000"/>
                    </a:schemeClr>
                  </a:gs>
                </a:gsLst>
                <a:lin ang="2700000" scaled="1"/>
              </a:gradFill>
              <a:ln>
                <a:noFill/>
              </a:ln>
              <a:effectLst/>
            </p:spPr>
            <p:txBody>
              <a:bodyPr wrap="none" anchor="ctr"/>
              <a:lstStyle/>
              <a:p>
                <a:pPr algn="ctr"/>
                <a:endParaRPr lang="en-US"/>
              </a:p>
            </p:txBody>
          </p:sp>
          <p:sp>
            <p:nvSpPr>
              <p:cNvPr id="87" name="Freeform 160">
                <a:extLst>
                  <a:ext uri="{FF2B5EF4-FFF2-40B4-BE49-F238E27FC236}">
                    <a16:creationId xmlns:a16="http://schemas.microsoft.com/office/drawing/2014/main" id="{EABF904A-7738-4A46-92FA-039A0E52A949}"/>
                  </a:ext>
                </a:extLst>
              </p:cNvPr>
              <p:cNvSpPr>
                <a:spLocks noChangeArrowheads="1"/>
              </p:cNvSpPr>
              <p:nvPr/>
            </p:nvSpPr>
            <p:spPr bwMode="auto">
              <a:xfrm>
                <a:off x="2653922" y="1391569"/>
                <a:ext cx="485814" cy="392493"/>
              </a:xfrm>
              <a:custGeom>
                <a:avLst/>
                <a:gdLst>
                  <a:gd name="T0" fmla="*/ 780 w 781"/>
                  <a:gd name="T1" fmla="*/ 172 h 632"/>
                  <a:gd name="T2" fmla="*/ 780 w 781"/>
                  <a:gd name="T3" fmla="*/ 172 h 632"/>
                  <a:gd name="T4" fmla="*/ 527 w 781"/>
                  <a:gd name="T5" fmla="*/ 172 h 632"/>
                  <a:gd name="T6" fmla="*/ 573 w 781"/>
                  <a:gd name="T7" fmla="*/ 126 h 632"/>
                  <a:gd name="T8" fmla="*/ 562 w 781"/>
                  <a:gd name="T9" fmla="*/ 23 h 632"/>
                  <a:gd name="T10" fmla="*/ 447 w 781"/>
                  <a:gd name="T11" fmla="*/ 34 h 632"/>
                  <a:gd name="T12" fmla="*/ 11 w 781"/>
                  <a:gd name="T13" fmla="*/ 585 h 632"/>
                  <a:gd name="T14" fmla="*/ 0 w 781"/>
                  <a:gd name="T15" fmla="*/ 631 h 632"/>
                  <a:gd name="T16" fmla="*/ 780 w 781"/>
                  <a:gd name="T17" fmla="*/ 631 h 632"/>
                  <a:gd name="T18" fmla="*/ 780 w 781"/>
                  <a:gd name="T19" fmla="*/ 17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632">
                    <a:moveTo>
                      <a:pt x="780" y="172"/>
                    </a:moveTo>
                    <a:lnTo>
                      <a:pt x="780" y="172"/>
                    </a:lnTo>
                    <a:cubicBezTo>
                      <a:pt x="527" y="172"/>
                      <a:pt x="527" y="172"/>
                      <a:pt x="527" y="172"/>
                    </a:cubicBezTo>
                    <a:cubicBezTo>
                      <a:pt x="573" y="126"/>
                      <a:pt x="573" y="126"/>
                      <a:pt x="573" y="126"/>
                    </a:cubicBezTo>
                    <a:cubicBezTo>
                      <a:pt x="596" y="92"/>
                      <a:pt x="585" y="46"/>
                      <a:pt x="562" y="23"/>
                    </a:cubicBezTo>
                    <a:cubicBezTo>
                      <a:pt x="527" y="0"/>
                      <a:pt x="482" y="0"/>
                      <a:pt x="447" y="34"/>
                    </a:cubicBezTo>
                    <a:cubicBezTo>
                      <a:pt x="11" y="585"/>
                      <a:pt x="11" y="585"/>
                      <a:pt x="11" y="585"/>
                    </a:cubicBezTo>
                    <a:cubicBezTo>
                      <a:pt x="0" y="597"/>
                      <a:pt x="0" y="608"/>
                      <a:pt x="0" y="631"/>
                    </a:cubicBezTo>
                    <a:cubicBezTo>
                      <a:pt x="0" y="631"/>
                      <a:pt x="0" y="631"/>
                      <a:pt x="780" y="631"/>
                    </a:cubicBezTo>
                    <a:cubicBezTo>
                      <a:pt x="780" y="172"/>
                      <a:pt x="780" y="172"/>
                      <a:pt x="780" y="172"/>
                    </a:cubicBezTo>
                  </a:path>
                </a:pathLst>
              </a:custGeom>
              <a:solidFill>
                <a:schemeClr val="tx2">
                  <a:lumMod val="40000"/>
                  <a:lumOff val="60000"/>
                </a:schemeClr>
              </a:solidFill>
              <a:ln>
                <a:noFill/>
              </a:ln>
              <a:effectLst/>
            </p:spPr>
            <p:txBody>
              <a:bodyPr wrap="none" anchor="ctr"/>
              <a:lstStyle/>
              <a:p>
                <a:pPr algn="ctr"/>
                <a:endParaRPr lang="en-US"/>
              </a:p>
            </p:txBody>
          </p:sp>
        </p:grpSp>
        <p:sp>
          <p:nvSpPr>
            <p:cNvPr id="85" name="Freeform 87">
              <a:extLst>
                <a:ext uri="{FF2B5EF4-FFF2-40B4-BE49-F238E27FC236}">
                  <a16:creationId xmlns:a16="http://schemas.microsoft.com/office/drawing/2014/main" id="{42E657D7-59EF-4597-B9CD-84C5F6179622}"/>
                </a:ext>
              </a:extLst>
            </p:cNvPr>
            <p:cNvSpPr>
              <a:spLocks noChangeArrowheads="1"/>
            </p:cNvSpPr>
            <p:nvPr/>
          </p:nvSpPr>
          <p:spPr bwMode="auto">
            <a:xfrm>
              <a:off x="4871349" y="1498612"/>
              <a:ext cx="271727" cy="565410"/>
            </a:xfrm>
            <a:custGeom>
              <a:avLst/>
              <a:gdLst>
                <a:gd name="T0" fmla="*/ 356 w 437"/>
                <a:gd name="T1" fmla="*/ 907 h 908"/>
                <a:gd name="T2" fmla="*/ 356 w 437"/>
                <a:gd name="T3" fmla="*/ 907 h 908"/>
                <a:gd name="T4" fmla="*/ 436 w 437"/>
                <a:gd name="T5" fmla="*/ 907 h 908"/>
                <a:gd name="T6" fmla="*/ 436 w 437"/>
                <a:gd name="T7" fmla="*/ 505 h 908"/>
                <a:gd name="T8" fmla="*/ 436 w 437"/>
                <a:gd name="T9" fmla="*/ 494 h 908"/>
                <a:gd name="T10" fmla="*/ 436 w 437"/>
                <a:gd name="T11" fmla="*/ 459 h 908"/>
                <a:gd name="T12" fmla="*/ 138 w 437"/>
                <a:gd name="T13" fmla="*/ 0 h 908"/>
                <a:gd name="T14" fmla="*/ 0 w 437"/>
                <a:gd name="T15" fmla="*/ 0 h 908"/>
                <a:gd name="T16" fmla="*/ 356 w 437"/>
                <a:gd name="T17" fmla="*/ 459 h 908"/>
                <a:gd name="T18" fmla="*/ 356 w 437"/>
                <a:gd name="T19" fmla="*/ 470 h 908"/>
                <a:gd name="T20" fmla="*/ 356 w 437"/>
                <a:gd name="T21"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908">
                  <a:moveTo>
                    <a:pt x="356" y="907"/>
                  </a:moveTo>
                  <a:lnTo>
                    <a:pt x="356" y="907"/>
                  </a:lnTo>
                  <a:cubicBezTo>
                    <a:pt x="436" y="907"/>
                    <a:pt x="436" y="907"/>
                    <a:pt x="436" y="907"/>
                  </a:cubicBezTo>
                  <a:cubicBezTo>
                    <a:pt x="436" y="907"/>
                    <a:pt x="436" y="826"/>
                    <a:pt x="436" y="505"/>
                  </a:cubicBezTo>
                  <a:cubicBezTo>
                    <a:pt x="436" y="494"/>
                    <a:pt x="436" y="494"/>
                    <a:pt x="436" y="494"/>
                  </a:cubicBezTo>
                  <a:cubicBezTo>
                    <a:pt x="436" y="482"/>
                    <a:pt x="436" y="470"/>
                    <a:pt x="436" y="459"/>
                  </a:cubicBezTo>
                  <a:cubicBezTo>
                    <a:pt x="413" y="149"/>
                    <a:pt x="138" y="0"/>
                    <a:pt x="138" y="0"/>
                  </a:cubicBezTo>
                  <a:cubicBezTo>
                    <a:pt x="0" y="0"/>
                    <a:pt x="0" y="0"/>
                    <a:pt x="0" y="0"/>
                  </a:cubicBezTo>
                  <a:cubicBezTo>
                    <a:pt x="0" y="0"/>
                    <a:pt x="333" y="230"/>
                    <a:pt x="356" y="459"/>
                  </a:cubicBezTo>
                  <a:cubicBezTo>
                    <a:pt x="356" y="470"/>
                    <a:pt x="356" y="470"/>
                    <a:pt x="356" y="470"/>
                  </a:cubicBezTo>
                  <a:cubicBezTo>
                    <a:pt x="356" y="711"/>
                    <a:pt x="356" y="907"/>
                    <a:pt x="356" y="907"/>
                  </a:cubicBezTo>
                </a:path>
              </a:pathLst>
            </a:custGeom>
            <a:solidFill>
              <a:schemeClr val="tx2">
                <a:lumMod val="75000"/>
              </a:schemeClr>
            </a:solidFill>
            <a:ln>
              <a:noFill/>
            </a:ln>
            <a:effectLst/>
          </p:spPr>
          <p:txBody>
            <a:bodyPr wrap="none" anchor="ctr"/>
            <a:lstStyle/>
            <a:p>
              <a:pPr algn="ctr"/>
              <a:endParaRPr lang="en-US"/>
            </a:p>
          </p:txBody>
        </p:sp>
      </p:grpSp>
      <p:grpSp>
        <p:nvGrpSpPr>
          <p:cNvPr id="92" name="Group 227">
            <a:extLst>
              <a:ext uri="{FF2B5EF4-FFF2-40B4-BE49-F238E27FC236}">
                <a16:creationId xmlns:a16="http://schemas.microsoft.com/office/drawing/2014/main" id="{1BDE92F3-12A9-42A4-9594-CE130282286E}"/>
              </a:ext>
            </a:extLst>
          </p:cNvPr>
          <p:cNvGrpSpPr/>
          <p:nvPr/>
        </p:nvGrpSpPr>
        <p:grpSpPr>
          <a:xfrm>
            <a:off x="3158861" y="1132097"/>
            <a:ext cx="2953264" cy="1742377"/>
            <a:chOff x="3441316" y="735582"/>
            <a:chExt cx="2656919" cy="3041139"/>
          </a:xfrm>
        </p:grpSpPr>
        <p:grpSp>
          <p:nvGrpSpPr>
            <p:cNvPr id="93" name="Group 165">
              <a:extLst>
                <a:ext uri="{FF2B5EF4-FFF2-40B4-BE49-F238E27FC236}">
                  <a16:creationId xmlns:a16="http://schemas.microsoft.com/office/drawing/2014/main" id="{CAD7EE93-7A39-4160-AEC7-777117CA0EA8}"/>
                </a:ext>
              </a:extLst>
            </p:cNvPr>
            <p:cNvGrpSpPr/>
            <p:nvPr/>
          </p:nvGrpSpPr>
          <p:grpSpPr>
            <a:xfrm>
              <a:off x="3976574" y="850860"/>
              <a:ext cx="1386079" cy="565410"/>
              <a:chOff x="3976574" y="850860"/>
              <a:chExt cx="1386079" cy="565410"/>
            </a:xfrm>
          </p:grpSpPr>
          <p:sp>
            <p:nvSpPr>
              <p:cNvPr id="101" name="Freeform 77">
                <a:extLst>
                  <a:ext uri="{FF2B5EF4-FFF2-40B4-BE49-F238E27FC236}">
                    <a16:creationId xmlns:a16="http://schemas.microsoft.com/office/drawing/2014/main" id="{BA948ABF-9888-4AB6-B5C4-264D999B8B29}"/>
                  </a:ext>
                </a:extLst>
              </p:cNvPr>
              <p:cNvSpPr>
                <a:spLocks noChangeArrowheads="1"/>
              </p:cNvSpPr>
              <p:nvPr/>
            </p:nvSpPr>
            <p:spPr bwMode="auto">
              <a:xfrm>
                <a:off x="3976574" y="1136310"/>
                <a:ext cx="1386079" cy="279960"/>
              </a:xfrm>
              <a:custGeom>
                <a:avLst/>
                <a:gdLst>
                  <a:gd name="T0" fmla="*/ 2227 w 2228"/>
                  <a:gd name="T1" fmla="*/ 34 h 448"/>
                  <a:gd name="T2" fmla="*/ 2227 w 2228"/>
                  <a:gd name="T3" fmla="*/ 34 h 448"/>
                  <a:gd name="T4" fmla="*/ 2227 w 2228"/>
                  <a:gd name="T5" fmla="*/ 0 h 448"/>
                  <a:gd name="T6" fmla="*/ 0 w 2228"/>
                  <a:gd name="T7" fmla="*/ 0 h 448"/>
                  <a:gd name="T8" fmla="*/ 0 w 2228"/>
                  <a:gd name="T9" fmla="*/ 447 h 448"/>
                  <a:gd name="T10" fmla="*/ 2227 w 2228"/>
                  <a:gd name="T11" fmla="*/ 447 h 448"/>
                  <a:gd name="T12" fmla="*/ 2227 w 2228"/>
                  <a:gd name="T13" fmla="*/ 34 h 448"/>
                </a:gdLst>
                <a:ahLst/>
                <a:cxnLst>
                  <a:cxn ang="0">
                    <a:pos x="T0" y="T1"/>
                  </a:cxn>
                  <a:cxn ang="0">
                    <a:pos x="T2" y="T3"/>
                  </a:cxn>
                  <a:cxn ang="0">
                    <a:pos x="T4" y="T5"/>
                  </a:cxn>
                  <a:cxn ang="0">
                    <a:pos x="T6" y="T7"/>
                  </a:cxn>
                  <a:cxn ang="0">
                    <a:pos x="T8" y="T9"/>
                  </a:cxn>
                  <a:cxn ang="0">
                    <a:pos x="T10" y="T11"/>
                  </a:cxn>
                  <a:cxn ang="0">
                    <a:pos x="T12" y="T13"/>
                  </a:cxn>
                </a:cxnLst>
                <a:rect l="0" t="0" r="r" b="b"/>
                <a:pathLst>
                  <a:path w="2228" h="448">
                    <a:moveTo>
                      <a:pt x="2227" y="34"/>
                    </a:moveTo>
                    <a:lnTo>
                      <a:pt x="2227" y="34"/>
                    </a:lnTo>
                    <a:cubicBezTo>
                      <a:pt x="2227" y="23"/>
                      <a:pt x="2227" y="11"/>
                      <a:pt x="2227" y="0"/>
                    </a:cubicBezTo>
                    <a:cubicBezTo>
                      <a:pt x="1137" y="0"/>
                      <a:pt x="437" y="0"/>
                      <a:pt x="0" y="0"/>
                    </a:cubicBezTo>
                    <a:cubicBezTo>
                      <a:pt x="0" y="447"/>
                      <a:pt x="0" y="447"/>
                      <a:pt x="0" y="447"/>
                    </a:cubicBezTo>
                    <a:cubicBezTo>
                      <a:pt x="2227" y="447"/>
                      <a:pt x="2227" y="447"/>
                      <a:pt x="2227" y="447"/>
                    </a:cubicBezTo>
                    <a:cubicBezTo>
                      <a:pt x="2227" y="447"/>
                      <a:pt x="2227" y="367"/>
                      <a:pt x="2227" y="34"/>
                    </a:cubicBezTo>
                  </a:path>
                </a:pathLst>
              </a:custGeom>
              <a:gradFill flip="none" rotWithShape="1">
                <a:gsLst>
                  <a:gs pos="92000">
                    <a:schemeClr val="accent2"/>
                  </a:gs>
                  <a:gs pos="0">
                    <a:schemeClr val="accent2">
                      <a:lumMod val="60000"/>
                      <a:lumOff val="40000"/>
                    </a:schemeClr>
                  </a:gs>
                </a:gsLst>
                <a:lin ang="2700000" scaled="1"/>
                <a:tileRect/>
              </a:gradFill>
              <a:ln>
                <a:noFill/>
              </a:ln>
              <a:effectLst/>
            </p:spPr>
            <p:txBody>
              <a:bodyPr wrap="none" anchor="ctr"/>
              <a:lstStyle/>
              <a:p>
                <a:pPr algn="ctr"/>
                <a:endParaRPr lang="en-US"/>
              </a:p>
            </p:txBody>
          </p:sp>
          <p:sp>
            <p:nvSpPr>
              <p:cNvPr id="102" name="Freeform 79">
                <a:extLst>
                  <a:ext uri="{FF2B5EF4-FFF2-40B4-BE49-F238E27FC236}">
                    <a16:creationId xmlns:a16="http://schemas.microsoft.com/office/drawing/2014/main" id="{D4B434E8-382C-4FD5-A958-32FB2CA9CF83}"/>
                  </a:ext>
                </a:extLst>
              </p:cNvPr>
              <p:cNvSpPr>
                <a:spLocks noChangeArrowheads="1"/>
              </p:cNvSpPr>
              <p:nvPr/>
            </p:nvSpPr>
            <p:spPr bwMode="auto">
              <a:xfrm>
                <a:off x="3976574" y="850860"/>
                <a:ext cx="1386079" cy="285450"/>
              </a:xfrm>
              <a:custGeom>
                <a:avLst/>
                <a:gdLst>
                  <a:gd name="T0" fmla="*/ 1928 w 2228"/>
                  <a:gd name="T1" fmla="*/ 0 h 460"/>
                  <a:gd name="T2" fmla="*/ 1928 w 2228"/>
                  <a:gd name="T3" fmla="*/ 0 h 460"/>
                  <a:gd name="T4" fmla="*/ 0 w 2228"/>
                  <a:gd name="T5" fmla="*/ 0 h 460"/>
                  <a:gd name="T6" fmla="*/ 0 w 2228"/>
                  <a:gd name="T7" fmla="*/ 459 h 460"/>
                  <a:gd name="T8" fmla="*/ 2227 w 2228"/>
                  <a:gd name="T9" fmla="*/ 459 h 460"/>
                  <a:gd name="T10" fmla="*/ 1928 w 2228"/>
                  <a:gd name="T11" fmla="*/ 0 h 460"/>
                </a:gdLst>
                <a:ahLst/>
                <a:cxnLst>
                  <a:cxn ang="0">
                    <a:pos x="T0" y="T1"/>
                  </a:cxn>
                  <a:cxn ang="0">
                    <a:pos x="T2" y="T3"/>
                  </a:cxn>
                  <a:cxn ang="0">
                    <a:pos x="T4" y="T5"/>
                  </a:cxn>
                  <a:cxn ang="0">
                    <a:pos x="T6" y="T7"/>
                  </a:cxn>
                  <a:cxn ang="0">
                    <a:pos x="T8" y="T9"/>
                  </a:cxn>
                  <a:cxn ang="0">
                    <a:pos x="T10" y="T11"/>
                  </a:cxn>
                </a:cxnLst>
                <a:rect l="0" t="0" r="r" b="b"/>
                <a:pathLst>
                  <a:path w="2228" h="460">
                    <a:moveTo>
                      <a:pt x="1928" y="0"/>
                    </a:moveTo>
                    <a:lnTo>
                      <a:pt x="1928" y="0"/>
                    </a:lnTo>
                    <a:cubicBezTo>
                      <a:pt x="804" y="0"/>
                      <a:pt x="253" y="0"/>
                      <a:pt x="0" y="0"/>
                    </a:cubicBezTo>
                    <a:cubicBezTo>
                      <a:pt x="0" y="459"/>
                      <a:pt x="0" y="459"/>
                      <a:pt x="0" y="459"/>
                    </a:cubicBezTo>
                    <a:cubicBezTo>
                      <a:pt x="437" y="459"/>
                      <a:pt x="1137" y="459"/>
                      <a:pt x="2227" y="459"/>
                    </a:cubicBezTo>
                    <a:cubicBezTo>
                      <a:pt x="2204" y="149"/>
                      <a:pt x="1928" y="0"/>
                      <a:pt x="1928" y="0"/>
                    </a:cubicBezTo>
                  </a:path>
                </a:pathLst>
              </a:custGeom>
              <a:solidFill>
                <a:schemeClr val="accent2">
                  <a:lumMod val="60000"/>
                  <a:lumOff val="40000"/>
                </a:schemeClr>
              </a:solidFill>
              <a:ln>
                <a:noFill/>
              </a:ln>
              <a:effectLst/>
            </p:spPr>
            <p:txBody>
              <a:bodyPr wrap="none" anchor="ctr"/>
              <a:lstStyle/>
              <a:p>
                <a:pPr algn="ctr"/>
                <a:endParaRPr lang="en-US"/>
              </a:p>
            </p:txBody>
          </p:sp>
        </p:grpSp>
        <p:grpSp>
          <p:nvGrpSpPr>
            <p:cNvPr id="94" name="Group 217">
              <a:extLst>
                <a:ext uri="{FF2B5EF4-FFF2-40B4-BE49-F238E27FC236}">
                  <a16:creationId xmlns:a16="http://schemas.microsoft.com/office/drawing/2014/main" id="{A4AC597B-1070-4223-A1C1-DEB2657B76C2}"/>
                </a:ext>
              </a:extLst>
            </p:cNvPr>
            <p:cNvGrpSpPr/>
            <p:nvPr/>
          </p:nvGrpSpPr>
          <p:grpSpPr>
            <a:xfrm>
              <a:off x="3441316" y="735582"/>
              <a:ext cx="480325" cy="793222"/>
              <a:chOff x="3441316" y="735582"/>
              <a:chExt cx="480325" cy="793222"/>
            </a:xfrm>
          </p:grpSpPr>
          <p:sp>
            <p:nvSpPr>
              <p:cNvPr id="99" name="Freeform 78">
                <a:extLst>
                  <a:ext uri="{FF2B5EF4-FFF2-40B4-BE49-F238E27FC236}">
                    <a16:creationId xmlns:a16="http://schemas.microsoft.com/office/drawing/2014/main" id="{87D95848-C5C2-4B71-B65C-2250557644D8}"/>
                  </a:ext>
                </a:extLst>
              </p:cNvPr>
              <p:cNvSpPr>
                <a:spLocks noChangeArrowheads="1"/>
              </p:cNvSpPr>
              <p:nvPr/>
            </p:nvSpPr>
            <p:spPr bwMode="auto">
              <a:xfrm>
                <a:off x="3441316" y="1136310"/>
                <a:ext cx="480325" cy="392494"/>
              </a:xfrm>
              <a:custGeom>
                <a:avLst/>
                <a:gdLst>
                  <a:gd name="T0" fmla="*/ 448 w 770"/>
                  <a:gd name="T1" fmla="*/ 585 h 632"/>
                  <a:gd name="T2" fmla="*/ 448 w 770"/>
                  <a:gd name="T3" fmla="*/ 585 h 632"/>
                  <a:gd name="T4" fmla="*/ 551 w 770"/>
                  <a:gd name="T5" fmla="*/ 608 h 632"/>
                  <a:gd name="T6" fmla="*/ 586 w 770"/>
                  <a:gd name="T7" fmla="*/ 539 h 632"/>
                  <a:gd name="T8" fmla="*/ 574 w 770"/>
                  <a:gd name="T9" fmla="*/ 493 h 632"/>
                  <a:gd name="T10" fmla="*/ 529 w 770"/>
                  <a:gd name="T11" fmla="*/ 447 h 632"/>
                  <a:gd name="T12" fmla="*/ 769 w 770"/>
                  <a:gd name="T13" fmla="*/ 447 h 632"/>
                  <a:gd name="T14" fmla="*/ 769 w 770"/>
                  <a:gd name="T15" fmla="*/ 0 h 632"/>
                  <a:gd name="T16" fmla="*/ 0 w 770"/>
                  <a:gd name="T17" fmla="*/ 0 h 632"/>
                  <a:gd name="T18" fmla="*/ 12 w 770"/>
                  <a:gd name="T19" fmla="*/ 46 h 632"/>
                  <a:gd name="T20" fmla="*/ 448 w 770"/>
                  <a:gd name="T21" fmla="*/ 58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632">
                    <a:moveTo>
                      <a:pt x="448" y="585"/>
                    </a:moveTo>
                    <a:lnTo>
                      <a:pt x="448" y="585"/>
                    </a:lnTo>
                    <a:cubicBezTo>
                      <a:pt x="483" y="620"/>
                      <a:pt x="529" y="631"/>
                      <a:pt x="551" y="608"/>
                    </a:cubicBezTo>
                    <a:cubicBezTo>
                      <a:pt x="574" y="585"/>
                      <a:pt x="586" y="562"/>
                      <a:pt x="586" y="539"/>
                    </a:cubicBezTo>
                    <a:cubicBezTo>
                      <a:pt x="586" y="528"/>
                      <a:pt x="574" y="516"/>
                      <a:pt x="574" y="493"/>
                    </a:cubicBezTo>
                    <a:cubicBezTo>
                      <a:pt x="529" y="447"/>
                      <a:pt x="529" y="447"/>
                      <a:pt x="529" y="447"/>
                    </a:cubicBezTo>
                    <a:cubicBezTo>
                      <a:pt x="609" y="447"/>
                      <a:pt x="689" y="447"/>
                      <a:pt x="769" y="447"/>
                    </a:cubicBezTo>
                    <a:cubicBezTo>
                      <a:pt x="769" y="0"/>
                      <a:pt x="769" y="0"/>
                      <a:pt x="769" y="0"/>
                    </a:cubicBezTo>
                    <a:cubicBezTo>
                      <a:pt x="0" y="0"/>
                      <a:pt x="0" y="0"/>
                      <a:pt x="0" y="0"/>
                    </a:cubicBezTo>
                    <a:cubicBezTo>
                      <a:pt x="0" y="11"/>
                      <a:pt x="0" y="23"/>
                      <a:pt x="12" y="46"/>
                    </a:cubicBezTo>
                    <a:cubicBezTo>
                      <a:pt x="448" y="585"/>
                      <a:pt x="448" y="585"/>
                      <a:pt x="448" y="585"/>
                    </a:cubicBezTo>
                  </a:path>
                </a:pathLst>
              </a:custGeom>
              <a:gradFill>
                <a:gsLst>
                  <a:gs pos="92000">
                    <a:schemeClr val="accent2"/>
                  </a:gs>
                  <a:gs pos="0">
                    <a:schemeClr val="accent2">
                      <a:lumMod val="60000"/>
                      <a:lumOff val="40000"/>
                    </a:schemeClr>
                  </a:gs>
                </a:gsLst>
                <a:lin ang="2700000" scaled="1"/>
              </a:gradFill>
              <a:ln>
                <a:noFill/>
              </a:ln>
              <a:effectLst/>
            </p:spPr>
            <p:txBody>
              <a:bodyPr wrap="none" anchor="ctr"/>
              <a:lstStyle/>
              <a:p>
                <a:pPr algn="ctr"/>
                <a:endParaRPr lang="en-US"/>
              </a:p>
            </p:txBody>
          </p:sp>
          <p:sp>
            <p:nvSpPr>
              <p:cNvPr id="100" name="Freeform 80">
                <a:extLst>
                  <a:ext uri="{FF2B5EF4-FFF2-40B4-BE49-F238E27FC236}">
                    <a16:creationId xmlns:a16="http://schemas.microsoft.com/office/drawing/2014/main" id="{6BEF8E2A-512D-43ED-8C8B-15BF35E9A9F3}"/>
                  </a:ext>
                </a:extLst>
              </p:cNvPr>
              <p:cNvSpPr>
                <a:spLocks noChangeArrowheads="1"/>
              </p:cNvSpPr>
              <p:nvPr/>
            </p:nvSpPr>
            <p:spPr bwMode="auto">
              <a:xfrm>
                <a:off x="3441316" y="735582"/>
                <a:ext cx="480325" cy="400728"/>
              </a:xfrm>
              <a:custGeom>
                <a:avLst/>
                <a:gdLst>
                  <a:gd name="T0" fmla="*/ 769 w 770"/>
                  <a:gd name="T1" fmla="*/ 184 h 644"/>
                  <a:gd name="T2" fmla="*/ 769 w 770"/>
                  <a:gd name="T3" fmla="*/ 184 h 644"/>
                  <a:gd name="T4" fmla="*/ 529 w 770"/>
                  <a:gd name="T5" fmla="*/ 184 h 644"/>
                  <a:gd name="T6" fmla="*/ 574 w 770"/>
                  <a:gd name="T7" fmla="*/ 138 h 644"/>
                  <a:gd name="T8" fmla="*/ 551 w 770"/>
                  <a:gd name="T9" fmla="*/ 23 h 644"/>
                  <a:gd name="T10" fmla="*/ 448 w 770"/>
                  <a:gd name="T11" fmla="*/ 35 h 644"/>
                  <a:gd name="T12" fmla="*/ 12 w 770"/>
                  <a:gd name="T13" fmla="*/ 585 h 644"/>
                  <a:gd name="T14" fmla="*/ 0 w 770"/>
                  <a:gd name="T15" fmla="*/ 643 h 644"/>
                  <a:gd name="T16" fmla="*/ 769 w 770"/>
                  <a:gd name="T17" fmla="*/ 643 h 644"/>
                  <a:gd name="T18" fmla="*/ 769 w 770"/>
                  <a:gd name="T19" fmla="*/ 18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0" h="644">
                    <a:moveTo>
                      <a:pt x="769" y="184"/>
                    </a:moveTo>
                    <a:lnTo>
                      <a:pt x="769" y="184"/>
                    </a:lnTo>
                    <a:cubicBezTo>
                      <a:pt x="529" y="184"/>
                      <a:pt x="529" y="184"/>
                      <a:pt x="529" y="184"/>
                    </a:cubicBezTo>
                    <a:cubicBezTo>
                      <a:pt x="574" y="138"/>
                      <a:pt x="574" y="138"/>
                      <a:pt x="574" y="138"/>
                    </a:cubicBezTo>
                    <a:cubicBezTo>
                      <a:pt x="597" y="103"/>
                      <a:pt x="586" y="57"/>
                      <a:pt x="551" y="23"/>
                    </a:cubicBezTo>
                    <a:cubicBezTo>
                      <a:pt x="529" y="0"/>
                      <a:pt x="483" y="11"/>
                      <a:pt x="448" y="35"/>
                    </a:cubicBezTo>
                    <a:cubicBezTo>
                      <a:pt x="12" y="585"/>
                      <a:pt x="12" y="585"/>
                      <a:pt x="12" y="585"/>
                    </a:cubicBezTo>
                    <a:cubicBezTo>
                      <a:pt x="0" y="608"/>
                      <a:pt x="0" y="620"/>
                      <a:pt x="0" y="643"/>
                    </a:cubicBezTo>
                    <a:cubicBezTo>
                      <a:pt x="0" y="643"/>
                      <a:pt x="0" y="643"/>
                      <a:pt x="769" y="643"/>
                    </a:cubicBezTo>
                    <a:cubicBezTo>
                      <a:pt x="769" y="184"/>
                      <a:pt x="769" y="184"/>
                      <a:pt x="769" y="184"/>
                    </a:cubicBezTo>
                  </a:path>
                </a:pathLst>
              </a:custGeom>
              <a:solidFill>
                <a:schemeClr val="accent2">
                  <a:lumMod val="60000"/>
                  <a:lumOff val="40000"/>
                </a:schemeClr>
              </a:solidFill>
              <a:ln>
                <a:noFill/>
              </a:ln>
              <a:effectLst/>
            </p:spPr>
            <p:txBody>
              <a:bodyPr wrap="none" anchor="ctr"/>
              <a:lstStyle/>
              <a:p>
                <a:pPr algn="ctr"/>
                <a:endParaRPr lang="en-US"/>
              </a:p>
            </p:txBody>
          </p:sp>
        </p:grpSp>
        <p:grpSp>
          <p:nvGrpSpPr>
            <p:cNvPr id="95" name="Group 170">
              <a:extLst>
                <a:ext uri="{FF2B5EF4-FFF2-40B4-BE49-F238E27FC236}">
                  <a16:creationId xmlns:a16="http://schemas.microsoft.com/office/drawing/2014/main" id="{85E65B3A-F593-4617-B157-D352D6B65F45}"/>
                </a:ext>
              </a:extLst>
            </p:cNvPr>
            <p:cNvGrpSpPr/>
            <p:nvPr/>
          </p:nvGrpSpPr>
          <p:grpSpPr>
            <a:xfrm>
              <a:off x="5184246" y="834392"/>
              <a:ext cx="913989" cy="2942329"/>
              <a:chOff x="4992626" y="834392"/>
              <a:chExt cx="913989" cy="2942329"/>
            </a:xfrm>
            <a:gradFill>
              <a:gsLst>
                <a:gs pos="58000">
                  <a:schemeClr val="accent2">
                    <a:lumMod val="88000"/>
                  </a:schemeClr>
                </a:gs>
                <a:gs pos="100000">
                  <a:schemeClr val="accent2">
                    <a:lumMod val="60000"/>
                    <a:lumOff val="40000"/>
                  </a:schemeClr>
                </a:gs>
              </a:gsLst>
              <a:lin ang="16200000" scaled="1"/>
            </a:gradFill>
          </p:grpSpPr>
          <p:sp>
            <p:nvSpPr>
              <p:cNvPr id="97" name="Freeform 82">
                <a:extLst>
                  <a:ext uri="{FF2B5EF4-FFF2-40B4-BE49-F238E27FC236}">
                    <a16:creationId xmlns:a16="http://schemas.microsoft.com/office/drawing/2014/main" id="{02C610B1-5D4A-4233-9839-111AF1F68D1C}"/>
                  </a:ext>
                </a:extLst>
              </p:cNvPr>
              <p:cNvSpPr>
                <a:spLocks noChangeArrowheads="1"/>
              </p:cNvSpPr>
              <p:nvPr/>
            </p:nvSpPr>
            <p:spPr bwMode="auto">
              <a:xfrm>
                <a:off x="5171033" y="1569974"/>
                <a:ext cx="735582" cy="2206747"/>
              </a:xfrm>
              <a:custGeom>
                <a:avLst/>
                <a:gdLst>
                  <a:gd name="T0" fmla="*/ 872 w 1183"/>
                  <a:gd name="T1" fmla="*/ 0 h 3546"/>
                  <a:gd name="T2" fmla="*/ 872 w 1183"/>
                  <a:gd name="T3" fmla="*/ 0 h 3546"/>
                  <a:gd name="T4" fmla="*/ 0 w 1183"/>
                  <a:gd name="T5" fmla="*/ 0 h 3546"/>
                  <a:gd name="T6" fmla="*/ 0 w 1183"/>
                  <a:gd name="T7" fmla="*/ 57 h 3546"/>
                  <a:gd name="T8" fmla="*/ 0 w 1183"/>
                  <a:gd name="T9" fmla="*/ 2869 h 3546"/>
                  <a:gd name="T10" fmla="*/ 425 w 1183"/>
                  <a:gd name="T11" fmla="*/ 3453 h 3546"/>
                  <a:gd name="T12" fmla="*/ 1182 w 1183"/>
                  <a:gd name="T13" fmla="*/ 3533 h 3546"/>
                  <a:gd name="T14" fmla="*/ 872 w 1183"/>
                  <a:gd name="T15" fmla="*/ 3028 h 3546"/>
                  <a:gd name="T16" fmla="*/ 872 w 1183"/>
                  <a:gd name="T17" fmla="*/ 998 h 3546"/>
                  <a:gd name="T18" fmla="*/ 872 w 1183"/>
                  <a:gd name="T19" fmla="*/ 0 h 3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3" h="3546">
                    <a:moveTo>
                      <a:pt x="872" y="0"/>
                    </a:moveTo>
                    <a:lnTo>
                      <a:pt x="872" y="0"/>
                    </a:lnTo>
                    <a:cubicBezTo>
                      <a:pt x="0" y="0"/>
                      <a:pt x="0" y="0"/>
                      <a:pt x="0" y="0"/>
                    </a:cubicBezTo>
                    <a:cubicBezTo>
                      <a:pt x="0" y="57"/>
                      <a:pt x="0" y="57"/>
                      <a:pt x="0" y="57"/>
                    </a:cubicBezTo>
                    <a:cubicBezTo>
                      <a:pt x="0" y="57"/>
                      <a:pt x="0" y="2536"/>
                      <a:pt x="0" y="2869"/>
                    </a:cubicBezTo>
                    <a:cubicBezTo>
                      <a:pt x="0" y="3051"/>
                      <a:pt x="149" y="3327"/>
                      <a:pt x="425" y="3453"/>
                    </a:cubicBezTo>
                    <a:cubicBezTo>
                      <a:pt x="631" y="3545"/>
                      <a:pt x="929" y="3533"/>
                      <a:pt x="1182" y="3533"/>
                    </a:cubicBezTo>
                    <a:cubicBezTo>
                      <a:pt x="1182" y="3533"/>
                      <a:pt x="872" y="3361"/>
                      <a:pt x="872" y="3028"/>
                    </a:cubicBezTo>
                    <a:cubicBezTo>
                      <a:pt x="872" y="2697"/>
                      <a:pt x="872" y="998"/>
                      <a:pt x="872" y="998"/>
                    </a:cubicBezTo>
                    <a:cubicBezTo>
                      <a:pt x="872" y="0"/>
                      <a:pt x="872" y="0"/>
                      <a:pt x="872" y="0"/>
                    </a:cubicBezTo>
                  </a:path>
                </a:pathLst>
              </a:custGeom>
              <a:grpFill/>
              <a:ln>
                <a:noFill/>
              </a:ln>
              <a:effectLst/>
            </p:spPr>
            <p:txBody>
              <a:bodyPr wrap="none" anchor="ctr"/>
              <a:lstStyle/>
              <a:p>
                <a:pPr algn="ctr"/>
                <a:endParaRPr lang="en-US"/>
              </a:p>
            </p:txBody>
          </p:sp>
          <p:sp>
            <p:nvSpPr>
              <p:cNvPr id="98" name="Freeform 83">
                <a:extLst>
                  <a:ext uri="{FF2B5EF4-FFF2-40B4-BE49-F238E27FC236}">
                    <a16:creationId xmlns:a16="http://schemas.microsoft.com/office/drawing/2014/main" id="{6FECA54F-DD4E-4B66-AEF9-0626B2176314}"/>
                  </a:ext>
                </a:extLst>
              </p:cNvPr>
              <p:cNvSpPr>
                <a:spLocks noChangeArrowheads="1"/>
              </p:cNvSpPr>
              <p:nvPr/>
            </p:nvSpPr>
            <p:spPr bwMode="auto">
              <a:xfrm>
                <a:off x="4992626" y="834392"/>
                <a:ext cx="721859" cy="735582"/>
              </a:xfrm>
              <a:custGeom>
                <a:avLst/>
                <a:gdLst>
                  <a:gd name="T0" fmla="*/ 287 w 1160"/>
                  <a:gd name="T1" fmla="*/ 1182 h 1183"/>
                  <a:gd name="T2" fmla="*/ 287 w 1160"/>
                  <a:gd name="T3" fmla="*/ 1182 h 1183"/>
                  <a:gd name="T4" fmla="*/ 1159 w 1160"/>
                  <a:gd name="T5" fmla="*/ 1182 h 1183"/>
                  <a:gd name="T6" fmla="*/ 1159 w 1160"/>
                  <a:gd name="T7" fmla="*/ 1090 h 1183"/>
                  <a:gd name="T8" fmla="*/ 1159 w 1160"/>
                  <a:gd name="T9" fmla="*/ 677 h 1183"/>
                  <a:gd name="T10" fmla="*/ 746 w 1160"/>
                  <a:gd name="T11" fmla="*/ 103 h 1183"/>
                  <a:gd name="T12" fmla="*/ 0 w 1160"/>
                  <a:gd name="T13" fmla="*/ 23 h 1183"/>
                  <a:gd name="T14" fmla="*/ 0 w 1160"/>
                  <a:gd name="T15" fmla="*/ 34 h 1183"/>
                  <a:gd name="T16" fmla="*/ 287 w 1160"/>
                  <a:gd name="T17" fmla="*/ 516 h 1183"/>
                  <a:gd name="T18" fmla="*/ 287 w 1160"/>
                  <a:gd name="T19" fmla="*/ 929 h 1183"/>
                  <a:gd name="T20" fmla="*/ 287 w 1160"/>
                  <a:gd name="T21" fmla="*/ 1182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0" h="1183">
                    <a:moveTo>
                      <a:pt x="287" y="1182"/>
                    </a:moveTo>
                    <a:lnTo>
                      <a:pt x="287" y="1182"/>
                    </a:lnTo>
                    <a:cubicBezTo>
                      <a:pt x="1159" y="1182"/>
                      <a:pt x="1159" y="1182"/>
                      <a:pt x="1159" y="1182"/>
                    </a:cubicBezTo>
                    <a:cubicBezTo>
                      <a:pt x="1159" y="1090"/>
                      <a:pt x="1159" y="1090"/>
                      <a:pt x="1159" y="1090"/>
                    </a:cubicBezTo>
                    <a:cubicBezTo>
                      <a:pt x="1159" y="1090"/>
                      <a:pt x="1159" y="1010"/>
                      <a:pt x="1159" y="677"/>
                    </a:cubicBezTo>
                    <a:cubicBezTo>
                      <a:pt x="1159" y="493"/>
                      <a:pt x="1010" y="229"/>
                      <a:pt x="746" y="103"/>
                    </a:cubicBezTo>
                    <a:cubicBezTo>
                      <a:pt x="539" y="0"/>
                      <a:pt x="252" y="23"/>
                      <a:pt x="0" y="23"/>
                    </a:cubicBezTo>
                    <a:cubicBezTo>
                      <a:pt x="0" y="34"/>
                      <a:pt x="0" y="34"/>
                      <a:pt x="0" y="34"/>
                    </a:cubicBezTo>
                    <a:cubicBezTo>
                      <a:pt x="57" y="69"/>
                      <a:pt x="287" y="229"/>
                      <a:pt x="287" y="516"/>
                    </a:cubicBezTo>
                    <a:cubicBezTo>
                      <a:pt x="287" y="849"/>
                      <a:pt x="287" y="929"/>
                      <a:pt x="287" y="929"/>
                    </a:cubicBezTo>
                    <a:cubicBezTo>
                      <a:pt x="287" y="1067"/>
                      <a:pt x="287" y="1136"/>
                      <a:pt x="287" y="1182"/>
                    </a:cubicBezTo>
                  </a:path>
                </a:pathLst>
              </a:custGeom>
              <a:grpFill/>
              <a:ln>
                <a:noFill/>
              </a:ln>
              <a:effectLst/>
            </p:spPr>
            <p:txBody>
              <a:bodyPr wrap="none" anchor="ctr"/>
              <a:lstStyle/>
              <a:p>
                <a:pPr algn="ctr"/>
                <a:endParaRPr lang="en-US"/>
              </a:p>
            </p:txBody>
          </p:sp>
        </p:grpSp>
        <p:sp>
          <p:nvSpPr>
            <p:cNvPr id="96" name="Freeform 84">
              <a:extLst>
                <a:ext uri="{FF2B5EF4-FFF2-40B4-BE49-F238E27FC236}">
                  <a16:creationId xmlns:a16="http://schemas.microsoft.com/office/drawing/2014/main" id="{7078EAB1-A992-4D59-BD11-F4215E09B260}"/>
                </a:ext>
              </a:extLst>
            </p:cNvPr>
            <p:cNvSpPr>
              <a:spLocks noChangeArrowheads="1"/>
            </p:cNvSpPr>
            <p:nvPr/>
          </p:nvSpPr>
          <p:spPr bwMode="auto">
            <a:xfrm>
              <a:off x="5090926" y="850860"/>
              <a:ext cx="271727" cy="565410"/>
            </a:xfrm>
            <a:custGeom>
              <a:avLst/>
              <a:gdLst>
                <a:gd name="T0" fmla="*/ 344 w 437"/>
                <a:gd name="T1" fmla="*/ 906 h 907"/>
                <a:gd name="T2" fmla="*/ 344 w 437"/>
                <a:gd name="T3" fmla="*/ 906 h 907"/>
                <a:gd name="T4" fmla="*/ 436 w 437"/>
                <a:gd name="T5" fmla="*/ 906 h 907"/>
                <a:gd name="T6" fmla="*/ 436 w 437"/>
                <a:gd name="T7" fmla="*/ 493 h 907"/>
                <a:gd name="T8" fmla="*/ 436 w 437"/>
                <a:gd name="T9" fmla="*/ 459 h 907"/>
                <a:gd name="T10" fmla="*/ 137 w 437"/>
                <a:gd name="T11" fmla="*/ 0 h 907"/>
                <a:gd name="T12" fmla="*/ 0 w 437"/>
                <a:gd name="T13" fmla="*/ 0 h 907"/>
                <a:gd name="T14" fmla="*/ 344 w 437"/>
                <a:gd name="T15" fmla="*/ 459 h 907"/>
                <a:gd name="T16" fmla="*/ 344 w 437"/>
                <a:gd name="T17" fmla="*/ 470 h 907"/>
                <a:gd name="T18" fmla="*/ 344 w 437"/>
                <a:gd name="T19" fmla="*/ 906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907">
                  <a:moveTo>
                    <a:pt x="344" y="906"/>
                  </a:moveTo>
                  <a:lnTo>
                    <a:pt x="344" y="906"/>
                  </a:lnTo>
                  <a:cubicBezTo>
                    <a:pt x="436" y="906"/>
                    <a:pt x="436" y="906"/>
                    <a:pt x="436" y="906"/>
                  </a:cubicBezTo>
                  <a:cubicBezTo>
                    <a:pt x="436" y="906"/>
                    <a:pt x="436" y="826"/>
                    <a:pt x="436" y="493"/>
                  </a:cubicBezTo>
                  <a:cubicBezTo>
                    <a:pt x="436" y="482"/>
                    <a:pt x="436" y="470"/>
                    <a:pt x="436" y="459"/>
                  </a:cubicBezTo>
                  <a:cubicBezTo>
                    <a:pt x="413" y="149"/>
                    <a:pt x="137" y="0"/>
                    <a:pt x="137" y="0"/>
                  </a:cubicBezTo>
                  <a:cubicBezTo>
                    <a:pt x="0" y="0"/>
                    <a:pt x="0" y="0"/>
                    <a:pt x="0" y="0"/>
                  </a:cubicBezTo>
                  <a:cubicBezTo>
                    <a:pt x="0" y="0"/>
                    <a:pt x="332" y="218"/>
                    <a:pt x="344" y="459"/>
                  </a:cubicBezTo>
                  <a:cubicBezTo>
                    <a:pt x="344" y="470"/>
                    <a:pt x="344" y="470"/>
                    <a:pt x="344" y="470"/>
                  </a:cubicBezTo>
                  <a:cubicBezTo>
                    <a:pt x="344" y="711"/>
                    <a:pt x="344" y="906"/>
                    <a:pt x="344" y="906"/>
                  </a:cubicBezTo>
                </a:path>
              </a:pathLst>
            </a:custGeom>
            <a:solidFill>
              <a:srgbClr val="C53F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p>
          </p:txBody>
        </p:sp>
      </p:grpSp>
      <p:grpSp>
        <p:nvGrpSpPr>
          <p:cNvPr id="127" name="Group 231">
            <a:extLst>
              <a:ext uri="{FF2B5EF4-FFF2-40B4-BE49-F238E27FC236}">
                <a16:creationId xmlns:a16="http://schemas.microsoft.com/office/drawing/2014/main" id="{FD85DFAA-0A8E-4958-8C81-2D93779F3FF9}"/>
              </a:ext>
            </a:extLst>
          </p:cNvPr>
          <p:cNvGrpSpPr/>
          <p:nvPr/>
        </p:nvGrpSpPr>
        <p:grpSpPr>
          <a:xfrm>
            <a:off x="5874531" y="599731"/>
            <a:ext cx="2534318" cy="2295594"/>
            <a:chOff x="5928063" y="120767"/>
            <a:chExt cx="3169653" cy="3655953"/>
          </a:xfrm>
        </p:grpSpPr>
        <p:grpSp>
          <p:nvGrpSpPr>
            <p:cNvPr id="128" name="Group 226">
              <a:extLst>
                <a:ext uri="{FF2B5EF4-FFF2-40B4-BE49-F238E27FC236}">
                  <a16:creationId xmlns:a16="http://schemas.microsoft.com/office/drawing/2014/main" id="{994C0AFB-7140-4106-9EF8-A89C8F7A7C82}"/>
                </a:ext>
              </a:extLst>
            </p:cNvPr>
            <p:cNvGrpSpPr/>
            <p:nvPr/>
          </p:nvGrpSpPr>
          <p:grpSpPr>
            <a:xfrm>
              <a:off x="6663645" y="227812"/>
              <a:ext cx="1915807" cy="565410"/>
              <a:chOff x="6663645" y="227812"/>
              <a:chExt cx="1915807" cy="565410"/>
            </a:xfrm>
          </p:grpSpPr>
          <p:sp>
            <p:nvSpPr>
              <p:cNvPr id="137" name="Freeform 91">
                <a:extLst>
                  <a:ext uri="{FF2B5EF4-FFF2-40B4-BE49-F238E27FC236}">
                    <a16:creationId xmlns:a16="http://schemas.microsoft.com/office/drawing/2014/main" id="{833F2634-00E1-457B-8DC2-62533AFD0C1C}"/>
                  </a:ext>
                </a:extLst>
              </p:cNvPr>
              <p:cNvSpPr>
                <a:spLocks noChangeArrowheads="1"/>
              </p:cNvSpPr>
              <p:nvPr/>
            </p:nvSpPr>
            <p:spPr bwMode="auto">
              <a:xfrm>
                <a:off x="6663645" y="513262"/>
                <a:ext cx="1915807" cy="279960"/>
              </a:xfrm>
              <a:custGeom>
                <a:avLst/>
                <a:gdLst>
                  <a:gd name="T0" fmla="*/ 3076 w 3077"/>
                  <a:gd name="T1" fmla="*/ 0 h 449"/>
                  <a:gd name="T2" fmla="*/ 3076 w 3077"/>
                  <a:gd name="T3" fmla="*/ 0 h 449"/>
                  <a:gd name="T4" fmla="*/ 0 w 3077"/>
                  <a:gd name="T5" fmla="*/ 0 h 449"/>
                  <a:gd name="T6" fmla="*/ 0 w 3077"/>
                  <a:gd name="T7" fmla="*/ 46 h 449"/>
                  <a:gd name="T8" fmla="*/ 0 w 3077"/>
                  <a:gd name="T9" fmla="*/ 448 h 449"/>
                  <a:gd name="T10" fmla="*/ 3076 w 3077"/>
                  <a:gd name="T11" fmla="*/ 448 h 449"/>
                  <a:gd name="T12" fmla="*/ 3076 w 3077"/>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3077" h="449">
                    <a:moveTo>
                      <a:pt x="3076" y="0"/>
                    </a:moveTo>
                    <a:lnTo>
                      <a:pt x="3076" y="0"/>
                    </a:lnTo>
                    <a:cubicBezTo>
                      <a:pt x="0" y="0"/>
                      <a:pt x="0" y="0"/>
                      <a:pt x="0" y="0"/>
                    </a:cubicBezTo>
                    <a:cubicBezTo>
                      <a:pt x="0" y="12"/>
                      <a:pt x="0" y="23"/>
                      <a:pt x="0" y="46"/>
                    </a:cubicBezTo>
                    <a:cubicBezTo>
                      <a:pt x="0" y="379"/>
                      <a:pt x="0" y="448"/>
                      <a:pt x="0" y="448"/>
                    </a:cubicBezTo>
                    <a:cubicBezTo>
                      <a:pt x="1963" y="448"/>
                      <a:pt x="2755" y="448"/>
                      <a:pt x="3076" y="448"/>
                    </a:cubicBezTo>
                    <a:cubicBezTo>
                      <a:pt x="3076" y="0"/>
                      <a:pt x="3076" y="0"/>
                      <a:pt x="3076" y="0"/>
                    </a:cubicBezTo>
                  </a:path>
                </a:pathLst>
              </a:custGeom>
              <a:gradFill>
                <a:gsLst>
                  <a:gs pos="81000">
                    <a:schemeClr val="accent3">
                      <a:lumMod val="75000"/>
                    </a:schemeClr>
                  </a:gs>
                  <a:gs pos="0">
                    <a:schemeClr val="accent3">
                      <a:lumMod val="60000"/>
                      <a:lumOff val="40000"/>
                    </a:schemeClr>
                  </a:gs>
                </a:gsLst>
                <a:lin ang="2700000" scaled="1"/>
              </a:gradFill>
              <a:ln>
                <a:noFill/>
              </a:ln>
              <a:effectLst/>
            </p:spPr>
            <p:txBody>
              <a:bodyPr wrap="none" anchor="ctr"/>
              <a:lstStyle/>
              <a:p>
                <a:pPr algn="ctr"/>
                <a:endParaRPr lang="en-US"/>
              </a:p>
            </p:txBody>
          </p:sp>
          <p:sp>
            <p:nvSpPr>
              <p:cNvPr id="138" name="Freeform 93">
                <a:extLst>
                  <a:ext uri="{FF2B5EF4-FFF2-40B4-BE49-F238E27FC236}">
                    <a16:creationId xmlns:a16="http://schemas.microsoft.com/office/drawing/2014/main" id="{6D549505-D68F-434D-9B24-08116FD3B529}"/>
                  </a:ext>
                </a:extLst>
              </p:cNvPr>
              <p:cNvSpPr>
                <a:spLocks noChangeArrowheads="1"/>
              </p:cNvSpPr>
              <p:nvPr/>
            </p:nvSpPr>
            <p:spPr bwMode="auto">
              <a:xfrm>
                <a:off x="6663645" y="227812"/>
                <a:ext cx="1915807" cy="285450"/>
              </a:xfrm>
              <a:custGeom>
                <a:avLst/>
                <a:gdLst>
                  <a:gd name="T0" fmla="*/ 3076 w 3077"/>
                  <a:gd name="T1" fmla="*/ 0 h 460"/>
                  <a:gd name="T2" fmla="*/ 3076 w 3077"/>
                  <a:gd name="T3" fmla="*/ 0 h 460"/>
                  <a:gd name="T4" fmla="*/ 299 w 3077"/>
                  <a:gd name="T5" fmla="*/ 0 h 460"/>
                  <a:gd name="T6" fmla="*/ 0 w 3077"/>
                  <a:gd name="T7" fmla="*/ 459 h 460"/>
                  <a:gd name="T8" fmla="*/ 3076 w 3077"/>
                  <a:gd name="T9" fmla="*/ 459 h 460"/>
                  <a:gd name="T10" fmla="*/ 3076 w 3077"/>
                  <a:gd name="T11" fmla="*/ 0 h 460"/>
                </a:gdLst>
                <a:ahLst/>
                <a:cxnLst>
                  <a:cxn ang="0">
                    <a:pos x="T0" y="T1"/>
                  </a:cxn>
                  <a:cxn ang="0">
                    <a:pos x="T2" y="T3"/>
                  </a:cxn>
                  <a:cxn ang="0">
                    <a:pos x="T4" y="T5"/>
                  </a:cxn>
                  <a:cxn ang="0">
                    <a:pos x="T6" y="T7"/>
                  </a:cxn>
                  <a:cxn ang="0">
                    <a:pos x="T8" y="T9"/>
                  </a:cxn>
                  <a:cxn ang="0">
                    <a:pos x="T10" y="T11"/>
                  </a:cxn>
                </a:cxnLst>
                <a:rect l="0" t="0" r="r" b="b"/>
                <a:pathLst>
                  <a:path w="3077" h="460">
                    <a:moveTo>
                      <a:pt x="3076" y="0"/>
                    </a:moveTo>
                    <a:lnTo>
                      <a:pt x="3076" y="0"/>
                    </a:lnTo>
                    <a:cubicBezTo>
                      <a:pt x="299" y="0"/>
                      <a:pt x="299" y="0"/>
                      <a:pt x="299" y="0"/>
                    </a:cubicBezTo>
                    <a:cubicBezTo>
                      <a:pt x="299" y="0"/>
                      <a:pt x="24" y="149"/>
                      <a:pt x="0" y="459"/>
                    </a:cubicBezTo>
                    <a:cubicBezTo>
                      <a:pt x="0" y="459"/>
                      <a:pt x="0" y="459"/>
                      <a:pt x="3076" y="459"/>
                    </a:cubicBezTo>
                    <a:lnTo>
                      <a:pt x="3076" y="0"/>
                    </a:lnTo>
                  </a:path>
                </a:pathLst>
              </a:custGeom>
              <a:solidFill>
                <a:schemeClr val="accent3">
                  <a:lumMod val="60000"/>
                  <a:lumOff val="40000"/>
                </a:schemeClr>
              </a:solidFill>
              <a:ln>
                <a:noFill/>
              </a:ln>
              <a:effectLst/>
            </p:spPr>
            <p:txBody>
              <a:bodyPr wrap="none" anchor="ctr"/>
              <a:lstStyle/>
              <a:p>
                <a:pPr algn="ctr"/>
                <a:endParaRPr lang="en-US"/>
              </a:p>
            </p:txBody>
          </p:sp>
        </p:grpSp>
        <p:grpSp>
          <p:nvGrpSpPr>
            <p:cNvPr id="129" name="Group 219">
              <a:extLst>
                <a:ext uri="{FF2B5EF4-FFF2-40B4-BE49-F238E27FC236}">
                  <a16:creationId xmlns:a16="http://schemas.microsoft.com/office/drawing/2014/main" id="{345E2423-80EF-4367-908E-297158F4424F}"/>
                </a:ext>
              </a:extLst>
            </p:cNvPr>
            <p:cNvGrpSpPr/>
            <p:nvPr/>
          </p:nvGrpSpPr>
          <p:grpSpPr>
            <a:xfrm>
              <a:off x="8633859" y="120767"/>
              <a:ext cx="463857" cy="787733"/>
              <a:chOff x="8633859" y="120767"/>
              <a:chExt cx="463857" cy="787733"/>
            </a:xfrm>
          </p:grpSpPr>
          <p:sp>
            <p:nvSpPr>
              <p:cNvPr id="135" name="Freeform 92">
                <a:extLst>
                  <a:ext uri="{FF2B5EF4-FFF2-40B4-BE49-F238E27FC236}">
                    <a16:creationId xmlns:a16="http://schemas.microsoft.com/office/drawing/2014/main" id="{44014216-25EC-4C93-8596-BA698F93A42C}"/>
                  </a:ext>
                </a:extLst>
              </p:cNvPr>
              <p:cNvSpPr>
                <a:spLocks noChangeArrowheads="1"/>
              </p:cNvSpPr>
              <p:nvPr/>
            </p:nvSpPr>
            <p:spPr bwMode="auto">
              <a:xfrm>
                <a:off x="8633859" y="513262"/>
                <a:ext cx="463857" cy="395238"/>
              </a:xfrm>
              <a:custGeom>
                <a:avLst/>
                <a:gdLst>
                  <a:gd name="T0" fmla="*/ 161 w 747"/>
                  <a:gd name="T1" fmla="*/ 551 h 633"/>
                  <a:gd name="T2" fmla="*/ 161 w 747"/>
                  <a:gd name="T3" fmla="*/ 551 h 633"/>
                  <a:gd name="T4" fmla="*/ 195 w 747"/>
                  <a:gd name="T5" fmla="*/ 609 h 633"/>
                  <a:gd name="T6" fmla="*/ 299 w 747"/>
                  <a:gd name="T7" fmla="*/ 597 h 633"/>
                  <a:gd name="T8" fmla="*/ 734 w 747"/>
                  <a:gd name="T9" fmla="*/ 46 h 633"/>
                  <a:gd name="T10" fmla="*/ 746 w 747"/>
                  <a:gd name="T11" fmla="*/ 0 h 633"/>
                  <a:gd name="T12" fmla="*/ 0 w 747"/>
                  <a:gd name="T13" fmla="*/ 0 h 633"/>
                  <a:gd name="T14" fmla="*/ 0 w 747"/>
                  <a:gd name="T15" fmla="*/ 448 h 633"/>
                  <a:gd name="T16" fmla="*/ 218 w 747"/>
                  <a:gd name="T17" fmla="*/ 448 h 633"/>
                  <a:gd name="T18" fmla="*/ 184 w 747"/>
                  <a:gd name="T19" fmla="*/ 505 h 633"/>
                  <a:gd name="T20" fmla="*/ 161 w 747"/>
                  <a:gd name="T21" fmla="*/ 55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633">
                    <a:moveTo>
                      <a:pt x="161" y="551"/>
                    </a:moveTo>
                    <a:lnTo>
                      <a:pt x="161" y="551"/>
                    </a:lnTo>
                    <a:cubicBezTo>
                      <a:pt x="161" y="574"/>
                      <a:pt x="172" y="597"/>
                      <a:pt x="195" y="609"/>
                    </a:cubicBezTo>
                    <a:cubicBezTo>
                      <a:pt x="218" y="632"/>
                      <a:pt x="264" y="632"/>
                      <a:pt x="299" y="597"/>
                    </a:cubicBezTo>
                    <a:cubicBezTo>
                      <a:pt x="734" y="46"/>
                      <a:pt x="734" y="46"/>
                      <a:pt x="734" y="46"/>
                    </a:cubicBezTo>
                    <a:cubicBezTo>
                      <a:pt x="746" y="35"/>
                      <a:pt x="746" y="12"/>
                      <a:pt x="746" y="0"/>
                    </a:cubicBezTo>
                    <a:cubicBezTo>
                      <a:pt x="470" y="0"/>
                      <a:pt x="230" y="0"/>
                      <a:pt x="0" y="0"/>
                    </a:cubicBezTo>
                    <a:cubicBezTo>
                      <a:pt x="0" y="448"/>
                      <a:pt x="0" y="448"/>
                      <a:pt x="0" y="448"/>
                    </a:cubicBezTo>
                    <a:cubicBezTo>
                      <a:pt x="218" y="448"/>
                      <a:pt x="218" y="448"/>
                      <a:pt x="218" y="448"/>
                    </a:cubicBezTo>
                    <a:cubicBezTo>
                      <a:pt x="184" y="505"/>
                      <a:pt x="184" y="505"/>
                      <a:pt x="184" y="505"/>
                    </a:cubicBezTo>
                    <a:cubicBezTo>
                      <a:pt x="172" y="517"/>
                      <a:pt x="161" y="528"/>
                      <a:pt x="161" y="551"/>
                    </a:cubicBezTo>
                  </a:path>
                </a:pathLst>
              </a:custGeom>
              <a:gradFill>
                <a:gsLst>
                  <a:gs pos="81000">
                    <a:schemeClr val="accent3">
                      <a:lumMod val="75000"/>
                    </a:schemeClr>
                  </a:gs>
                  <a:gs pos="0">
                    <a:schemeClr val="accent3">
                      <a:lumMod val="60000"/>
                      <a:lumOff val="40000"/>
                    </a:schemeClr>
                  </a:gs>
                </a:gsLst>
                <a:lin ang="2700000" scaled="1"/>
              </a:gradFill>
              <a:ln>
                <a:noFill/>
              </a:ln>
              <a:effectLst/>
            </p:spPr>
            <p:txBody>
              <a:bodyPr wrap="none" anchor="ctr"/>
              <a:lstStyle/>
              <a:p>
                <a:pPr algn="ctr"/>
                <a:endParaRPr lang="en-US"/>
              </a:p>
            </p:txBody>
          </p:sp>
          <p:sp>
            <p:nvSpPr>
              <p:cNvPr id="136" name="Freeform 94">
                <a:extLst>
                  <a:ext uri="{FF2B5EF4-FFF2-40B4-BE49-F238E27FC236}">
                    <a16:creationId xmlns:a16="http://schemas.microsoft.com/office/drawing/2014/main" id="{91D80CE4-B54D-47EB-B43F-C4F90032E460}"/>
                  </a:ext>
                </a:extLst>
              </p:cNvPr>
              <p:cNvSpPr>
                <a:spLocks noChangeArrowheads="1"/>
              </p:cNvSpPr>
              <p:nvPr/>
            </p:nvSpPr>
            <p:spPr bwMode="auto">
              <a:xfrm>
                <a:off x="8633859" y="120767"/>
                <a:ext cx="463857" cy="392494"/>
              </a:xfrm>
              <a:custGeom>
                <a:avLst/>
                <a:gdLst>
                  <a:gd name="T0" fmla="*/ 0 w 747"/>
                  <a:gd name="T1" fmla="*/ 631 h 632"/>
                  <a:gd name="T2" fmla="*/ 0 w 747"/>
                  <a:gd name="T3" fmla="*/ 631 h 632"/>
                  <a:gd name="T4" fmla="*/ 746 w 747"/>
                  <a:gd name="T5" fmla="*/ 631 h 632"/>
                  <a:gd name="T6" fmla="*/ 734 w 747"/>
                  <a:gd name="T7" fmla="*/ 585 h 632"/>
                  <a:gd name="T8" fmla="*/ 299 w 747"/>
                  <a:gd name="T9" fmla="*/ 35 h 632"/>
                  <a:gd name="T10" fmla="*/ 195 w 747"/>
                  <a:gd name="T11" fmla="*/ 23 h 632"/>
                  <a:gd name="T12" fmla="*/ 184 w 747"/>
                  <a:gd name="T13" fmla="*/ 126 h 632"/>
                  <a:gd name="T14" fmla="*/ 218 w 747"/>
                  <a:gd name="T15" fmla="*/ 172 h 632"/>
                  <a:gd name="T16" fmla="*/ 0 w 747"/>
                  <a:gd name="T17" fmla="*/ 172 h 632"/>
                  <a:gd name="T18" fmla="*/ 0 w 747"/>
                  <a:gd name="T19" fmla="*/ 63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7" h="632">
                    <a:moveTo>
                      <a:pt x="0" y="631"/>
                    </a:moveTo>
                    <a:lnTo>
                      <a:pt x="0" y="631"/>
                    </a:lnTo>
                    <a:cubicBezTo>
                      <a:pt x="230" y="631"/>
                      <a:pt x="470" y="631"/>
                      <a:pt x="746" y="631"/>
                    </a:cubicBezTo>
                    <a:cubicBezTo>
                      <a:pt x="746" y="608"/>
                      <a:pt x="746" y="597"/>
                      <a:pt x="734" y="585"/>
                    </a:cubicBezTo>
                    <a:cubicBezTo>
                      <a:pt x="299" y="35"/>
                      <a:pt x="299" y="35"/>
                      <a:pt x="299" y="35"/>
                    </a:cubicBezTo>
                    <a:cubicBezTo>
                      <a:pt x="264" y="0"/>
                      <a:pt x="218" y="0"/>
                      <a:pt x="195" y="23"/>
                    </a:cubicBezTo>
                    <a:cubicBezTo>
                      <a:pt x="161" y="46"/>
                      <a:pt x="149" y="92"/>
                      <a:pt x="184" y="126"/>
                    </a:cubicBezTo>
                    <a:cubicBezTo>
                      <a:pt x="218" y="172"/>
                      <a:pt x="218" y="172"/>
                      <a:pt x="218" y="172"/>
                    </a:cubicBezTo>
                    <a:cubicBezTo>
                      <a:pt x="138" y="172"/>
                      <a:pt x="69" y="172"/>
                      <a:pt x="0" y="172"/>
                    </a:cubicBezTo>
                    <a:cubicBezTo>
                      <a:pt x="0" y="631"/>
                      <a:pt x="0" y="631"/>
                      <a:pt x="0" y="631"/>
                    </a:cubicBezTo>
                  </a:path>
                </a:pathLst>
              </a:custGeom>
              <a:solidFill>
                <a:schemeClr val="accent3">
                  <a:lumMod val="60000"/>
                  <a:lumOff val="40000"/>
                </a:schemeClr>
              </a:solidFill>
              <a:ln>
                <a:noFill/>
              </a:ln>
              <a:effectLst/>
            </p:spPr>
            <p:txBody>
              <a:bodyPr wrap="none" anchor="ctr"/>
              <a:lstStyle/>
              <a:p>
                <a:pPr algn="ctr"/>
                <a:endParaRPr lang="en-US"/>
              </a:p>
            </p:txBody>
          </p:sp>
        </p:grpSp>
        <p:grpSp>
          <p:nvGrpSpPr>
            <p:cNvPr id="130" name="Group 173">
              <a:extLst>
                <a:ext uri="{FF2B5EF4-FFF2-40B4-BE49-F238E27FC236}">
                  <a16:creationId xmlns:a16="http://schemas.microsoft.com/office/drawing/2014/main" id="{29D01ADE-3A4E-4AD8-AA78-15638CAAC3D7}"/>
                </a:ext>
              </a:extLst>
            </p:cNvPr>
            <p:cNvGrpSpPr/>
            <p:nvPr/>
          </p:nvGrpSpPr>
          <p:grpSpPr>
            <a:xfrm>
              <a:off x="5928063" y="227812"/>
              <a:ext cx="922223" cy="3548908"/>
              <a:chOff x="5736443" y="227812"/>
              <a:chExt cx="922223" cy="3548908"/>
            </a:xfrm>
            <a:gradFill>
              <a:gsLst>
                <a:gs pos="100000">
                  <a:schemeClr val="accent3">
                    <a:lumMod val="96000"/>
                  </a:schemeClr>
                </a:gs>
                <a:gs pos="54000">
                  <a:schemeClr val="accent3">
                    <a:lumMod val="75000"/>
                  </a:schemeClr>
                </a:gs>
              </a:gsLst>
              <a:lin ang="16200000" scaled="1"/>
            </a:gradFill>
          </p:grpSpPr>
          <p:sp>
            <p:nvSpPr>
              <p:cNvPr id="132" name="Freeform 95">
                <a:extLst>
                  <a:ext uri="{FF2B5EF4-FFF2-40B4-BE49-F238E27FC236}">
                    <a16:creationId xmlns:a16="http://schemas.microsoft.com/office/drawing/2014/main" id="{4554925D-526F-45EA-8DFF-F3F82A6C0BB4}"/>
                  </a:ext>
                </a:extLst>
              </p:cNvPr>
              <p:cNvSpPr>
                <a:spLocks noChangeArrowheads="1"/>
              </p:cNvSpPr>
              <p:nvPr/>
            </p:nvSpPr>
            <p:spPr bwMode="auto">
              <a:xfrm>
                <a:off x="5736443" y="905754"/>
                <a:ext cx="735582" cy="2870966"/>
              </a:xfrm>
              <a:custGeom>
                <a:avLst/>
                <a:gdLst>
                  <a:gd name="T0" fmla="*/ 1181 w 1182"/>
                  <a:gd name="T1" fmla="*/ 3936 h 4613"/>
                  <a:gd name="T2" fmla="*/ 1181 w 1182"/>
                  <a:gd name="T3" fmla="*/ 3936 h 4613"/>
                  <a:gd name="T4" fmla="*/ 1181 w 1182"/>
                  <a:gd name="T5" fmla="*/ 126 h 4613"/>
                  <a:gd name="T6" fmla="*/ 1181 w 1182"/>
                  <a:gd name="T7" fmla="*/ 0 h 4613"/>
                  <a:gd name="T8" fmla="*/ 310 w 1182"/>
                  <a:gd name="T9" fmla="*/ 0 h 4613"/>
                  <a:gd name="T10" fmla="*/ 310 w 1182"/>
                  <a:gd name="T11" fmla="*/ 1067 h 4613"/>
                  <a:gd name="T12" fmla="*/ 310 w 1182"/>
                  <a:gd name="T13" fmla="*/ 4095 h 4613"/>
                  <a:gd name="T14" fmla="*/ 0 w 1182"/>
                  <a:gd name="T15" fmla="*/ 4589 h 4613"/>
                  <a:gd name="T16" fmla="*/ 757 w 1182"/>
                  <a:gd name="T17" fmla="*/ 4508 h 4613"/>
                  <a:gd name="T18" fmla="*/ 1181 w 1182"/>
                  <a:gd name="T19" fmla="*/ 3936 h 4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2" h="4613">
                    <a:moveTo>
                      <a:pt x="1181" y="3936"/>
                    </a:moveTo>
                    <a:lnTo>
                      <a:pt x="1181" y="3936"/>
                    </a:lnTo>
                    <a:cubicBezTo>
                      <a:pt x="1181" y="3603"/>
                      <a:pt x="1181" y="126"/>
                      <a:pt x="1181" y="126"/>
                    </a:cubicBezTo>
                    <a:cubicBezTo>
                      <a:pt x="1181" y="80"/>
                      <a:pt x="1181" y="34"/>
                      <a:pt x="1181" y="0"/>
                    </a:cubicBezTo>
                    <a:cubicBezTo>
                      <a:pt x="310" y="0"/>
                      <a:pt x="310" y="0"/>
                      <a:pt x="310" y="0"/>
                    </a:cubicBezTo>
                    <a:cubicBezTo>
                      <a:pt x="310" y="1067"/>
                      <a:pt x="310" y="1067"/>
                      <a:pt x="310" y="1067"/>
                    </a:cubicBezTo>
                    <a:cubicBezTo>
                      <a:pt x="310" y="1067"/>
                      <a:pt x="310" y="3764"/>
                      <a:pt x="310" y="4095"/>
                    </a:cubicBezTo>
                    <a:cubicBezTo>
                      <a:pt x="310" y="4428"/>
                      <a:pt x="0" y="4589"/>
                      <a:pt x="0" y="4589"/>
                    </a:cubicBezTo>
                    <a:cubicBezTo>
                      <a:pt x="253" y="4589"/>
                      <a:pt x="551" y="4612"/>
                      <a:pt x="757" y="4508"/>
                    </a:cubicBezTo>
                    <a:cubicBezTo>
                      <a:pt x="1032" y="4382"/>
                      <a:pt x="1181" y="4118"/>
                      <a:pt x="1181" y="3936"/>
                    </a:cubicBezTo>
                  </a:path>
                </a:pathLst>
              </a:custGeom>
              <a:grpFill/>
              <a:ln>
                <a:noFill/>
              </a:ln>
              <a:effectLst/>
            </p:spPr>
            <p:txBody>
              <a:bodyPr wrap="none" anchor="ctr"/>
              <a:lstStyle/>
              <a:p>
                <a:pPr algn="ctr"/>
                <a:endParaRPr lang="en-US"/>
              </a:p>
            </p:txBody>
          </p:sp>
          <p:sp>
            <p:nvSpPr>
              <p:cNvPr id="133" name="Freeform 96">
                <a:extLst>
                  <a:ext uri="{FF2B5EF4-FFF2-40B4-BE49-F238E27FC236}">
                    <a16:creationId xmlns:a16="http://schemas.microsoft.com/office/drawing/2014/main" id="{5F078613-7B61-4DE9-B2D5-1E36298C7F49}"/>
                  </a:ext>
                </a:extLst>
              </p:cNvPr>
              <p:cNvSpPr>
                <a:spLocks noChangeArrowheads="1"/>
              </p:cNvSpPr>
              <p:nvPr/>
            </p:nvSpPr>
            <p:spPr bwMode="auto">
              <a:xfrm>
                <a:off x="6570835" y="227812"/>
                <a:ext cx="87831" cy="65873"/>
              </a:xfrm>
              <a:custGeom>
                <a:avLst/>
                <a:gdLst>
                  <a:gd name="T0" fmla="*/ 0 w 139"/>
                  <a:gd name="T1" fmla="*/ 103 h 104"/>
                  <a:gd name="T2" fmla="*/ 0 w 139"/>
                  <a:gd name="T3" fmla="*/ 103 h 104"/>
                  <a:gd name="T4" fmla="*/ 138 w 139"/>
                  <a:gd name="T5" fmla="*/ 0 h 104"/>
                  <a:gd name="T6" fmla="*/ 0 w 139"/>
                  <a:gd name="T7" fmla="*/ 0 h 104"/>
                  <a:gd name="T8" fmla="*/ 0 w 139"/>
                  <a:gd name="T9" fmla="*/ 103 h 104"/>
                </a:gdLst>
                <a:ahLst/>
                <a:cxnLst>
                  <a:cxn ang="0">
                    <a:pos x="T0" y="T1"/>
                  </a:cxn>
                  <a:cxn ang="0">
                    <a:pos x="T2" y="T3"/>
                  </a:cxn>
                  <a:cxn ang="0">
                    <a:pos x="T4" y="T5"/>
                  </a:cxn>
                  <a:cxn ang="0">
                    <a:pos x="T6" y="T7"/>
                  </a:cxn>
                  <a:cxn ang="0">
                    <a:pos x="T8" y="T9"/>
                  </a:cxn>
                </a:cxnLst>
                <a:rect l="0" t="0" r="r" b="b"/>
                <a:pathLst>
                  <a:path w="139" h="104">
                    <a:moveTo>
                      <a:pt x="0" y="103"/>
                    </a:moveTo>
                    <a:lnTo>
                      <a:pt x="0" y="103"/>
                    </a:lnTo>
                    <a:cubicBezTo>
                      <a:pt x="69" y="35"/>
                      <a:pt x="138" y="0"/>
                      <a:pt x="138" y="0"/>
                    </a:cubicBezTo>
                    <a:cubicBezTo>
                      <a:pt x="92" y="0"/>
                      <a:pt x="46" y="0"/>
                      <a:pt x="0" y="0"/>
                    </a:cubicBezTo>
                    <a:cubicBezTo>
                      <a:pt x="0" y="103"/>
                      <a:pt x="0" y="103"/>
                      <a:pt x="0" y="103"/>
                    </a:cubicBezTo>
                  </a:path>
                </a:pathLst>
              </a:custGeom>
              <a:grpFill/>
              <a:ln>
                <a:noFill/>
              </a:ln>
              <a:effectLst/>
            </p:spPr>
            <p:txBody>
              <a:bodyPr wrap="none" anchor="ctr"/>
              <a:lstStyle/>
              <a:p>
                <a:pPr algn="ctr"/>
                <a:endParaRPr lang="en-US"/>
              </a:p>
            </p:txBody>
          </p:sp>
          <p:sp>
            <p:nvSpPr>
              <p:cNvPr id="134" name="Freeform 97">
                <a:extLst>
                  <a:ext uri="{FF2B5EF4-FFF2-40B4-BE49-F238E27FC236}">
                    <a16:creationId xmlns:a16="http://schemas.microsoft.com/office/drawing/2014/main" id="{A8B0D0EA-A161-4F06-8CD4-A97FBCE6D5C7}"/>
                  </a:ext>
                </a:extLst>
              </p:cNvPr>
              <p:cNvSpPr>
                <a:spLocks noChangeArrowheads="1"/>
              </p:cNvSpPr>
              <p:nvPr/>
            </p:nvSpPr>
            <p:spPr bwMode="auto">
              <a:xfrm>
                <a:off x="5928573" y="227812"/>
                <a:ext cx="642262" cy="680688"/>
              </a:xfrm>
              <a:custGeom>
                <a:avLst/>
                <a:gdLst>
                  <a:gd name="T0" fmla="*/ 871 w 1033"/>
                  <a:gd name="T1" fmla="*/ 505 h 1092"/>
                  <a:gd name="T2" fmla="*/ 871 w 1033"/>
                  <a:gd name="T3" fmla="*/ 505 h 1092"/>
                  <a:gd name="T4" fmla="*/ 1032 w 1033"/>
                  <a:gd name="T5" fmla="*/ 103 h 1092"/>
                  <a:gd name="T6" fmla="*/ 1032 w 1033"/>
                  <a:gd name="T7" fmla="*/ 0 h 1092"/>
                  <a:gd name="T8" fmla="*/ 412 w 1033"/>
                  <a:gd name="T9" fmla="*/ 81 h 1092"/>
                  <a:gd name="T10" fmla="*/ 0 w 1033"/>
                  <a:gd name="T11" fmla="*/ 666 h 1092"/>
                  <a:gd name="T12" fmla="*/ 0 w 1033"/>
                  <a:gd name="T13" fmla="*/ 1079 h 1092"/>
                  <a:gd name="T14" fmla="*/ 0 w 1033"/>
                  <a:gd name="T15" fmla="*/ 1091 h 1092"/>
                  <a:gd name="T16" fmla="*/ 871 w 1033"/>
                  <a:gd name="T17" fmla="*/ 1091 h 1092"/>
                  <a:gd name="T18" fmla="*/ 871 w 1033"/>
                  <a:gd name="T19" fmla="*/ 907 h 1092"/>
                  <a:gd name="T20" fmla="*/ 871 w 1033"/>
                  <a:gd name="T21" fmla="*/ 505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3" h="1092">
                    <a:moveTo>
                      <a:pt x="871" y="505"/>
                    </a:moveTo>
                    <a:lnTo>
                      <a:pt x="871" y="505"/>
                    </a:lnTo>
                    <a:cubicBezTo>
                      <a:pt x="871" y="322"/>
                      <a:pt x="952" y="196"/>
                      <a:pt x="1032" y="103"/>
                    </a:cubicBezTo>
                    <a:cubicBezTo>
                      <a:pt x="1032" y="0"/>
                      <a:pt x="1032" y="0"/>
                      <a:pt x="1032" y="0"/>
                    </a:cubicBezTo>
                    <a:cubicBezTo>
                      <a:pt x="814" y="0"/>
                      <a:pt x="585" y="0"/>
                      <a:pt x="412" y="81"/>
                    </a:cubicBezTo>
                    <a:cubicBezTo>
                      <a:pt x="149" y="207"/>
                      <a:pt x="0" y="482"/>
                      <a:pt x="0" y="666"/>
                    </a:cubicBezTo>
                    <a:cubicBezTo>
                      <a:pt x="0" y="999"/>
                      <a:pt x="0" y="1079"/>
                      <a:pt x="0" y="1079"/>
                    </a:cubicBezTo>
                    <a:cubicBezTo>
                      <a:pt x="0" y="1079"/>
                      <a:pt x="0" y="1079"/>
                      <a:pt x="0" y="1091"/>
                    </a:cubicBezTo>
                    <a:cubicBezTo>
                      <a:pt x="871" y="1091"/>
                      <a:pt x="871" y="1091"/>
                      <a:pt x="871" y="1091"/>
                    </a:cubicBezTo>
                    <a:cubicBezTo>
                      <a:pt x="871" y="907"/>
                      <a:pt x="871" y="907"/>
                      <a:pt x="871" y="907"/>
                    </a:cubicBezTo>
                    <a:cubicBezTo>
                      <a:pt x="871" y="907"/>
                      <a:pt x="871" y="838"/>
                      <a:pt x="871" y="505"/>
                    </a:cubicBezTo>
                  </a:path>
                </a:pathLst>
              </a:custGeom>
              <a:grpFill/>
              <a:ln>
                <a:noFill/>
              </a:ln>
              <a:effectLst/>
            </p:spPr>
            <p:txBody>
              <a:bodyPr wrap="none" anchor="ctr"/>
              <a:lstStyle/>
              <a:p>
                <a:pPr algn="ctr"/>
                <a:endParaRPr lang="en-US"/>
              </a:p>
            </p:txBody>
          </p:sp>
        </p:grpSp>
        <p:sp>
          <p:nvSpPr>
            <p:cNvPr id="131" name="Freeform 98">
              <a:extLst>
                <a:ext uri="{FF2B5EF4-FFF2-40B4-BE49-F238E27FC236}">
                  <a16:creationId xmlns:a16="http://schemas.microsoft.com/office/drawing/2014/main" id="{9CFCC5E2-8B1F-4695-9E6C-51A217305D08}"/>
                </a:ext>
              </a:extLst>
            </p:cNvPr>
            <p:cNvSpPr>
              <a:spLocks noChangeArrowheads="1"/>
            </p:cNvSpPr>
            <p:nvPr/>
          </p:nvSpPr>
          <p:spPr bwMode="auto">
            <a:xfrm>
              <a:off x="6656583" y="227812"/>
              <a:ext cx="271725" cy="565410"/>
            </a:xfrm>
            <a:custGeom>
              <a:avLst/>
              <a:gdLst>
                <a:gd name="T0" fmla="*/ 92 w 438"/>
                <a:gd name="T1" fmla="*/ 459 h 908"/>
                <a:gd name="T2" fmla="*/ 92 w 438"/>
                <a:gd name="T3" fmla="*/ 459 h 908"/>
                <a:gd name="T4" fmla="*/ 437 w 438"/>
                <a:gd name="T5" fmla="*/ 0 h 908"/>
                <a:gd name="T6" fmla="*/ 299 w 438"/>
                <a:gd name="T7" fmla="*/ 0 h 908"/>
                <a:gd name="T8" fmla="*/ 0 w 438"/>
                <a:gd name="T9" fmla="*/ 459 h 908"/>
                <a:gd name="T10" fmla="*/ 0 w 438"/>
                <a:gd name="T11" fmla="*/ 505 h 908"/>
                <a:gd name="T12" fmla="*/ 0 w 438"/>
                <a:gd name="T13" fmla="*/ 907 h 908"/>
                <a:gd name="T14" fmla="*/ 92 w 438"/>
                <a:gd name="T15" fmla="*/ 907 h 908"/>
                <a:gd name="T16" fmla="*/ 92 w 438"/>
                <a:gd name="T17" fmla="*/ 471 h 908"/>
                <a:gd name="T18" fmla="*/ 92 w 438"/>
                <a:gd name="T19" fmla="*/ 459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908">
                  <a:moveTo>
                    <a:pt x="92" y="459"/>
                  </a:moveTo>
                  <a:lnTo>
                    <a:pt x="92" y="459"/>
                  </a:lnTo>
                  <a:cubicBezTo>
                    <a:pt x="104" y="230"/>
                    <a:pt x="437" y="0"/>
                    <a:pt x="437" y="0"/>
                  </a:cubicBezTo>
                  <a:cubicBezTo>
                    <a:pt x="299" y="0"/>
                    <a:pt x="299" y="0"/>
                    <a:pt x="299" y="0"/>
                  </a:cubicBezTo>
                  <a:cubicBezTo>
                    <a:pt x="299" y="0"/>
                    <a:pt x="24" y="161"/>
                    <a:pt x="0" y="459"/>
                  </a:cubicBezTo>
                  <a:cubicBezTo>
                    <a:pt x="0" y="471"/>
                    <a:pt x="0" y="482"/>
                    <a:pt x="0" y="505"/>
                  </a:cubicBezTo>
                  <a:cubicBezTo>
                    <a:pt x="0" y="838"/>
                    <a:pt x="0" y="907"/>
                    <a:pt x="0" y="907"/>
                  </a:cubicBezTo>
                  <a:cubicBezTo>
                    <a:pt x="92" y="907"/>
                    <a:pt x="92" y="907"/>
                    <a:pt x="92" y="907"/>
                  </a:cubicBezTo>
                  <a:cubicBezTo>
                    <a:pt x="92" y="907"/>
                    <a:pt x="92" y="712"/>
                    <a:pt x="92" y="471"/>
                  </a:cubicBezTo>
                  <a:cubicBezTo>
                    <a:pt x="92" y="459"/>
                    <a:pt x="92" y="459"/>
                    <a:pt x="92" y="459"/>
                  </a:cubicBezTo>
                </a:path>
              </a:pathLst>
            </a:custGeom>
            <a:solidFill>
              <a:schemeClr val="accent3">
                <a:lumMod val="50000"/>
              </a:schemeClr>
            </a:solidFill>
            <a:ln>
              <a:noFill/>
            </a:ln>
            <a:effectLst/>
          </p:spPr>
          <p:txBody>
            <a:bodyPr wrap="none" anchor="ctr"/>
            <a:lstStyle/>
            <a:p>
              <a:pPr algn="ctr"/>
              <a:endParaRPr lang="en-US"/>
            </a:p>
          </p:txBody>
        </p:sp>
      </p:grpSp>
      <p:grpSp>
        <p:nvGrpSpPr>
          <p:cNvPr id="139" name="Group 234">
            <a:extLst>
              <a:ext uri="{FF2B5EF4-FFF2-40B4-BE49-F238E27FC236}">
                <a16:creationId xmlns:a16="http://schemas.microsoft.com/office/drawing/2014/main" id="{FA4E0E03-CFB4-46C4-B3E2-557665E351F2}"/>
              </a:ext>
            </a:extLst>
          </p:cNvPr>
          <p:cNvGrpSpPr/>
          <p:nvPr/>
        </p:nvGrpSpPr>
        <p:grpSpPr>
          <a:xfrm>
            <a:off x="6413219" y="1790824"/>
            <a:ext cx="2082482" cy="1344680"/>
            <a:chOff x="6433090" y="2050299"/>
            <a:chExt cx="2666280" cy="2033830"/>
          </a:xfrm>
        </p:grpSpPr>
        <p:grpSp>
          <p:nvGrpSpPr>
            <p:cNvPr id="140" name="Group 223">
              <a:extLst>
                <a:ext uri="{FF2B5EF4-FFF2-40B4-BE49-F238E27FC236}">
                  <a16:creationId xmlns:a16="http://schemas.microsoft.com/office/drawing/2014/main" id="{142B7D8F-A1B2-4051-BF80-45AEBD89EAB4}"/>
                </a:ext>
              </a:extLst>
            </p:cNvPr>
            <p:cNvGrpSpPr/>
            <p:nvPr/>
          </p:nvGrpSpPr>
          <p:grpSpPr>
            <a:xfrm>
              <a:off x="7163182" y="2162831"/>
              <a:ext cx="1413525" cy="565410"/>
              <a:chOff x="7163182" y="2162831"/>
              <a:chExt cx="1413525" cy="565410"/>
            </a:xfrm>
          </p:grpSpPr>
          <p:sp>
            <p:nvSpPr>
              <p:cNvPr id="148" name="Freeform 113">
                <a:extLst>
                  <a:ext uri="{FF2B5EF4-FFF2-40B4-BE49-F238E27FC236}">
                    <a16:creationId xmlns:a16="http://schemas.microsoft.com/office/drawing/2014/main" id="{A94E0CDC-C344-438D-95C0-89259800BA99}"/>
                  </a:ext>
                </a:extLst>
              </p:cNvPr>
              <p:cNvSpPr>
                <a:spLocks noChangeArrowheads="1"/>
              </p:cNvSpPr>
              <p:nvPr/>
            </p:nvSpPr>
            <p:spPr bwMode="auto">
              <a:xfrm>
                <a:off x="7163182" y="2448281"/>
                <a:ext cx="1413525" cy="279960"/>
              </a:xfrm>
              <a:custGeom>
                <a:avLst/>
                <a:gdLst>
                  <a:gd name="T0" fmla="*/ 2272 w 2273"/>
                  <a:gd name="T1" fmla="*/ 0 h 449"/>
                  <a:gd name="T2" fmla="*/ 2272 w 2273"/>
                  <a:gd name="T3" fmla="*/ 0 h 449"/>
                  <a:gd name="T4" fmla="*/ 0 w 2273"/>
                  <a:gd name="T5" fmla="*/ 0 h 449"/>
                  <a:gd name="T6" fmla="*/ 0 w 2273"/>
                  <a:gd name="T7" fmla="*/ 35 h 449"/>
                  <a:gd name="T8" fmla="*/ 0 w 2273"/>
                  <a:gd name="T9" fmla="*/ 448 h 449"/>
                  <a:gd name="T10" fmla="*/ 2272 w 2273"/>
                  <a:gd name="T11" fmla="*/ 448 h 449"/>
                  <a:gd name="T12" fmla="*/ 2272 w 2273"/>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2273" h="449">
                    <a:moveTo>
                      <a:pt x="2272" y="0"/>
                    </a:moveTo>
                    <a:lnTo>
                      <a:pt x="2272" y="0"/>
                    </a:lnTo>
                    <a:cubicBezTo>
                      <a:pt x="0" y="0"/>
                      <a:pt x="0" y="0"/>
                      <a:pt x="0" y="0"/>
                    </a:cubicBezTo>
                    <a:cubicBezTo>
                      <a:pt x="0" y="12"/>
                      <a:pt x="0" y="23"/>
                      <a:pt x="0" y="35"/>
                    </a:cubicBezTo>
                    <a:cubicBezTo>
                      <a:pt x="0" y="367"/>
                      <a:pt x="0" y="448"/>
                      <a:pt x="0" y="448"/>
                    </a:cubicBezTo>
                    <a:cubicBezTo>
                      <a:pt x="1388" y="448"/>
                      <a:pt x="1997" y="448"/>
                      <a:pt x="2272" y="448"/>
                    </a:cubicBezTo>
                    <a:cubicBezTo>
                      <a:pt x="2272" y="0"/>
                      <a:pt x="2272" y="0"/>
                      <a:pt x="2272" y="0"/>
                    </a:cubicBezTo>
                  </a:path>
                </a:pathLst>
              </a:custGeom>
              <a:gradFill flip="none" rotWithShape="1">
                <a:gsLst>
                  <a:gs pos="81000">
                    <a:schemeClr val="accent1">
                      <a:lumMod val="92000"/>
                    </a:schemeClr>
                  </a:gs>
                  <a:gs pos="0">
                    <a:schemeClr val="accent1">
                      <a:lumMod val="60000"/>
                      <a:lumOff val="40000"/>
                    </a:schemeClr>
                  </a:gs>
                </a:gsLst>
                <a:lin ang="10800000" scaled="1"/>
                <a:tileRect/>
              </a:gradFill>
              <a:ln>
                <a:noFill/>
              </a:ln>
              <a:effectLst/>
            </p:spPr>
            <p:txBody>
              <a:bodyPr wrap="none" anchor="ctr"/>
              <a:lstStyle/>
              <a:p>
                <a:pPr algn="ctr"/>
                <a:endParaRPr lang="en-US"/>
              </a:p>
            </p:txBody>
          </p:sp>
          <p:sp>
            <p:nvSpPr>
              <p:cNvPr id="149" name="Freeform 115">
                <a:extLst>
                  <a:ext uri="{FF2B5EF4-FFF2-40B4-BE49-F238E27FC236}">
                    <a16:creationId xmlns:a16="http://schemas.microsoft.com/office/drawing/2014/main" id="{DC2A26F2-2B69-4262-8F3B-156D24A4818B}"/>
                  </a:ext>
                </a:extLst>
              </p:cNvPr>
              <p:cNvSpPr>
                <a:spLocks noChangeArrowheads="1"/>
              </p:cNvSpPr>
              <p:nvPr/>
            </p:nvSpPr>
            <p:spPr bwMode="auto">
              <a:xfrm>
                <a:off x="7163182" y="2162831"/>
                <a:ext cx="1413525" cy="285450"/>
              </a:xfrm>
              <a:custGeom>
                <a:avLst/>
                <a:gdLst>
                  <a:gd name="T0" fmla="*/ 2272 w 2273"/>
                  <a:gd name="T1" fmla="*/ 0 h 460"/>
                  <a:gd name="T2" fmla="*/ 2272 w 2273"/>
                  <a:gd name="T3" fmla="*/ 0 h 460"/>
                  <a:gd name="T4" fmla="*/ 310 w 2273"/>
                  <a:gd name="T5" fmla="*/ 0 h 460"/>
                  <a:gd name="T6" fmla="*/ 0 w 2273"/>
                  <a:gd name="T7" fmla="*/ 459 h 460"/>
                  <a:gd name="T8" fmla="*/ 2272 w 2273"/>
                  <a:gd name="T9" fmla="*/ 459 h 460"/>
                  <a:gd name="T10" fmla="*/ 2272 w 2273"/>
                  <a:gd name="T11" fmla="*/ 0 h 460"/>
                </a:gdLst>
                <a:ahLst/>
                <a:cxnLst>
                  <a:cxn ang="0">
                    <a:pos x="T0" y="T1"/>
                  </a:cxn>
                  <a:cxn ang="0">
                    <a:pos x="T2" y="T3"/>
                  </a:cxn>
                  <a:cxn ang="0">
                    <a:pos x="T4" y="T5"/>
                  </a:cxn>
                  <a:cxn ang="0">
                    <a:pos x="T6" y="T7"/>
                  </a:cxn>
                  <a:cxn ang="0">
                    <a:pos x="T8" y="T9"/>
                  </a:cxn>
                  <a:cxn ang="0">
                    <a:pos x="T10" y="T11"/>
                  </a:cxn>
                </a:cxnLst>
                <a:rect l="0" t="0" r="r" b="b"/>
                <a:pathLst>
                  <a:path w="2273" h="460">
                    <a:moveTo>
                      <a:pt x="2272" y="0"/>
                    </a:moveTo>
                    <a:lnTo>
                      <a:pt x="2272" y="0"/>
                    </a:lnTo>
                    <a:cubicBezTo>
                      <a:pt x="310" y="0"/>
                      <a:pt x="310" y="0"/>
                      <a:pt x="310" y="0"/>
                    </a:cubicBezTo>
                    <a:cubicBezTo>
                      <a:pt x="310" y="0"/>
                      <a:pt x="34" y="149"/>
                      <a:pt x="0" y="459"/>
                    </a:cubicBezTo>
                    <a:cubicBezTo>
                      <a:pt x="0" y="459"/>
                      <a:pt x="0" y="459"/>
                      <a:pt x="2272" y="459"/>
                    </a:cubicBezTo>
                    <a:lnTo>
                      <a:pt x="2272" y="0"/>
                    </a:lnTo>
                  </a:path>
                </a:pathLst>
              </a:custGeom>
              <a:solidFill>
                <a:schemeClr val="accent1">
                  <a:lumMod val="60000"/>
                  <a:lumOff val="40000"/>
                </a:schemeClr>
              </a:solidFill>
              <a:ln>
                <a:noFill/>
              </a:ln>
              <a:effectLst/>
            </p:spPr>
            <p:txBody>
              <a:bodyPr wrap="none" anchor="ctr"/>
              <a:lstStyle/>
              <a:p>
                <a:pPr algn="ctr"/>
                <a:endParaRPr lang="en-US"/>
              </a:p>
            </p:txBody>
          </p:sp>
        </p:grpSp>
        <p:grpSp>
          <p:nvGrpSpPr>
            <p:cNvPr id="141" name="Group 222">
              <a:extLst>
                <a:ext uri="{FF2B5EF4-FFF2-40B4-BE49-F238E27FC236}">
                  <a16:creationId xmlns:a16="http://schemas.microsoft.com/office/drawing/2014/main" id="{71CA02FD-7F11-4BE0-9BE9-195C55A513F1}"/>
                </a:ext>
              </a:extLst>
            </p:cNvPr>
            <p:cNvGrpSpPr/>
            <p:nvPr/>
          </p:nvGrpSpPr>
          <p:grpSpPr>
            <a:xfrm>
              <a:off x="8641003" y="2050299"/>
              <a:ext cx="458367" cy="790476"/>
              <a:chOff x="8641003" y="2050299"/>
              <a:chExt cx="458367" cy="790476"/>
            </a:xfrm>
          </p:grpSpPr>
          <p:sp>
            <p:nvSpPr>
              <p:cNvPr id="146" name="Freeform 114">
                <a:extLst>
                  <a:ext uri="{FF2B5EF4-FFF2-40B4-BE49-F238E27FC236}">
                    <a16:creationId xmlns:a16="http://schemas.microsoft.com/office/drawing/2014/main" id="{0A50C395-5AE6-4071-B6A3-B6C3B77FE593}"/>
                  </a:ext>
                </a:extLst>
              </p:cNvPr>
              <p:cNvSpPr>
                <a:spLocks noChangeArrowheads="1"/>
              </p:cNvSpPr>
              <p:nvPr/>
            </p:nvSpPr>
            <p:spPr bwMode="auto">
              <a:xfrm>
                <a:off x="8641003" y="2448281"/>
                <a:ext cx="458367" cy="392494"/>
              </a:xfrm>
              <a:custGeom>
                <a:avLst/>
                <a:gdLst>
                  <a:gd name="T0" fmla="*/ 149 w 735"/>
                  <a:gd name="T1" fmla="*/ 551 h 632"/>
                  <a:gd name="T2" fmla="*/ 149 w 735"/>
                  <a:gd name="T3" fmla="*/ 551 h 632"/>
                  <a:gd name="T4" fmla="*/ 172 w 735"/>
                  <a:gd name="T5" fmla="*/ 608 h 632"/>
                  <a:gd name="T6" fmla="*/ 275 w 735"/>
                  <a:gd name="T7" fmla="*/ 597 h 632"/>
                  <a:gd name="T8" fmla="*/ 712 w 735"/>
                  <a:gd name="T9" fmla="*/ 46 h 632"/>
                  <a:gd name="T10" fmla="*/ 734 w 735"/>
                  <a:gd name="T11" fmla="*/ 0 h 632"/>
                  <a:gd name="T12" fmla="*/ 0 w 735"/>
                  <a:gd name="T13" fmla="*/ 0 h 632"/>
                  <a:gd name="T14" fmla="*/ 0 w 735"/>
                  <a:gd name="T15" fmla="*/ 448 h 632"/>
                  <a:gd name="T16" fmla="*/ 207 w 735"/>
                  <a:gd name="T17" fmla="*/ 448 h 632"/>
                  <a:gd name="T18" fmla="*/ 161 w 735"/>
                  <a:gd name="T19" fmla="*/ 505 h 632"/>
                  <a:gd name="T20" fmla="*/ 149 w 735"/>
                  <a:gd name="T21" fmla="*/ 55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632">
                    <a:moveTo>
                      <a:pt x="149" y="551"/>
                    </a:moveTo>
                    <a:lnTo>
                      <a:pt x="149" y="551"/>
                    </a:lnTo>
                    <a:cubicBezTo>
                      <a:pt x="149" y="574"/>
                      <a:pt x="161" y="586"/>
                      <a:pt x="172" y="608"/>
                    </a:cubicBezTo>
                    <a:cubicBezTo>
                      <a:pt x="207" y="631"/>
                      <a:pt x="253" y="631"/>
                      <a:pt x="275" y="597"/>
                    </a:cubicBezTo>
                    <a:cubicBezTo>
                      <a:pt x="712" y="46"/>
                      <a:pt x="712" y="46"/>
                      <a:pt x="712" y="46"/>
                    </a:cubicBezTo>
                    <a:cubicBezTo>
                      <a:pt x="723" y="35"/>
                      <a:pt x="734" y="12"/>
                      <a:pt x="734" y="0"/>
                    </a:cubicBezTo>
                    <a:cubicBezTo>
                      <a:pt x="459" y="0"/>
                      <a:pt x="218" y="0"/>
                      <a:pt x="0" y="0"/>
                    </a:cubicBezTo>
                    <a:cubicBezTo>
                      <a:pt x="0" y="448"/>
                      <a:pt x="0" y="448"/>
                      <a:pt x="0" y="448"/>
                    </a:cubicBezTo>
                    <a:cubicBezTo>
                      <a:pt x="207" y="448"/>
                      <a:pt x="207" y="448"/>
                      <a:pt x="207" y="448"/>
                    </a:cubicBezTo>
                    <a:cubicBezTo>
                      <a:pt x="161" y="505"/>
                      <a:pt x="161" y="505"/>
                      <a:pt x="161" y="505"/>
                    </a:cubicBezTo>
                    <a:cubicBezTo>
                      <a:pt x="149" y="517"/>
                      <a:pt x="149" y="528"/>
                      <a:pt x="149" y="551"/>
                    </a:cubicBezTo>
                  </a:path>
                </a:pathLst>
              </a:custGeom>
              <a:gradFill flip="none" rotWithShape="1">
                <a:gsLst>
                  <a:gs pos="81000">
                    <a:schemeClr val="accent1">
                      <a:lumMod val="92000"/>
                    </a:schemeClr>
                  </a:gs>
                  <a:gs pos="0">
                    <a:schemeClr val="accent1">
                      <a:lumMod val="60000"/>
                      <a:lumOff val="40000"/>
                    </a:schemeClr>
                  </a:gs>
                </a:gsLst>
                <a:lin ang="10800000" scaled="1"/>
                <a:tileRect/>
              </a:gradFill>
              <a:ln>
                <a:noFill/>
              </a:ln>
              <a:effectLst/>
            </p:spPr>
            <p:txBody>
              <a:bodyPr wrap="none" anchor="ctr"/>
              <a:lstStyle/>
              <a:p>
                <a:pPr algn="ctr"/>
                <a:endParaRPr lang="en-US"/>
              </a:p>
            </p:txBody>
          </p:sp>
          <p:sp>
            <p:nvSpPr>
              <p:cNvPr id="147" name="Freeform 116">
                <a:extLst>
                  <a:ext uri="{FF2B5EF4-FFF2-40B4-BE49-F238E27FC236}">
                    <a16:creationId xmlns:a16="http://schemas.microsoft.com/office/drawing/2014/main" id="{8EC3293B-F680-44BC-82E9-4A0D74EF49A5}"/>
                  </a:ext>
                </a:extLst>
              </p:cNvPr>
              <p:cNvSpPr>
                <a:spLocks noChangeArrowheads="1"/>
              </p:cNvSpPr>
              <p:nvPr/>
            </p:nvSpPr>
            <p:spPr bwMode="auto">
              <a:xfrm>
                <a:off x="8641003" y="2050299"/>
                <a:ext cx="458367" cy="400728"/>
              </a:xfrm>
              <a:custGeom>
                <a:avLst/>
                <a:gdLst>
                  <a:gd name="T0" fmla="*/ 0 w 735"/>
                  <a:gd name="T1" fmla="*/ 642 h 643"/>
                  <a:gd name="T2" fmla="*/ 0 w 735"/>
                  <a:gd name="T3" fmla="*/ 642 h 643"/>
                  <a:gd name="T4" fmla="*/ 734 w 735"/>
                  <a:gd name="T5" fmla="*/ 642 h 643"/>
                  <a:gd name="T6" fmla="*/ 712 w 735"/>
                  <a:gd name="T7" fmla="*/ 596 h 643"/>
                  <a:gd name="T8" fmla="*/ 275 w 735"/>
                  <a:gd name="T9" fmla="*/ 46 h 643"/>
                  <a:gd name="T10" fmla="*/ 172 w 735"/>
                  <a:gd name="T11" fmla="*/ 34 h 643"/>
                  <a:gd name="T12" fmla="*/ 161 w 735"/>
                  <a:gd name="T13" fmla="*/ 137 h 643"/>
                  <a:gd name="T14" fmla="*/ 207 w 735"/>
                  <a:gd name="T15" fmla="*/ 183 h 643"/>
                  <a:gd name="T16" fmla="*/ 0 w 735"/>
                  <a:gd name="T17" fmla="*/ 183 h 643"/>
                  <a:gd name="T18" fmla="*/ 0 w 735"/>
                  <a:gd name="T19" fmla="*/ 642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5" h="643">
                    <a:moveTo>
                      <a:pt x="0" y="642"/>
                    </a:moveTo>
                    <a:lnTo>
                      <a:pt x="0" y="642"/>
                    </a:lnTo>
                    <a:cubicBezTo>
                      <a:pt x="218" y="642"/>
                      <a:pt x="459" y="642"/>
                      <a:pt x="734" y="642"/>
                    </a:cubicBezTo>
                    <a:cubicBezTo>
                      <a:pt x="734" y="619"/>
                      <a:pt x="723" y="608"/>
                      <a:pt x="712" y="596"/>
                    </a:cubicBezTo>
                    <a:cubicBezTo>
                      <a:pt x="275" y="46"/>
                      <a:pt x="275" y="46"/>
                      <a:pt x="275" y="46"/>
                    </a:cubicBezTo>
                    <a:cubicBezTo>
                      <a:pt x="253" y="11"/>
                      <a:pt x="207" y="0"/>
                      <a:pt x="172" y="34"/>
                    </a:cubicBezTo>
                    <a:cubicBezTo>
                      <a:pt x="138" y="57"/>
                      <a:pt x="138" y="103"/>
                      <a:pt x="161" y="137"/>
                    </a:cubicBezTo>
                    <a:cubicBezTo>
                      <a:pt x="207" y="183"/>
                      <a:pt x="207" y="183"/>
                      <a:pt x="207" y="183"/>
                    </a:cubicBezTo>
                    <a:cubicBezTo>
                      <a:pt x="126" y="183"/>
                      <a:pt x="57" y="183"/>
                      <a:pt x="0" y="183"/>
                    </a:cubicBezTo>
                    <a:cubicBezTo>
                      <a:pt x="0" y="642"/>
                      <a:pt x="0" y="642"/>
                      <a:pt x="0" y="642"/>
                    </a:cubicBezTo>
                  </a:path>
                </a:pathLst>
              </a:custGeom>
              <a:solidFill>
                <a:schemeClr val="accent1">
                  <a:lumMod val="60000"/>
                  <a:lumOff val="40000"/>
                </a:schemeClr>
              </a:solidFill>
              <a:ln>
                <a:noFill/>
              </a:ln>
              <a:effectLst/>
            </p:spPr>
            <p:txBody>
              <a:bodyPr wrap="none" anchor="ctr"/>
              <a:lstStyle/>
              <a:p>
                <a:pPr algn="ctr"/>
                <a:endParaRPr lang="en-US"/>
              </a:p>
            </p:txBody>
          </p:sp>
        </p:grpSp>
        <p:grpSp>
          <p:nvGrpSpPr>
            <p:cNvPr id="142" name="Group 175">
              <a:extLst>
                <a:ext uri="{FF2B5EF4-FFF2-40B4-BE49-F238E27FC236}">
                  <a16:creationId xmlns:a16="http://schemas.microsoft.com/office/drawing/2014/main" id="{6DE8BAA5-6915-4DA7-8778-D8CF7BF7F316}"/>
                </a:ext>
              </a:extLst>
            </p:cNvPr>
            <p:cNvGrpSpPr/>
            <p:nvPr/>
          </p:nvGrpSpPr>
          <p:grpSpPr>
            <a:xfrm>
              <a:off x="6433090" y="2149109"/>
              <a:ext cx="922222" cy="1935020"/>
              <a:chOff x="6241470" y="2149109"/>
              <a:chExt cx="922222" cy="1935020"/>
            </a:xfrm>
            <a:gradFill>
              <a:gsLst>
                <a:gs pos="71000">
                  <a:schemeClr val="accent1">
                    <a:lumMod val="75000"/>
                  </a:schemeClr>
                </a:gs>
                <a:gs pos="98000">
                  <a:schemeClr val="accent1">
                    <a:lumMod val="60000"/>
                    <a:lumOff val="40000"/>
                  </a:schemeClr>
                </a:gs>
              </a:gsLst>
              <a:lin ang="16200000" scaled="1"/>
            </a:gradFill>
          </p:grpSpPr>
          <p:sp>
            <p:nvSpPr>
              <p:cNvPr id="144" name="Freeform 117">
                <a:extLst>
                  <a:ext uri="{FF2B5EF4-FFF2-40B4-BE49-F238E27FC236}">
                    <a16:creationId xmlns:a16="http://schemas.microsoft.com/office/drawing/2014/main" id="{2C1BD626-A09D-4C4C-A984-9C940165B9BB}"/>
                  </a:ext>
                </a:extLst>
              </p:cNvPr>
              <p:cNvSpPr>
                <a:spLocks noChangeArrowheads="1"/>
              </p:cNvSpPr>
              <p:nvPr/>
            </p:nvSpPr>
            <p:spPr bwMode="auto">
              <a:xfrm>
                <a:off x="6241470" y="2906649"/>
                <a:ext cx="730093" cy="1177480"/>
              </a:xfrm>
              <a:custGeom>
                <a:avLst/>
                <a:gdLst>
                  <a:gd name="T0" fmla="*/ 1171 w 1172"/>
                  <a:gd name="T1" fmla="*/ 1215 h 1893"/>
                  <a:gd name="T2" fmla="*/ 1171 w 1172"/>
                  <a:gd name="T3" fmla="*/ 1215 h 1893"/>
                  <a:gd name="T4" fmla="*/ 1171 w 1172"/>
                  <a:gd name="T5" fmla="*/ 23 h 1893"/>
                  <a:gd name="T6" fmla="*/ 1171 w 1172"/>
                  <a:gd name="T7" fmla="*/ 0 h 1893"/>
                  <a:gd name="T8" fmla="*/ 299 w 1172"/>
                  <a:gd name="T9" fmla="*/ 0 h 1893"/>
                  <a:gd name="T10" fmla="*/ 299 w 1172"/>
                  <a:gd name="T11" fmla="*/ 963 h 1893"/>
                  <a:gd name="T12" fmla="*/ 299 w 1172"/>
                  <a:gd name="T13" fmla="*/ 1376 h 1893"/>
                  <a:gd name="T14" fmla="*/ 0 w 1172"/>
                  <a:gd name="T15" fmla="*/ 1881 h 1893"/>
                  <a:gd name="T16" fmla="*/ 758 w 1172"/>
                  <a:gd name="T17" fmla="*/ 1800 h 1893"/>
                  <a:gd name="T18" fmla="*/ 1171 w 1172"/>
                  <a:gd name="T19" fmla="*/ 1215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1893">
                    <a:moveTo>
                      <a:pt x="1171" y="1215"/>
                    </a:moveTo>
                    <a:lnTo>
                      <a:pt x="1171" y="1215"/>
                    </a:lnTo>
                    <a:cubicBezTo>
                      <a:pt x="1171" y="882"/>
                      <a:pt x="1171" y="23"/>
                      <a:pt x="1171" y="23"/>
                    </a:cubicBezTo>
                    <a:cubicBezTo>
                      <a:pt x="1171" y="11"/>
                      <a:pt x="1171" y="0"/>
                      <a:pt x="1171" y="0"/>
                    </a:cubicBezTo>
                    <a:cubicBezTo>
                      <a:pt x="299" y="0"/>
                      <a:pt x="299" y="0"/>
                      <a:pt x="299" y="0"/>
                    </a:cubicBezTo>
                    <a:cubicBezTo>
                      <a:pt x="299" y="963"/>
                      <a:pt x="299" y="963"/>
                      <a:pt x="299" y="963"/>
                    </a:cubicBezTo>
                    <a:cubicBezTo>
                      <a:pt x="299" y="963"/>
                      <a:pt x="299" y="1043"/>
                      <a:pt x="299" y="1376"/>
                    </a:cubicBezTo>
                    <a:cubicBezTo>
                      <a:pt x="299" y="1708"/>
                      <a:pt x="0" y="1881"/>
                      <a:pt x="0" y="1881"/>
                    </a:cubicBezTo>
                    <a:cubicBezTo>
                      <a:pt x="253" y="1881"/>
                      <a:pt x="551" y="1892"/>
                      <a:pt x="758" y="1800"/>
                    </a:cubicBezTo>
                    <a:cubicBezTo>
                      <a:pt x="1021" y="1674"/>
                      <a:pt x="1171" y="1399"/>
                      <a:pt x="1171" y="1215"/>
                    </a:cubicBezTo>
                  </a:path>
                </a:pathLst>
              </a:custGeom>
              <a:grpFill/>
              <a:ln>
                <a:noFill/>
              </a:ln>
              <a:effectLst/>
            </p:spPr>
            <p:txBody>
              <a:bodyPr wrap="none" anchor="ctr"/>
              <a:lstStyle/>
              <a:p>
                <a:pPr algn="ctr"/>
                <a:endParaRPr lang="en-US"/>
              </a:p>
            </p:txBody>
          </p:sp>
          <p:sp>
            <p:nvSpPr>
              <p:cNvPr id="145" name="Freeform 118">
                <a:extLst>
                  <a:ext uri="{FF2B5EF4-FFF2-40B4-BE49-F238E27FC236}">
                    <a16:creationId xmlns:a16="http://schemas.microsoft.com/office/drawing/2014/main" id="{1B80CDBA-B3D9-4DEF-B165-9BE2E20F509E}"/>
                  </a:ext>
                </a:extLst>
              </p:cNvPr>
              <p:cNvSpPr>
                <a:spLocks noChangeArrowheads="1"/>
              </p:cNvSpPr>
              <p:nvPr/>
            </p:nvSpPr>
            <p:spPr bwMode="auto">
              <a:xfrm>
                <a:off x="6428110" y="2149109"/>
                <a:ext cx="735582" cy="757540"/>
              </a:xfrm>
              <a:custGeom>
                <a:avLst/>
                <a:gdLst>
                  <a:gd name="T0" fmla="*/ 872 w 1183"/>
                  <a:gd name="T1" fmla="*/ 930 h 1218"/>
                  <a:gd name="T2" fmla="*/ 872 w 1183"/>
                  <a:gd name="T3" fmla="*/ 930 h 1218"/>
                  <a:gd name="T4" fmla="*/ 872 w 1183"/>
                  <a:gd name="T5" fmla="*/ 517 h 1218"/>
                  <a:gd name="T6" fmla="*/ 1182 w 1183"/>
                  <a:gd name="T7" fmla="*/ 23 h 1218"/>
                  <a:gd name="T8" fmla="*/ 424 w 1183"/>
                  <a:gd name="T9" fmla="*/ 104 h 1218"/>
                  <a:gd name="T10" fmla="*/ 0 w 1183"/>
                  <a:gd name="T11" fmla="*/ 689 h 1218"/>
                  <a:gd name="T12" fmla="*/ 0 w 1183"/>
                  <a:gd name="T13" fmla="*/ 1102 h 1218"/>
                  <a:gd name="T14" fmla="*/ 0 w 1183"/>
                  <a:gd name="T15" fmla="*/ 1217 h 1218"/>
                  <a:gd name="T16" fmla="*/ 872 w 1183"/>
                  <a:gd name="T17" fmla="*/ 1217 h 1218"/>
                  <a:gd name="T18" fmla="*/ 872 w 1183"/>
                  <a:gd name="T19" fmla="*/ 93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3" h="1218">
                    <a:moveTo>
                      <a:pt x="872" y="930"/>
                    </a:moveTo>
                    <a:lnTo>
                      <a:pt x="872" y="930"/>
                    </a:lnTo>
                    <a:cubicBezTo>
                      <a:pt x="872" y="930"/>
                      <a:pt x="872" y="849"/>
                      <a:pt x="872" y="517"/>
                    </a:cubicBezTo>
                    <a:cubicBezTo>
                      <a:pt x="872" y="195"/>
                      <a:pt x="1182" y="23"/>
                      <a:pt x="1182" y="23"/>
                    </a:cubicBezTo>
                    <a:cubicBezTo>
                      <a:pt x="918" y="23"/>
                      <a:pt x="631" y="0"/>
                      <a:pt x="424" y="104"/>
                    </a:cubicBezTo>
                    <a:cubicBezTo>
                      <a:pt x="149" y="230"/>
                      <a:pt x="0" y="494"/>
                      <a:pt x="0" y="689"/>
                    </a:cubicBezTo>
                    <a:cubicBezTo>
                      <a:pt x="0" y="1022"/>
                      <a:pt x="0" y="1102"/>
                      <a:pt x="0" y="1102"/>
                    </a:cubicBezTo>
                    <a:cubicBezTo>
                      <a:pt x="0" y="1136"/>
                      <a:pt x="0" y="1182"/>
                      <a:pt x="0" y="1217"/>
                    </a:cubicBezTo>
                    <a:cubicBezTo>
                      <a:pt x="872" y="1217"/>
                      <a:pt x="872" y="1217"/>
                      <a:pt x="872" y="1217"/>
                    </a:cubicBezTo>
                    <a:cubicBezTo>
                      <a:pt x="872" y="930"/>
                      <a:pt x="872" y="930"/>
                      <a:pt x="872" y="930"/>
                    </a:cubicBezTo>
                  </a:path>
                </a:pathLst>
              </a:custGeom>
              <a:grpFill/>
              <a:ln>
                <a:noFill/>
              </a:ln>
              <a:effectLst/>
            </p:spPr>
            <p:txBody>
              <a:bodyPr wrap="none" anchor="ctr"/>
              <a:lstStyle/>
              <a:p>
                <a:pPr algn="ctr"/>
                <a:endParaRPr lang="en-US"/>
              </a:p>
            </p:txBody>
          </p:sp>
        </p:grpSp>
        <p:sp>
          <p:nvSpPr>
            <p:cNvPr id="143" name="Freeform 119">
              <a:extLst>
                <a:ext uri="{FF2B5EF4-FFF2-40B4-BE49-F238E27FC236}">
                  <a16:creationId xmlns:a16="http://schemas.microsoft.com/office/drawing/2014/main" id="{C0A91011-D91D-4D74-AB4D-2E59DEB475D1}"/>
                </a:ext>
              </a:extLst>
            </p:cNvPr>
            <p:cNvSpPr>
              <a:spLocks noChangeArrowheads="1"/>
            </p:cNvSpPr>
            <p:nvPr/>
          </p:nvSpPr>
          <p:spPr bwMode="auto">
            <a:xfrm>
              <a:off x="7159651" y="2162831"/>
              <a:ext cx="271725" cy="565410"/>
            </a:xfrm>
            <a:custGeom>
              <a:avLst/>
              <a:gdLst>
                <a:gd name="T0" fmla="*/ 436 w 437"/>
                <a:gd name="T1" fmla="*/ 0 h 908"/>
                <a:gd name="T2" fmla="*/ 436 w 437"/>
                <a:gd name="T3" fmla="*/ 0 h 908"/>
                <a:gd name="T4" fmla="*/ 310 w 437"/>
                <a:gd name="T5" fmla="*/ 0 h 908"/>
                <a:gd name="T6" fmla="*/ 0 w 437"/>
                <a:gd name="T7" fmla="*/ 494 h 908"/>
                <a:gd name="T8" fmla="*/ 0 w 437"/>
                <a:gd name="T9" fmla="*/ 907 h 908"/>
                <a:gd name="T10" fmla="*/ 92 w 437"/>
                <a:gd name="T11" fmla="*/ 907 h 908"/>
                <a:gd name="T12" fmla="*/ 92 w 437"/>
                <a:gd name="T13" fmla="*/ 471 h 908"/>
                <a:gd name="T14" fmla="*/ 436 w 437"/>
                <a:gd name="T15" fmla="*/ 0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7" h="908">
                  <a:moveTo>
                    <a:pt x="436" y="0"/>
                  </a:moveTo>
                  <a:lnTo>
                    <a:pt x="436" y="0"/>
                  </a:lnTo>
                  <a:cubicBezTo>
                    <a:pt x="310" y="0"/>
                    <a:pt x="310" y="0"/>
                    <a:pt x="310" y="0"/>
                  </a:cubicBezTo>
                  <a:cubicBezTo>
                    <a:pt x="310" y="0"/>
                    <a:pt x="0" y="172"/>
                    <a:pt x="0" y="494"/>
                  </a:cubicBezTo>
                  <a:cubicBezTo>
                    <a:pt x="0" y="826"/>
                    <a:pt x="0" y="907"/>
                    <a:pt x="0" y="907"/>
                  </a:cubicBezTo>
                  <a:cubicBezTo>
                    <a:pt x="92" y="907"/>
                    <a:pt x="92" y="907"/>
                    <a:pt x="92" y="907"/>
                  </a:cubicBezTo>
                  <a:cubicBezTo>
                    <a:pt x="92" y="907"/>
                    <a:pt x="92" y="712"/>
                    <a:pt x="92" y="471"/>
                  </a:cubicBezTo>
                  <a:cubicBezTo>
                    <a:pt x="92" y="241"/>
                    <a:pt x="436" y="0"/>
                    <a:pt x="436" y="0"/>
                  </a:cubicBezTo>
                </a:path>
              </a:pathLst>
            </a:custGeom>
            <a:solidFill>
              <a:schemeClr val="accent1">
                <a:lumMod val="50000"/>
              </a:schemeClr>
            </a:solidFill>
            <a:ln>
              <a:noFill/>
            </a:ln>
            <a:effectLst/>
          </p:spPr>
          <p:txBody>
            <a:bodyPr wrap="none" anchor="ctr"/>
            <a:lstStyle/>
            <a:p>
              <a:pPr algn="ctr"/>
              <a:endParaRPr lang="en-US"/>
            </a:p>
          </p:txBody>
        </p:sp>
      </p:grpSp>
      <p:grpSp>
        <p:nvGrpSpPr>
          <p:cNvPr id="150" name="Group 233">
            <a:extLst>
              <a:ext uri="{FF2B5EF4-FFF2-40B4-BE49-F238E27FC236}">
                <a16:creationId xmlns:a16="http://schemas.microsoft.com/office/drawing/2014/main" id="{D339C822-8274-4149-8301-6EF92A1BC930}"/>
              </a:ext>
            </a:extLst>
          </p:cNvPr>
          <p:cNvGrpSpPr/>
          <p:nvPr/>
        </p:nvGrpSpPr>
        <p:grpSpPr>
          <a:xfrm>
            <a:off x="6242818" y="1331616"/>
            <a:ext cx="2853651" cy="1510036"/>
            <a:chOff x="6262918" y="1391569"/>
            <a:chExt cx="3169099" cy="2028340"/>
          </a:xfrm>
        </p:grpSpPr>
        <p:grpSp>
          <p:nvGrpSpPr>
            <p:cNvPr id="151" name="Group 224">
              <a:extLst>
                <a:ext uri="{FF2B5EF4-FFF2-40B4-BE49-F238E27FC236}">
                  <a16:creationId xmlns:a16="http://schemas.microsoft.com/office/drawing/2014/main" id="{77D26996-A862-430B-8692-F7F45B8A01E7}"/>
                </a:ext>
              </a:extLst>
            </p:cNvPr>
            <p:cNvGrpSpPr/>
            <p:nvPr/>
          </p:nvGrpSpPr>
          <p:grpSpPr>
            <a:xfrm>
              <a:off x="6998500" y="1498612"/>
              <a:ext cx="1921297" cy="565409"/>
              <a:chOff x="6998500" y="1498612"/>
              <a:chExt cx="1921297" cy="565409"/>
            </a:xfrm>
          </p:grpSpPr>
          <p:sp>
            <p:nvSpPr>
              <p:cNvPr id="159" name="Freeform 106">
                <a:extLst>
                  <a:ext uri="{FF2B5EF4-FFF2-40B4-BE49-F238E27FC236}">
                    <a16:creationId xmlns:a16="http://schemas.microsoft.com/office/drawing/2014/main" id="{7AC6AF12-5545-47F2-9CA4-6120409CA4C7}"/>
                  </a:ext>
                </a:extLst>
              </p:cNvPr>
              <p:cNvSpPr>
                <a:spLocks noChangeArrowheads="1"/>
              </p:cNvSpPr>
              <p:nvPr/>
            </p:nvSpPr>
            <p:spPr bwMode="auto">
              <a:xfrm>
                <a:off x="6998500" y="1784061"/>
                <a:ext cx="1921297" cy="279960"/>
              </a:xfrm>
              <a:custGeom>
                <a:avLst/>
                <a:gdLst>
                  <a:gd name="T0" fmla="*/ 3087 w 3088"/>
                  <a:gd name="T1" fmla="*/ 0 h 449"/>
                  <a:gd name="T2" fmla="*/ 3087 w 3088"/>
                  <a:gd name="T3" fmla="*/ 0 h 449"/>
                  <a:gd name="T4" fmla="*/ 0 w 3088"/>
                  <a:gd name="T5" fmla="*/ 0 h 449"/>
                  <a:gd name="T6" fmla="*/ 0 w 3088"/>
                  <a:gd name="T7" fmla="*/ 46 h 449"/>
                  <a:gd name="T8" fmla="*/ 0 w 3088"/>
                  <a:gd name="T9" fmla="*/ 448 h 449"/>
                  <a:gd name="T10" fmla="*/ 3087 w 3088"/>
                  <a:gd name="T11" fmla="*/ 448 h 449"/>
                  <a:gd name="T12" fmla="*/ 3087 w 3088"/>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3088" h="449">
                    <a:moveTo>
                      <a:pt x="3087" y="0"/>
                    </a:moveTo>
                    <a:lnTo>
                      <a:pt x="3087" y="0"/>
                    </a:lnTo>
                    <a:cubicBezTo>
                      <a:pt x="0" y="0"/>
                      <a:pt x="0" y="0"/>
                      <a:pt x="0" y="0"/>
                    </a:cubicBezTo>
                    <a:cubicBezTo>
                      <a:pt x="0" y="11"/>
                      <a:pt x="0" y="23"/>
                      <a:pt x="0" y="46"/>
                    </a:cubicBezTo>
                    <a:cubicBezTo>
                      <a:pt x="0" y="367"/>
                      <a:pt x="0" y="448"/>
                      <a:pt x="0" y="448"/>
                    </a:cubicBezTo>
                    <a:cubicBezTo>
                      <a:pt x="1985" y="448"/>
                      <a:pt x="2766" y="448"/>
                      <a:pt x="3087" y="448"/>
                    </a:cubicBezTo>
                    <a:cubicBezTo>
                      <a:pt x="3087" y="0"/>
                      <a:pt x="3087" y="0"/>
                      <a:pt x="3087" y="0"/>
                    </a:cubicBezTo>
                  </a:path>
                </a:pathLst>
              </a:custGeom>
              <a:gradFill flip="none" rotWithShape="1">
                <a:gsLst>
                  <a:gs pos="81000">
                    <a:schemeClr val="accent4"/>
                  </a:gs>
                  <a:gs pos="0">
                    <a:schemeClr val="accent4">
                      <a:lumMod val="20000"/>
                      <a:lumOff val="80000"/>
                    </a:schemeClr>
                  </a:gs>
                </a:gsLst>
                <a:lin ang="10800000" scaled="1"/>
                <a:tileRect/>
              </a:gradFill>
              <a:ln>
                <a:noFill/>
              </a:ln>
              <a:effectLst/>
            </p:spPr>
            <p:txBody>
              <a:bodyPr wrap="none" anchor="ctr"/>
              <a:lstStyle/>
              <a:p>
                <a:pPr algn="ctr"/>
                <a:endParaRPr lang="en-US"/>
              </a:p>
            </p:txBody>
          </p:sp>
          <p:sp>
            <p:nvSpPr>
              <p:cNvPr id="160" name="Freeform 108">
                <a:extLst>
                  <a:ext uri="{FF2B5EF4-FFF2-40B4-BE49-F238E27FC236}">
                    <a16:creationId xmlns:a16="http://schemas.microsoft.com/office/drawing/2014/main" id="{A0474D49-0168-4C64-80AB-9CDC961C6DB8}"/>
                  </a:ext>
                </a:extLst>
              </p:cNvPr>
              <p:cNvSpPr>
                <a:spLocks noChangeArrowheads="1"/>
              </p:cNvSpPr>
              <p:nvPr/>
            </p:nvSpPr>
            <p:spPr bwMode="auto">
              <a:xfrm>
                <a:off x="6998500" y="1498612"/>
                <a:ext cx="1921297" cy="285450"/>
              </a:xfrm>
              <a:custGeom>
                <a:avLst/>
                <a:gdLst>
                  <a:gd name="T0" fmla="*/ 3087 w 3088"/>
                  <a:gd name="T1" fmla="*/ 0 h 460"/>
                  <a:gd name="T2" fmla="*/ 3087 w 3088"/>
                  <a:gd name="T3" fmla="*/ 0 h 460"/>
                  <a:gd name="T4" fmla="*/ 298 w 3088"/>
                  <a:gd name="T5" fmla="*/ 0 h 460"/>
                  <a:gd name="T6" fmla="*/ 0 w 3088"/>
                  <a:gd name="T7" fmla="*/ 459 h 460"/>
                  <a:gd name="T8" fmla="*/ 3087 w 3088"/>
                  <a:gd name="T9" fmla="*/ 459 h 460"/>
                  <a:gd name="T10" fmla="*/ 3087 w 3088"/>
                  <a:gd name="T11" fmla="*/ 0 h 460"/>
                </a:gdLst>
                <a:ahLst/>
                <a:cxnLst>
                  <a:cxn ang="0">
                    <a:pos x="T0" y="T1"/>
                  </a:cxn>
                  <a:cxn ang="0">
                    <a:pos x="T2" y="T3"/>
                  </a:cxn>
                  <a:cxn ang="0">
                    <a:pos x="T4" y="T5"/>
                  </a:cxn>
                  <a:cxn ang="0">
                    <a:pos x="T6" y="T7"/>
                  </a:cxn>
                  <a:cxn ang="0">
                    <a:pos x="T8" y="T9"/>
                  </a:cxn>
                  <a:cxn ang="0">
                    <a:pos x="T10" y="T11"/>
                  </a:cxn>
                </a:cxnLst>
                <a:rect l="0" t="0" r="r" b="b"/>
                <a:pathLst>
                  <a:path w="3088" h="460">
                    <a:moveTo>
                      <a:pt x="3087" y="0"/>
                    </a:moveTo>
                    <a:lnTo>
                      <a:pt x="3087" y="0"/>
                    </a:lnTo>
                    <a:cubicBezTo>
                      <a:pt x="298" y="0"/>
                      <a:pt x="298" y="0"/>
                      <a:pt x="298" y="0"/>
                    </a:cubicBezTo>
                    <a:cubicBezTo>
                      <a:pt x="298" y="0"/>
                      <a:pt x="23" y="149"/>
                      <a:pt x="0" y="459"/>
                    </a:cubicBezTo>
                    <a:cubicBezTo>
                      <a:pt x="0" y="459"/>
                      <a:pt x="0" y="459"/>
                      <a:pt x="3087" y="459"/>
                    </a:cubicBezTo>
                    <a:lnTo>
                      <a:pt x="3087" y="0"/>
                    </a:lnTo>
                  </a:path>
                </a:pathLst>
              </a:custGeom>
              <a:solidFill>
                <a:schemeClr val="accent4">
                  <a:lumMod val="60000"/>
                  <a:lumOff val="40000"/>
                </a:schemeClr>
              </a:solidFill>
              <a:ln>
                <a:noFill/>
              </a:ln>
              <a:effectLst/>
            </p:spPr>
            <p:txBody>
              <a:bodyPr wrap="none" anchor="ctr"/>
              <a:lstStyle/>
              <a:p>
                <a:pPr algn="ctr"/>
                <a:endParaRPr lang="en-US"/>
              </a:p>
            </p:txBody>
          </p:sp>
        </p:grpSp>
        <p:grpSp>
          <p:nvGrpSpPr>
            <p:cNvPr id="152" name="Group 221">
              <a:extLst>
                <a:ext uri="{FF2B5EF4-FFF2-40B4-BE49-F238E27FC236}">
                  <a16:creationId xmlns:a16="http://schemas.microsoft.com/office/drawing/2014/main" id="{617EBE65-1F78-4D12-923D-2F27097AA35B}"/>
                </a:ext>
              </a:extLst>
            </p:cNvPr>
            <p:cNvGrpSpPr/>
            <p:nvPr/>
          </p:nvGrpSpPr>
          <p:grpSpPr>
            <a:xfrm>
              <a:off x="8973651" y="1391569"/>
              <a:ext cx="458366" cy="784986"/>
              <a:chOff x="8973651" y="1391569"/>
              <a:chExt cx="458366" cy="784986"/>
            </a:xfrm>
          </p:grpSpPr>
          <p:sp>
            <p:nvSpPr>
              <p:cNvPr id="157" name="Freeform 107">
                <a:extLst>
                  <a:ext uri="{FF2B5EF4-FFF2-40B4-BE49-F238E27FC236}">
                    <a16:creationId xmlns:a16="http://schemas.microsoft.com/office/drawing/2014/main" id="{2DC0A43D-649A-4CEE-9C87-50E721492170}"/>
                  </a:ext>
                </a:extLst>
              </p:cNvPr>
              <p:cNvSpPr>
                <a:spLocks noChangeArrowheads="1"/>
              </p:cNvSpPr>
              <p:nvPr/>
            </p:nvSpPr>
            <p:spPr bwMode="auto">
              <a:xfrm>
                <a:off x="8973651" y="1784061"/>
                <a:ext cx="458366" cy="392494"/>
              </a:xfrm>
              <a:custGeom>
                <a:avLst/>
                <a:gdLst>
                  <a:gd name="T0" fmla="*/ 149 w 735"/>
                  <a:gd name="T1" fmla="*/ 551 h 632"/>
                  <a:gd name="T2" fmla="*/ 149 w 735"/>
                  <a:gd name="T3" fmla="*/ 551 h 632"/>
                  <a:gd name="T4" fmla="*/ 183 w 735"/>
                  <a:gd name="T5" fmla="*/ 608 h 632"/>
                  <a:gd name="T6" fmla="*/ 287 w 735"/>
                  <a:gd name="T7" fmla="*/ 597 h 632"/>
                  <a:gd name="T8" fmla="*/ 723 w 735"/>
                  <a:gd name="T9" fmla="*/ 46 h 632"/>
                  <a:gd name="T10" fmla="*/ 734 w 735"/>
                  <a:gd name="T11" fmla="*/ 0 h 632"/>
                  <a:gd name="T12" fmla="*/ 0 w 735"/>
                  <a:gd name="T13" fmla="*/ 0 h 632"/>
                  <a:gd name="T14" fmla="*/ 0 w 735"/>
                  <a:gd name="T15" fmla="*/ 448 h 632"/>
                  <a:gd name="T16" fmla="*/ 207 w 735"/>
                  <a:gd name="T17" fmla="*/ 448 h 632"/>
                  <a:gd name="T18" fmla="*/ 172 w 735"/>
                  <a:gd name="T19" fmla="*/ 505 h 632"/>
                  <a:gd name="T20" fmla="*/ 149 w 735"/>
                  <a:gd name="T21" fmla="*/ 55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632">
                    <a:moveTo>
                      <a:pt x="149" y="551"/>
                    </a:moveTo>
                    <a:lnTo>
                      <a:pt x="149" y="551"/>
                    </a:lnTo>
                    <a:cubicBezTo>
                      <a:pt x="149" y="574"/>
                      <a:pt x="161" y="597"/>
                      <a:pt x="183" y="608"/>
                    </a:cubicBezTo>
                    <a:cubicBezTo>
                      <a:pt x="207" y="631"/>
                      <a:pt x="264" y="631"/>
                      <a:pt x="287" y="597"/>
                    </a:cubicBezTo>
                    <a:cubicBezTo>
                      <a:pt x="723" y="46"/>
                      <a:pt x="723" y="46"/>
                      <a:pt x="723" y="46"/>
                    </a:cubicBezTo>
                    <a:cubicBezTo>
                      <a:pt x="734" y="35"/>
                      <a:pt x="734" y="11"/>
                      <a:pt x="734" y="0"/>
                    </a:cubicBezTo>
                    <a:cubicBezTo>
                      <a:pt x="470" y="0"/>
                      <a:pt x="229" y="0"/>
                      <a:pt x="0" y="0"/>
                    </a:cubicBezTo>
                    <a:cubicBezTo>
                      <a:pt x="0" y="448"/>
                      <a:pt x="0" y="448"/>
                      <a:pt x="0" y="448"/>
                    </a:cubicBezTo>
                    <a:cubicBezTo>
                      <a:pt x="207" y="448"/>
                      <a:pt x="207" y="448"/>
                      <a:pt x="207" y="448"/>
                    </a:cubicBezTo>
                    <a:cubicBezTo>
                      <a:pt x="172" y="505"/>
                      <a:pt x="172" y="505"/>
                      <a:pt x="172" y="505"/>
                    </a:cubicBezTo>
                    <a:cubicBezTo>
                      <a:pt x="161" y="516"/>
                      <a:pt x="149" y="528"/>
                      <a:pt x="149" y="551"/>
                    </a:cubicBezTo>
                  </a:path>
                </a:pathLst>
              </a:custGeom>
              <a:gradFill flip="none" rotWithShape="1">
                <a:gsLst>
                  <a:gs pos="81000">
                    <a:schemeClr val="accent4"/>
                  </a:gs>
                  <a:gs pos="0">
                    <a:schemeClr val="accent4">
                      <a:lumMod val="20000"/>
                      <a:lumOff val="80000"/>
                    </a:schemeClr>
                  </a:gs>
                </a:gsLst>
                <a:lin ang="10800000" scaled="1"/>
                <a:tileRect/>
              </a:gradFill>
              <a:ln>
                <a:noFill/>
              </a:ln>
              <a:effectLst/>
            </p:spPr>
            <p:txBody>
              <a:bodyPr wrap="none" anchor="ctr"/>
              <a:lstStyle/>
              <a:p>
                <a:pPr algn="ctr"/>
                <a:endParaRPr lang="en-US"/>
              </a:p>
            </p:txBody>
          </p:sp>
          <p:sp>
            <p:nvSpPr>
              <p:cNvPr id="158" name="Freeform 109">
                <a:extLst>
                  <a:ext uri="{FF2B5EF4-FFF2-40B4-BE49-F238E27FC236}">
                    <a16:creationId xmlns:a16="http://schemas.microsoft.com/office/drawing/2014/main" id="{673A08F0-FE04-4D7A-820B-F61BFDE16976}"/>
                  </a:ext>
                </a:extLst>
              </p:cNvPr>
              <p:cNvSpPr>
                <a:spLocks noChangeArrowheads="1"/>
              </p:cNvSpPr>
              <p:nvPr/>
            </p:nvSpPr>
            <p:spPr bwMode="auto">
              <a:xfrm>
                <a:off x="8973651" y="1391569"/>
                <a:ext cx="458366" cy="392493"/>
              </a:xfrm>
              <a:custGeom>
                <a:avLst/>
                <a:gdLst>
                  <a:gd name="T0" fmla="*/ 0 w 735"/>
                  <a:gd name="T1" fmla="*/ 631 h 632"/>
                  <a:gd name="T2" fmla="*/ 0 w 735"/>
                  <a:gd name="T3" fmla="*/ 631 h 632"/>
                  <a:gd name="T4" fmla="*/ 734 w 735"/>
                  <a:gd name="T5" fmla="*/ 631 h 632"/>
                  <a:gd name="T6" fmla="*/ 723 w 735"/>
                  <a:gd name="T7" fmla="*/ 585 h 632"/>
                  <a:gd name="T8" fmla="*/ 287 w 735"/>
                  <a:gd name="T9" fmla="*/ 34 h 632"/>
                  <a:gd name="T10" fmla="*/ 183 w 735"/>
                  <a:gd name="T11" fmla="*/ 23 h 632"/>
                  <a:gd name="T12" fmla="*/ 172 w 735"/>
                  <a:gd name="T13" fmla="*/ 126 h 632"/>
                  <a:gd name="T14" fmla="*/ 207 w 735"/>
                  <a:gd name="T15" fmla="*/ 172 h 632"/>
                  <a:gd name="T16" fmla="*/ 0 w 735"/>
                  <a:gd name="T17" fmla="*/ 172 h 632"/>
                  <a:gd name="T18" fmla="*/ 0 w 735"/>
                  <a:gd name="T19" fmla="*/ 63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5" h="632">
                    <a:moveTo>
                      <a:pt x="0" y="631"/>
                    </a:moveTo>
                    <a:lnTo>
                      <a:pt x="0" y="631"/>
                    </a:lnTo>
                    <a:cubicBezTo>
                      <a:pt x="229" y="631"/>
                      <a:pt x="470" y="631"/>
                      <a:pt x="734" y="631"/>
                    </a:cubicBezTo>
                    <a:cubicBezTo>
                      <a:pt x="734" y="608"/>
                      <a:pt x="734" y="597"/>
                      <a:pt x="723" y="585"/>
                    </a:cubicBezTo>
                    <a:cubicBezTo>
                      <a:pt x="287" y="34"/>
                      <a:pt x="287" y="34"/>
                      <a:pt x="287" y="34"/>
                    </a:cubicBezTo>
                    <a:cubicBezTo>
                      <a:pt x="264" y="0"/>
                      <a:pt x="207" y="0"/>
                      <a:pt x="183" y="23"/>
                    </a:cubicBezTo>
                    <a:cubicBezTo>
                      <a:pt x="149" y="46"/>
                      <a:pt x="138" y="92"/>
                      <a:pt x="172" y="126"/>
                    </a:cubicBezTo>
                    <a:cubicBezTo>
                      <a:pt x="207" y="172"/>
                      <a:pt x="207" y="172"/>
                      <a:pt x="207" y="172"/>
                    </a:cubicBezTo>
                    <a:cubicBezTo>
                      <a:pt x="138" y="172"/>
                      <a:pt x="69" y="172"/>
                      <a:pt x="0" y="172"/>
                    </a:cubicBezTo>
                    <a:cubicBezTo>
                      <a:pt x="0" y="631"/>
                      <a:pt x="0" y="631"/>
                      <a:pt x="0" y="631"/>
                    </a:cubicBezTo>
                  </a:path>
                </a:pathLst>
              </a:custGeom>
              <a:solidFill>
                <a:schemeClr val="accent4">
                  <a:lumMod val="60000"/>
                  <a:lumOff val="40000"/>
                </a:schemeClr>
              </a:solidFill>
              <a:ln>
                <a:noFill/>
              </a:ln>
              <a:effectLst/>
            </p:spPr>
            <p:txBody>
              <a:bodyPr wrap="none" anchor="ctr"/>
              <a:lstStyle/>
              <a:p>
                <a:pPr algn="ctr"/>
                <a:endParaRPr lang="en-US"/>
              </a:p>
            </p:txBody>
          </p:sp>
        </p:grpSp>
        <p:grpSp>
          <p:nvGrpSpPr>
            <p:cNvPr id="153" name="Group 167">
              <a:extLst>
                <a:ext uri="{FF2B5EF4-FFF2-40B4-BE49-F238E27FC236}">
                  <a16:creationId xmlns:a16="http://schemas.microsoft.com/office/drawing/2014/main" id="{33BBEE7A-37B4-47E8-A649-66AB9B0DC35B}"/>
                </a:ext>
              </a:extLst>
            </p:cNvPr>
            <p:cNvGrpSpPr/>
            <p:nvPr/>
          </p:nvGrpSpPr>
          <p:grpSpPr>
            <a:xfrm>
              <a:off x="6262918" y="1484889"/>
              <a:ext cx="922222" cy="1935020"/>
              <a:chOff x="6071298" y="1484889"/>
              <a:chExt cx="922222" cy="1935020"/>
            </a:xfrm>
            <a:gradFill>
              <a:gsLst>
                <a:gs pos="100000">
                  <a:schemeClr val="accent4">
                    <a:lumMod val="60000"/>
                    <a:lumOff val="40000"/>
                  </a:schemeClr>
                </a:gs>
                <a:gs pos="41000">
                  <a:schemeClr val="accent4">
                    <a:lumMod val="50000"/>
                  </a:schemeClr>
                </a:gs>
              </a:gsLst>
              <a:lin ang="16200000" scaled="1"/>
            </a:gradFill>
          </p:grpSpPr>
          <p:sp>
            <p:nvSpPr>
              <p:cNvPr id="155" name="Freeform 110">
                <a:extLst>
                  <a:ext uri="{FF2B5EF4-FFF2-40B4-BE49-F238E27FC236}">
                    <a16:creationId xmlns:a16="http://schemas.microsoft.com/office/drawing/2014/main" id="{064993FF-4D5C-41E5-9B25-FC8A5409B3F7}"/>
                  </a:ext>
                </a:extLst>
              </p:cNvPr>
              <p:cNvSpPr>
                <a:spLocks noChangeArrowheads="1"/>
              </p:cNvSpPr>
              <p:nvPr/>
            </p:nvSpPr>
            <p:spPr bwMode="auto">
              <a:xfrm>
                <a:off x="6071298" y="2113427"/>
                <a:ext cx="735582" cy="1306482"/>
              </a:xfrm>
              <a:custGeom>
                <a:avLst/>
                <a:gdLst>
                  <a:gd name="T0" fmla="*/ 1181 w 1182"/>
                  <a:gd name="T1" fmla="*/ 1423 h 2101"/>
                  <a:gd name="T2" fmla="*/ 1181 w 1182"/>
                  <a:gd name="T3" fmla="*/ 1423 h 2101"/>
                  <a:gd name="T4" fmla="*/ 1181 w 1182"/>
                  <a:gd name="T5" fmla="*/ 229 h 2101"/>
                  <a:gd name="T6" fmla="*/ 1181 w 1182"/>
                  <a:gd name="T7" fmla="*/ 0 h 2101"/>
                  <a:gd name="T8" fmla="*/ 309 w 1182"/>
                  <a:gd name="T9" fmla="*/ 0 h 2101"/>
                  <a:gd name="T10" fmla="*/ 309 w 1182"/>
                  <a:gd name="T11" fmla="*/ 92 h 2101"/>
                  <a:gd name="T12" fmla="*/ 309 w 1182"/>
                  <a:gd name="T13" fmla="*/ 1170 h 2101"/>
                  <a:gd name="T14" fmla="*/ 309 w 1182"/>
                  <a:gd name="T15" fmla="*/ 1584 h 2101"/>
                  <a:gd name="T16" fmla="*/ 0 w 1182"/>
                  <a:gd name="T17" fmla="*/ 2089 h 2101"/>
                  <a:gd name="T18" fmla="*/ 756 w 1182"/>
                  <a:gd name="T19" fmla="*/ 2008 h 2101"/>
                  <a:gd name="T20" fmla="*/ 1181 w 1182"/>
                  <a:gd name="T21" fmla="*/ 1423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2" h="2101">
                    <a:moveTo>
                      <a:pt x="1181" y="1423"/>
                    </a:moveTo>
                    <a:lnTo>
                      <a:pt x="1181" y="1423"/>
                    </a:lnTo>
                    <a:cubicBezTo>
                      <a:pt x="1181" y="1090"/>
                      <a:pt x="1181" y="229"/>
                      <a:pt x="1181" y="229"/>
                    </a:cubicBezTo>
                    <a:cubicBezTo>
                      <a:pt x="1181" y="115"/>
                      <a:pt x="1181" y="46"/>
                      <a:pt x="1181" y="0"/>
                    </a:cubicBezTo>
                    <a:cubicBezTo>
                      <a:pt x="309" y="0"/>
                      <a:pt x="309" y="0"/>
                      <a:pt x="309" y="0"/>
                    </a:cubicBezTo>
                    <a:cubicBezTo>
                      <a:pt x="309" y="69"/>
                      <a:pt x="309" y="92"/>
                      <a:pt x="309" y="92"/>
                    </a:cubicBezTo>
                    <a:cubicBezTo>
                      <a:pt x="309" y="1170"/>
                      <a:pt x="309" y="1170"/>
                      <a:pt x="309" y="1170"/>
                    </a:cubicBezTo>
                    <a:cubicBezTo>
                      <a:pt x="309" y="1170"/>
                      <a:pt x="309" y="1251"/>
                      <a:pt x="309" y="1584"/>
                    </a:cubicBezTo>
                    <a:cubicBezTo>
                      <a:pt x="309" y="1916"/>
                      <a:pt x="0" y="2089"/>
                      <a:pt x="0" y="2089"/>
                    </a:cubicBezTo>
                    <a:cubicBezTo>
                      <a:pt x="251" y="2089"/>
                      <a:pt x="550" y="2100"/>
                      <a:pt x="756" y="2008"/>
                    </a:cubicBezTo>
                    <a:cubicBezTo>
                      <a:pt x="1032" y="1882"/>
                      <a:pt x="1181" y="1606"/>
                      <a:pt x="1181" y="1423"/>
                    </a:cubicBezTo>
                  </a:path>
                </a:pathLst>
              </a:custGeom>
              <a:grpFill/>
              <a:ln>
                <a:noFill/>
              </a:ln>
              <a:effectLst/>
            </p:spPr>
            <p:txBody>
              <a:bodyPr wrap="none" anchor="ctr"/>
              <a:lstStyle/>
              <a:p>
                <a:pPr algn="ctr"/>
                <a:endParaRPr lang="en-US"/>
              </a:p>
            </p:txBody>
          </p:sp>
          <p:sp>
            <p:nvSpPr>
              <p:cNvPr id="156" name="Freeform 111">
                <a:extLst>
                  <a:ext uri="{FF2B5EF4-FFF2-40B4-BE49-F238E27FC236}">
                    <a16:creationId xmlns:a16="http://schemas.microsoft.com/office/drawing/2014/main" id="{29574F30-3D9A-45B4-8E04-4E4599F4C2DE}"/>
                  </a:ext>
                </a:extLst>
              </p:cNvPr>
              <p:cNvSpPr>
                <a:spLocks noChangeArrowheads="1"/>
              </p:cNvSpPr>
              <p:nvPr/>
            </p:nvSpPr>
            <p:spPr bwMode="auto">
              <a:xfrm>
                <a:off x="6263427" y="1484889"/>
                <a:ext cx="730093" cy="628538"/>
              </a:xfrm>
              <a:custGeom>
                <a:avLst/>
                <a:gdLst>
                  <a:gd name="T0" fmla="*/ 872 w 1171"/>
                  <a:gd name="T1" fmla="*/ 528 h 1011"/>
                  <a:gd name="T2" fmla="*/ 872 w 1171"/>
                  <a:gd name="T3" fmla="*/ 528 h 1011"/>
                  <a:gd name="T4" fmla="*/ 1170 w 1171"/>
                  <a:gd name="T5" fmla="*/ 23 h 1011"/>
                  <a:gd name="T6" fmla="*/ 413 w 1171"/>
                  <a:gd name="T7" fmla="*/ 103 h 1011"/>
                  <a:gd name="T8" fmla="*/ 0 w 1171"/>
                  <a:gd name="T9" fmla="*/ 688 h 1011"/>
                  <a:gd name="T10" fmla="*/ 0 w 1171"/>
                  <a:gd name="T11" fmla="*/ 1010 h 1011"/>
                  <a:gd name="T12" fmla="*/ 872 w 1171"/>
                  <a:gd name="T13" fmla="*/ 1010 h 1011"/>
                  <a:gd name="T14" fmla="*/ 872 w 1171"/>
                  <a:gd name="T15" fmla="*/ 930 h 1011"/>
                  <a:gd name="T16" fmla="*/ 872 w 1171"/>
                  <a:gd name="T17" fmla="*/ 528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1" h="1011">
                    <a:moveTo>
                      <a:pt x="872" y="528"/>
                    </a:moveTo>
                    <a:lnTo>
                      <a:pt x="872" y="528"/>
                    </a:lnTo>
                    <a:cubicBezTo>
                      <a:pt x="872" y="195"/>
                      <a:pt x="1170" y="23"/>
                      <a:pt x="1170" y="23"/>
                    </a:cubicBezTo>
                    <a:cubicBezTo>
                      <a:pt x="918" y="23"/>
                      <a:pt x="619" y="0"/>
                      <a:pt x="413" y="103"/>
                    </a:cubicBezTo>
                    <a:cubicBezTo>
                      <a:pt x="149" y="229"/>
                      <a:pt x="0" y="505"/>
                      <a:pt x="0" y="688"/>
                    </a:cubicBezTo>
                    <a:cubicBezTo>
                      <a:pt x="0" y="849"/>
                      <a:pt x="0" y="953"/>
                      <a:pt x="0" y="1010"/>
                    </a:cubicBezTo>
                    <a:cubicBezTo>
                      <a:pt x="872" y="1010"/>
                      <a:pt x="872" y="1010"/>
                      <a:pt x="872" y="1010"/>
                    </a:cubicBezTo>
                    <a:cubicBezTo>
                      <a:pt x="872" y="930"/>
                      <a:pt x="872" y="930"/>
                      <a:pt x="872" y="930"/>
                    </a:cubicBezTo>
                    <a:cubicBezTo>
                      <a:pt x="872" y="930"/>
                      <a:pt x="872" y="849"/>
                      <a:pt x="872" y="528"/>
                    </a:cubicBezTo>
                  </a:path>
                </a:pathLst>
              </a:custGeom>
              <a:grpFill/>
              <a:ln>
                <a:noFill/>
              </a:ln>
              <a:effectLst/>
            </p:spPr>
            <p:txBody>
              <a:bodyPr wrap="none" anchor="ctr"/>
              <a:lstStyle/>
              <a:p>
                <a:pPr algn="ctr"/>
                <a:endParaRPr lang="en-US"/>
              </a:p>
            </p:txBody>
          </p:sp>
        </p:grpSp>
        <p:sp>
          <p:nvSpPr>
            <p:cNvPr id="154" name="Freeform 112">
              <a:extLst>
                <a:ext uri="{FF2B5EF4-FFF2-40B4-BE49-F238E27FC236}">
                  <a16:creationId xmlns:a16="http://schemas.microsoft.com/office/drawing/2014/main" id="{12543FA5-2DEB-4EFC-8AA1-8510A619F7D3}"/>
                </a:ext>
              </a:extLst>
            </p:cNvPr>
            <p:cNvSpPr>
              <a:spLocks noChangeArrowheads="1"/>
            </p:cNvSpPr>
            <p:nvPr/>
          </p:nvSpPr>
          <p:spPr bwMode="auto">
            <a:xfrm>
              <a:off x="6998500" y="1498612"/>
              <a:ext cx="271725" cy="565410"/>
            </a:xfrm>
            <a:custGeom>
              <a:avLst/>
              <a:gdLst>
                <a:gd name="T0" fmla="*/ 92 w 437"/>
                <a:gd name="T1" fmla="*/ 459 h 908"/>
                <a:gd name="T2" fmla="*/ 92 w 437"/>
                <a:gd name="T3" fmla="*/ 459 h 908"/>
                <a:gd name="T4" fmla="*/ 436 w 437"/>
                <a:gd name="T5" fmla="*/ 0 h 908"/>
                <a:gd name="T6" fmla="*/ 298 w 437"/>
                <a:gd name="T7" fmla="*/ 0 h 908"/>
                <a:gd name="T8" fmla="*/ 0 w 437"/>
                <a:gd name="T9" fmla="*/ 459 h 908"/>
                <a:gd name="T10" fmla="*/ 0 w 437"/>
                <a:gd name="T11" fmla="*/ 494 h 908"/>
                <a:gd name="T12" fmla="*/ 0 w 437"/>
                <a:gd name="T13" fmla="*/ 505 h 908"/>
                <a:gd name="T14" fmla="*/ 0 w 437"/>
                <a:gd name="T15" fmla="*/ 907 h 908"/>
                <a:gd name="T16" fmla="*/ 92 w 437"/>
                <a:gd name="T17" fmla="*/ 907 h 908"/>
                <a:gd name="T18" fmla="*/ 92 w 437"/>
                <a:gd name="T19" fmla="*/ 470 h 908"/>
                <a:gd name="T20" fmla="*/ 92 w 437"/>
                <a:gd name="T21" fmla="*/ 459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908">
                  <a:moveTo>
                    <a:pt x="92" y="459"/>
                  </a:moveTo>
                  <a:lnTo>
                    <a:pt x="92" y="459"/>
                  </a:lnTo>
                  <a:cubicBezTo>
                    <a:pt x="103" y="230"/>
                    <a:pt x="436" y="0"/>
                    <a:pt x="436" y="0"/>
                  </a:cubicBezTo>
                  <a:cubicBezTo>
                    <a:pt x="298" y="0"/>
                    <a:pt x="298" y="0"/>
                    <a:pt x="298" y="0"/>
                  </a:cubicBezTo>
                  <a:cubicBezTo>
                    <a:pt x="298" y="0"/>
                    <a:pt x="23" y="149"/>
                    <a:pt x="0" y="459"/>
                  </a:cubicBezTo>
                  <a:cubicBezTo>
                    <a:pt x="0" y="470"/>
                    <a:pt x="0" y="482"/>
                    <a:pt x="0" y="494"/>
                  </a:cubicBezTo>
                  <a:cubicBezTo>
                    <a:pt x="0" y="505"/>
                    <a:pt x="0" y="505"/>
                    <a:pt x="0" y="505"/>
                  </a:cubicBezTo>
                  <a:cubicBezTo>
                    <a:pt x="0" y="826"/>
                    <a:pt x="0" y="907"/>
                    <a:pt x="0" y="907"/>
                  </a:cubicBezTo>
                  <a:cubicBezTo>
                    <a:pt x="92" y="907"/>
                    <a:pt x="92" y="907"/>
                    <a:pt x="92" y="907"/>
                  </a:cubicBezTo>
                  <a:cubicBezTo>
                    <a:pt x="92" y="907"/>
                    <a:pt x="92" y="711"/>
                    <a:pt x="92" y="470"/>
                  </a:cubicBezTo>
                  <a:cubicBezTo>
                    <a:pt x="92" y="459"/>
                    <a:pt x="92" y="459"/>
                    <a:pt x="92" y="459"/>
                  </a:cubicBezTo>
                </a:path>
              </a:pathLst>
            </a:custGeom>
            <a:solidFill>
              <a:schemeClr val="accent4">
                <a:lumMod val="75000"/>
              </a:schemeClr>
            </a:solidFill>
            <a:ln>
              <a:noFill/>
            </a:ln>
            <a:effectLst/>
          </p:spPr>
          <p:txBody>
            <a:bodyPr wrap="none" anchor="ctr"/>
            <a:lstStyle/>
            <a:p>
              <a:pPr algn="ctr"/>
              <a:endParaRPr lang="en-US"/>
            </a:p>
          </p:txBody>
        </p:sp>
      </p:grpSp>
      <p:grpSp>
        <p:nvGrpSpPr>
          <p:cNvPr id="161" name="Group 232">
            <a:extLst>
              <a:ext uri="{FF2B5EF4-FFF2-40B4-BE49-F238E27FC236}">
                <a16:creationId xmlns:a16="http://schemas.microsoft.com/office/drawing/2014/main" id="{54A94C0E-6DF2-46D6-A1E1-F76949B5D72F}"/>
              </a:ext>
            </a:extLst>
          </p:cNvPr>
          <p:cNvGrpSpPr/>
          <p:nvPr/>
        </p:nvGrpSpPr>
        <p:grpSpPr>
          <a:xfrm>
            <a:off x="5909292" y="1021969"/>
            <a:ext cx="2788376" cy="1847336"/>
            <a:chOff x="6052005" y="735582"/>
            <a:chExt cx="2655962" cy="3041139"/>
          </a:xfrm>
        </p:grpSpPr>
        <p:grpSp>
          <p:nvGrpSpPr>
            <p:cNvPr id="162" name="Group 225">
              <a:extLst>
                <a:ext uri="{FF2B5EF4-FFF2-40B4-BE49-F238E27FC236}">
                  <a16:creationId xmlns:a16="http://schemas.microsoft.com/office/drawing/2014/main" id="{2507288E-CFAF-4BFC-8099-FDED6A542BD9}"/>
                </a:ext>
              </a:extLst>
            </p:cNvPr>
            <p:cNvGrpSpPr/>
            <p:nvPr/>
          </p:nvGrpSpPr>
          <p:grpSpPr>
            <a:xfrm>
              <a:off x="6776177" y="850860"/>
              <a:ext cx="1380590" cy="565410"/>
              <a:chOff x="6776177" y="850860"/>
              <a:chExt cx="1380590" cy="565410"/>
            </a:xfrm>
          </p:grpSpPr>
          <p:sp>
            <p:nvSpPr>
              <p:cNvPr id="170" name="Freeform 99">
                <a:extLst>
                  <a:ext uri="{FF2B5EF4-FFF2-40B4-BE49-F238E27FC236}">
                    <a16:creationId xmlns:a16="http://schemas.microsoft.com/office/drawing/2014/main" id="{F2A34034-3B1A-4584-ACB0-E442B6DCFCF2}"/>
                  </a:ext>
                </a:extLst>
              </p:cNvPr>
              <p:cNvSpPr>
                <a:spLocks noChangeArrowheads="1"/>
              </p:cNvSpPr>
              <p:nvPr/>
            </p:nvSpPr>
            <p:spPr bwMode="auto">
              <a:xfrm>
                <a:off x="6776177" y="1136310"/>
                <a:ext cx="1380590" cy="279960"/>
              </a:xfrm>
              <a:custGeom>
                <a:avLst/>
                <a:gdLst>
                  <a:gd name="T0" fmla="*/ 2215 w 2216"/>
                  <a:gd name="T1" fmla="*/ 0 h 448"/>
                  <a:gd name="T2" fmla="*/ 2215 w 2216"/>
                  <a:gd name="T3" fmla="*/ 0 h 448"/>
                  <a:gd name="T4" fmla="*/ 0 w 2216"/>
                  <a:gd name="T5" fmla="*/ 0 h 448"/>
                  <a:gd name="T6" fmla="*/ 0 w 2216"/>
                  <a:gd name="T7" fmla="*/ 34 h 448"/>
                  <a:gd name="T8" fmla="*/ 0 w 2216"/>
                  <a:gd name="T9" fmla="*/ 447 h 448"/>
                  <a:gd name="T10" fmla="*/ 2215 w 2216"/>
                  <a:gd name="T11" fmla="*/ 447 h 448"/>
                  <a:gd name="T12" fmla="*/ 2215 w 2216"/>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2216" h="448">
                    <a:moveTo>
                      <a:pt x="2215" y="0"/>
                    </a:moveTo>
                    <a:lnTo>
                      <a:pt x="2215" y="0"/>
                    </a:lnTo>
                    <a:cubicBezTo>
                      <a:pt x="0" y="0"/>
                      <a:pt x="0" y="0"/>
                      <a:pt x="0" y="0"/>
                    </a:cubicBezTo>
                    <a:cubicBezTo>
                      <a:pt x="0" y="11"/>
                      <a:pt x="0" y="23"/>
                      <a:pt x="0" y="34"/>
                    </a:cubicBezTo>
                    <a:cubicBezTo>
                      <a:pt x="0" y="367"/>
                      <a:pt x="0" y="447"/>
                      <a:pt x="0" y="447"/>
                    </a:cubicBezTo>
                    <a:cubicBezTo>
                      <a:pt x="1320" y="447"/>
                      <a:pt x="1928" y="447"/>
                      <a:pt x="2215" y="447"/>
                    </a:cubicBezTo>
                    <a:cubicBezTo>
                      <a:pt x="2215" y="0"/>
                      <a:pt x="2215" y="0"/>
                      <a:pt x="2215" y="0"/>
                    </a:cubicBezTo>
                  </a:path>
                </a:pathLst>
              </a:custGeom>
              <a:gradFill>
                <a:gsLst>
                  <a:gs pos="81000">
                    <a:schemeClr val="accent6">
                      <a:lumMod val="75000"/>
                    </a:schemeClr>
                  </a:gs>
                  <a:gs pos="0">
                    <a:schemeClr val="accent6">
                      <a:lumMod val="60000"/>
                      <a:lumOff val="40000"/>
                    </a:schemeClr>
                  </a:gs>
                </a:gsLst>
                <a:lin ang="2700000" scaled="1"/>
              </a:gradFill>
              <a:ln>
                <a:noFill/>
              </a:ln>
              <a:effectLst/>
            </p:spPr>
            <p:txBody>
              <a:bodyPr wrap="none" anchor="ctr"/>
              <a:lstStyle/>
              <a:p>
                <a:pPr algn="ctr"/>
                <a:endParaRPr lang="en-US"/>
              </a:p>
            </p:txBody>
          </p:sp>
          <p:sp>
            <p:nvSpPr>
              <p:cNvPr id="171" name="Freeform 101">
                <a:extLst>
                  <a:ext uri="{FF2B5EF4-FFF2-40B4-BE49-F238E27FC236}">
                    <a16:creationId xmlns:a16="http://schemas.microsoft.com/office/drawing/2014/main" id="{50AD4F08-FC23-45A7-BB69-F2B5F7B77DB8}"/>
                  </a:ext>
                </a:extLst>
              </p:cNvPr>
              <p:cNvSpPr>
                <a:spLocks noChangeArrowheads="1"/>
              </p:cNvSpPr>
              <p:nvPr/>
            </p:nvSpPr>
            <p:spPr bwMode="auto">
              <a:xfrm>
                <a:off x="6776177" y="850860"/>
                <a:ext cx="1380590" cy="285450"/>
              </a:xfrm>
              <a:custGeom>
                <a:avLst/>
                <a:gdLst>
                  <a:gd name="T0" fmla="*/ 2215 w 2216"/>
                  <a:gd name="T1" fmla="*/ 0 h 460"/>
                  <a:gd name="T2" fmla="*/ 2215 w 2216"/>
                  <a:gd name="T3" fmla="*/ 0 h 460"/>
                  <a:gd name="T4" fmla="*/ 299 w 2216"/>
                  <a:gd name="T5" fmla="*/ 0 h 460"/>
                  <a:gd name="T6" fmla="*/ 0 w 2216"/>
                  <a:gd name="T7" fmla="*/ 459 h 460"/>
                  <a:gd name="T8" fmla="*/ 2215 w 2216"/>
                  <a:gd name="T9" fmla="*/ 459 h 460"/>
                  <a:gd name="T10" fmla="*/ 2215 w 2216"/>
                  <a:gd name="T11" fmla="*/ 0 h 460"/>
                </a:gdLst>
                <a:ahLst/>
                <a:cxnLst>
                  <a:cxn ang="0">
                    <a:pos x="T0" y="T1"/>
                  </a:cxn>
                  <a:cxn ang="0">
                    <a:pos x="T2" y="T3"/>
                  </a:cxn>
                  <a:cxn ang="0">
                    <a:pos x="T4" y="T5"/>
                  </a:cxn>
                  <a:cxn ang="0">
                    <a:pos x="T6" y="T7"/>
                  </a:cxn>
                  <a:cxn ang="0">
                    <a:pos x="T8" y="T9"/>
                  </a:cxn>
                  <a:cxn ang="0">
                    <a:pos x="T10" y="T11"/>
                  </a:cxn>
                </a:cxnLst>
                <a:rect l="0" t="0" r="r" b="b"/>
                <a:pathLst>
                  <a:path w="2216" h="460">
                    <a:moveTo>
                      <a:pt x="2215" y="0"/>
                    </a:moveTo>
                    <a:lnTo>
                      <a:pt x="2215" y="0"/>
                    </a:lnTo>
                    <a:cubicBezTo>
                      <a:pt x="299" y="0"/>
                      <a:pt x="299" y="0"/>
                      <a:pt x="299" y="0"/>
                    </a:cubicBezTo>
                    <a:cubicBezTo>
                      <a:pt x="299" y="0"/>
                      <a:pt x="23" y="149"/>
                      <a:pt x="0" y="459"/>
                    </a:cubicBezTo>
                    <a:cubicBezTo>
                      <a:pt x="0" y="459"/>
                      <a:pt x="0" y="459"/>
                      <a:pt x="2215" y="459"/>
                    </a:cubicBezTo>
                    <a:lnTo>
                      <a:pt x="2215" y="0"/>
                    </a:lnTo>
                  </a:path>
                </a:pathLst>
              </a:custGeom>
              <a:solidFill>
                <a:schemeClr val="accent6">
                  <a:lumMod val="60000"/>
                  <a:lumOff val="40000"/>
                </a:schemeClr>
              </a:solidFill>
              <a:ln>
                <a:noFill/>
              </a:ln>
              <a:effectLst/>
            </p:spPr>
            <p:txBody>
              <a:bodyPr wrap="none" anchor="ctr"/>
              <a:lstStyle/>
              <a:p>
                <a:pPr algn="ctr"/>
                <a:endParaRPr lang="en-US"/>
              </a:p>
            </p:txBody>
          </p:sp>
        </p:grpSp>
        <p:grpSp>
          <p:nvGrpSpPr>
            <p:cNvPr id="163" name="Group 220">
              <a:extLst>
                <a:ext uri="{FF2B5EF4-FFF2-40B4-BE49-F238E27FC236}">
                  <a16:creationId xmlns:a16="http://schemas.microsoft.com/office/drawing/2014/main" id="{96A963FD-86FF-4590-8E69-EDB8AE605817}"/>
                </a:ext>
              </a:extLst>
            </p:cNvPr>
            <p:cNvGrpSpPr/>
            <p:nvPr/>
          </p:nvGrpSpPr>
          <p:grpSpPr>
            <a:xfrm>
              <a:off x="8213919" y="735582"/>
              <a:ext cx="494048" cy="793222"/>
              <a:chOff x="8213919" y="735582"/>
              <a:chExt cx="494048" cy="793222"/>
            </a:xfrm>
          </p:grpSpPr>
          <p:sp>
            <p:nvSpPr>
              <p:cNvPr id="168" name="Freeform 100">
                <a:extLst>
                  <a:ext uri="{FF2B5EF4-FFF2-40B4-BE49-F238E27FC236}">
                    <a16:creationId xmlns:a16="http://schemas.microsoft.com/office/drawing/2014/main" id="{A55C9842-1D99-4DAA-89BD-68BBCB1CE1DC}"/>
                  </a:ext>
                </a:extLst>
              </p:cNvPr>
              <p:cNvSpPr>
                <a:spLocks noChangeArrowheads="1"/>
              </p:cNvSpPr>
              <p:nvPr/>
            </p:nvSpPr>
            <p:spPr bwMode="auto">
              <a:xfrm>
                <a:off x="8213919" y="1136310"/>
                <a:ext cx="485813" cy="392494"/>
              </a:xfrm>
              <a:custGeom>
                <a:avLst/>
                <a:gdLst>
                  <a:gd name="T0" fmla="*/ 195 w 781"/>
                  <a:gd name="T1" fmla="*/ 539 h 632"/>
                  <a:gd name="T2" fmla="*/ 195 w 781"/>
                  <a:gd name="T3" fmla="*/ 539 h 632"/>
                  <a:gd name="T4" fmla="*/ 229 w 781"/>
                  <a:gd name="T5" fmla="*/ 608 h 632"/>
                  <a:gd name="T6" fmla="*/ 333 w 781"/>
                  <a:gd name="T7" fmla="*/ 585 h 632"/>
                  <a:gd name="T8" fmla="*/ 769 w 781"/>
                  <a:gd name="T9" fmla="*/ 46 h 632"/>
                  <a:gd name="T10" fmla="*/ 780 w 781"/>
                  <a:gd name="T11" fmla="*/ 0 h 632"/>
                  <a:gd name="T12" fmla="*/ 0 w 781"/>
                  <a:gd name="T13" fmla="*/ 0 h 632"/>
                  <a:gd name="T14" fmla="*/ 0 w 781"/>
                  <a:gd name="T15" fmla="*/ 447 h 632"/>
                  <a:gd name="T16" fmla="*/ 252 w 781"/>
                  <a:gd name="T17" fmla="*/ 447 h 632"/>
                  <a:gd name="T18" fmla="*/ 218 w 781"/>
                  <a:gd name="T19" fmla="*/ 493 h 632"/>
                  <a:gd name="T20" fmla="*/ 195 w 781"/>
                  <a:gd name="T21" fmla="*/ 53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632">
                    <a:moveTo>
                      <a:pt x="195" y="539"/>
                    </a:moveTo>
                    <a:lnTo>
                      <a:pt x="195" y="539"/>
                    </a:lnTo>
                    <a:cubicBezTo>
                      <a:pt x="195" y="562"/>
                      <a:pt x="207" y="585"/>
                      <a:pt x="229" y="608"/>
                    </a:cubicBezTo>
                    <a:cubicBezTo>
                      <a:pt x="264" y="631"/>
                      <a:pt x="310" y="620"/>
                      <a:pt x="333" y="585"/>
                    </a:cubicBezTo>
                    <a:cubicBezTo>
                      <a:pt x="769" y="46"/>
                      <a:pt x="769" y="46"/>
                      <a:pt x="769" y="46"/>
                    </a:cubicBezTo>
                    <a:cubicBezTo>
                      <a:pt x="780" y="23"/>
                      <a:pt x="780" y="11"/>
                      <a:pt x="780" y="0"/>
                    </a:cubicBezTo>
                    <a:cubicBezTo>
                      <a:pt x="493" y="0"/>
                      <a:pt x="229" y="0"/>
                      <a:pt x="0" y="0"/>
                    </a:cubicBezTo>
                    <a:cubicBezTo>
                      <a:pt x="0" y="447"/>
                      <a:pt x="0" y="447"/>
                      <a:pt x="0" y="447"/>
                    </a:cubicBezTo>
                    <a:cubicBezTo>
                      <a:pt x="252" y="447"/>
                      <a:pt x="252" y="447"/>
                      <a:pt x="252" y="447"/>
                    </a:cubicBezTo>
                    <a:cubicBezTo>
                      <a:pt x="218" y="493"/>
                      <a:pt x="218" y="493"/>
                      <a:pt x="218" y="493"/>
                    </a:cubicBezTo>
                    <a:cubicBezTo>
                      <a:pt x="207" y="516"/>
                      <a:pt x="195" y="528"/>
                      <a:pt x="195" y="539"/>
                    </a:cubicBezTo>
                  </a:path>
                </a:pathLst>
              </a:custGeom>
              <a:gradFill>
                <a:gsLst>
                  <a:gs pos="81000">
                    <a:schemeClr val="accent6">
                      <a:lumMod val="75000"/>
                    </a:schemeClr>
                  </a:gs>
                  <a:gs pos="0">
                    <a:schemeClr val="accent6">
                      <a:lumMod val="60000"/>
                      <a:lumOff val="40000"/>
                    </a:schemeClr>
                  </a:gs>
                </a:gsLst>
                <a:lin ang="2700000" scaled="1"/>
              </a:gradFill>
              <a:ln>
                <a:noFill/>
              </a:ln>
              <a:effectLst/>
            </p:spPr>
            <p:txBody>
              <a:bodyPr wrap="none" anchor="ctr"/>
              <a:lstStyle/>
              <a:p>
                <a:pPr algn="ctr"/>
                <a:endParaRPr lang="en-US"/>
              </a:p>
            </p:txBody>
          </p:sp>
          <p:sp>
            <p:nvSpPr>
              <p:cNvPr id="169" name="Freeform 102">
                <a:extLst>
                  <a:ext uri="{FF2B5EF4-FFF2-40B4-BE49-F238E27FC236}">
                    <a16:creationId xmlns:a16="http://schemas.microsoft.com/office/drawing/2014/main" id="{2926C013-6D3C-4577-8F01-0963B590B1A4}"/>
                  </a:ext>
                </a:extLst>
              </p:cNvPr>
              <p:cNvSpPr>
                <a:spLocks noChangeArrowheads="1"/>
              </p:cNvSpPr>
              <p:nvPr/>
            </p:nvSpPr>
            <p:spPr bwMode="auto">
              <a:xfrm>
                <a:off x="8213919" y="735582"/>
                <a:ext cx="494048" cy="400728"/>
              </a:xfrm>
              <a:custGeom>
                <a:avLst/>
                <a:gdLst>
                  <a:gd name="T0" fmla="*/ 0 w 793"/>
                  <a:gd name="T1" fmla="*/ 643 h 644"/>
                  <a:gd name="T2" fmla="*/ 0 w 793"/>
                  <a:gd name="T3" fmla="*/ 643 h 644"/>
                  <a:gd name="T4" fmla="*/ 780 w 793"/>
                  <a:gd name="T5" fmla="*/ 643 h 644"/>
                  <a:gd name="T6" fmla="*/ 769 w 793"/>
                  <a:gd name="T7" fmla="*/ 585 h 644"/>
                  <a:gd name="T8" fmla="*/ 333 w 793"/>
                  <a:gd name="T9" fmla="*/ 35 h 644"/>
                  <a:gd name="T10" fmla="*/ 229 w 793"/>
                  <a:gd name="T11" fmla="*/ 23 h 644"/>
                  <a:gd name="T12" fmla="*/ 218 w 793"/>
                  <a:gd name="T13" fmla="*/ 138 h 644"/>
                  <a:gd name="T14" fmla="*/ 252 w 793"/>
                  <a:gd name="T15" fmla="*/ 184 h 644"/>
                  <a:gd name="T16" fmla="*/ 0 w 793"/>
                  <a:gd name="T17" fmla="*/ 184 h 644"/>
                  <a:gd name="T18" fmla="*/ 0 w 793"/>
                  <a:gd name="T19" fmla="*/ 643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3" h="644">
                    <a:moveTo>
                      <a:pt x="0" y="643"/>
                    </a:moveTo>
                    <a:lnTo>
                      <a:pt x="0" y="643"/>
                    </a:lnTo>
                    <a:cubicBezTo>
                      <a:pt x="229" y="643"/>
                      <a:pt x="493" y="643"/>
                      <a:pt x="780" y="643"/>
                    </a:cubicBezTo>
                    <a:cubicBezTo>
                      <a:pt x="792" y="620"/>
                      <a:pt x="780" y="608"/>
                      <a:pt x="769" y="585"/>
                    </a:cubicBezTo>
                    <a:cubicBezTo>
                      <a:pt x="333" y="35"/>
                      <a:pt x="333" y="35"/>
                      <a:pt x="333" y="35"/>
                    </a:cubicBezTo>
                    <a:cubicBezTo>
                      <a:pt x="310" y="11"/>
                      <a:pt x="264" y="0"/>
                      <a:pt x="229" y="23"/>
                    </a:cubicBezTo>
                    <a:cubicBezTo>
                      <a:pt x="195" y="57"/>
                      <a:pt x="183" y="103"/>
                      <a:pt x="218" y="138"/>
                    </a:cubicBezTo>
                    <a:cubicBezTo>
                      <a:pt x="252" y="184"/>
                      <a:pt x="252" y="184"/>
                      <a:pt x="252" y="184"/>
                    </a:cubicBezTo>
                    <a:cubicBezTo>
                      <a:pt x="161" y="184"/>
                      <a:pt x="80" y="184"/>
                      <a:pt x="0" y="184"/>
                    </a:cubicBezTo>
                    <a:cubicBezTo>
                      <a:pt x="0" y="643"/>
                      <a:pt x="0" y="643"/>
                      <a:pt x="0" y="643"/>
                    </a:cubicBezTo>
                  </a:path>
                </a:pathLst>
              </a:custGeom>
              <a:solidFill>
                <a:schemeClr val="accent6">
                  <a:lumMod val="60000"/>
                  <a:lumOff val="40000"/>
                </a:schemeClr>
              </a:solidFill>
              <a:ln>
                <a:noFill/>
              </a:ln>
              <a:effectLst/>
            </p:spPr>
            <p:txBody>
              <a:bodyPr wrap="none" anchor="ctr"/>
              <a:lstStyle/>
              <a:p>
                <a:pPr algn="ctr"/>
                <a:endParaRPr lang="en-US"/>
              </a:p>
            </p:txBody>
          </p:sp>
        </p:grpSp>
        <p:grpSp>
          <p:nvGrpSpPr>
            <p:cNvPr id="164" name="Group 174">
              <a:extLst>
                <a:ext uri="{FF2B5EF4-FFF2-40B4-BE49-F238E27FC236}">
                  <a16:creationId xmlns:a16="http://schemas.microsoft.com/office/drawing/2014/main" id="{96A40C79-D27A-415F-8863-9CDA481478CC}"/>
                </a:ext>
              </a:extLst>
            </p:cNvPr>
            <p:cNvGrpSpPr/>
            <p:nvPr/>
          </p:nvGrpSpPr>
          <p:grpSpPr>
            <a:xfrm>
              <a:off x="6052005" y="834392"/>
              <a:ext cx="913559" cy="2942329"/>
              <a:chOff x="5860385" y="834392"/>
              <a:chExt cx="913559" cy="2942329"/>
            </a:xfrm>
            <a:gradFill>
              <a:gsLst>
                <a:gs pos="71000">
                  <a:schemeClr val="accent6">
                    <a:lumMod val="75000"/>
                  </a:schemeClr>
                </a:gs>
                <a:gs pos="98000">
                  <a:schemeClr val="accent6">
                    <a:lumMod val="60000"/>
                    <a:lumOff val="40000"/>
                  </a:schemeClr>
                </a:gs>
              </a:gsLst>
              <a:lin ang="16200000" scaled="1"/>
            </a:gradFill>
          </p:grpSpPr>
          <p:sp>
            <p:nvSpPr>
              <p:cNvPr id="166" name="Freeform 103">
                <a:extLst>
                  <a:ext uri="{FF2B5EF4-FFF2-40B4-BE49-F238E27FC236}">
                    <a16:creationId xmlns:a16="http://schemas.microsoft.com/office/drawing/2014/main" id="{96DFF8BF-FD2F-4F81-BF7E-5F9F1DEEE036}"/>
                  </a:ext>
                </a:extLst>
              </p:cNvPr>
              <p:cNvSpPr>
                <a:spLocks noChangeArrowheads="1"/>
              </p:cNvSpPr>
              <p:nvPr/>
            </p:nvSpPr>
            <p:spPr bwMode="auto">
              <a:xfrm>
                <a:off x="5860385" y="1498612"/>
                <a:ext cx="727347" cy="2278109"/>
              </a:xfrm>
              <a:custGeom>
                <a:avLst/>
                <a:gdLst>
                  <a:gd name="T0" fmla="*/ 1169 w 1170"/>
                  <a:gd name="T1" fmla="*/ 2984 h 3661"/>
                  <a:gd name="T2" fmla="*/ 1169 w 1170"/>
                  <a:gd name="T3" fmla="*/ 2984 h 3661"/>
                  <a:gd name="T4" fmla="*/ 1169 w 1170"/>
                  <a:gd name="T5" fmla="*/ 172 h 3661"/>
                  <a:gd name="T6" fmla="*/ 1169 w 1170"/>
                  <a:gd name="T7" fmla="*/ 0 h 3661"/>
                  <a:gd name="T8" fmla="*/ 298 w 1170"/>
                  <a:gd name="T9" fmla="*/ 0 h 3661"/>
                  <a:gd name="T10" fmla="*/ 298 w 1170"/>
                  <a:gd name="T11" fmla="*/ 23 h 3661"/>
                  <a:gd name="T12" fmla="*/ 298 w 1170"/>
                  <a:gd name="T13" fmla="*/ 1113 h 3661"/>
                  <a:gd name="T14" fmla="*/ 298 w 1170"/>
                  <a:gd name="T15" fmla="*/ 3143 h 3661"/>
                  <a:gd name="T16" fmla="*/ 0 w 1170"/>
                  <a:gd name="T17" fmla="*/ 3648 h 3661"/>
                  <a:gd name="T18" fmla="*/ 745 w 1170"/>
                  <a:gd name="T19" fmla="*/ 3568 h 3661"/>
                  <a:gd name="T20" fmla="*/ 1169 w 1170"/>
                  <a:gd name="T21" fmla="*/ 2984 h 3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0" h="3661">
                    <a:moveTo>
                      <a:pt x="1169" y="2984"/>
                    </a:moveTo>
                    <a:lnTo>
                      <a:pt x="1169" y="2984"/>
                    </a:lnTo>
                    <a:cubicBezTo>
                      <a:pt x="1169" y="2651"/>
                      <a:pt x="1169" y="172"/>
                      <a:pt x="1169" y="172"/>
                    </a:cubicBezTo>
                    <a:cubicBezTo>
                      <a:pt x="1169" y="103"/>
                      <a:pt x="1169" y="46"/>
                      <a:pt x="1169" y="0"/>
                    </a:cubicBezTo>
                    <a:cubicBezTo>
                      <a:pt x="298" y="0"/>
                      <a:pt x="298" y="0"/>
                      <a:pt x="298" y="0"/>
                    </a:cubicBezTo>
                    <a:cubicBezTo>
                      <a:pt x="298" y="11"/>
                      <a:pt x="298" y="23"/>
                      <a:pt x="298" y="23"/>
                    </a:cubicBezTo>
                    <a:cubicBezTo>
                      <a:pt x="298" y="1113"/>
                      <a:pt x="298" y="1113"/>
                      <a:pt x="298" y="1113"/>
                    </a:cubicBezTo>
                    <a:cubicBezTo>
                      <a:pt x="298" y="1113"/>
                      <a:pt x="298" y="2812"/>
                      <a:pt x="298" y="3143"/>
                    </a:cubicBezTo>
                    <a:cubicBezTo>
                      <a:pt x="298" y="3476"/>
                      <a:pt x="0" y="3648"/>
                      <a:pt x="0" y="3648"/>
                    </a:cubicBezTo>
                    <a:cubicBezTo>
                      <a:pt x="252" y="3648"/>
                      <a:pt x="538" y="3660"/>
                      <a:pt x="745" y="3568"/>
                    </a:cubicBezTo>
                    <a:cubicBezTo>
                      <a:pt x="1020" y="3442"/>
                      <a:pt x="1169" y="3166"/>
                      <a:pt x="1169" y="2984"/>
                    </a:cubicBezTo>
                  </a:path>
                </a:pathLst>
              </a:custGeom>
              <a:grpFill/>
              <a:ln>
                <a:noFill/>
              </a:ln>
              <a:effectLst/>
            </p:spPr>
            <p:txBody>
              <a:bodyPr wrap="none" anchor="ctr"/>
              <a:lstStyle/>
              <a:p>
                <a:pPr algn="ctr"/>
                <a:endParaRPr lang="en-US"/>
              </a:p>
            </p:txBody>
          </p:sp>
          <p:sp>
            <p:nvSpPr>
              <p:cNvPr id="167" name="Freeform 104">
                <a:extLst>
                  <a:ext uri="{FF2B5EF4-FFF2-40B4-BE49-F238E27FC236}">
                    <a16:creationId xmlns:a16="http://schemas.microsoft.com/office/drawing/2014/main" id="{FA04518F-EB03-449D-8CD4-41FC5D0EF2CA}"/>
                  </a:ext>
                </a:extLst>
              </p:cNvPr>
              <p:cNvSpPr>
                <a:spLocks noChangeArrowheads="1"/>
              </p:cNvSpPr>
              <p:nvPr/>
            </p:nvSpPr>
            <p:spPr bwMode="auto">
              <a:xfrm>
                <a:off x="6043851" y="834392"/>
                <a:ext cx="730093" cy="664220"/>
              </a:xfrm>
              <a:custGeom>
                <a:avLst/>
                <a:gdLst>
                  <a:gd name="T0" fmla="*/ 871 w 1171"/>
                  <a:gd name="T1" fmla="*/ 516 h 1068"/>
                  <a:gd name="T2" fmla="*/ 871 w 1171"/>
                  <a:gd name="T3" fmla="*/ 516 h 1068"/>
                  <a:gd name="T4" fmla="*/ 1170 w 1171"/>
                  <a:gd name="T5" fmla="*/ 23 h 1068"/>
                  <a:gd name="T6" fmla="*/ 412 w 1171"/>
                  <a:gd name="T7" fmla="*/ 103 h 1068"/>
                  <a:gd name="T8" fmla="*/ 0 w 1171"/>
                  <a:gd name="T9" fmla="*/ 677 h 1068"/>
                  <a:gd name="T10" fmla="*/ 0 w 1171"/>
                  <a:gd name="T11" fmla="*/ 1067 h 1068"/>
                  <a:gd name="T12" fmla="*/ 871 w 1171"/>
                  <a:gd name="T13" fmla="*/ 1067 h 1068"/>
                  <a:gd name="T14" fmla="*/ 871 w 1171"/>
                  <a:gd name="T15" fmla="*/ 929 h 1068"/>
                  <a:gd name="T16" fmla="*/ 871 w 1171"/>
                  <a:gd name="T17" fmla="*/ 516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1" h="1068">
                    <a:moveTo>
                      <a:pt x="871" y="516"/>
                    </a:moveTo>
                    <a:lnTo>
                      <a:pt x="871" y="516"/>
                    </a:lnTo>
                    <a:cubicBezTo>
                      <a:pt x="871" y="184"/>
                      <a:pt x="1170" y="23"/>
                      <a:pt x="1170" y="23"/>
                    </a:cubicBezTo>
                    <a:cubicBezTo>
                      <a:pt x="917" y="23"/>
                      <a:pt x="619" y="0"/>
                      <a:pt x="412" y="103"/>
                    </a:cubicBezTo>
                    <a:cubicBezTo>
                      <a:pt x="148" y="229"/>
                      <a:pt x="0" y="493"/>
                      <a:pt x="0" y="677"/>
                    </a:cubicBezTo>
                    <a:cubicBezTo>
                      <a:pt x="0" y="918"/>
                      <a:pt x="0" y="1021"/>
                      <a:pt x="0" y="1067"/>
                    </a:cubicBezTo>
                    <a:cubicBezTo>
                      <a:pt x="871" y="1067"/>
                      <a:pt x="871" y="1067"/>
                      <a:pt x="871" y="1067"/>
                    </a:cubicBezTo>
                    <a:cubicBezTo>
                      <a:pt x="871" y="929"/>
                      <a:pt x="871" y="929"/>
                      <a:pt x="871" y="929"/>
                    </a:cubicBezTo>
                    <a:cubicBezTo>
                      <a:pt x="871" y="929"/>
                      <a:pt x="871" y="849"/>
                      <a:pt x="871" y="516"/>
                    </a:cubicBezTo>
                  </a:path>
                </a:pathLst>
              </a:custGeom>
              <a:grpFill/>
              <a:ln>
                <a:noFill/>
              </a:ln>
              <a:effectLst/>
            </p:spPr>
            <p:txBody>
              <a:bodyPr wrap="none" anchor="ctr"/>
              <a:lstStyle/>
              <a:p>
                <a:pPr algn="ctr"/>
                <a:endParaRPr lang="en-US"/>
              </a:p>
            </p:txBody>
          </p:sp>
        </p:grpSp>
        <p:sp>
          <p:nvSpPr>
            <p:cNvPr id="165" name="Freeform 105">
              <a:extLst>
                <a:ext uri="{FF2B5EF4-FFF2-40B4-BE49-F238E27FC236}">
                  <a16:creationId xmlns:a16="http://schemas.microsoft.com/office/drawing/2014/main" id="{2968A6E5-0DA5-44EB-A8B0-B07F2750F412}"/>
                </a:ext>
              </a:extLst>
            </p:cNvPr>
            <p:cNvSpPr>
              <a:spLocks noChangeArrowheads="1"/>
            </p:cNvSpPr>
            <p:nvPr/>
          </p:nvSpPr>
          <p:spPr bwMode="auto">
            <a:xfrm>
              <a:off x="6776177" y="850860"/>
              <a:ext cx="271727" cy="565410"/>
            </a:xfrm>
            <a:custGeom>
              <a:avLst/>
              <a:gdLst>
                <a:gd name="T0" fmla="*/ 92 w 437"/>
                <a:gd name="T1" fmla="*/ 459 h 907"/>
                <a:gd name="T2" fmla="*/ 92 w 437"/>
                <a:gd name="T3" fmla="*/ 459 h 907"/>
                <a:gd name="T4" fmla="*/ 436 w 437"/>
                <a:gd name="T5" fmla="*/ 0 h 907"/>
                <a:gd name="T6" fmla="*/ 299 w 437"/>
                <a:gd name="T7" fmla="*/ 0 h 907"/>
                <a:gd name="T8" fmla="*/ 0 w 437"/>
                <a:gd name="T9" fmla="*/ 459 h 907"/>
                <a:gd name="T10" fmla="*/ 0 w 437"/>
                <a:gd name="T11" fmla="*/ 470 h 907"/>
                <a:gd name="T12" fmla="*/ 0 w 437"/>
                <a:gd name="T13" fmla="*/ 493 h 907"/>
                <a:gd name="T14" fmla="*/ 0 w 437"/>
                <a:gd name="T15" fmla="*/ 906 h 907"/>
                <a:gd name="T16" fmla="*/ 92 w 437"/>
                <a:gd name="T17" fmla="*/ 906 h 907"/>
                <a:gd name="T18" fmla="*/ 92 w 437"/>
                <a:gd name="T19" fmla="*/ 470 h 907"/>
                <a:gd name="T20" fmla="*/ 92 w 437"/>
                <a:gd name="T21" fmla="*/ 459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907">
                  <a:moveTo>
                    <a:pt x="92" y="459"/>
                  </a:moveTo>
                  <a:lnTo>
                    <a:pt x="92" y="459"/>
                  </a:lnTo>
                  <a:cubicBezTo>
                    <a:pt x="103" y="218"/>
                    <a:pt x="436" y="0"/>
                    <a:pt x="436" y="0"/>
                  </a:cubicBezTo>
                  <a:cubicBezTo>
                    <a:pt x="299" y="0"/>
                    <a:pt x="299" y="0"/>
                    <a:pt x="299" y="0"/>
                  </a:cubicBezTo>
                  <a:cubicBezTo>
                    <a:pt x="299" y="0"/>
                    <a:pt x="23" y="149"/>
                    <a:pt x="0" y="459"/>
                  </a:cubicBezTo>
                  <a:cubicBezTo>
                    <a:pt x="0" y="470"/>
                    <a:pt x="0" y="470"/>
                    <a:pt x="0" y="470"/>
                  </a:cubicBezTo>
                  <a:cubicBezTo>
                    <a:pt x="0" y="482"/>
                    <a:pt x="0" y="482"/>
                    <a:pt x="0" y="493"/>
                  </a:cubicBezTo>
                  <a:cubicBezTo>
                    <a:pt x="0" y="826"/>
                    <a:pt x="0" y="906"/>
                    <a:pt x="0" y="906"/>
                  </a:cubicBezTo>
                  <a:cubicBezTo>
                    <a:pt x="92" y="906"/>
                    <a:pt x="92" y="906"/>
                    <a:pt x="92" y="906"/>
                  </a:cubicBezTo>
                  <a:cubicBezTo>
                    <a:pt x="92" y="906"/>
                    <a:pt x="92" y="711"/>
                    <a:pt x="92" y="470"/>
                  </a:cubicBezTo>
                  <a:cubicBezTo>
                    <a:pt x="92" y="459"/>
                    <a:pt x="92" y="459"/>
                    <a:pt x="92" y="459"/>
                  </a:cubicBezTo>
                </a:path>
              </a:pathLst>
            </a:custGeom>
            <a:solidFill>
              <a:schemeClr val="accent6">
                <a:lumMod val="50000"/>
              </a:schemeClr>
            </a:solidFill>
            <a:ln>
              <a:noFill/>
            </a:ln>
            <a:effectLst/>
          </p:spPr>
          <p:txBody>
            <a:bodyPr wrap="none" anchor="ctr"/>
            <a:lstStyle/>
            <a:p>
              <a:pPr algn="ctr"/>
              <a:endParaRPr lang="en-US"/>
            </a:p>
          </p:txBody>
        </p:sp>
      </p:grpSp>
      <p:sp>
        <p:nvSpPr>
          <p:cNvPr id="4" name="Freeform 123">
            <a:extLst>
              <a:ext uri="{FF2B5EF4-FFF2-40B4-BE49-F238E27FC236}">
                <a16:creationId xmlns:a16="http://schemas.microsoft.com/office/drawing/2014/main" id="{BF47D290-9CDF-4938-B03B-668D4B20AA8B}"/>
              </a:ext>
            </a:extLst>
          </p:cNvPr>
          <p:cNvSpPr>
            <a:spLocks noChangeArrowheads="1"/>
          </p:cNvSpPr>
          <p:nvPr/>
        </p:nvSpPr>
        <p:spPr bwMode="auto">
          <a:xfrm>
            <a:off x="4781674" y="2466555"/>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en-US" dirty="0"/>
          </a:p>
        </p:txBody>
      </p:sp>
      <p:sp>
        <p:nvSpPr>
          <p:cNvPr id="22" name="Freeform 124">
            <a:extLst>
              <a:ext uri="{FF2B5EF4-FFF2-40B4-BE49-F238E27FC236}">
                <a16:creationId xmlns:a16="http://schemas.microsoft.com/office/drawing/2014/main" id="{70B0CA60-83F0-4626-9DDB-49B78C07ABC1}"/>
              </a:ext>
            </a:extLst>
          </p:cNvPr>
          <p:cNvSpPr>
            <a:spLocks noChangeArrowheads="1"/>
          </p:cNvSpPr>
          <p:nvPr/>
        </p:nvSpPr>
        <p:spPr bwMode="auto">
          <a:xfrm>
            <a:off x="5484164" y="3102686"/>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5" name="Group 15">
            <a:extLst>
              <a:ext uri="{FF2B5EF4-FFF2-40B4-BE49-F238E27FC236}">
                <a16:creationId xmlns:a16="http://schemas.microsoft.com/office/drawing/2014/main" id="{951B87CB-097E-44D4-ACA3-AA346AAACC0B}"/>
              </a:ext>
            </a:extLst>
          </p:cNvPr>
          <p:cNvGrpSpPr>
            <a:grpSpLocks/>
          </p:cNvGrpSpPr>
          <p:nvPr/>
        </p:nvGrpSpPr>
        <p:grpSpPr bwMode="auto">
          <a:xfrm>
            <a:off x="5426904" y="4388377"/>
            <a:ext cx="1050805" cy="750545"/>
            <a:chOff x="5158596" y="5496283"/>
            <a:chExt cx="1408390" cy="1155813"/>
          </a:xfrm>
        </p:grpSpPr>
        <p:sp>
          <p:nvSpPr>
            <p:cNvPr id="6" name="Freeform 125">
              <a:extLst>
                <a:ext uri="{FF2B5EF4-FFF2-40B4-BE49-F238E27FC236}">
                  <a16:creationId xmlns:a16="http://schemas.microsoft.com/office/drawing/2014/main" id="{6824D964-FE2C-4B5B-84DD-D8BB01B94CA8}"/>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7" name="Freeform 126">
              <a:extLst>
                <a:ext uri="{FF2B5EF4-FFF2-40B4-BE49-F238E27FC236}">
                  <a16:creationId xmlns:a16="http://schemas.microsoft.com/office/drawing/2014/main" id="{076A7783-B89A-4E1F-82D9-BFEDBA3F3161}"/>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8" name="Freeform 127">
              <a:extLst>
                <a:ext uri="{FF2B5EF4-FFF2-40B4-BE49-F238E27FC236}">
                  <a16:creationId xmlns:a16="http://schemas.microsoft.com/office/drawing/2014/main" id="{20B29E7E-7969-4EC9-BFE7-DB20ADD54554}"/>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128">
              <a:extLst>
                <a:ext uri="{FF2B5EF4-FFF2-40B4-BE49-F238E27FC236}">
                  <a16:creationId xmlns:a16="http://schemas.microsoft.com/office/drawing/2014/main" id="{2B962920-4979-46EE-8AFF-F894A80265B0}"/>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0" name="Freeform 129">
              <a:extLst>
                <a:ext uri="{FF2B5EF4-FFF2-40B4-BE49-F238E27FC236}">
                  <a16:creationId xmlns:a16="http://schemas.microsoft.com/office/drawing/2014/main" id="{6D01987D-D597-430D-BD27-8F5B7ADF4E5D}"/>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1" name="Freeform 130">
              <a:extLst>
                <a:ext uri="{FF2B5EF4-FFF2-40B4-BE49-F238E27FC236}">
                  <a16:creationId xmlns:a16="http://schemas.microsoft.com/office/drawing/2014/main" id="{AA79A181-45FE-4AD7-92EA-0DB7EFAB36D8}"/>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2" name="Freeform 131">
              <a:extLst>
                <a:ext uri="{FF2B5EF4-FFF2-40B4-BE49-F238E27FC236}">
                  <a16:creationId xmlns:a16="http://schemas.microsoft.com/office/drawing/2014/main" id="{BB719AA8-542E-448B-A6BA-2359C02A96A1}"/>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3" name="Freeform 132">
              <a:extLst>
                <a:ext uri="{FF2B5EF4-FFF2-40B4-BE49-F238E27FC236}">
                  <a16:creationId xmlns:a16="http://schemas.microsoft.com/office/drawing/2014/main" id="{2C9660E8-B153-43BF-916E-8099BB5F2529}"/>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57">
              <a:extLst>
                <a:ext uri="{FF2B5EF4-FFF2-40B4-BE49-F238E27FC236}">
                  <a16:creationId xmlns:a16="http://schemas.microsoft.com/office/drawing/2014/main" id="{F3FD21FB-47B6-45DE-A1F1-3BB5D46308DF}"/>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58">
              <a:extLst>
                <a:ext uri="{FF2B5EF4-FFF2-40B4-BE49-F238E27FC236}">
                  <a16:creationId xmlns:a16="http://schemas.microsoft.com/office/drawing/2014/main" id="{D15BEB9A-7D68-42DE-B5FC-5D10891B664D}"/>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59">
              <a:extLst>
                <a:ext uri="{FF2B5EF4-FFF2-40B4-BE49-F238E27FC236}">
                  <a16:creationId xmlns:a16="http://schemas.microsoft.com/office/drawing/2014/main" id="{13483F0C-060A-4932-B09C-E72D52358C5D}"/>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60">
              <a:extLst>
                <a:ext uri="{FF2B5EF4-FFF2-40B4-BE49-F238E27FC236}">
                  <a16:creationId xmlns:a16="http://schemas.microsoft.com/office/drawing/2014/main" id="{BDCCA7B0-A46C-4E05-BD3A-041C7C0F8027}"/>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18" name="Group 14">
            <a:extLst>
              <a:ext uri="{FF2B5EF4-FFF2-40B4-BE49-F238E27FC236}">
                <a16:creationId xmlns:a16="http://schemas.microsoft.com/office/drawing/2014/main" id="{E9CEEE24-D40A-4EC4-A3E0-1467962EEEAD}"/>
              </a:ext>
            </a:extLst>
          </p:cNvPr>
          <p:cNvGrpSpPr>
            <a:grpSpLocks/>
          </p:cNvGrpSpPr>
          <p:nvPr/>
        </p:nvGrpSpPr>
        <p:grpSpPr bwMode="auto">
          <a:xfrm>
            <a:off x="4043921" y="2878650"/>
            <a:ext cx="3816350" cy="1546997"/>
            <a:chOff x="3964352" y="3346640"/>
            <a:chExt cx="3816102" cy="2001392"/>
          </a:xfrm>
          <a:effectLst/>
        </p:grpSpPr>
        <p:sp>
          <p:nvSpPr>
            <p:cNvPr id="19" name="Freeform 155">
              <a:extLst>
                <a:ext uri="{FF2B5EF4-FFF2-40B4-BE49-F238E27FC236}">
                  <a16:creationId xmlns:a16="http://schemas.microsoft.com/office/drawing/2014/main" id="{C6032B5B-7826-4360-995D-F1BACA7E3321}"/>
                </a:ext>
              </a:extLst>
            </p:cNvPr>
            <p:cNvSpPr>
              <a:spLocks noChangeArrowheads="1"/>
            </p:cNvSpPr>
            <p:nvPr/>
          </p:nvSpPr>
          <p:spPr bwMode="auto">
            <a:xfrm>
              <a:off x="3964352" y="3346640"/>
              <a:ext cx="850845" cy="2001392"/>
            </a:xfrm>
            <a:custGeom>
              <a:avLst/>
              <a:gdLst>
                <a:gd name="T0" fmla="*/ 391 w 1367"/>
                <a:gd name="T1" fmla="*/ 447 h 3213"/>
                <a:gd name="T2" fmla="*/ 391 w 1367"/>
                <a:gd name="T3" fmla="*/ 447 h 3213"/>
                <a:gd name="T4" fmla="*/ 402 w 1367"/>
                <a:gd name="T5" fmla="*/ 378 h 3213"/>
                <a:gd name="T6" fmla="*/ 241 w 1367"/>
                <a:gd name="T7" fmla="*/ 33 h 3213"/>
                <a:gd name="T8" fmla="*/ 184 w 1367"/>
                <a:gd name="T9" fmla="*/ 0 h 3213"/>
                <a:gd name="T10" fmla="*/ 127 w 1367"/>
                <a:gd name="T11" fmla="*/ 45 h 3213"/>
                <a:gd name="T12" fmla="*/ 0 w 1367"/>
                <a:gd name="T13" fmla="*/ 401 h 3213"/>
                <a:gd name="T14" fmla="*/ 23 w 1367"/>
                <a:gd name="T15" fmla="*/ 469 h 3213"/>
                <a:gd name="T16" fmla="*/ 58 w 1367"/>
                <a:gd name="T17" fmla="*/ 481 h 3213"/>
                <a:gd name="T18" fmla="*/ 92 w 1367"/>
                <a:gd name="T19" fmla="*/ 469 h 3213"/>
                <a:gd name="T20" fmla="*/ 127 w 1367"/>
                <a:gd name="T21" fmla="*/ 447 h 3213"/>
                <a:gd name="T22" fmla="*/ 207 w 1367"/>
                <a:gd name="T23" fmla="*/ 814 h 3213"/>
                <a:gd name="T24" fmla="*/ 827 w 1367"/>
                <a:gd name="T25" fmla="*/ 2076 h 3213"/>
                <a:gd name="T26" fmla="*/ 838 w 1367"/>
                <a:gd name="T27" fmla="*/ 2088 h 3213"/>
                <a:gd name="T28" fmla="*/ 1205 w 1367"/>
                <a:gd name="T29" fmla="*/ 3098 h 3213"/>
                <a:gd name="T30" fmla="*/ 1205 w 1367"/>
                <a:gd name="T31" fmla="*/ 3155 h 3213"/>
                <a:gd name="T32" fmla="*/ 1274 w 1367"/>
                <a:gd name="T33" fmla="*/ 3212 h 3213"/>
                <a:gd name="T34" fmla="*/ 1309 w 1367"/>
                <a:gd name="T35" fmla="*/ 3212 h 3213"/>
                <a:gd name="T36" fmla="*/ 1309 w 1367"/>
                <a:gd name="T37" fmla="*/ 3212 h 3213"/>
                <a:gd name="T38" fmla="*/ 1343 w 1367"/>
                <a:gd name="T39" fmla="*/ 3201 h 3213"/>
                <a:gd name="T40" fmla="*/ 1366 w 1367"/>
                <a:gd name="T41" fmla="*/ 3155 h 3213"/>
                <a:gd name="T42" fmla="*/ 1366 w 1367"/>
                <a:gd name="T43" fmla="*/ 3086 h 3213"/>
                <a:gd name="T44" fmla="*/ 964 w 1367"/>
                <a:gd name="T45" fmla="*/ 1996 h 3213"/>
                <a:gd name="T46" fmla="*/ 953 w 1367"/>
                <a:gd name="T47" fmla="*/ 1984 h 3213"/>
                <a:gd name="T48" fmla="*/ 356 w 1367"/>
                <a:gd name="T49" fmla="*/ 768 h 3213"/>
                <a:gd name="T50" fmla="*/ 287 w 1367"/>
                <a:gd name="T51" fmla="*/ 447 h 3213"/>
                <a:gd name="T52" fmla="*/ 322 w 1367"/>
                <a:gd name="T53" fmla="*/ 458 h 3213"/>
                <a:gd name="T54" fmla="*/ 391 w 1367"/>
                <a:gd name="T55" fmla="*/ 447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7" h="3213">
                  <a:moveTo>
                    <a:pt x="391" y="447"/>
                  </a:moveTo>
                  <a:lnTo>
                    <a:pt x="391" y="447"/>
                  </a:lnTo>
                  <a:cubicBezTo>
                    <a:pt x="402" y="423"/>
                    <a:pt x="413" y="401"/>
                    <a:pt x="402" y="378"/>
                  </a:cubicBezTo>
                  <a:cubicBezTo>
                    <a:pt x="241" y="33"/>
                    <a:pt x="241" y="33"/>
                    <a:pt x="241" y="33"/>
                  </a:cubicBezTo>
                  <a:cubicBezTo>
                    <a:pt x="230" y="11"/>
                    <a:pt x="207" y="0"/>
                    <a:pt x="184" y="0"/>
                  </a:cubicBezTo>
                  <a:cubicBezTo>
                    <a:pt x="161" y="0"/>
                    <a:pt x="138" y="22"/>
                    <a:pt x="127" y="45"/>
                  </a:cubicBezTo>
                  <a:cubicBezTo>
                    <a:pt x="0" y="401"/>
                    <a:pt x="0" y="401"/>
                    <a:pt x="0" y="401"/>
                  </a:cubicBezTo>
                  <a:cubicBezTo>
                    <a:pt x="0" y="423"/>
                    <a:pt x="0" y="447"/>
                    <a:pt x="23" y="469"/>
                  </a:cubicBezTo>
                  <a:cubicBezTo>
                    <a:pt x="35" y="469"/>
                    <a:pt x="46" y="481"/>
                    <a:pt x="58" y="481"/>
                  </a:cubicBezTo>
                  <a:cubicBezTo>
                    <a:pt x="69" y="481"/>
                    <a:pt x="81" y="469"/>
                    <a:pt x="92" y="469"/>
                  </a:cubicBezTo>
                  <a:cubicBezTo>
                    <a:pt x="127" y="447"/>
                    <a:pt x="127" y="447"/>
                    <a:pt x="127" y="447"/>
                  </a:cubicBezTo>
                  <a:cubicBezTo>
                    <a:pt x="149" y="573"/>
                    <a:pt x="173" y="687"/>
                    <a:pt x="207" y="814"/>
                  </a:cubicBezTo>
                  <a:cubicBezTo>
                    <a:pt x="345" y="1330"/>
                    <a:pt x="597" y="1732"/>
                    <a:pt x="827" y="2076"/>
                  </a:cubicBezTo>
                  <a:cubicBezTo>
                    <a:pt x="838" y="2088"/>
                    <a:pt x="838" y="2088"/>
                    <a:pt x="838" y="2088"/>
                  </a:cubicBezTo>
                  <a:cubicBezTo>
                    <a:pt x="1010" y="2363"/>
                    <a:pt x="1182" y="2822"/>
                    <a:pt x="1205" y="3098"/>
                  </a:cubicBezTo>
                  <a:cubicBezTo>
                    <a:pt x="1205" y="3109"/>
                    <a:pt x="1205" y="3132"/>
                    <a:pt x="1205" y="3155"/>
                  </a:cubicBezTo>
                  <a:cubicBezTo>
                    <a:pt x="1205" y="3189"/>
                    <a:pt x="1240" y="3212"/>
                    <a:pt x="1274" y="3212"/>
                  </a:cubicBezTo>
                  <a:cubicBezTo>
                    <a:pt x="1309" y="3212"/>
                    <a:pt x="1309" y="3212"/>
                    <a:pt x="1309" y="3212"/>
                  </a:cubicBezTo>
                  <a:lnTo>
                    <a:pt x="1309" y="3212"/>
                  </a:lnTo>
                  <a:cubicBezTo>
                    <a:pt x="1320" y="3212"/>
                    <a:pt x="1331" y="3212"/>
                    <a:pt x="1343" y="3201"/>
                  </a:cubicBezTo>
                  <a:cubicBezTo>
                    <a:pt x="1355" y="3189"/>
                    <a:pt x="1366" y="3166"/>
                    <a:pt x="1366" y="3155"/>
                  </a:cubicBezTo>
                  <a:cubicBezTo>
                    <a:pt x="1366" y="3132"/>
                    <a:pt x="1366" y="3109"/>
                    <a:pt x="1366" y="3086"/>
                  </a:cubicBezTo>
                  <a:cubicBezTo>
                    <a:pt x="1343" y="2788"/>
                    <a:pt x="1159" y="2294"/>
                    <a:pt x="964" y="1996"/>
                  </a:cubicBezTo>
                  <a:cubicBezTo>
                    <a:pt x="953" y="1984"/>
                    <a:pt x="953" y="1984"/>
                    <a:pt x="953" y="1984"/>
                  </a:cubicBezTo>
                  <a:cubicBezTo>
                    <a:pt x="735" y="1651"/>
                    <a:pt x="482" y="1273"/>
                    <a:pt x="356" y="768"/>
                  </a:cubicBezTo>
                  <a:cubicBezTo>
                    <a:pt x="287" y="447"/>
                    <a:pt x="287" y="447"/>
                    <a:pt x="287" y="447"/>
                  </a:cubicBezTo>
                  <a:cubicBezTo>
                    <a:pt x="322" y="458"/>
                    <a:pt x="322" y="458"/>
                    <a:pt x="322" y="458"/>
                  </a:cubicBezTo>
                  <a:cubicBezTo>
                    <a:pt x="345" y="469"/>
                    <a:pt x="368" y="469"/>
                    <a:pt x="391" y="447"/>
                  </a:cubicBezTo>
                </a:path>
              </a:pathLst>
            </a:custGeom>
            <a:gradFill>
              <a:gsLst>
                <a:gs pos="39000">
                  <a:schemeClr val="accent4"/>
                </a:gs>
                <a:gs pos="98000">
                  <a:schemeClr val="accent4">
                    <a:lumMod val="40000"/>
                    <a:lumOff val="60000"/>
                  </a:schemeClr>
                </a:gs>
              </a:gsLst>
              <a:lin ang="1620000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0" name="Freeform 156">
              <a:extLst>
                <a:ext uri="{FF2B5EF4-FFF2-40B4-BE49-F238E27FC236}">
                  <a16:creationId xmlns:a16="http://schemas.microsoft.com/office/drawing/2014/main" id="{6279A287-8C55-4B03-8BE1-FEBA9511BBC0}"/>
                </a:ext>
              </a:extLst>
            </p:cNvPr>
            <p:cNvSpPr>
              <a:spLocks noChangeArrowheads="1"/>
            </p:cNvSpPr>
            <p:nvPr/>
          </p:nvSpPr>
          <p:spPr bwMode="auto">
            <a:xfrm>
              <a:off x="6929609" y="3346640"/>
              <a:ext cx="850845" cy="2001392"/>
            </a:xfrm>
            <a:custGeom>
              <a:avLst/>
              <a:gdLst>
                <a:gd name="T0" fmla="*/ 402 w 1367"/>
                <a:gd name="T1" fmla="*/ 1984 h 3213"/>
                <a:gd name="T2" fmla="*/ 402 w 1367"/>
                <a:gd name="T3" fmla="*/ 1984 h 3213"/>
                <a:gd name="T4" fmla="*/ 402 w 1367"/>
                <a:gd name="T5" fmla="*/ 1996 h 3213"/>
                <a:gd name="T6" fmla="*/ 0 w 1367"/>
                <a:gd name="T7" fmla="*/ 3086 h 3213"/>
                <a:gd name="T8" fmla="*/ 0 w 1367"/>
                <a:gd name="T9" fmla="*/ 3155 h 3213"/>
                <a:gd name="T10" fmla="*/ 11 w 1367"/>
                <a:gd name="T11" fmla="*/ 3201 h 3213"/>
                <a:gd name="T12" fmla="*/ 57 w 1367"/>
                <a:gd name="T13" fmla="*/ 3212 h 3213"/>
                <a:gd name="T14" fmla="*/ 57 w 1367"/>
                <a:gd name="T15" fmla="*/ 3212 h 3213"/>
                <a:gd name="T16" fmla="*/ 92 w 1367"/>
                <a:gd name="T17" fmla="*/ 3212 h 3213"/>
                <a:gd name="T18" fmla="*/ 138 w 1367"/>
                <a:gd name="T19" fmla="*/ 3201 h 3213"/>
                <a:gd name="T20" fmla="*/ 149 w 1367"/>
                <a:gd name="T21" fmla="*/ 3155 h 3213"/>
                <a:gd name="T22" fmla="*/ 149 w 1367"/>
                <a:gd name="T23" fmla="*/ 3098 h 3213"/>
                <a:gd name="T24" fmla="*/ 528 w 1367"/>
                <a:gd name="T25" fmla="*/ 2088 h 3213"/>
                <a:gd name="T26" fmla="*/ 539 w 1367"/>
                <a:gd name="T27" fmla="*/ 2076 h 3213"/>
                <a:gd name="T28" fmla="*/ 1159 w 1367"/>
                <a:gd name="T29" fmla="*/ 802 h 3213"/>
                <a:gd name="T30" fmla="*/ 1228 w 1367"/>
                <a:gd name="T31" fmla="*/ 447 h 3213"/>
                <a:gd name="T32" fmla="*/ 1262 w 1367"/>
                <a:gd name="T33" fmla="*/ 469 h 3213"/>
                <a:gd name="T34" fmla="*/ 1297 w 1367"/>
                <a:gd name="T35" fmla="*/ 481 h 3213"/>
                <a:gd name="T36" fmla="*/ 1343 w 1367"/>
                <a:gd name="T37" fmla="*/ 469 h 3213"/>
                <a:gd name="T38" fmla="*/ 1354 w 1367"/>
                <a:gd name="T39" fmla="*/ 401 h 3213"/>
                <a:gd name="T40" fmla="*/ 1239 w 1367"/>
                <a:gd name="T41" fmla="*/ 45 h 3213"/>
                <a:gd name="T42" fmla="*/ 1182 w 1367"/>
                <a:gd name="T43" fmla="*/ 0 h 3213"/>
                <a:gd name="T44" fmla="*/ 1124 w 1367"/>
                <a:gd name="T45" fmla="*/ 33 h 3213"/>
                <a:gd name="T46" fmla="*/ 964 w 1367"/>
                <a:gd name="T47" fmla="*/ 378 h 3213"/>
                <a:gd name="T48" fmla="*/ 975 w 1367"/>
                <a:gd name="T49" fmla="*/ 447 h 3213"/>
                <a:gd name="T50" fmla="*/ 1044 w 1367"/>
                <a:gd name="T51" fmla="*/ 458 h 3213"/>
                <a:gd name="T52" fmla="*/ 1067 w 1367"/>
                <a:gd name="T53" fmla="*/ 447 h 3213"/>
                <a:gd name="T54" fmla="*/ 1010 w 1367"/>
                <a:gd name="T55" fmla="*/ 768 h 3213"/>
                <a:gd name="T56" fmla="*/ 402 w 1367"/>
                <a:gd name="T57" fmla="*/ 1984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7" h="3213">
                  <a:moveTo>
                    <a:pt x="402" y="1984"/>
                  </a:moveTo>
                  <a:lnTo>
                    <a:pt x="402" y="1984"/>
                  </a:lnTo>
                  <a:cubicBezTo>
                    <a:pt x="402" y="1996"/>
                    <a:pt x="402" y="1996"/>
                    <a:pt x="402" y="1996"/>
                  </a:cubicBezTo>
                  <a:cubicBezTo>
                    <a:pt x="206" y="2294"/>
                    <a:pt x="23" y="2788"/>
                    <a:pt x="0" y="3086"/>
                  </a:cubicBezTo>
                  <a:cubicBezTo>
                    <a:pt x="0" y="3109"/>
                    <a:pt x="0" y="3132"/>
                    <a:pt x="0" y="3155"/>
                  </a:cubicBezTo>
                  <a:cubicBezTo>
                    <a:pt x="0" y="3166"/>
                    <a:pt x="0" y="3189"/>
                    <a:pt x="11" y="3201"/>
                  </a:cubicBezTo>
                  <a:cubicBezTo>
                    <a:pt x="23" y="3212"/>
                    <a:pt x="46" y="3212"/>
                    <a:pt x="57" y="3212"/>
                  </a:cubicBezTo>
                  <a:lnTo>
                    <a:pt x="57" y="3212"/>
                  </a:lnTo>
                  <a:cubicBezTo>
                    <a:pt x="92" y="3212"/>
                    <a:pt x="92" y="3212"/>
                    <a:pt x="92" y="3212"/>
                  </a:cubicBezTo>
                  <a:cubicBezTo>
                    <a:pt x="103" y="3212"/>
                    <a:pt x="126" y="3212"/>
                    <a:pt x="138" y="3201"/>
                  </a:cubicBezTo>
                  <a:cubicBezTo>
                    <a:pt x="149" y="3189"/>
                    <a:pt x="149" y="3166"/>
                    <a:pt x="149" y="3155"/>
                  </a:cubicBezTo>
                  <a:cubicBezTo>
                    <a:pt x="149" y="3132"/>
                    <a:pt x="149" y="3109"/>
                    <a:pt x="149" y="3098"/>
                  </a:cubicBezTo>
                  <a:cubicBezTo>
                    <a:pt x="172" y="2822"/>
                    <a:pt x="344" y="2363"/>
                    <a:pt x="528" y="2088"/>
                  </a:cubicBezTo>
                  <a:cubicBezTo>
                    <a:pt x="539" y="2076"/>
                    <a:pt x="539" y="2076"/>
                    <a:pt x="539" y="2076"/>
                  </a:cubicBezTo>
                  <a:cubicBezTo>
                    <a:pt x="769" y="1732"/>
                    <a:pt x="1021" y="1330"/>
                    <a:pt x="1159" y="802"/>
                  </a:cubicBezTo>
                  <a:cubicBezTo>
                    <a:pt x="1193" y="687"/>
                    <a:pt x="1216" y="573"/>
                    <a:pt x="1228" y="447"/>
                  </a:cubicBezTo>
                  <a:cubicBezTo>
                    <a:pt x="1262" y="469"/>
                    <a:pt x="1262" y="469"/>
                    <a:pt x="1262" y="469"/>
                  </a:cubicBezTo>
                  <a:cubicBezTo>
                    <a:pt x="1274" y="469"/>
                    <a:pt x="1285" y="481"/>
                    <a:pt x="1297" y="481"/>
                  </a:cubicBezTo>
                  <a:cubicBezTo>
                    <a:pt x="1308" y="481"/>
                    <a:pt x="1331" y="469"/>
                    <a:pt x="1343" y="469"/>
                  </a:cubicBezTo>
                  <a:cubicBezTo>
                    <a:pt x="1354" y="447"/>
                    <a:pt x="1366" y="423"/>
                    <a:pt x="1354" y="401"/>
                  </a:cubicBezTo>
                  <a:cubicBezTo>
                    <a:pt x="1239" y="45"/>
                    <a:pt x="1239" y="45"/>
                    <a:pt x="1239" y="45"/>
                  </a:cubicBezTo>
                  <a:cubicBezTo>
                    <a:pt x="1228" y="22"/>
                    <a:pt x="1205" y="0"/>
                    <a:pt x="1182" y="0"/>
                  </a:cubicBezTo>
                  <a:cubicBezTo>
                    <a:pt x="1159" y="0"/>
                    <a:pt x="1136" y="11"/>
                    <a:pt x="1124" y="33"/>
                  </a:cubicBezTo>
                  <a:cubicBezTo>
                    <a:pt x="964" y="378"/>
                    <a:pt x="964" y="378"/>
                    <a:pt x="964" y="378"/>
                  </a:cubicBezTo>
                  <a:cubicBezTo>
                    <a:pt x="953" y="401"/>
                    <a:pt x="953" y="423"/>
                    <a:pt x="975" y="447"/>
                  </a:cubicBezTo>
                  <a:cubicBezTo>
                    <a:pt x="998" y="469"/>
                    <a:pt x="1021" y="469"/>
                    <a:pt x="1044" y="458"/>
                  </a:cubicBezTo>
                  <a:cubicBezTo>
                    <a:pt x="1067" y="447"/>
                    <a:pt x="1067" y="447"/>
                    <a:pt x="1067" y="447"/>
                  </a:cubicBezTo>
                  <a:cubicBezTo>
                    <a:pt x="1056" y="550"/>
                    <a:pt x="1033" y="665"/>
                    <a:pt x="1010" y="768"/>
                  </a:cubicBezTo>
                  <a:cubicBezTo>
                    <a:pt x="883" y="1273"/>
                    <a:pt x="631" y="1651"/>
                    <a:pt x="402" y="1984"/>
                  </a:cubicBezTo>
                </a:path>
              </a:pathLst>
            </a:custGeom>
            <a:gradFill>
              <a:gsLst>
                <a:gs pos="39000">
                  <a:schemeClr val="accent4"/>
                </a:gs>
                <a:gs pos="98000">
                  <a:schemeClr val="accent4">
                    <a:lumMod val="40000"/>
                    <a:lumOff val="60000"/>
                  </a:schemeClr>
                </a:gs>
              </a:gsLst>
              <a:lin ang="1620000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pic>
        <p:nvPicPr>
          <p:cNvPr id="111" name="Picture 260">
            <a:extLst>
              <a:ext uri="{FF2B5EF4-FFF2-40B4-BE49-F238E27FC236}">
                <a16:creationId xmlns:a16="http://schemas.microsoft.com/office/drawing/2014/main" id="{9AB75571-49A3-498E-8ACA-FE1C8E914E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26926" y="697999"/>
            <a:ext cx="526109" cy="424567"/>
          </a:xfrm>
          <a:prstGeom prst="rect">
            <a:avLst/>
          </a:prstGeom>
        </p:spPr>
      </p:pic>
      <p:grpSp>
        <p:nvGrpSpPr>
          <p:cNvPr id="103" name="Group 243">
            <a:extLst>
              <a:ext uri="{FF2B5EF4-FFF2-40B4-BE49-F238E27FC236}">
                <a16:creationId xmlns:a16="http://schemas.microsoft.com/office/drawing/2014/main" id="{23D13346-E8D8-4CED-9549-B682FF7E07B0}"/>
              </a:ext>
            </a:extLst>
          </p:cNvPr>
          <p:cNvGrpSpPr/>
          <p:nvPr/>
        </p:nvGrpSpPr>
        <p:grpSpPr>
          <a:xfrm>
            <a:off x="4621505" y="5174804"/>
            <a:ext cx="2641164" cy="598979"/>
            <a:chOff x="943395" y="248579"/>
            <a:chExt cx="2843519" cy="509246"/>
          </a:xfrm>
        </p:grpSpPr>
        <p:sp>
          <p:nvSpPr>
            <p:cNvPr id="104" name="Rounded Rectangle 184">
              <a:extLst>
                <a:ext uri="{FF2B5EF4-FFF2-40B4-BE49-F238E27FC236}">
                  <a16:creationId xmlns:a16="http://schemas.microsoft.com/office/drawing/2014/main" id="{AAB2A8B5-B241-411E-9561-C619C57AF316}"/>
                </a:ext>
              </a:extLst>
            </p:cNvPr>
            <p:cNvSpPr/>
            <p:nvPr/>
          </p:nvSpPr>
          <p:spPr>
            <a:xfrm>
              <a:off x="996739" y="248579"/>
              <a:ext cx="2763315" cy="509246"/>
            </a:xfrm>
            <a:prstGeom prst="roundRect">
              <a:avLst/>
            </a:prstGeom>
            <a:solidFill>
              <a:schemeClr val="bg1"/>
            </a:solidFill>
            <a:ln>
              <a:noFill/>
            </a:ln>
            <a:effectLst>
              <a:outerShdw blurRad="50800" dist="762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05" name="TextBox 1">
              <a:extLst>
                <a:ext uri="{FF2B5EF4-FFF2-40B4-BE49-F238E27FC236}">
                  <a16:creationId xmlns:a16="http://schemas.microsoft.com/office/drawing/2014/main" id="{A5E542F8-B093-4E78-965D-371A943BB51E}"/>
                </a:ext>
              </a:extLst>
            </p:cNvPr>
            <p:cNvSpPr txBox="1"/>
            <p:nvPr/>
          </p:nvSpPr>
          <p:spPr>
            <a:xfrm>
              <a:off x="943395" y="324057"/>
              <a:ext cx="2843519" cy="373106"/>
            </a:xfrm>
            <a:prstGeom prst="rect">
              <a:avLst/>
            </a:prstGeom>
            <a:noFill/>
          </p:spPr>
          <p:txBody>
            <a:bodyPr wrap="square" rtlCol="0">
              <a:spAutoFit/>
            </a:bodyPr>
            <a:lstStyle/>
            <a:p>
              <a:pPr algn="ctr"/>
              <a:r>
                <a:rPr lang="ar-SA" sz="1600" b="1" dirty="0"/>
                <a:t>مميزات الأدوات والأنظمة التفاعلية</a:t>
              </a:r>
              <a:endParaRPr lang="en-US" sz="1600" b="1" dirty="0"/>
            </a:p>
          </p:txBody>
        </p:sp>
      </p:grpSp>
      <p:pic>
        <p:nvPicPr>
          <p:cNvPr id="106" name="صورة 105">
            <a:extLst>
              <a:ext uri="{FF2B5EF4-FFF2-40B4-BE49-F238E27FC236}">
                <a16:creationId xmlns:a16="http://schemas.microsoft.com/office/drawing/2014/main" id="{29A5EBE7-8233-4750-A704-97CB828C862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39972" y="5577746"/>
            <a:ext cx="404229" cy="335130"/>
          </a:xfrm>
          <a:prstGeom prst="rect">
            <a:avLst/>
          </a:prstGeom>
        </p:spPr>
      </p:pic>
      <p:pic>
        <p:nvPicPr>
          <p:cNvPr id="116" name="Picture 242">
            <a:extLst>
              <a:ext uri="{FF2B5EF4-FFF2-40B4-BE49-F238E27FC236}">
                <a16:creationId xmlns:a16="http://schemas.microsoft.com/office/drawing/2014/main" id="{3905B906-E910-45B5-87A5-3B8E16FE17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97185" y="1085592"/>
            <a:ext cx="471889" cy="323616"/>
          </a:xfrm>
          <a:prstGeom prst="rect">
            <a:avLst/>
          </a:prstGeom>
        </p:spPr>
      </p:pic>
      <p:grpSp>
        <p:nvGrpSpPr>
          <p:cNvPr id="107" name="Group 177">
            <a:extLst>
              <a:ext uri="{FF2B5EF4-FFF2-40B4-BE49-F238E27FC236}">
                <a16:creationId xmlns:a16="http://schemas.microsoft.com/office/drawing/2014/main" id="{A3A4C400-F1FC-4E89-B9DF-BAD691FFA8BB}"/>
              </a:ext>
            </a:extLst>
          </p:cNvPr>
          <p:cNvGrpSpPr/>
          <p:nvPr/>
        </p:nvGrpSpPr>
        <p:grpSpPr>
          <a:xfrm>
            <a:off x="672567" y="3495083"/>
            <a:ext cx="495269" cy="291074"/>
            <a:chOff x="57638" y="4520538"/>
            <a:chExt cx="551687" cy="301918"/>
          </a:xfrm>
        </p:grpSpPr>
        <p:sp>
          <p:nvSpPr>
            <p:cNvPr id="108" name="Freeform 141">
              <a:extLst>
                <a:ext uri="{FF2B5EF4-FFF2-40B4-BE49-F238E27FC236}">
                  <a16:creationId xmlns:a16="http://schemas.microsoft.com/office/drawing/2014/main" id="{8257322B-84CF-42DD-9A1B-0BE5B2BCDAE9}"/>
                </a:ext>
              </a:extLst>
            </p:cNvPr>
            <p:cNvSpPr>
              <a:spLocks noChangeArrowheads="1"/>
            </p:cNvSpPr>
            <p:nvPr/>
          </p:nvSpPr>
          <p:spPr bwMode="auto">
            <a:xfrm>
              <a:off x="329365" y="4520538"/>
              <a:ext cx="279960" cy="301918"/>
            </a:xfrm>
            <a:custGeom>
              <a:avLst/>
              <a:gdLst>
                <a:gd name="T0" fmla="*/ 425 w 449"/>
                <a:gd name="T1" fmla="*/ 161 h 483"/>
                <a:gd name="T2" fmla="*/ 425 w 449"/>
                <a:gd name="T3" fmla="*/ 161 h 483"/>
                <a:gd name="T4" fmla="*/ 425 w 449"/>
                <a:gd name="T5" fmla="*/ 92 h 483"/>
                <a:gd name="T6" fmla="*/ 390 w 449"/>
                <a:gd name="T7" fmla="*/ 69 h 483"/>
                <a:gd name="T8" fmla="*/ 356 w 449"/>
                <a:gd name="T9" fmla="*/ 80 h 483"/>
                <a:gd name="T10" fmla="*/ 321 w 449"/>
                <a:gd name="T11" fmla="*/ 104 h 483"/>
                <a:gd name="T12" fmla="*/ 321 w 449"/>
                <a:gd name="T13" fmla="*/ 0 h 483"/>
                <a:gd name="T14" fmla="*/ 0 w 449"/>
                <a:gd name="T15" fmla="*/ 0 h 483"/>
                <a:gd name="T16" fmla="*/ 0 w 449"/>
                <a:gd name="T17" fmla="*/ 482 h 483"/>
                <a:gd name="T18" fmla="*/ 35 w 449"/>
                <a:gd name="T19" fmla="*/ 471 h 483"/>
                <a:gd name="T20" fmla="*/ 425 w 449"/>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483">
                  <a:moveTo>
                    <a:pt x="425" y="161"/>
                  </a:moveTo>
                  <a:lnTo>
                    <a:pt x="425" y="161"/>
                  </a:lnTo>
                  <a:cubicBezTo>
                    <a:pt x="448" y="149"/>
                    <a:pt x="448" y="115"/>
                    <a:pt x="425" y="92"/>
                  </a:cubicBezTo>
                  <a:cubicBezTo>
                    <a:pt x="413" y="80"/>
                    <a:pt x="402" y="69"/>
                    <a:pt x="390" y="69"/>
                  </a:cubicBezTo>
                  <a:cubicBezTo>
                    <a:pt x="379" y="69"/>
                    <a:pt x="367" y="69"/>
                    <a:pt x="356" y="80"/>
                  </a:cubicBezTo>
                  <a:cubicBezTo>
                    <a:pt x="321" y="104"/>
                    <a:pt x="321" y="104"/>
                    <a:pt x="321" y="104"/>
                  </a:cubicBezTo>
                  <a:cubicBezTo>
                    <a:pt x="321" y="0"/>
                    <a:pt x="321" y="0"/>
                    <a:pt x="321" y="0"/>
                  </a:cubicBezTo>
                  <a:cubicBezTo>
                    <a:pt x="0" y="0"/>
                    <a:pt x="0" y="0"/>
                    <a:pt x="0" y="0"/>
                  </a:cubicBezTo>
                  <a:cubicBezTo>
                    <a:pt x="0" y="482"/>
                    <a:pt x="0" y="482"/>
                    <a:pt x="0" y="482"/>
                  </a:cubicBezTo>
                  <a:cubicBezTo>
                    <a:pt x="11" y="482"/>
                    <a:pt x="23" y="482"/>
                    <a:pt x="35" y="471"/>
                  </a:cubicBezTo>
                  <a:lnTo>
                    <a:pt x="425" y="161"/>
                  </a:lnTo>
                </a:path>
              </a:pathLst>
            </a:custGeom>
            <a:solidFill>
              <a:schemeClr val="accent5">
                <a:lumMod val="60000"/>
                <a:lumOff val="40000"/>
              </a:schemeClr>
            </a:solidFill>
            <a:ln>
              <a:noFill/>
            </a:ln>
            <a:effectLst/>
          </p:spPr>
          <p:txBody>
            <a:bodyPr wrap="none" anchor="ctr"/>
            <a:lstStyle/>
            <a:p>
              <a:pPr algn="ctr"/>
              <a:endParaRPr lang="en-US"/>
            </a:p>
          </p:txBody>
        </p:sp>
        <p:sp>
          <p:nvSpPr>
            <p:cNvPr id="109" name="Freeform 142">
              <a:extLst>
                <a:ext uri="{FF2B5EF4-FFF2-40B4-BE49-F238E27FC236}">
                  <a16:creationId xmlns:a16="http://schemas.microsoft.com/office/drawing/2014/main" id="{DF62E1A5-AC9F-47ED-B73B-8EB092B3EB9C}"/>
                </a:ext>
              </a:extLst>
            </p:cNvPr>
            <p:cNvSpPr>
              <a:spLocks noChangeArrowheads="1"/>
            </p:cNvSpPr>
            <p:nvPr/>
          </p:nvSpPr>
          <p:spPr bwMode="auto">
            <a:xfrm>
              <a:off x="57638" y="4520538"/>
              <a:ext cx="271727" cy="301918"/>
            </a:xfrm>
            <a:custGeom>
              <a:avLst/>
              <a:gdLst>
                <a:gd name="T0" fmla="*/ 23 w 437"/>
                <a:gd name="T1" fmla="*/ 161 h 483"/>
                <a:gd name="T2" fmla="*/ 23 w 437"/>
                <a:gd name="T3" fmla="*/ 161 h 483"/>
                <a:gd name="T4" fmla="*/ 402 w 437"/>
                <a:gd name="T5" fmla="*/ 471 h 483"/>
                <a:gd name="T6" fmla="*/ 436 w 437"/>
                <a:gd name="T7" fmla="*/ 482 h 483"/>
                <a:gd name="T8" fmla="*/ 436 w 437"/>
                <a:gd name="T9" fmla="*/ 0 h 483"/>
                <a:gd name="T10" fmla="*/ 115 w 437"/>
                <a:gd name="T11" fmla="*/ 0 h 483"/>
                <a:gd name="T12" fmla="*/ 115 w 437"/>
                <a:gd name="T13" fmla="*/ 104 h 483"/>
                <a:gd name="T14" fmla="*/ 80 w 437"/>
                <a:gd name="T15" fmla="*/ 80 h 483"/>
                <a:gd name="T16" fmla="*/ 12 w 437"/>
                <a:gd name="T17" fmla="*/ 92 h 483"/>
                <a:gd name="T18" fmla="*/ 23 w 437"/>
                <a:gd name="T19"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483">
                  <a:moveTo>
                    <a:pt x="23" y="161"/>
                  </a:moveTo>
                  <a:lnTo>
                    <a:pt x="23" y="161"/>
                  </a:lnTo>
                  <a:cubicBezTo>
                    <a:pt x="402" y="471"/>
                    <a:pt x="402" y="471"/>
                    <a:pt x="402" y="471"/>
                  </a:cubicBezTo>
                  <a:cubicBezTo>
                    <a:pt x="413" y="482"/>
                    <a:pt x="425" y="482"/>
                    <a:pt x="436" y="482"/>
                  </a:cubicBezTo>
                  <a:cubicBezTo>
                    <a:pt x="436" y="0"/>
                    <a:pt x="436" y="0"/>
                    <a:pt x="436" y="0"/>
                  </a:cubicBezTo>
                  <a:cubicBezTo>
                    <a:pt x="115" y="0"/>
                    <a:pt x="115" y="0"/>
                    <a:pt x="115" y="0"/>
                  </a:cubicBezTo>
                  <a:cubicBezTo>
                    <a:pt x="115" y="104"/>
                    <a:pt x="115" y="104"/>
                    <a:pt x="115" y="104"/>
                  </a:cubicBezTo>
                  <a:cubicBezTo>
                    <a:pt x="80" y="80"/>
                    <a:pt x="80" y="80"/>
                    <a:pt x="80" y="80"/>
                  </a:cubicBezTo>
                  <a:cubicBezTo>
                    <a:pt x="69" y="58"/>
                    <a:pt x="34" y="69"/>
                    <a:pt x="12" y="92"/>
                  </a:cubicBezTo>
                  <a:cubicBezTo>
                    <a:pt x="0" y="115"/>
                    <a:pt x="0" y="149"/>
                    <a:pt x="23" y="161"/>
                  </a:cubicBezTo>
                </a:path>
              </a:pathLst>
            </a:custGeom>
            <a:solidFill>
              <a:schemeClr val="accent5">
                <a:lumMod val="75000"/>
              </a:schemeClr>
            </a:solidFill>
            <a:ln>
              <a:noFill/>
            </a:ln>
            <a:effectLst/>
          </p:spPr>
          <p:txBody>
            <a:bodyPr wrap="none" anchor="ctr"/>
            <a:lstStyle/>
            <a:p>
              <a:pPr algn="ctr"/>
              <a:endParaRPr lang="en-US"/>
            </a:p>
          </p:txBody>
        </p:sp>
      </p:grpSp>
      <p:sp>
        <p:nvSpPr>
          <p:cNvPr id="110" name="TextBox 201">
            <a:extLst>
              <a:ext uri="{FF2B5EF4-FFF2-40B4-BE49-F238E27FC236}">
                <a16:creationId xmlns:a16="http://schemas.microsoft.com/office/drawing/2014/main" id="{93F32159-0A07-499B-9CFF-20C56D9FA1F1}"/>
              </a:ext>
            </a:extLst>
          </p:cNvPr>
          <p:cNvSpPr txBox="1"/>
          <p:nvPr/>
        </p:nvSpPr>
        <p:spPr>
          <a:xfrm>
            <a:off x="371974" y="4125944"/>
            <a:ext cx="1089618" cy="1673352"/>
          </a:xfrm>
          <a:prstGeom prst="rect">
            <a:avLst/>
          </a:prstGeom>
          <a:noFill/>
        </p:spPr>
        <p:txBody>
          <a:bodyPr wrap="square" rtlCol="0">
            <a:noAutofit/>
          </a:bodyPr>
          <a:lstStyle/>
          <a:p>
            <a:pPr algn="justLow" rtl="1">
              <a:defRPr/>
            </a:pPr>
            <a:r>
              <a:rPr lang="ar-SA" sz="1400" dirty="0">
                <a:solidFill>
                  <a:prstClr val="black"/>
                </a:solidFill>
                <a:latin typeface="Arabic UI Display Heavy" panose="00000900000000000000" pitchFamily="2" charset="-78"/>
                <a:cs typeface="Arabic UI Display Heavy" panose="00000900000000000000" pitchFamily="2" charset="-78"/>
              </a:rPr>
              <a:t>زيادة درجة الانتباه في الفصل نتيجة لوجود عرض مرئي ومحفزات مادية</a:t>
            </a:r>
            <a:endParaRPr lang="en-US" sz="1400" dirty="0">
              <a:solidFill>
                <a:prstClr val="black"/>
              </a:solidFill>
              <a:latin typeface="Arabic UI Display Heavy" panose="00000900000000000000" pitchFamily="2" charset="-78"/>
              <a:cs typeface="Arabic UI Display Heavy" panose="00000900000000000000" pitchFamily="2" charset="-78"/>
            </a:endParaRPr>
          </a:p>
        </p:txBody>
      </p:sp>
      <p:pic>
        <p:nvPicPr>
          <p:cNvPr id="121" name="Picture 262">
            <a:extLst>
              <a:ext uri="{FF2B5EF4-FFF2-40B4-BE49-F238E27FC236}">
                <a16:creationId xmlns:a16="http://schemas.microsoft.com/office/drawing/2014/main" id="{8C27D0C9-8E02-4D5F-9025-380B87FE03F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59426" y="1522596"/>
            <a:ext cx="485643" cy="376964"/>
          </a:xfrm>
          <a:prstGeom prst="rect">
            <a:avLst/>
          </a:prstGeom>
        </p:spPr>
      </p:pic>
      <p:pic>
        <p:nvPicPr>
          <p:cNvPr id="176" name="Picture 237">
            <a:extLst>
              <a:ext uri="{FF2B5EF4-FFF2-40B4-BE49-F238E27FC236}">
                <a16:creationId xmlns:a16="http://schemas.microsoft.com/office/drawing/2014/main" id="{89028BD5-A49D-4104-937D-DAA4C1B2B9E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35096" y="659017"/>
            <a:ext cx="370880" cy="370880"/>
          </a:xfrm>
          <a:prstGeom prst="rect">
            <a:avLst/>
          </a:prstGeom>
        </p:spPr>
      </p:pic>
      <p:grpSp>
        <p:nvGrpSpPr>
          <p:cNvPr id="112" name="Group 176">
            <a:extLst>
              <a:ext uri="{FF2B5EF4-FFF2-40B4-BE49-F238E27FC236}">
                <a16:creationId xmlns:a16="http://schemas.microsoft.com/office/drawing/2014/main" id="{1D70F312-0C66-4093-848D-8D643A5F18E7}"/>
              </a:ext>
            </a:extLst>
          </p:cNvPr>
          <p:cNvGrpSpPr/>
          <p:nvPr/>
        </p:nvGrpSpPr>
        <p:grpSpPr>
          <a:xfrm>
            <a:off x="1606762" y="3498222"/>
            <a:ext cx="551686" cy="301918"/>
            <a:chOff x="1235119" y="4520538"/>
            <a:chExt cx="551686" cy="301918"/>
          </a:xfrm>
        </p:grpSpPr>
        <p:sp>
          <p:nvSpPr>
            <p:cNvPr id="113" name="Freeform 143">
              <a:extLst>
                <a:ext uri="{FF2B5EF4-FFF2-40B4-BE49-F238E27FC236}">
                  <a16:creationId xmlns:a16="http://schemas.microsoft.com/office/drawing/2014/main" id="{05924766-D45F-41A8-B39D-BFBE80C12DA3}"/>
                </a:ext>
              </a:extLst>
            </p:cNvPr>
            <p:cNvSpPr>
              <a:spLocks noChangeArrowheads="1"/>
            </p:cNvSpPr>
            <p:nvPr/>
          </p:nvSpPr>
          <p:spPr bwMode="auto">
            <a:xfrm>
              <a:off x="1515080" y="4520538"/>
              <a:ext cx="271725" cy="301918"/>
            </a:xfrm>
            <a:custGeom>
              <a:avLst/>
              <a:gdLst>
                <a:gd name="T0" fmla="*/ 23 w 437"/>
                <a:gd name="T1" fmla="*/ 471 h 483"/>
                <a:gd name="T2" fmla="*/ 23 w 437"/>
                <a:gd name="T3" fmla="*/ 471 h 483"/>
                <a:gd name="T4" fmla="*/ 413 w 437"/>
                <a:gd name="T5" fmla="*/ 161 h 483"/>
                <a:gd name="T6" fmla="*/ 425 w 437"/>
                <a:gd name="T7" fmla="*/ 92 h 483"/>
                <a:gd name="T8" fmla="*/ 379 w 437"/>
                <a:gd name="T9" fmla="*/ 69 h 483"/>
                <a:gd name="T10" fmla="*/ 344 w 437"/>
                <a:gd name="T11" fmla="*/ 80 h 483"/>
                <a:gd name="T12" fmla="*/ 310 w 437"/>
                <a:gd name="T13" fmla="*/ 104 h 483"/>
                <a:gd name="T14" fmla="*/ 310 w 437"/>
                <a:gd name="T15" fmla="*/ 0 h 483"/>
                <a:gd name="T16" fmla="*/ 0 w 437"/>
                <a:gd name="T17" fmla="*/ 0 h 483"/>
                <a:gd name="T18" fmla="*/ 0 w 437"/>
                <a:gd name="T19" fmla="*/ 482 h 483"/>
                <a:gd name="T20" fmla="*/ 23 w 437"/>
                <a:gd name="T21"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483">
                  <a:moveTo>
                    <a:pt x="23" y="471"/>
                  </a:moveTo>
                  <a:lnTo>
                    <a:pt x="23" y="471"/>
                  </a:lnTo>
                  <a:cubicBezTo>
                    <a:pt x="413" y="161"/>
                    <a:pt x="413" y="161"/>
                    <a:pt x="413" y="161"/>
                  </a:cubicBezTo>
                  <a:cubicBezTo>
                    <a:pt x="436" y="149"/>
                    <a:pt x="436" y="115"/>
                    <a:pt x="425" y="92"/>
                  </a:cubicBezTo>
                  <a:cubicBezTo>
                    <a:pt x="413" y="80"/>
                    <a:pt x="390" y="69"/>
                    <a:pt x="379" y="69"/>
                  </a:cubicBezTo>
                  <a:cubicBezTo>
                    <a:pt x="368" y="69"/>
                    <a:pt x="356" y="69"/>
                    <a:pt x="344" y="80"/>
                  </a:cubicBezTo>
                  <a:cubicBezTo>
                    <a:pt x="310" y="104"/>
                    <a:pt x="310" y="104"/>
                    <a:pt x="310" y="104"/>
                  </a:cubicBezTo>
                  <a:cubicBezTo>
                    <a:pt x="310" y="0"/>
                    <a:pt x="310" y="0"/>
                    <a:pt x="310" y="0"/>
                  </a:cubicBezTo>
                  <a:cubicBezTo>
                    <a:pt x="0" y="0"/>
                    <a:pt x="0" y="0"/>
                    <a:pt x="0" y="0"/>
                  </a:cubicBezTo>
                  <a:cubicBezTo>
                    <a:pt x="0" y="482"/>
                    <a:pt x="0" y="482"/>
                    <a:pt x="0" y="482"/>
                  </a:cubicBezTo>
                  <a:cubicBezTo>
                    <a:pt x="12" y="482"/>
                    <a:pt x="23" y="482"/>
                    <a:pt x="23" y="471"/>
                  </a:cubicBezTo>
                </a:path>
              </a:pathLst>
            </a:custGeom>
            <a:solidFill>
              <a:schemeClr val="accent2">
                <a:lumMod val="60000"/>
                <a:lumOff val="40000"/>
              </a:schemeClr>
            </a:solidFill>
            <a:ln>
              <a:noFill/>
            </a:ln>
            <a:effectLst/>
          </p:spPr>
          <p:txBody>
            <a:bodyPr wrap="none" anchor="ctr"/>
            <a:lstStyle/>
            <a:p>
              <a:pPr algn="ctr"/>
              <a:endParaRPr lang="en-US"/>
            </a:p>
          </p:txBody>
        </p:sp>
        <p:sp>
          <p:nvSpPr>
            <p:cNvPr id="114" name="Freeform 144">
              <a:extLst>
                <a:ext uri="{FF2B5EF4-FFF2-40B4-BE49-F238E27FC236}">
                  <a16:creationId xmlns:a16="http://schemas.microsoft.com/office/drawing/2014/main" id="{9EA13732-4A17-468F-AFC1-18BD6FC7AC94}"/>
                </a:ext>
              </a:extLst>
            </p:cNvPr>
            <p:cNvSpPr>
              <a:spLocks noChangeArrowheads="1"/>
            </p:cNvSpPr>
            <p:nvPr/>
          </p:nvSpPr>
          <p:spPr bwMode="auto">
            <a:xfrm>
              <a:off x="1235119" y="4520538"/>
              <a:ext cx="279960" cy="301918"/>
            </a:xfrm>
            <a:custGeom>
              <a:avLst/>
              <a:gdLst>
                <a:gd name="T0" fmla="*/ 22 w 448"/>
                <a:gd name="T1" fmla="*/ 161 h 483"/>
                <a:gd name="T2" fmla="*/ 22 w 448"/>
                <a:gd name="T3" fmla="*/ 161 h 483"/>
                <a:gd name="T4" fmla="*/ 413 w 448"/>
                <a:gd name="T5" fmla="*/ 471 h 483"/>
                <a:gd name="T6" fmla="*/ 447 w 448"/>
                <a:gd name="T7" fmla="*/ 482 h 483"/>
                <a:gd name="T8" fmla="*/ 447 w 448"/>
                <a:gd name="T9" fmla="*/ 0 h 483"/>
                <a:gd name="T10" fmla="*/ 126 w 448"/>
                <a:gd name="T11" fmla="*/ 0 h 483"/>
                <a:gd name="T12" fmla="*/ 126 w 448"/>
                <a:gd name="T13" fmla="*/ 104 h 483"/>
                <a:gd name="T14" fmla="*/ 91 w 448"/>
                <a:gd name="T15" fmla="*/ 80 h 483"/>
                <a:gd name="T16" fmla="*/ 11 w 448"/>
                <a:gd name="T17" fmla="*/ 92 h 483"/>
                <a:gd name="T18" fmla="*/ 22 w 448"/>
                <a:gd name="T19"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483">
                  <a:moveTo>
                    <a:pt x="22" y="161"/>
                  </a:moveTo>
                  <a:lnTo>
                    <a:pt x="22" y="161"/>
                  </a:lnTo>
                  <a:cubicBezTo>
                    <a:pt x="413" y="471"/>
                    <a:pt x="413" y="471"/>
                    <a:pt x="413" y="471"/>
                  </a:cubicBezTo>
                  <a:cubicBezTo>
                    <a:pt x="424" y="482"/>
                    <a:pt x="436" y="482"/>
                    <a:pt x="447" y="482"/>
                  </a:cubicBezTo>
                  <a:cubicBezTo>
                    <a:pt x="447" y="0"/>
                    <a:pt x="447" y="0"/>
                    <a:pt x="447" y="0"/>
                  </a:cubicBezTo>
                  <a:cubicBezTo>
                    <a:pt x="126" y="0"/>
                    <a:pt x="126" y="0"/>
                    <a:pt x="126" y="0"/>
                  </a:cubicBezTo>
                  <a:cubicBezTo>
                    <a:pt x="126" y="104"/>
                    <a:pt x="126" y="104"/>
                    <a:pt x="126" y="104"/>
                  </a:cubicBezTo>
                  <a:cubicBezTo>
                    <a:pt x="91" y="80"/>
                    <a:pt x="91" y="80"/>
                    <a:pt x="91" y="80"/>
                  </a:cubicBezTo>
                  <a:cubicBezTo>
                    <a:pt x="68" y="58"/>
                    <a:pt x="34" y="69"/>
                    <a:pt x="11" y="92"/>
                  </a:cubicBezTo>
                  <a:cubicBezTo>
                    <a:pt x="0" y="115"/>
                    <a:pt x="0" y="149"/>
                    <a:pt x="22" y="161"/>
                  </a:cubicBezTo>
                </a:path>
              </a:pathLst>
            </a:custGeom>
            <a:solidFill>
              <a:schemeClr val="accent2"/>
            </a:solidFill>
            <a:ln>
              <a:noFill/>
            </a:ln>
            <a:effectLst/>
          </p:spPr>
          <p:txBody>
            <a:bodyPr wrap="none" anchor="ctr"/>
            <a:lstStyle/>
            <a:p>
              <a:pPr algn="ctr"/>
              <a:endParaRPr lang="en-US"/>
            </a:p>
          </p:txBody>
        </p:sp>
      </p:grpSp>
      <p:sp>
        <p:nvSpPr>
          <p:cNvPr id="115" name="TextBox 202">
            <a:extLst>
              <a:ext uri="{FF2B5EF4-FFF2-40B4-BE49-F238E27FC236}">
                <a16:creationId xmlns:a16="http://schemas.microsoft.com/office/drawing/2014/main" id="{278BEE11-1BAE-4C83-9647-16CA885B04BE}"/>
              </a:ext>
            </a:extLst>
          </p:cNvPr>
          <p:cNvSpPr txBox="1"/>
          <p:nvPr/>
        </p:nvSpPr>
        <p:spPr>
          <a:xfrm>
            <a:off x="1427032" y="4127640"/>
            <a:ext cx="975497" cy="1671656"/>
          </a:xfrm>
          <a:prstGeom prst="rect">
            <a:avLst/>
          </a:prstGeom>
          <a:noFill/>
        </p:spPr>
        <p:txBody>
          <a:bodyPr wrap="square" rtlCol="0">
            <a:normAutofit/>
          </a:bodyPr>
          <a:lstStyle/>
          <a:p>
            <a:pPr lvl="0" algn="justLow" rtl="1">
              <a:defRPr/>
            </a:pPr>
            <a:r>
              <a:rPr lang="ar-SA" sz="1400" dirty="0">
                <a:solidFill>
                  <a:prstClr val="black"/>
                </a:solidFill>
                <a:latin typeface="Arabic UI Display Heavy" panose="00000900000000000000" pitchFamily="2" charset="-78"/>
                <a:cs typeface="Arabic UI Display Heavy" panose="00000900000000000000" pitchFamily="2" charset="-78"/>
              </a:rPr>
              <a:t>زيادة الأعداد المشاركة من الطلاب ونسبة الفهم</a:t>
            </a:r>
            <a:r>
              <a:rPr lang="en-US" sz="1400" dirty="0">
                <a:solidFill>
                  <a:prstClr val="black"/>
                </a:solidFill>
                <a:latin typeface="Arabic UI Display Heavy" panose="00000900000000000000" pitchFamily="2" charset="-78"/>
                <a:cs typeface="Arabic UI Display Heavy" panose="00000900000000000000" pitchFamily="2" charset="-78"/>
              </a:rPr>
              <a:t>.</a:t>
            </a:r>
          </a:p>
          <a:p>
            <a:pPr algn="ctr"/>
            <a:endParaRPr lang="en-US" sz="1400" dirty="0">
              <a:solidFill>
                <a:schemeClr val="tx1">
                  <a:lumMod val="85000"/>
                  <a:lumOff val="15000"/>
                </a:schemeClr>
              </a:solidFill>
            </a:endParaRPr>
          </a:p>
          <a:p>
            <a:pPr algn="ctr"/>
            <a:endParaRPr lang="en-US" sz="1400" dirty="0">
              <a:solidFill>
                <a:schemeClr val="tx1">
                  <a:lumMod val="85000"/>
                  <a:lumOff val="15000"/>
                </a:schemeClr>
              </a:solidFill>
            </a:endParaRPr>
          </a:p>
        </p:txBody>
      </p:sp>
      <p:pic>
        <p:nvPicPr>
          <p:cNvPr id="181" name="Picture 256">
            <a:extLst>
              <a:ext uri="{FF2B5EF4-FFF2-40B4-BE49-F238E27FC236}">
                <a16:creationId xmlns:a16="http://schemas.microsoft.com/office/drawing/2014/main" id="{F802A79F-8B2D-4DFB-A332-E6BBE68D59D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586892" y="1042690"/>
            <a:ext cx="433790" cy="370881"/>
          </a:xfrm>
          <a:prstGeom prst="rect">
            <a:avLst/>
          </a:prstGeom>
        </p:spPr>
      </p:pic>
      <p:pic>
        <p:nvPicPr>
          <p:cNvPr id="126" name="Picture 4">
            <a:extLst>
              <a:ext uri="{FF2B5EF4-FFF2-40B4-BE49-F238E27FC236}">
                <a16:creationId xmlns:a16="http://schemas.microsoft.com/office/drawing/2014/main" id="{DA1ADFA6-0454-4185-9828-5DC100B341A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49741" y="2041674"/>
            <a:ext cx="455336" cy="436325"/>
          </a:xfrm>
          <a:prstGeom prst="rect">
            <a:avLst/>
          </a:prstGeom>
        </p:spPr>
      </p:pic>
      <p:grpSp>
        <p:nvGrpSpPr>
          <p:cNvPr id="117" name="Group 179">
            <a:extLst>
              <a:ext uri="{FF2B5EF4-FFF2-40B4-BE49-F238E27FC236}">
                <a16:creationId xmlns:a16="http://schemas.microsoft.com/office/drawing/2014/main" id="{044FEB92-B23D-41F5-9451-15E73757194D}"/>
              </a:ext>
            </a:extLst>
          </p:cNvPr>
          <p:cNvGrpSpPr/>
          <p:nvPr/>
        </p:nvGrpSpPr>
        <p:grpSpPr>
          <a:xfrm>
            <a:off x="2635485" y="3498223"/>
            <a:ext cx="468650" cy="301917"/>
            <a:chOff x="2415344" y="4520538"/>
            <a:chExt cx="557175" cy="301918"/>
          </a:xfrm>
        </p:grpSpPr>
        <p:sp>
          <p:nvSpPr>
            <p:cNvPr id="118" name="Freeform 145">
              <a:extLst>
                <a:ext uri="{FF2B5EF4-FFF2-40B4-BE49-F238E27FC236}">
                  <a16:creationId xmlns:a16="http://schemas.microsoft.com/office/drawing/2014/main" id="{C10169CE-2A39-4ED6-85AC-C71B4B7D9CEE}"/>
                </a:ext>
              </a:extLst>
            </p:cNvPr>
            <p:cNvSpPr>
              <a:spLocks noChangeArrowheads="1"/>
            </p:cNvSpPr>
            <p:nvPr/>
          </p:nvSpPr>
          <p:spPr bwMode="auto">
            <a:xfrm>
              <a:off x="2692559" y="4520538"/>
              <a:ext cx="279960" cy="301918"/>
            </a:xfrm>
            <a:custGeom>
              <a:avLst/>
              <a:gdLst>
                <a:gd name="T0" fmla="*/ 413 w 448"/>
                <a:gd name="T1" fmla="*/ 161 h 483"/>
                <a:gd name="T2" fmla="*/ 413 w 448"/>
                <a:gd name="T3" fmla="*/ 161 h 483"/>
                <a:gd name="T4" fmla="*/ 424 w 448"/>
                <a:gd name="T5" fmla="*/ 92 h 483"/>
                <a:gd name="T6" fmla="*/ 378 w 448"/>
                <a:gd name="T7" fmla="*/ 69 h 483"/>
                <a:gd name="T8" fmla="*/ 356 w 448"/>
                <a:gd name="T9" fmla="*/ 80 h 483"/>
                <a:gd name="T10" fmla="*/ 321 w 448"/>
                <a:gd name="T11" fmla="*/ 104 h 483"/>
                <a:gd name="T12" fmla="*/ 321 w 448"/>
                <a:gd name="T13" fmla="*/ 0 h 483"/>
                <a:gd name="T14" fmla="*/ 0 w 448"/>
                <a:gd name="T15" fmla="*/ 0 h 483"/>
                <a:gd name="T16" fmla="*/ 0 w 448"/>
                <a:gd name="T17" fmla="*/ 482 h 483"/>
                <a:gd name="T18" fmla="*/ 34 w 448"/>
                <a:gd name="T19" fmla="*/ 471 h 483"/>
                <a:gd name="T20" fmla="*/ 413 w 448"/>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413" y="161"/>
                  </a:moveTo>
                  <a:lnTo>
                    <a:pt x="413" y="161"/>
                  </a:lnTo>
                  <a:cubicBezTo>
                    <a:pt x="436" y="149"/>
                    <a:pt x="447" y="115"/>
                    <a:pt x="424" y="92"/>
                  </a:cubicBezTo>
                  <a:cubicBezTo>
                    <a:pt x="413" y="80"/>
                    <a:pt x="401" y="69"/>
                    <a:pt x="378" y="69"/>
                  </a:cubicBezTo>
                  <a:cubicBezTo>
                    <a:pt x="367" y="69"/>
                    <a:pt x="356" y="69"/>
                    <a:pt x="356" y="80"/>
                  </a:cubicBezTo>
                  <a:cubicBezTo>
                    <a:pt x="321" y="104"/>
                    <a:pt x="321" y="104"/>
                    <a:pt x="321" y="104"/>
                  </a:cubicBezTo>
                  <a:cubicBezTo>
                    <a:pt x="321" y="0"/>
                    <a:pt x="321" y="0"/>
                    <a:pt x="321" y="0"/>
                  </a:cubicBezTo>
                  <a:cubicBezTo>
                    <a:pt x="0" y="0"/>
                    <a:pt x="0" y="0"/>
                    <a:pt x="0" y="0"/>
                  </a:cubicBezTo>
                  <a:cubicBezTo>
                    <a:pt x="0" y="482"/>
                    <a:pt x="0" y="482"/>
                    <a:pt x="0" y="482"/>
                  </a:cubicBezTo>
                  <a:cubicBezTo>
                    <a:pt x="11" y="482"/>
                    <a:pt x="22" y="482"/>
                    <a:pt x="34" y="471"/>
                  </a:cubicBezTo>
                  <a:lnTo>
                    <a:pt x="413" y="161"/>
                  </a:lnTo>
                </a:path>
              </a:pathLst>
            </a:custGeom>
            <a:solidFill>
              <a:schemeClr val="tx2">
                <a:lumMod val="60000"/>
                <a:lumOff val="40000"/>
              </a:schemeClr>
            </a:solidFill>
            <a:ln>
              <a:noFill/>
            </a:ln>
            <a:effectLst/>
          </p:spPr>
          <p:txBody>
            <a:bodyPr wrap="none" anchor="ctr"/>
            <a:lstStyle/>
            <a:p>
              <a:pPr algn="ctr"/>
              <a:endParaRPr lang="en-US"/>
            </a:p>
          </p:txBody>
        </p:sp>
        <p:sp>
          <p:nvSpPr>
            <p:cNvPr id="119" name="Freeform 146">
              <a:extLst>
                <a:ext uri="{FF2B5EF4-FFF2-40B4-BE49-F238E27FC236}">
                  <a16:creationId xmlns:a16="http://schemas.microsoft.com/office/drawing/2014/main" id="{1284FC0C-C584-4FBF-B934-CA57E30736FC}"/>
                </a:ext>
              </a:extLst>
            </p:cNvPr>
            <p:cNvSpPr>
              <a:spLocks noChangeArrowheads="1"/>
            </p:cNvSpPr>
            <p:nvPr/>
          </p:nvSpPr>
          <p:spPr bwMode="auto">
            <a:xfrm>
              <a:off x="2415344" y="4520538"/>
              <a:ext cx="279960" cy="301918"/>
            </a:xfrm>
            <a:custGeom>
              <a:avLst/>
              <a:gdLst>
                <a:gd name="T0" fmla="*/ 413 w 449"/>
                <a:gd name="T1" fmla="*/ 471 h 483"/>
                <a:gd name="T2" fmla="*/ 413 w 449"/>
                <a:gd name="T3" fmla="*/ 471 h 483"/>
                <a:gd name="T4" fmla="*/ 448 w 449"/>
                <a:gd name="T5" fmla="*/ 482 h 483"/>
                <a:gd name="T6" fmla="*/ 448 w 449"/>
                <a:gd name="T7" fmla="*/ 0 h 483"/>
                <a:gd name="T8" fmla="*/ 126 w 449"/>
                <a:gd name="T9" fmla="*/ 0 h 483"/>
                <a:gd name="T10" fmla="*/ 126 w 449"/>
                <a:gd name="T11" fmla="*/ 104 h 483"/>
                <a:gd name="T12" fmla="*/ 92 w 449"/>
                <a:gd name="T13" fmla="*/ 80 h 483"/>
                <a:gd name="T14" fmla="*/ 23 w 449"/>
                <a:gd name="T15" fmla="*/ 92 h 483"/>
                <a:gd name="T16" fmla="*/ 23 w 449"/>
                <a:gd name="T17" fmla="*/ 161 h 483"/>
                <a:gd name="T18" fmla="*/ 413 w 449"/>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 h="483">
                  <a:moveTo>
                    <a:pt x="413" y="471"/>
                  </a:moveTo>
                  <a:lnTo>
                    <a:pt x="413" y="471"/>
                  </a:lnTo>
                  <a:cubicBezTo>
                    <a:pt x="425" y="482"/>
                    <a:pt x="436" y="482"/>
                    <a:pt x="448" y="482"/>
                  </a:cubicBezTo>
                  <a:cubicBezTo>
                    <a:pt x="448" y="0"/>
                    <a:pt x="448" y="0"/>
                    <a:pt x="448" y="0"/>
                  </a:cubicBezTo>
                  <a:cubicBezTo>
                    <a:pt x="126" y="0"/>
                    <a:pt x="126" y="0"/>
                    <a:pt x="126" y="0"/>
                  </a:cubicBezTo>
                  <a:cubicBezTo>
                    <a:pt x="126" y="104"/>
                    <a:pt x="126" y="104"/>
                    <a:pt x="126" y="104"/>
                  </a:cubicBezTo>
                  <a:cubicBezTo>
                    <a:pt x="92" y="80"/>
                    <a:pt x="92" y="80"/>
                    <a:pt x="92" y="80"/>
                  </a:cubicBezTo>
                  <a:cubicBezTo>
                    <a:pt x="69" y="58"/>
                    <a:pt x="35" y="69"/>
                    <a:pt x="23" y="92"/>
                  </a:cubicBezTo>
                  <a:cubicBezTo>
                    <a:pt x="0" y="115"/>
                    <a:pt x="11" y="149"/>
                    <a:pt x="23" y="161"/>
                  </a:cubicBezTo>
                  <a:cubicBezTo>
                    <a:pt x="413" y="471"/>
                    <a:pt x="413" y="471"/>
                    <a:pt x="413" y="471"/>
                  </a:cubicBezTo>
                </a:path>
              </a:pathLst>
            </a:custGeom>
            <a:solidFill>
              <a:schemeClr val="tx2">
                <a:lumMod val="75000"/>
              </a:schemeClr>
            </a:solidFill>
            <a:ln>
              <a:noFill/>
            </a:ln>
            <a:effectLst/>
          </p:spPr>
          <p:txBody>
            <a:bodyPr wrap="none" anchor="ctr"/>
            <a:lstStyle/>
            <a:p>
              <a:pPr algn="ctr"/>
              <a:endParaRPr lang="en-US"/>
            </a:p>
          </p:txBody>
        </p:sp>
      </p:grpSp>
      <p:pic>
        <p:nvPicPr>
          <p:cNvPr id="186" name="Picture 258">
            <a:extLst>
              <a:ext uri="{FF2B5EF4-FFF2-40B4-BE49-F238E27FC236}">
                <a16:creationId xmlns:a16="http://schemas.microsoft.com/office/drawing/2014/main" id="{C69BE233-28E5-4571-94BC-5D5C1291678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734468" y="1503233"/>
            <a:ext cx="322230" cy="463447"/>
          </a:xfrm>
          <a:prstGeom prst="rect">
            <a:avLst/>
          </a:prstGeom>
        </p:spPr>
      </p:pic>
      <p:sp>
        <p:nvSpPr>
          <p:cNvPr id="120" name="TextBox 204">
            <a:extLst>
              <a:ext uri="{FF2B5EF4-FFF2-40B4-BE49-F238E27FC236}">
                <a16:creationId xmlns:a16="http://schemas.microsoft.com/office/drawing/2014/main" id="{BF1DB331-2158-4BED-AE46-25EC9761E989}"/>
              </a:ext>
            </a:extLst>
          </p:cNvPr>
          <p:cNvSpPr txBox="1"/>
          <p:nvPr/>
        </p:nvSpPr>
        <p:spPr>
          <a:xfrm>
            <a:off x="2439936" y="4125027"/>
            <a:ext cx="908359" cy="1671656"/>
          </a:xfrm>
          <a:prstGeom prst="rect">
            <a:avLst/>
          </a:prstGeom>
          <a:noFill/>
        </p:spPr>
        <p:txBody>
          <a:bodyPr wrap="square" rtlCol="0">
            <a:normAutofit fontScale="92500" lnSpcReduction="20000"/>
          </a:bodyPr>
          <a:lstStyle/>
          <a:p>
            <a:pPr algn="justLow"/>
            <a:r>
              <a:rPr lang="ar-SA" sz="1400" dirty="0">
                <a:solidFill>
                  <a:prstClr val="black"/>
                </a:solidFill>
                <a:latin typeface="Arabic UI Display Heavy" panose="00000900000000000000" pitchFamily="2" charset="-78"/>
                <a:cs typeface="Arabic UI Display Heavy" panose="00000900000000000000" pitchFamily="2" charset="-78"/>
              </a:rPr>
              <a:t>تقديم تغذية راجعة فورية بين المدرب والطلاب وبين الطلاب أنفسهم</a:t>
            </a:r>
            <a:endParaRPr lang="en-US" sz="1400" dirty="0">
              <a:solidFill>
                <a:prstClr val="black"/>
              </a:solidFill>
              <a:latin typeface="Arabic UI Display Heavy" panose="00000900000000000000" pitchFamily="2" charset="-78"/>
              <a:cs typeface="Arabic UI Display Heavy" panose="00000900000000000000" pitchFamily="2" charset="-78"/>
            </a:endParaRPr>
          </a:p>
          <a:p>
            <a:pPr algn="ctr"/>
            <a:endParaRPr lang="en-US" sz="1400" dirty="0">
              <a:solidFill>
                <a:schemeClr val="tx1">
                  <a:lumMod val="85000"/>
                  <a:lumOff val="15000"/>
                </a:schemeClr>
              </a:solidFill>
            </a:endParaRPr>
          </a:p>
        </p:txBody>
      </p:sp>
      <p:grpSp>
        <p:nvGrpSpPr>
          <p:cNvPr id="122" name="Group 178">
            <a:extLst>
              <a:ext uri="{FF2B5EF4-FFF2-40B4-BE49-F238E27FC236}">
                <a16:creationId xmlns:a16="http://schemas.microsoft.com/office/drawing/2014/main" id="{82AA0B04-6B63-43A9-B2E1-4B6B0759C369}"/>
              </a:ext>
            </a:extLst>
          </p:cNvPr>
          <p:cNvGrpSpPr/>
          <p:nvPr/>
        </p:nvGrpSpPr>
        <p:grpSpPr>
          <a:xfrm>
            <a:off x="3766645" y="3498224"/>
            <a:ext cx="445578" cy="301916"/>
            <a:chOff x="3601059" y="4520538"/>
            <a:chExt cx="551685" cy="301918"/>
          </a:xfrm>
        </p:grpSpPr>
        <p:sp>
          <p:nvSpPr>
            <p:cNvPr id="123" name="Freeform 147">
              <a:extLst>
                <a:ext uri="{FF2B5EF4-FFF2-40B4-BE49-F238E27FC236}">
                  <a16:creationId xmlns:a16="http://schemas.microsoft.com/office/drawing/2014/main" id="{E1F2836A-1CB3-436A-A70A-79F99B255FAF}"/>
                </a:ext>
              </a:extLst>
            </p:cNvPr>
            <p:cNvSpPr>
              <a:spLocks noChangeArrowheads="1"/>
            </p:cNvSpPr>
            <p:nvPr/>
          </p:nvSpPr>
          <p:spPr bwMode="auto">
            <a:xfrm>
              <a:off x="3872784" y="4520538"/>
              <a:ext cx="279960" cy="301918"/>
            </a:xfrm>
            <a:custGeom>
              <a:avLst/>
              <a:gdLst>
                <a:gd name="T0" fmla="*/ 425 w 449"/>
                <a:gd name="T1" fmla="*/ 161 h 483"/>
                <a:gd name="T2" fmla="*/ 425 w 449"/>
                <a:gd name="T3" fmla="*/ 161 h 483"/>
                <a:gd name="T4" fmla="*/ 425 w 449"/>
                <a:gd name="T5" fmla="*/ 92 h 483"/>
                <a:gd name="T6" fmla="*/ 391 w 449"/>
                <a:gd name="T7" fmla="*/ 69 h 483"/>
                <a:gd name="T8" fmla="*/ 356 w 449"/>
                <a:gd name="T9" fmla="*/ 80 h 483"/>
                <a:gd name="T10" fmla="*/ 322 w 449"/>
                <a:gd name="T11" fmla="*/ 104 h 483"/>
                <a:gd name="T12" fmla="*/ 322 w 449"/>
                <a:gd name="T13" fmla="*/ 0 h 483"/>
                <a:gd name="T14" fmla="*/ 0 w 449"/>
                <a:gd name="T15" fmla="*/ 0 h 483"/>
                <a:gd name="T16" fmla="*/ 0 w 449"/>
                <a:gd name="T17" fmla="*/ 482 h 483"/>
                <a:gd name="T18" fmla="*/ 35 w 449"/>
                <a:gd name="T19" fmla="*/ 471 h 483"/>
                <a:gd name="T20" fmla="*/ 425 w 449"/>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483">
                  <a:moveTo>
                    <a:pt x="425" y="161"/>
                  </a:moveTo>
                  <a:lnTo>
                    <a:pt x="425" y="161"/>
                  </a:lnTo>
                  <a:cubicBezTo>
                    <a:pt x="448" y="149"/>
                    <a:pt x="448" y="115"/>
                    <a:pt x="425" y="92"/>
                  </a:cubicBezTo>
                  <a:cubicBezTo>
                    <a:pt x="413" y="80"/>
                    <a:pt x="402" y="69"/>
                    <a:pt x="391" y="69"/>
                  </a:cubicBezTo>
                  <a:cubicBezTo>
                    <a:pt x="379" y="69"/>
                    <a:pt x="367" y="69"/>
                    <a:pt x="356" y="80"/>
                  </a:cubicBezTo>
                  <a:cubicBezTo>
                    <a:pt x="322" y="104"/>
                    <a:pt x="322" y="104"/>
                    <a:pt x="322" y="104"/>
                  </a:cubicBezTo>
                  <a:cubicBezTo>
                    <a:pt x="322" y="0"/>
                    <a:pt x="322" y="0"/>
                    <a:pt x="322" y="0"/>
                  </a:cubicBezTo>
                  <a:cubicBezTo>
                    <a:pt x="0" y="0"/>
                    <a:pt x="0" y="0"/>
                    <a:pt x="0" y="0"/>
                  </a:cubicBezTo>
                  <a:cubicBezTo>
                    <a:pt x="0" y="482"/>
                    <a:pt x="0" y="482"/>
                    <a:pt x="0" y="482"/>
                  </a:cubicBezTo>
                  <a:cubicBezTo>
                    <a:pt x="12" y="482"/>
                    <a:pt x="23" y="482"/>
                    <a:pt x="35" y="471"/>
                  </a:cubicBezTo>
                  <a:cubicBezTo>
                    <a:pt x="425" y="161"/>
                    <a:pt x="425" y="161"/>
                    <a:pt x="425" y="161"/>
                  </a:cubicBezTo>
                </a:path>
              </a:pathLst>
            </a:custGeom>
            <a:solidFill>
              <a:schemeClr val="bg2">
                <a:lumMod val="50000"/>
              </a:schemeClr>
            </a:solidFill>
            <a:ln>
              <a:noFill/>
            </a:ln>
            <a:effectLst/>
          </p:spPr>
          <p:txBody>
            <a:bodyPr wrap="none" anchor="ctr"/>
            <a:lstStyle/>
            <a:p>
              <a:pPr algn="ctr"/>
              <a:endParaRPr lang="en-US"/>
            </a:p>
          </p:txBody>
        </p:sp>
        <p:sp>
          <p:nvSpPr>
            <p:cNvPr id="124" name="Freeform 148">
              <a:extLst>
                <a:ext uri="{FF2B5EF4-FFF2-40B4-BE49-F238E27FC236}">
                  <a16:creationId xmlns:a16="http://schemas.microsoft.com/office/drawing/2014/main" id="{ECACBF1D-0666-4C3C-99CB-5DE56EAF6818}"/>
                </a:ext>
              </a:extLst>
            </p:cNvPr>
            <p:cNvSpPr>
              <a:spLocks noChangeArrowheads="1"/>
            </p:cNvSpPr>
            <p:nvPr/>
          </p:nvSpPr>
          <p:spPr bwMode="auto">
            <a:xfrm>
              <a:off x="3601059" y="4520538"/>
              <a:ext cx="271725" cy="301918"/>
            </a:xfrm>
            <a:custGeom>
              <a:avLst/>
              <a:gdLst>
                <a:gd name="T0" fmla="*/ 23 w 437"/>
                <a:gd name="T1" fmla="*/ 161 h 483"/>
                <a:gd name="T2" fmla="*/ 23 w 437"/>
                <a:gd name="T3" fmla="*/ 161 h 483"/>
                <a:gd name="T4" fmla="*/ 402 w 437"/>
                <a:gd name="T5" fmla="*/ 471 h 483"/>
                <a:gd name="T6" fmla="*/ 436 w 437"/>
                <a:gd name="T7" fmla="*/ 482 h 483"/>
                <a:gd name="T8" fmla="*/ 436 w 437"/>
                <a:gd name="T9" fmla="*/ 0 h 483"/>
                <a:gd name="T10" fmla="*/ 115 w 437"/>
                <a:gd name="T11" fmla="*/ 0 h 483"/>
                <a:gd name="T12" fmla="*/ 115 w 437"/>
                <a:gd name="T13" fmla="*/ 104 h 483"/>
                <a:gd name="T14" fmla="*/ 80 w 437"/>
                <a:gd name="T15" fmla="*/ 80 h 483"/>
                <a:gd name="T16" fmla="*/ 12 w 437"/>
                <a:gd name="T17" fmla="*/ 92 h 483"/>
                <a:gd name="T18" fmla="*/ 23 w 437"/>
                <a:gd name="T19"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483">
                  <a:moveTo>
                    <a:pt x="23" y="161"/>
                  </a:moveTo>
                  <a:lnTo>
                    <a:pt x="23" y="161"/>
                  </a:lnTo>
                  <a:cubicBezTo>
                    <a:pt x="402" y="471"/>
                    <a:pt x="402" y="471"/>
                    <a:pt x="402" y="471"/>
                  </a:cubicBezTo>
                  <a:cubicBezTo>
                    <a:pt x="413" y="482"/>
                    <a:pt x="425" y="482"/>
                    <a:pt x="436" y="482"/>
                  </a:cubicBezTo>
                  <a:cubicBezTo>
                    <a:pt x="436" y="0"/>
                    <a:pt x="436" y="0"/>
                    <a:pt x="436" y="0"/>
                  </a:cubicBezTo>
                  <a:cubicBezTo>
                    <a:pt x="115" y="0"/>
                    <a:pt x="115" y="0"/>
                    <a:pt x="115" y="0"/>
                  </a:cubicBezTo>
                  <a:cubicBezTo>
                    <a:pt x="115" y="104"/>
                    <a:pt x="115" y="104"/>
                    <a:pt x="115" y="104"/>
                  </a:cubicBezTo>
                  <a:cubicBezTo>
                    <a:pt x="80" y="80"/>
                    <a:pt x="80" y="80"/>
                    <a:pt x="80" y="80"/>
                  </a:cubicBezTo>
                  <a:cubicBezTo>
                    <a:pt x="69" y="58"/>
                    <a:pt x="34" y="69"/>
                    <a:pt x="12" y="92"/>
                  </a:cubicBezTo>
                  <a:cubicBezTo>
                    <a:pt x="0" y="115"/>
                    <a:pt x="0" y="149"/>
                    <a:pt x="23" y="161"/>
                  </a:cubicBezTo>
                </a:path>
              </a:pathLst>
            </a:custGeom>
            <a:solidFill>
              <a:schemeClr val="bg2">
                <a:lumMod val="25000"/>
              </a:schemeClr>
            </a:solidFill>
            <a:ln>
              <a:noFill/>
            </a:ln>
            <a:effectLst/>
          </p:spPr>
          <p:txBody>
            <a:bodyPr wrap="none" anchor="ctr"/>
            <a:lstStyle/>
            <a:p>
              <a:pPr algn="ctr"/>
              <a:endParaRPr lang="en-US"/>
            </a:p>
          </p:txBody>
        </p:sp>
      </p:grpSp>
      <p:grpSp>
        <p:nvGrpSpPr>
          <p:cNvPr id="191" name="مجموعة 190">
            <a:extLst>
              <a:ext uri="{FF2B5EF4-FFF2-40B4-BE49-F238E27FC236}">
                <a16:creationId xmlns:a16="http://schemas.microsoft.com/office/drawing/2014/main" id="{C8696C5A-9077-409F-ADBA-D8489995495E}"/>
              </a:ext>
            </a:extLst>
          </p:cNvPr>
          <p:cNvGrpSpPr/>
          <p:nvPr/>
        </p:nvGrpSpPr>
        <p:grpSpPr>
          <a:xfrm>
            <a:off x="9560154" y="2119289"/>
            <a:ext cx="538618" cy="370880"/>
            <a:chOff x="9432017" y="2305556"/>
            <a:chExt cx="1441567" cy="508210"/>
          </a:xfrm>
        </p:grpSpPr>
        <p:pic>
          <p:nvPicPr>
            <p:cNvPr id="192" name="Picture 242">
              <a:extLst>
                <a:ext uri="{FF2B5EF4-FFF2-40B4-BE49-F238E27FC236}">
                  <a16:creationId xmlns:a16="http://schemas.microsoft.com/office/drawing/2014/main" id="{4C304E62-590C-4E74-8DD5-ECC2C739705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432017" y="2305556"/>
              <a:ext cx="739280" cy="506990"/>
            </a:xfrm>
            <a:prstGeom prst="rect">
              <a:avLst/>
            </a:prstGeom>
          </p:spPr>
        </p:pic>
        <p:pic>
          <p:nvPicPr>
            <p:cNvPr id="193" name="Picture 242">
              <a:extLst>
                <a:ext uri="{FF2B5EF4-FFF2-40B4-BE49-F238E27FC236}">
                  <a16:creationId xmlns:a16="http://schemas.microsoft.com/office/drawing/2014/main" id="{E9AFEF79-ADD0-4EC1-BFC0-EE845A2F1A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34304" y="2306776"/>
              <a:ext cx="739280" cy="506990"/>
            </a:xfrm>
            <a:prstGeom prst="rect">
              <a:avLst/>
            </a:prstGeom>
          </p:spPr>
        </p:pic>
      </p:grpSp>
      <p:sp>
        <p:nvSpPr>
          <p:cNvPr id="125" name="TextBox 205">
            <a:extLst>
              <a:ext uri="{FF2B5EF4-FFF2-40B4-BE49-F238E27FC236}">
                <a16:creationId xmlns:a16="http://schemas.microsoft.com/office/drawing/2014/main" id="{24181AE6-AB30-4E53-957C-7BEC0EA77A5D}"/>
              </a:ext>
            </a:extLst>
          </p:cNvPr>
          <p:cNvSpPr txBox="1"/>
          <p:nvPr/>
        </p:nvSpPr>
        <p:spPr>
          <a:xfrm>
            <a:off x="3497314" y="4094111"/>
            <a:ext cx="908359" cy="1289184"/>
          </a:xfrm>
          <a:prstGeom prst="rect">
            <a:avLst/>
          </a:prstGeom>
          <a:noFill/>
        </p:spPr>
        <p:txBody>
          <a:bodyPr wrap="square" rtlCol="0">
            <a:normAutofit/>
          </a:bodyPr>
          <a:lstStyle/>
          <a:p>
            <a:pPr lvl="0" algn="justLow" rtl="1">
              <a:defRPr/>
            </a:pPr>
            <a:r>
              <a:rPr lang="ar-SA" sz="1300" dirty="0">
                <a:solidFill>
                  <a:prstClr val="black"/>
                </a:solidFill>
                <a:latin typeface="Arabic UI Display Heavy" panose="00000900000000000000" pitchFamily="2" charset="-78"/>
                <a:cs typeface="Arabic UI Display Heavy" panose="00000900000000000000" pitchFamily="2" charset="-78"/>
              </a:rPr>
              <a:t>تحسين عمليات التذكر لدى الطلاب.</a:t>
            </a:r>
            <a:endParaRPr lang="en-US" sz="1300" dirty="0">
              <a:solidFill>
                <a:prstClr val="black"/>
              </a:solidFill>
              <a:latin typeface="Arabic UI Display Heavy" panose="00000900000000000000" pitchFamily="2" charset="-78"/>
              <a:cs typeface="Arabic UI Display Heavy" panose="00000900000000000000" pitchFamily="2" charset="-78"/>
            </a:endParaRPr>
          </a:p>
          <a:p>
            <a:pPr algn="ctr"/>
            <a:endParaRPr lang="en-US" sz="1400" dirty="0">
              <a:solidFill>
                <a:schemeClr val="tx1">
                  <a:lumMod val="85000"/>
                  <a:lumOff val="15000"/>
                </a:schemeClr>
              </a:solidFill>
            </a:endParaRPr>
          </a:p>
        </p:txBody>
      </p:sp>
      <p:grpSp>
        <p:nvGrpSpPr>
          <p:cNvPr id="172" name="Group 183">
            <a:extLst>
              <a:ext uri="{FF2B5EF4-FFF2-40B4-BE49-F238E27FC236}">
                <a16:creationId xmlns:a16="http://schemas.microsoft.com/office/drawing/2014/main" id="{44B12B86-028C-4E54-9F92-2B77E4080FE8}"/>
              </a:ext>
            </a:extLst>
          </p:cNvPr>
          <p:cNvGrpSpPr/>
          <p:nvPr/>
        </p:nvGrpSpPr>
        <p:grpSpPr>
          <a:xfrm>
            <a:off x="7822608" y="3322981"/>
            <a:ext cx="422515" cy="256336"/>
            <a:chOff x="10943156" y="4520538"/>
            <a:chExt cx="557177" cy="301918"/>
          </a:xfrm>
        </p:grpSpPr>
        <p:sp>
          <p:nvSpPr>
            <p:cNvPr id="173" name="Freeform 155">
              <a:extLst>
                <a:ext uri="{FF2B5EF4-FFF2-40B4-BE49-F238E27FC236}">
                  <a16:creationId xmlns:a16="http://schemas.microsoft.com/office/drawing/2014/main" id="{EC7D143A-7C3C-4CE8-A542-3907296CEF2D}"/>
                </a:ext>
              </a:extLst>
            </p:cNvPr>
            <p:cNvSpPr>
              <a:spLocks noChangeArrowheads="1"/>
            </p:cNvSpPr>
            <p:nvPr/>
          </p:nvSpPr>
          <p:spPr bwMode="auto">
            <a:xfrm>
              <a:off x="11220373" y="4520538"/>
              <a:ext cx="279960" cy="301918"/>
            </a:xfrm>
            <a:custGeom>
              <a:avLst/>
              <a:gdLst>
                <a:gd name="T0" fmla="*/ 0 w 449"/>
                <a:gd name="T1" fmla="*/ 0 h 483"/>
                <a:gd name="T2" fmla="*/ 0 w 449"/>
                <a:gd name="T3" fmla="*/ 0 h 483"/>
                <a:gd name="T4" fmla="*/ 0 w 449"/>
                <a:gd name="T5" fmla="*/ 482 h 483"/>
                <a:gd name="T6" fmla="*/ 34 w 449"/>
                <a:gd name="T7" fmla="*/ 471 h 483"/>
                <a:gd name="T8" fmla="*/ 413 w 449"/>
                <a:gd name="T9" fmla="*/ 161 h 483"/>
                <a:gd name="T10" fmla="*/ 425 w 449"/>
                <a:gd name="T11" fmla="*/ 92 h 483"/>
                <a:gd name="T12" fmla="*/ 390 w 449"/>
                <a:gd name="T13" fmla="*/ 69 h 483"/>
                <a:gd name="T14" fmla="*/ 356 w 449"/>
                <a:gd name="T15" fmla="*/ 80 h 483"/>
                <a:gd name="T16" fmla="*/ 321 w 449"/>
                <a:gd name="T17" fmla="*/ 104 h 483"/>
                <a:gd name="T18" fmla="*/ 321 w 449"/>
                <a:gd name="T19" fmla="*/ 0 h 483"/>
                <a:gd name="T20" fmla="*/ 0 w 4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483">
                  <a:moveTo>
                    <a:pt x="0" y="0"/>
                  </a:moveTo>
                  <a:lnTo>
                    <a:pt x="0" y="0"/>
                  </a:lnTo>
                  <a:cubicBezTo>
                    <a:pt x="0" y="482"/>
                    <a:pt x="0" y="482"/>
                    <a:pt x="0" y="482"/>
                  </a:cubicBezTo>
                  <a:cubicBezTo>
                    <a:pt x="12" y="482"/>
                    <a:pt x="23" y="482"/>
                    <a:pt x="34" y="471"/>
                  </a:cubicBezTo>
                  <a:cubicBezTo>
                    <a:pt x="413" y="161"/>
                    <a:pt x="413" y="161"/>
                    <a:pt x="413" y="161"/>
                  </a:cubicBezTo>
                  <a:cubicBezTo>
                    <a:pt x="436" y="149"/>
                    <a:pt x="448" y="115"/>
                    <a:pt x="425" y="92"/>
                  </a:cubicBezTo>
                  <a:cubicBezTo>
                    <a:pt x="413" y="80"/>
                    <a:pt x="402" y="69"/>
                    <a:pt x="390" y="69"/>
                  </a:cubicBezTo>
                  <a:cubicBezTo>
                    <a:pt x="379" y="69"/>
                    <a:pt x="367" y="69"/>
                    <a:pt x="356" y="80"/>
                  </a:cubicBezTo>
                  <a:cubicBezTo>
                    <a:pt x="321" y="104"/>
                    <a:pt x="321" y="104"/>
                    <a:pt x="321" y="104"/>
                  </a:cubicBezTo>
                  <a:cubicBezTo>
                    <a:pt x="321" y="0"/>
                    <a:pt x="321" y="0"/>
                    <a:pt x="321" y="0"/>
                  </a:cubicBezTo>
                  <a:lnTo>
                    <a:pt x="0" y="0"/>
                  </a:lnTo>
                </a:path>
              </a:pathLst>
            </a:custGeom>
            <a:solidFill>
              <a:schemeClr val="accent3">
                <a:lumMod val="60000"/>
                <a:lumOff val="40000"/>
              </a:schemeClr>
            </a:solidFill>
            <a:ln>
              <a:noFill/>
            </a:ln>
            <a:effectLst/>
          </p:spPr>
          <p:txBody>
            <a:bodyPr wrap="none" anchor="ctr"/>
            <a:lstStyle/>
            <a:p>
              <a:pPr algn="ctr"/>
              <a:endParaRPr lang="en-US"/>
            </a:p>
          </p:txBody>
        </p:sp>
        <p:sp>
          <p:nvSpPr>
            <p:cNvPr id="174" name="Freeform 156">
              <a:extLst>
                <a:ext uri="{FF2B5EF4-FFF2-40B4-BE49-F238E27FC236}">
                  <a16:creationId xmlns:a16="http://schemas.microsoft.com/office/drawing/2014/main" id="{22A27DF6-07E9-4F3B-8AE9-6820A1ED2805}"/>
                </a:ext>
              </a:extLst>
            </p:cNvPr>
            <p:cNvSpPr>
              <a:spLocks noChangeArrowheads="1"/>
            </p:cNvSpPr>
            <p:nvPr/>
          </p:nvSpPr>
          <p:spPr bwMode="auto">
            <a:xfrm>
              <a:off x="10943156" y="4520538"/>
              <a:ext cx="279960" cy="301918"/>
            </a:xfrm>
            <a:custGeom>
              <a:avLst/>
              <a:gdLst>
                <a:gd name="T0" fmla="*/ 413 w 448"/>
                <a:gd name="T1" fmla="*/ 471 h 483"/>
                <a:gd name="T2" fmla="*/ 413 w 448"/>
                <a:gd name="T3" fmla="*/ 471 h 483"/>
                <a:gd name="T4" fmla="*/ 447 w 448"/>
                <a:gd name="T5" fmla="*/ 482 h 483"/>
                <a:gd name="T6" fmla="*/ 447 w 448"/>
                <a:gd name="T7" fmla="*/ 0 h 483"/>
                <a:gd name="T8" fmla="*/ 126 w 448"/>
                <a:gd name="T9" fmla="*/ 0 h 483"/>
                <a:gd name="T10" fmla="*/ 126 w 448"/>
                <a:gd name="T11" fmla="*/ 104 h 483"/>
                <a:gd name="T12" fmla="*/ 91 w 448"/>
                <a:gd name="T13" fmla="*/ 80 h 483"/>
                <a:gd name="T14" fmla="*/ 22 w 448"/>
                <a:gd name="T15" fmla="*/ 92 h 483"/>
                <a:gd name="T16" fmla="*/ 34 w 448"/>
                <a:gd name="T17" fmla="*/ 161 h 483"/>
                <a:gd name="T18" fmla="*/ 413 w 448"/>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483">
                  <a:moveTo>
                    <a:pt x="413" y="471"/>
                  </a:moveTo>
                  <a:lnTo>
                    <a:pt x="413" y="471"/>
                  </a:lnTo>
                  <a:cubicBezTo>
                    <a:pt x="424" y="482"/>
                    <a:pt x="436" y="482"/>
                    <a:pt x="447" y="482"/>
                  </a:cubicBezTo>
                  <a:cubicBezTo>
                    <a:pt x="447" y="0"/>
                    <a:pt x="447" y="0"/>
                    <a:pt x="447" y="0"/>
                  </a:cubicBezTo>
                  <a:cubicBezTo>
                    <a:pt x="126" y="0"/>
                    <a:pt x="126" y="0"/>
                    <a:pt x="126" y="0"/>
                  </a:cubicBezTo>
                  <a:cubicBezTo>
                    <a:pt x="126" y="104"/>
                    <a:pt x="126" y="104"/>
                    <a:pt x="126" y="104"/>
                  </a:cubicBezTo>
                  <a:cubicBezTo>
                    <a:pt x="91" y="80"/>
                    <a:pt x="91" y="80"/>
                    <a:pt x="91" y="80"/>
                  </a:cubicBezTo>
                  <a:cubicBezTo>
                    <a:pt x="68" y="58"/>
                    <a:pt x="34" y="69"/>
                    <a:pt x="22" y="92"/>
                  </a:cubicBezTo>
                  <a:cubicBezTo>
                    <a:pt x="0" y="115"/>
                    <a:pt x="11" y="149"/>
                    <a:pt x="34" y="161"/>
                  </a:cubicBezTo>
                  <a:lnTo>
                    <a:pt x="413" y="471"/>
                  </a:lnTo>
                </a:path>
              </a:pathLst>
            </a:custGeom>
            <a:solidFill>
              <a:schemeClr val="accent3">
                <a:lumMod val="75000"/>
              </a:schemeClr>
            </a:solidFill>
            <a:ln>
              <a:noFill/>
            </a:ln>
            <a:effectLst/>
          </p:spPr>
          <p:txBody>
            <a:bodyPr wrap="none" anchor="ctr"/>
            <a:lstStyle/>
            <a:p>
              <a:pPr algn="ctr"/>
              <a:endParaRPr lang="en-US"/>
            </a:p>
          </p:txBody>
        </p:sp>
      </p:grpSp>
      <p:sp>
        <p:nvSpPr>
          <p:cNvPr id="175" name="TextBox 206">
            <a:extLst>
              <a:ext uri="{FF2B5EF4-FFF2-40B4-BE49-F238E27FC236}">
                <a16:creationId xmlns:a16="http://schemas.microsoft.com/office/drawing/2014/main" id="{E029E023-A09A-45E3-9DC0-0F4D77E258B3}"/>
              </a:ext>
            </a:extLst>
          </p:cNvPr>
          <p:cNvSpPr txBox="1"/>
          <p:nvPr/>
        </p:nvSpPr>
        <p:spPr>
          <a:xfrm>
            <a:off x="7485702" y="4002399"/>
            <a:ext cx="908359" cy="1025884"/>
          </a:xfrm>
          <a:prstGeom prst="rect">
            <a:avLst/>
          </a:prstGeom>
          <a:noFill/>
        </p:spPr>
        <p:txBody>
          <a:bodyPr wrap="square" rtlCol="0">
            <a:normAutofit/>
          </a:bodyPr>
          <a:lstStyle/>
          <a:p>
            <a:pPr algn="justLow"/>
            <a:r>
              <a:rPr lang="ar-SA" sz="1300" dirty="0">
                <a:solidFill>
                  <a:prstClr val="black"/>
                </a:solidFill>
                <a:latin typeface="Arabic UI Display Heavy" panose="00000900000000000000" pitchFamily="2" charset="-78"/>
                <a:cs typeface="Arabic UI Display Heavy" panose="00000900000000000000" pitchFamily="2" charset="-78"/>
              </a:rPr>
              <a:t>زيادة اهتمام الطلاب بالدروس</a:t>
            </a:r>
            <a:endParaRPr lang="en-US" sz="1300" dirty="0">
              <a:solidFill>
                <a:prstClr val="black"/>
              </a:solidFill>
              <a:latin typeface="Arabic UI Display Heavy" panose="00000900000000000000" pitchFamily="2" charset="-78"/>
              <a:cs typeface="Arabic UI Display Heavy" panose="00000900000000000000" pitchFamily="2" charset="-78"/>
            </a:endParaRPr>
          </a:p>
          <a:p>
            <a:pPr algn="ctr"/>
            <a:endParaRPr lang="en-US" sz="1400" dirty="0">
              <a:solidFill>
                <a:schemeClr val="tx1">
                  <a:lumMod val="85000"/>
                  <a:lumOff val="15000"/>
                </a:schemeClr>
              </a:solidFill>
            </a:endParaRPr>
          </a:p>
        </p:txBody>
      </p:sp>
      <p:grpSp>
        <p:nvGrpSpPr>
          <p:cNvPr id="177" name="Group 182">
            <a:extLst>
              <a:ext uri="{FF2B5EF4-FFF2-40B4-BE49-F238E27FC236}">
                <a16:creationId xmlns:a16="http://schemas.microsoft.com/office/drawing/2014/main" id="{41AADF7B-4BAD-4BE5-BFAD-25CF7F02AC03}"/>
              </a:ext>
            </a:extLst>
          </p:cNvPr>
          <p:cNvGrpSpPr/>
          <p:nvPr/>
        </p:nvGrpSpPr>
        <p:grpSpPr>
          <a:xfrm>
            <a:off x="8934738" y="3309337"/>
            <a:ext cx="370881" cy="269980"/>
            <a:chOff x="9762931" y="4520538"/>
            <a:chExt cx="551688" cy="301918"/>
          </a:xfrm>
        </p:grpSpPr>
        <p:sp>
          <p:nvSpPr>
            <p:cNvPr id="178" name="Freeform 153">
              <a:extLst>
                <a:ext uri="{FF2B5EF4-FFF2-40B4-BE49-F238E27FC236}">
                  <a16:creationId xmlns:a16="http://schemas.microsoft.com/office/drawing/2014/main" id="{7DE27BFA-779B-44B6-9587-50C0D3AFCEEC}"/>
                </a:ext>
              </a:extLst>
            </p:cNvPr>
            <p:cNvSpPr>
              <a:spLocks noChangeArrowheads="1"/>
            </p:cNvSpPr>
            <p:nvPr/>
          </p:nvSpPr>
          <p:spPr bwMode="auto">
            <a:xfrm>
              <a:off x="10042892" y="4520538"/>
              <a:ext cx="271727" cy="301918"/>
            </a:xfrm>
            <a:custGeom>
              <a:avLst/>
              <a:gdLst>
                <a:gd name="T0" fmla="*/ 0 w 438"/>
                <a:gd name="T1" fmla="*/ 0 h 483"/>
                <a:gd name="T2" fmla="*/ 0 w 438"/>
                <a:gd name="T3" fmla="*/ 0 h 483"/>
                <a:gd name="T4" fmla="*/ 0 w 438"/>
                <a:gd name="T5" fmla="*/ 482 h 483"/>
                <a:gd name="T6" fmla="*/ 24 w 438"/>
                <a:gd name="T7" fmla="*/ 471 h 483"/>
                <a:gd name="T8" fmla="*/ 414 w 438"/>
                <a:gd name="T9" fmla="*/ 161 h 483"/>
                <a:gd name="T10" fmla="*/ 425 w 438"/>
                <a:gd name="T11" fmla="*/ 92 h 483"/>
                <a:gd name="T12" fmla="*/ 379 w 438"/>
                <a:gd name="T13" fmla="*/ 69 h 483"/>
                <a:gd name="T14" fmla="*/ 345 w 438"/>
                <a:gd name="T15" fmla="*/ 80 h 483"/>
                <a:gd name="T16" fmla="*/ 310 w 438"/>
                <a:gd name="T17" fmla="*/ 104 h 483"/>
                <a:gd name="T18" fmla="*/ 310 w 438"/>
                <a:gd name="T19" fmla="*/ 0 h 483"/>
                <a:gd name="T20" fmla="*/ 0 w 438"/>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483">
                  <a:moveTo>
                    <a:pt x="0" y="0"/>
                  </a:moveTo>
                  <a:lnTo>
                    <a:pt x="0" y="0"/>
                  </a:lnTo>
                  <a:cubicBezTo>
                    <a:pt x="0" y="482"/>
                    <a:pt x="0" y="482"/>
                    <a:pt x="0" y="482"/>
                  </a:cubicBezTo>
                  <a:cubicBezTo>
                    <a:pt x="12" y="482"/>
                    <a:pt x="24" y="482"/>
                    <a:pt x="24" y="471"/>
                  </a:cubicBezTo>
                  <a:cubicBezTo>
                    <a:pt x="414" y="161"/>
                    <a:pt x="414" y="161"/>
                    <a:pt x="414" y="161"/>
                  </a:cubicBezTo>
                  <a:cubicBezTo>
                    <a:pt x="437" y="149"/>
                    <a:pt x="437" y="115"/>
                    <a:pt x="425" y="92"/>
                  </a:cubicBezTo>
                  <a:cubicBezTo>
                    <a:pt x="414" y="80"/>
                    <a:pt x="402" y="69"/>
                    <a:pt x="379" y="69"/>
                  </a:cubicBezTo>
                  <a:cubicBezTo>
                    <a:pt x="368" y="69"/>
                    <a:pt x="356" y="69"/>
                    <a:pt x="345" y="80"/>
                  </a:cubicBezTo>
                  <a:cubicBezTo>
                    <a:pt x="310" y="104"/>
                    <a:pt x="310" y="104"/>
                    <a:pt x="310" y="104"/>
                  </a:cubicBezTo>
                  <a:cubicBezTo>
                    <a:pt x="310" y="0"/>
                    <a:pt x="310" y="0"/>
                    <a:pt x="310" y="0"/>
                  </a:cubicBezTo>
                  <a:lnTo>
                    <a:pt x="0" y="0"/>
                  </a:lnTo>
                </a:path>
              </a:pathLst>
            </a:custGeom>
            <a:solidFill>
              <a:schemeClr val="accent6">
                <a:lumMod val="60000"/>
                <a:lumOff val="40000"/>
              </a:schemeClr>
            </a:solidFill>
            <a:ln>
              <a:noFill/>
            </a:ln>
            <a:effectLst/>
          </p:spPr>
          <p:txBody>
            <a:bodyPr wrap="none" anchor="ctr"/>
            <a:lstStyle/>
            <a:p>
              <a:pPr algn="ctr"/>
              <a:endParaRPr lang="en-US"/>
            </a:p>
          </p:txBody>
        </p:sp>
        <p:sp>
          <p:nvSpPr>
            <p:cNvPr id="179" name="Freeform 154">
              <a:extLst>
                <a:ext uri="{FF2B5EF4-FFF2-40B4-BE49-F238E27FC236}">
                  <a16:creationId xmlns:a16="http://schemas.microsoft.com/office/drawing/2014/main" id="{8418ECC6-0371-4CF4-A451-E05EF782BC44}"/>
                </a:ext>
              </a:extLst>
            </p:cNvPr>
            <p:cNvSpPr>
              <a:spLocks noChangeArrowheads="1"/>
            </p:cNvSpPr>
            <p:nvPr/>
          </p:nvSpPr>
          <p:spPr bwMode="auto">
            <a:xfrm>
              <a:off x="9762931" y="4520538"/>
              <a:ext cx="279960" cy="301918"/>
            </a:xfrm>
            <a:custGeom>
              <a:avLst/>
              <a:gdLst>
                <a:gd name="T0" fmla="*/ 413 w 448"/>
                <a:gd name="T1" fmla="*/ 471 h 483"/>
                <a:gd name="T2" fmla="*/ 413 w 448"/>
                <a:gd name="T3" fmla="*/ 471 h 483"/>
                <a:gd name="T4" fmla="*/ 447 w 448"/>
                <a:gd name="T5" fmla="*/ 482 h 483"/>
                <a:gd name="T6" fmla="*/ 447 w 448"/>
                <a:gd name="T7" fmla="*/ 0 h 483"/>
                <a:gd name="T8" fmla="*/ 126 w 448"/>
                <a:gd name="T9" fmla="*/ 0 h 483"/>
                <a:gd name="T10" fmla="*/ 126 w 448"/>
                <a:gd name="T11" fmla="*/ 104 h 483"/>
                <a:gd name="T12" fmla="*/ 92 w 448"/>
                <a:gd name="T13" fmla="*/ 80 h 483"/>
                <a:gd name="T14" fmla="*/ 23 w 448"/>
                <a:gd name="T15" fmla="*/ 92 h 483"/>
                <a:gd name="T16" fmla="*/ 23 w 448"/>
                <a:gd name="T17" fmla="*/ 161 h 483"/>
                <a:gd name="T18" fmla="*/ 413 w 448"/>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483">
                  <a:moveTo>
                    <a:pt x="413" y="471"/>
                  </a:moveTo>
                  <a:lnTo>
                    <a:pt x="413" y="471"/>
                  </a:lnTo>
                  <a:cubicBezTo>
                    <a:pt x="425" y="482"/>
                    <a:pt x="436" y="482"/>
                    <a:pt x="447" y="482"/>
                  </a:cubicBezTo>
                  <a:cubicBezTo>
                    <a:pt x="447" y="0"/>
                    <a:pt x="447" y="0"/>
                    <a:pt x="447" y="0"/>
                  </a:cubicBezTo>
                  <a:cubicBezTo>
                    <a:pt x="126" y="0"/>
                    <a:pt x="126" y="0"/>
                    <a:pt x="126" y="0"/>
                  </a:cubicBezTo>
                  <a:cubicBezTo>
                    <a:pt x="126" y="104"/>
                    <a:pt x="126" y="104"/>
                    <a:pt x="126" y="104"/>
                  </a:cubicBezTo>
                  <a:cubicBezTo>
                    <a:pt x="92" y="80"/>
                    <a:pt x="92" y="80"/>
                    <a:pt x="92" y="80"/>
                  </a:cubicBezTo>
                  <a:cubicBezTo>
                    <a:pt x="69" y="58"/>
                    <a:pt x="34" y="69"/>
                    <a:pt x="23" y="92"/>
                  </a:cubicBezTo>
                  <a:cubicBezTo>
                    <a:pt x="0" y="115"/>
                    <a:pt x="0" y="149"/>
                    <a:pt x="23" y="161"/>
                  </a:cubicBezTo>
                  <a:lnTo>
                    <a:pt x="413" y="471"/>
                  </a:lnTo>
                </a:path>
              </a:pathLst>
            </a:custGeom>
            <a:solidFill>
              <a:schemeClr val="accent6">
                <a:lumMod val="75000"/>
              </a:schemeClr>
            </a:solidFill>
            <a:ln>
              <a:noFill/>
            </a:ln>
            <a:effectLst/>
          </p:spPr>
          <p:txBody>
            <a:bodyPr wrap="none" anchor="ctr"/>
            <a:lstStyle/>
            <a:p>
              <a:pPr algn="ctr"/>
              <a:endParaRPr lang="en-US"/>
            </a:p>
          </p:txBody>
        </p:sp>
      </p:grpSp>
      <p:sp>
        <p:nvSpPr>
          <p:cNvPr id="180" name="TextBox 207">
            <a:extLst>
              <a:ext uri="{FF2B5EF4-FFF2-40B4-BE49-F238E27FC236}">
                <a16:creationId xmlns:a16="http://schemas.microsoft.com/office/drawing/2014/main" id="{298DC113-61C4-424D-B6C8-80DAAB544E33}"/>
              </a:ext>
            </a:extLst>
          </p:cNvPr>
          <p:cNvSpPr txBox="1"/>
          <p:nvPr/>
        </p:nvSpPr>
        <p:spPr>
          <a:xfrm>
            <a:off x="8420954" y="3960867"/>
            <a:ext cx="1161361" cy="1688307"/>
          </a:xfrm>
          <a:prstGeom prst="rect">
            <a:avLst/>
          </a:prstGeom>
          <a:noFill/>
        </p:spPr>
        <p:txBody>
          <a:bodyPr wrap="square" rtlCol="0">
            <a:normAutofit/>
          </a:bodyPr>
          <a:lstStyle/>
          <a:p>
            <a:pPr lvl="0" algn="justLow" rtl="1">
              <a:defRPr/>
            </a:pPr>
            <a:r>
              <a:rPr lang="ar-SA" sz="1300" dirty="0">
                <a:solidFill>
                  <a:prstClr val="black"/>
                </a:solidFill>
                <a:latin typeface="Arabic UI Display Heavy" panose="00000900000000000000" pitchFamily="2" charset="-78"/>
                <a:cs typeface="Arabic UI Display Heavy" panose="00000900000000000000" pitchFamily="2" charset="-78"/>
              </a:rPr>
              <a:t>تحسن في درجات الاختبار (نتيجة لزيادة الانتباه والفهم والمشاركة</a:t>
            </a:r>
            <a:r>
              <a:rPr lang="ar-SA" sz="1400" dirty="0">
                <a:solidFill>
                  <a:prstClr val="black"/>
                </a:solidFill>
                <a:latin typeface="Titillium Web"/>
                <a:cs typeface="Harf-Fannan"/>
              </a:rPr>
              <a:t>).</a:t>
            </a:r>
            <a:endParaRPr lang="en-US" sz="1400" dirty="0">
              <a:solidFill>
                <a:schemeClr val="tx1">
                  <a:lumMod val="85000"/>
                  <a:lumOff val="15000"/>
                </a:schemeClr>
              </a:solidFill>
            </a:endParaRPr>
          </a:p>
          <a:p>
            <a:pPr algn="ctr"/>
            <a:endParaRPr lang="en-US" sz="1400" dirty="0">
              <a:solidFill>
                <a:schemeClr val="tx1">
                  <a:lumMod val="85000"/>
                  <a:lumOff val="15000"/>
                </a:schemeClr>
              </a:solidFill>
            </a:endParaRPr>
          </a:p>
        </p:txBody>
      </p:sp>
      <p:grpSp>
        <p:nvGrpSpPr>
          <p:cNvPr id="182" name="Group 181">
            <a:extLst>
              <a:ext uri="{FF2B5EF4-FFF2-40B4-BE49-F238E27FC236}">
                <a16:creationId xmlns:a16="http://schemas.microsoft.com/office/drawing/2014/main" id="{64B6D366-4500-4216-B7BB-266460CFA9EB}"/>
              </a:ext>
            </a:extLst>
          </p:cNvPr>
          <p:cNvGrpSpPr/>
          <p:nvPr/>
        </p:nvGrpSpPr>
        <p:grpSpPr>
          <a:xfrm>
            <a:off x="10022778" y="3309338"/>
            <a:ext cx="440540" cy="318700"/>
            <a:chOff x="8585452" y="4520538"/>
            <a:chExt cx="551685" cy="301918"/>
          </a:xfrm>
        </p:grpSpPr>
        <p:sp>
          <p:nvSpPr>
            <p:cNvPr id="183" name="Freeform 151">
              <a:extLst>
                <a:ext uri="{FF2B5EF4-FFF2-40B4-BE49-F238E27FC236}">
                  <a16:creationId xmlns:a16="http://schemas.microsoft.com/office/drawing/2014/main" id="{66DADA23-40C9-49A7-9AD4-0293D7F7395D}"/>
                </a:ext>
              </a:extLst>
            </p:cNvPr>
            <p:cNvSpPr>
              <a:spLocks noChangeArrowheads="1"/>
            </p:cNvSpPr>
            <p:nvPr/>
          </p:nvSpPr>
          <p:spPr bwMode="auto">
            <a:xfrm>
              <a:off x="8857177" y="4520538"/>
              <a:ext cx="279960" cy="301918"/>
            </a:xfrm>
            <a:custGeom>
              <a:avLst/>
              <a:gdLst>
                <a:gd name="T0" fmla="*/ 0 w 448"/>
                <a:gd name="T1" fmla="*/ 0 h 483"/>
                <a:gd name="T2" fmla="*/ 0 w 448"/>
                <a:gd name="T3" fmla="*/ 0 h 483"/>
                <a:gd name="T4" fmla="*/ 0 w 448"/>
                <a:gd name="T5" fmla="*/ 482 h 483"/>
                <a:gd name="T6" fmla="*/ 34 w 448"/>
                <a:gd name="T7" fmla="*/ 471 h 483"/>
                <a:gd name="T8" fmla="*/ 424 w 448"/>
                <a:gd name="T9" fmla="*/ 161 h 483"/>
                <a:gd name="T10" fmla="*/ 424 w 448"/>
                <a:gd name="T11" fmla="*/ 92 h 483"/>
                <a:gd name="T12" fmla="*/ 390 w 448"/>
                <a:gd name="T13" fmla="*/ 69 h 483"/>
                <a:gd name="T14" fmla="*/ 355 w 448"/>
                <a:gd name="T15" fmla="*/ 80 h 483"/>
                <a:gd name="T16" fmla="*/ 321 w 448"/>
                <a:gd name="T17" fmla="*/ 104 h 483"/>
                <a:gd name="T18" fmla="*/ 321 w 448"/>
                <a:gd name="T19" fmla="*/ 0 h 483"/>
                <a:gd name="T20" fmla="*/ 0 w 448"/>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0" y="0"/>
                  </a:moveTo>
                  <a:lnTo>
                    <a:pt x="0" y="0"/>
                  </a:lnTo>
                  <a:cubicBezTo>
                    <a:pt x="0" y="482"/>
                    <a:pt x="0" y="482"/>
                    <a:pt x="0" y="482"/>
                  </a:cubicBezTo>
                  <a:cubicBezTo>
                    <a:pt x="11" y="482"/>
                    <a:pt x="22" y="482"/>
                    <a:pt x="34" y="471"/>
                  </a:cubicBezTo>
                  <a:cubicBezTo>
                    <a:pt x="424" y="161"/>
                    <a:pt x="424" y="161"/>
                    <a:pt x="424" y="161"/>
                  </a:cubicBezTo>
                  <a:cubicBezTo>
                    <a:pt x="447" y="149"/>
                    <a:pt x="447" y="115"/>
                    <a:pt x="424" y="92"/>
                  </a:cubicBezTo>
                  <a:cubicBezTo>
                    <a:pt x="424" y="80"/>
                    <a:pt x="401" y="69"/>
                    <a:pt x="390" y="69"/>
                  </a:cubicBezTo>
                  <a:cubicBezTo>
                    <a:pt x="378" y="69"/>
                    <a:pt x="367" y="69"/>
                    <a:pt x="355" y="80"/>
                  </a:cubicBezTo>
                  <a:cubicBezTo>
                    <a:pt x="321" y="104"/>
                    <a:pt x="321" y="104"/>
                    <a:pt x="321" y="104"/>
                  </a:cubicBezTo>
                  <a:cubicBezTo>
                    <a:pt x="321" y="0"/>
                    <a:pt x="321" y="0"/>
                    <a:pt x="321" y="0"/>
                  </a:cubicBezTo>
                  <a:lnTo>
                    <a:pt x="0" y="0"/>
                  </a:lnTo>
                </a:path>
              </a:pathLst>
            </a:custGeom>
            <a:solidFill>
              <a:schemeClr val="accent4">
                <a:lumMod val="60000"/>
                <a:lumOff val="40000"/>
              </a:schemeClr>
            </a:solidFill>
            <a:ln>
              <a:noFill/>
            </a:ln>
            <a:effectLst/>
          </p:spPr>
          <p:txBody>
            <a:bodyPr wrap="none" anchor="ctr"/>
            <a:lstStyle/>
            <a:p>
              <a:pPr algn="ctr"/>
              <a:endParaRPr lang="en-US"/>
            </a:p>
          </p:txBody>
        </p:sp>
        <p:sp>
          <p:nvSpPr>
            <p:cNvPr id="184" name="Freeform 152">
              <a:extLst>
                <a:ext uri="{FF2B5EF4-FFF2-40B4-BE49-F238E27FC236}">
                  <a16:creationId xmlns:a16="http://schemas.microsoft.com/office/drawing/2014/main" id="{DF7C5237-64EF-4892-92CC-E6540D987D6D}"/>
                </a:ext>
              </a:extLst>
            </p:cNvPr>
            <p:cNvSpPr>
              <a:spLocks noChangeArrowheads="1"/>
            </p:cNvSpPr>
            <p:nvPr/>
          </p:nvSpPr>
          <p:spPr bwMode="auto">
            <a:xfrm>
              <a:off x="8585452" y="4520538"/>
              <a:ext cx="271725" cy="301918"/>
            </a:xfrm>
            <a:custGeom>
              <a:avLst/>
              <a:gdLst>
                <a:gd name="T0" fmla="*/ 413 w 438"/>
                <a:gd name="T1" fmla="*/ 471 h 483"/>
                <a:gd name="T2" fmla="*/ 413 w 438"/>
                <a:gd name="T3" fmla="*/ 471 h 483"/>
                <a:gd name="T4" fmla="*/ 437 w 438"/>
                <a:gd name="T5" fmla="*/ 482 h 483"/>
                <a:gd name="T6" fmla="*/ 437 w 438"/>
                <a:gd name="T7" fmla="*/ 0 h 483"/>
                <a:gd name="T8" fmla="*/ 127 w 438"/>
                <a:gd name="T9" fmla="*/ 0 h 483"/>
                <a:gd name="T10" fmla="*/ 127 w 438"/>
                <a:gd name="T11" fmla="*/ 104 h 483"/>
                <a:gd name="T12" fmla="*/ 92 w 438"/>
                <a:gd name="T13" fmla="*/ 80 h 483"/>
                <a:gd name="T14" fmla="*/ 12 w 438"/>
                <a:gd name="T15" fmla="*/ 92 h 483"/>
                <a:gd name="T16" fmla="*/ 23 w 438"/>
                <a:gd name="T17" fmla="*/ 161 h 483"/>
                <a:gd name="T18" fmla="*/ 413 w 438"/>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483">
                  <a:moveTo>
                    <a:pt x="413" y="471"/>
                  </a:moveTo>
                  <a:lnTo>
                    <a:pt x="413" y="471"/>
                  </a:lnTo>
                  <a:cubicBezTo>
                    <a:pt x="413" y="482"/>
                    <a:pt x="425" y="482"/>
                    <a:pt x="437" y="482"/>
                  </a:cubicBezTo>
                  <a:cubicBezTo>
                    <a:pt x="437" y="0"/>
                    <a:pt x="437" y="0"/>
                    <a:pt x="437" y="0"/>
                  </a:cubicBezTo>
                  <a:cubicBezTo>
                    <a:pt x="127" y="0"/>
                    <a:pt x="127" y="0"/>
                    <a:pt x="127" y="0"/>
                  </a:cubicBezTo>
                  <a:cubicBezTo>
                    <a:pt x="127" y="104"/>
                    <a:pt x="127" y="104"/>
                    <a:pt x="127" y="104"/>
                  </a:cubicBezTo>
                  <a:cubicBezTo>
                    <a:pt x="92" y="80"/>
                    <a:pt x="92" y="80"/>
                    <a:pt x="92" y="80"/>
                  </a:cubicBezTo>
                  <a:cubicBezTo>
                    <a:pt x="69" y="58"/>
                    <a:pt x="35" y="69"/>
                    <a:pt x="12" y="92"/>
                  </a:cubicBezTo>
                  <a:cubicBezTo>
                    <a:pt x="0" y="115"/>
                    <a:pt x="0" y="149"/>
                    <a:pt x="23" y="161"/>
                  </a:cubicBezTo>
                  <a:lnTo>
                    <a:pt x="413" y="471"/>
                  </a:lnTo>
                </a:path>
              </a:pathLst>
            </a:custGeom>
            <a:solidFill>
              <a:schemeClr val="accent4"/>
            </a:solidFill>
            <a:ln>
              <a:noFill/>
            </a:ln>
            <a:effectLst/>
          </p:spPr>
          <p:txBody>
            <a:bodyPr wrap="none" anchor="ctr"/>
            <a:lstStyle/>
            <a:p>
              <a:pPr algn="ctr"/>
              <a:endParaRPr lang="en-US"/>
            </a:p>
          </p:txBody>
        </p:sp>
      </p:grpSp>
      <p:sp>
        <p:nvSpPr>
          <p:cNvPr id="185" name="TextBox 208">
            <a:extLst>
              <a:ext uri="{FF2B5EF4-FFF2-40B4-BE49-F238E27FC236}">
                <a16:creationId xmlns:a16="http://schemas.microsoft.com/office/drawing/2014/main" id="{3390EDE2-4F51-4575-8AC4-478A096F1AA1}"/>
              </a:ext>
            </a:extLst>
          </p:cNvPr>
          <p:cNvSpPr txBox="1"/>
          <p:nvPr/>
        </p:nvSpPr>
        <p:spPr>
          <a:xfrm>
            <a:off x="9735572" y="3975822"/>
            <a:ext cx="908359" cy="1673352"/>
          </a:xfrm>
          <a:prstGeom prst="rect">
            <a:avLst/>
          </a:prstGeom>
          <a:noFill/>
        </p:spPr>
        <p:txBody>
          <a:bodyPr wrap="square" rtlCol="0">
            <a:normAutofit/>
          </a:bodyPr>
          <a:lstStyle/>
          <a:p>
            <a:pPr algn="justLow"/>
            <a:r>
              <a:rPr lang="ar-SA" sz="1300" dirty="0">
                <a:solidFill>
                  <a:prstClr val="black"/>
                </a:solidFill>
                <a:latin typeface="Arabic UI Display Heavy" panose="00000900000000000000" pitchFamily="2" charset="-78"/>
                <a:cs typeface="Arabic UI Display Heavy" panose="00000900000000000000" pitchFamily="2" charset="-78"/>
              </a:rPr>
              <a:t>زيادة المتعة والترفيه في عملية التعلم</a:t>
            </a:r>
            <a:endParaRPr lang="en-US" sz="1300" dirty="0">
              <a:solidFill>
                <a:prstClr val="black"/>
              </a:solidFill>
              <a:latin typeface="Arabic UI Display Heavy" panose="00000900000000000000" pitchFamily="2" charset="-78"/>
              <a:cs typeface="Arabic UI Display Heavy" panose="00000900000000000000" pitchFamily="2" charset="-78"/>
            </a:endParaRPr>
          </a:p>
          <a:p>
            <a:pPr algn="ctr"/>
            <a:endParaRPr lang="en-US" sz="1400" b="1" dirty="0">
              <a:solidFill>
                <a:schemeClr val="tx1">
                  <a:lumMod val="85000"/>
                  <a:lumOff val="15000"/>
                </a:schemeClr>
              </a:solidFill>
            </a:endParaRPr>
          </a:p>
        </p:txBody>
      </p:sp>
      <p:grpSp>
        <p:nvGrpSpPr>
          <p:cNvPr id="187" name="Group 180">
            <a:extLst>
              <a:ext uri="{FF2B5EF4-FFF2-40B4-BE49-F238E27FC236}">
                <a16:creationId xmlns:a16="http://schemas.microsoft.com/office/drawing/2014/main" id="{59DB8E2C-EE08-4DAB-95C2-4525D540B725}"/>
              </a:ext>
            </a:extLst>
          </p:cNvPr>
          <p:cNvGrpSpPr/>
          <p:nvPr/>
        </p:nvGrpSpPr>
        <p:grpSpPr>
          <a:xfrm>
            <a:off x="10997386" y="3309337"/>
            <a:ext cx="431145" cy="269980"/>
            <a:chOff x="7399737" y="4520538"/>
            <a:chExt cx="559920" cy="301918"/>
          </a:xfrm>
        </p:grpSpPr>
        <p:sp>
          <p:nvSpPr>
            <p:cNvPr id="188" name="Freeform 149">
              <a:extLst>
                <a:ext uri="{FF2B5EF4-FFF2-40B4-BE49-F238E27FC236}">
                  <a16:creationId xmlns:a16="http://schemas.microsoft.com/office/drawing/2014/main" id="{9D9DCD1F-7C0C-47EB-8DE4-6B9226B1A543}"/>
                </a:ext>
              </a:extLst>
            </p:cNvPr>
            <p:cNvSpPr>
              <a:spLocks noChangeArrowheads="1"/>
            </p:cNvSpPr>
            <p:nvPr/>
          </p:nvSpPr>
          <p:spPr bwMode="auto">
            <a:xfrm>
              <a:off x="7679697" y="4520538"/>
              <a:ext cx="279960" cy="301918"/>
            </a:xfrm>
            <a:custGeom>
              <a:avLst/>
              <a:gdLst>
                <a:gd name="T0" fmla="*/ 0 w 448"/>
                <a:gd name="T1" fmla="*/ 0 h 483"/>
                <a:gd name="T2" fmla="*/ 0 w 448"/>
                <a:gd name="T3" fmla="*/ 0 h 483"/>
                <a:gd name="T4" fmla="*/ 0 w 448"/>
                <a:gd name="T5" fmla="*/ 482 h 483"/>
                <a:gd name="T6" fmla="*/ 34 w 448"/>
                <a:gd name="T7" fmla="*/ 471 h 483"/>
                <a:gd name="T8" fmla="*/ 413 w 448"/>
                <a:gd name="T9" fmla="*/ 161 h 483"/>
                <a:gd name="T10" fmla="*/ 425 w 448"/>
                <a:gd name="T11" fmla="*/ 92 h 483"/>
                <a:gd name="T12" fmla="*/ 390 w 448"/>
                <a:gd name="T13" fmla="*/ 69 h 483"/>
                <a:gd name="T14" fmla="*/ 356 w 448"/>
                <a:gd name="T15" fmla="*/ 80 h 483"/>
                <a:gd name="T16" fmla="*/ 321 w 448"/>
                <a:gd name="T17" fmla="*/ 104 h 483"/>
                <a:gd name="T18" fmla="*/ 321 w 448"/>
                <a:gd name="T19" fmla="*/ 0 h 483"/>
                <a:gd name="T20" fmla="*/ 0 w 448"/>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0" y="0"/>
                  </a:moveTo>
                  <a:lnTo>
                    <a:pt x="0" y="0"/>
                  </a:lnTo>
                  <a:cubicBezTo>
                    <a:pt x="0" y="482"/>
                    <a:pt x="0" y="482"/>
                    <a:pt x="0" y="482"/>
                  </a:cubicBezTo>
                  <a:cubicBezTo>
                    <a:pt x="12" y="482"/>
                    <a:pt x="23" y="482"/>
                    <a:pt x="34" y="471"/>
                  </a:cubicBezTo>
                  <a:cubicBezTo>
                    <a:pt x="413" y="161"/>
                    <a:pt x="413" y="161"/>
                    <a:pt x="413" y="161"/>
                  </a:cubicBezTo>
                  <a:cubicBezTo>
                    <a:pt x="436" y="149"/>
                    <a:pt x="447" y="115"/>
                    <a:pt x="425" y="92"/>
                  </a:cubicBezTo>
                  <a:cubicBezTo>
                    <a:pt x="413" y="80"/>
                    <a:pt x="402" y="69"/>
                    <a:pt x="390" y="69"/>
                  </a:cubicBezTo>
                  <a:cubicBezTo>
                    <a:pt x="379" y="69"/>
                    <a:pt x="367" y="69"/>
                    <a:pt x="356" y="80"/>
                  </a:cubicBezTo>
                  <a:cubicBezTo>
                    <a:pt x="321" y="104"/>
                    <a:pt x="321" y="104"/>
                    <a:pt x="321" y="104"/>
                  </a:cubicBezTo>
                  <a:cubicBezTo>
                    <a:pt x="321" y="0"/>
                    <a:pt x="321" y="0"/>
                    <a:pt x="321" y="0"/>
                  </a:cubicBezTo>
                  <a:lnTo>
                    <a:pt x="0" y="0"/>
                  </a:lnTo>
                </a:path>
              </a:pathLst>
            </a:custGeom>
            <a:solidFill>
              <a:schemeClr val="accent1">
                <a:lumMod val="60000"/>
                <a:lumOff val="40000"/>
              </a:schemeClr>
            </a:solidFill>
            <a:ln>
              <a:noFill/>
            </a:ln>
            <a:effectLst/>
          </p:spPr>
          <p:txBody>
            <a:bodyPr wrap="none" anchor="ctr"/>
            <a:lstStyle/>
            <a:p>
              <a:pPr algn="ctr"/>
              <a:endParaRPr lang="en-US"/>
            </a:p>
          </p:txBody>
        </p:sp>
        <p:sp>
          <p:nvSpPr>
            <p:cNvPr id="189" name="Freeform 150">
              <a:extLst>
                <a:ext uri="{FF2B5EF4-FFF2-40B4-BE49-F238E27FC236}">
                  <a16:creationId xmlns:a16="http://schemas.microsoft.com/office/drawing/2014/main" id="{9E6E82A5-BDA5-4B22-A593-6B93391E514F}"/>
                </a:ext>
              </a:extLst>
            </p:cNvPr>
            <p:cNvSpPr>
              <a:spLocks noChangeArrowheads="1"/>
            </p:cNvSpPr>
            <p:nvPr/>
          </p:nvSpPr>
          <p:spPr bwMode="auto">
            <a:xfrm>
              <a:off x="7399737" y="4520538"/>
              <a:ext cx="279960" cy="301918"/>
            </a:xfrm>
            <a:custGeom>
              <a:avLst/>
              <a:gdLst>
                <a:gd name="T0" fmla="*/ 413 w 448"/>
                <a:gd name="T1" fmla="*/ 471 h 483"/>
                <a:gd name="T2" fmla="*/ 413 w 448"/>
                <a:gd name="T3" fmla="*/ 471 h 483"/>
                <a:gd name="T4" fmla="*/ 447 w 448"/>
                <a:gd name="T5" fmla="*/ 482 h 483"/>
                <a:gd name="T6" fmla="*/ 447 w 448"/>
                <a:gd name="T7" fmla="*/ 0 h 483"/>
                <a:gd name="T8" fmla="*/ 125 w 448"/>
                <a:gd name="T9" fmla="*/ 0 h 483"/>
                <a:gd name="T10" fmla="*/ 125 w 448"/>
                <a:gd name="T11" fmla="*/ 104 h 483"/>
                <a:gd name="T12" fmla="*/ 91 w 448"/>
                <a:gd name="T13" fmla="*/ 80 h 483"/>
                <a:gd name="T14" fmla="*/ 22 w 448"/>
                <a:gd name="T15" fmla="*/ 92 h 483"/>
                <a:gd name="T16" fmla="*/ 34 w 448"/>
                <a:gd name="T17" fmla="*/ 161 h 483"/>
                <a:gd name="T18" fmla="*/ 413 w 448"/>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483">
                  <a:moveTo>
                    <a:pt x="413" y="471"/>
                  </a:moveTo>
                  <a:lnTo>
                    <a:pt x="413" y="471"/>
                  </a:lnTo>
                  <a:cubicBezTo>
                    <a:pt x="424" y="482"/>
                    <a:pt x="435" y="482"/>
                    <a:pt x="447" y="482"/>
                  </a:cubicBezTo>
                  <a:cubicBezTo>
                    <a:pt x="447" y="0"/>
                    <a:pt x="447" y="0"/>
                    <a:pt x="447" y="0"/>
                  </a:cubicBezTo>
                  <a:cubicBezTo>
                    <a:pt x="125" y="0"/>
                    <a:pt x="125" y="0"/>
                    <a:pt x="125" y="0"/>
                  </a:cubicBezTo>
                  <a:cubicBezTo>
                    <a:pt x="125" y="104"/>
                    <a:pt x="125" y="104"/>
                    <a:pt x="125" y="104"/>
                  </a:cubicBezTo>
                  <a:cubicBezTo>
                    <a:pt x="91" y="80"/>
                    <a:pt x="91" y="80"/>
                    <a:pt x="91" y="80"/>
                  </a:cubicBezTo>
                  <a:cubicBezTo>
                    <a:pt x="68" y="58"/>
                    <a:pt x="34" y="69"/>
                    <a:pt x="22" y="92"/>
                  </a:cubicBezTo>
                  <a:cubicBezTo>
                    <a:pt x="0" y="115"/>
                    <a:pt x="11" y="149"/>
                    <a:pt x="34" y="161"/>
                  </a:cubicBezTo>
                  <a:lnTo>
                    <a:pt x="413" y="471"/>
                  </a:lnTo>
                </a:path>
              </a:pathLst>
            </a:custGeom>
            <a:solidFill>
              <a:schemeClr val="accent1">
                <a:lumMod val="75000"/>
              </a:schemeClr>
            </a:solidFill>
            <a:ln>
              <a:noFill/>
            </a:ln>
            <a:effectLst/>
          </p:spPr>
          <p:txBody>
            <a:bodyPr wrap="none" anchor="ctr"/>
            <a:lstStyle/>
            <a:p>
              <a:pPr algn="ctr"/>
              <a:endParaRPr lang="en-US"/>
            </a:p>
          </p:txBody>
        </p:sp>
      </p:grpSp>
      <p:sp>
        <p:nvSpPr>
          <p:cNvPr id="190" name="TextBox 209">
            <a:extLst>
              <a:ext uri="{FF2B5EF4-FFF2-40B4-BE49-F238E27FC236}">
                <a16:creationId xmlns:a16="http://schemas.microsoft.com/office/drawing/2014/main" id="{94D71768-40A9-44E3-8494-894734FAEAD2}"/>
              </a:ext>
            </a:extLst>
          </p:cNvPr>
          <p:cNvSpPr txBox="1"/>
          <p:nvPr/>
        </p:nvSpPr>
        <p:spPr>
          <a:xfrm>
            <a:off x="10717203" y="3946142"/>
            <a:ext cx="991513" cy="1685221"/>
          </a:xfrm>
          <a:prstGeom prst="rect">
            <a:avLst/>
          </a:prstGeom>
          <a:noFill/>
        </p:spPr>
        <p:txBody>
          <a:bodyPr wrap="square" rtlCol="0">
            <a:normAutofit/>
          </a:bodyPr>
          <a:lstStyle/>
          <a:p>
            <a:pPr algn="justLow"/>
            <a:r>
              <a:rPr lang="ar-SA" sz="1300" dirty="0">
                <a:solidFill>
                  <a:prstClr val="black"/>
                </a:solidFill>
                <a:latin typeface="Arabic UI Display Heavy" panose="00000900000000000000" pitchFamily="2" charset="-78"/>
                <a:cs typeface="Arabic UI Display Heavy" panose="00000900000000000000" pitchFamily="2" charset="-78"/>
              </a:rPr>
              <a:t>تتيح للمعلمين إمكانية جمع بيانات التقويم التكويني الخاصة بكل طالب</a:t>
            </a:r>
            <a:endParaRPr lang="en-US" sz="1300" dirty="0">
              <a:solidFill>
                <a:prstClr val="black"/>
              </a:solidFill>
              <a:latin typeface="Arabic UI Display Heavy" panose="00000900000000000000" pitchFamily="2" charset="-78"/>
              <a:cs typeface="Arabic UI Display Heavy" panose="00000900000000000000" pitchFamily="2" charset="-78"/>
            </a:endParaRPr>
          </a:p>
          <a:p>
            <a:pPr algn="ctr"/>
            <a:endParaRPr lang="en-US" sz="1400" dirty="0">
              <a:solidFill>
                <a:schemeClr val="tx1">
                  <a:lumMod val="85000"/>
                  <a:lumOff val="15000"/>
                </a:schemeClr>
              </a:solidFill>
            </a:endParaRPr>
          </a:p>
        </p:txBody>
      </p:sp>
    </p:spTree>
    <p:extLst>
      <p:ext uri="{BB962C8B-B14F-4D97-AF65-F5344CB8AC3E}">
        <p14:creationId xmlns:p14="http://schemas.microsoft.com/office/powerpoint/2010/main" val="243761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right)">
                                      <p:cBhvr>
                                        <p:cTn id="12" dur="900"/>
                                        <p:tgtEl>
                                          <p:spTgt spid="70"/>
                                        </p:tgtEl>
                                      </p:cBhvr>
                                    </p:animEffect>
                                  </p:childTnLst>
                                </p:cTn>
                              </p:par>
                            </p:childTnLst>
                          </p:cTn>
                        </p:par>
                        <p:par>
                          <p:cTn id="13" fill="hold">
                            <p:stCondLst>
                              <p:cond delay="900"/>
                            </p:stCondLst>
                            <p:childTnLst>
                              <p:par>
                                <p:cTn id="14" presetID="2" presetClass="entr" presetSubtype="8" decel="67143" fill="hold" nodeType="after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additive="base">
                                        <p:cTn id="16" dur="700" fill="hold"/>
                                        <p:tgtEl>
                                          <p:spTgt spid="103"/>
                                        </p:tgtEl>
                                        <p:attrNameLst>
                                          <p:attrName>ppt_x</p:attrName>
                                        </p:attrNameLst>
                                      </p:cBhvr>
                                      <p:tavLst>
                                        <p:tav tm="0">
                                          <p:val>
                                            <p:strVal val="0-#ppt_w/2"/>
                                          </p:val>
                                        </p:tav>
                                        <p:tav tm="100000">
                                          <p:val>
                                            <p:strVal val="#ppt_x"/>
                                          </p:val>
                                        </p:tav>
                                      </p:tavLst>
                                    </p:anim>
                                    <p:anim calcmode="lin" valueType="num">
                                      <p:cBhvr additive="base">
                                        <p:cTn id="17" dur="700" fill="hold"/>
                                        <p:tgtEl>
                                          <p:spTgt spid="103"/>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6"/>
                                        </p:tgtEl>
                                        <p:attrNameLst>
                                          <p:attrName>style.visibility</p:attrName>
                                        </p:attrNameLst>
                                      </p:cBhvr>
                                      <p:to>
                                        <p:strVal val="visible"/>
                                      </p:to>
                                    </p:set>
                                    <p:anim calcmode="lin" valueType="num">
                                      <p:cBhvr additive="base">
                                        <p:cTn id="20" dur="500" fill="hold"/>
                                        <p:tgtEl>
                                          <p:spTgt spid="106"/>
                                        </p:tgtEl>
                                        <p:attrNameLst>
                                          <p:attrName>ppt_x</p:attrName>
                                        </p:attrNameLst>
                                      </p:cBhvr>
                                      <p:tavLst>
                                        <p:tav tm="0">
                                          <p:val>
                                            <p:strVal val="#ppt_x"/>
                                          </p:val>
                                        </p:tav>
                                        <p:tav tm="100000">
                                          <p:val>
                                            <p:strVal val="#ppt_x"/>
                                          </p:val>
                                        </p:tav>
                                      </p:tavLst>
                                    </p:anim>
                                    <p:anim calcmode="lin" valueType="num">
                                      <p:cBhvr additive="base">
                                        <p:cTn id="21" dur="500" fill="hold"/>
                                        <p:tgtEl>
                                          <p:spTgt spid="106"/>
                                        </p:tgtEl>
                                        <p:attrNameLst>
                                          <p:attrName>ppt_y</p:attrName>
                                        </p:attrNameLst>
                                      </p:cBhvr>
                                      <p:tavLst>
                                        <p:tav tm="0">
                                          <p:val>
                                            <p:strVal val="1+#ppt_h/2"/>
                                          </p:val>
                                        </p:tav>
                                        <p:tav tm="100000">
                                          <p:val>
                                            <p:strVal val="#ppt_y"/>
                                          </p:val>
                                        </p:tav>
                                      </p:tavLst>
                                    </p:anim>
                                  </p:childTnLst>
                                </p:cTn>
                              </p:par>
                            </p:childTnLst>
                          </p:cTn>
                        </p:par>
                        <p:par>
                          <p:cTn id="22" fill="hold">
                            <p:stCondLst>
                              <p:cond delay="1600"/>
                            </p:stCondLst>
                            <p:childTnLst>
                              <p:par>
                                <p:cTn id="23" presetID="47" presetClass="entr" presetSubtype="0"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500"/>
                                        <p:tgtEl>
                                          <p:spTgt spid="107"/>
                                        </p:tgtEl>
                                      </p:cBhvr>
                                    </p:animEffect>
                                    <p:anim calcmode="lin" valueType="num">
                                      <p:cBhvr>
                                        <p:cTn id="26" dur="500" fill="hold"/>
                                        <p:tgtEl>
                                          <p:spTgt spid="107"/>
                                        </p:tgtEl>
                                        <p:attrNameLst>
                                          <p:attrName>ppt_x</p:attrName>
                                        </p:attrNameLst>
                                      </p:cBhvr>
                                      <p:tavLst>
                                        <p:tav tm="0">
                                          <p:val>
                                            <p:strVal val="#ppt_x"/>
                                          </p:val>
                                        </p:tav>
                                        <p:tav tm="100000">
                                          <p:val>
                                            <p:strVal val="#ppt_x"/>
                                          </p:val>
                                        </p:tav>
                                      </p:tavLst>
                                    </p:anim>
                                    <p:anim calcmode="lin" valueType="num">
                                      <p:cBhvr>
                                        <p:cTn id="27" dur="5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2100"/>
                            </p:stCondLst>
                            <p:childTnLst>
                              <p:par>
                                <p:cTn id="29" presetID="10" presetClass="entr" presetSubtype="0" fill="hold" grpId="0" nodeType="after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500"/>
                                        <p:tgtEl>
                                          <p:spTgt spid="110"/>
                                        </p:tgtEl>
                                      </p:cBhvr>
                                    </p:animEffect>
                                  </p:childTnLst>
                                </p:cTn>
                              </p:par>
                              <p:par>
                                <p:cTn id="32" presetID="2" presetClass="entr" presetSubtype="2" decel="64000" fill="hold" nodeType="withEffect">
                                  <p:stCondLst>
                                    <p:cond delay="0"/>
                                  </p:stCondLst>
                                  <p:childTnLst>
                                    <p:set>
                                      <p:cBhvr>
                                        <p:cTn id="33" dur="1" fill="hold">
                                          <p:stCondLst>
                                            <p:cond delay="0"/>
                                          </p:stCondLst>
                                        </p:cTn>
                                        <p:tgtEl>
                                          <p:spTgt spid="111"/>
                                        </p:tgtEl>
                                        <p:attrNameLst>
                                          <p:attrName>style.visibility</p:attrName>
                                        </p:attrNameLst>
                                      </p:cBhvr>
                                      <p:to>
                                        <p:strVal val="visible"/>
                                      </p:to>
                                    </p:set>
                                    <p:anim calcmode="lin" valueType="num">
                                      <p:cBhvr additive="base">
                                        <p:cTn id="34" dur="1000" fill="hold"/>
                                        <p:tgtEl>
                                          <p:spTgt spid="111"/>
                                        </p:tgtEl>
                                        <p:attrNameLst>
                                          <p:attrName>ppt_x</p:attrName>
                                        </p:attrNameLst>
                                      </p:cBhvr>
                                      <p:tavLst>
                                        <p:tav tm="0">
                                          <p:val>
                                            <p:strVal val="1+#ppt_w/2"/>
                                          </p:val>
                                        </p:tav>
                                        <p:tav tm="100000">
                                          <p:val>
                                            <p:strVal val="#ppt_x"/>
                                          </p:val>
                                        </p:tav>
                                      </p:tavLst>
                                    </p:anim>
                                    <p:anim calcmode="lin" valueType="num">
                                      <p:cBhvr additive="base">
                                        <p:cTn id="35"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wipe(right)">
                                      <p:cBhvr>
                                        <p:cTn id="40" dur="900"/>
                                        <p:tgtEl>
                                          <p:spTgt spid="92"/>
                                        </p:tgtEl>
                                      </p:cBhvr>
                                    </p:animEffect>
                                  </p:childTnLst>
                                </p:cTn>
                              </p:par>
                            </p:childTnLst>
                          </p:cTn>
                        </p:par>
                        <p:par>
                          <p:cTn id="41" fill="hold">
                            <p:stCondLst>
                              <p:cond delay="900"/>
                            </p:stCondLst>
                            <p:childTnLst>
                              <p:par>
                                <p:cTn id="42" presetID="47" presetClass="entr" presetSubtype="0" fill="hold" nodeType="after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fade">
                                      <p:cBhvr>
                                        <p:cTn id="44" dur="500"/>
                                        <p:tgtEl>
                                          <p:spTgt spid="112"/>
                                        </p:tgtEl>
                                      </p:cBhvr>
                                    </p:animEffect>
                                    <p:anim calcmode="lin" valueType="num">
                                      <p:cBhvr>
                                        <p:cTn id="45" dur="500" fill="hold"/>
                                        <p:tgtEl>
                                          <p:spTgt spid="112"/>
                                        </p:tgtEl>
                                        <p:attrNameLst>
                                          <p:attrName>ppt_x</p:attrName>
                                        </p:attrNameLst>
                                      </p:cBhvr>
                                      <p:tavLst>
                                        <p:tav tm="0">
                                          <p:val>
                                            <p:strVal val="#ppt_x"/>
                                          </p:val>
                                        </p:tav>
                                        <p:tav tm="100000">
                                          <p:val>
                                            <p:strVal val="#ppt_x"/>
                                          </p:val>
                                        </p:tav>
                                      </p:tavLst>
                                    </p:anim>
                                    <p:anim calcmode="lin" valueType="num">
                                      <p:cBhvr>
                                        <p:cTn id="46" dur="500" fill="hold"/>
                                        <p:tgtEl>
                                          <p:spTgt spid="112"/>
                                        </p:tgtEl>
                                        <p:attrNameLst>
                                          <p:attrName>ppt_y</p:attrName>
                                        </p:attrNameLst>
                                      </p:cBhvr>
                                      <p:tavLst>
                                        <p:tav tm="0">
                                          <p:val>
                                            <p:strVal val="#ppt_y-.1"/>
                                          </p:val>
                                        </p:tav>
                                        <p:tav tm="100000">
                                          <p:val>
                                            <p:strVal val="#ppt_y"/>
                                          </p:val>
                                        </p:tav>
                                      </p:tavLst>
                                    </p:anim>
                                  </p:childTnLst>
                                </p:cTn>
                              </p:par>
                            </p:childTnLst>
                          </p:cTn>
                        </p:par>
                        <p:par>
                          <p:cTn id="47" fill="hold">
                            <p:stCondLst>
                              <p:cond delay="1400"/>
                            </p:stCondLst>
                            <p:childTnLst>
                              <p:par>
                                <p:cTn id="48" presetID="10" presetClass="entr" presetSubtype="0" fill="hold" grpId="0" nodeType="after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fade">
                                      <p:cBhvr>
                                        <p:cTn id="50" dur="500"/>
                                        <p:tgtEl>
                                          <p:spTgt spid="115"/>
                                        </p:tgtEl>
                                      </p:cBhvr>
                                    </p:animEffect>
                                  </p:childTnLst>
                                </p:cTn>
                              </p:par>
                              <p:par>
                                <p:cTn id="51" presetID="2" presetClass="entr" presetSubtype="8" decel="64000" fill="hold" nodeType="withEffect">
                                  <p:stCondLst>
                                    <p:cond delay="0"/>
                                  </p:stCondLst>
                                  <p:childTnLst>
                                    <p:set>
                                      <p:cBhvr>
                                        <p:cTn id="52" dur="1" fill="hold">
                                          <p:stCondLst>
                                            <p:cond delay="0"/>
                                          </p:stCondLst>
                                        </p:cTn>
                                        <p:tgtEl>
                                          <p:spTgt spid="116"/>
                                        </p:tgtEl>
                                        <p:attrNameLst>
                                          <p:attrName>style.visibility</p:attrName>
                                        </p:attrNameLst>
                                      </p:cBhvr>
                                      <p:to>
                                        <p:strVal val="visible"/>
                                      </p:to>
                                    </p:set>
                                    <p:anim calcmode="lin" valueType="num">
                                      <p:cBhvr additive="base">
                                        <p:cTn id="53" dur="1000" fill="hold"/>
                                        <p:tgtEl>
                                          <p:spTgt spid="116"/>
                                        </p:tgtEl>
                                        <p:attrNameLst>
                                          <p:attrName>ppt_x</p:attrName>
                                        </p:attrNameLst>
                                      </p:cBhvr>
                                      <p:tavLst>
                                        <p:tav tm="0">
                                          <p:val>
                                            <p:strVal val="0-#ppt_w/2"/>
                                          </p:val>
                                        </p:tav>
                                        <p:tav tm="100000">
                                          <p:val>
                                            <p:strVal val="#ppt_x"/>
                                          </p:val>
                                        </p:tav>
                                      </p:tavLst>
                                    </p:anim>
                                    <p:anim calcmode="lin" valueType="num">
                                      <p:cBhvr additive="base">
                                        <p:cTn id="54" dur="1000" fill="hold"/>
                                        <p:tgtEl>
                                          <p:spTgt spid="116"/>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right)">
                                      <p:cBhvr>
                                        <p:cTn id="59" dur="900"/>
                                        <p:tgtEl>
                                          <p:spTgt spid="81"/>
                                        </p:tgtEl>
                                      </p:cBhvr>
                                    </p:animEffect>
                                  </p:childTnLst>
                                </p:cTn>
                              </p:par>
                            </p:childTnLst>
                          </p:cTn>
                        </p:par>
                        <p:par>
                          <p:cTn id="60" fill="hold">
                            <p:stCondLst>
                              <p:cond delay="900"/>
                            </p:stCondLst>
                            <p:childTnLst>
                              <p:par>
                                <p:cTn id="61" presetID="4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500"/>
                                        <p:tgtEl>
                                          <p:spTgt spid="117"/>
                                        </p:tgtEl>
                                      </p:cBhvr>
                                    </p:animEffect>
                                    <p:anim calcmode="lin" valueType="num">
                                      <p:cBhvr>
                                        <p:cTn id="64" dur="500" fill="hold"/>
                                        <p:tgtEl>
                                          <p:spTgt spid="117"/>
                                        </p:tgtEl>
                                        <p:attrNameLst>
                                          <p:attrName>ppt_x</p:attrName>
                                        </p:attrNameLst>
                                      </p:cBhvr>
                                      <p:tavLst>
                                        <p:tav tm="0">
                                          <p:val>
                                            <p:strVal val="#ppt_x"/>
                                          </p:val>
                                        </p:tav>
                                        <p:tav tm="100000">
                                          <p:val>
                                            <p:strVal val="#ppt_x"/>
                                          </p:val>
                                        </p:tav>
                                      </p:tavLst>
                                    </p:anim>
                                    <p:anim calcmode="lin" valueType="num">
                                      <p:cBhvr>
                                        <p:cTn id="65" dur="500" fill="hold"/>
                                        <p:tgtEl>
                                          <p:spTgt spid="117"/>
                                        </p:tgtEl>
                                        <p:attrNameLst>
                                          <p:attrName>ppt_y</p:attrName>
                                        </p:attrNameLst>
                                      </p:cBhvr>
                                      <p:tavLst>
                                        <p:tav tm="0">
                                          <p:val>
                                            <p:strVal val="#ppt_y-.1"/>
                                          </p:val>
                                        </p:tav>
                                        <p:tav tm="100000">
                                          <p:val>
                                            <p:strVal val="#ppt_y"/>
                                          </p:val>
                                        </p:tav>
                                      </p:tavLst>
                                    </p:anim>
                                  </p:childTnLst>
                                </p:cTn>
                              </p:par>
                            </p:childTnLst>
                          </p:cTn>
                        </p:par>
                        <p:par>
                          <p:cTn id="66" fill="hold">
                            <p:stCondLst>
                              <p:cond delay="1400"/>
                            </p:stCondLst>
                            <p:childTnLst>
                              <p:par>
                                <p:cTn id="67" presetID="10" presetClass="entr" presetSubtype="0" fill="hold" grpId="0" nodeType="after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fade">
                                      <p:cBhvr>
                                        <p:cTn id="69" dur="500"/>
                                        <p:tgtEl>
                                          <p:spTgt spid="120"/>
                                        </p:tgtEl>
                                      </p:cBhvr>
                                    </p:animEffect>
                                  </p:childTnLst>
                                </p:cTn>
                              </p:par>
                              <p:par>
                                <p:cTn id="70" presetID="2" presetClass="entr" presetSubtype="2" decel="64000" fill="hold" nodeType="withEffect">
                                  <p:stCondLst>
                                    <p:cond delay="0"/>
                                  </p:stCondLst>
                                  <p:childTnLst>
                                    <p:set>
                                      <p:cBhvr>
                                        <p:cTn id="71" dur="1" fill="hold">
                                          <p:stCondLst>
                                            <p:cond delay="0"/>
                                          </p:stCondLst>
                                        </p:cTn>
                                        <p:tgtEl>
                                          <p:spTgt spid="121"/>
                                        </p:tgtEl>
                                        <p:attrNameLst>
                                          <p:attrName>style.visibility</p:attrName>
                                        </p:attrNameLst>
                                      </p:cBhvr>
                                      <p:to>
                                        <p:strVal val="visible"/>
                                      </p:to>
                                    </p:set>
                                    <p:anim calcmode="lin" valueType="num">
                                      <p:cBhvr additive="base">
                                        <p:cTn id="72" dur="1000" fill="hold"/>
                                        <p:tgtEl>
                                          <p:spTgt spid="121"/>
                                        </p:tgtEl>
                                        <p:attrNameLst>
                                          <p:attrName>ppt_x</p:attrName>
                                        </p:attrNameLst>
                                      </p:cBhvr>
                                      <p:tavLst>
                                        <p:tav tm="0">
                                          <p:val>
                                            <p:strVal val="1+#ppt_w/2"/>
                                          </p:val>
                                        </p:tav>
                                        <p:tav tm="100000">
                                          <p:val>
                                            <p:strVal val="#ppt_x"/>
                                          </p:val>
                                        </p:tav>
                                      </p:tavLst>
                                    </p:anim>
                                    <p:anim calcmode="lin" valueType="num">
                                      <p:cBhvr additive="base">
                                        <p:cTn id="73" dur="10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wipe(right)">
                                      <p:cBhvr>
                                        <p:cTn id="78" dur="900"/>
                                        <p:tgtEl>
                                          <p:spTgt spid="59"/>
                                        </p:tgtEl>
                                      </p:cBhvr>
                                    </p:animEffect>
                                  </p:childTnLst>
                                </p:cTn>
                              </p:par>
                            </p:childTnLst>
                          </p:cTn>
                        </p:par>
                        <p:par>
                          <p:cTn id="79" fill="hold">
                            <p:stCondLst>
                              <p:cond delay="900"/>
                            </p:stCondLst>
                            <p:childTnLst>
                              <p:par>
                                <p:cTn id="80" presetID="47" presetClass="entr" presetSubtype="0" fill="hold" nodeType="after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fade">
                                      <p:cBhvr>
                                        <p:cTn id="82" dur="500"/>
                                        <p:tgtEl>
                                          <p:spTgt spid="122"/>
                                        </p:tgtEl>
                                      </p:cBhvr>
                                    </p:animEffect>
                                    <p:anim calcmode="lin" valueType="num">
                                      <p:cBhvr>
                                        <p:cTn id="83" dur="500" fill="hold"/>
                                        <p:tgtEl>
                                          <p:spTgt spid="122"/>
                                        </p:tgtEl>
                                        <p:attrNameLst>
                                          <p:attrName>ppt_x</p:attrName>
                                        </p:attrNameLst>
                                      </p:cBhvr>
                                      <p:tavLst>
                                        <p:tav tm="0">
                                          <p:val>
                                            <p:strVal val="#ppt_x"/>
                                          </p:val>
                                        </p:tav>
                                        <p:tav tm="100000">
                                          <p:val>
                                            <p:strVal val="#ppt_x"/>
                                          </p:val>
                                        </p:tav>
                                      </p:tavLst>
                                    </p:anim>
                                    <p:anim calcmode="lin" valueType="num">
                                      <p:cBhvr>
                                        <p:cTn id="84" dur="500" fill="hold"/>
                                        <p:tgtEl>
                                          <p:spTgt spid="122"/>
                                        </p:tgtEl>
                                        <p:attrNameLst>
                                          <p:attrName>ppt_y</p:attrName>
                                        </p:attrNameLst>
                                      </p:cBhvr>
                                      <p:tavLst>
                                        <p:tav tm="0">
                                          <p:val>
                                            <p:strVal val="#ppt_y-.1"/>
                                          </p:val>
                                        </p:tav>
                                        <p:tav tm="100000">
                                          <p:val>
                                            <p:strVal val="#ppt_y"/>
                                          </p:val>
                                        </p:tav>
                                      </p:tavLst>
                                    </p:anim>
                                  </p:childTnLst>
                                </p:cTn>
                              </p:par>
                            </p:childTnLst>
                          </p:cTn>
                        </p:par>
                        <p:par>
                          <p:cTn id="85" fill="hold">
                            <p:stCondLst>
                              <p:cond delay="1400"/>
                            </p:stCondLst>
                            <p:childTnLst>
                              <p:par>
                                <p:cTn id="86" presetID="10" presetClass="entr" presetSubtype="0" fill="hold" grpId="0" nodeType="after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500"/>
                                        <p:tgtEl>
                                          <p:spTgt spid="125"/>
                                        </p:tgtEl>
                                      </p:cBhvr>
                                    </p:animEffect>
                                  </p:childTnLst>
                                </p:cTn>
                              </p:par>
                              <p:par>
                                <p:cTn id="89" presetID="2" presetClass="entr" presetSubtype="8" decel="64000" fill="hold" nodeType="withEffect">
                                  <p:stCondLst>
                                    <p:cond delay="0"/>
                                  </p:stCondLst>
                                  <p:childTnLst>
                                    <p:set>
                                      <p:cBhvr>
                                        <p:cTn id="90" dur="1" fill="hold">
                                          <p:stCondLst>
                                            <p:cond delay="0"/>
                                          </p:stCondLst>
                                        </p:cTn>
                                        <p:tgtEl>
                                          <p:spTgt spid="126"/>
                                        </p:tgtEl>
                                        <p:attrNameLst>
                                          <p:attrName>style.visibility</p:attrName>
                                        </p:attrNameLst>
                                      </p:cBhvr>
                                      <p:to>
                                        <p:strVal val="visible"/>
                                      </p:to>
                                    </p:set>
                                    <p:anim calcmode="lin" valueType="num">
                                      <p:cBhvr additive="base">
                                        <p:cTn id="91" dur="1000" fill="hold"/>
                                        <p:tgtEl>
                                          <p:spTgt spid="126"/>
                                        </p:tgtEl>
                                        <p:attrNameLst>
                                          <p:attrName>ppt_x</p:attrName>
                                        </p:attrNameLst>
                                      </p:cBhvr>
                                      <p:tavLst>
                                        <p:tav tm="0">
                                          <p:val>
                                            <p:strVal val="0-#ppt_w/2"/>
                                          </p:val>
                                        </p:tav>
                                        <p:tav tm="100000">
                                          <p:val>
                                            <p:strVal val="#ppt_x"/>
                                          </p:val>
                                        </p:tav>
                                      </p:tavLst>
                                    </p:anim>
                                    <p:anim calcmode="lin" valueType="num">
                                      <p:cBhvr additive="base">
                                        <p:cTn id="92" dur="1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27"/>
                                        </p:tgtEl>
                                        <p:attrNameLst>
                                          <p:attrName>style.visibility</p:attrName>
                                        </p:attrNameLst>
                                      </p:cBhvr>
                                      <p:to>
                                        <p:strVal val="visible"/>
                                      </p:to>
                                    </p:set>
                                    <p:animEffect transition="in" filter="wipe(left)">
                                      <p:cBhvr>
                                        <p:cTn id="97" dur="900"/>
                                        <p:tgtEl>
                                          <p:spTgt spid="127"/>
                                        </p:tgtEl>
                                      </p:cBhvr>
                                    </p:animEffect>
                                  </p:childTnLst>
                                </p:cTn>
                              </p:par>
                            </p:childTnLst>
                          </p:cTn>
                        </p:par>
                        <p:par>
                          <p:cTn id="98" fill="hold">
                            <p:stCondLst>
                              <p:cond delay="900"/>
                            </p:stCondLst>
                            <p:childTnLst>
                              <p:par>
                                <p:cTn id="99" presetID="47" presetClass="entr" presetSubtype="0" fill="hold" nodeType="afterEffect">
                                  <p:stCondLst>
                                    <p:cond delay="0"/>
                                  </p:stCondLst>
                                  <p:childTnLst>
                                    <p:set>
                                      <p:cBhvr>
                                        <p:cTn id="100" dur="1" fill="hold">
                                          <p:stCondLst>
                                            <p:cond delay="0"/>
                                          </p:stCondLst>
                                        </p:cTn>
                                        <p:tgtEl>
                                          <p:spTgt spid="172"/>
                                        </p:tgtEl>
                                        <p:attrNameLst>
                                          <p:attrName>style.visibility</p:attrName>
                                        </p:attrNameLst>
                                      </p:cBhvr>
                                      <p:to>
                                        <p:strVal val="visible"/>
                                      </p:to>
                                    </p:set>
                                    <p:animEffect transition="in" filter="fade">
                                      <p:cBhvr>
                                        <p:cTn id="101" dur="500"/>
                                        <p:tgtEl>
                                          <p:spTgt spid="172"/>
                                        </p:tgtEl>
                                      </p:cBhvr>
                                    </p:animEffect>
                                    <p:anim calcmode="lin" valueType="num">
                                      <p:cBhvr>
                                        <p:cTn id="102" dur="500" fill="hold"/>
                                        <p:tgtEl>
                                          <p:spTgt spid="172"/>
                                        </p:tgtEl>
                                        <p:attrNameLst>
                                          <p:attrName>ppt_x</p:attrName>
                                        </p:attrNameLst>
                                      </p:cBhvr>
                                      <p:tavLst>
                                        <p:tav tm="0">
                                          <p:val>
                                            <p:strVal val="#ppt_x"/>
                                          </p:val>
                                        </p:tav>
                                        <p:tav tm="100000">
                                          <p:val>
                                            <p:strVal val="#ppt_x"/>
                                          </p:val>
                                        </p:tav>
                                      </p:tavLst>
                                    </p:anim>
                                    <p:anim calcmode="lin" valueType="num">
                                      <p:cBhvr>
                                        <p:cTn id="103" dur="500" fill="hold"/>
                                        <p:tgtEl>
                                          <p:spTgt spid="172"/>
                                        </p:tgtEl>
                                        <p:attrNameLst>
                                          <p:attrName>ppt_y</p:attrName>
                                        </p:attrNameLst>
                                      </p:cBhvr>
                                      <p:tavLst>
                                        <p:tav tm="0">
                                          <p:val>
                                            <p:strVal val="#ppt_y-.1"/>
                                          </p:val>
                                        </p:tav>
                                        <p:tav tm="100000">
                                          <p:val>
                                            <p:strVal val="#ppt_y"/>
                                          </p:val>
                                        </p:tav>
                                      </p:tavLst>
                                    </p:anim>
                                  </p:childTnLst>
                                </p:cTn>
                              </p:par>
                            </p:childTnLst>
                          </p:cTn>
                        </p:par>
                        <p:par>
                          <p:cTn id="104" fill="hold">
                            <p:stCondLst>
                              <p:cond delay="1400"/>
                            </p:stCondLst>
                            <p:childTnLst>
                              <p:par>
                                <p:cTn id="105" presetID="10" presetClass="entr" presetSubtype="0" fill="hold" grpId="0" nodeType="afterEffect">
                                  <p:stCondLst>
                                    <p:cond delay="0"/>
                                  </p:stCondLst>
                                  <p:childTnLst>
                                    <p:set>
                                      <p:cBhvr>
                                        <p:cTn id="106" dur="1" fill="hold">
                                          <p:stCondLst>
                                            <p:cond delay="0"/>
                                          </p:stCondLst>
                                        </p:cTn>
                                        <p:tgtEl>
                                          <p:spTgt spid="175"/>
                                        </p:tgtEl>
                                        <p:attrNameLst>
                                          <p:attrName>style.visibility</p:attrName>
                                        </p:attrNameLst>
                                      </p:cBhvr>
                                      <p:to>
                                        <p:strVal val="visible"/>
                                      </p:to>
                                    </p:set>
                                    <p:animEffect transition="in" filter="fade">
                                      <p:cBhvr>
                                        <p:cTn id="107" dur="500"/>
                                        <p:tgtEl>
                                          <p:spTgt spid="175"/>
                                        </p:tgtEl>
                                      </p:cBhvr>
                                    </p:animEffect>
                                  </p:childTnLst>
                                </p:cTn>
                              </p:par>
                              <p:par>
                                <p:cTn id="108" presetID="2" presetClass="entr" presetSubtype="8" decel="64000" fill="hold" nodeType="withEffect">
                                  <p:stCondLst>
                                    <p:cond delay="0"/>
                                  </p:stCondLst>
                                  <p:childTnLst>
                                    <p:set>
                                      <p:cBhvr>
                                        <p:cTn id="109" dur="1" fill="hold">
                                          <p:stCondLst>
                                            <p:cond delay="0"/>
                                          </p:stCondLst>
                                        </p:cTn>
                                        <p:tgtEl>
                                          <p:spTgt spid="176"/>
                                        </p:tgtEl>
                                        <p:attrNameLst>
                                          <p:attrName>style.visibility</p:attrName>
                                        </p:attrNameLst>
                                      </p:cBhvr>
                                      <p:to>
                                        <p:strVal val="visible"/>
                                      </p:to>
                                    </p:set>
                                    <p:anim calcmode="lin" valueType="num">
                                      <p:cBhvr additive="base">
                                        <p:cTn id="110" dur="1000" fill="hold"/>
                                        <p:tgtEl>
                                          <p:spTgt spid="176"/>
                                        </p:tgtEl>
                                        <p:attrNameLst>
                                          <p:attrName>ppt_x</p:attrName>
                                        </p:attrNameLst>
                                      </p:cBhvr>
                                      <p:tavLst>
                                        <p:tav tm="0">
                                          <p:val>
                                            <p:strVal val="0-#ppt_w/2"/>
                                          </p:val>
                                        </p:tav>
                                        <p:tav tm="100000">
                                          <p:val>
                                            <p:strVal val="#ppt_x"/>
                                          </p:val>
                                        </p:tav>
                                      </p:tavLst>
                                    </p:anim>
                                    <p:anim calcmode="lin" valueType="num">
                                      <p:cBhvr additive="base">
                                        <p:cTn id="111" dur="1000" fill="hold"/>
                                        <p:tgtEl>
                                          <p:spTgt spid="176"/>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61"/>
                                        </p:tgtEl>
                                        <p:attrNameLst>
                                          <p:attrName>style.visibility</p:attrName>
                                        </p:attrNameLst>
                                      </p:cBhvr>
                                      <p:to>
                                        <p:strVal val="visible"/>
                                      </p:to>
                                    </p:set>
                                    <p:animEffect transition="in" filter="wipe(left)">
                                      <p:cBhvr>
                                        <p:cTn id="116" dur="900"/>
                                        <p:tgtEl>
                                          <p:spTgt spid="161"/>
                                        </p:tgtEl>
                                      </p:cBhvr>
                                    </p:animEffect>
                                  </p:childTnLst>
                                </p:cTn>
                              </p:par>
                            </p:childTnLst>
                          </p:cTn>
                        </p:par>
                        <p:par>
                          <p:cTn id="117" fill="hold">
                            <p:stCondLst>
                              <p:cond delay="900"/>
                            </p:stCondLst>
                            <p:childTnLst>
                              <p:par>
                                <p:cTn id="118" presetID="47" presetClass="entr" presetSubtype="0" fill="hold" nodeType="afterEffect">
                                  <p:stCondLst>
                                    <p:cond delay="0"/>
                                  </p:stCondLst>
                                  <p:childTnLst>
                                    <p:set>
                                      <p:cBhvr>
                                        <p:cTn id="119" dur="1" fill="hold">
                                          <p:stCondLst>
                                            <p:cond delay="0"/>
                                          </p:stCondLst>
                                        </p:cTn>
                                        <p:tgtEl>
                                          <p:spTgt spid="177"/>
                                        </p:tgtEl>
                                        <p:attrNameLst>
                                          <p:attrName>style.visibility</p:attrName>
                                        </p:attrNameLst>
                                      </p:cBhvr>
                                      <p:to>
                                        <p:strVal val="visible"/>
                                      </p:to>
                                    </p:set>
                                    <p:animEffect transition="in" filter="fade">
                                      <p:cBhvr>
                                        <p:cTn id="120" dur="500"/>
                                        <p:tgtEl>
                                          <p:spTgt spid="177"/>
                                        </p:tgtEl>
                                      </p:cBhvr>
                                    </p:animEffect>
                                    <p:anim calcmode="lin" valueType="num">
                                      <p:cBhvr>
                                        <p:cTn id="121" dur="500" fill="hold"/>
                                        <p:tgtEl>
                                          <p:spTgt spid="177"/>
                                        </p:tgtEl>
                                        <p:attrNameLst>
                                          <p:attrName>ppt_x</p:attrName>
                                        </p:attrNameLst>
                                      </p:cBhvr>
                                      <p:tavLst>
                                        <p:tav tm="0">
                                          <p:val>
                                            <p:strVal val="#ppt_x"/>
                                          </p:val>
                                        </p:tav>
                                        <p:tav tm="100000">
                                          <p:val>
                                            <p:strVal val="#ppt_x"/>
                                          </p:val>
                                        </p:tav>
                                      </p:tavLst>
                                    </p:anim>
                                    <p:anim calcmode="lin" valueType="num">
                                      <p:cBhvr>
                                        <p:cTn id="122" dur="500" fill="hold"/>
                                        <p:tgtEl>
                                          <p:spTgt spid="177"/>
                                        </p:tgtEl>
                                        <p:attrNameLst>
                                          <p:attrName>ppt_y</p:attrName>
                                        </p:attrNameLst>
                                      </p:cBhvr>
                                      <p:tavLst>
                                        <p:tav tm="0">
                                          <p:val>
                                            <p:strVal val="#ppt_y-.1"/>
                                          </p:val>
                                        </p:tav>
                                        <p:tav tm="100000">
                                          <p:val>
                                            <p:strVal val="#ppt_y"/>
                                          </p:val>
                                        </p:tav>
                                      </p:tavLst>
                                    </p:anim>
                                  </p:childTnLst>
                                </p:cTn>
                              </p:par>
                            </p:childTnLst>
                          </p:cTn>
                        </p:par>
                        <p:par>
                          <p:cTn id="123" fill="hold">
                            <p:stCondLst>
                              <p:cond delay="1400"/>
                            </p:stCondLst>
                            <p:childTnLst>
                              <p:par>
                                <p:cTn id="124" presetID="10" presetClass="entr" presetSubtype="0" fill="hold" grpId="0" nodeType="afterEffect">
                                  <p:stCondLst>
                                    <p:cond delay="0"/>
                                  </p:stCondLst>
                                  <p:childTnLst>
                                    <p:set>
                                      <p:cBhvr>
                                        <p:cTn id="125" dur="1" fill="hold">
                                          <p:stCondLst>
                                            <p:cond delay="0"/>
                                          </p:stCondLst>
                                        </p:cTn>
                                        <p:tgtEl>
                                          <p:spTgt spid="180"/>
                                        </p:tgtEl>
                                        <p:attrNameLst>
                                          <p:attrName>style.visibility</p:attrName>
                                        </p:attrNameLst>
                                      </p:cBhvr>
                                      <p:to>
                                        <p:strVal val="visible"/>
                                      </p:to>
                                    </p:set>
                                    <p:animEffect transition="in" filter="fade">
                                      <p:cBhvr>
                                        <p:cTn id="126" dur="500"/>
                                        <p:tgtEl>
                                          <p:spTgt spid="180"/>
                                        </p:tgtEl>
                                      </p:cBhvr>
                                    </p:animEffect>
                                  </p:childTnLst>
                                </p:cTn>
                              </p:par>
                              <p:par>
                                <p:cTn id="127" presetID="2" presetClass="entr" presetSubtype="2" decel="64000" fill="hold" nodeType="withEffect">
                                  <p:stCondLst>
                                    <p:cond delay="0"/>
                                  </p:stCondLst>
                                  <p:childTnLst>
                                    <p:set>
                                      <p:cBhvr>
                                        <p:cTn id="128" dur="1" fill="hold">
                                          <p:stCondLst>
                                            <p:cond delay="0"/>
                                          </p:stCondLst>
                                        </p:cTn>
                                        <p:tgtEl>
                                          <p:spTgt spid="181"/>
                                        </p:tgtEl>
                                        <p:attrNameLst>
                                          <p:attrName>style.visibility</p:attrName>
                                        </p:attrNameLst>
                                      </p:cBhvr>
                                      <p:to>
                                        <p:strVal val="visible"/>
                                      </p:to>
                                    </p:set>
                                    <p:anim calcmode="lin" valueType="num">
                                      <p:cBhvr additive="base">
                                        <p:cTn id="129" dur="1000" fill="hold"/>
                                        <p:tgtEl>
                                          <p:spTgt spid="181"/>
                                        </p:tgtEl>
                                        <p:attrNameLst>
                                          <p:attrName>ppt_x</p:attrName>
                                        </p:attrNameLst>
                                      </p:cBhvr>
                                      <p:tavLst>
                                        <p:tav tm="0">
                                          <p:val>
                                            <p:strVal val="1+#ppt_w/2"/>
                                          </p:val>
                                        </p:tav>
                                        <p:tav tm="100000">
                                          <p:val>
                                            <p:strVal val="#ppt_x"/>
                                          </p:val>
                                        </p:tav>
                                      </p:tavLst>
                                    </p:anim>
                                    <p:anim calcmode="lin" valueType="num">
                                      <p:cBhvr additive="base">
                                        <p:cTn id="130" dur="1000" fill="hold"/>
                                        <p:tgtEl>
                                          <p:spTgt spid="181"/>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150"/>
                                        </p:tgtEl>
                                        <p:attrNameLst>
                                          <p:attrName>style.visibility</p:attrName>
                                        </p:attrNameLst>
                                      </p:cBhvr>
                                      <p:to>
                                        <p:strVal val="visible"/>
                                      </p:to>
                                    </p:set>
                                    <p:animEffect transition="in" filter="wipe(left)">
                                      <p:cBhvr>
                                        <p:cTn id="135" dur="900"/>
                                        <p:tgtEl>
                                          <p:spTgt spid="150"/>
                                        </p:tgtEl>
                                      </p:cBhvr>
                                    </p:animEffect>
                                  </p:childTnLst>
                                </p:cTn>
                              </p:par>
                            </p:childTnLst>
                          </p:cTn>
                        </p:par>
                        <p:par>
                          <p:cTn id="136" fill="hold">
                            <p:stCondLst>
                              <p:cond delay="900"/>
                            </p:stCondLst>
                            <p:childTnLst>
                              <p:par>
                                <p:cTn id="137" presetID="47" presetClass="entr" presetSubtype="0" fill="hold" nodeType="afterEffect">
                                  <p:stCondLst>
                                    <p:cond delay="0"/>
                                  </p:stCondLst>
                                  <p:childTnLst>
                                    <p:set>
                                      <p:cBhvr>
                                        <p:cTn id="138" dur="1" fill="hold">
                                          <p:stCondLst>
                                            <p:cond delay="0"/>
                                          </p:stCondLst>
                                        </p:cTn>
                                        <p:tgtEl>
                                          <p:spTgt spid="182"/>
                                        </p:tgtEl>
                                        <p:attrNameLst>
                                          <p:attrName>style.visibility</p:attrName>
                                        </p:attrNameLst>
                                      </p:cBhvr>
                                      <p:to>
                                        <p:strVal val="visible"/>
                                      </p:to>
                                    </p:set>
                                    <p:animEffect transition="in" filter="fade">
                                      <p:cBhvr>
                                        <p:cTn id="139" dur="500"/>
                                        <p:tgtEl>
                                          <p:spTgt spid="182"/>
                                        </p:tgtEl>
                                      </p:cBhvr>
                                    </p:animEffect>
                                    <p:anim calcmode="lin" valueType="num">
                                      <p:cBhvr>
                                        <p:cTn id="140" dur="500" fill="hold"/>
                                        <p:tgtEl>
                                          <p:spTgt spid="182"/>
                                        </p:tgtEl>
                                        <p:attrNameLst>
                                          <p:attrName>ppt_x</p:attrName>
                                        </p:attrNameLst>
                                      </p:cBhvr>
                                      <p:tavLst>
                                        <p:tav tm="0">
                                          <p:val>
                                            <p:strVal val="#ppt_x"/>
                                          </p:val>
                                        </p:tav>
                                        <p:tav tm="100000">
                                          <p:val>
                                            <p:strVal val="#ppt_x"/>
                                          </p:val>
                                        </p:tav>
                                      </p:tavLst>
                                    </p:anim>
                                    <p:anim calcmode="lin" valueType="num">
                                      <p:cBhvr>
                                        <p:cTn id="141" dur="500" fill="hold"/>
                                        <p:tgtEl>
                                          <p:spTgt spid="182"/>
                                        </p:tgtEl>
                                        <p:attrNameLst>
                                          <p:attrName>ppt_y</p:attrName>
                                        </p:attrNameLst>
                                      </p:cBhvr>
                                      <p:tavLst>
                                        <p:tav tm="0">
                                          <p:val>
                                            <p:strVal val="#ppt_y-.1"/>
                                          </p:val>
                                        </p:tav>
                                        <p:tav tm="100000">
                                          <p:val>
                                            <p:strVal val="#ppt_y"/>
                                          </p:val>
                                        </p:tav>
                                      </p:tavLst>
                                    </p:anim>
                                  </p:childTnLst>
                                </p:cTn>
                              </p:par>
                            </p:childTnLst>
                          </p:cTn>
                        </p:par>
                        <p:par>
                          <p:cTn id="142" fill="hold">
                            <p:stCondLst>
                              <p:cond delay="1400"/>
                            </p:stCondLst>
                            <p:childTnLst>
                              <p:par>
                                <p:cTn id="143" presetID="10" presetClass="entr" presetSubtype="0" fill="hold" grpId="0" nodeType="afterEffect">
                                  <p:stCondLst>
                                    <p:cond delay="0"/>
                                  </p:stCondLst>
                                  <p:childTnLst>
                                    <p:set>
                                      <p:cBhvr>
                                        <p:cTn id="144" dur="1" fill="hold">
                                          <p:stCondLst>
                                            <p:cond delay="0"/>
                                          </p:stCondLst>
                                        </p:cTn>
                                        <p:tgtEl>
                                          <p:spTgt spid="185"/>
                                        </p:tgtEl>
                                        <p:attrNameLst>
                                          <p:attrName>style.visibility</p:attrName>
                                        </p:attrNameLst>
                                      </p:cBhvr>
                                      <p:to>
                                        <p:strVal val="visible"/>
                                      </p:to>
                                    </p:set>
                                    <p:animEffect transition="in" filter="fade">
                                      <p:cBhvr>
                                        <p:cTn id="145" dur="500"/>
                                        <p:tgtEl>
                                          <p:spTgt spid="185"/>
                                        </p:tgtEl>
                                      </p:cBhvr>
                                    </p:animEffect>
                                  </p:childTnLst>
                                </p:cTn>
                              </p:par>
                              <p:par>
                                <p:cTn id="146" presetID="2" presetClass="entr" presetSubtype="2" decel="64000" fill="hold" nodeType="withEffect">
                                  <p:stCondLst>
                                    <p:cond delay="0"/>
                                  </p:stCondLst>
                                  <p:childTnLst>
                                    <p:set>
                                      <p:cBhvr>
                                        <p:cTn id="147" dur="1" fill="hold">
                                          <p:stCondLst>
                                            <p:cond delay="0"/>
                                          </p:stCondLst>
                                        </p:cTn>
                                        <p:tgtEl>
                                          <p:spTgt spid="186"/>
                                        </p:tgtEl>
                                        <p:attrNameLst>
                                          <p:attrName>style.visibility</p:attrName>
                                        </p:attrNameLst>
                                      </p:cBhvr>
                                      <p:to>
                                        <p:strVal val="visible"/>
                                      </p:to>
                                    </p:set>
                                    <p:anim calcmode="lin" valueType="num">
                                      <p:cBhvr additive="base">
                                        <p:cTn id="148" dur="1000" fill="hold"/>
                                        <p:tgtEl>
                                          <p:spTgt spid="186"/>
                                        </p:tgtEl>
                                        <p:attrNameLst>
                                          <p:attrName>ppt_x</p:attrName>
                                        </p:attrNameLst>
                                      </p:cBhvr>
                                      <p:tavLst>
                                        <p:tav tm="0">
                                          <p:val>
                                            <p:strVal val="1+#ppt_w/2"/>
                                          </p:val>
                                        </p:tav>
                                        <p:tav tm="100000">
                                          <p:val>
                                            <p:strVal val="#ppt_x"/>
                                          </p:val>
                                        </p:tav>
                                      </p:tavLst>
                                    </p:anim>
                                    <p:anim calcmode="lin" valueType="num">
                                      <p:cBhvr additive="base">
                                        <p:cTn id="149" dur="1000" fill="hold"/>
                                        <p:tgtEl>
                                          <p:spTgt spid="186"/>
                                        </p:tgtEl>
                                        <p:attrNameLst>
                                          <p:attrName>ppt_y</p:attrName>
                                        </p:attrNameLst>
                                      </p:cBhvr>
                                      <p:tavLst>
                                        <p:tav tm="0">
                                          <p:val>
                                            <p:strVal val="#ppt_y"/>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nodeType="clickEffect">
                                  <p:stCondLst>
                                    <p:cond delay="0"/>
                                  </p:stCondLst>
                                  <p:childTnLst>
                                    <p:set>
                                      <p:cBhvr>
                                        <p:cTn id="153" dur="1" fill="hold">
                                          <p:stCondLst>
                                            <p:cond delay="0"/>
                                          </p:stCondLst>
                                        </p:cTn>
                                        <p:tgtEl>
                                          <p:spTgt spid="139"/>
                                        </p:tgtEl>
                                        <p:attrNameLst>
                                          <p:attrName>style.visibility</p:attrName>
                                        </p:attrNameLst>
                                      </p:cBhvr>
                                      <p:to>
                                        <p:strVal val="visible"/>
                                      </p:to>
                                    </p:set>
                                    <p:animEffect transition="in" filter="wipe(left)">
                                      <p:cBhvr>
                                        <p:cTn id="154" dur="900"/>
                                        <p:tgtEl>
                                          <p:spTgt spid="139"/>
                                        </p:tgtEl>
                                      </p:cBhvr>
                                    </p:animEffect>
                                  </p:childTnLst>
                                </p:cTn>
                              </p:par>
                            </p:childTnLst>
                          </p:cTn>
                        </p:par>
                        <p:par>
                          <p:cTn id="155" fill="hold">
                            <p:stCondLst>
                              <p:cond delay="900"/>
                            </p:stCondLst>
                            <p:childTnLst>
                              <p:par>
                                <p:cTn id="156" presetID="47" presetClass="entr" presetSubtype="0" fill="hold" nodeType="afterEffect">
                                  <p:stCondLst>
                                    <p:cond delay="0"/>
                                  </p:stCondLst>
                                  <p:childTnLst>
                                    <p:set>
                                      <p:cBhvr>
                                        <p:cTn id="157" dur="1" fill="hold">
                                          <p:stCondLst>
                                            <p:cond delay="0"/>
                                          </p:stCondLst>
                                        </p:cTn>
                                        <p:tgtEl>
                                          <p:spTgt spid="187"/>
                                        </p:tgtEl>
                                        <p:attrNameLst>
                                          <p:attrName>style.visibility</p:attrName>
                                        </p:attrNameLst>
                                      </p:cBhvr>
                                      <p:to>
                                        <p:strVal val="visible"/>
                                      </p:to>
                                    </p:set>
                                    <p:animEffect transition="in" filter="fade">
                                      <p:cBhvr>
                                        <p:cTn id="158" dur="500"/>
                                        <p:tgtEl>
                                          <p:spTgt spid="187"/>
                                        </p:tgtEl>
                                      </p:cBhvr>
                                    </p:animEffect>
                                    <p:anim calcmode="lin" valueType="num">
                                      <p:cBhvr>
                                        <p:cTn id="159" dur="500" fill="hold"/>
                                        <p:tgtEl>
                                          <p:spTgt spid="187"/>
                                        </p:tgtEl>
                                        <p:attrNameLst>
                                          <p:attrName>ppt_x</p:attrName>
                                        </p:attrNameLst>
                                      </p:cBhvr>
                                      <p:tavLst>
                                        <p:tav tm="0">
                                          <p:val>
                                            <p:strVal val="#ppt_x"/>
                                          </p:val>
                                        </p:tav>
                                        <p:tav tm="100000">
                                          <p:val>
                                            <p:strVal val="#ppt_x"/>
                                          </p:val>
                                        </p:tav>
                                      </p:tavLst>
                                    </p:anim>
                                    <p:anim calcmode="lin" valueType="num">
                                      <p:cBhvr>
                                        <p:cTn id="160" dur="500" fill="hold"/>
                                        <p:tgtEl>
                                          <p:spTgt spid="187"/>
                                        </p:tgtEl>
                                        <p:attrNameLst>
                                          <p:attrName>ppt_y</p:attrName>
                                        </p:attrNameLst>
                                      </p:cBhvr>
                                      <p:tavLst>
                                        <p:tav tm="0">
                                          <p:val>
                                            <p:strVal val="#ppt_y-.1"/>
                                          </p:val>
                                        </p:tav>
                                        <p:tav tm="100000">
                                          <p:val>
                                            <p:strVal val="#ppt_y"/>
                                          </p:val>
                                        </p:tav>
                                      </p:tavLst>
                                    </p:anim>
                                  </p:childTnLst>
                                </p:cTn>
                              </p:par>
                            </p:childTnLst>
                          </p:cTn>
                        </p:par>
                        <p:par>
                          <p:cTn id="161" fill="hold">
                            <p:stCondLst>
                              <p:cond delay="1400"/>
                            </p:stCondLst>
                            <p:childTnLst>
                              <p:par>
                                <p:cTn id="162" presetID="10" presetClass="entr" presetSubtype="0" fill="hold" grpId="0" nodeType="afterEffect">
                                  <p:stCondLst>
                                    <p:cond delay="0"/>
                                  </p:stCondLst>
                                  <p:childTnLst>
                                    <p:set>
                                      <p:cBhvr>
                                        <p:cTn id="163" dur="1" fill="hold">
                                          <p:stCondLst>
                                            <p:cond delay="0"/>
                                          </p:stCondLst>
                                        </p:cTn>
                                        <p:tgtEl>
                                          <p:spTgt spid="190"/>
                                        </p:tgtEl>
                                        <p:attrNameLst>
                                          <p:attrName>style.visibility</p:attrName>
                                        </p:attrNameLst>
                                      </p:cBhvr>
                                      <p:to>
                                        <p:strVal val="visible"/>
                                      </p:to>
                                    </p:set>
                                    <p:animEffect transition="in" filter="fade">
                                      <p:cBhvr>
                                        <p:cTn id="164" dur="500"/>
                                        <p:tgtEl>
                                          <p:spTgt spid="190"/>
                                        </p:tgtEl>
                                      </p:cBhvr>
                                    </p:animEffect>
                                  </p:childTnLst>
                                </p:cTn>
                              </p:par>
                              <p:par>
                                <p:cTn id="165" presetID="2" presetClass="entr" presetSubtype="4" fill="hold" nodeType="withEffect">
                                  <p:stCondLst>
                                    <p:cond delay="0"/>
                                  </p:stCondLst>
                                  <p:childTnLst>
                                    <p:set>
                                      <p:cBhvr>
                                        <p:cTn id="166" dur="1" fill="hold">
                                          <p:stCondLst>
                                            <p:cond delay="0"/>
                                          </p:stCondLst>
                                        </p:cTn>
                                        <p:tgtEl>
                                          <p:spTgt spid="191"/>
                                        </p:tgtEl>
                                        <p:attrNameLst>
                                          <p:attrName>style.visibility</p:attrName>
                                        </p:attrNameLst>
                                      </p:cBhvr>
                                      <p:to>
                                        <p:strVal val="visible"/>
                                      </p:to>
                                    </p:set>
                                    <p:anim calcmode="lin" valueType="num">
                                      <p:cBhvr additive="base">
                                        <p:cTn id="167" dur="500" fill="hold"/>
                                        <p:tgtEl>
                                          <p:spTgt spid="191"/>
                                        </p:tgtEl>
                                        <p:attrNameLst>
                                          <p:attrName>ppt_x</p:attrName>
                                        </p:attrNameLst>
                                      </p:cBhvr>
                                      <p:tavLst>
                                        <p:tav tm="0">
                                          <p:val>
                                            <p:strVal val="#ppt_x"/>
                                          </p:val>
                                        </p:tav>
                                        <p:tav tm="100000">
                                          <p:val>
                                            <p:strVal val="#ppt_x"/>
                                          </p:val>
                                        </p:tav>
                                      </p:tavLst>
                                    </p:anim>
                                    <p:anim calcmode="lin" valueType="num">
                                      <p:cBhvr additive="base">
                                        <p:cTn id="168" dur="500" fill="hold"/>
                                        <p:tgtEl>
                                          <p:spTgt spid="1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5" grpId="0"/>
      <p:bldP spid="120" grpId="0"/>
      <p:bldP spid="125" grpId="0"/>
      <p:bldP spid="175" grpId="0"/>
      <p:bldP spid="180" grpId="0"/>
      <p:bldP spid="185" grpId="0"/>
      <p:bldP spid="19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rgbClr val="EEEEEE"/>
            </a:gs>
          </a:gsLst>
          <a:lin ang="5400000" scaled="1"/>
          <a:tileRect/>
        </a:gradFill>
        <a:effectLst/>
      </p:bgPr>
    </p:bg>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9FA2365-944E-4F36-A0F3-FB5352BD39B9}"/>
              </a:ext>
            </a:extLst>
          </p:cNvPr>
          <p:cNvSpPr>
            <a:spLocks noChangeArrowheads="1"/>
          </p:cNvSpPr>
          <p:nvPr/>
        </p:nvSpPr>
        <p:spPr bwMode="auto">
          <a:xfrm>
            <a:off x="4795889" y="2234597"/>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 name="Freeform 4">
            <a:extLst>
              <a:ext uri="{FF2B5EF4-FFF2-40B4-BE49-F238E27FC236}">
                <a16:creationId xmlns:a16="http://schemas.microsoft.com/office/drawing/2014/main" id="{2A62F7CA-56F4-46B3-AD58-17F34DADF79E}"/>
              </a:ext>
            </a:extLst>
          </p:cNvPr>
          <p:cNvSpPr>
            <a:spLocks noChangeArrowheads="1"/>
          </p:cNvSpPr>
          <p:nvPr/>
        </p:nvSpPr>
        <p:spPr bwMode="auto">
          <a:xfrm>
            <a:off x="4809936" y="2336619"/>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59" name="Group 230">
            <a:extLst>
              <a:ext uri="{FF2B5EF4-FFF2-40B4-BE49-F238E27FC236}">
                <a16:creationId xmlns:a16="http://schemas.microsoft.com/office/drawing/2014/main" id="{9EF53E7A-43AE-416D-81BF-FC98E6155C99}"/>
              </a:ext>
            </a:extLst>
          </p:cNvPr>
          <p:cNvGrpSpPr/>
          <p:nvPr/>
        </p:nvGrpSpPr>
        <p:grpSpPr>
          <a:xfrm>
            <a:off x="3401218" y="1962022"/>
            <a:ext cx="2008909" cy="1250182"/>
            <a:chOff x="2954148" y="2050299"/>
            <a:chExt cx="2754339" cy="2036575"/>
          </a:xfrm>
        </p:grpSpPr>
        <p:grpSp>
          <p:nvGrpSpPr>
            <p:cNvPr id="60" name="Group 172">
              <a:extLst>
                <a:ext uri="{FF2B5EF4-FFF2-40B4-BE49-F238E27FC236}">
                  <a16:creationId xmlns:a16="http://schemas.microsoft.com/office/drawing/2014/main" id="{AA3D01BB-5E22-4E91-92F4-E1CC8A71F860}"/>
                </a:ext>
              </a:extLst>
            </p:cNvPr>
            <p:cNvGrpSpPr/>
            <p:nvPr/>
          </p:nvGrpSpPr>
          <p:grpSpPr>
            <a:xfrm>
              <a:off x="4791753" y="2149109"/>
              <a:ext cx="916734" cy="1937765"/>
              <a:chOff x="4600133" y="2149109"/>
              <a:chExt cx="916734" cy="1937765"/>
            </a:xfrm>
            <a:gradFill>
              <a:gsLst>
                <a:gs pos="90000">
                  <a:schemeClr val="bg2">
                    <a:lumMod val="75000"/>
                  </a:schemeClr>
                </a:gs>
                <a:gs pos="40000">
                  <a:schemeClr val="bg2">
                    <a:lumMod val="50000"/>
                  </a:schemeClr>
                </a:gs>
              </a:gsLst>
              <a:lin ang="16200000" scaled="1"/>
            </a:gradFill>
          </p:grpSpPr>
          <p:sp>
            <p:nvSpPr>
              <p:cNvPr id="68" name="Freeform 88">
                <a:extLst>
                  <a:ext uri="{FF2B5EF4-FFF2-40B4-BE49-F238E27FC236}">
                    <a16:creationId xmlns:a16="http://schemas.microsoft.com/office/drawing/2014/main" id="{60CD5E05-2B9D-4B09-A553-8A3065E5A96D}"/>
                  </a:ext>
                </a:extLst>
              </p:cNvPr>
              <p:cNvSpPr>
                <a:spLocks noChangeArrowheads="1"/>
              </p:cNvSpPr>
              <p:nvPr/>
            </p:nvSpPr>
            <p:spPr bwMode="auto">
              <a:xfrm>
                <a:off x="4600133" y="2149109"/>
                <a:ext cx="730093" cy="708135"/>
              </a:xfrm>
              <a:custGeom>
                <a:avLst/>
                <a:gdLst>
                  <a:gd name="T0" fmla="*/ 298 w 1171"/>
                  <a:gd name="T1" fmla="*/ 1136 h 1137"/>
                  <a:gd name="T2" fmla="*/ 298 w 1171"/>
                  <a:gd name="T3" fmla="*/ 1136 h 1137"/>
                  <a:gd name="T4" fmla="*/ 1170 w 1171"/>
                  <a:gd name="T5" fmla="*/ 1136 h 1137"/>
                  <a:gd name="T6" fmla="*/ 1170 w 1171"/>
                  <a:gd name="T7" fmla="*/ 1102 h 1137"/>
                  <a:gd name="T8" fmla="*/ 1170 w 1171"/>
                  <a:gd name="T9" fmla="*/ 689 h 1137"/>
                  <a:gd name="T10" fmla="*/ 757 w 1171"/>
                  <a:gd name="T11" fmla="*/ 104 h 1137"/>
                  <a:gd name="T12" fmla="*/ 0 w 1171"/>
                  <a:gd name="T13" fmla="*/ 23 h 1137"/>
                  <a:gd name="T14" fmla="*/ 298 w 1171"/>
                  <a:gd name="T15" fmla="*/ 517 h 1137"/>
                  <a:gd name="T16" fmla="*/ 298 w 1171"/>
                  <a:gd name="T17" fmla="*/ 930 h 1137"/>
                  <a:gd name="T18" fmla="*/ 298 w 1171"/>
                  <a:gd name="T19" fmla="*/ 1136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1" h="1137">
                    <a:moveTo>
                      <a:pt x="298" y="1136"/>
                    </a:moveTo>
                    <a:lnTo>
                      <a:pt x="298" y="1136"/>
                    </a:lnTo>
                    <a:cubicBezTo>
                      <a:pt x="1170" y="1136"/>
                      <a:pt x="1170" y="1136"/>
                      <a:pt x="1170" y="1136"/>
                    </a:cubicBezTo>
                    <a:cubicBezTo>
                      <a:pt x="1170" y="1102"/>
                      <a:pt x="1170" y="1102"/>
                      <a:pt x="1170" y="1102"/>
                    </a:cubicBezTo>
                    <a:cubicBezTo>
                      <a:pt x="1170" y="1102"/>
                      <a:pt x="1170" y="1022"/>
                      <a:pt x="1170" y="689"/>
                    </a:cubicBezTo>
                    <a:cubicBezTo>
                      <a:pt x="1170" y="494"/>
                      <a:pt x="1021" y="230"/>
                      <a:pt x="757" y="104"/>
                    </a:cubicBezTo>
                    <a:cubicBezTo>
                      <a:pt x="539" y="0"/>
                      <a:pt x="252" y="23"/>
                      <a:pt x="0" y="23"/>
                    </a:cubicBezTo>
                    <a:cubicBezTo>
                      <a:pt x="0" y="23"/>
                      <a:pt x="298" y="195"/>
                      <a:pt x="298" y="517"/>
                    </a:cubicBezTo>
                    <a:cubicBezTo>
                      <a:pt x="298" y="849"/>
                      <a:pt x="298" y="930"/>
                      <a:pt x="298" y="930"/>
                    </a:cubicBezTo>
                    <a:cubicBezTo>
                      <a:pt x="298" y="1022"/>
                      <a:pt x="298" y="1090"/>
                      <a:pt x="298" y="1136"/>
                    </a:cubicBezTo>
                  </a:path>
                </a:pathLst>
              </a:custGeom>
              <a:grpFill/>
              <a:ln>
                <a:noFill/>
              </a:ln>
              <a:effectLst/>
            </p:spPr>
            <p:txBody>
              <a:bodyPr wrap="none" anchor="ctr"/>
              <a:lstStyle/>
              <a:p>
                <a:pPr algn="ctr"/>
                <a:endParaRPr lang="en-US"/>
              </a:p>
            </p:txBody>
          </p:sp>
          <p:sp>
            <p:nvSpPr>
              <p:cNvPr id="69" name="Freeform 89">
                <a:extLst>
                  <a:ext uri="{FF2B5EF4-FFF2-40B4-BE49-F238E27FC236}">
                    <a16:creationId xmlns:a16="http://schemas.microsoft.com/office/drawing/2014/main" id="{D6B02007-68C5-470E-BEF2-1577F42C5477}"/>
                  </a:ext>
                </a:extLst>
              </p:cNvPr>
              <p:cNvSpPr>
                <a:spLocks noChangeArrowheads="1"/>
              </p:cNvSpPr>
              <p:nvPr/>
            </p:nvSpPr>
            <p:spPr bwMode="auto">
              <a:xfrm>
                <a:off x="4786774" y="2857244"/>
                <a:ext cx="730093" cy="1229630"/>
              </a:xfrm>
              <a:custGeom>
                <a:avLst/>
                <a:gdLst>
                  <a:gd name="T0" fmla="*/ 872 w 1172"/>
                  <a:gd name="T1" fmla="*/ 0 h 1974"/>
                  <a:gd name="T2" fmla="*/ 872 w 1172"/>
                  <a:gd name="T3" fmla="*/ 0 h 1974"/>
                  <a:gd name="T4" fmla="*/ 0 w 1172"/>
                  <a:gd name="T5" fmla="*/ 0 h 1974"/>
                  <a:gd name="T6" fmla="*/ 0 w 1172"/>
                  <a:gd name="T7" fmla="*/ 104 h 1974"/>
                  <a:gd name="T8" fmla="*/ 0 w 1172"/>
                  <a:gd name="T9" fmla="*/ 1296 h 1974"/>
                  <a:gd name="T10" fmla="*/ 413 w 1172"/>
                  <a:gd name="T11" fmla="*/ 1881 h 1974"/>
                  <a:gd name="T12" fmla="*/ 1171 w 1172"/>
                  <a:gd name="T13" fmla="*/ 1962 h 1974"/>
                  <a:gd name="T14" fmla="*/ 872 w 1172"/>
                  <a:gd name="T15" fmla="*/ 1457 h 1974"/>
                  <a:gd name="T16" fmla="*/ 872 w 1172"/>
                  <a:gd name="T17" fmla="*/ 1044 h 1974"/>
                  <a:gd name="T18" fmla="*/ 872 w 1172"/>
                  <a:gd name="T19"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1974">
                    <a:moveTo>
                      <a:pt x="872" y="0"/>
                    </a:moveTo>
                    <a:lnTo>
                      <a:pt x="872" y="0"/>
                    </a:lnTo>
                    <a:cubicBezTo>
                      <a:pt x="0" y="0"/>
                      <a:pt x="0" y="0"/>
                      <a:pt x="0" y="0"/>
                    </a:cubicBezTo>
                    <a:cubicBezTo>
                      <a:pt x="0" y="104"/>
                      <a:pt x="0" y="104"/>
                      <a:pt x="0" y="104"/>
                    </a:cubicBezTo>
                    <a:cubicBezTo>
                      <a:pt x="0" y="104"/>
                      <a:pt x="0" y="963"/>
                      <a:pt x="0" y="1296"/>
                    </a:cubicBezTo>
                    <a:cubicBezTo>
                      <a:pt x="0" y="1480"/>
                      <a:pt x="149" y="1755"/>
                      <a:pt x="413" y="1881"/>
                    </a:cubicBezTo>
                    <a:cubicBezTo>
                      <a:pt x="631" y="1973"/>
                      <a:pt x="918" y="1962"/>
                      <a:pt x="1171" y="1962"/>
                    </a:cubicBezTo>
                    <a:cubicBezTo>
                      <a:pt x="1171" y="1962"/>
                      <a:pt x="872" y="1789"/>
                      <a:pt x="872" y="1457"/>
                    </a:cubicBezTo>
                    <a:cubicBezTo>
                      <a:pt x="872" y="1124"/>
                      <a:pt x="872" y="1044"/>
                      <a:pt x="872" y="1044"/>
                    </a:cubicBezTo>
                    <a:cubicBezTo>
                      <a:pt x="872" y="0"/>
                      <a:pt x="872" y="0"/>
                      <a:pt x="872" y="0"/>
                    </a:cubicBezTo>
                  </a:path>
                </a:pathLst>
              </a:custGeom>
              <a:grpFill/>
              <a:ln>
                <a:noFill/>
              </a:ln>
              <a:effectLst/>
            </p:spPr>
            <p:txBody>
              <a:bodyPr wrap="none" anchor="ctr"/>
              <a:lstStyle/>
              <a:p>
                <a:pPr algn="ctr"/>
                <a:endParaRPr lang="en-US"/>
              </a:p>
            </p:txBody>
          </p:sp>
        </p:grpSp>
        <p:grpSp>
          <p:nvGrpSpPr>
            <p:cNvPr id="61" name="Group 169">
              <a:extLst>
                <a:ext uri="{FF2B5EF4-FFF2-40B4-BE49-F238E27FC236}">
                  <a16:creationId xmlns:a16="http://schemas.microsoft.com/office/drawing/2014/main" id="{1855DF1C-A389-43B7-9CDC-08DC4639A18A}"/>
                </a:ext>
              </a:extLst>
            </p:cNvPr>
            <p:cNvGrpSpPr/>
            <p:nvPr/>
          </p:nvGrpSpPr>
          <p:grpSpPr>
            <a:xfrm>
              <a:off x="3563495" y="2162831"/>
              <a:ext cx="1358632" cy="565410"/>
              <a:chOff x="3563495" y="2162831"/>
              <a:chExt cx="1358632" cy="565410"/>
            </a:xfrm>
          </p:grpSpPr>
          <p:sp>
            <p:nvSpPr>
              <p:cNvPr id="66" name="Freeform 161">
                <a:extLst>
                  <a:ext uri="{FF2B5EF4-FFF2-40B4-BE49-F238E27FC236}">
                    <a16:creationId xmlns:a16="http://schemas.microsoft.com/office/drawing/2014/main" id="{8696BEBC-CC73-4ECB-8E0A-2C7C03AD400A}"/>
                  </a:ext>
                </a:extLst>
              </p:cNvPr>
              <p:cNvSpPr>
                <a:spLocks noChangeArrowheads="1"/>
              </p:cNvSpPr>
              <p:nvPr/>
            </p:nvSpPr>
            <p:spPr bwMode="auto">
              <a:xfrm>
                <a:off x="3563495" y="2448281"/>
                <a:ext cx="1358632" cy="279960"/>
              </a:xfrm>
              <a:custGeom>
                <a:avLst/>
                <a:gdLst>
                  <a:gd name="T0" fmla="*/ 2180 w 2181"/>
                  <a:gd name="T1" fmla="*/ 35 h 449"/>
                  <a:gd name="T2" fmla="*/ 2180 w 2181"/>
                  <a:gd name="T3" fmla="*/ 35 h 449"/>
                  <a:gd name="T4" fmla="*/ 2180 w 2181"/>
                  <a:gd name="T5" fmla="*/ 0 h 449"/>
                  <a:gd name="T6" fmla="*/ 0 w 2181"/>
                  <a:gd name="T7" fmla="*/ 0 h 449"/>
                  <a:gd name="T8" fmla="*/ 0 w 2181"/>
                  <a:gd name="T9" fmla="*/ 448 h 449"/>
                  <a:gd name="T10" fmla="*/ 2180 w 2181"/>
                  <a:gd name="T11" fmla="*/ 448 h 449"/>
                  <a:gd name="T12" fmla="*/ 2180 w 2181"/>
                  <a:gd name="T13" fmla="*/ 35 h 449"/>
                </a:gdLst>
                <a:ahLst/>
                <a:cxnLst>
                  <a:cxn ang="0">
                    <a:pos x="T0" y="T1"/>
                  </a:cxn>
                  <a:cxn ang="0">
                    <a:pos x="T2" y="T3"/>
                  </a:cxn>
                  <a:cxn ang="0">
                    <a:pos x="T4" y="T5"/>
                  </a:cxn>
                  <a:cxn ang="0">
                    <a:pos x="T6" y="T7"/>
                  </a:cxn>
                  <a:cxn ang="0">
                    <a:pos x="T8" y="T9"/>
                  </a:cxn>
                  <a:cxn ang="0">
                    <a:pos x="T10" y="T11"/>
                  </a:cxn>
                  <a:cxn ang="0">
                    <a:pos x="T12" y="T13"/>
                  </a:cxn>
                </a:cxnLst>
                <a:rect l="0" t="0" r="r" b="b"/>
                <a:pathLst>
                  <a:path w="2181" h="449">
                    <a:moveTo>
                      <a:pt x="2180" y="35"/>
                    </a:moveTo>
                    <a:lnTo>
                      <a:pt x="2180" y="35"/>
                    </a:lnTo>
                    <a:cubicBezTo>
                      <a:pt x="2180" y="23"/>
                      <a:pt x="2180" y="12"/>
                      <a:pt x="2180" y="0"/>
                    </a:cubicBezTo>
                    <a:cubicBezTo>
                      <a:pt x="1136" y="0"/>
                      <a:pt x="447" y="0"/>
                      <a:pt x="0" y="0"/>
                    </a:cubicBezTo>
                    <a:cubicBezTo>
                      <a:pt x="0" y="448"/>
                      <a:pt x="0" y="448"/>
                      <a:pt x="0" y="448"/>
                    </a:cubicBezTo>
                    <a:cubicBezTo>
                      <a:pt x="2180" y="448"/>
                      <a:pt x="2180" y="448"/>
                      <a:pt x="2180" y="448"/>
                    </a:cubicBezTo>
                    <a:cubicBezTo>
                      <a:pt x="2180" y="448"/>
                      <a:pt x="2180" y="367"/>
                      <a:pt x="2180" y="35"/>
                    </a:cubicBezTo>
                  </a:path>
                </a:pathLst>
              </a:custGeom>
              <a:gradFill>
                <a:gsLst>
                  <a:gs pos="92000">
                    <a:schemeClr val="bg2">
                      <a:lumMod val="50000"/>
                    </a:schemeClr>
                  </a:gs>
                  <a:gs pos="0">
                    <a:schemeClr val="bg2">
                      <a:lumMod val="75000"/>
                    </a:schemeClr>
                  </a:gs>
                </a:gsLst>
                <a:lin ang="2700000" scaled="1"/>
              </a:gradFill>
              <a:ln>
                <a:noFill/>
              </a:ln>
              <a:effectLst/>
            </p:spPr>
            <p:txBody>
              <a:bodyPr wrap="none" anchor="ctr"/>
              <a:lstStyle/>
              <a:p>
                <a:pPr algn="ctr"/>
                <a:endParaRPr lang="en-US"/>
              </a:p>
            </p:txBody>
          </p:sp>
          <p:sp>
            <p:nvSpPr>
              <p:cNvPr id="67" name="Freeform 162">
                <a:extLst>
                  <a:ext uri="{FF2B5EF4-FFF2-40B4-BE49-F238E27FC236}">
                    <a16:creationId xmlns:a16="http://schemas.microsoft.com/office/drawing/2014/main" id="{A31C89D1-DC09-435B-904E-98A9BF650A66}"/>
                  </a:ext>
                </a:extLst>
              </p:cNvPr>
              <p:cNvSpPr>
                <a:spLocks noChangeArrowheads="1"/>
              </p:cNvSpPr>
              <p:nvPr/>
            </p:nvSpPr>
            <p:spPr bwMode="auto">
              <a:xfrm>
                <a:off x="3563495" y="2162831"/>
                <a:ext cx="1358632" cy="285450"/>
              </a:xfrm>
              <a:custGeom>
                <a:avLst/>
                <a:gdLst>
                  <a:gd name="T0" fmla="*/ 1882 w 2181"/>
                  <a:gd name="T1" fmla="*/ 0 h 460"/>
                  <a:gd name="T2" fmla="*/ 1882 w 2181"/>
                  <a:gd name="T3" fmla="*/ 0 h 460"/>
                  <a:gd name="T4" fmla="*/ 0 w 2181"/>
                  <a:gd name="T5" fmla="*/ 0 h 460"/>
                  <a:gd name="T6" fmla="*/ 0 w 2181"/>
                  <a:gd name="T7" fmla="*/ 459 h 460"/>
                  <a:gd name="T8" fmla="*/ 2180 w 2181"/>
                  <a:gd name="T9" fmla="*/ 459 h 460"/>
                  <a:gd name="T10" fmla="*/ 1882 w 2181"/>
                  <a:gd name="T11" fmla="*/ 0 h 460"/>
                </a:gdLst>
                <a:ahLst/>
                <a:cxnLst>
                  <a:cxn ang="0">
                    <a:pos x="T0" y="T1"/>
                  </a:cxn>
                  <a:cxn ang="0">
                    <a:pos x="T2" y="T3"/>
                  </a:cxn>
                  <a:cxn ang="0">
                    <a:pos x="T4" y="T5"/>
                  </a:cxn>
                  <a:cxn ang="0">
                    <a:pos x="T6" y="T7"/>
                  </a:cxn>
                  <a:cxn ang="0">
                    <a:pos x="T8" y="T9"/>
                  </a:cxn>
                  <a:cxn ang="0">
                    <a:pos x="T10" y="T11"/>
                  </a:cxn>
                </a:cxnLst>
                <a:rect l="0" t="0" r="r" b="b"/>
                <a:pathLst>
                  <a:path w="2181" h="460">
                    <a:moveTo>
                      <a:pt x="1882" y="0"/>
                    </a:moveTo>
                    <a:lnTo>
                      <a:pt x="1882" y="0"/>
                    </a:lnTo>
                    <a:cubicBezTo>
                      <a:pt x="826" y="0"/>
                      <a:pt x="287" y="0"/>
                      <a:pt x="0" y="0"/>
                    </a:cubicBezTo>
                    <a:cubicBezTo>
                      <a:pt x="0" y="459"/>
                      <a:pt x="0" y="459"/>
                      <a:pt x="0" y="459"/>
                    </a:cubicBezTo>
                    <a:cubicBezTo>
                      <a:pt x="447" y="459"/>
                      <a:pt x="1136" y="459"/>
                      <a:pt x="2180" y="459"/>
                    </a:cubicBezTo>
                    <a:cubicBezTo>
                      <a:pt x="2157" y="149"/>
                      <a:pt x="1882" y="0"/>
                      <a:pt x="1882" y="0"/>
                    </a:cubicBezTo>
                  </a:path>
                </a:pathLst>
              </a:custGeom>
              <a:solidFill>
                <a:schemeClr val="bg2">
                  <a:lumMod val="75000"/>
                </a:schemeClr>
              </a:solidFill>
              <a:ln>
                <a:noFill/>
              </a:ln>
              <a:effectLst/>
            </p:spPr>
            <p:txBody>
              <a:bodyPr wrap="none" anchor="ctr"/>
              <a:lstStyle/>
              <a:p>
                <a:pPr algn="ctr"/>
                <a:endParaRPr lang="en-US"/>
              </a:p>
            </p:txBody>
          </p:sp>
        </p:grpSp>
        <p:sp>
          <p:nvSpPr>
            <p:cNvPr id="62" name="Freeform 90">
              <a:extLst>
                <a:ext uri="{FF2B5EF4-FFF2-40B4-BE49-F238E27FC236}">
                  <a16:creationId xmlns:a16="http://schemas.microsoft.com/office/drawing/2014/main" id="{4DD64896-D0DD-468B-84CB-D486DE08B541}"/>
                </a:ext>
              </a:extLst>
            </p:cNvPr>
            <p:cNvSpPr>
              <a:spLocks noChangeArrowheads="1"/>
            </p:cNvSpPr>
            <p:nvPr/>
          </p:nvSpPr>
          <p:spPr bwMode="auto">
            <a:xfrm>
              <a:off x="4706666" y="2162831"/>
              <a:ext cx="271727" cy="565410"/>
            </a:xfrm>
            <a:custGeom>
              <a:avLst/>
              <a:gdLst>
                <a:gd name="T0" fmla="*/ 344 w 437"/>
                <a:gd name="T1" fmla="*/ 459 h 908"/>
                <a:gd name="T2" fmla="*/ 344 w 437"/>
                <a:gd name="T3" fmla="*/ 459 h 908"/>
                <a:gd name="T4" fmla="*/ 344 w 437"/>
                <a:gd name="T5" fmla="*/ 471 h 908"/>
                <a:gd name="T6" fmla="*/ 344 w 437"/>
                <a:gd name="T7" fmla="*/ 907 h 908"/>
                <a:gd name="T8" fmla="*/ 436 w 437"/>
                <a:gd name="T9" fmla="*/ 907 h 908"/>
                <a:gd name="T10" fmla="*/ 436 w 437"/>
                <a:gd name="T11" fmla="*/ 494 h 908"/>
                <a:gd name="T12" fmla="*/ 436 w 437"/>
                <a:gd name="T13" fmla="*/ 459 h 908"/>
                <a:gd name="T14" fmla="*/ 138 w 437"/>
                <a:gd name="T15" fmla="*/ 0 h 908"/>
                <a:gd name="T16" fmla="*/ 0 w 437"/>
                <a:gd name="T17" fmla="*/ 0 h 908"/>
                <a:gd name="T18" fmla="*/ 344 w 437"/>
                <a:gd name="T19" fmla="*/ 459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908">
                  <a:moveTo>
                    <a:pt x="344" y="459"/>
                  </a:moveTo>
                  <a:lnTo>
                    <a:pt x="344" y="459"/>
                  </a:lnTo>
                  <a:cubicBezTo>
                    <a:pt x="344" y="471"/>
                    <a:pt x="344" y="471"/>
                    <a:pt x="344" y="471"/>
                  </a:cubicBezTo>
                  <a:cubicBezTo>
                    <a:pt x="344" y="712"/>
                    <a:pt x="344" y="907"/>
                    <a:pt x="344" y="907"/>
                  </a:cubicBezTo>
                  <a:cubicBezTo>
                    <a:pt x="436" y="907"/>
                    <a:pt x="436" y="907"/>
                    <a:pt x="436" y="907"/>
                  </a:cubicBezTo>
                  <a:cubicBezTo>
                    <a:pt x="436" y="907"/>
                    <a:pt x="436" y="826"/>
                    <a:pt x="436" y="494"/>
                  </a:cubicBezTo>
                  <a:cubicBezTo>
                    <a:pt x="436" y="482"/>
                    <a:pt x="436" y="471"/>
                    <a:pt x="436" y="459"/>
                  </a:cubicBezTo>
                  <a:cubicBezTo>
                    <a:pt x="413" y="149"/>
                    <a:pt x="138" y="0"/>
                    <a:pt x="138" y="0"/>
                  </a:cubicBezTo>
                  <a:cubicBezTo>
                    <a:pt x="0" y="0"/>
                    <a:pt x="0" y="0"/>
                    <a:pt x="0" y="0"/>
                  </a:cubicBezTo>
                  <a:cubicBezTo>
                    <a:pt x="0" y="0"/>
                    <a:pt x="333" y="230"/>
                    <a:pt x="344" y="459"/>
                  </a:cubicBezTo>
                </a:path>
              </a:pathLst>
            </a:custGeom>
            <a:solidFill>
              <a:schemeClr val="bg2">
                <a:lumMod val="25000"/>
              </a:schemeClr>
            </a:solidFill>
            <a:ln>
              <a:noFill/>
            </a:ln>
            <a:effectLst/>
          </p:spPr>
          <p:txBody>
            <a:bodyPr wrap="none" anchor="ctr"/>
            <a:lstStyle/>
            <a:p>
              <a:pPr algn="ctr"/>
              <a:endParaRPr lang="en-US"/>
            </a:p>
          </p:txBody>
        </p:sp>
        <p:grpSp>
          <p:nvGrpSpPr>
            <p:cNvPr id="63" name="Group 195">
              <a:extLst>
                <a:ext uri="{FF2B5EF4-FFF2-40B4-BE49-F238E27FC236}">
                  <a16:creationId xmlns:a16="http://schemas.microsoft.com/office/drawing/2014/main" id="{378760B8-FE26-4883-9729-B984B0155342}"/>
                </a:ext>
              </a:extLst>
            </p:cNvPr>
            <p:cNvGrpSpPr/>
            <p:nvPr/>
          </p:nvGrpSpPr>
          <p:grpSpPr>
            <a:xfrm>
              <a:off x="2954148" y="2050299"/>
              <a:ext cx="516005" cy="790476"/>
              <a:chOff x="2954148" y="2050299"/>
              <a:chExt cx="516005" cy="790476"/>
            </a:xfrm>
          </p:grpSpPr>
          <p:sp>
            <p:nvSpPr>
              <p:cNvPr id="64" name="Freeform 163">
                <a:extLst>
                  <a:ext uri="{FF2B5EF4-FFF2-40B4-BE49-F238E27FC236}">
                    <a16:creationId xmlns:a16="http://schemas.microsoft.com/office/drawing/2014/main" id="{A0680811-1F01-4CA6-81D7-9593FF9DFFD8}"/>
                  </a:ext>
                </a:extLst>
              </p:cNvPr>
              <p:cNvSpPr>
                <a:spLocks noChangeArrowheads="1"/>
              </p:cNvSpPr>
              <p:nvPr/>
            </p:nvSpPr>
            <p:spPr bwMode="auto">
              <a:xfrm>
                <a:off x="2954148" y="2448281"/>
                <a:ext cx="516005" cy="392494"/>
              </a:xfrm>
              <a:custGeom>
                <a:avLst/>
                <a:gdLst>
                  <a:gd name="T0" fmla="*/ 459 w 827"/>
                  <a:gd name="T1" fmla="*/ 597 h 632"/>
                  <a:gd name="T2" fmla="*/ 459 w 827"/>
                  <a:gd name="T3" fmla="*/ 597 h 632"/>
                  <a:gd name="T4" fmla="*/ 562 w 827"/>
                  <a:gd name="T5" fmla="*/ 608 h 632"/>
                  <a:gd name="T6" fmla="*/ 596 w 827"/>
                  <a:gd name="T7" fmla="*/ 551 h 632"/>
                  <a:gd name="T8" fmla="*/ 573 w 827"/>
                  <a:gd name="T9" fmla="*/ 505 h 632"/>
                  <a:gd name="T10" fmla="*/ 539 w 827"/>
                  <a:gd name="T11" fmla="*/ 448 h 632"/>
                  <a:gd name="T12" fmla="*/ 826 w 827"/>
                  <a:gd name="T13" fmla="*/ 448 h 632"/>
                  <a:gd name="T14" fmla="*/ 826 w 827"/>
                  <a:gd name="T15" fmla="*/ 0 h 632"/>
                  <a:gd name="T16" fmla="*/ 0 w 827"/>
                  <a:gd name="T17" fmla="*/ 0 h 632"/>
                  <a:gd name="T18" fmla="*/ 22 w 827"/>
                  <a:gd name="T19" fmla="*/ 46 h 632"/>
                  <a:gd name="T20" fmla="*/ 459 w 827"/>
                  <a:gd name="T21" fmla="*/ 59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7" h="632">
                    <a:moveTo>
                      <a:pt x="459" y="597"/>
                    </a:moveTo>
                    <a:lnTo>
                      <a:pt x="459" y="597"/>
                    </a:lnTo>
                    <a:cubicBezTo>
                      <a:pt x="481" y="631"/>
                      <a:pt x="527" y="631"/>
                      <a:pt x="562" y="608"/>
                    </a:cubicBezTo>
                    <a:cubicBezTo>
                      <a:pt x="585" y="586"/>
                      <a:pt x="596" y="574"/>
                      <a:pt x="596" y="551"/>
                    </a:cubicBezTo>
                    <a:cubicBezTo>
                      <a:pt x="596" y="528"/>
                      <a:pt x="585" y="517"/>
                      <a:pt x="573" y="505"/>
                    </a:cubicBezTo>
                    <a:cubicBezTo>
                      <a:pt x="539" y="448"/>
                      <a:pt x="539" y="448"/>
                      <a:pt x="539" y="448"/>
                    </a:cubicBezTo>
                    <a:cubicBezTo>
                      <a:pt x="642" y="448"/>
                      <a:pt x="734" y="448"/>
                      <a:pt x="826" y="448"/>
                    </a:cubicBezTo>
                    <a:cubicBezTo>
                      <a:pt x="826" y="0"/>
                      <a:pt x="826" y="0"/>
                      <a:pt x="826" y="0"/>
                    </a:cubicBezTo>
                    <a:cubicBezTo>
                      <a:pt x="0" y="0"/>
                      <a:pt x="0" y="0"/>
                      <a:pt x="0" y="0"/>
                    </a:cubicBezTo>
                    <a:cubicBezTo>
                      <a:pt x="0" y="12"/>
                      <a:pt x="11" y="35"/>
                      <a:pt x="22" y="46"/>
                    </a:cubicBezTo>
                    <a:cubicBezTo>
                      <a:pt x="459" y="597"/>
                      <a:pt x="459" y="597"/>
                      <a:pt x="459" y="597"/>
                    </a:cubicBezTo>
                  </a:path>
                </a:pathLst>
              </a:custGeom>
              <a:gradFill>
                <a:gsLst>
                  <a:gs pos="92000">
                    <a:schemeClr val="bg2">
                      <a:lumMod val="50000"/>
                    </a:schemeClr>
                  </a:gs>
                  <a:gs pos="0">
                    <a:schemeClr val="bg2">
                      <a:lumMod val="75000"/>
                    </a:schemeClr>
                  </a:gs>
                </a:gsLst>
                <a:lin ang="2700000" scaled="1"/>
              </a:gradFill>
              <a:ln>
                <a:noFill/>
              </a:ln>
              <a:effectLst/>
            </p:spPr>
            <p:txBody>
              <a:bodyPr wrap="none" anchor="ctr"/>
              <a:lstStyle/>
              <a:p>
                <a:pPr algn="ctr"/>
                <a:endParaRPr lang="en-US"/>
              </a:p>
            </p:txBody>
          </p:sp>
          <p:sp>
            <p:nvSpPr>
              <p:cNvPr id="65" name="Freeform 164">
                <a:extLst>
                  <a:ext uri="{FF2B5EF4-FFF2-40B4-BE49-F238E27FC236}">
                    <a16:creationId xmlns:a16="http://schemas.microsoft.com/office/drawing/2014/main" id="{C2CB777A-22EA-4C52-BD75-F052E66CB189}"/>
                  </a:ext>
                </a:extLst>
              </p:cNvPr>
              <p:cNvSpPr>
                <a:spLocks noChangeArrowheads="1"/>
              </p:cNvSpPr>
              <p:nvPr/>
            </p:nvSpPr>
            <p:spPr bwMode="auto">
              <a:xfrm>
                <a:off x="2954148" y="2050299"/>
                <a:ext cx="516005" cy="400728"/>
              </a:xfrm>
              <a:custGeom>
                <a:avLst/>
                <a:gdLst>
                  <a:gd name="T0" fmla="*/ 826 w 827"/>
                  <a:gd name="T1" fmla="*/ 183 h 643"/>
                  <a:gd name="T2" fmla="*/ 826 w 827"/>
                  <a:gd name="T3" fmla="*/ 183 h 643"/>
                  <a:gd name="T4" fmla="*/ 539 w 827"/>
                  <a:gd name="T5" fmla="*/ 183 h 643"/>
                  <a:gd name="T6" fmla="*/ 573 w 827"/>
                  <a:gd name="T7" fmla="*/ 137 h 643"/>
                  <a:gd name="T8" fmla="*/ 562 w 827"/>
                  <a:gd name="T9" fmla="*/ 34 h 643"/>
                  <a:gd name="T10" fmla="*/ 459 w 827"/>
                  <a:gd name="T11" fmla="*/ 46 h 643"/>
                  <a:gd name="T12" fmla="*/ 22 w 827"/>
                  <a:gd name="T13" fmla="*/ 596 h 643"/>
                  <a:gd name="T14" fmla="*/ 0 w 827"/>
                  <a:gd name="T15" fmla="*/ 642 h 643"/>
                  <a:gd name="T16" fmla="*/ 826 w 827"/>
                  <a:gd name="T17" fmla="*/ 642 h 643"/>
                  <a:gd name="T18" fmla="*/ 826 w 827"/>
                  <a:gd name="T19" fmla="*/ 18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7" h="643">
                    <a:moveTo>
                      <a:pt x="826" y="183"/>
                    </a:moveTo>
                    <a:lnTo>
                      <a:pt x="826" y="183"/>
                    </a:lnTo>
                    <a:cubicBezTo>
                      <a:pt x="539" y="183"/>
                      <a:pt x="539" y="183"/>
                      <a:pt x="539" y="183"/>
                    </a:cubicBezTo>
                    <a:cubicBezTo>
                      <a:pt x="573" y="137"/>
                      <a:pt x="573" y="137"/>
                      <a:pt x="573" y="137"/>
                    </a:cubicBezTo>
                    <a:cubicBezTo>
                      <a:pt x="596" y="103"/>
                      <a:pt x="596" y="57"/>
                      <a:pt x="562" y="34"/>
                    </a:cubicBezTo>
                    <a:cubicBezTo>
                      <a:pt x="527" y="0"/>
                      <a:pt x="481" y="11"/>
                      <a:pt x="459" y="46"/>
                    </a:cubicBezTo>
                    <a:cubicBezTo>
                      <a:pt x="22" y="596"/>
                      <a:pt x="22" y="596"/>
                      <a:pt x="22" y="596"/>
                    </a:cubicBezTo>
                    <a:cubicBezTo>
                      <a:pt x="11" y="608"/>
                      <a:pt x="0" y="619"/>
                      <a:pt x="0" y="642"/>
                    </a:cubicBezTo>
                    <a:cubicBezTo>
                      <a:pt x="0" y="642"/>
                      <a:pt x="0" y="642"/>
                      <a:pt x="826" y="642"/>
                    </a:cubicBezTo>
                    <a:cubicBezTo>
                      <a:pt x="826" y="183"/>
                      <a:pt x="826" y="183"/>
                      <a:pt x="826" y="183"/>
                    </a:cubicBezTo>
                  </a:path>
                </a:pathLst>
              </a:custGeom>
              <a:solidFill>
                <a:schemeClr val="bg2">
                  <a:lumMod val="75000"/>
                </a:schemeClr>
              </a:solidFill>
              <a:ln>
                <a:noFill/>
              </a:ln>
              <a:effectLst/>
            </p:spPr>
            <p:txBody>
              <a:bodyPr wrap="none" anchor="ctr"/>
              <a:lstStyle/>
              <a:p>
                <a:pPr algn="ctr"/>
                <a:endParaRPr lang="en-US"/>
              </a:p>
            </p:txBody>
          </p:sp>
        </p:grpSp>
      </p:grpSp>
      <p:grpSp>
        <p:nvGrpSpPr>
          <p:cNvPr id="81" name="Group 229">
            <a:extLst>
              <a:ext uri="{FF2B5EF4-FFF2-40B4-BE49-F238E27FC236}">
                <a16:creationId xmlns:a16="http://schemas.microsoft.com/office/drawing/2014/main" id="{7CA489B3-945E-45BA-9C1D-0D6F8B0D54C5}"/>
              </a:ext>
            </a:extLst>
          </p:cNvPr>
          <p:cNvGrpSpPr/>
          <p:nvPr/>
        </p:nvGrpSpPr>
        <p:grpSpPr>
          <a:xfrm>
            <a:off x="2556882" y="1485341"/>
            <a:ext cx="3107742" cy="1410981"/>
            <a:chOff x="2653922" y="1391569"/>
            <a:chExt cx="3221561" cy="2031085"/>
          </a:xfrm>
        </p:grpSpPr>
        <p:grpSp>
          <p:nvGrpSpPr>
            <p:cNvPr id="82" name="Group 171">
              <a:extLst>
                <a:ext uri="{FF2B5EF4-FFF2-40B4-BE49-F238E27FC236}">
                  <a16:creationId xmlns:a16="http://schemas.microsoft.com/office/drawing/2014/main" id="{CDC91D29-C89E-4EDE-B1CC-821F3E0B4060}"/>
                </a:ext>
              </a:extLst>
            </p:cNvPr>
            <p:cNvGrpSpPr/>
            <p:nvPr/>
          </p:nvGrpSpPr>
          <p:grpSpPr>
            <a:xfrm>
              <a:off x="4956436" y="1484889"/>
              <a:ext cx="919047" cy="1937765"/>
              <a:chOff x="4764816" y="1484889"/>
              <a:chExt cx="919047" cy="1937765"/>
            </a:xfrm>
            <a:gradFill>
              <a:gsLst>
                <a:gs pos="58000">
                  <a:schemeClr val="tx2">
                    <a:lumMod val="75000"/>
                  </a:schemeClr>
                </a:gs>
                <a:gs pos="100000">
                  <a:schemeClr val="tx2">
                    <a:lumMod val="60000"/>
                    <a:lumOff val="40000"/>
                  </a:schemeClr>
                </a:gs>
              </a:gsLst>
              <a:lin ang="16200000" scaled="1"/>
            </a:gradFill>
          </p:grpSpPr>
          <p:sp>
            <p:nvSpPr>
              <p:cNvPr id="90" name="Freeform 85">
                <a:extLst>
                  <a:ext uri="{FF2B5EF4-FFF2-40B4-BE49-F238E27FC236}">
                    <a16:creationId xmlns:a16="http://schemas.microsoft.com/office/drawing/2014/main" id="{C3DAB377-67E0-47E6-97BD-C661C6E2E12F}"/>
                  </a:ext>
                </a:extLst>
              </p:cNvPr>
              <p:cNvSpPr>
                <a:spLocks noChangeArrowheads="1"/>
              </p:cNvSpPr>
              <p:nvPr/>
            </p:nvSpPr>
            <p:spPr bwMode="auto">
              <a:xfrm>
                <a:off x="4764816" y="1484889"/>
                <a:ext cx="735582" cy="636773"/>
              </a:xfrm>
              <a:custGeom>
                <a:avLst/>
                <a:gdLst>
                  <a:gd name="T0" fmla="*/ 298 w 1183"/>
                  <a:gd name="T1" fmla="*/ 1022 h 1023"/>
                  <a:gd name="T2" fmla="*/ 298 w 1183"/>
                  <a:gd name="T3" fmla="*/ 1022 h 1023"/>
                  <a:gd name="T4" fmla="*/ 1182 w 1183"/>
                  <a:gd name="T5" fmla="*/ 1022 h 1023"/>
                  <a:gd name="T6" fmla="*/ 1182 w 1183"/>
                  <a:gd name="T7" fmla="*/ 688 h 1023"/>
                  <a:gd name="T8" fmla="*/ 757 w 1183"/>
                  <a:gd name="T9" fmla="*/ 103 h 1023"/>
                  <a:gd name="T10" fmla="*/ 0 w 1183"/>
                  <a:gd name="T11" fmla="*/ 23 h 1023"/>
                  <a:gd name="T12" fmla="*/ 298 w 1183"/>
                  <a:gd name="T13" fmla="*/ 528 h 1023"/>
                  <a:gd name="T14" fmla="*/ 298 w 1183"/>
                  <a:gd name="T15" fmla="*/ 930 h 1023"/>
                  <a:gd name="T16" fmla="*/ 298 w 1183"/>
                  <a:gd name="T17" fmla="*/ 102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3" h="1023">
                    <a:moveTo>
                      <a:pt x="298" y="1022"/>
                    </a:moveTo>
                    <a:lnTo>
                      <a:pt x="298" y="1022"/>
                    </a:lnTo>
                    <a:cubicBezTo>
                      <a:pt x="1182" y="1022"/>
                      <a:pt x="1182" y="1022"/>
                      <a:pt x="1182" y="1022"/>
                    </a:cubicBezTo>
                    <a:cubicBezTo>
                      <a:pt x="1182" y="964"/>
                      <a:pt x="1182" y="861"/>
                      <a:pt x="1182" y="688"/>
                    </a:cubicBezTo>
                    <a:cubicBezTo>
                      <a:pt x="1182" y="505"/>
                      <a:pt x="1021" y="229"/>
                      <a:pt x="757" y="103"/>
                    </a:cubicBezTo>
                    <a:cubicBezTo>
                      <a:pt x="550" y="0"/>
                      <a:pt x="252" y="23"/>
                      <a:pt x="0" y="23"/>
                    </a:cubicBezTo>
                    <a:cubicBezTo>
                      <a:pt x="0" y="23"/>
                      <a:pt x="298" y="195"/>
                      <a:pt x="298" y="528"/>
                    </a:cubicBezTo>
                    <a:cubicBezTo>
                      <a:pt x="298" y="849"/>
                      <a:pt x="298" y="930"/>
                      <a:pt x="298" y="930"/>
                    </a:cubicBezTo>
                    <a:cubicBezTo>
                      <a:pt x="298" y="964"/>
                      <a:pt x="298" y="998"/>
                      <a:pt x="298" y="1022"/>
                    </a:cubicBezTo>
                  </a:path>
                </a:pathLst>
              </a:custGeom>
              <a:grpFill/>
              <a:ln>
                <a:noFill/>
              </a:ln>
              <a:effectLst/>
            </p:spPr>
            <p:txBody>
              <a:bodyPr wrap="none" anchor="ctr"/>
              <a:lstStyle/>
              <a:p>
                <a:pPr algn="ctr"/>
                <a:endParaRPr lang="en-US"/>
              </a:p>
            </p:txBody>
          </p:sp>
          <p:sp>
            <p:nvSpPr>
              <p:cNvPr id="91" name="Freeform 86">
                <a:extLst>
                  <a:ext uri="{FF2B5EF4-FFF2-40B4-BE49-F238E27FC236}">
                    <a16:creationId xmlns:a16="http://schemas.microsoft.com/office/drawing/2014/main" id="{F00A3950-367B-48DF-8F10-759512AB0CA2}"/>
                  </a:ext>
                </a:extLst>
              </p:cNvPr>
              <p:cNvSpPr>
                <a:spLocks noChangeArrowheads="1"/>
              </p:cNvSpPr>
              <p:nvPr/>
            </p:nvSpPr>
            <p:spPr bwMode="auto">
              <a:xfrm>
                <a:off x="4948281" y="2121662"/>
                <a:ext cx="735582" cy="1300992"/>
              </a:xfrm>
              <a:custGeom>
                <a:avLst/>
                <a:gdLst>
                  <a:gd name="T0" fmla="*/ 884 w 1183"/>
                  <a:gd name="T1" fmla="*/ 80 h 2089"/>
                  <a:gd name="T2" fmla="*/ 884 w 1183"/>
                  <a:gd name="T3" fmla="*/ 80 h 2089"/>
                  <a:gd name="T4" fmla="*/ 884 w 1183"/>
                  <a:gd name="T5" fmla="*/ 0 h 2089"/>
                  <a:gd name="T6" fmla="*/ 0 w 1183"/>
                  <a:gd name="T7" fmla="*/ 0 h 2089"/>
                  <a:gd name="T8" fmla="*/ 0 w 1183"/>
                  <a:gd name="T9" fmla="*/ 217 h 2089"/>
                  <a:gd name="T10" fmla="*/ 0 w 1183"/>
                  <a:gd name="T11" fmla="*/ 1411 h 2089"/>
                  <a:gd name="T12" fmla="*/ 425 w 1183"/>
                  <a:gd name="T13" fmla="*/ 1996 h 2089"/>
                  <a:gd name="T14" fmla="*/ 1182 w 1183"/>
                  <a:gd name="T15" fmla="*/ 2077 h 2089"/>
                  <a:gd name="T16" fmla="*/ 884 w 1183"/>
                  <a:gd name="T17" fmla="*/ 1572 h 2089"/>
                  <a:gd name="T18" fmla="*/ 884 w 1183"/>
                  <a:gd name="T19" fmla="*/ 1158 h 2089"/>
                  <a:gd name="T20" fmla="*/ 884 w 1183"/>
                  <a:gd name="T21" fmla="*/ 8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3" h="2089">
                    <a:moveTo>
                      <a:pt x="884" y="80"/>
                    </a:moveTo>
                    <a:lnTo>
                      <a:pt x="884" y="80"/>
                    </a:lnTo>
                    <a:cubicBezTo>
                      <a:pt x="884" y="80"/>
                      <a:pt x="884" y="57"/>
                      <a:pt x="884" y="0"/>
                    </a:cubicBezTo>
                    <a:cubicBezTo>
                      <a:pt x="0" y="0"/>
                      <a:pt x="0" y="0"/>
                      <a:pt x="0" y="0"/>
                    </a:cubicBezTo>
                    <a:cubicBezTo>
                      <a:pt x="0" y="217"/>
                      <a:pt x="0" y="217"/>
                      <a:pt x="0" y="217"/>
                    </a:cubicBezTo>
                    <a:cubicBezTo>
                      <a:pt x="0" y="217"/>
                      <a:pt x="0" y="1078"/>
                      <a:pt x="0" y="1411"/>
                    </a:cubicBezTo>
                    <a:cubicBezTo>
                      <a:pt x="0" y="1594"/>
                      <a:pt x="161" y="1870"/>
                      <a:pt x="425" y="1996"/>
                    </a:cubicBezTo>
                    <a:cubicBezTo>
                      <a:pt x="631" y="2088"/>
                      <a:pt x="930" y="2077"/>
                      <a:pt x="1182" y="2077"/>
                    </a:cubicBezTo>
                    <a:cubicBezTo>
                      <a:pt x="1182" y="2077"/>
                      <a:pt x="884" y="1904"/>
                      <a:pt x="884" y="1572"/>
                    </a:cubicBezTo>
                    <a:cubicBezTo>
                      <a:pt x="884" y="1239"/>
                      <a:pt x="884" y="1158"/>
                      <a:pt x="884" y="1158"/>
                    </a:cubicBezTo>
                    <a:cubicBezTo>
                      <a:pt x="884" y="80"/>
                      <a:pt x="884" y="80"/>
                      <a:pt x="884" y="80"/>
                    </a:cubicBezTo>
                  </a:path>
                </a:pathLst>
              </a:custGeom>
              <a:grpFill/>
              <a:ln>
                <a:noFill/>
              </a:ln>
              <a:effectLst/>
            </p:spPr>
            <p:txBody>
              <a:bodyPr wrap="none" anchor="ctr"/>
              <a:lstStyle/>
              <a:p>
                <a:pPr algn="ctr"/>
                <a:endParaRPr lang="en-US"/>
              </a:p>
            </p:txBody>
          </p:sp>
        </p:grpSp>
        <p:grpSp>
          <p:nvGrpSpPr>
            <p:cNvPr id="83" name="Group 168">
              <a:extLst>
                <a:ext uri="{FF2B5EF4-FFF2-40B4-BE49-F238E27FC236}">
                  <a16:creationId xmlns:a16="http://schemas.microsoft.com/office/drawing/2014/main" id="{3A24F472-FAE2-4C34-B101-9239F5423959}"/>
                </a:ext>
              </a:extLst>
            </p:cNvPr>
            <p:cNvGrpSpPr/>
            <p:nvPr/>
          </p:nvGrpSpPr>
          <p:grpSpPr>
            <a:xfrm>
              <a:off x="3220408" y="1498612"/>
              <a:ext cx="1893850" cy="565409"/>
              <a:chOff x="3220408" y="1498612"/>
              <a:chExt cx="1893850" cy="565409"/>
            </a:xfrm>
          </p:grpSpPr>
          <p:sp>
            <p:nvSpPr>
              <p:cNvPr id="88" name="Freeform 157">
                <a:extLst>
                  <a:ext uri="{FF2B5EF4-FFF2-40B4-BE49-F238E27FC236}">
                    <a16:creationId xmlns:a16="http://schemas.microsoft.com/office/drawing/2014/main" id="{222F08FE-1102-45F0-92EE-21E54803D6DF}"/>
                  </a:ext>
                </a:extLst>
              </p:cNvPr>
              <p:cNvSpPr>
                <a:spLocks noChangeArrowheads="1"/>
              </p:cNvSpPr>
              <p:nvPr/>
            </p:nvSpPr>
            <p:spPr bwMode="auto">
              <a:xfrm>
                <a:off x="3220408" y="1784061"/>
                <a:ext cx="1893850" cy="279960"/>
              </a:xfrm>
              <a:custGeom>
                <a:avLst/>
                <a:gdLst>
                  <a:gd name="T0" fmla="*/ 3041 w 3042"/>
                  <a:gd name="T1" fmla="*/ 46 h 449"/>
                  <a:gd name="T2" fmla="*/ 3041 w 3042"/>
                  <a:gd name="T3" fmla="*/ 46 h 449"/>
                  <a:gd name="T4" fmla="*/ 3041 w 3042"/>
                  <a:gd name="T5" fmla="*/ 0 h 449"/>
                  <a:gd name="T6" fmla="*/ 0 w 3042"/>
                  <a:gd name="T7" fmla="*/ 0 h 449"/>
                  <a:gd name="T8" fmla="*/ 0 w 3042"/>
                  <a:gd name="T9" fmla="*/ 448 h 449"/>
                  <a:gd name="T10" fmla="*/ 3041 w 3042"/>
                  <a:gd name="T11" fmla="*/ 448 h 449"/>
                  <a:gd name="T12" fmla="*/ 3041 w 3042"/>
                  <a:gd name="T13" fmla="*/ 46 h 449"/>
                </a:gdLst>
                <a:ahLst/>
                <a:cxnLst>
                  <a:cxn ang="0">
                    <a:pos x="T0" y="T1"/>
                  </a:cxn>
                  <a:cxn ang="0">
                    <a:pos x="T2" y="T3"/>
                  </a:cxn>
                  <a:cxn ang="0">
                    <a:pos x="T4" y="T5"/>
                  </a:cxn>
                  <a:cxn ang="0">
                    <a:pos x="T6" y="T7"/>
                  </a:cxn>
                  <a:cxn ang="0">
                    <a:pos x="T8" y="T9"/>
                  </a:cxn>
                  <a:cxn ang="0">
                    <a:pos x="T10" y="T11"/>
                  </a:cxn>
                  <a:cxn ang="0">
                    <a:pos x="T12" y="T13"/>
                  </a:cxn>
                </a:cxnLst>
                <a:rect l="0" t="0" r="r" b="b"/>
                <a:pathLst>
                  <a:path w="3042" h="449">
                    <a:moveTo>
                      <a:pt x="3041" y="46"/>
                    </a:moveTo>
                    <a:lnTo>
                      <a:pt x="3041" y="46"/>
                    </a:lnTo>
                    <a:cubicBezTo>
                      <a:pt x="3041" y="23"/>
                      <a:pt x="3041" y="11"/>
                      <a:pt x="3041" y="0"/>
                    </a:cubicBezTo>
                    <a:cubicBezTo>
                      <a:pt x="1469" y="0"/>
                      <a:pt x="551" y="0"/>
                      <a:pt x="0" y="0"/>
                    </a:cubicBezTo>
                    <a:cubicBezTo>
                      <a:pt x="0" y="448"/>
                      <a:pt x="0" y="448"/>
                      <a:pt x="0" y="448"/>
                    </a:cubicBezTo>
                    <a:cubicBezTo>
                      <a:pt x="3041" y="448"/>
                      <a:pt x="3041" y="448"/>
                      <a:pt x="3041" y="448"/>
                    </a:cubicBezTo>
                    <a:cubicBezTo>
                      <a:pt x="3041" y="448"/>
                      <a:pt x="3041" y="367"/>
                      <a:pt x="3041" y="46"/>
                    </a:cubicBezTo>
                  </a:path>
                </a:pathLst>
              </a:custGeom>
              <a:gradFill>
                <a:gsLst>
                  <a:gs pos="92000">
                    <a:schemeClr val="tx2">
                      <a:lumMod val="75000"/>
                    </a:schemeClr>
                  </a:gs>
                  <a:gs pos="0">
                    <a:schemeClr val="tx2">
                      <a:lumMod val="40000"/>
                      <a:lumOff val="60000"/>
                    </a:schemeClr>
                  </a:gs>
                </a:gsLst>
                <a:lin ang="2700000" scaled="1"/>
              </a:gradFill>
              <a:ln>
                <a:noFill/>
              </a:ln>
              <a:effectLst/>
            </p:spPr>
            <p:txBody>
              <a:bodyPr wrap="none" anchor="ctr"/>
              <a:lstStyle/>
              <a:p>
                <a:pPr algn="ctr"/>
                <a:endParaRPr lang="en-US"/>
              </a:p>
            </p:txBody>
          </p:sp>
          <p:sp>
            <p:nvSpPr>
              <p:cNvPr id="89" name="Freeform 158">
                <a:extLst>
                  <a:ext uri="{FF2B5EF4-FFF2-40B4-BE49-F238E27FC236}">
                    <a16:creationId xmlns:a16="http://schemas.microsoft.com/office/drawing/2014/main" id="{0BD5B67F-11A3-4A58-8BAB-62EF8713A6D4}"/>
                  </a:ext>
                </a:extLst>
              </p:cNvPr>
              <p:cNvSpPr>
                <a:spLocks noChangeArrowheads="1"/>
              </p:cNvSpPr>
              <p:nvPr/>
            </p:nvSpPr>
            <p:spPr bwMode="auto">
              <a:xfrm>
                <a:off x="3220408" y="1498612"/>
                <a:ext cx="1893850" cy="285450"/>
              </a:xfrm>
              <a:custGeom>
                <a:avLst/>
                <a:gdLst>
                  <a:gd name="T0" fmla="*/ 2743 w 3042"/>
                  <a:gd name="T1" fmla="*/ 0 h 460"/>
                  <a:gd name="T2" fmla="*/ 2743 w 3042"/>
                  <a:gd name="T3" fmla="*/ 0 h 460"/>
                  <a:gd name="T4" fmla="*/ 0 w 3042"/>
                  <a:gd name="T5" fmla="*/ 0 h 460"/>
                  <a:gd name="T6" fmla="*/ 0 w 3042"/>
                  <a:gd name="T7" fmla="*/ 459 h 460"/>
                  <a:gd name="T8" fmla="*/ 3041 w 3042"/>
                  <a:gd name="T9" fmla="*/ 459 h 460"/>
                  <a:gd name="T10" fmla="*/ 2743 w 3042"/>
                  <a:gd name="T11" fmla="*/ 0 h 460"/>
                </a:gdLst>
                <a:ahLst/>
                <a:cxnLst>
                  <a:cxn ang="0">
                    <a:pos x="T0" y="T1"/>
                  </a:cxn>
                  <a:cxn ang="0">
                    <a:pos x="T2" y="T3"/>
                  </a:cxn>
                  <a:cxn ang="0">
                    <a:pos x="T4" y="T5"/>
                  </a:cxn>
                  <a:cxn ang="0">
                    <a:pos x="T6" y="T7"/>
                  </a:cxn>
                  <a:cxn ang="0">
                    <a:pos x="T8" y="T9"/>
                  </a:cxn>
                  <a:cxn ang="0">
                    <a:pos x="T10" y="T11"/>
                  </a:cxn>
                </a:cxnLst>
                <a:rect l="0" t="0" r="r" b="b"/>
                <a:pathLst>
                  <a:path w="3042" h="460">
                    <a:moveTo>
                      <a:pt x="2743" y="0"/>
                    </a:moveTo>
                    <a:lnTo>
                      <a:pt x="2743" y="0"/>
                    </a:lnTo>
                    <a:cubicBezTo>
                      <a:pt x="1067" y="0"/>
                      <a:pt x="333" y="0"/>
                      <a:pt x="0" y="0"/>
                    </a:cubicBezTo>
                    <a:cubicBezTo>
                      <a:pt x="0" y="459"/>
                      <a:pt x="0" y="459"/>
                      <a:pt x="0" y="459"/>
                    </a:cubicBezTo>
                    <a:cubicBezTo>
                      <a:pt x="551" y="459"/>
                      <a:pt x="1469" y="459"/>
                      <a:pt x="3041" y="459"/>
                    </a:cubicBezTo>
                    <a:cubicBezTo>
                      <a:pt x="3018" y="149"/>
                      <a:pt x="2743" y="0"/>
                      <a:pt x="2743" y="0"/>
                    </a:cubicBezTo>
                  </a:path>
                </a:pathLst>
              </a:custGeom>
              <a:solidFill>
                <a:schemeClr val="tx2">
                  <a:lumMod val="40000"/>
                  <a:lumOff val="60000"/>
                </a:schemeClr>
              </a:solidFill>
              <a:ln>
                <a:noFill/>
              </a:ln>
              <a:effectLst/>
            </p:spPr>
            <p:txBody>
              <a:bodyPr wrap="none" anchor="ctr"/>
              <a:lstStyle/>
              <a:p>
                <a:pPr algn="ctr"/>
                <a:endParaRPr lang="en-US"/>
              </a:p>
            </p:txBody>
          </p:sp>
        </p:grpSp>
        <p:grpSp>
          <p:nvGrpSpPr>
            <p:cNvPr id="84" name="Group 203">
              <a:extLst>
                <a:ext uri="{FF2B5EF4-FFF2-40B4-BE49-F238E27FC236}">
                  <a16:creationId xmlns:a16="http://schemas.microsoft.com/office/drawing/2014/main" id="{AB6D06A8-54FB-4040-9581-18DCAF656909}"/>
                </a:ext>
              </a:extLst>
            </p:cNvPr>
            <p:cNvGrpSpPr/>
            <p:nvPr/>
          </p:nvGrpSpPr>
          <p:grpSpPr>
            <a:xfrm>
              <a:off x="2653922" y="1391569"/>
              <a:ext cx="485814" cy="784986"/>
              <a:chOff x="2653922" y="1391569"/>
              <a:chExt cx="485814" cy="784986"/>
            </a:xfrm>
          </p:grpSpPr>
          <p:sp>
            <p:nvSpPr>
              <p:cNvPr id="86" name="Freeform 159">
                <a:extLst>
                  <a:ext uri="{FF2B5EF4-FFF2-40B4-BE49-F238E27FC236}">
                    <a16:creationId xmlns:a16="http://schemas.microsoft.com/office/drawing/2014/main" id="{3A282C6C-4188-474F-A65C-5348FDA2A382}"/>
                  </a:ext>
                </a:extLst>
              </p:cNvPr>
              <p:cNvSpPr>
                <a:spLocks noChangeArrowheads="1"/>
              </p:cNvSpPr>
              <p:nvPr/>
            </p:nvSpPr>
            <p:spPr bwMode="auto">
              <a:xfrm>
                <a:off x="2653922" y="1784061"/>
                <a:ext cx="485814" cy="392494"/>
              </a:xfrm>
              <a:custGeom>
                <a:avLst/>
                <a:gdLst>
                  <a:gd name="T0" fmla="*/ 447 w 781"/>
                  <a:gd name="T1" fmla="*/ 597 h 632"/>
                  <a:gd name="T2" fmla="*/ 447 w 781"/>
                  <a:gd name="T3" fmla="*/ 597 h 632"/>
                  <a:gd name="T4" fmla="*/ 562 w 781"/>
                  <a:gd name="T5" fmla="*/ 608 h 632"/>
                  <a:gd name="T6" fmla="*/ 585 w 781"/>
                  <a:gd name="T7" fmla="*/ 551 h 632"/>
                  <a:gd name="T8" fmla="*/ 573 w 781"/>
                  <a:gd name="T9" fmla="*/ 505 h 632"/>
                  <a:gd name="T10" fmla="*/ 527 w 781"/>
                  <a:gd name="T11" fmla="*/ 448 h 632"/>
                  <a:gd name="T12" fmla="*/ 780 w 781"/>
                  <a:gd name="T13" fmla="*/ 448 h 632"/>
                  <a:gd name="T14" fmla="*/ 780 w 781"/>
                  <a:gd name="T15" fmla="*/ 0 h 632"/>
                  <a:gd name="T16" fmla="*/ 0 w 781"/>
                  <a:gd name="T17" fmla="*/ 0 h 632"/>
                  <a:gd name="T18" fmla="*/ 11 w 781"/>
                  <a:gd name="T19" fmla="*/ 46 h 632"/>
                  <a:gd name="T20" fmla="*/ 447 w 781"/>
                  <a:gd name="T21" fmla="*/ 59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632">
                    <a:moveTo>
                      <a:pt x="447" y="597"/>
                    </a:moveTo>
                    <a:lnTo>
                      <a:pt x="447" y="597"/>
                    </a:lnTo>
                    <a:cubicBezTo>
                      <a:pt x="482" y="631"/>
                      <a:pt x="527" y="631"/>
                      <a:pt x="562" y="608"/>
                    </a:cubicBezTo>
                    <a:cubicBezTo>
                      <a:pt x="573" y="597"/>
                      <a:pt x="585" y="574"/>
                      <a:pt x="585" y="551"/>
                    </a:cubicBezTo>
                    <a:cubicBezTo>
                      <a:pt x="585" y="528"/>
                      <a:pt x="585" y="516"/>
                      <a:pt x="573" y="505"/>
                    </a:cubicBezTo>
                    <a:cubicBezTo>
                      <a:pt x="527" y="448"/>
                      <a:pt x="527" y="448"/>
                      <a:pt x="527" y="448"/>
                    </a:cubicBezTo>
                    <a:cubicBezTo>
                      <a:pt x="608" y="448"/>
                      <a:pt x="700" y="448"/>
                      <a:pt x="780" y="448"/>
                    </a:cubicBezTo>
                    <a:cubicBezTo>
                      <a:pt x="780" y="0"/>
                      <a:pt x="780" y="0"/>
                      <a:pt x="780" y="0"/>
                    </a:cubicBezTo>
                    <a:cubicBezTo>
                      <a:pt x="0" y="0"/>
                      <a:pt x="0" y="0"/>
                      <a:pt x="0" y="0"/>
                    </a:cubicBezTo>
                    <a:cubicBezTo>
                      <a:pt x="0" y="11"/>
                      <a:pt x="0" y="35"/>
                      <a:pt x="11" y="46"/>
                    </a:cubicBezTo>
                    <a:cubicBezTo>
                      <a:pt x="447" y="597"/>
                      <a:pt x="447" y="597"/>
                      <a:pt x="447" y="597"/>
                    </a:cubicBezTo>
                  </a:path>
                </a:pathLst>
              </a:custGeom>
              <a:gradFill>
                <a:gsLst>
                  <a:gs pos="92000">
                    <a:schemeClr val="tx2">
                      <a:lumMod val="60000"/>
                      <a:lumOff val="40000"/>
                    </a:schemeClr>
                  </a:gs>
                  <a:gs pos="0">
                    <a:schemeClr val="tx2">
                      <a:lumMod val="40000"/>
                      <a:lumOff val="60000"/>
                    </a:schemeClr>
                  </a:gs>
                </a:gsLst>
                <a:lin ang="2700000" scaled="1"/>
              </a:gradFill>
              <a:ln>
                <a:noFill/>
              </a:ln>
              <a:effectLst/>
            </p:spPr>
            <p:txBody>
              <a:bodyPr wrap="none" anchor="ctr"/>
              <a:lstStyle/>
              <a:p>
                <a:pPr algn="ctr"/>
                <a:endParaRPr lang="en-US"/>
              </a:p>
            </p:txBody>
          </p:sp>
          <p:sp>
            <p:nvSpPr>
              <p:cNvPr id="87" name="Freeform 160">
                <a:extLst>
                  <a:ext uri="{FF2B5EF4-FFF2-40B4-BE49-F238E27FC236}">
                    <a16:creationId xmlns:a16="http://schemas.microsoft.com/office/drawing/2014/main" id="{EABF904A-7738-4A46-92FA-039A0E52A949}"/>
                  </a:ext>
                </a:extLst>
              </p:cNvPr>
              <p:cNvSpPr>
                <a:spLocks noChangeArrowheads="1"/>
              </p:cNvSpPr>
              <p:nvPr/>
            </p:nvSpPr>
            <p:spPr bwMode="auto">
              <a:xfrm>
                <a:off x="2653922" y="1391569"/>
                <a:ext cx="485814" cy="392493"/>
              </a:xfrm>
              <a:custGeom>
                <a:avLst/>
                <a:gdLst>
                  <a:gd name="T0" fmla="*/ 780 w 781"/>
                  <a:gd name="T1" fmla="*/ 172 h 632"/>
                  <a:gd name="T2" fmla="*/ 780 w 781"/>
                  <a:gd name="T3" fmla="*/ 172 h 632"/>
                  <a:gd name="T4" fmla="*/ 527 w 781"/>
                  <a:gd name="T5" fmla="*/ 172 h 632"/>
                  <a:gd name="T6" fmla="*/ 573 w 781"/>
                  <a:gd name="T7" fmla="*/ 126 h 632"/>
                  <a:gd name="T8" fmla="*/ 562 w 781"/>
                  <a:gd name="T9" fmla="*/ 23 h 632"/>
                  <a:gd name="T10" fmla="*/ 447 w 781"/>
                  <a:gd name="T11" fmla="*/ 34 h 632"/>
                  <a:gd name="T12" fmla="*/ 11 w 781"/>
                  <a:gd name="T13" fmla="*/ 585 h 632"/>
                  <a:gd name="T14" fmla="*/ 0 w 781"/>
                  <a:gd name="T15" fmla="*/ 631 h 632"/>
                  <a:gd name="T16" fmla="*/ 780 w 781"/>
                  <a:gd name="T17" fmla="*/ 631 h 632"/>
                  <a:gd name="T18" fmla="*/ 780 w 781"/>
                  <a:gd name="T19" fmla="*/ 17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632">
                    <a:moveTo>
                      <a:pt x="780" y="172"/>
                    </a:moveTo>
                    <a:lnTo>
                      <a:pt x="780" y="172"/>
                    </a:lnTo>
                    <a:cubicBezTo>
                      <a:pt x="527" y="172"/>
                      <a:pt x="527" y="172"/>
                      <a:pt x="527" y="172"/>
                    </a:cubicBezTo>
                    <a:cubicBezTo>
                      <a:pt x="573" y="126"/>
                      <a:pt x="573" y="126"/>
                      <a:pt x="573" y="126"/>
                    </a:cubicBezTo>
                    <a:cubicBezTo>
                      <a:pt x="596" y="92"/>
                      <a:pt x="585" y="46"/>
                      <a:pt x="562" y="23"/>
                    </a:cubicBezTo>
                    <a:cubicBezTo>
                      <a:pt x="527" y="0"/>
                      <a:pt x="482" y="0"/>
                      <a:pt x="447" y="34"/>
                    </a:cubicBezTo>
                    <a:cubicBezTo>
                      <a:pt x="11" y="585"/>
                      <a:pt x="11" y="585"/>
                      <a:pt x="11" y="585"/>
                    </a:cubicBezTo>
                    <a:cubicBezTo>
                      <a:pt x="0" y="597"/>
                      <a:pt x="0" y="608"/>
                      <a:pt x="0" y="631"/>
                    </a:cubicBezTo>
                    <a:cubicBezTo>
                      <a:pt x="0" y="631"/>
                      <a:pt x="0" y="631"/>
                      <a:pt x="780" y="631"/>
                    </a:cubicBezTo>
                    <a:cubicBezTo>
                      <a:pt x="780" y="172"/>
                      <a:pt x="780" y="172"/>
                      <a:pt x="780" y="172"/>
                    </a:cubicBezTo>
                  </a:path>
                </a:pathLst>
              </a:custGeom>
              <a:solidFill>
                <a:schemeClr val="tx2">
                  <a:lumMod val="40000"/>
                  <a:lumOff val="60000"/>
                </a:schemeClr>
              </a:solidFill>
              <a:ln>
                <a:noFill/>
              </a:ln>
              <a:effectLst/>
            </p:spPr>
            <p:txBody>
              <a:bodyPr wrap="none" anchor="ctr"/>
              <a:lstStyle/>
              <a:p>
                <a:pPr algn="ctr"/>
                <a:endParaRPr lang="en-US"/>
              </a:p>
            </p:txBody>
          </p:sp>
        </p:grpSp>
        <p:sp>
          <p:nvSpPr>
            <p:cNvPr id="85" name="Freeform 87">
              <a:extLst>
                <a:ext uri="{FF2B5EF4-FFF2-40B4-BE49-F238E27FC236}">
                  <a16:creationId xmlns:a16="http://schemas.microsoft.com/office/drawing/2014/main" id="{42E657D7-59EF-4597-B9CD-84C5F6179622}"/>
                </a:ext>
              </a:extLst>
            </p:cNvPr>
            <p:cNvSpPr>
              <a:spLocks noChangeArrowheads="1"/>
            </p:cNvSpPr>
            <p:nvPr/>
          </p:nvSpPr>
          <p:spPr bwMode="auto">
            <a:xfrm>
              <a:off x="4871349" y="1498612"/>
              <a:ext cx="271727" cy="565410"/>
            </a:xfrm>
            <a:custGeom>
              <a:avLst/>
              <a:gdLst>
                <a:gd name="T0" fmla="*/ 356 w 437"/>
                <a:gd name="T1" fmla="*/ 907 h 908"/>
                <a:gd name="T2" fmla="*/ 356 w 437"/>
                <a:gd name="T3" fmla="*/ 907 h 908"/>
                <a:gd name="T4" fmla="*/ 436 w 437"/>
                <a:gd name="T5" fmla="*/ 907 h 908"/>
                <a:gd name="T6" fmla="*/ 436 w 437"/>
                <a:gd name="T7" fmla="*/ 505 h 908"/>
                <a:gd name="T8" fmla="*/ 436 w 437"/>
                <a:gd name="T9" fmla="*/ 494 h 908"/>
                <a:gd name="T10" fmla="*/ 436 w 437"/>
                <a:gd name="T11" fmla="*/ 459 h 908"/>
                <a:gd name="T12" fmla="*/ 138 w 437"/>
                <a:gd name="T13" fmla="*/ 0 h 908"/>
                <a:gd name="T14" fmla="*/ 0 w 437"/>
                <a:gd name="T15" fmla="*/ 0 h 908"/>
                <a:gd name="T16" fmla="*/ 356 w 437"/>
                <a:gd name="T17" fmla="*/ 459 h 908"/>
                <a:gd name="T18" fmla="*/ 356 w 437"/>
                <a:gd name="T19" fmla="*/ 470 h 908"/>
                <a:gd name="T20" fmla="*/ 356 w 437"/>
                <a:gd name="T21"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908">
                  <a:moveTo>
                    <a:pt x="356" y="907"/>
                  </a:moveTo>
                  <a:lnTo>
                    <a:pt x="356" y="907"/>
                  </a:lnTo>
                  <a:cubicBezTo>
                    <a:pt x="436" y="907"/>
                    <a:pt x="436" y="907"/>
                    <a:pt x="436" y="907"/>
                  </a:cubicBezTo>
                  <a:cubicBezTo>
                    <a:pt x="436" y="907"/>
                    <a:pt x="436" y="826"/>
                    <a:pt x="436" y="505"/>
                  </a:cubicBezTo>
                  <a:cubicBezTo>
                    <a:pt x="436" y="494"/>
                    <a:pt x="436" y="494"/>
                    <a:pt x="436" y="494"/>
                  </a:cubicBezTo>
                  <a:cubicBezTo>
                    <a:pt x="436" y="482"/>
                    <a:pt x="436" y="470"/>
                    <a:pt x="436" y="459"/>
                  </a:cubicBezTo>
                  <a:cubicBezTo>
                    <a:pt x="413" y="149"/>
                    <a:pt x="138" y="0"/>
                    <a:pt x="138" y="0"/>
                  </a:cubicBezTo>
                  <a:cubicBezTo>
                    <a:pt x="0" y="0"/>
                    <a:pt x="0" y="0"/>
                    <a:pt x="0" y="0"/>
                  </a:cubicBezTo>
                  <a:cubicBezTo>
                    <a:pt x="0" y="0"/>
                    <a:pt x="333" y="230"/>
                    <a:pt x="356" y="459"/>
                  </a:cubicBezTo>
                  <a:cubicBezTo>
                    <a:pt x="356" y="470"/>
                    <a:pt x="356" y="470"/>
                    <a:pt x="356" y="470"/>
                  </a:cubicBezTo>
                  <a:cubicBezTo>
                    <a:pt x="356" y="711"/>
                    <a:pt x="356" y="907"/>
                    <a:pt x="356" y="907"/>
                  </a:cubicBezTo>
                </a:path>
              </a:pathLst>
            </a:custGeom>
            <a:solidFill>
              <a:schemeClr val="tx2">
                <a:lumMod val="75000"/>
              </a:schemeClr>
            </a:solidFill>
            <a:ln>
              <a:noFill/>
            </a:ln>
            <a:effectLst/>
          </p:spPr>
          <p:txBody>
            <a:bodyPr wrap="none" anchor="ctr"/>
            <a:lstStyle/>
            <a:p>
              <a:pPr algn="ctr"/>
              <a:endParaRPr lang="en-US"/>
            </a:p>
          </p:txBody>
        </p:sp>
      </p:grpSp>
      <p:grpSp>
        <p:nvGrpSpPr>
          <p:cNvPr id="92" name="Group 227">
            <a:extLst>
              <a:ext uri="{FF2B5EF4-FFF2-40B4-BE49-F238E27FC236}">
                <a16:creationId xmlns:a16="http://schemas.microsoft.com/office/drawing/2014/main" id="{1BDE92F3-12A9-42A4-9594-CE130282286E}"/>
              </a:ext>
            </a:extLst>
          </p:cNvPr>
          <p:cNvGrpSpPr/>
          <p:nvPr/>
        </p:nvGrpSpPr>
        <p:grpSpPr>
          <a:xfrm>
            <a:off x="3158861" y="1132097"/>
            <a:ext cx="2953264" cy="1742377"/>
            <a:chOff x="3441316" y="735582"/>
            <a:chExt cx="2656919" cy="3041139"/>
          </a:xfrm>
        </p:grpSpPr>
        <p:grpSp>
          <p:nvGrpSpPr>
            <p:cNvPr id="93" name="Group 165">
              <a:extLst>
                <a:ext uri="{FF2B5EF4-FFF2-40B4-BE49-F238E27FC236}">
                  <a16:creationId xmlns:a16="http://schemas.microsoft.com/office/drawing/2014/main" id="{CAD7EE93-7A39-4160-AEC7-777117CA0EA8}"/>
                </a:ext>
              </a:extLst>
            </p:cNvPr>
            <p:cNvGrpSpPr/>
            <p:nvPr/>
          </p:nvGrpSpPr>
          <p:grpSpPr>
            <a:xfrm>
              <a:off x="3976574" y="850860"/>
              <a:ext cx="1386079" cy="565410"/>
              <a:chOff x="3976574" y="850860"/>
              <a:chExt cx="1386079" cy="565410"/>
            </a:xfrm>
          </p:grpSpPr>
          <p:sp>
            <p:nvSpPr>
              <p:cNvPr id="101" name="Freeform 77">
                <a:extLst>
                  <a:ext uri="{FF2B5EF4-FFF2-40B4-BE49-F238E27FC236}">
                    <a16:creationId xmlns:a16="http://schemas.microsoft.com/office/drawing/2014/main" id="{BA948ABF-9888-4AB6-B5C4-264D999B8B29}"/>
                  </a:ext>
                </a:extLst>
              </p:cNvPr>
              <p:cNvSpPr>
                <a:spLocks noChangeArrowheads="1"/>
              </p:cNvSpPr>
              <p:nvPr/>
            </p:nvSpPr>
            <p:spPr bwMode="auto">
              <a:xfrm>
                <a:off x="3976574" y="1136310"/>
                <a:ext cx="1386079" cy="279960"/>
              </a:xfrm>
              <a:custGeom>
                <a:avLst/>
                <a:gdLst>
                  <a:gd name="T0" fmla="*/ 2227 w 2228"/>
                  <a:gd name="T1" fmla="*/ 34 h 448"/>
                  <a:gd name="T2" fmla="*/ 2227 w 2228"/>
                  <a:gd name="T3" fmla="*/ 34 h 448"/>
                  <a:gd name="T4" fmla="*/ 2227 w 2228"/>
                  <a:gd name="T5" fmla="*/ 0 h 448"/>
                  <a:gd name="T6" fmla="*/ 0 w 2228"/>
                  <a:gd name="T7" fmla="*/ 0 h 448"/>
                  <a:gd name="T8" fmla="*/ 0 w 2228"/>
                  <a:gd name="T9" fmla="*/ 447 h 448"/>
                  <a:gd name="T10" fmla="*/ 2227 w 2228"/>
                  <a:gd name="T11" fmla="*/ 447 h 448"/>
                  <a:gd name="T12" fmla="*/ 2227 w 2228"/>
                  <a:gd name="T13" fmla="*/ 34 h 448"/>
                </a:gdLst>
                <a:ahLst/>
                <a:cxnLst>
                  <a:cxn ang="0">
                    <a:pos x="T0" y="T1"/>
                  </a:cxn>
                  <a:cxn ang="0">
                    <a:pos x="T2" y="T3"/>
                  </a:cxn>
                  <a:cxn ang="0">
                    <a:pos x="T4" y="T5"/>
                  </a:cxn>
                  <a:cxn ang="0">
                    <a:pos x="T6" y="T7"/>
                  </a:cxn>
                  <a:cxn ang="0">
                    <a:pos x="T8" y="T9"/>
                  </a:cxn>
                  <a:cxn ang="0">
                    <a:pos x="T10" y="T11"/>
                  </a:cxn>
                  <a:cxn ang="0">
                    <a:pos x="T12" y="T13"/>
                  </a:cxn>
                </a:cxnLst>
                <a:rect l="0" t="0" r="r" b="b"/>
                <a:pathLst>
                  <a:path w="2228" h="448">
                    <a:moveTo>
                      <a:pt x="2227" y="34"/>
                    </a:moveTo>
                    <a:lnTo>
                      <a:pt x="2227" y="34"/>
                    </a:lnTo>
                    <a:cubicBezTo>
                      <a:pt x="2227" y="23"/>
                      <a:pt x="2227" y="11"/>
                      <a:pt x="2227" y="0"/>
                    </a:cubicBezTo>
                    <a:cubicBezTo>
                      <a:pt x="1137" y="0"/>
                      <a:pt x="437" y="0"/>
                      <a:pt x="0" y="0"/>
                    </a:cubicBezTo>
                    <a:cubicBezTo>
                      <a:pt x="0" y="447"/>
                      <a:pt x="0" y="447"/>
                      <a:pt x="0" y="447"/>
                    </a:cubicBezTo>
                    <a:cubicBezTo>
                      <a:pt x="2227" y="447"/>
                      <a:pt x="2227" y="447"/>
                      <a:pt x="2227" y="447"/>
                    </a:cubicBezTo>
                    <a:cubicBezTo>
                      <a:pt x="2227" y="447"/>
                      <a:pt x="2227" y="367"/>
                      <a:pt x="2227" y="34"/>
                    </a:cubicBezTo>
                  </a:path>
                </a:pathLst>
              </a:custGeom>
              <a:gradFill flip="none" rotWithShape="1">
                <a:gsLst>
                  <a:gs pos="92000">
                    <a:schemeClr val="accent2"/>
                  </a:gs>
                  <a:gs pos="0">
                    <a:schemeClr val="accent2">
                      <a:lumMod val="60000"/>
                      <a:lumOff val="40000"/>
                    </a:schemeClr>
                  </a:gs>
                </a:gsLst>
                <a:lin ang="2700000" scaled="1"/>
                <a:tileRect/>
              </a:gradFill>
              <a:ln>
                <a:noFill/>
              </a:ln>
              <a:effectLst/>
            </p:spPr>
            <p:txBody>
              <a:bodyPr wrap="none" anchor="ctr"/>
              <a:lstStyle/>
              <a:p>
                <a:pPr algn="ctr"/>
                <a:endParaRPr lang="en-US"/>
              </a:p>
            </p:txBody>
          </p:sp>
          <p:sp>
            <p:nvSpPr>
              <p:cNvPr id="102" name="Freeform 79">
                <a:extLst>
                  <a:ext uri="{FF2B5EF4-FFF2-40B4-BE49-F238E27FC236}">
                    <a16:creationId xmlns:a16="http://schemas.microsoft.com/office/drawing/2014/main" id="{D4B434E8-382C-4FD5-A958-32FB2CA9CF83}"/>
                  </a:ext>
                </a:extLst>
              </p:cNvPr>
              <p:cNvSpPr>
                <a:spLocks noChangeArrowheads="1"/>
              </p:cNvSpPr>
              <p:nvPr/>
            </p:nvSpPr>
            <p:spPr bwMode="auto">
              <a:xfrm>
                <a:off x="3976574" y="850860"/>
                <a:ext cx="1386079" cy="285450"/>
              </a:xfrm>
              <a:custGeom>
                <a:avLst/>
                <a:gdLst>
                  <a:gd name="T0" fmla="*/ 1928 w 2228"/>
                  <a:gd name="T1" fmla="*/ 0 h 460"/>
                  <a:gd name="T2" fmla="*/ 1928 w 2228"/>
                  <a:gd name="T3" fmla="*/ 0 h 460"/>
                  <a:gd name="T4" fmla="*/ 0 w 2228"/>
                  <a:gd name="T5" fmla="*/ 0 h 460"/>
                  <a:gd name="T6" fmla="*/ 0 w 2228"/>
                  <a:gd name="T7" fmla="*/ 459 h 460"/>
                  <a:gd name="T8" fmla="*/ 2227 w 2228"/>
                  <a:gd name="T9" fmla="*/ 459 h 460"/>
                  <a:gd name="T10" fmla="*/ 1928 w 2228"/>
                  <a:gd name="T11" fmla="*/ 0 h 460"/>
                </a:gdLst>
                <a:ahLst/>
                <a:cxnLst>
                  <a:cxn ang="0">
                    <a:pos x="T0" y="T1"/>
                  </a:cxn>
                  <a:cxn ang="0">
                    <a:pos x="T2" y="T3"/>
                  </a:cxn>
                  <a:cxn ang="0">
                    <a:pos x="T4" y="T5"/>
                  </a:cxn>
                  <a:cxn ang="0">
                    <a:pos x="T6" y="T7"/>
                  </a:cxn>
                  <a:cxn ang="0">
                    <a:pos x="T8" y="T9"/>
                  </a:cxn>
                  <a:cxn ang="0">
                    <a:pos x="T10" y="T11"/>
                  </a:cxn>
                </a:cxnLst>
                <a:rect l="0" t="0" r="r" b="b"/>
                <a:pathLst>
                  <a:path w="2228" h="460">
                    <a:moveTo>
                      <a:pt x="1928" y="0"/>
                    </a:moveTo>
                    <a:lnTo>
                      <a:pt x="1928" y="0"/>
                    </a:lnTo>
                    <a:cubicBezTo>
                      <a:pt x="804" y="0"/>
                      <a:pt x="253" y="0"/>
                      <a:pt x="0" y="0"/>
                    </a:cubicBezTo>
                    <a:cubicBezTo>
                      <a:pt x="0" y="459"/>
                      <a:pt x="0" y="459"/>
                      <a:pt x="0" y="459"/>
                    </a:cubicBezTo>
                    <a:cubicBezTo>
                      <a:pt x="437" y="459"/>
                      <a:pt x="1137" y="459"/>
                      <a:pt x="2227" y="459"/>
                    </a:cubicBezTo>
                    <a:cubicBezTo>
                      <a:pt x="2204" y="149"/>
                      <a:pt x="1928" y="0"/>
                      <a:pt x="1928" y="0"/>
                    </a:cubicBezTo>
                  </a:path>
                </a:pathLst>
              </a:custGeom>
              <a:solidFill>
                <a:schemeClr val="accent2">
                  <a:lumMod val="60000"/>
                  <a:lumOff val="40000"/>
                </a:schemeClr>
              </a:solidFill>
              <a:ln>
                <a:noFill/>
              </a:ln>
              <a:effectLst/>
            </p:spPr>
            <p:txBody>
              <a:bodyPr wrap="none" anchor="ctr"/>
              <a:lstStyle/>
              <a:p>
                <a:pPr algn="ctr"/>
                <a:endParaRPr lang="en-US"/>
              </a:p>
            </p:txBody>
          </p:sp>
        </p:grpSp>
        <p:grpSp>
          <p:nvGrpSpPr>
            <p:cNvPr id="94" name="Group 217">
              <a:extLst>
                <a:ext uri="{FF2B5EF4-FFF2-40B4-BE49-F238E27FC236}">
                  <a16:creationId xmlns:a16="http://schemas.microsoft.com/office/drawing/2014/main" id="{A4AC597B-1070-4223-A1C1-DEB2657B76C2}"/>
                </a:ext>
              </a:extLst>
            </p:cNvPr>
            <p:cNvGrpSpPr/>
            <p:nvPr/>
          </p:nvGrpSpPr>
          <p:grpSpPr>
            <a:xfrm>
              <a:off x="3441316" y="735582"/>
              <a:ext cx="480325" cy="793222"/>
              <a:chOff x="3441316" y="735582"/>
              <a:chExt cx="480325" cy="793222"/>
            </a:xfrm>
          </p:grpSpPr>
          <p:sp>
            <p:nvSpPr>
              <p:cNvPr id="99" name="Freeform 78">
                <a:extLst>
                  <a:ext uri="{FF2B5EF4-FFF2-40B4-BE49-F238E27FC236}">
                    <a16:creationId xmlns:a16="http://schemas.microsoft.com/office/drawing/2014/main" id="{87D95848-C5C2-4B71-B65C-2250557644D8}"/>
                  </a:ext>
                </a:extLst>
              </p:cNvPr>
              <p:cNvSpPr>
                <a:spLocks noChangeArrowheads="1"/>
              </p:cNvSpPr>
              <p:nvPr/>
            </p:nvSpPr>
            <p:spPr bwMode="auto">
              <a:xfrm>
                <a:off x="3441316" y="1136310"/>
                <a:ext cx="480325" cy="392494"/>
              </a:xfrm>
              <a:custGeom>
                <a:avLst/>
                <a:gdLst>
                  <a:gd name="T0" fmla="*/ 448 w 770"/>
                  <a:gd name="T1" fmla="*/ 585 h 632"/>
                  <a:gd name="T2" fmla="*/ 448 w 770"/>
                  <a:gd name="T3" fmla="*/ 585 h 632"/>
                  <a:gd name="T4" fmla="*/ 551 w 770"/>
                  <a:gd name="T5" fmla="*/ 608 h 632"/>
                  <a:gd name="T6" fmla="*/ 586 w 770"/>
                  <a:gd name="T7" fmla="*/ 539 h 632"/>
                  <a:gd name="T8" fmla="*/ 574 w 770"/>
                  <a:gd name="T9" fmla="*/ 493 h 632"/>
                  <a:gd name="T10" fmla="*/ 529 w 770"/>
                  <a:gd name="T11" fmla="*/ 447 h 632"/>
                  <a:gd name="T12" fmla="*/ 769 w 770"/>
                  <a:gd name="T13" fmla="*/ 447 h 632"/>
                  <a:gd name="T14" fmla="*/ 769 w 770"/>
                  <a:gd name="T15" fmla="*/ 0 h 632"/>
                  <a:gd name="T16" fmla="*/ 0 w 770"/>
                  <a:gd name="T17" fmla="*/ 0 h 632"/>
                  <a:gd name="T18" fmla="*/ 12 w 770"/>
                  <a:gd name="T19" fmla="*/ 46 h 632"/>
                  <a:gd name="T20" fmla="*/ 448 w 770"/>
                  <a:gd name="T21" fmla="*/ 58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632">
                    <a:moveTo>
                      <a:pt x="448" y="585"/>
                    </a:moveTo>
                    <a:lnTo>
                      <a:pt x="448" y="585"/>
                    </a:lnTo>
                    <a:cubicBezTo>
                      <a:pt x="483" y="620"/>
                      <a:pt x="529" y="631"/>
                      <a:pt x="551" y="608"/>
                    </a:cubicBezTo>
                    <a:cubicBezTo>
                      <a:pt x="574" y="585"/>
                      <a:pt x="586" y="562"/>
                      <a:pt x="586" y="539"/>
                    </a:cubicBezTo>
                    <a:cubicBezTo>
                      <a:pt x="586" y="528"/>
                      <a:pt x="574" y="516"/>
                      <a:pt x="574" y="493"/>
                    </a:cubicBezTo>
                    <a:cubicBezTo>
                      <a:pt x="529" y="447"/>
                      <a:pt x="529" y="447"/>
                      <a:pt x="529" y="447"/>
                    </a:cubicBezTo>
                    <a:cubicBezTo>
                      <a:pt x="609" y="447"/>
                      <a:pt x="689" y="447"/>
                      <a:pt x="769" y="447"/>
                    </a:cubicBezTo>
                    <a:cubicBezTo>
                      <a:pt x="769" y="0"/>
                      <a:pt x="769" y="0"/>
                      <a:pt x="769" y="0"/>
                    </a:cubicBezTo>
                    <a:cubicBezTo>
                      <a:pt x="0" y="0"/>
                      <a:pt x="0" y="0"/>
                      <a:pt x="0" y="0"/>
                    </a:cubicBezTo>
                    <a:cubicBezTo>
                      <a:pt x="0" y="11"/>
                      <a:pt x="0" y="23"/>
                      <a:pt x="12" y="46"/>
                    </a:cubicBezTo>
                    <a:cubicBezTo>
                      <a:pt x="448" y="585"/>
                      <a:pt x="448" y="585"/>
                      <a:pt x="448" y="585"/>
                    </a:cubicBezTo>
                  </a:path>
                </a:pathLst>
              </a:custGeom>
              <a:gradFill>
                <a:gsLst>
                  <a:gs pos="92000">
                    <a:schemeClr val="accent2"/>
                  </a:gs>
                  <a:gs pos="0">
                    <a:schemeClr val="accent2">
                      <a:lumMod val="60000"/>
                      <a:lumOff val="40000"/>
                    </a:schemeClr>
                  </a:gs>
                </a:gsLst>
                <a:lin ang="2700000" scaled="1"/>
              </a:gradFill>
              <a:ln>
                <a:noFill/>
              </a:ln>
              <a:effectLst/>
            </p:spPr>
            <p:txBody>
              <a:bodyPr wrap="none" anchor="ctr"/>
              <a:lstStyle/>
              <a:p>
                <a:pPr algn="ctr"/>
                <a:endParaRPr lang="en-US"/>
              </a:p>
            </p:txBody>
          </p:sp>
          <p:sp>
            <p:nvSpPr>
              <p:cNvPr id="100" name="Freeform 80">
                <a:extLst>
                  <a:ext uri="{FF2B5EF4-FFF2-40B4-BE49-F238E27FC236}">
                    <a16:creationId xmlns:a16="http://schemas.microsoft.com/office/drawing/2014/main" id="{6BEF8E2A-512D-43ED-8C8B-15BF35E9A9F3}"/>
                  </a:ext>
                </a:extLst>
              </p:cNvPr>
              <p:cNvSpPr>
                <a:spLocks noChangeArrowheads="1"/>
              </p:cNvSpPr>
              <p:nvPr/>
            </p:nvSpPr>
            <p:spPr bwMode="auto">
              <a:xfrm>
                <a:off x="3441316" y="735582"/>
                <a:ext cx="480325" cy="400728"/>
              </a:xfrm>
              <a:custGeom>
                <a:avLst/>
                <a:gdLst>
                  <a:gd name="T0" fmla="*/ 769 w 770"/>
                  <a:gd name="T1" fmla="*/ 184 h 644"/>
                  <a:gd name="T2" fmla="*/ 769 w 770"/>
                  <a:gd name="T3" fmla="*/ 184 h 644"/>
                  <a:gd name="T4" fmla="*/ 529 w 770"/>
                  <a:gd name="T5" fmla="*/ 184 h 644"/>
                  <a:gd name="T6" fmla="*/ 574 w 770"/>
                  <a:gd name="T7" fmla="*/ 138 h 644"/>
                  <a:gd name="T8" fmla="*/ 551 w 770"/>
                  <a:gd name="T9" fmla="*/ 23 h 644"/>
                  <a:gd name="T10" fmla="*/ 448 w 770"/>
                  <a:gd name="T11" fmla="*/ 35 h 644"/>
                  <a:gd name="T12" fmla="*/ 12 w 770"/>
                  <a:gd name="T13" fmla="*/ 585 h 644"/>
                  <a:gd name="T14" fmla="*/ 0 w 770"/>
                  <a:gd name="T15" fmla="*/ 643 h 644"/>
                  <a:gd name="T16" fmla="*/ 769 w 770"/>
                  <a:gd name="T17" fmla="*/ 643 h 644"/>
                  <a:gd name="T18" fmla="*/ 769 w 770"/>
                  <a:gd name="T19" fmla="*/ 18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0" h="644">
                    <a:moveTo>
                      <a:pt x="769" y="184"/>
                    </a:moveTo>
                    <a:lnTo>
                      <a:pt x="769" y="184"/>
                    </a:lnTo>
                    <a:cubicBezTo>
                      <a:pt x="529" y="184"/>
                      <a:pt x="529" y="184"/>
                      <a:pt x="529" y="184"/>
                    </a:cubicBezTo>
                    <a:cubicBezTo>
                      <a:pt x="574" y="138"/>
                      <a:pt x="574" y="138"/>
                      <a:pt x="574" y="138"/>
                    </a:cubicBezTo>
                    <a:cubicBezTo>
                      <a:pt x="597" y="103"/>
                      <a:pt x="586" y="57"/>
                      <a:pt x="551" y="23"/>
                    </a:cubicBezTo>
                    <a:cubicBezTo>
                      <a:pt x="529" y="0"/>
                      <a:pt x="483" y="11"/>
                      <a:pt x="448" y="35"/>
                    </a:cubicBezTo>
                    <a:cubicBezTo>
                      <a:pt x="12" y="585"/>
                      <a:pt x="12" y="585"/>
                      <a:pt x="12" y="585"/>
                    </a:cubicBezTo>
                    <a:cubicBezTo>
                      <a:pt x="0" y="608"/>
                      <a:pt x="0" y="620"/>
                      <a:pt x="0" y="643"/>
                    </a:cubicBezTo>
                    <a:cubicBezTo>
                      <a:pt x="0" y="643"/>
                      <a:pt x="0" y="643"/>
                      <a:pt x="769" y="643"/>
                    </a:cubicBezTo>
                    <a:cubicBezTo>
                      <a:pt x="769" y="184"/>
                      <a:pt x="769" y="184"/>
                      <a:pt x="769" y="184"/>
                    </a:cubicBezTo>
                  </a:path>
                </a:pathLst>
              </a:custGeom>
              <a:solidFill>
                <a:schemeClr val="accent2">
                  <a:lumMod val="60000"/>
                  <a:lumOff val="40000"/>
                </a:schemeClr>
              </a:solidFill>
              <a:ln>
                <a:noFill/>
              </a:ln>
              <a:effectLst/>
            </p:spPr>
            <p:txBody>
              <a:bodyPr wrap="none" anchor="ctr"/>
              <a:lstStyle/>
              <a:p>
                <a:pPr algn="ctr"/>
                <a:endParaRPr lang="en-US"/>
              </a:p>
            </p:txBody>
          </p:sp>
        </p:grpSp>
        <p:grpSp>
          <p:nvGrpSpPr>
            <p:cNvPr id="95" name="Group 170">
              <a:extLst>
                <a:ext uri="{FF2B5EF4-FFF2-40B4-BE49-F238E27FC236}">
                  <a16:creationId xmlns:a16="http://schemas.microsoft.com/office/drawing/2014/main" id="{85E65B3A-F593-4617-B157-D352D6B65F45}"/>
                </a:ext>
              </a:extLst>
            </p:cNvPr>
            <p:cNvGrpSpPr/>
            <p:nvPr/>
          </p:nvGrpSpPr>
          <p:grpSpPr>
            <a:xfrm>
              <a:off x="5184246" y="834392"/>
              <a:ext cx="913989" cy="2942329"/>
              <a:chOff x="4992626" y="834392"/>
              <a:chExt cx="913989" cy="2942329"/>
            </a:xfrm>
            <a:gradFill>
              <a:gsLst>
                <a:gs pos="58000">
                  <a:schemeClr val="accent2">
                    <a:lumMod val="88000"/>
                  </a:schemeClr>
                </a:gs>
                <a:gs pos="100000">
                  <a:schemeClr val="accent2">
                    <a:lumMod val="60000"/>
                    <a:lumOff val="40000"/>
                  </a:schemeClr>
                </a:gs>
              </a:gsLst>
              <a:lin ang="16200000" scaled="1"/>
            </a:gradFill>
          </p:grpSpPr>
          <p:sp>
            <p:nvSpPr>
              <p:cNvPr id="97" name="Freeform 82">
                <a:extLst>
                  <a:ext uri="{FF2B5EF4-FFF2-40B4-BE49-F238E27FC236}">
                    <a16:creationId xmlns:a16="http://schemas.microsoft.com/office/drawing/2014/main" id="{02C610B1-5D4A-4233-9839-111AF1F68D1C}"/>
                  </a:ext>
                </a:extLst>
              </p:cNvPr>
              <p:cNvSpPr>
                <a:spLocks noChangeArrowheads="1"/>
              </p:cNvSpPr>
              <p:nvPr/>
            </p:nvSpPr>
            <p:spPr bwMode="auto">
              <a:xfrm>
                <a:off x="5171033" y="1569974"/>
                <a:ext cx="735582" cy="2206747"/>
              </a:xfrm>
              <a:custGeom>
                <a:avLst/>
                <a:gdLst>
                  <a:gd name="T0" fmla="*/ 872 w 1183"/>
                  <a:gd name="T1" fmla="*/ 0 h 3546"/>
                  <a:gd name="T2" fmla="*/ 872 w 1183"/>
                  <a:gd name="T3" fmla="*/ 0 h 3546"/>
                  <a:gd name="T4" fmla="*/ 0 w 1183"/>
                  <a:gd name="T5" fmla="*/ 0 h 3546"/>
                  <a:gd name="T6" fmla="*/ 0 w 1183"/>
                  <a:gd name="T7" fmla="*/ 57 h 3546"/>
                  <a:gd name="T8" fmla="*/ 0 w 1183"/>
                  <a:gd name="T9" fmla="*/ 2869 h 3546"/>
                  <a:gd name="T10" fmla="*/ 425 w 1183"/>
                  <a:gd name="T11" fmla="*/ 3453 h 3546"/>
                  <a:gd name="T12" fmla="*/ 1182 w 1183"/>
                  <a:gd name="T13" fmla="*/ 3533 h 3546"/>
                  <a:gd name="T14" fmla="*/ 872 w 1183"/>
                  <a:gd name="T15" fmla="*/ 3028 h 3546"/>
                  <a:gd name="T16" fmla="*/ 872 w 1183"/>
                  <a:gd name="T17" fmla="*/ 998 h 3546"/>
                  <a:gd name="T18" fmla="*/ 872 w 1183"/>
                  <a:gd name="T19" fmla="*/ 0 h 3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3" h="3546">
                    <a:moveTo>
                      <a:pt x="872" y="0"/>
                    </a:moveTo>
                    <a:lnTo>
                      <a:pt x="872" y="0"/>
                    </a:lnTo>
                    <a:cubicBezTo>
                      <a:pt x="0" y="0"/>
                      <a:pt x="0" y="0"/>
                      <a:pt x="0" y="0"/>
                    </a:cubicBezTo>
                    <a:cubicBezTo>
                      <a:pt x="0" y="57"/>
                      <a:pt x="0" y="57"/>
                      <a:pt x="0" y="57"/>
                    </a:cubicBezTo>
                    <a:cubicBezTo>
                      <a:pt x="0" y="57"/>
                      <a:pt x="0" y="2536"/>
                      <a:pt x="0" y="2869"/>
                    </a:cubicBezTo>
                    <a:cubicBezTo>
                      <a:pt x="0" y="3051"/>
                      <a:pt x="149" y="3327"/>
                      <a:pt x="425" y="3453"/>
                    </a:cubicBezTo>
                    <a:cubicBezTo>
                      <a:pt x="631" y="3545"/>
                      <a:pt x="929" y="3533"/>
                      <a:pt x="1182" y="3533"/>
                    </a:cubicBezTo>
                    <a:cubicBezTo>
                      <a:pt x="1182" y="3533"/>
                      <a:pt x="872" y="3361"/>
                      <a:pt x="872" y="3028"/>
                    </a:cubicBezTo>
                    <a:cubicBezTo>
                      <a:pt x="872" y="2697"/>
                      <a:pt x="872" y="998"/>
                      <a:pt x="872" y="998"/>
                    </a:cubicBezTo>
                    <a:cubicBezTo>
                      <a:pt x="872" y="0"/>
                      <a:pt x="872" y="0"/>
                      <a:pt x="872" y="0"/>
                    </a:cubicBezTo>
                  </a:path>
                </a:pathLst>
              </a:custGeom>
              <a:grpFill/>
              <a:ln>
                <a:noFill/>
              </a:ln>
              <a:effectLst/>
            </p:spPr>
            <p:txBody>
              <a:bodyPr wrap="none" anchor="ctr"/>
              <a:lstStyle/>
              <a:p>
                <a:pPr algn="ctr"/>
                <a:endParaRPr lang="en-US"/>
              </a:p>
            </p:txBody>
          </p:sp>
          <p:sp>
            <p:nvSpPr>
              <p:cNvPr id="98" name="Freeform 83">
                <a:extLst>
                  <a:ext uri="{FF2B5EF4-FFF2-40B4-BE49-F238E27FC236}">
                    <a16:creationId xmlns:a16="http://schemas.microsoft.com/office/drawing/2014/main" id="{6FECA54F-DD4E-4B66-AEF9-0626B2176314}"/>
                  </a:ext>
                </a:extLst>
              </p:cNvPr>
              <p:cNvSpPr>
                <a:spLocks noChangeArrowheads="1"/>
              </p:cNvSpPr>
              <p:nvPr/>
            </p:nvSpPr>
            <p:spPr bwMode="auto">
              <a:xfrm>
                <a:off x="4992626" y="834392"/>
                <a:ext cx="721859" cy="735582"/>
              </a:xfrm>
              <a:custGeom>
                <a:avLst/>
                <a:gdLst>
                  <a:gd name="T0" fmla="*/ 287 w 1160"/>
                  <a:gd name="T1" fmla="*/ 1182 h 1183"/>
                  <a:gd name="T2" fmla="*/ 287 w 1160"/>
                  <a:gd name="T3" fmla="*/ 1182 h 1183"/>
                  <a:gd name="T4" fmla="*/ 1159 w 1160"/>
                  <a:gd name="T5" fmla="*/ 1182 h 1183"/>
                  <a:gd name="T6" fmla="*/ 1159 w 1160"/>
                  <a:gd name="T7" fmla="*/ 1090 h 1183"/>
                  <a:gd name="T8" fmla="*/ 1159 w 1160"/>
                  <a:gd name="T9" fmla="*/ 677 h 1183"/>
                  <a:gd name="T10" fmla="*/ 746 w 1160"/>
                  <a:gd name="T11" fmla="*/ 103 h 1183"/>
                  <a:gd name="T12" fmla="*/ 0 w 1160"/>
                  <a:gd name="T13" fmla="*/ 23 h 1183"/>
                  <a:gd name="T14" fmla="*/ 0 w 1160"/>
                  <a:gd name="T15" fmla="*/ 34 h 1183"/>
                  <a:gd name="T16" fmla="*/ 287 w 1160"/>
                  <a:gd name="T17" fmla="*/ 516 h 1183"/>
                  <a:gd name="T18" fmla="*/ 287 w 1160"/>
                  <a:gd name="T19" fmla="*/ 929 h 1183"/>
                  <a:gd name="T20" fmla="*/ 287 w 1160"/>
                  <a:gd name="T21" fmla="*/ 1182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0" h="1183">
                    <a:moveTo>
                      <a:pt x="287" y="1182"/>
                    </a:moveTo>
                    <a:lnTo>
                      <a:pt x="287" y="1182"/>
                    </a:lnTo>
                    <a:cubicBezTo>
                      <a:pt x="1159" y="1182"/>
                      <a:pt x="1159" y="1182"/>
                      <a:pt x="1159" y="1182"/>
                    </a:cubicBezTo>
                    <a:cubicBezTo>
                      <a:pt x="1159" y="1090"/>
                      <a:pt x="1159" y="1090"/>
                      <a:pt x="1159" y="1090"/>
                    </a:cubicBezTo>
                    <a:cubicBezTo>
                      <a:pt x="1159" y="1090"/>
                      <a:pt x="1159" y="1010"/>
                      <a:pt x="1159" y="677"/>
                    </a:cubicBezTo>
                    <a:cubicBezTo>
                      <a:pt x="1159" y="493"/>
                      <a:pt x="1010" y="229"/>
                      <a:pt x="746" y="103"/>
                    </a:cubicBezTo>
                    <a:cubicBezTo>
                      <a:pt x="539" y="0"/>
                      <a:pt x="252" y="23"/>
                      <a:pt x="0" y="23"/>
                    </a:cubicBezTo>
                    <a:cubicBezTo>
                      <a:pt x="0" y="34"/>
                      <a:pt x="0" y="34"/>
                      <a:pt x="0" y="34"/>
                    </a:cubicBezTo>
                    <a:cubicBezTo>
                      <a:pt x="57" y="69"/>
                      <a:pt x="287" y="229"/>
                      <a:pt x="287" y="516"/>
                    </a:cubicBezTo>
                    <a:cubicBezTo>
                      <a:pt x="287" y="849"/>
                      <a:pt x="287" y="929"/>
                      <a:pt x="287" y="929"/>
                    </a:cubicBezTo>
                    <a:cubicBezTo>
                      <a:pt x="287" y="1067"/>
                      <a:pt x="287" y="1136"/>
                      <a:pt x="287" y="1182"/>
                    </a:cubicBezTo>
                  </a:path>
                </a:pathLst>
              </a:custGeom>
              <a:grpFill/>
              <a:ln>
                <a:noFill/>
              </a:ln>
              <a:effectLst/>
            </p:spPr>
            <p:txBody>
              <a:bodyPr wrap="none" anchor="ctr"/>
              <a:lstStyle/>
              <a:p>
                <a:pPr algn="ctr"/>
                <a:endParaRPr lang="en-US"/>
              </a:p>
            </p:txBody>
          </p:sp>
        </p:grpSp>
        <p:sp>
          <p:nvSpPr>
            <p:cNvPr id="96" name="Freeform 84">
              <a:extLst>
                <a:ext uri="{FF2B5EF4-FFF2-40B4-BE49-F238E27FC236}">
                  <a16:creationId xmlns:a16="http://schemas.microsoft.com/office/drawing/2014/main" id="{7078EAB1-A992-4D59-BD11-F4215E09B260}"/>
                </a:ext>
              </a:extLst>
            </p:cNvPr>
            <p:cNvSpPr>
              <a:spLocks noChangeArrowheads="1"/>
            </p:cNvSpPr>
            <p:nvPr/>
          </p:nvSpPr>
          <p:spPr bwMode="auto">
            <a:xfrm>
              <a:off x="5090926" y="850860"/>
              <a:ext cx="271727" cy="565410"/>
            </a:xfrm>
            <a:custGeom>
              <a:avLst/>
              <a:gdLst>
                <a:gd name="T0" fmla="*/ 344 w 437"/>
                <a:gd name="T1" fmla="*/ 906 h 907"/>
                <a:gd name="T2" fmla="*/ 344 w 437"/>
                <a:gd name="T3" fmla="*/ 906 h 907"/>
                <a:gd name="T4" fmla="*/ 436 w 437"/>
                <a:gd name="T5" fmla="*/ 906 h 907"/>
                <a:gd name="T6" fmla="*/ 436 w 437"/>
                <a:gd name="T7" fmla="*/ 493 h 907"/>
                <a:gd name="T8" fmla="*/ 436 w 437"/>
                <a:gd name="T9" fmla="*/ 459 h 907"/>
                <a:gd name="T10" fmla="*/ 137 w 437"/>
                <a:gd name="T11" fmla="*/ 0 h 907"/>
                <a:gd name="T12" fmla="*/ 0 w 437"/>
                <a:gd name="T13" fmla="*/ 0 h 907"/>
                <a:gd name="T14" fmla="*/ 344 w 437"/>
                <a:gd name="T15" fmla="*/ 459 h 907"/>
                <a:gd name="T16" fmla="*/ 344 w 437"/>
                <a:gd name="T17" fmla="*/ 470 h 907"/>
                <a:gd name="T18" fmla="*/ 344 w 437"/>
                <a:gd name="T19" fmla="*/ 906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907">
                  <a:moveTo>
                    <a:pt x="344" y="906"/>
                  </a:moveTo>
                  <a:lnTo>
                    <a:pt x="344" y="906"/>
                  </a:lnTo>
                  <a:cubicBezTo>
                    <a:pt x="436" y="906"/>
                    <a:pt x="436" y="906"/>
                    <a:pt x="436" y="906"/>
                  </a:cubicBezTo>
                  <a:cubicBezTo>
                    <a:pt x="436" y="906"/>
                    <a:pt x="436" y="826"/>
                    <a:pt x="436" y="493"/>
                  </a:cubicBezTo>
                  <a:cubicBezTo>
                    <a:pt x="436" y="482"/>
                    <a:pt x="436" y="470"/>
                    <a:pt x="436" y="459"/>
                  </a:cubicBezTo>
                  <a:cubicBezTo>
                    <a:pt x="413" y="149"/>
                    <a:pt x="137" y="0"/>
                    <a:pt x="137" y="0"/>
                  </a:cubicBezTo>
                  <a:cubicBezTo>
                    <a:pt x="0" y="0"/>
                    <a:pt x="0" y="0"/>
                    <a:pt x="0" y="0"/>
                  </a:cubicBezTo>
                  <a:cubicBezTo>
                    <a:pt x="0" y="0"/>
                    <a:pt x="332" y="218"/>
                    <a:pt x="344" y="459"/>
                  </a:cubicBezTo>
                  <a:cubicBezTo>
                    <a:pt x="344" y="470"/>
                    <a:pt x="344" y="470"/>
                    <a:pt x="344" y="470"/>
                  </a:cubicBezTo>
                  <a:cubicBezTo>
                    <a:pt x="344" y="711"/>
                    <a:pt x="344" y="906"/>
                    <a:pt x="344" y="906"/>
                  </a:cubicBezTo>
                </a:path>
              </a:pathLst>
            </a:custGeom>
            <a:solidFill>
              <a:srgbClr val="C53F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p>
          </p:txBody>
        </p:sp>
      </p:grpSp>
      <p:grpSp>
        <p:nvGrpSpPr>
          <p:cNvPr id="139" name="Group 234">
            <a:extLst>
              <a:ext uri="{FF2B5EF4-FFF2-40B4-BE49-F238E27FC236}">
                <a16:creationId xmlns:a16="http://schemas.microsoft.com/office/drawing/2014/main" id="{FA4E0E03-CFB4-46C4-B3E2-557665E351F2}"/>
              </a:ext>
            </a:extLst>
          </p:cNvPr>
          <p:cNvGrpSpPr/>
          <p:nvPr/>
        </p:nvGrpSpPr>
        <p:grpSpPr>
          <a:xfrm>
            <a:off x="6413219" y="1790824"/>
            <a:ext cx="2082482" cy="1344680"/>
            <a:chOff x="6433090" y="2050299"/>
            <a:chExt cx="2666280" cy="2033830"/>
          </a:xfrm>
        </p:grpSpPr>
        <p:grpSp>
          <p:nvGrpSpPr>
            <p:cNvPr id="140" name="Group 223">
              <a:extLst>
                <a:ext uri="{FF2B5EF4-FFF2-40B4-BE49-F238E27FC236}">
                  <a16:creationId xmlns:a16="http://schemas.microsoft.com/office/drawing/2014/main" id="{142B7D8F-A1B2-4051-BF80-45AEBD89EAB4}"/>
                </a:ext>
              </a:extLst>
            </p:cNvPr>
            <p:cNvGrpSpPr/>
            <p:nvPr/>
          </p:nvGrpSpPr>
          <p:grpSpPr>
            <a:xfrm>
              <a:off x="7163182" y="2162831"/>
              <a:ext cx="1413525" cy="565410"/>
              <a:chOff x="7163182" y="2162831"/>
              <a:chExt cx="1413525" cy="565410"/>
            </a:xfrm>
          </p:grpSpPr>
          <p:sp>
            <p:nvSpPr>
              <p:cNvPr id="148" name="Freeform 113">
                <a:extLst>
                  <a:ext uri="{FF2B5EF4-FFF2-40B4-BE49-F238E27FC236}">
                    <a16:creationId xmlns:a16="http://schemas.microsoft.com/office/drawing/2014/main" id="{A94E0CDC-C344-438D-95C0-89259800BA99}"/>
                  </a:ext>
                </a:extLst>
              </p:cNvPr>
              <p:cNvSpPr>
                <a:spLocks noChangeArrowheads="1"/>
              </p:cNvSpPr>
              <p:nvPr/>
            </p:nvSpPr>
            <p:spPr bwMode="auto">
              <a:xfrm>
                <a:off x="7163182" y="2448281"/>
                <a:ext cx="1413525" cy="279960"/>
              </a:xfrm>
              <a:custGeom>
                <a:avLst/>
                <a:gdLst>
                  <a:gd name="T0" fmla="*/ 2272 w 2273"/>
                  <a:gd name="T1" fmla="*/ 0 h 449"/>
                  <a:gd name="T2" fmla="*/ 2272 w 2273"/>
                  <a:gd name="T3" fmla="*/ 0 h 449"/>
                  <a:gd name="T4" fmla="*/ 0 w 2273"/>
                  <a:gd name="T5" fmla="*/ 0 h 449"/>
                  <a:gd name="T6" fmla="*/ 0 w 2273"/>
                  <a:gd name="T7" fmla="*/ 35 h 449"/>
                  <a:gd name="T8" fmla="*/ 0 w 2273"/>
                  <a:gd name="T9" fmla="*/ 448 h 449"/>
                  <a:gd name="T10" fmla="*/ 2272 w 2273"/>
                  <a:gd name="T11" fmla="*/ 448 h 449"/>
                  <a:gd name="T12" fmla="*/ 2272 w 2273"/>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2273" h="449">
                    <a:moveTo>
                      <a:pt x="2272" y="0"/>
                    </a:moveTo>
                    <a:lnTo>
                      <a:pt x="2272" y="0"/>
                    </a:lnTo>
                    <a:cubicBezTo>
                      <a:pt x="0" y="0"/>
                      <a:pt x="0" y="0"/>
                      <a:pt x="0" y="0"/>
                    </a:cubicBezTo>
                    <a:cubicBezTo>
                      <a:pt x="0" y="12"/>
                      <a:pt x="0" y="23"/>
                      <a:pt x="0" y="35"/>
                    </a:cubicBezTo>
                    <a:cubicBezTo>
                      <a:pt x="0" y="367"/>
                      <a:pt x="0" y="448"/>
                      <a:pt x="0" y="448"/>
                    </a:cubicBezTo>
                    <a:cubicBezTo>
                      <a:pt x="1388" y="448"/>
                      <a:pt x="1997" y="448"/>
                      <a:pt x="2272" y="448"/>
                    </a:cubicBezTo>
                    <a:cubicBezTo>
                      <a:pt x="2272" y="0"/>
                      <a:pt x="2272" y="0"/>
                      <a:pt x="2272" y="0"/>
                    </a:cubicBezTo>
                  </a:path>
                </a:pathLst>
              </a:custGeom>
              <a:gradFill flip="none" rotWithShape="1">
                <a:gsLst>
                  <a:gs pos="81000">
                    <a:schemeClr val="accent1">
                      <a:lumMod val="92000"/>
                    </a:schemeClr>
                  </a:gs>
                  <a:gs pos="0">
                    <a:schemeClr val="accent1">
                      <a:lumMod val="60000"/>
                      <a:lumOff val="40000"/>
                    </a:schemeClr>
                  </a:gs>
                </a:gsLst>
                <a:lin ang="10800000" scaled="1"/>
                <a:tileRect/>
              </a:gradFill>
              <a:ln>
                <a:noFill/>
              </a:ln>
              <a:effectLst/>
            </p:spPr>
            <p:txBody>
              <a:bodyPr wrap="none" anchor="ctr"/>
              <a:lstStyle/>
              <a:p>
                <a:pPr algn="ctr"/>
                <a:endParaRPr lang="en-US"/>
              </a:p>
            </p:txBody>
          </p:sp>
          <p:sp>
            <p:nvSpPr>
              <p:cNvPr id="149" name="Freeform 115">
                <a:extLst>
                  <a:ext uri="{FF2B5EF4-FFF2-40B4-BE49-F238E27FC236}">
                    <a16:creationId xmlns:a16="http://schemas.microsoft.com/office/drawing/2014/main" id="{DC2A26F2-2B69-4262-8F3B-156D24A4818B}"/>
                  </a:ext>
                </a:extLst>
              </p:cNvPr>
              <p:cNvSpPr>
                <a:spLocks noChangeArrowheads="1"/>
              </p:cNvSpPr>
              <p:nvPr/>
            </p:nvSpPr>
            <p:spPr bwMode="auto">
              <a:xfrm>
                <a:off x="7163182" y="2162831"/>
                <a:ext cx="1413525" cy="285450"/>
              </a:xfrm>
              <a:custGeom>
                <a:avLst/>
                <a:gdLst>
                  <a:gd name="T0" fmla="*/ 2272 w 2273"/>
                  <a:gd name="T1" fmla="*/ 0 h 460"/>
                  <a:gd name="T2" fmla="*/ 2272 w 2273"/>
                  <a:gd name="T3" fmla="*/ 0 h 460"/>
                  <a:gd name="T4" fmla="*/ 310 w 2273"/>
                  <a:gd name="T5" fmla="*/ 0 h 460"/>
                  <a:gd name="T6" fmla="*/ 0 w 2273"/>
                  <a:gd name="T7" fmla="*/ 459 h 460"/>
                  <a:gd name="T8" fmla="*/ 2272 w 2273"/>
                  <a:gd name="T9" fmla="*/ 459 h 460"/>
                  <a:gd name="T10" fmla="*/ 2272 w 2273"/>
                  <a:gd name="T11" fmla="*/ 0 h 460"/>
                </a:gdLst>
                <a:ahLst/>
                <a:cxnLst>
                  <a:cxn ang="0">
                    <a:pos x="T0" y="T1"/>
                  </a:cxn>
                  <a:cxn ang="0">
                    <a:pos x="T2" y="T3"/>
                  </a:cxn>
                  <a:cxn ang="0">
                    <a:pos x="T4" y="T5"/>
                  </a:cxn>
                  <a:cxn ang="0">
                    <a:pos x="T6" y="T7"/>
                  </a:cxn>
                  <a:cxn ang="0">
                    <a:pos x="T8" y="T9"/>
                  </a:cxn>
                  <a:cxn ang="0">
                    <a:pos x="T10" y="T11"/>
                  </a:cxn>
                </a:cxnLst>
                <a:rect l="0" t="0" r="r" b="b"/>
                <a:pathLst>
                  <a:path w="2273" h="460">
                    <a:moveTo>
                      <a:pt x="2272" y="0"/>
                    </a:moveTo>
                    <a:lnTo>
                      <a:pt x="2272" y="0"/>
                    </a:lnTo>
                    <a:cubicBezTo>
                      <a:pt x="310" y="0"/>
                      <a:pt x="310" y="0"/>
                      <a:pt x="310" y="0"/>
                    </a:cubicBezTo>
                    <a:cubicBezTo>
                      <a:pt x="310" y="0"/>
                      <a:pt x="34" y="149"/>
                      <a:pt x="0" y="459"/>
                    </a:cubicBezTo>
                    <a:cubicBezTo>
                      <a:pt x="0" y="459"/>
                      <a:pt x="0" y="459"/>
                      <a:pt x="2272" y="459"/>
                    </a:cubicBezTo>
                    <a:lnTo>
                      <a:pt x="2272" y="0"/>
                    </a:lnTo>
                  </a:path>
                </a:pathLst>
              </a:custGeom>
              <a:solidFill>
                <a:schemeClr val="accent1">
                  <a:lumMod val="60000"/>
                  <a:lumOff val="40000"/>
                </a:schemeClr>
              </a:solidFill>
              <a:ln>
                <a:noFill/>
              </a:ln>
              <a:effectLst/>
            </p:spPr>
            <p:txBody>
              <a:bodyPr wrap="none" anchor="ctr"/>
              <a:lstStyle/>
              <a:p>
                <a:pPr algn="ctr"/>
                <a:endParaRPr lang="en-US"/>
              </a:p>
            </p:txBody>
          </p:sp>
        </p:grpSp>
        <p:grpSp>
          <p:nvGrpSpPr>
            <p:cNvPr id="141" name="Group 222">
              <a:extLst>
                <a:ext uri="{FF2B5EF4-FFF2-40B4-BE49-F238E27FC236}">
                  <a16:creationId xmlns:a16="http://schemas.microsoft.com/office/drawing/2014/main" id="{71CA02FD-7F11-4BE0-9BE9-195C55A513F1}"/>
                </a:ext>
              </a:extLst>
            </p:cNvPr>
            <p:cNvGrpSpPr/>
            <p:nvPr/>
          </p:nvGrpSpPr>
          <p:grpSpPr>
            <a:xfrm>
              <a:off x="8641003" y="2050299"/>
              <a:ext cx="458367" cy="790476"/>
              <a:chOff x="8641003" y="2050299"/>
              <a:chExt cx="458367" cy="790476"/>
            </a:xfrm>
          </p:grpSpPr>
          <p:sp>
            <p:nvSpPr>
              <p:cNvPr id="146" name="Freeform 114">
                <a:extLst>
                  <a:ext uri="{FF2B5EF4-FFF2-40B4-BE49-F238E27FC236}">
                    <a16:creationId xmlns:a16="http://schemas.microsoft.com/office/drawing/2014/main" id="{0A50C395-5AE6-4071-B6A3-B6C3B77FE593}"/>
                  </a:ext>
                </a:extLst>
              </p:cNvPr>
              <p:cNvSpPr>
                <a:spLocks noChangeArrowheads="1"/>
              </p:cNvSpPr>
              <p:nvPr/>
            </p:nvSpPr>
            <p:spPr bwMode="auto">
              <a:xfrm>
                <a:off x="8641003" y="2448281"/>
                <a:ext cx="458367" cy="392494"/>
              </a:xfrm>
              <a:custGeom>
                <a:avLst/>
                <a:gdLst>
                  <a:gd name="T0" fmla="*/ 149 w 735"/>
                  <a:gd name="T1" fmla="*/ 551 h 632"/>
                  <a:gd name="T2" fmla="*/ 149 w 735"/>
                  <a:gd name="T3" fmla="*/ 551 h 632"/>
                  <a:gd name="T4" fmla="*/ 172 w 735"/>
                  <a:gd name="T5" fmla="*/ 608 h 632"/>
                  <a:gd name="T6" fmla="*/ 275 w 735"/>
                  <a:gd name="T7" fmla="*/ 597 h 632"/>
                  <a:gd name="T8" fmla="*/ 712 w 735"/>
                  <a:gd name="T9" fmla="*/ 46 h 632"/>
                  <a:gd name="T10" fmla="*/ 734 w 735"/>
                  <a:gd name="T11" fmla="*/ 0 h 632"/>
                  <a:gd name="T12" fmla="*/ 0 w 735"/>
                  <a:gd name="T13" fmla="*/ 0 h 632"/>
                  <a:gd name="T14" fmla="*/ 0 w 735"/>
                  <a:gd name="T15" fmla="*/ 448 h 632"/>
                  <a:gd name="T16" fmla="*/ 207 w 735"/>
                  <a:gd name="T17" fmla="*/ 448 h 632"/>
                  <a:gd name="T18" fmla="*/ 161 w 735"/>
                  <a:gd name="T19" fmla="*/ 505 h 632"/>
                  <a:gd name="T20" fmla="*/ 149 w 735"/>
                  <a:gd name="T21" fmla="*/ 55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632">
                    <a:moveTo>
                      <a:pt x="149" y="551"/>
                    </a:moveTo>
                    <a:lnTo>
                      <a:pt x="149" y="551"/>
                    </a:lnTo>
                    <a:cubicBezTo>
                      <a:pt x="149" y="574"/>
                      <a:pt x="161" y="586"/>
                      <a:pt x="172" y="608"/>
                    </a:cubicBezTo>
                    <a:cubicBezTo>
                      <a:pt x="207" y="631"/>
                      <a:pt x="253" y="631"/>
                      <a:pt x="275" y="597"/>
                    </a:cubicBezTo>
                    <a:cubicBezTo>
                      <a:pt x="712" y="46"/>
                      <a:pt x="712" y="46"/>
                      <a:pt x="712" y="46"/>
                    </a:cubicBezTo>
                    <a:cubicBezTo>
                      <a:pt x="723" y="35"/>
                      <a:pt x="734" y="12"/>
                      <a:pt x="734" y="0"/>
                    </a:cubicBezTo>
                    <a:cubicBezTo>
                      <a:pt x="459" y="0"/>
                      <a:pt x="218" y="0"/>
                      <a:pt x="0" y="0"/>
                    </a:cubicBezTo>
                    <a:cubicBezTo>
                      <a:pt x="0" y="448"/>
                      <a:pt x="0" y="448"/>
                      <a:pt x="0" y="448"/>
                    </a:cubicBezTo>
                    <a:cubicBezTo>
                      <a:pt x="207" y="448"/>
                      <a:pt x="207" y="448"/>
                      <a:pt x="207" y="448"/>
                    </a:cubicBezTo>
                    <a:cubicBezTo>
                      <a:pt x="161" y="505"/>
                      <a:pt x="161" y="505"/>
                      <a:pt x="161" y="505"/>
                    </a:cubicBezTo>
                    <a:cubicBezTo>
                      <a:pt x="149" y="517"/>
                      <a:pt x="149" y="528"/>
                      <a:pt x="149" y="551"/>
                    </a:cubicBezTo>
                  </a:path>
                </a:pathLst>
              </a:custGeom>
              <a:gradFill flip="none" rotWithShape="1">
                <a:gsLst>
                  <a:gs pos="81000">
                    <a:schemeClr val="accent1">
                      <a:lumMod val="92000"/>
                    </a:schemeClr>
                  </a:gs>
                  <a:gs pos="0">
                    <a:schemeClr val="accent1">
                      <a:lumMod val="60000"/>
                      <a:lumOff val="40000"/>
                    </a:schemeClr>
                  </a:gs>
                </a:gsLst>
                <a:lin ang="10800000" scaled="1"/>
                <a:tileRect/>
              </a:gradFill>
              <a:ln>
                <a:noFill/>
              </a:ln>
              <a:effectLst/>
            </p:spPr>
            <p:txBody>
              <a:bodyPr wrap="none" anchor="ctr"/>
              <a:lstStyle/>
              <a:p>
                <a:pPr algn="ctr"/>
                <a:endParaRPr lang="en-US"/>
              </a:p>
            </p:txBody>
          </p:sp>
          <p:sp>
            <p:nvSpPr>
              <p:cNvPr id="147" name="Freeform 116">
                <a:extLst>
                  <a:ext uri="{FF2B5EF4-FFF2-40B4-BE49-F238E27FC236}">
                    <a16:creationId xmlns:a16="http://schemas.microsoft.com/office/drawing/2014/main" id="{8EC3293B-F680-44BC-82E9-4A0D74EF49A5}"/>
                  </a:ext>
                </a:extLst>
              </p:cNvPr>
              <p:cNvSpPr>
                <a:spLocks noChangeArrowheads="1"/>
              </p:cNvSpPr>
              <p:nvPr/>
            </p:nvSpPr>
            <p:spPr bwMode="auto">
              <a:xfrm>
                <a:off x="8641003" y="2050299"/>
                <a:ext cx="458367" cy="400728"/>
              </a:xfrm>
              <a:custGeom>
                <a:avLst/>
                <a:gdLst>
                  <a:gd name="T0" fmla="*/ 0 w 735"/>
                  <a:gd name="T1" fmla="*/ 642 h 643"/>
                  <a:gd name="T2" fmla="*/ 0 w 735"/>
                  <a:gd name="T3" fmla="*/ 642 h 643"/>
                  <a:gd name="T4" fmla="*/ 734 w 735"/>
                  <a:gd name="T5" fmla="*/ 642 h 643"/>
                  <a:gd name="T6" fmla="*/ 712 w 735"/>
                  <a:gd name="T7" fmla="*/ 596 h 643"/>
                  <a:gd name="T8" fmla="*/ 275 w 735"/>
                  <a:gd name="T9" fmla="*/ 46 h 643"/>
                  <a:gd name="T10" fmla="*/ 172 w 735"/>
                  <a:gd name="T11" fmla="*/ 34 h 643"/>
                  <a:gd name="T12" fmla="*/ 161 w 735"/>
                  <a:gd name="T13" fmla="*/ 137 h 643"/>
                  <a:gd name="T14" fmla="*/ 207 w 735"/>
                  <a:gd name="T15" fmla="*/ 183 h 643"/>
                  <a:gd name="T16" fmla="*/ 0 w 735"/>
                  <a:gd name="T17" fmla="*/ 183 h 643"/>
                  <a:gd name="T18" fmla="*/ 0 w 735"/>
                  <a:gd name="T19" fmla="*/ 642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5" h="643">
                    <a:moveTo>
                      <a:pt x="0" y="642"/>
                    </a:moveTo>
                    <a:lnTo>
                      <a:pt x="0" y="642"/>
                    </a:lnTo>
                    <a:cubicBezTo>
                      <a:pt x="218" y="642"/>
                      <a:pt x="459" y="642"/>
                      <a:pt x="734" y="642"/>
                    </a:cubicBezTo>
                    <a:cubicBezTo>
                      <a:pt x="734" y="619"/>
                      <a:pt x="723" y="608"/>
                      <a:pt x="712" y="596"/>
                    </a:cubicBezTo>
                    <a:cubicBezTo>
                      <a:pt x="275" y="46"/>
                      <a:pt x="275" y="46"/>
                      <a:pt x="275" y="46"/>
                    </a:cubicBezTo>
                    <a:cubicBezTo>
                      <a:pt x="253" y="11"/>
                      <a:pt x="207" y="0"/>
                      <a:pt x="172" y="34"/>
                    </a:cubicBezTo>
                    <a:cubicBezTo>
                      <a:pt x="138" y="57"/>
                      <a:pt x="138" y="103"/>
                      <a:pt x="161" y="137"/>
                    </a:cubicBezTo>
                    <a:cubicBezTo>
                      <a:pt x="207" y="183"/>
                      <a:pt x="207" y="183"/>
                      <a:pt x="207" y="183"/>
                    </a:cubicBezTo>
                    <a:cubicBezTo>
                      <a:pt x="126" y="183"/>
                      <a:pt x="57" y="183"/>
                      <a:pt x="0" y="183"/>
                    </a:cubicBezTo>
                    <a:cubicBezTo>
                      <a:pt x="0" y="642"/>
                      <a:pt x="0" y="642"/>
                      <a:pt x="0" y="642"/>
                    </a:cubicBezTo>
                  </a:path>
                </a:pathLst>
              </a:custGeom>
              <a:solidFill>
                <a:schemeClr val="accent1">
                  <a:lumMod val="60000"/>
                  <a:lumOff val="40000"/>
                </a:schemeClr>
              </a:solidFill>
              <a:ln>
                <a:noFill/>
              </a:ln>
              <a:effectLst/>
            </p:spPr>
            <p:txBody>
              <a:bodyPr wrap="none" anchor="ctr"/>
              <a:lstStyle/>
              <a:p>
                <a:pPr algn="ctr"/>
                <a:endParaRPr lang="en-US"/>
              </a:p>
            </p:txBody>
          </p:sp>
        </p:grpSp>
        <p:grpSp>
          <p:nvGrpSpPr>
            <p:cNvPr id="142" name="Group 175">
              <a:extLst>
                <a:ext uri="{FF2B5EF4-FFF2-40B4-BE49-F238E27FC236}">
                  <a16:creationId xmlns:a16="http://schemas.microsoft.com/office/drawing/2014/main" id="{6DE8BAA5-6915-4DA7-8778-D8CF7BF7F316}"/>
                </a:ext>
              </a:extLst>
            </p:cNvPr>
            <p:cNvGrpSpPr/>
            <p:nvPr/>
          </p:nvGrpSpPr>
          <p:grpSpPr>
            <a:xfrm>
              <a:off x="6433090" y="2149109"/>
              <a:ext cx="922222" cy="1935020"/>
              <a:chOff x="6241470" y="2149109"/>
              <a:chExt cx="922222" cy="1935020"/>
            </a:xfrm>
            <a:gradFill>
              <a:gsLst>
                <a:gs pos="71000">
                  <a:schemeClr val="accent1">
                    <a:lumMod val="75000"/>
                  </a:schemeClr>
                </a:gs>
                <a:gs pos="98000">
                  <a:schemeClr val="accent1">
                    <a:lumMod val="60000"/>
                    <a:lumOff val="40000"/>
                  </a:schemeClr>
                </a:gs>
              </a:gsLst>
              <a:lin ang="16200000" scaled="1"/>
            </a:gradFill>
          </p:grpSpPr>
          <p:sp>
            <p:nvSpPr>
              <p:cNvPr id="144" name="Freeform 117">
                <a:extLst>
                  <a:ext uri="{FF2B5EF4-FFF2-40B4-BE49-F238E27FC236}">
                    <a16:creationId xmlns:a16="http://schemas.microsoft.com/office/drawing/2014/main" id="{2C1BD626-A09D-4C4C-A984-9C940165B9BB}"/>
                  </a:ext>
                </a:extLst>
              </p:cNvPr>
              <p:cNvSpPr>
                <a:spLocks noChangeArrowheads="1"/>
              </p:cNvSpPr>
              <p:nvPr/>
            </p:nvSpPr>
            <p:spPr bwMode="auto">
              <a:xfrm>
                <a:off x="6241470" y="2906649"/>
                <a:ext cx="730093" cy="1177480"/>
              </a:xfrm>
              <a:custGeom>
                <a:avLst/>
                <a:gdLst>
                  <a:gd name="T0" fmla="*/ 1171 w 1172"/>
                  <a:gd name="T1" fmla="*/ 1215 h 1893"/>
                  <a:gd name="T2" fmla="*/ 1171 w 1172"/>
                  <a:gd name="T3" fmla="*/ 1215 h 1893"/>
                  <a:gd name="T4" fmla="*/ 1171 w 1172"/>
                  <a:gd name="T5" fmla="*/ 23 h 1893"/>
                  <a:gd name="T6" fmla="*/ 1171 w 1172"/>
                  <a:gd name="T7" fmla="*/ 0 h 1893"/>
                  <a:gd name="T8" fmla="*/ 299 w 1172"/>
                  <a:gd name="T9" fmla="*/ 0 h 1893"/>
                  <a:gd name="T10" fmla="*/ 299 w 1172"/>
                  <a:gd name="T11" fmla="*/ 963 h 1893"/>
                  <a:gd name="T12" fmla="*/ 299 w 1172"/>
                  <a:gd name="T13" fmla="*/ 1376 h 1893"/>
                  <a:gd name="T14" fmla="*/ 0 w 1172"/>
                  <a:gd name="T15" fmla="*/ 1881 h 1893"/>
                  <a:gd name="T16" fmla="*/ 758 w 1172"/>
                  <a:gd name="T17" fmla="*/ 1800 h 1893"/>
                  <a:gd name="T18" fmla="*/ 1171 w 1172"/>
                  <a:gd name="T19" fmla="*/ 1215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1893">
                    <a:moveTo>
                      <a:pt x="1171" y="1215"/>
                    </a:moveTo>
                    <a:lnTo>
                      <a:pt x="1171" y="1215"/>
                    </a:lnTo>
                    <a:cubicBezTo>
                      <a:pt x="1171" y="882"/>
                      <a:pt x="1171" y="23"/>
                      <a:pt x="1171" y="23"/>
                    </a:cubicBezTo>
                    <a:cubicBezTo>
                      <a:pt x="1171" y="11"/>
                      <a:pt x="1171" y="0"/>
                      <a:pt x="1171" y="0"/>
                    </a:cubicBezTo>
                    <a:cubicBezTo>
                      <a:pt x="299" y="0"/>
                      <a:pt x="299" y="0"/>
                      <a:pt x="299" y="0"/>
                    </a:cubicBezTo>
                    <a:cubicBezTo>
                      <a:pt x="299" y="963"/>
                      <a:pt x="299" y="963"/>
                      <a:pt x="299" y="963"/>
                    </a:cubicBezTo>
                    <a:cubicBezTo>
                      <a:pt x="299" y="963"/>
                      <a:pt x="299" y="1043"/>
                      <a:pt x="299" y="1376"/>
                    </a:cubicBezTo>
                    <a:cubicBezTo>
                      <a:pt x="299" y="1708"/>
                      <a:pt x="0" y="1881"/>
                      <a:pt x="0" y="1881"/>
                    </a:cubicBezTo>
                    <a:cubicBezTo>
                      <a:pt x="253" y="1881"/>
                      <a:pt x="551" y="1892"/>
                      <a:pt x="758" y="1800"/>
                    </a:cubicBezTo>
                    <a:cubicBezTo>
                      <a:pt x="1021" y="1674"/>
                      <a:pt x="1171" y="1399"/>
                      <a:pt x="1171" y="1215"/>
                    </a:cubicBezTo>
                  </a:path>
                </a:pathLst>
              </a:custGeom>
              <a:grpFill/>
              <a:ln>
                <a:noFill/>
              </a:ln>
              <a:effectLst/>
            </p:spPr>
            <p:txBody>
              <a:bodyPr wrap="none" anchor="ctr"/>
              <a:lstStyle/>
              <a:p>
                <a:pPr algn="ctr"/>
                <a:endParaRPr lang="en-US"/>
              </a:p>
            </p:txBody>
          </p:sp>
          <p:sp>
            <p:nvSpPr>
              <p:cNvPr id="145" name="Freeform 118">
                <a:extLst>
                  <a:ext uri="{FF2B5EF4-FFF2-40B4-BE49-F238E27FC236}">
                    <a16:creationId xmlns:a16="http://schemas.microsoft.com/office/drawing/2014/main" id="{1B80CDBA-B3D9-4DEF-B165-9BE2E20F509E}"/>
                  </a:ext>
                </a:extLst>
              </p:cNvPr>
              <p:cNvSpPr>
                <a:spLocks noChangeArrowheads="1"/>
              </p:cNvSpPr>
              <p:nvPr/>
            </p:nvSpPr>
            <p:spPr bwMode="auto">
              <a:xfrm>
                <a:off x="6428110" y="2149109"/>
                <a:ext cx="735582" cy="757540"/>
              </a:xfrm>
              <a:custGeom>
                <a:avLst/>
                <a:gdLst>
                  <a:gd name="T0" fmla="*/ 872 w 1183"/>
                  <a:gd name="T1" fmla="*/ 930 h 1218"/>
                  <a:gd name="T2" fmla="*/ 872 w 1183"/>
                  <a:gd name="T3" fmla="*/ 930 h 1218"/>
                  <a:gd name="T4" fmla="*/ 872 w 1183"/>
                  <a:gd name="T5" fmla="*/ 517 h 1218"/>
                  <a:gd name="T6" fmla="*/ 1182 w 1183"/>
                  <a:gd name="T7" fmla="*/ 23 h 1218"/>
                  <a:gd name="T8" fmla="*/ 424 w 1183"/>
                  <a:gd name="T9" fmla="*/ 104 h 1218"/>
                  <a:gd name="T10" fmla="*/ 0 w 1183"/>
                  <a:gd name="T11" fmla="*/ 689 h 1218"/>
                  <a:gd name="T12" fmla="*/ 0 w 1183"/>
                  <a:gd name="T13" fmla="*/ 1102 h 1218"/>
                  <a:gd name="T14" fmla="*/ 0 w 1183"/>
                  <a:gd name="T15" fmla="*/ 1217 h 1218"/>
                  <a:gd name="T16" fmla="*/ 872 w 1183"/>
                  <a:gd name="T17" fmla="*/ 1217 h 1218"/>
                  <a:gd name="T18" fmla="*/ 872 w 1183"/>
                  <a:gd name="T19" fmla="*/ 93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3" h="1218">
                    <a:moveTo>
                      <a:pt x="872" y="930"/>
                    </a:moveTo>
                    <a:lnTo>
                      <a:pt x="872" y="930"/>
                    </a:lnTo>
                    <a:cubicBezTo>
                      <a:pt x="872" y="930"/>
                      <a:pt x="872" y="849"/>
                      <a:pt x="872" y="517"/>
                    </a:cubicBezTo>
                    <a:cubicBezTo>
                      <a:pt x="872" y="195"/>
                      <a:pt x="1182" y="23"/>
                      <a:pt x="1182" y="23"/>
                    </a:cubicBezTo>
                    <a:cubicBezTo>
                      <a:pt x="918" y="23"/>
                      <a:pt x="631" y="0"/>
                      <a:pt x="424" y="104"/>
                    </a:cubicBezTo>
                    <a:cubicBezTo>
                      <a:pt x="149" y="230"/>
                      <a:pt x="0" y="494"/>
                      <a:pt x="0" y="689"/>
                    </a:cubicBezTo>
                    <a:cubicBezTo>
                      <a:pt x="0" y="1022"/>
                      <a:pt x="0" y="1102"/>
                      <a:pt x="0" y="1102"/>
                    </a:cubicBezTo>
                    <a:cubicBezTo>
                      <a:pt x="0" y="1136"/>
                      <a:pt x="0" y="1182"/>
                      <a:pt x="0" y="1217"/>
                    </a:cubicBezTo>
                    <a:cubicBezTo>
                      <a:pt x="872" y="1217"/>
                      <a:pt x="872" y="1217"/>
                      <a:pt x="872" y="1217"/>
                    </a:cubicBezTo>
                    <a:cubicBezTo>
                      <a:pt x="872" y="930"/>
                      <a:pt x="872" y="930"/>
                      <a:pt x="872" y="930"/>
                    </a:cubicBezTo>
                  </a:path>
                </a:pathLst>
              </a:custGeom>
              <a:grpFill/>
              <a:ln>
                <a:noFill/>
              </a:ln>
              <a:effectLst/>
            </p:spPr>
            <p:txBody>
              <a:bodyPr wrap="none" anchor="ctr"/>
              <a:lstStyle/>
              <a:p>
                <a:pPr algn="ctr"/>
                <a:endParaRPr lang="en-US"/>
              </a:p>
            </p:txBody>
          </p:sp>
        </p:grpSp>
        <p:sp>
          <p:nvSpPr>
            <p:cNvPr id="143" name="Freeform 119">
              <a:extLst>
                <a:ext uri="{FF2B5EF4-FFF2-40B4-BE49-F238E27FC236}">
                  <a16:creationId xmlns:a16="http://schemas.microsoft.com/office/drawing/2014/main" id="{C0A91011-D91D-4D74-AB4D-2E59DEB475D1}"/>
                </a:ext>
              </a:extLst>
            </p:cNvPr>
            <p:cNvSpPr>
              <a:spLocks noChangeArrowheads="1"/>
            </p:cNvSpPr>
            <p:nvPr/>
          </p:nvSpPr>
          <p:spPr bwMode="auto">
            <a:xfrm>
              <a:off x="7159651" y="2162831"/>
              <a:ext cx="271725" cy="565410"/>
            </a:xfrm>
            <a:custGeom>
              <a:avLst/>
              <a:gdLst>
                <a:gd name="T0" fmla="*/ 436 w 437"/>
                <a:gd name="T1" fmla="*/ 0 h 908"/>
                <a:gd name="T2" fmla="*/ 436 w 437"/>
                <a:gd name="T3" fmla="*/ 0 h 908"/>
                <a:gd name="T4" fmla="*/ 310 w 437"/>
                <a:gd name="T5" fmla="*/ 0 h 908"/>
                <a:gd name="T6" fmla="*/ 0 w 437"/>
                <a:gd name="T7" fmla="*/ 494 h 908"/>
                <a:gd name="T8" fmla="*/ 0 w 437"/>
                <a:gd name="T9" fmla="*/ 907 h 908"/>
                <a:gd name="T10" fmla="*/ 92 w 437"/>
                <a:gd name="T11" fmla="*/ 907 h 908"/>
                <a:gd name="T12" fmla="*/ 92 w 437"/>
                <a:gd name="T13" fmla="*/ 471 h 908"/>
                <a:gd name="T14" fmla="*/ 436 w 437"/>
                <a:gd name="T15" fmla="*/ 0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7" h="908">
                  <a:moveTo>
                    <a:pt x="436" y="0"/>
                  </a:moveTo>
                  <a:lnTo>
                    <a:pt x="436" y="0"/>
                  </a:lnTo>
                  <a:cubicBezTo>
                    <a:pt x="310" y="0"/>
                    <a:pt x="310" y="0"/>
                    <a:pt x="310" y="0"/>
                  </a:cubicBezTo>
                  <a:cubicBezTo>
                    <a:pt x="310" y="0"/>
                    <a:pt x="0" y="172"/>
                    <a:pt x="0" y="494"/>
                  </a:cubicBezTo>
                  <a:cubicBezTo>
                    <a:pt x="0" y="826"/>
                    <a:pt x="0" y="907"/>
                    <a:pt x="0" y="907"/>
                  </a:cubicBezTo>
                  <a:cubicBezTo>
                    <a:pt x="92" y="907"/>
                    <a:pt x="92" y="907"/>
                    <a:pt x="92" y="907"/>
                  </a:cubicBezTo>
                  <a:cubicBezTo>
                    <a:pt x="92" y="907"/>
                    <a:pt x="92" y="712"/>
                    <a:pt x="92" y="471"/>
                  </a:cubicBezTo>
                  <a:cubicBezTo>
                    <a:pt x="92" y="241"/>
                    <a:pt x="436" y="0"/>
                    <a:pt x="436" y="0"/>
                  </a:cubicBezTo>
                </a:path>
              </a:pathLst>
            </a:custGeom>
            <a:solidFill>
              <a:schemeClr val="accent1">
                <a:lumMod val="50000"/>
              </a:schemeClr>
            </a:solidFill>
            <a:ln>
              <a:noFill/>
            </a:ln>
            <a:effectLst/>
          </p:spPr>
          <p:txBody>
            <a:bodyPr wrap="none" anchor="ctr"/>
            <a:lstStyle/>
            <a:p>
              <a:pPr algn="ctr"/>
              <a:endParaRPr lang="en-US"/>
            </a:p>
          </p:txBody>
        </p:sp>
      </p:grpSp>
      <p:grpSp>
        <p:nvGrpSpPr>
          <p:cNvPr id="150" name="Group 233">
            <a:extLst>
              <a:ext uri="{FF2B5EF4-FFF2-40B4-BE49-F238E27FC236}">
                <a16:creationId xmlns:a16="http://schemas.microsoft.com/office/drawing/2014/main" id="{D339C822-8274-4149-8301-6EF92A1BC930}"/>
              </a:ext>
            </a:extLst>
          </p:cNvPr>
          <p:cNvGrpSpPr/>
          <p:nvPr/>
        </p:nvGrpSpPr>
        <p:grpSpPr>
          <a:xfrm>
            <a:off x="6242818" y="1331616"/>
            <a:ext cx="2853651" cy="1510036"/>
            <a:chOff x="6262918" y="1391569"/>
            <a:chExt cx="3169099" cy="2028340"/>
          </a:xfrm>
        </p:grpSpPr>
        <p:grpSp>
          <p:nvGrpSpPr>
            <p:cNvPr id="151" name="Group 224">
              <a:extLst>
                <a:ext uri="{FF2B5EF4-FFF2-40B4-BE49-F238E27FC236}">
                  <a16:creationId xmlns:a16="http://schemas.microsoft.com/office/drawing/2014/main" id="{77D26996-A862-430B-8692-F7F45B8A01E7}"/>
                </a:ext>
              </a:extLst>
            </p:cNvPr>
            <p:cNvGrpSpPr/>
            <p:nvPr/>
          </p:nvGrpSpPr>
          <p:grpSpPr>
            <a:xfrm>
              <a:off x="6998500" y="1498612"/>
              <a:ext cx="1921297" cy="565409"/>
              <a:chOff x="6998500" y="1498612"/>
              <a:chExt cx="1921297" cy="565409"/>
            </a:xfrm>
          </p:grpSpPr>
          <p:sp>
            <p:nvSpPr>
              <p:cNvPr id="159" name="Freeform 106">
                <a:extLst>
                  <a:ext uri="{FF2B5EF4-FFF2-40B4-BE49-F238E27FC236}">
                    <a16:creationId xmlns:a16="http://schemas.microsoft.com/office/drawing/2014/main" id="{7AC6AF12-5545-47F2-9CA4-6120409CA4C7}"/>
                  </a:ext>
                </a:extLst>
              </p:cNvPr>
              <p:cNvSpPr>
                <a:spLocks noChangeArrowheads="1"/>
              </p:cNvSpPr>
              <p:nvPr/>
            </p:nvSpPr>
            <p:spPr bwMode="auto">
              <a:xfrm>
                <a:off x="6998500" y="1784061"/>
                <a:ext cx="1921297" cy="279960"/>
              </a:xfrm>
              <a:custGeom>
                <a:avLst/>
                <a:gdLst>
                  <a:gd name="T0" fmla="*/ 3087 w 3088"/>
                  <a:gd name="T1" fmla="*/ 0 h 449"/>
                  <a:gd name="T2" fmla="*/ 3087 w 3088"/>
                  <a:gd name="T3" fmla="*/ 0 h 449"/>
                  <a:gd name="T4" fmla="*/ 0 w 3088"/>
                  <a:gd name="T5" fmla="*/ 0 h 449"/>
                  <a:gd name="T6" fmla="*/ 0 w 3088"/>
                  <a:gd name="T7" fmla="*/ 46 h 449"/>
                  <a:gd name="T8" fmla="*/ 0 w 3088"/>
                  <a:gd name="T9" fmla="*/ 448 h 449"/>
                  <a:gd name="T10" fmla="*/ 3087 w 3088"/>
                  <a:gd name="T11" fmla="*/ 448 h 449"/>
                  <a:gd name="T12" fmla="*/ 3087 w 3088"/>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3088" h="449">
                    <a:moveTo>
                      <a:pt x="3087" y="0"/>
                    </a:moveTo>
                    <a:lnTo>
                      <a:pt x="3087" y="0"/>
                    </a:lnTo>
                    <a:cubicBezTo>
                      <a:pt x="0" y="0"/>
                      <a:pt x="0" y="0"/>
                      <a:pt x="0" y="0"/>
                    </a:cubicBezTo>
                    <a:cubicBezTo>
                      <a:pt x="0" y="11"/>
                      <a:pt x="0" y="23"/>
                      <a:pt x="0" y="46"/>
                    </a:cubicBezTo>
                    <a:cubicBezTo>
                      <a:pt x="0" y="367"/>
                      <a:pt x="0" y="448"/>
                      <a:pt x="0" y="448"/>
                    </a:cubicBezTo>
                    <a:cubicBezTo>
                      <a:pt x="1985" y="448"/>
                      <a:pt x="2766" y="448"/>
                      <a:pt x="3087" y="448"/>
                    </a:cubicBezTo>
                    <a:cubicBezTo>
                      <a:pt x="3087" y="0"/>
                      <a:pt x="3087" y="0"/>
                      <a:pt x="3087" y="0"/>
                    </a:cubicBezTo>
                  </a:path>
                </a:pathLst>
              </a:custGeom>
              <a:gradFill flip="none" rotWithShape="1">
                <a:gsLst>
                  <a:gs pos="81000">
                    <a:schemeClr val="accent4"/>
                  </a:gs>
                  <a:gs pos="0">
                    <a:schemeClr val="accent4">
                      <a:lumMod val="20000"/>
                      <a:lumOff val="80000"/>
                    </a:schemeClr>
                  </a:gs>
                </a:gsLst>
                <a:lin ang="10800000" scaled="1"/>
                <a:tileRect/>
              </a:gradFill>
              <a:ln>
                <a:noFill/>
              </a:ln>
              <a:effectLst/>
            </p:spPr>
            <p:txBody>
              <a:bodyPr wrap="none" anchor="ctr"/>
              <a:lstStyle/>
              <a:p>
                <a:pPr algn="ctr"/>
                <a:endParaRPr lang="en-US"/>
              </a:p>
            </p:txBody>
          </p:sp>
          <p:sp>
            <p:nvSpPr>
              <p:cNvPr id="160" name="Freeform 108">
                <a:extLst>
                  <a:ext uri="{FF2B5EF4-FFF2-40B4-BE49-F238E27FC236}">
                    <a16:creationId xmlns:a16="http://schemas.microsoft.com/office/drawing/2014/main" id="{A0474D49-0168-4C64-80AB-9CDC961C6DB8}"/>
                  </a:ext>
                </a:extLst>
              </p:cNvPr>
              <p:cNvSpPr>
                <a:spLocks noChangeArrowheads="1"/>
              </p:cNvSpPr>
              <p:nvPr/>
            </p:nvSpPr>
            <p:spPr bwMode="auto">
              <a:xfrm>
                <a:off x="6998500" y="1498612"/>
                <a:ext cx="1921297" cy="285450"/>
              </a:xfrm>
              <a:custGeom>
                <a:avLst/>
                <a:gdLst>
                  <a:gd name="T0" fmla="*/ 3087 w 3088"/>
                  <a:gd name="T1" fmla="*/ 0 h 460"/>
                  <a:gd name="T2" fmla="*/ 3087 w 3088"/>
                  <a:gd name="T3" fmla="*/ 0 h 460"/>
                  <a:gd name="T4" fmla="*/ 298 w 3088"/>
                  <a:gd name="T5" fmla="*/ 0 h 460"/>
                  <a:gd name="T6" fmla="*/ 0 w 3088"/>
                  <a:gd name="T7" fmla="*/ 459 h 460"/>
                  <a:gd name="T8" fmla="*/ 3087 w 3088"/>
                  <a:gd name="T9" fmla="*/ 459 h 460"/>
                  <a:gd name="T10" fmla="*/ 3087 w 3088"/>
                  <a:gd name="T11" fmla="*/ 0 h 460"/>
                </a:gdLst>
                <a:ahLst/>
                <a:cxnLst>
                  <a:cxn ang="0">
                    <a:pos x="T0" y="T1"/>
                  </a:cxn>
                  <a:cxn ang="0">
                    <a:pos x="T2" y="T3"/>
                  </a:cxn>
                  <a:cxn ang="0">
                    <a:pos x="T4" y="T5"/>
                  </a:cxn>
                  <a:cxn ang="0">
                    <a:pos x="T6" y="T7"/>
                  </a:cxn>
                  <a:cxn ang="0">
                    <a:pos x="T8" y="T9"/>
                  </a:cxn>
                  <a:cxn ang="0">
                    <a:pos x="T10" y="T11"/>
                  </a:cxn>
                </a:cxnLst>
                <a:rect l="0" t="0" r="r" b="b"/>
                <a:pathLst>
                  <a:path w="3088" h="460">
                    <a:moveTo>
                      <a:pt x="3087" y="0"/>
                    </a:moveTo>
                    <a:lnTo>
                      <a:pt x="3087" y="0"/>
                    </a:lnTo>
                    <a:cubicBezTo>
                      <a:pt x="298" y="0"/>
                      <a:pt x="298" y="0"/>
                      <a:pt x="298" y="0"/>
                    </a:cubicBezTo>
                    <a:cubicBezTo>
                      <a:pt x="298" y="0"/>
                      <a:pt x="23" y="149"/>
                      <a:pt x="0" y="459"/>
                    </a:cubicBezTo>
                    <a:cubicBezTo>
                      <a:pt x="0" y="459"/>
                      <a:pt x="0" y="459"/>
                      <a:pt x="3087" y="459"/>
                    </a:cubicBezTo>
                    <a:lnTo>
                      <a:pt x="3087" y="0"/>
                    </a:lnTo>
                  </a:path>
                </a:pathLst>
              </a:custGeom>
              <a:solidFill>
                <a:schemeClr val="accent4">
                  <a:lumMod val="60000"/>
                  <a:lumOff val="40000"/>
                </a:schemeClr>
              </a:solidFill>
              <a:ln>
                <a:noFill/>
              </a:ln>
              <a:effectLst/>
            </p:spPr>
            <p:txBody>
              <a:bodyPr wrap="none" anchor="ctr"/>
              <a:lstStyle/>
              <a:p>
                <a:pPr algn="ctr"/>
                <a:endParaRPr lang="en-US"/>
              </a:p>
            </p:txBody>
          </p:sp>
        </p:grpSp>
        <p:grpSp>
          <p:nvGrpSpPr>
            <p:cNvPr id="152" name="Group 221">
              <a:extLst>
                <a:ext uri="{FF2B5EF4-FFF2-40B4-BE49-F238E27FC236}">
                  <a16:creationId xmlns:a16="http://schemas.microsoft.com/office/drawing/2014/main" id="{617EBE65-1F78-4D12-923D-2F27097AA35B}"/>
                </a:ext>
              </a:extLst>
            </p:cNvPr>
            <p:cNvGrpSpPr/>
            <p:nvPr/>
          </p:nvGrpSpPr>
          <p:grpSpPr>
            <a:xfrm>
              <a:off x="8973651" y="1391569"/>
              <a:ext cx="458366" cy="784986"/>
              <a:chOff x="8973651" y="1391569"/>
              <a:chExt cx="458366" cy="784986"/>
            </a:xfrm>
          </p:grpSpPr>
          <p:sp>
            <p:nvSpPr>
              <p:cNvPr id="157" name="Freeform 107">
                <a:extLst>
                  <a:ext uri="{FF2B5EF4-FFF2-40B4-BE49-F238E27FC236}">
                    <a16:creationId xmlns:a16="http://schemas.microsoft.com/office/drawing/2014/main" id="{2DC0A43D-649A-4CEE-9C87-50E721492170}"/>
                  </a:ext>
                </a:extLst>
              </p:cNvPr>
              <p:cNvSpPr>
                <a:spLocks noChangeArrowheads="1"/>
              </p:cNvSpPr>
              <p:nvPr/>
            </p:nvSpPr>
            <p:spPr bwMode="auto">
              <a:xfrm>
                <a:off x="8973651" y="1784061"/>
                <a:ext cx="458366" cy="392494"/>
              </a:xfrm>
              <a:custGeom>
                <a:avLst/>
                <a:gdLst>
                  <a:gd name="T0" fmla="*/ 149 w 735"/>
                  <a:gd name="T1" fmla="*/ 551 h 632"/>
                  <a:gd name="T2" fmla="*/ 149 w 735"/>
                  <a:gd name="T3" fmla="*/ 551 h 632"/>
                  <a:gd name="T4" fmla="*/ 183 w 735"/>
                  <a:gd name="T5" fmla="*/ 608 h 632"/>
                  <a:gd name="T6" fmla="*/ 287 w 735"/>
                  <a:gd name="T7" fmla="*/ 597 h 632"/>
                  <a:gd name="T8" fmla="*/ 723 w 735"/>
                  <a:gd name="T9" fmla="*/ 46 h 632"/>
                  <a:gd name="T10" fmla="*/ 734 w 735"/>
                  <a:gd name="T11" fmla="*/ 0 h 632"/>
                  <a:gd name="T12" fmla="*/ 0 w 735"/>
                  <a:gd name="T13" fmla="*/ 0 h 632"/>
                  <a:gd name="T14" fmla="*/ 0 w 735"/>
                  <a:gd name="T15" fmla="*/ 448 h 632"/>
                  <a:gd name="T16" fmla="*/ 207 w 735"/>
                  <a:gd name="T17" fmla="*/ 448 h 632"/>
                  <a:gd name="T18" fmla="*/ 172 w 735"/>
                  <a:gd name="T19" fmla="*/ 505 h 632"/>
                  <a:gd name="T20" fmla="*/ 149 w 735"/>
                  <a:gd name="T21" fmla="*/ 55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632">
                    <a:moveTo>
                      <a:pt x="149" y="551"/>
                    </a:moveTo>
                    <a:lnTo>
                      <a:pt x="149" y="551"/>
                    </a:lnTo>
                    <a:cubicBezTo>
                      <a:pt x="149" y="574"/>
                      <a:pt x="161" y="597"/>
                      <a:pt x="183" y="608"/>
                    </a:cubicBezTo>
                    <a:cubicBezTo>
                      <a:pt x="207" y="631"/>
                      <a:pt x="264" y="631"/>
                      <a:pt x="287" y="597"/>
                    </a:cubicBezTo>
                    <a:cubicBezTo>
                      <a:pt x="723" y="46"/>
                      <a:pt x="723" y="46"/>
                      <a:pt x="723" y="46"/>
                    </a:cubicBezTo>
                    <a:cubicBezTo>
                      <a:pt x="734" y="35"/>
                      <a:pt x="734" y="11"/>
                      <a:pt x="734" y="0"/>
                    </a:cubicBezTo>
                    <a:cubicBezTo>
                      <a:pt x="470" y="0"/>
                      <a:pt x="229" y="0"/>
                      <a:pt x="0" y="0"/>
                    </a:cubicBezTo>
                    <a:cubicBezTo>
                      <a:pt x="0" y="448"/>
                      <a:pt x="0" y="448"/>
                      <a:pt x="0" y="448"/>
                    </a:cubicBezTo>
                    <a:cubicBezTo>
                      <a:pt x="207" y="448"/>
                      <a:pt x="207" y="448"/>
                      <a:pt x="207" y="448"/>
                    </a:cubicBezTo>
                    <a:cubicBezTo>
                      <a:pt x="172" y="505"/>
                      <a:pt x="172" y="505"/>
                      <a:pt x="172" y="505"/>
                    </a:cubicBezTo>
                    <a:cubicBezTo>
                      <a:pt x="161" y="516"/>
                      <a:pt x="149" y="528"/>
                      <a:pt x="149" y="551"/>
                    </a:cubicBezTo>
                  </a:path>
                </a:pathLst>
              </a:custGeom>
              <a:gradFill flip="none" rotWithShape="1">
                <a:gsLst>
                  <a:gs pos="81000">
                    <a:schemeClr val="accent4"/>
                  </a:gs>
                  <a:gs pos="0">
                    <a:schemeClr val="accent4">
                      <a:lumMod val="20000"/>
                      <a:lumOff val="80000"/>
                    </a:schemeClr>
                  </a:gs>
                </a:gsLst>
                <a:lin ang="10800000" scaled="1"/>
                <a:tileRect/>
              </a:gradFill>
              <a:ln>
                <a:noFill/>
              </a:ln>
              <a:effectLst/>
            </p:spPr>
            <p:txBody>
              <a:bodyPr wrap="none" anchor="ctr"/>
              <a:lstStyle/>
              <a:p>
                <a:pPr algn="ctr"/>
                <a:endParaRPr lang="en-US"/>
              </a:p>
            </p:txBody>
          </p:sp>
          <p:sp>
            <p:nvSpPr>
              <p:cNvPr id="158" name="Freeform 109">
                <a:extLst>
                  <a:ext uri="{FF2B5EF4-FFF2-40B4-BE49-F238E27FC236}">
                    <a16:creationId xmlns:a16="http://schemas.microsoft.com/office/drawing/2014/main" id="{673A08F0-FE04-4D7A-820B-F61BFDE16976}"/>
                  </a:ext>
                </a:extLst>
              </p:cNvPr>
              <p:cNvSpPr>
                <a:spLocks noChangeArrowheads="1"/>
              </p:cNvSpPr>
              <p:nvPr/>
            </p:nvSpPr>
            <p:spPr bwMode="auto">
              <a:xfrm>
                <a:off x="8973651" y="1391569"/>
                <a:ext cx="458366" cy="392493"/>
              </a:xfrm>
              <a:custGeom>
                <a:avLst/>
                <a:gdLst>
                  <a:gd name="T0" fmla="*/ 0 w 735"/>
                  <a:gd name="T1" fmla="*/ 631 h 632"/>
                  <a:gd name="T2" fmla="*/ 0 w 735"/>
                  <a:gd name="T3" fmla="*/ 631 h 632"/>
                  <a:gd name="T4" fmla="*/ 734 w 735"/>
                  <a:gd name="T5" fmla="*/ 631 h 632"/>
                  <a:gd name="T6" fmla="*/ 723 w 735"/>
                  <a:gd name="T7" fmla="*/ 585 h 632"/>
                  <a:gd name="T8" fmla="*/ 287 w 735"/>
                  <a:gd name="T9" fmla="*/ 34 h 632"/>
                  <a:gd name="T10" fmla="*/ 183 w 735"/>
                  <a:gd name="T11" fmla="*/ 23 h 632"/>
                  <a:gd name="T12" fmla="*/ 172 w 735"/>
                  <a:gd name="T13" fmla="*/ 126 h 632"/>
                  <a:gd name="T14" fmla="*/ 207 w 735"/>
                  <a:gd name="T15" fmla="*/ 172 h 632"/>
                  <a:gd name="T16" fmla="*/ 0 w 735"/>
                  <a:gd name="T17" fmla="*/ 172 h 632"/>
                  <a:gd name="T18" fmla="*/ 0 w 735"/>
                  <a:gd name="T19" fmla="*/ 63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5" h="632">
                    <a:moveTo>
                      <a:pt x="0" y="631"/>
                    </a:moveTo>
                    <a:lnTo>
                      <a:pt x="0" y="631"/>
                    </a:lnTo>
                    <a:cubicBezTo>
                      <a:pt x="229" y="631"/>
                      <a:pt x="470" y="631"/>
                      <a:pt x="734" y="631"/>
                    </a:cubicBezTo>
                    <a:cubicBezTo>
                      <a:pt x="734" y="608"/>
                      <a:pt x="734" y="597"/>
                      <a:pt x="723" y="585"/>
                    </a:cubicBezTo>
                    <a:cubicBezTo>
                      <a:pt x="287" y="34"/>
                      <a:pt x="287" y="34"/>
                      <a:pt x="287" y="34"/>
                    </a:cubicBezTo>
                    <a:cubicBezTo>
                      <a:pt x="264" y="0"/>
                      <a:pt x="207" y="0"/>
                      <a:pt x="183" y="23"/>
                    </a:cubicBezTo>
                    <a:cubicBezTo>
                      <a:pt x="149" y="46"/>
                      <a:pt x="138" y="92"/>
                      <a:pt x="172" y="126"/>
                    </a:cubicBezTo>
                    <a:cubicBezTo>
                      <a:pt x="207" y="172"/>
                      <a:pt x="207" y="172"/>
                      <a:pt x="207" y="172"/>
                    </a:cubicBezTo>
                    <a:cubicBezTo>
                      <a:pt x="138" y="172"/>
                      <a:pt x="69" y="172"/>
                      <a:pt x="0" y="172"/>
                    </a:cubicBezTo>
                    <a:cubicBezTo>
                      <a:pt x="0" y="631"/>
                      <a:pt x="0" y="631"/>
                      <a:pt x="0" y="631"/>
                    </a:cubicBezTo>
                  </a:path>
                </a:pathLst>
              </a:custGeom>
              <a:solidFill>
                <a:schemeClr val="accent4">
                  <a:lumMod val="60000"/>
                  <a:lumOff val="40000"/>
                </a:schemeClr>
              </a:solidFill>
              <a:ln>
                <a:noFill/>
              </a:ln>
              <a:effectLst/>
            </p:spPr>
            <p:txBody>
              <a:bodyPr wrap="none" anchor="ctr"/>
              <a:lstStyle/>
              <a:p>
                <a:pPr algn="ctr"/>
                <a:endParaRPr lang="en-US"/>
              </a:p>
            </p:txBody>
          </p:sp>
        </p:grpSp>
        <p:grpSp>
          <p:nvGrpSpPr>
            <p:cNvPr id="153" name="Group 167">
              <a:extLst>
                <a:ext uri="{FF2B5EF4-FFF2-40B4-BE49-F238E27FC236}">
                  <a16:creationId xmlns:a16="http://schemas.microsoft.com/office/drawing/2014/main" id="{33BBEE7A-37B4-47E8-A649-66AB9B0DC35B}"/>
                </a:ext>
              </a:extLst>
            </p:cNvPr>
            <p:cNvGrpSpPr/>
            <p:nvPr/>
          </p:nvGrpSpPr>
          <p:grpSpPr>
            <a:xfrm>
              <a:off x="6262918" y="1484889"/>
              <a:ext cx="922222" cy="1935020"/>
              <a:chOff x="6071298" y="1484889"/>
              <a:chExt cx="922222" cy="1935020"/>
            </a:xfrm>
            <a:gradFill>
              <a:gsLst>
                <a:gs pos="100000">
                  <a:schemeClr val="accent4">
                    <a:lumMod val="60000"/>
                    <a:lumOff val="40000"/>
                  </a:schemeClr>
                </a:gs>
                <a:gs pos="41000">
                  <a:schemeClr val="accent4">
                    <a:lumMod val="50000"/>
                  </a:schemeClr>
                </a:gs>
              </a:gsLst>
              <a:lin ang="16200000" scaled="1"/>
            </a:gradFill>
          </p:grpSpPr>
          <p:sp>
            <p:nvSpPr>
              <p:cNvPr id="155" name="Freeform 110">
                <a:extLst>
                  <a:ext uri="{FF2B5EF4-FFF2-40B4-BE49-F238E27FC236}">
                    <a16:creationId xmlns:a16="http://schemas.microsoft.com/office/drawing/2014/main" id="{064993FF-4D5C-41E5-9B25-FC8A5409B3F7}"/>
                  </a:ext>
                </a:extLst>
              </p:cNvPr>
              <p:cNvSpPr>
                <a:spLocks noChangeArrowheads="1"/>
              </p:cNvSpPr>
              <p:nvPr/>
            </p:nvSpPr>
            <p:spPr bwMode="auto">
              <a:xfrm>
                <a:off x="6071298" y="2113427"/>
                <a:ext cx="735582" cy="1306482"/>
              </a:xfrm>
              <a:custGeom>
                <a:avLst/>
                <a:gdLst>
                  <a:gd name="T0" fmla="*/ 1181 w 1182"/>
                  <a:gd name="T1" fmla="*/ 1423 h 2101"/>
                  <a:gd name="T2" fmla="*/ 1181 w 1182"/>
                  <a:gd name="T3" fmla="*/ 1423 h 2101"/>
                  <a:gd name="T4" fmla="*/ 1181 w 1182"/>
                  <a:gd name="T5" fmla="*/ 229 h 2101"/>
                  <a:gd name="T6" fmla="*/ 1181 w 1182"/>
                  <a:gd name="T7" fmla="*/ 0 h 2101"/>
                  <a:gd name="T8" fmla="*/ 309 w 1182"/>
                  <a:gd name="T9" fmla="*/ 0 h 2101"/>
                  <a:gd name="T10" fmla="*/ 309 w 1182"/>
                  <a:gd name="T11" fmla="*/ 92 h 2101"/>
                  <a:gd name="T12" fmla="*/ 309 w 1182"/>
                  <a:gd name="T13" fmla="*/ 1170 h 2101"/>
                  <a:gd name="T14" fmla="*/ 309 w 1182"/>
                  <a:gd name="T15" fmla="*/ 1584 h 2101"/>
                  <a:gd name="T16" fmla="*/ 0 w 1182"/>
                  <a:gd name="T17" fmla="*/ 2089 h 2101"/>
                  <a:gd name="T18" fmla="*/ 756 w 1182"/>
                  <a:gd name="T19" fmla="*/ 2008 h 2101"/>
                  <a:gd name="T20" fmla="*/ 1181 w 1182"/>
                  <a:gd name="T21" fmla="*/ 1423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2" h="2101">
                    <a:moveTo>
                      <a:pt x="1181" y="1423"/>
                    </a:moveTo>
                    <a:lnTo>
                      <a:pt x="1181" y="1423"/>
                    </a:lnTo>
                    <a:cubicBezTo>
                      <a:pt x="1181" y="1090"/>
                      <a:pt x="1181" y="229"/>
                      <a:pt x="1181" y="229"/>
                    </a:cubicBezTo>
                    <a:cubicBezTo>
                      <a:pt x="1181" y="115"/>
                      <a:pt x="1181" y="46"/>
                      <a:pt x="1181" y="0"/>
                    </a:cubicBezTo>
                    <a:cubicBezTo>
                      <a:pt x="309" y="0"/>
                      <a:pt x="309" y="0"/>
                      <a:pt x="309" y="0"/>
                    </a:cubicBezTo>
                    <a:cubicBezTo>
                      <a:pt x="309" y="69"/>
                      <a:pt x="309" y="92"/>
                      <a:pt x="309" y="92"/>
                    </a:cubicBezTo>
                    <a:cubicBezTo>
                      <a:pt x="309" y="1170"/>
                      <a:pt x="309" y="1170"/>
                      <a:pt x="309" y="1170"/>
                    </a:cubicBezTo>
                    <a:cubicBezTo>
                      <a:pt x="309" y="1170"/>
                      <a:pt x="309" y="1251"/>
                      <a:pt x="309" y="1584"/>
                    </a:cubicBezTo>
                    <a:cubicBezTo>
                      <a:pt x="309" y="1916"/>
                      <a:pt x="0" y="2089"/>
                      <a:pt x="0" y="2089"/>
                    </a:cubicBezTo>
                    <a:cubicBezTo>
                      <a:pt x="251" y="2089"/>
                      <a:pt x="550" y="2100"/>
                      <a:pt x="756" y="2008"/>
                    </a:cubicBezTo>
                    <a:cubicBezTo>
                      <a:pt x="1032" y="1882"/>
                      <a:pt x="1181" y="1606"/>
                      <a:pt x="1181" y="1423"/>
                    </a:cubicBezTo>
                  </a:path>
                </a:pathLst>
              </a:custGeom>
              <a:grpFill/>
              <a:ln>
                <a:noFill/>
              </a:ln>
              <a:effectLst/>
            </p:spPr>
            <p:txBody>
              <a:bodyPr wrap="none" anchor="ctr"/>
              <a:lstStyle/>
              <a:p>
                <a:pPr algn="ctr"/>
                <a:endParaRPr lang="en-US"/>
              </a:p>
            </p:txBody>
          </p:sp>
          <p:sp>
            <p:nvSpPr>
              <p:cNvPr id="156" name="Freeform 111">
                <a:extLst>
                  <a:ext uri="{FF2B5EF4-FFF2-40B4-BE49-F238E27FC236}">
                    <a16:creationId xmlns:a16="http://schemas.microsoft.com/office/drawing/2014/main" id="{29574F30-3D9A-45B4-8E04-4E4599F4C2DE}"/>
                  </a:ext>
                </a:extLst>
              </p:cNvPr>
              <p:cNvSpPr>
                <a:spLocks noChangeArrowheads="1"/>
              </p:cNvSpPr>
              <p:nvPr/>
            </p:nvSpPr>
            <p:spPr bwMode="auto">
              <a:xfrm>
                <a:off x="6263427" y="1484889"/>
                <a:ext cx="730093" cy="628538"/>
              </a:xfrm>
              <a:custGeom>
                <a:avLst/>
                <a:gdLst>
                  <a:gd name="T0" fmla="*/ 872 w 1171"/>
                  <a:gd name="T1" fmla="*/ 528 h 1011"/>
                  <a:gd name="T2" fmla="*/ 872 w 1171"/>
                  <a:gd name="T3" fmla="*/ 528 h 1011"/>
                  <a:gd name="T4" fmla="*/ 1170 w 1171"/>
                  <a:gd name="T5" fmla="*/ 23 h 1011"/>
                  <a:gd name="T6" fmla="*/ 413 w 1171"/>
                  <a:gd name="T7" fmla="*/ 103 h 1011"/>
                  <a:gd name="T8" fmla="*/ 0 w 1171"/>
                  <a:gd name="T9" fmla="*/ 688 h 1011"/>
                  <a:gd name="T10" fmla="*/ 0 w 1171"/>
                  <a:gd name="T11" fmla="*/ 1010 h 1011"/>
                  <a:gd name="T12" fmla="*/ 872 w 1171"/>
                  <a:gd name="T13" fmla="*/ 1010 h 1011"/>
                  <a:gd name="T14" fmla="*/ 872 w 1171"/>
                  <a:gd name="T15" fmla="*/ 930 h 1011"/>
                  <a:gd name="T16" fmla="*/ 872 w 1171"/>
                  <a:gd name="T17" fmla="*/ 528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1" h="1011">
                    <a:moveTo>
                      <a:pt x="872" y="528"/>
                    </a:moveTo>
                    <a:lnTo>
                      <a:pt x="872" y="528"/>
                    </a:lnTo>
                    <a:cubicBezTo>
                      <a:pt x="872" y="195"/>
                      <a:pt x="1170" y="23"/>
                      <a:pt x="1170" y="23"/>
                    </a:cubicBezTo>
                    <a:cubicBezTo>
                      <a:pt x="918" y="23"/>
                      <a:pt x="619" y="0"/>
                      <a:pt x="413" y="103"/>
                    </a:cubicBezTo>
                    <a:cubicBezTo>
                      <a:pt x="149" y="229"/>
                      <a:pt x="0" y="505"/>
                      <a:pt x="0" y="688"/>
                    </a:cubicBezTo>
                    <a:cubicBezTo>
                      <a:pt x="0" y="849"/>
                      <a:pt x="0" y="953"/>
                      <a:pt x="0" y="1010"/>
                    </a:cubicBezTo>
                    <a:cubicBezTo>
                      <a:pt x="872" y="1010"/>
                      <a:pt x="872" y="1010"/>
                      <a:pt x="872" y="1010"/>
                    </a:cubicBezTo>
                    <a:cubicBezTo>
                      <a:pt x="872" y="930"/>
                      <a:pt x="872" y="930"/>
                      <a:pt x="872" y="930"/>
                    </a:cubicBezTo>
                    <a:cubicBezTo>
                      <a:pt x="872" y="930"/>
                      <a:pt x="872" y="849"/>
                      <a:pt x="872" y="528"/>
                    </a:cubicBezTo>
                  </a:path>
                </a:pathLst>
              </a:custGeom>
              <a:grpFill/>
              <a:ln>
                <a:noFill/>
              </a:ln>
              <a:effectLst/>
            </p:spPr>
            <p:txBody>
              <a:bodyPr wrap="none" anchor="ctr"/>
              <a:lstStyle/>
              <a:p>
                <a:pPr algn="ctr"/>
                <a:endParaRPr lang="en-US"/>
              </a:p>
            </p:txBody>
          </p:sp>
        </p:grpSp>
        <p:sp>
          <p:nvSpPr>
            <p:cNvPr id="154" name="Freeform 112">
              <a:extLst>
                <a:ext uri="{FF2B5EF4-FFF2-40B4-BE49-F238E27FC236}">
                  <a16:creationId xmlns:a16="http://schemas.microsoft.com/office/drawing/2014/main" id="{12543FA5-2DEB-4EFC-8AA1-8510A619F7D3}"/>
                </a:ext>
              </a:extLst>
            </p:cNvPr>
            <p:cNvSpPr>
              <a:spLocks noChangeArrowheads="1"/>
            </p:cNvSpPr>
            <p:nvPr/>
          </p:nvSpPr>
          <p:spPr bwMode="auto">
            <a:xfrm>
              <a:off x="6998500" y="1498612"/>
              <a:ext cx="271725" cy="565410"/>
            </a:xfrm>
            <a:custGeom>
              <a:avLst/>
              <a:gdLst>
                <a:gd name="T0" fmla="*/ 92 w 437"/>
                <a:gd name="T1" fmla="*/ 459 h 908"/>
                <a:gd name="T2" fmla="*/ 92 w 437"/>
                <a:gd name="T3" fmla="*/ 459 h 908"/>
                <a:gd name="T4" fmla="*/ 436 w 437"/>
                <a:gd name="T5" fmla="*/ 0 h 908"/>
                <a:gd name="T6" fmla="*/ 298 w 437"/>
                <a:gd name="T7" fmla="*/ 0 h 908"/>
                <a:gd name="T8" fmla="*/ 0 w 437"/>
                <a:gd name="T9" fmla="*/ 459 h 908"/>
                <a:gd name="T10" fmla="*/ 0 w 437"/>
                <a:gd name="T11" fmla="*/ 494 h 908"/>
                <a:gd name="T12" fmla="*/ 0 w 437"/>
                <a:gd name="T13" fmla="*/ 505 h 908"/>
                <a:gd name="T14" fmla="*/ 0 w 437"/>
                <a:gd name="T15" fmla="*/ 907 h 908"/>
                <a:gd name="T16" fmla="*/ 92 w 437"/>
                <a:gd name="T17" fmla="*/ 907 h 908"/>
                <a:gd name="T18" fmla="*/ 92 w 437"/>
                <a:gd name="T19" fmla="*/ 470 h 908"/>
                <a:gd name="T20" fmla="*/ 92 w 437"/>
                <a:gd name="T21" fmla="*/ 459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908">
                  <a:moveTo>
                    <a:pt x="92" y="459"/>
                  </a:moveTo>
                  <a:lnTo>
                    <a:pt x="92" y="459"/>
                  </a:lnTo>
                  <a:cubicBezTo>
                    <a:pt x="103" y="230"/>
                    <a:pt x="436" y="0"/>
                    <a:pt x="436" y="0"/>
                  </a:cubicBezTo>
                  <a:cubicBezTo>
                    <a:pt x="298" y="0"/>
                    <a:pt x="298" y="0"/>
                    <a:pt x="298" y="0"/>
                  </a:cubicBezTo>
                  <a:cubicBezTo>
                    <a:pt x="298" y="0"/>
                    <a:pt x="23" y="149"/>
                    <a:pt x="0" y="459"/>
                  </a:cubicBezTo>
                  <a:cubicBezTo>
                    <a:pt x="0" y="470"/>
                    <a:pt x="0" y="482"/>
                    <a:pt x="0" y="494"/>
                  </a:cubicBezTo>
                  <a:cubicBezTo>
                    <a:pt x="0" y="505"/>
                    <a:pt x="0" y="505"/>
                    <a:pt x="0" y="505"/>
                  </a:cubicBezTo>
                  <a:cubicBezTo>
                    <a:pt x="0" y="826"/>
                    <a:pt x="0" y="907"/>
                    <a:pt x="0" y="907"/>
                  </a:cubicBezTo>
                  <a:cubicBezTo>
                    <a:pt x="92" y="907"/>
                    <a:pt x="92" y="907"/>
                    <a:pt x="92" y="907"/>
                  </a:cubicBezTo>
                  <a:cubicBezTo>
                    <a:pt x="92" y="907"/>
                    <a:pt x="92" y="711"/>
                    <a:pt x="92" y="470"/>
                  </a:cubicBezTo>
                  <a:cubicBezTo>
                    <a:pt x="92" y="459"/>
                    <a:pt x="92" y="459"/>
                    <a:pt x="92" y="459"/>
                  </a:cubicBezTo>
                </a:path>
              </a:pathLst>
            </a:custGeom>
            <a:solidFill>
              <a:schemeClr val="accent4">
                <a:lumMod val="75000"/>
              </a:schemeClr>
            </a:solidFill>
            <a:ln>
              <a:noFill/>
            </a:ln>
            <a:effectLst/>
          </p:spPr>
          <p:txBody>
            <a:bodyPr wrap="none" anchor="ctr"/>
            <a:lstStyle/>
            <a:p>
              <a:pPr algn="ctr"/>
              <a:endParaRPr lang="en-US"/>
            </a:p>
          </p:txBody>
        </p:sp>
      </p:grpSp>
      <p:grpSp>
        <p:nvGrpSpPr>
          <p:cNvPr id="161" name="Group 232">
            <a:extLst>
              <a:ext uri="{FF2B5EF4-FFF2-40B4-BE49-F238E27FC236}">
                <a16:creationId xmlns:a16="http://schemas.microsoft.com/office/drawing/2014/main" id="{54A94C0E-6DF2-46D6-A1E1-F76949B5D72F}"/>
              </a:ext>
            </a:extLst>
          </p:cNvPr>
          <p:cNvGrpSpPr/>
          <p:nvPr/>
        </p:nvGrpSpPr>
        <p:grpSpPr>
          <a:xfrm>
            <a:off x="5909292" y="1021969"/>
            <a:ext cx="2788376" cy="1847336"/>
            <a:chOff x="6052005" y="735582"/>
            <a:chExt cx="2655962" cy="3041139"/>
          </a:xfrm>
        </p:grpSpPr>
        <p:grpSp>
          <p:nvGrpSpPr>
            <p:cNvPr id="162" name="Group 225">
              <a:extLst>
                <a:ext uri="{FF2B5EF4-FFF2-40B4-BE49-F238E27FC236}">
                  <a16:creationId xmlns:a16="http://schemas.microsoft.com/office/drawing/2014/main" id="{2507288E-CFAF-4BFC-8099-FDED6A542BD9}"/>
                </a:ext>
              </a:extLst>
            </p:cNvPr>
            <p:cNvGrpSpPr/>
            <p:nvPr/>
          </p:nvGrpSpPr>
          <p:grpSpPr>
            <a:xfrm>
              <a:off x="6776177" y="850860"/>
              <a:ext cx="1380590" cy="565410"/>
              <a:chOff x="6776177" y="850860"/>
              <a:chExt cx="1380590" cy="565410"/>
            </a:xfrm>
          </p:grpSpPr>
          <p:sp>
            <p:nvSpPr>
              <p:cNvPr id="170" name="Freeform 99">
                <a:extLst>
                  <a:ext uri="{FF2B5EF4-FFF2-40B4-BE49-F238E27FC236}">
                    <a16:creationId xmlns:a16="http://schemas.microsoft.com/office/drawing/2014/main" id="{F2A34034-3B1A-4584-ACB0-E442B6DCFCF2}"/>
                  </a:ext>
                </a:extLst>
              </p:cNvPr>
              <p:cNvSpPr>
                <a:spLocks noChangeArrowheads="1"/>
              </p:cNvSpPr>
              <p:nvPr/>
            </p:nvSpPr>
            <p:spPr bwMode="auto">
              <a:xfrm>
                <a:off x="6776177" y="1136310"/>
                <a:ext cx="1380590" cy="279960"/>
              </a:xfrm>
              <a:custGeom>
                <a:avLst/>
                <a:gdLst>
                  <a:gd name="T0" fmla="*/ 2215 w 2216"/>
                  <a:gd name="T1" fmla="*/ 0 h 448"/>
                  <a:gd name="T2" fmla="*/ 2215 w 2216"/>
                  <a:gd name="T3" fmla="*/ 0 h 448"/>
                  <a:gd name="T4" fmla="*/ 0 w 2216"/>
                  <a:gd name="T5" fmla="*/ 0 h 448"/>
                  <a:gd name="T6" fmla="*/ 0 w 2216"/>
                  <a:gd name="T7" fmla="*/ 34 h 448"/>
                  <a:gd name="T8" fmla="*/ 0 w 2216"/>
                  <a:gd name="T9" fmla="*/ 447 h 448"/>
                  <a:gd name="T10" fmla="*/ 2215 w 2216"/>
                  <a:gd name="T11" fmla="*/ 447 h 448"/>
                  <a:gd name="T12" fmla="*/ 2215 w 2216"/>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2216" h="448">
                    <a:moveTo>
                      <a:pt x="2215" y="0"/>
                    </a:moveTo>
                    <a:lnTo>
                      <a:pt x="2215" y="0"/>
                    </a:lnTo>
                    <a:cubicBezTo>
                      <a:pt x="0" y="0"/>
                      <a:pt x="0" y="0"/>
                      <a:pt x="0" y="0"/>
                    </a:cubicBezTo>
                    <a:cubicBezTo>
                      <a:pt x="0" y="11"/>
                      <a:pt x="0" y="23"/>
                      <a:pt x="0" y="34"/>
                    </a:cubicBezTo>
                    <a:cubicBezTo>
                      <a:pt x="0" y="367"/>
                      <a:pt x="0" y="447"/>
                      <a:pt x="0" y="447"/>
                    </a:cubicBezTo>
                    <a:cubicBezTo>
                      <a:pt x="1320" y="447"/>
                      <a:pt x="1928" y="447"/>
                      <a:pt x="2215" y="447"/>
                    </a:cubicBezTo>
                    <a:cubicBezTo>
                      <a:pt x="2215" y="0"/>
                      <a:pt x="2215" y="0"/>
                      <a:pt x="2215" y="0"/>
                    </a:cubicBezTo>
                  </a:path>
                </a:pathLst>
              </a:custGeom>
              <a:gradFill>
                <a:gsLst>
                  <a:gs pos="81000">
                    <a:schemeClr val="accent6">
                      <a:lumMod val="75000"/>
                    </a:schemeClr>
                  </a:gs>
                  <a:gs pos="0">
                    <a:schemeClr val="accent6">
                      <a:lumMod val="60000"/>
                      <a:lumOff val="40000"/>
                    </a:schemeClr>
                  </a:gs>
                </a:gsLst>
                <a:lin ang="2700000" scaled="1"/>
              </a:gradFill>
              <a:ln>
                <a:noFill/>
              </a:ln>
              <a:effectLst/>
            </p:spPr>
            <p:txBody>
              <a:bodyPr wrap="none" anchor="ctr"/>
              <a:lstStyle/>
              <a:p>
                <a:pPr algn="ctr"/>
                <a:endParaRPr lang="en-US"/>
              </a:p>
            </p:txBody>
          </p:sp>
          <p:sp>
            <p:nvSpPr>
              <p:cNvPr id="171" name="Freeform 101">
                <a:extLst>
                  <a:ext uri="{FF2B5EF4-FFF2-40B4-BE49-F238E27FC236}">
                    <a16:creationId xmlns:a16="http://schemas.microsoft.com/office/drawing/2014/main" id="{50AD4F08-FC23-45A7-BB69-F2B5F7B77DB8}"/>
                  </a:ext>
                </a:extLst>
              </p:cNvPr>
              <p:cNvSpPr>
                <a:spLocks noChangeArrowheads="1"/>
              </p:cNvSpPr>
              <p:nvPr/>
            </p:nvSpPr>
            <p:spPr bwMode="auto">
              <a:xfrm>
                <a:off x="6776177" y="850860"/>
                <a:ext cx="1380590" cy="285450"/>
              </a:xfrm>
              <a:custGeom>
                <a:avLst/>
                <a:gdLst>
                  <a:gd name="T0" fmla="*/ 2215 w 2216"/>
                  <a:gd name="T1" fmla="*/ 0 h 460"/>
                  <a:gd name="T2" fmla="*/ 2215 w 2216"/>
                  <a:gd name="T3" fmla="*/ 0 h 460"/>
                  <a:gd name="T4" fmla="*/ 299 w 2216"/>
                  <a:gd name="T5" fmla="*/ 0 h 460"/>
                  <a:gd name="T6" fmla="*/ 0 w 2216"/>
                  <a:gd name="T7" fmla="*/ 459 h 460"/>
                  <a:gd name="T8" fmla="*/ 2215 w 2216"/>
                  <a:gd name="T9" fmla="*/ 459 h 460"/>
                  <a:gd name="T10" fmla="*/ 2215 w 2216"/>
                  <a:gd name="T11" fmla="*/ 0 h 460"/>
                </a:gdLst>
                <a:ahLst/>
                <a:cxnLst>
                  <a:cxn ang="0">
                    <a:pos x="T0" y="T1"/>
                  </a:cxn>
                  <a:cxn ang="0">
                    <a:pos x="T2" y="T3"/>
                  </a:cxn>
                  <a:cxn ang="0">
                    <a:pos x="T4" y="T5"/>
                  </a:cxn>
                  <a:cxn ang="0">
                    <a:pos x="T6" y="T7"/>
                  </a:cxn>
                  <a:cxn ang="0">
                    <a:pos x="T8" y="T9"/>
                  </a:cxn>
                  <a:cxn ang="0">
                    <a:pos x="T10" y="T11"/>
                  </a:cxn>
                </a:cxnLst>
                <a:rect l="0" t="0" r="r" b="b"/>
                <a:pathLst>
                  <a:path w="2216" h="460">
                    <a:moveTo>
                      <a:pt x="2215" y="0"/>
                    </a:moveTo>
                    <a:lnTo>
                      <a:pt x="2215" y="0"/>
                    </a:lnTo>
                    <a:cubicBezTo>
                      <a:pt x="299" y="0"/>
                      <a:pt x="299" y="0"/>
                      <a:pt x="299" y="0"/>
                    </a:cubicBezTo>
                    <a:cubicBezTo>
                      <a:pt x="299" y="0"/>
                      <a:pt x="23" y="149"/>
                      <a:pt x="0" y="459"/>
                    </a:cubicBezTo>
                    <a:cubicBezTo>
                      <a:pt x="0" y="459"/>
                      <a:pt x="0" y="459"/>
                      <a:pt x="2215" y="459"/>
                    </a:cubicBezTo>
                    <a:lnTo>
                      <a:pt x="2215" y="0"/>
                    </a:lnTo>
                  </a:path>
                </a:pathLst>
              </a:custGeom>
              <a:solidFill>
                <a:schemeClr val="accent6">
                  <a:lumMod val="60000"/>
                  <a:lumOff val="40000"/>
                </a:schemeClr>
              </a:solidFill>
              <a:ln>
                <a:noFill/>
              </a:ln>
              <a:effectLst/>
            </p:spPr>
            <p:txBody>
              <a:bodyPr wrap="none" anchor="ctr"/>
              <a:lstStyle/>
              <a:p>
                <a:pPr algn="ctr"/>
                <a:endParaRPr lang="en-US"/>
              </a:p>
            </p:txBody>
          </p:sp>
        </p:grpSp>
        <p:grpSp>
          <p:nvGrpSpPr>
            <p:cNvPr id="163" name="Group 220">
              <a:extLst>
                <a:ext uri="{FF2B5EF4-FFF2-40B4-BE49-F238E27FC236}">
                  <a16:creationId xmlns:a16="http://schemas.microsoft.com/office/drawing/2014/main" id="{96A963FD-86FF-4590-8E69-EDB8AE605817}"/>
                </a:ext>
              </a:extLst>
            </p:cNvPr>
            <p:cNvGrpSpPr/>
            <p:nvPr/>
          </p:nvGrpSpPr>
          <p:grpSpPr>
            <a:xfrm>
              <a:off x="8213919" y="735582"/>
              <a:ext cx="494048" cy="793222"/>
              <a:chOff x="8213919" y="735582"/>
              <a:chExt cx="494048" cy="793222"/>
            </a:xfrm>
          </p:grpSpPr>
          <p:sp>
            <p:nvSpPr>
              <p:cNvPr id="168" name="Freeform 100">
                <a:extLst>
                  <a:ext uri="{FF2B5EF4-FFF2-40B4-BE49-F238E27FC236}">
                    <a16:creationId xmlns:a16="http://schemas.microsoft.com/office/drawing/2014/main" id="{A55C9842-1D99-4DAA-89BD-68BBCB1CE1DC}"/>
                  </a:ext>
                </a:extLst>
              </p:cNvPr>
              <p:cNvSpPr>
                <a:spLocks noChangeArrowheads="1"/>
              </p:cNvSpPr>
              <p:nvPr/>
            </p:nvSpPr>
            <p:spPr bwMode="auto">
              <a:xfrm>
                <a:off x="8213919" y="1136310"/>
                <a:ext cx="485813" cy="392494"/>
              </a:xfrm>
              <a:custGeom>
                <a:avLst/>
                <a:gdLst>
                  <a:gd name="T0" fmla="*/ 195 w 781"/>
                  <a:gd name="T1" fmla="*/ 539 h 632"/>
                  <a:gd name="T2" fmla="*/ 195 w 781"/>
                  <a:gd name="T3" fmla="*/ 539 h 632"/>
                  <a:gd name="T4" fmla="*/ 229 w 781"/>
                  <a:gd name="T5" fmla="*/ 608 h 632"/>
                  <a:gd name="T6" fmla="*/ 333 w 781"/>
                  <a:gd name="T7" fmla="*/ 585 h 632"/>
                  <a:gd name="T8" fmla="*/ 769 w 781"/>
                  <a:gd name="T9" fmla="*/ 46 h 632"/>
                  <a:gd name="T10" fmla="*/ 780 w 781"/>
                  <a:gd name="T11" fmla="*/ 0 h 632"/>
                  <a:gd name="T12" fmla="*/ 0 w 781"/>
                  <a:gd name="T13" fmla="*/ 0 h 632"/>
                  <a:gd name="T14" fmla="*/ 0 w 781"/>
                  <a:gd name="T15" fmla="*/ 447 h 632"/>
                  <a:gd name="T16" fmla="*/ 252 w 781"/>
                  <a:gd name="T17" fmla="*/ 447 h 632"/>
                  <a:gd name="T18" fmla="*/ 218 w 781"/>
                  <a:gd name="T19" fmla="*/ 493 h 632"/>
                  <a:gd name="T20" fmla="*/ 195 w 781"/>
                  <a:gd name="T21" fmla="*/ 53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632">
                    <a:moveTo>
                      <a:pt x="195" y="539"/>
                    </a:moveTo>
                    <a:lnTo>
                      <a:pt x="195" y="539"/>
                    </a:lnTo>
                    <a:cubicBezTo>
                      <a:pt x="195" y="562"/>
                      <a:pt x="207" y="585"/>
                      <a:pt x="229" y="608"/>
                    </a:cubicBezTo>
                    <a:cubicBezTo>
                      <a:pt x="264" y="631"/>
                      <a:pt x="310" y="620"/>
                      <a:pt x="333" y="585"/>
                    </a:cubicBezTo>
                    <a:cubicBezTo>
                      <a:pt x="769" y="46"/>
                      <a:pt x="769" y="46"/>
                      <a:pt x="769" y="46"/>
                    </a:cubicBezTo>
                    <a:cubicBezTo>
                      <a:pt x="780" y="23"/>
                      <a:pt x="780" y="11"/>
                      <a:pt x="780" y="0"/>
                    </a:cubicBezTo>
                    <a:cubicBezTo>
                      <a:pt x="493" y="0"/>
                      <a:pt x="229" y="0"/>
                      <a:pt x="0" y="0"/>
                    </a:cubicBezTo>
                    <a:cubicBezTo>
                      <a:pt x="0" y="447"/>
                      <a:pt x="0" y="447"/>
                      <a:pt x="0" y="447"/>
                    </a:cubicBezTo>
                    <a:cubicBezTo>
                      <a:pt x="252" y="447"/>
                      <a:pt x="252" y="447"/>
                      <a:pt x="252" y="447"/>
                    </a:cubicBezTo>
                    <a:cubicBezTo>
                      <a:pt x="218" y="493"/>
                      <a:pt x="218" y="493"/>
                      <a:pt x="218" y="493"/>
                    </a:cubicBezTo>
                    <a:cubicBezTo>
                      <a:pt x="207" y="516"/>
                      <a:pt x="195" y="528"/>
                      <a:pt x="195" y="539"/>
                    </a:cubicBezTo>
                  </a:path>
                </a:pathLst>
              </a:custGeom>
              <a:gradFill>
                <a:gsLst>
                  <a:gs pos="81000">
                    <a:schemeClr val="accent6">
                      <a:lumMod val="75000"/>
                    </a:schemeClr>
                  </a:gs>
                  <a:gs pos="0">
                    <a:schemeClr val="accent6">
                      <a:lumMod val="60000"/>
                      <a:lumOff val="40000"/>
                    </a:schemeClr>
                  </a:gs>
                </a:gsLst>
                <a:lin ang="2700000" scaled="1"/>
              </a:gradFill>
              <a:ln>
                <a:noFill/>
              </a:ln>
              <a:effectLst/>
            </p:spPr>
            <p:txBody>
              <a:bodyPr wrap="none" anchor="ctr"/>
              <a:lstStyle/>
              <a:p>
                <a:pPr algn="ctr"/>
                <a:endParaRPr lang="en-US"/>
              </a:p>
            </p:txBody>
          </p:sp>
          <p:sp>
            <p:nvSpPr>
              <p:cNvPr id="169" name="Freeform 102">
                <a:extLst>
                  <a:ext uri="{FF2B5EF4-FFF2-40B4-BE49-F238E27FC236}">
                    <a16:creationId xmlns:a16="http://schemas.microsoft.com/office/drawing/2014/main" id="{2926C013-6D3C-4577-8F01-0963B590B1A4}"/>
                  </a:ext>
                </a:extLst>
              </p:cNvPr>
              <p:cNvSpPr>
                <a:spLocks noChangeArrowheads="1"/>
              </p:cNvSpPr>
              <p:nvPr/>
            </p:nvSpPr>
            <p:spPr bwMode="auto">
              <a:xfrm>
                <a:off x="8213919" y="735582"/>
                <a:ext cx="494048" cy="400728"/>
              </a:xfrm>
              <a:custGeom>
                <a:avLst/>
                <a:gdLst>
                  <a:gd name="T0" fmla="*/ 0 w 793"/>
                  <a:gd name="T1" fmla="*/ 643 h 644"/>
                  <a:gd name="T2" fmla="*/ 0 w 793"/>
                  <a:gd name="T3" fmla="*/ 643 h 644"/>
                  <a:gd name="T4" fmla="*/ 780 w 793"/>
                  <a:gd name="T5" fmla="*/ 643 h 644"/>
                  <a:gd name="T6" fmla="*/ 769 w 793"/>
                  <a:gd name="T7" fmla="*/ 585 h 644"/>
                  <a:gd name="T8" fmla="*/ 333 w 793"/>
                  <a:gd name="T9" fmla="*/ 35 h 644"/>
                  <a:gd name="T10" fmla="*/ 229 w 793"/>
                  <a:gd name="T11" fmla="*/ 23 h 644"/>
                  <a:gd name="T12" fmla="*/ 218 w 793"/>
                  <a:gd name="T13" fmla="*/ 138 h 644"/>
                  <a:gd name="T14" fmla="*/ 252 w 793"/>
                  <a:gd name="T15" fmla="*/ 184 h 644"/>
                  <a:gd name="T16" fmla="*/ 0 w 793"/>
                  <a:gd name="T17" fmla="*/ 184 h 644"/>
                  <a:gd name="T18" fmla="*/ 0 w 793"/>
                  <a:gd name="T19" fmla="*/ 643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3" h="644">
                    <a:moveTo>
                      <a:pt x="0" y="643"/>
                    </a:moveTo>
                    <a:lnTo>
                      <a:pt x="0" y="643"/>
                    </a:lnTo>
                    <a:cubicBezTo>
                      <a:pt x="229" y="643"/>
                      <a:pt x="493" y="643"/>
                      <a:pt x="780" y="643"/>
                    </a:cubicBezTo>
                    <a:cubicBezTo>
                      <a:pt x="792" y="620"/>
                      <a:pt x="780" y="608"/>
                      <a:pt x="769" y="585"/>
                    </a:cubicBezTo>
                    <a:cubicBezTo>
                      <a:pt x="333" y="35"/>
                      <a:pt x="333" y="35"/>
                      <a:pt x="333" y="35"/>
                    </a:cubicBezTo>
                    <a:cubicBezTo>
                      <a:pt x="310" y="11"/>
                      <a:pt x="264" y="0"/>
                      <a:pt x="229" y="23"/>
                    </a:cubicBezTo>
                    <a:cubicBezTo>
                      <a:pt x="195" y="57"/>
                      <a:pt x="183" y="103"/>
                      <a:pt x="218" y="138"/>
                    </a:cubicBezTo>
                    <a:cubicBezTo>
                      <a:pt x="252" y="184"/>
                      <a:pt x="252" y="184"/>
                      <a:pt x="252" y="184"/>
                    </a:cubicBezTo>
                    <a:cubicBezTo>
                      <a:pt x="161" y="184"/>
                      <a:pt x="80" y="184"/>
                      <a:pt x="0" y="184"/>
                    </a:cubicBezTo>
                    <a:cubicBezTo>
                      <a:pt x="0" y="643"/>
                      <a:pt x="0" y="643"/>
                      <a:pt x="0" y="643"/>
                    </a:cubicBezTo>
                  </a:path>
                </a:pathLst>
              </a:custGeom>
              <a:solidFill>
                <a:schemeClr val="accent6">
                  <a:lumMod val="60000"/>
                  <a:lumOff val="40000"/>
                </a:schemeClr>
              </a:solidFill>
              <a:ln>
                <a:noFill/>
              </a:ln>
              <a:effectLst/>
            </p:spPr>
            <p:txBody>
              <a:bodyPr wrap="none" anchor="ctr"/>
              <a:lstStyle/>
              <a:p>
                <a:pPr algn="ctr"/>
                <a:endParaRPr lang="en-US"/>
              </a:p>
            </p:txBody>
          </p:sp>
        </p:grpSp>
        <p:grpSp>
          <p:nvGrpSpPr>
            <p:cNvPr id="164" name="Group 174">
              <a:extLst>
                <a:ext uri="{FF2B5EF4-FFF2-40B4-BE49-F238E27FC236}">
                  <a16:creationId xmlns:a16="http://schemas.microsoft.com/office/drawing/2014/main" id="{96A40C79-D27A-415F-8863-9CDA481478CC}"/>
                </a:ext>
              </a:extLst>
            </p:cNvPr>
            <p:cNvGrpSpPr/>
            <p:nvPr/>
          </p:nvGrpSpPr>
          <p:grpSpPr>
            <a:xfrm>
              <a:off x="6052005" y="834392"/>
              <a:ext cx="913559" cy="2942329"/>
              <a:chOff x="5860385" y="834392"/>
              <a:chExt cx="913559" cy="2942329"/>
            </a:xfrm>
            <a:gradFill>
              <a:gsLst>
                <a:gs pos="71000">
                  <a:schemeClr val="accent6">
                    <a:lumMod val="75000"/>
                  </a:schemeClr>
                </a:gs>
                <a:gs pos="98000">
                  <a:schemeClr val="accent6">
                    <a:lumMod val="60000"/>
                    <a:lumOff val="40000"/>
                  </a:schemeClr>
                </a:gs>
              </a:gsLst>
              <a:lin ang="16200000" scaled="1"/>
            </a:gradFill>
          </p:grpSpPr>
          <p:sp>
            <p:nvSpPr>
              <p:cNvPr id="166" name="Freeform 103">
                <a:extLst>
                  <a:ext uri="{FF2B5EF4-FFF2-40B4-BE49-F238E27FC236}">
                    <a16:creationId xmlns:a16="http://schemas.microsoft.com/office/drawing/2014/main" id="{96DFF8BF-FD2F-4F81-BF7E-5F9F1DEEE036}"/>
                  </a:ext>
                </a:extLst>
              </p:cNvPr>
              <p:cNvSpPr>
                <a:spLocks noChangeArrowheads="1"/>
              </p:cNvSpPr>
              <p:nvPr/>
            </p:nvSpPr>
            <p:spPr bwMode="auto">
              <a:xfrm>
                <a:off x="5860385" y="1498612"/>
                <a:ext cx="727347" cy="2278109"/>
              </a:xfrm>
              <a:custGeom>
                <a:avLst/>
                <a:gdLst>
                  <a:gd name="T0" fmla="*/ 1169 w 1170"/>
                  <a:gd name="T1" fmla="*/ 2984 h 3661"/>
                  <a:gd name="T2" fmla="*/ 1169 w 1170"/>
                  <a:gd name="T3" fmla="*/ 2984 h 3661"/>
                  <a:gd name="T4" fmla="*/ 1169 w 1170"/>
                  <a:gd name="T5" fmla="*/ 172 h 3661"/>
                  <a:gd name="T6" fmla="*/ 1169 w 1170"/>
                  <a:gd name="T7" fmla="*/ 0 h 3661"/>
                  <a:gd name="T8" fmla="*/ 298 w 1170"/>
                  <a:gd name="T9" fmla="*/ 0 h 3661"/>
                  <a:gd name="T10" fmla="*/ 298 w 1170"/>
                  <a:gd name="T11" fmla="*/ 23 h 3661"/>
                  <a:gd name="T12" fmla="*/ 298 w 1170"/>
                  <a:gd name="T13" fmla="*/ 1113 h 3661"/>
                  <a:gd name="T14" fmla="*/ 298 w 1170"/>
                  <a:gd name="T15" fmla="*/ 3143 h 3661"/>
                  <a:gd name="T16" fmla="*/ 0 w 1170"/>
                  <a:gd name="T17" fmla="*/ 3648 h 3661"/>
                  <a:gd name="T18" fmla="*/ 745 w 1170"/>
                  <a:gd name="T19" fmla="*/ 3568 h 3661"/>
                  <a:gd name="T20" fmla="*/ 1169 w 1170"/>
                  <a:gd name="T21" fmla="*/ 2984 h 3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0" h="3661">
                    <a:moveTo>
                      <a:pt x="1169" y="2984"/>
                    </a:moveTo>
                    <a:lnTo>
                      <a:pt x="1169" y="2984"/>
                    </a:lnTo>
                    <a:cubicBezTo>
                      <a:pt x="1169" y="2651"/>
                      <a:pt x="1169" y="172"/>
                      <a:pt x="1169" y="172"/>
                    </a:cubicBezTo>
                    <a:cubicBezTo>
                      <a:pt x="1169" y="103"/>
                      <a:pt x="1169" y="46"/>
                      <a:pt x="1169" y="0"/>
                    </a:cubicBezTo>
                    <a:cubicBezTo>
                      <a:pt x="298" y="0"/>
                      <a:pt x="298" y="0"/>
                      <a:pt x="298" y="0"/>
                    </a:cubicBezTo>
                    <a:cubicBezTo>
                      <a:pt x="298" y="11"/>
                      <a:pt x="298" y="23"/>
                      <a:pt x="298" y="23"/>
                    </a:cubicBezTo>
                    <a:cubicBezTo>
                      <a:pt x="298" y="1113"/>
                      <a:pt x="298" y="1113"/>
                      <a:pt x="298" y="1113"/>
                    </a:cubicBezTo>
                    <a:cubicBezTo>
                      <a:pt x="298" y="1113"/>
                      <a:pt x="298" y="2812"/>
                      <a:pt x="298" y="3143"/>
                    </a:cubicBezTo>
                    <a:cubicBezTo>
                      <a:pt x="298" y="3476"/>
                      <a:pt x="0" y="3648"/>
                      <a:pt x="0" y="3648"/>
                    </a:cubicBezTo>
                    <a:cubicBezTo>
                      <a:pt x="252" y="3648"/>
                      <a:pt x="538" y="3660"/>
                      <a:pt x="745" y="3568"/>
                    </a:cubicBezTo>
                    <a:cubicBezTo>
                      <a:pt x="1020" y="3442"/>
                      <a:pt x="1169" y="3166"/>
                      <a:pt x="1169" y="2984"/>
                    </a:cubicBezTo>
                  </a:path>
                </a:pathLst>
              </a:custGeom>
              <a:grpFill/>
              <a:ln>
                <a:noFill/>
              </a:ln>
              <a:effectLst/>
            </p:spPr>
            <p:txBody>
              <a:bodyPr wrap="none" anchor="ctr"/>
              <a:lstStyle/>
              <a:p>
                <a:pPr algn="ctr"/>
                <a:endParaRPr lang="en-US"/>
              </a:p>
            </p:txBody>
          </p:sp>
          <p:sp>
            <p:nvSpPr>
              <p:cNvPr id="167" name="Freeform 104">
                <a:extLst>
                  <a:ext uri="{FF2B5EF4-FFF2-40B4-BE49-F238E27FC236}">
                    <a16:creationId xmlns:a16="http://schemas.microsoft.com/office/drawing/2014/main" id="{FA04518F-EB03-449D-8CD4-41FC5D0EF2CA}"/>
                  </a:ext>
                </a:extLst>
              </p:cNvPr>
              <p:cNvSpPr>
                <a:spLocks noChangeArrowheads="1"/>
              </p:cNvSpPr>
              <p:nvPr/>
            </p:nvSpPr>
            <p:spPr bwMode="auto">
              <a:xfrm>
                <a:off x="6043851" y="834392"/>
                <a:ext cx="730093" cy="664220"/>
              </a:xfrm>
              <a:custGeom>
                <a:avLst/>
                <a:gdLst>
                  <a:gd name="T0" fmla="*/ 871 w 1171"/>
                  <a:gd name="T1" fmla="*/ 516 h 1068"/>
                  <a:gd name="T2" fmla="*/ 871 w 1171"/>
                  <a:gd name="T3" fmla="*/ 516 h 1068"/>
                  <a:gd name="T4" fmla="*/ 1170 w 1171"/>
                  <a:gd name="T5" fmla="*/ 23 h 1068"/>
                  <a:gd name="T6" fmla="*/ 412 w 1171"/>
                  <a:gd name="T7" fmla="*/ 103 h 1068"/>
                  <a:gd name="T8" fmla="*/ 0 w 1171"/>
                  <a:gd name="T9" fmla="*/ 677 h 1068"/>
                  <a:gd name="T10" fmla="*/ 0 w 1171"/>
                  <a:gd name="T11" fmla="*/ 1067 h 1068"/>
                  <a:gd name="T12" fmla="*/ 871 w 1171"/>
                  <a:gd name="T13" fmla="*/ 1067 h 1068"/>
                  <a:gd name="T14" fmla="*/ 871 w 1171"/>
                  <a:gd name="T15" fmla="*/ 929 h 1068"/>
                  <a:gd name="T16" fmla="*/ 871 w 1171"/>
                  <a:gd name="T17" fmla="*/ 516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1" h="1068">
                    <a:moveTo>
                      <a:pt x="871" y="516"/>
                    </a:moveTo>
                    <a:lnTo>
                      <a:pt x="871" y="516"/>
                    </a:lnTo>
                    <a:cubicBezTo>
                      <a:pt x="871" y="184"/>
                      <a:pt x="1170" y="23"/>
                      <a:pt x="1170" y="23"/>
                    </a:cubicBezTo>
                    <a:cubicBezTo>
                      <a:pt x="917" y="23"/>
                      <a:pt x="619" y="0"/>
                      <a:pt x="412" y="103"/>
                    </a:cubicBezTo>
                    <a:cubicBezTo>
                      <a:pt x="148" y="229"/>
                      <a:pt x="0" y="493"/>
                      <a:pt x="0" y="677"/>
                    </a:cubicBezTo>
                    <a:cubicBezTo>
                      <a:pt x="0" y="918"/>
                      <a:pt x="0" y="1021"/>
                      <a:pt x="0" y="1067"/>
                    </a:cubicBezTo>
                    <a:cubicBezTo>
                      <a:pt x="871" y="1067"/>
                      <a:pt x="871" y="1067"/>
                      <a:pt x="871" y="1067"/>
                    </a:cubicBezTo>
                    <a:cubicBezTo>
                      <a:pt x="871" y="929"/>
                      <a:pt x="871" y="929"/>
                      <a:pt x="871" y="929"/>
                    </a:cubicBezTo>
                    <a:cubicBezTo>
                      <a:pt x="871" y="929"/>
                      <a:pt x="871" y="849"/>
                      <a:pt x="871" y="516"/>
                    </a:cubicBezTo>
                  </a:path>
                </a:pathLst>
              </a:custGeom>
              <a:grpFill/>
              <a:ln>
                <a:noFill/>
              </a:ln>
              <a:effectLst/>
            </p:spPr>
            <p:txBody>
              <a:bodyPr wrap="none" anchor="ctr"/>
              <a:lstStyle/>
              <a:p>
                <a:pPr algn="ctr"/>
                <a:endParaRPr lang="en-US"/>
              </a:p>
            </p:txBody>
          </p:sp>
        </p:grpSp>
        <p:sp>
          <p:nvSpPr>
            <p:cNvPr id="165" name="Freeform 105">
              <a:extLst>
                <a:ext uri="{FF2B5EF4-FFF2-40B4-BE49-F238E27FC236}">
                  <a16:creationId xmlns:a16="http://schemas.microsoft.com/office/drawing/2014/main" id="{2968A6E5-0DA5-44EB-A8B0-B07F2750F412}"/>
                </a:ext>
              </a:extLst>
            </p:cNvPr>
            <p:cNvSpPr>
              <a:spLocks noChangeArrowheads="1"/>
            </p:cNvSpPr>
            <p:nvPr/>
          </p:nvSpPr>
          <p:spPr bwMode="auto">
            <a:xfrm>
              <a:off x="6776177" y="850860"/>
              <a:ext cx="271727" cy="565410"/>
            </a:xfrm>
            <a:custGeom>
              <a:avLst/>
              <a:gdLst>
                <a:gd name="T0" fmla="*/ 92 w 437"/>
                <a:gd name="T1" fmla="*/ 459 h 907"/>
                <a:gd name="T2" fmla="*/ 92 w 437"/>
                <a:gd name="T3" fmla="*/ 459 h 907"/>
                <a:gd name="T4" fmla="*/ 436 w 437"/>
                <a:gd name="T5" fmla="*/ 0 h 907"/>
                <a:gd name="T6" fmla="*/ 299 w 437"/>
                <a:gd name="T7" fmla="*/ 0 h 907"/>
                <a:gd name="T8" fmla="*/ 0 w 437"/>
                <a:gd name="T9" fmla="*/ 459 h 907"/>
                <a:gd name="T10" fmla="*/ 0 w 437"/>
                <a:gd name="T11" fmla="*/ 470 h 907"/>
                <a:gd name="T12" fmla="*/ 0 w 437"/>
                <a:gd name="T13" fmla="*/ 493 h 907"/>
                <a:gd name="T14" fmla="*/ 0 w 437"/>
                <a:gd name="T15" fmla="*/ 906 h 907"/>
                <a:gd name="T16" fmla="*/ 92 w 437"/>
                <a:gd name="T17" fmla="*/ 906 h 907"/>
                <a:gd name="T18" fmla="*/ 92 w 437"/>
                <a:gd name="T19" fmla="*/ 470 h 907"/>
                <a:gd name="T20" fmla="*/ 92 w 437"/>
                <a:gd name="T21" fmla="*/ 459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907">
                  <a:moveTo>
                    <a:pt x="92" y="459"/>
                  </a:moveTo>
                  <a:lnTo>
                    <a:pt x="92" y="459"/>
                  </a:lnTo>
                  <a:cubicBezTo>
                    <a:pt x="103" y="218"/>
                    <a:pt x="436" y="0"/>
                    <a:pt x="436" y="0"/>
                  </a:cubicBezTo>
                  <a:cubicBezTo>
                    <a:pt x="299" y="0"/>
                    <a:pt x="299" y="0"/>
                    <a:pt x="299" y="0"/>
                  </a:cubicBezTo>
                  <a:cubicBezTo>
                    <a:pt x="299" y="0"/>
                    <a:pt x="23" y="149"/>
                    <a:pt x="0" y="459"/>
                  </a:cubicBezTo>
                  <a:cubicBezTo>
                    <a:pt x="0" y="470"/>
                    <a:pt x="0" y="470"/>
                    <a:pt x="0" y="470"/>
                  </a:cubicBezTo>
                  <a:cubicBezTo>
                    <a:pt x="0" y="482"/>
                    <a:pt x="0" y="482"/>
                    <a:pt x="0" y="493"/>
                  </a:cubicBezTo>
                  <a:cubicBezTo>
                    <a:pt x="0" y="826"/>
                    <a:pt x="0" y="906"/>
                    <a:pt x="0" y="906"/>
                  </a:cubicBezTo>
                  <a:cubicBezTo>
                    <a:pt x="92" y="906"/>
                    <a:pt x="92" y="906"/>
                    <a:pt x="92" y="906"/>
                  </a:cubicBezTo>
                  <a:cubicBezTo>
                    <a:pt x="92" y="906"/>
                    <a:pt x="92" y="711"/>
                    <a:pt x="92" y="470"/>
                  </a:cubicBezTo>
                  <a:cubicBezTo>
                    <a:pt x="92" y="459"/>
                    <a:pt x="92" y="459"/>
                    <a:pt x="92" y="459"/>
                  </a:cubicBezTo>
                </a:path>
              </a:pathLst>
            </a:custGeom>
            <a:solidFill>
              <a:schemeClr val="accent6">
                <a:lumMod val="50000"/>
              </a:schemeClr>
            </a:solidFill>
            <a:ln>
              <a:noFill/>
            </a:ln>
            <a:effectLst/>
          </p:spPr>
          <p:txBody>
            <a:bodyPr wrap="none" anchor="ctr"/>
            <a:lstStyle/>
            <a:p>
              <a:pPr algn="ctr"/>
              <a:endParaRPr lang="en-US"/>
            </a:p>
          </p:txBody>
        </p:sp>
      </p:grpSp>
      <p:sp>
        <p:nvSpPr>
          <p:cNvPr id="4" name="Freeform 123">
            <a:extLst>
              <a:ext uri="{FF2B5EF4-FFF2-40B4-BE49-F238E27FC236}">
                <a16:creationId xmlns:a16="http://schemas.microsoft.com/office/drawing/2014/main" id="{BF47D290-9CDF-4938-B03B-668D4B20AA8B}"/>
              </a:ext>
            </a:extLst>
          </p:cNvPr>
          <p:cNvSpPr>
            <a:spLocks noChangeArrowheads="1"/>
          </p:cNvSpPr>
          <p:nvPr/>
        </p:nvSpPr>
        <p:spPr bwMode="auto">
          <a:xfrm>
            <a:off x="4781674" y="2466555"/>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en-US" dirty="0"/>
          </a:p>
        </p:txBody>
      </p:sp>
      <p:sp>
        <p:nvSpPr>
          <p:cNvPr id="22" name="Freeform 124">
            <a:extLst>
              <a:ext uri="{FF2B5EF4-FFF2-40B4-BE49-F238E27FC236}">
                <a16:creationId xmlns:a16="http://schemas.microsoft.com/office/drawing/2014/main" id="{70B0CA60-83F0-4626-9DDB-49B78C07ABC1}"/>
              </a:ext>
            </a:extLst>
          </p:cNvPr>
          <p:cNvSpPr>
            <a:spLocks noChangeArrowheads="1"/>
          </p:cNvSpPr>
          <p:nvPr/>
        </p:nvSpPr>
        <p:spPr bwMode="auto">
          <a:xfrm>
            <a:off x="5484164" y="3102686"/>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5" name="Group 15">
            <a:extLst>
              <a:ext uri="{FF2B5EF4-FFF2-40B4-BE49-F238E27FC236}">
                <a16:creationId xmlns:a16="http://schemas.microsoft.com/office/drawing/2014/main" id="{951B87CB-097E-44D4-ACA3-AA346AAACC0B}"/>
              </a:ext>
            </a:extLst>
          </p:cNvPr>
          <p:cNvGrpSpPr>
            <a:grpSpLocks/>
          </p:cNvGrpSpPr>
          <p:nvPr/>
        </p:nvGrpSpPr>
        <p:grpSpPr bwMode="auto">
          <a:xfrm>
            <a:off x="5426904" y="4388377"/>
            <a:ext cx="1050805" cy="750545"/>
            <a:chOff x="5158596" y="5496283"/>
            <a:chExt cx="1408390" cy="1155813"/>
          </a:xfrm>
        </p:grpSpPr>
        <p:sp>
          <p:nvSpPr>
            <p:cNvPr id="6" name="Freeform 125">
              <a:extLst>
                <a:ext uri="{FF2B5EF4-FFF2-40B4-BE49-F238E27FC236}">
                  <a16:creationId xmlns:a16="http://schemas.microsoft.com/office/drawing/2014/main" id="{6824D964-FE2C-4B5B-84DD-D8BB01B94CA8}"/>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7" name="Freeform 126">
              <a:extLst>
                <a:ext uri="{FF2B5EF4-FFF2-40B4-BE49-F238E27FC236}">
                  <a16:creationId xmlns:a16="http://schemas.microsoft.com/office/drawing/2014/main" id="{076A7783-B89A-4E1F-82D9-BFEDBA3F3161}"/>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8" name="Freeform 127">
              <a:extLst>
                <a:ext uri="{FF2B5EF4-FFF2-40B4-BE49-F238E27FC236}">
                  <a16:creationId xmlns:a16="http://schemas.microsoft.com/office/drawing/2014/main" id="{20B29E7E-7969-4EC9-BFE7-DB20ADD54554}"/>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128">
              <a:extLst>
                <a:ext uri="{FF2B5EF4-FFF2-40B4-BE49-F238E27FC236}">
                  <a16:creationId xmlns:a16="http://schemas.microsoft.com/office/drawing/2014/main" id="{2B962920-4979-46EE-8AFF-F894A80265B0}"/>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0" name="Freeform 129">
              <a:extLst>
                <a:ext uri="{FF2B5EF4-FFF2-40B4-BE49-F238E27FC236}">
                  <a16:creationId xmlns:a16="http://schemas.microsoft.com/office/drawing/2014/main" id="{6D01987D-D597-430D-BD27-8F5B7ADF4E5D}"/>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1" name="Freeform 130">
              <a:extLst>
                <a:ext uri="{FF2B5EF4-FFF2-40B4-BE49-F238E27FC236}">
                  <a16:creationId xmlns:a16="http://schemas.microsoft.com/office/drawing/2014/main" id="{AA79A181-45FE-4AD7-92EA-0DB7EFAB36D8}"/>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2" name="Freeform 131">
              <a:extLst>
                <a:ext uri="{FF2B5EF4-FFF2-40B4-BE49-F238E27FC236}">
                  <a16:creationId xmlns:a16="http://schemas.microsoft.com/office/drawing/2014/main" id="{BB719AA8-542E-448B-A6BA-2359C02A96A1}"/>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3" name="Freeform 132">
              <a:extLst>
                <a:ext uri="{FF2B5EF4-FFF2-40B4-BE49-F238E27FC236}">
                  <a16:creationId xmlns:a16="http://schemas.microsoft.com/office/drawing/2014/main" id="{2C9660E8-B153-43BF-916E-8099BB5F2529}"/>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57">
              <a:extLst>
                <a:ext uri="{FF2B5EF4-FFF2-40B4-BE49-F238E27FC236}">
                  <a16:creationId xmlns:a16="http://schemas.microsoft.com/office/drawing/2014/main" id="{F3FD21FB-47B6-45DE-A1F1-3BB5D46308DF}"/>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58">
              <a:extLst>
                <a:ext uri="{FF2B5EF4-FFF2-40B4-BE49-F238E27FC236}">
                  <a16:creationId xmlns:a16="http://schemas.microsoft.com/office/drawing/2014/main" id="{D15BEB9A-7D68-42DE-B5FC-5D10891B664D}"/>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59">
              <a:extLst>
                <a:ext uri="{FF2B5EF4-FFF2-40B4-BE49-F238E27FC236}">
                  <a16:creationId xmlns:a16="http://schemas.microsoft.com/office/drawing/2014/main" id="{13483F0C-060A-4932-B09C-E72D52358C5D}"/>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60">
              <a:extLst>
                <a:ext uri="{FF2B5EF4-FFF2-40B4-BE49-F238E27FC236}">
                  <a16:creationId xmlns:a16="http://schemas.microsoft.com/office/drawing/2014/main" id="{BDCCA7B0-A46C-4E05-BD3A-041C7C0F8027}"/>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18" name="Group 14">
            <a:extLst>
              <a:ext uri="{FF2B5EF4-FFF2-40B4-BE49-F238E27FC236}">
                <a16:creationId xmlns:a16="http://schemas.microsoft.com/office/drawing/2014/main" id="{E9CEEE24-D40A-4EC4-A3E0-1467962EEEAD}"/>
              </a:ext>
            </a:extLst>
          </p:cNvPr>
          <p:cNvGrpSpPr>
            <a:grpSpLocks/>
          </p:cNvGrpSpPr>
          <p:nvPr/>
        </p:nvGrpSpPr>
        <p:grpSpPr bwMode="auto">
          <a:xfrm>
            <a:off x="4043921" y="2878650"/>
            <a:ext cx="3816350" cy="1546997"/>
            <a:chOff x="3964352" y="3346640"/>
            <a:chExt cx="3816102" cy="2001392"/>
          </a:xfrm>
          <a:effectLst/>
        </p:grpSpPr>
        <p:sp>
          <p:nvSpPr>
            <p:cNvPr id="19" name="Freeform 155">
              <a:extLst>
                <a:ext uri="{FF2B5EF4-FFF2-40B4-BE49-F238E27FC236}">
                  <a16:creationId xmlns:a16="http://schemas.microsoft.com/office/drawing/2014/main" id="{C6032B5B-7826-4360-995D-F1BACA7E3321}"/>
                </a:ext>
              </a:extLst>
            </p:cNvPr>
            <p:cNvSpPr>
              <a:spLocks noChangeArrowheads="1"/>
            </p:cNvSpPr>
            <p:nvPr/>
          </p:nvSpPr>
          <p:spPr bwMode="auto">
            <a:xfrm>
              <a:off x="3964352" y="3346640"/>
              <a:ext cx="850845" cy="2001392"/>
            </a:xfrm>
            <a:custGeom>
              <a:avLst/>
              <a:gdLst>
                <a:gd name="T0" fmla="*/ 391 w 1367"/>
                <a:gd name="T1" fmla="*/ 447 h 3213"/>
                <a:gd name="T2" fmla="*/ 391 w 1367"/>
                <a:gd name="T3" fmla="*/ 447 h 3213"/>
                <a:gd name="T4" fmla="*/ 402 w 1367"/>
                <a:gd name="T5" fmla="*/ 378 h 3213"/>
                <a:gd name="T6" fmla="*/ 241 w 1367"/>
                <a:gd name="T7" fmla="*/ 33 h 3213"/>
                <a:gd name="T8" fmla="*/ 184 w 1367"/>
                <a:gd name="T9" fmla="*/ 0 h 3213"/>
                <a:gd name="T10" fmla="*/ 127 w 1367"/>
                <a:gd name="T11" fmla="*/ 45 h 3213"/>
                <a:gd name="T12" fmla="*/ 0 w 1367"/>
                <a:gd name="T13" fmla="*/ 401 h 3213"/>
                <a:gd name="T14" fmla="*/ 23 w 1367"/>
                <a:gd name="T15" fmla="*/ 469 h 3213"/>
                <a:gd name="T16" fmla="*/ 58 w 1367"/>
                <a:gd name="T17" fmla="*/ 481 h 3213"/>
                <a:gd name="T18" fmla="*/ 92 w 1367"/>
                <a:gd name="T19" fmla="*/ 469 h 3213"/>
                <a:gd name="T20" fmla="*/ 127 w 1367"/>
                <a:gd name="T21" fmla="*/ 447 h 3213"/>
                <a:gd name="T22" fmla="*/ 207 w 1367"/>
                <a:gd name="T23" fmla="*/ 814 h 3213"/>
                <a:gd name="T24" fmla="*/ 827 w 1367"/>
                <a:gd name="T25" fmla="*/ 2076 h 3213"/>
                <a:gd name="T26" fmla="*/ 838 w 1367"/>
                <a:gd name="T27" fmla="*/ 2088 h 3213"/>
                <a:gd name="T28" fmla="*/ 1205 w 1367"/>
                <a:gd name="T29" fmla="*/ 3098 h 3213"/>
                <a:gd name="T30" fmla="*/ 1205 w 1367"/>
                <a:gd name="T31" fmla="*/ 3155 h 3213"/>
                <a:gd name="T32" fmla="*/ 1274 w 1367"/>
                <a:gd name="T33" fmla="*/ 3212 h 3213"/>
                <a:gd name="T34" fmla="*/ 1309 w 1367"/>
                <a:gd name="T35" fmla="*/ 3212 h 3213"/>
                <a:gd name="T36" fmla="*/ 1309 w 1367"/>
                <a:gd name="T37" fmla="*/ 3212 h 3213"/>
                <a:gd name="T38" fmla="*/ 1343 w 1367"/>
                <a:gd name="T39" fmla="*/ 3201 h 3213"/>
                <a:gd name="T40" fmla="*/ 1366 w 1367"/>
                <a:gd name="T41" fmla="*/ 3155 h 3213"/>
                <a:gd name="T42" fmla="*/ 1366 w 1367"/>
                <a:gd name="T43" fmla="*/ 3086 h 3213"/>
                <a:gd name="T44" fmla="*/ 964 w 1367"/>
                <a:gd name="T45" fmla="*/ 1996 h 3213"/>
                <a:gd name="T46" fmla="*/ 953 w 1367"/>
                <a:gd name="T47" fmla="*/ 1984 h 3213"/>
                <a:gd name="T48" fmla="*/ 356 w 1367"/>
                <a:gd name="T49" fmla="*/ 768 h 3213"/>
                <a:gd name="T50" fmla="*/ 287 w 1367"/>
                <a:gd name="T51" fmla="*/ 447 h 3213"/>
                <a:gd name="T52" fmla="*/ 322 w 1367"/>
                <a:gd name="T53" fmla="*/ 458 h 3213"/>
                <a:gd name="T54" fmla="*/ 391 w 1367"/>
                <a:gd name="T55" fmla="*/ 447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7" h="3213">
                  <a:moveTo>
                    <a:pt x="391" y="447"/>
                  </a:moveTo>
                  <a:lnTo>
                    <a:pt x="391" y="447"/>
                  </a:lnTo>
                  <a:cubicBezTo>
                    <a:pt x="402" y="423"/>
                    <a:pt x="413" y="401"/>
                    <a:pt x="402" y="378"/>
                  </a:cubicBezTo>
                  <a:cubicBezTo>
                    <a:pt x="241" y="33"/>
                    <a:pt x="241" y="33"/>
                    <a:pt x="241" y="33"/>
                  </a:cubicBezTo>
                  <a:cubicBezTo>
                    <a:pt x="230" y="11"/>
                    <a:pt x="207" y="0"/>
                    <a:pt x="184" y="0"/>
                  </a:cubicBezTo>
                  <a:cubicBezTo>
                    <a:pt x="161" y="0"/>
                    <a:pt x="138" y="22"/>
                    <a:pt x="127" y="45"/>
                  </a:cubicBezTo>
                  <a:cubicBezTo>
                    <a:pt x="0" y="401"/>
                    <a:pt x="0" y="401"/>
                    <a:pt x="0" y="401"/>
                  </a:cubicBezTo>
                  <a:cubicBezTo>
                    <a:pt x="0" y="423"/>
                    <a:pt x="0" y="447"/>
                    <a:pt x="23" y="469"/>
                  </a:cubicBezTo>
                  <a:cubicBezTo>
                    <a:pt x="35" y="469"/>
                    <a:pt x="46" y="481"/>
                    <a:pt x="58" y="481"/>
                  </a:cubicBezTo>
                  <a:cubicBezTo>
                    <a:pt x="69" y="481"/>
                    <a:pt x="81" y="469"/>
                    <a:pt x="92" y="469"/>
                  </a:cubicBezTo>
                  <a:cubicBezTo>
                    <a:pt x="127" y="447"/>
                    <a:pt x="127" y="447"/>
                    <a:pt x="127" y="447"/>
                  </a:cubicBezTo>
                  <a:cubicBezTo>
                    <a:pt x="149" y="573"/>
                    <a:pt x="173" y="687"/>
                    <a:pt x="207" y="814"/>
                  </a:cubicBezTo>
                  <a:cubicBezTo>
                    <a:pt x="345" y="1330"/>
                    <a:pt x="597" y="1732"/>
                    <a:pt x="827" y="2076"/>
                  </a:cubicBezTo>
                  <a:cubicBezTo>
                    <a:pt x="838" y="2088"/>
                    <a:pt x="838" y="2088"/>
                    <a:pt x="838" y="2088"/>
                  </a:cubicBezTo>
                  <a:cubicBezTo>
                    <a:pt x="1010" y="2363"/>
                    <a:pt x="1182" y="2822"/>
                    <a:pt x="1205" y="3098"/>
                  </a:cubicBezTo>
                  <a:cubicBezTo>
                    <a:pt x="1205" y="3109"/>
                    <a:pt x="1205" y="3132"/>
                    <a:pt x="1205" y="3155"/>
                  </a:cubicBezTo>
                  <a:cubicBezTo>
                    <a:pt x="1205" y="3189"/>
                    <a:pt x="1240" y="3212"/>
                    <a:pt x="1274" y="3212"/>
                  </a:cubicBezTo>
                  <a:cubicBezTo>
                    <a:pt x="1309" y="3212"/>
                    <a:pt x="1309" y="3212"/>
                    <a:pt x="1309" y="3212"/>
                  </a:cubicBezTo>
                  <a:lnTo>
                    <a:pt x="1309" y="3212"/>
                  </a:lnTo>
                  <a:cubicBezTo>
                    <a:pt x="1320" y="3212"/>
                    <a:pt x="1331" y="3212"/>
                    <a:pt x="1343" y="3201"/>
                  </a:cubicBezTo>
                  <a:cubicBezTo>
                    <a:pt x="1355" y="3189"/>
                    <a:pt x="1366" y="3166"/>
                    <a:pt x="1366" y="3155"/>
                  </a:cubicBezTo>
                  <a:cubicBezTo>
                    <a:pt x="1366" y="3132"/>
                    <a:pt x="1366" y="3109"/>
                    <a:pt x="1366" y="3086"/>
                  </a:cubicBezTo>
                  <a:cubicBezTo>
                    <a:pt x="1343" y="2788"/>
                    <a:pt x="1159" y="2294"/>
                    <a:pt x="964" y="1996"/>
                  </a:cubicBezTo>
                  <a:cubicBezTo>
                    <a:pt x="953" y="1984"/>
                    <a:pt x="953" y="1984"/>
                    <a:pt x="953" y="1984"/>
                  </a:cubicBezTo>
                  <a:cubicBezTo>
                    <a:pt x="735" y="1651"/>
                    <a:pt x="482" y="1273"/>
                    <a:pt x="356" y="768"/>
                  </a:cubicBezTo>
                  <a:cubicBezTo>
                    <a:pt x="287" y="447"/>
                    <a:pt x="287" y="447"/>
                    <a:pt x="287" y="447"/>
                  </a:cubicBezTo>
                  <a:cubicBezTo>
                    <a:pt x="322" y="458"/>
                    <a:pt x="322" y="458"/>
                    <a:pt x="322" y="458"/>
                  </a:cubicBezTo>
                  <a:cubicBezTo>
                    <a:pt x="345" y="469"/>
                    <a:pt x="368" y="469"/>
                    <a:pt x="391" y="447"/>
                  </a:cubicBezTo>
                </a:path>
              </a:pathLst>
            </a:custGeom>
            <a:gradFill>
              <a:gsLst>
                <a:gs pos="39000">
                  <a:schemeClr val="accent4"/>
                </a:gs>
                <a:gs pos="98000">
                  <a:schemeClr val="accent4">
                    <a:lumMod val="40000"/>
                    <a:lumOff val="60000"/>
                  </a:schemeClr>
                </a:gs>
              </a:gsLst>
              <a:lin ang="1620000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20" name="Freeform 156">
              <a:extLst>
                <a:ext uri="{FF2B5EF4-FFF2-40B4-BE49-F238E27FC236}">
                  <a16:creationId xmlns:a16="http://schemas.microsoft.com/office/drawing/2014/main" id="{6279A287-8C55-4B03-8BE1-FEBA9511BBC0}"/>
                </a:ext>
              </a:extLst>
            </p:cNvPr>
            <p:cNvSpPr>
              <a:spLocks noChangeArrowheads="1"/>
            </p:cNvSpPr>
            <p:nvPr/>
          </p:nvSpPr>
          <p:spPr bwMode="auto">
            <a:xfrm>
              <a:off x="6929609" y="3346640"/>
              <a:ext cx="850845" cy="2001392"/>
            </a:xfrm>
            <a:custGeom>
              <a:avLst/>
              <a:gdLst>
                <a:gd name="T0" fmla="*/ 402 w 1367"/>
                <a:gd name="T1" fmla="*/ 1984 h 3213"/>
                <a:gd name="T2" fmla="*/ 402 w 1367"/>
                <a:gd name="T3" fmla="*/ 1984 h 3213"/>
                <a:gd name="T4" fmla="*/ 402 w 1367"/>
                <a:gd name="T5" fmla="*/ 1996 h 3213"/>
                <a:gd name="T6" fmla="*/ 0 w 1367"/>
                <a:gd name="T7" fmla="*/ 3086 h 3213"/>
                <a:gd name="T8" fmla="*/ 0 w 1367"/>
                <a:gd name="T9" fmla="*/ 3155 h 3213"/>
                <a:gd name="T10" fmla="*/ 11 w 1367"/>
                <a:gd name="T11" fmla="*/ 3201 h 3213"/>
                <a:gd name="T12" fmla="*/ 57 w 1367"/>
                <a:gd name="T13" fmla="*/ 3212 h 3213"/>
                <a:gd name="T14" fmla="*/ 57 w 1367"/>
                <a:gd name="T15" fmla="*/ 3212 h 3213"/>
                <a:gd name="T16" fmla="*/ 92 w 1367"/>
                <a:gd name="T17" fmla="*/ 3212 h 3213"/>
                <a:gd name="T18" fmla="*/ 138 w 1367"/>
                <a:gd name="T19" fmla="*/ 3201 h 3213"/>
                <a:gd name="T20" fmla="*/ 149 w 1367"/>
                <a:gd name="T21" fmla="*/ 3155 h 3213"/>
                <a:gd name="T22" fmla="*/ 149 w 1367"/>
                <a:gd name="T23" fmla="*/ 3098 h 3213"/>
                <a:gd name="T24" fmla="*/ 528 w 1367"/>
                <a:gd name="T25" fmla="*/ 2088 h 3213"/>
                <a:gd name="T26" fmla="*/ 539 w 1367"/>
                <a:gd name="T27" fmla="*/ 2076 h 3213"/>
                <a:gd name="T28" fmla="*/ 1159 w 1367"/>
                <a:gd name="T29" fmla="*/ 802 h 3213"/>
                <a:gd name="T30" fmla="*/ 1228 w 1367"/>
                <a:gd name="T31" fmla="*/ 447 h 3213"/>
                <a:gd name="T32" fmla="*/ 1262 w 1367"/>
                <a:gd name="T33" fmla="*/ 469 h 3213"/>
                <a:gd name="T34" fmla="*/ 1297 w 1367"/>
                <a:gd name="T35" fmla="*/ 481 h 3213"/>
                <a:gd name="T36" fmla="*/ 1343 w 1367"/>
                <a:gd name="T37" fmla="*/ 469 h 3213"/>
                <a:gd name="T38" fmla="*/ 1354 w 1367"/>
                <a:gd name="T39" fmla="*/ 401 h 3213"/>
                <a:gd name="T40" fmla="*/ 1239 w 1367"/>
                <a:gd name="T41" fmla="*/ 45 h 3213"/>
                <a:gd name="T42" fmla="*/ 1182 w 1367"/>
                <a:gd name="T43" fmla="*/ 0 h 3213"/>
                <a:gd name="T44" fmla="*/ 1124 w 1367"/>
                <a:gd name="T45" fmla="*/ 33 h 3213"/>
                <a:gd name="T46" fmla="*/ 964 w 1367"/>
                <a:gd name="T47" fmla="*/ 378 h 3213"/>
                <a:gd name="T48" fmla="*/ 975 w 1367"/>
                <a:gd name="T49" fmla="*/ 447 h 3213"/>
                <a:gd name="T50" fmla="*/ 1044 w 1367"/>
                <a:gd name="T51" fmla="*/ 458 h 3213"/>
                <a:gd name="T52" fmla="*/ 1067 w 1367"/>
                <a:gd name="T53" fmla="*/ 447 h 3213"/>
                <a:gd name="T54" fmla="*/ 1010 w 1367"/>
                <a:gd name="T55" fmla="*/ 768 h 3213"/>
                <a:gd name="T56" fmla="*/ 402 w 1367"/>
                <a:gd name="T57" fmla="*/ 1984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7" h="3213">
                  <a:moveTo>
                    <a:pt x="402" y="1984"/>
                  </a:moveTo>
                  <a:lnTo>
                    <a:pt x="402" y="1984"/>
                  </a:lnTo>
                  <a:cubicBezTo>
                    <a:pt x="402" y="1996"/>
                    <a:pt x="402" y="1996"/>
                    <a:pt x="402" y="1996"/>
                  </a:cubicBezTo>
                  <a:cubicBezTo>
                    <a:pt x="206" y="2294"/>
                    <a:pt x="23" y="2788"/>
                    <a:pt x="0" y="3086"/>
                  </a:cubicBezTo>
                  <a:cubicBezTo>
                    <a:pt x="0" y="3109"/>
                    <a:pt x="0" y="3132"/>
                    <a:pt x="0" y="3155"/>
                  </a:cubicBezTo>
                  <a:cubicBezTo>
                    <a:pt x="0" y="3166"/>
                    <a:pt x="0" y="3189"/>
                    <a:pt x="11" y="3201"/>
                  </a:cubicBezTo>
                  <a:cubicBezTo>
                    <a:pt x="23" y="3212"/>
                    <a:pt x="46" y="3212"/>
                    <a:pt x="57" y="3212"/>
                  </a:cubicBezTo>
                  <a:lnTo>
                    <a:pt x="57" y="3212"/>
                  </a:lnTo>
                  <a:cubicBezTo>
                    <a:pt x="92" y="3212"/>
                    <a:pt x="92" y="3212"/>
                    <a:pt x="92" y="3212"/>
                  </a:cubicBezTo>
                  <a:cubicBezTo>
                    <a:pt x="103" y="3212"/>
                    <a:pt x="126" y="3212"/>
                    <a:pt x="138" y="3201"/>
                  </a:cubicBezTo>
                  <a:cubicBezTo>
                    <a:pt x="149" y="3189"/>
                    <a:pt x="149" y="3166"/>
                    <a:pt x="149" y="3155"/>
                  </a:cubicBezTo>
                  <a:cubicBezTo>
                    <a:pt x="149" y="3132"/>
                    <a:pt x="149" y="3109"/>
                    <a:pt x="149" y="3098"/>
                  </a:cubicBezTo>
                  <a:cubicBezTo>
                    <a:pt x="172" y="2822"/>
                    <a:pt x="344" y="2363"/>
                    <a:pt x="528" y="2088"/>
                  </a:cubicBezTo>
                  <a:cubicBezTo>
                    <a:pt x="539" y="2076"/>
                    <a:pt x="539" y="2076"/>
                    <a:pt x="539" y="2076"/>
                  </a:cubicBezTo>
                  <a:cubicBezTo>
                    <a:pt x="769" y="1732"/>
                    <a:pt x="1021" y="1330"/>
                    <a:pt x="1159" y="802"/>
                  </a:cubicBezTo>
                  <a:cubicBezTo>
                    <a:pt x="1193" y="687"/>
                    <a:pt x="1216" y="573"/>
                    <a:pt x="1228" y="447"/>
                  </a:cubicBezTo>
                  <a:cubicBezTo>
                    <a:pt x="1262" y="469"/>
                    <a:pt x="1262" y="469"/>
                    <a:pt x="1262" y="469"/>
                  </a:cubicBezTo>
                  <a:cubicBezTo>
                    <a:pt x="1274" y="469"/>
                    <a:pt x="1285" y="481"/>
                    <a:pt x="1297" y="481"/>
                  </a:cubicBezTo>
                  <a:cubicBezTo>
                    <a:pt x="1308" y="481"/>
                    <a:pt x="1331" y="469"/>
                    <a:pt x="1343" y="469"/>
                  </a:cubicBezTo>
                  <a:cubicBezTo>
                    <a:pt x="1354" y="447"/>
                    <a:pt x="1366" y="423"/>
                    <a:pt x="1354" y="401"/>
                  </a:cubicBezTo>
                  <a:cubicBezTo>
                    <a:pt x="1239" y="45"/>
                    <a:pt x="1239" y="45"/>
                    <a:pt x="1239" y="45"/>
                  </a:cubicBezTo>
                  <a:cubicBezTo>
                    <a:pt x="1228" y="22"/>
                    <a:pt x="1205" y="0"/>
                    <a:pt x="1182" y="0"/>
                  </a:cubicBezTo>
                  <a:cubicBezTo>
                    <a:pt x="1159" y="0"/>
                    <a:pt x="1136" y="11"/>
                    <a:pt x="1124" y="33"/>
                  </a:cubicBezTo>
                  <a:cubicBezTo>
                    <a:pt x="964" y="378"/>
                    <a:pt x="964" y="378"/>
                    <a:pt x="964" y="378"/>
                  </a:cubicBezTo>
                  <a:cubicBezTo>
                    <a:pt x="953" y="401"/>
                    <a:pt x="953" y="423"/>
                    <a:pt x="975" y="447"/>
                  </a:cubicBezTo>
                  <a:cubicBezTo>
                    <a:pt x="998" y="469"/>
                    <a:pt x="1021" y="469"/>
                    <a:pt x="1044" y="458"/>
                  </a:cubicBezTo>
                  <a:cubicBezTo>
                    <a:pt x="1067" y="447"/>
                    <a:pt x="1067" y="447"/>
                    <a:pt x="1067" y="447"/>
                  </a:cubicBezTo>
                  <a:cubicBezTo>
                    <a:pt x="1056" y="550"/>
                    <a:pt x="1033" y="665"/>
                    <a:pt x="1010" y="768"/>
                  </a:cubicBezTo>
                  <a:cubicBezTo>
                    <a:pt x="883" y="1273"/>
                    <a:pt x="631" y="1651"/>
                    <a:pt x="402" y="1984"/>
                  </a:cubicBezTo>
                </a:path>
              </a:pathLst>
            </a:custGeom>
            <a:gradFill>
              <a:gsLst>
                <a:gs pos="39000">
                  <a:schemeClr val="accent4"/>
                </a:gs>
                <a:gs pos="98000">
                  <a:schemeClr val="accent4">
                    <a:lumMod val="40000"/>
                    <a:lumOff val="60000"/>
                  </a:schemeClr>
                </a:gs>
              </a:gsLst>
              <a:lin ang="16200000" scaled="1"/>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103" name="Group 243">
            <a:extLst>
              <a:ext uri="{FF2B5EF4-FFF2-40B4-BE49-F238E27FC236}">
                <a16:creationId xmlns:a16="http://schemas.microsoft.com/office/drawing/2014/main" id="{23D13346-E8D8-4CED-9549-B682FF7E07B0}"/>
              </a:ext>
            </a:extLst>
          </p:cNvPr>
          <p:cNvGrpSpPr/>
          <p:nvPr/>
        </p:nvGrpSpPr>
        <p:grpSpPr>
          <a:xfrm>
            <a:off x="4621505" y="5174804"/>
            <a:ext cx="2641164" cy="598979"/>
            <a:chOff x="943395" y="248579"/>
            <a:chExt cx="2843519" cy="509246"/>
          </a:xfrm>
        </p:grpSpPr>
        <p:sp>
          <p:nvSpPr>
            <p:cNvPr id="104" name="Rounded Rectangle 184">
              <a:extLst>
                <a:ext uri="{FF2B5EF4-FFF2-40B4-BE49-F238E27FC236}">
                  <a16:creationId xmlns:a16="http://schemas.microsoft.com/office/drawing/2014/main" id="{AAB2A8B5-B241-411E-9561-C619C57AF316}"/>
                </a:ext>
              </a:extLst>
            </p:cNvPr>
            <p:cNvSpPr/>
            <p:nvPr/>
          </p:nvSpPr>
          <p:spPr>
            <a:xfrm>
              <a:off x="996739" y="248579"/>
              <a:ext cx="2763315" cy="509246"/>
            </a:xfrm>
            <a:prstGeom prst="roundRect">
              <a:avLst/>
            </a:prstGeom>
            <a:solidFill>
              <a:schemeClr val="bg1"/>
            </a:solidFill>
            <a:ln>
              <a:noFill/>
            </a:ln>
            <a:effectLst>
              <a:outerShdw blurRad="50800" dist="762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05" name="TextBox 1">
              <a:extLst>
                <a:ext uri="{FF2B5EF4-FFF2-40B4-BE49-F238E27FC236}">
                  <a16:creationId xmlns:a16="http://schemas.microsoft.com/office/drawing/2014/main" id="{A5E542F8-B093-4E78-965D-371A943BB51E}"/>
                </a:ext>
              </a:extLst>
            </p:cNvPr>
            <p:cNvSpPr txBox="1"/>
            <p:nvPr/>
          </p:nvSpPr>
          <p:spPr>
            <a:xfrm>
              <a:off x="943395" y="324057"/>
              <a:ext cx="2843519" cy="373106"/>
            </a:xfrm>
            <a:prstGeom prst="rect">
              <a:avLst/>
            </a:prstGeom>
            <a:noFill/>
          </p:spPr>
          <p:txBody>
            <a:bodyPr wrap="square" rtlCol="0">
              <a:spAutoFit/>
            </a:bodyPr>
            <a:lstStyle/>
            <a:p>
              <a:pPr algn="ctr"/>
              <a:r>
                <a:rPr lang="ar-SA" sz="1600" b="1" dirty="0"/>
                <a:t>مميزات الأدوات والأنظمة التفاعلية</a:t>
              </a:r>
              <a:endParaRPr lang="en-US" sz="1600" b="1" dirty="0"/>
            </a:p>
          </p:txBody>
        </p:sp>
      </p:grpSp>
      <p:pic>
        <p:nvPicPr>
          <p:cNvPr id="106" name="صورة 105">
            <a:extLst>
              <a:ext uri="{FF2B5EF4-FFF2-40B4-BE49-F238E27FC236}">
                <a16:creationId xmlns:a16="http://schemas.microsoft.com/office/drawing/2014/main" id="{29A5EBE7-8233-4750-A704-97CB828C86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39972" y="5577746"/>
            <a:ext cx="404229" cy="335130"/>
          </a:xfrm>
          <a:prstGeom prst="rect">
            <a:avLst/>
          </a:prstGeom>
        </p:spPr>
      </p:pic>
      <p:grpSp>
        <p:nvGrpSpPr>
          <p:cNvPr id="112" name="Group 176">
            <a:extLst>
              <a:ext uri="{FF2B5EF4-FFF2-40B4-BE49-F238E27FC236}">
                <a16:creationId xmlns:a16="http://schemas.microsoft.com/office/drawing/2014/main" id="{1D70F312-0C66-4093-848D-8D643A5F18E7}"/>
              </a:ext>
            </a:extLst>
          </p:cNvPr>
          <p:cNvGrpSpPr/>
          <p:nvPr/>
        </p:nvGrpSpPr>
        <p:grpSpPr>
          <a:xfrm>
            <a:off x="677580" y="3453041"/>
            <a:ext cx="551686" cy="301918"/>
            <a:chOff x="1235119" y="4520538"/>
            <a:chExt cx="551686" cy="301918"/>
          </a:xfrm>
        </p:grpSpPr>
        <p:sp>
          <p:nvSpPr>
            <p:cNvPr id="113" name="Freeform 143">
              <a:extLst>
                <a:ext uri="{FF2B5EF4-FFF2-40B4-BE49-F238E27FC236}">
                  <a16:creationId xmlns:a16="http://schemas.microsoft.com/office/drawing/2014/main" id="{05924766-D45F-41A8-B39D-BFBE80C12DA3}"/>
                </a:ext>
              </a:extLst>
            </p:cNvPr>
            <p:cNvSpPr>
              <a:spLocks noChangeArrowheads="1"/>
            </p:cNvSpPr>
            <p:nvPr/>
          </p:nvSpPr>
          <p:spPr bwMode="auto">
            <a:xfrm>
              <a:off x="1515080" y="4520538"/>
              <a:ext cx="271725" cy="301918"/>
            </a:xfrm>
            <a:custGeom>
              <a:avLst/>
              <a:gdLst>
                <a:gd name="T0" fmla="*/ 23 w 437"/>
                <a:gd name="T1" fmla="*/ 471 h 483"/>
                <a:gd name="T2" fmla="*/ 23 w 437"/>
                <a:gd name="T3" fmla="*/ 471 h 483"/>
                <a:gd name="T4" fmla="*/ 413 w 437"/>
                <a:gd name="T5" fmla="*/ 161 h 483"/>
                <a:gd name="T6" fmla="*/ 425 w 437"/>
                <a:gd name="T7" fmla="*/ 92 h 483"/>
                <a:gd name="T8" fmla="*/ 379 w 437"/>
                <a:gd name="T9" fmla="*/ 69 h 483"/>
                <a:gd name="T10" fmla="*/ 344 w 437"/>
                <a:gd name="T11" fmla="*/ 80 h 483"/>
                <a:gd name="T12" fmla="*/ 310 w 437"/>
                <a:gd name="T13" fmla="*/ 104 h 483"/>
                <a:gd name="T14" fmla="*/ 310 w 437"/>
                <a:gd name="T15" fmla="*/ 0 h 483"/>
                <a:gd name="T16" fmla="*/ 0 w 437"/>
                <a:gd name="T17" fmla="*/ 0 h 483"/>
                <a:gd name="T18" fmla="*/ 0 w 437"/>
                <a:gd name="T19" fmla="*/ 482 h 483"/>
                <a:gd name="T20" fmla="*/ 23 w 437"/>
                <a:gd name="T21"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483">
                  <a:moveTo>
                    <a:pt x="23" y="471"/>
                  </a:moveTo>
                  <a:lnTo>
                    <a:pt x="23" y="471"/>
                  </a:lnTo>
                  <a:cubicBezTo>
                    <a:pt x="413" y="161"/>
                    <a:pt x="413" y="161"/>
                    <a:pt x="413" y="161"/>
                  </a:cubicBezTo>
                  <a:cubicBezTo>
                    <a:pt x="436" y="149"/>
                    <a:pt x="436" y="115"/>
                    <a:pt x="425" y="92"/>
                  </a:cubicBezTo>
                  <a:cubicBezTo>
                    <a:pt x="413" y="80"/>
                    <a:pt x="390" y="69"/>
                    <a:pt x="379" y="69"/>
                  </a:cubicBezTo>
                  <a:cubicBezTo>
                    <a:pt x="368" y="69"/>
                    <a:pt x="356" y="69"/>
                    <a:pt x="344" y="80"/>
                  </a:cubicBezTo>
                  <a:cubicBezTo>
                    <a:pt x="310" y="104"/>
                    <a:pt x="310" y="104"/>
                    <a:pt x="310" y="104"/>
                  </a:cubicBezTo>
                  <a:cubicBezTo>
                    <a:pt x="310" y="0"/>
                    <a:pt x="310" y="0"/>
                    <a:pt x="310" y="0"/>
                  </a:cubicBezTo>
                  <a:cubicBezTo>
                    <a:pt x="0" y="0"/>
                    <a:pt x="0" y="0"/>
                    <a:pt x="0" y="0"/>
                  </a:cubicBezTo>
                  <a:cubicBezTo>
                    <a:pt x="0" y="482"/>
                    <a:pt x="0" y="482"/>
                    <a:pt x="0" y="482"/>
                  </a:cubicBezTo>
                  <a:cubicBezTo>
                    <a:pt x="12" y="482"/>
                    <a:pt x="23" y="482"/>
                    <a:pt x="23" y="471"/>
                  </a:cubicBezTo>
                </a:path>
              </a:pathLst>
            </a:custGeom>
            <a:solidFill>
              <a:schemeClr val="accent2">
                <a:lumMod val="60000"/>
                <a:lumOff val="40000"/>
              </a:schemeClr>
            </a:solidFill>
            <a:ln>
              <a:noFill/>
            </a:ln>
            <a:effectLst/>
          </p:spPr>
          <p:txBody>
            <a:bodyPr wrap="none" anchor="ctr"/>
            <a:lstStyle/>
            <a:p>
              <a:pPr algn="ctr"/>
              <a:endParaRPr lang="en-US"/>
            </a:p>
          </p:txBody>
        </p:sp>
        <p:sp>
          <p:nvSpPr>
            <p:cNvPr id="114" name="Freeform 144">
              <a:extLst>
                <a:ext uri="{FF2B5EF4-FFF2-40B4-BE49-F238E27FC236}">
                  <a16:creationId xmlns:a16="http://schemas.microsoft.com/office/drawing/2014/main" id="{9EA13732-4A17-468F-AFC1-18BD6FC7AC94}"/>
                </a:ext>
              </a:extLst>
            </p:cNvPr>
            <p:cNvSpPr>
              <a:spLocks noChangeArrowheads="1"/>
            </p:cNvSpPr>
            <p:nvPr/>
          </p:nvSpPr>
          <p:spPr bwMode="auto">
            <a:xfrm>
              <a:off x="1235119" y="4520538"/>
              <a:ext cx="279960" cy="301918"/>
            </a:xfrm>
            <a:custGeom>
              <a:avLst/>
              <a:gdLst>
                <a:gd name="T0" fmla="*/ 22 w 448"/>
                <a:gd name="T1" fmla="*/ 161 h 483"/>
                <a:gd name="T2" fmla="*/ 22 w 448"/>
                <a:gd name="T3" fmla="*/ 161 h 483"/>
                <a:gd name="T4" fmla="*/ 413 w 448"/>
                <a:gd name="T5" fmla="*/ 471 h 483"/>
                <a:gd name="T6" fmla="*/ 447 w 448"/>
                <a:gd name="T7" fmla="*/ 482 h 483"/>
                <a:gd name="T8" fmla="*/ 447 w 448"/>
                <a:gd name="T9" fmla="*/ 0 h 483"/>
                <a:gd name="T10" fmla="*/ 126 w 448"/>
                <a:gd name="T11" fmla="*/ 0 h 483"/>
                <a:gd name="T12" fmla="*/ 126 w 448"/>
                <a:gd name="T13" fmla="*/ 104 h 483"/>
                <a:gd name="T14" fmla="*/ 91 w 448"/>
                <a:gd name="T15" fmla="*/ 80 h 483"/>
                <a:gd name="T16" fmla="*/ 11 w 448"/>
                <a:gd name="T17" fmla="*/ 92 h 483"/>
                <a:gd name="T18" fmla="*/ 22 w 448"/>
                <a:gd name="T19"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483">
                  <a:moveTo>
                    <a:pt x="22" y="161"/>
                  </a:moveTo>
                  <a:lnTo>
                    <a:pt x="22" y="161"/>
                  </a:lnTo>
                  <a:cubicBezTo>
                    <a:pt x="413" y="471"/>
                    <a:pt x="413" y="471"/>
                    <a:pt x="413" y="471"/>
                  </a:cubicBezTo>
                  <a:cubicBezTo>
                    <a:pt x="424" y="482"/>
                    <a:pt x="436" y="482"/>
                    <a:pt x="447" y="482"/>
                  </a:cubicBezTo>
                  <a:cubicBezTo>
                    <a:pt x="447" y="0"/>
                    <a:pt x="447" y="0"/>
                    <a:pt x="447" y="0"/>
                  </a:cubicBezTo>
                  <a:cubicBezTo>
                    <a:pt x="126" y="0"/>
                    <a:pt x="126" y="0"/>
                    <a:pt x="126" y="0"/>
                  </a:cubicBezTo>
                  <a:cubicBezTo>
                    <a:pt x="126" y="104"/>
                    <a:pt x="126" y="104"/>
                    <a:pt x="126" y="104"/>
                  </a:cubicBezTo>
                  <a:cubicBezTo>
                    <a:pt x="91" y="80"/>
                    <a:pt x="91" y="80"/>
                    <a:pt x="91" y="80"/>
                  </a:cubicBezTo>
                  <a:cubicBezTo>
                    <a:pt x="68" y="58"/>
                    <a:pt x="34" y="69"/>
                    <a:pt x="11" y="92"/>
                  </a:cubicBezTo>
                  <a:cubicBezTo>
                    <a:pt x="0" y="115"/>
                    <a:pt x="0" y="149"/>
                    <a:pt x="22" y="161"/>
                  </a:cubicBezTo>
                </a:path>
              </a:pathLst>
            </a:custGeom>
            <a:solidFill>
              <a:schemeClr val="accent2"/>
            </a:solidFill>
            <a:ln>
              <a:noFill/>
            </a:ln>
            <a:effectLst/>
          </p:spPr>
          <p:txBody>
            <a:bodyPr wrap="none" anchor="ctr"/>
            <a:lstStyle/>
            <a:p>
              <a:pPr algn="ctr"/>
              <a:endParaRPr lang="en-US"/>
            </a:p>
          </p:txBody>
        </p:sp>
      </p:grpSp>
      <p:sp>
        <p:nvSpPr>
          <p:cNvPr id="115" name="TextBox 202">
            <a:extLst>
              <a:ext uri="{FF2B5EF4-FFF2-40B4-BE49-F238E27FC236}">
                <a16:creationId xmlns:a16="http://schemas.microsoft.com/office/drawing/2014/main" id="{278BEE11-1BAE-4C83-9647-16CA885B04BE}"/>
              </a:ext>
            </a:extLst>
          </p:cNvPr>
          <p:cNvSpPr txBox="1"/>
          <p:nvPr/>
        </p:nvSpPr>
        <p:spPr>
          <a:xfrm>
            <a:off x="497850" y="4082459"/>
            <a:ext cx="975497" cy="1671656"/>
          </a:xfrm>
          <a:prstGeom prst="rect">
            <a:avLst/>
          </a:prstGeom>
          <a:noFill/>
        </p:spPr>
        <p:txBody>
          <a:bodyPr wrap="square" rtlCol="0">
            <a:normAutofit fontScale="92500" lnSpcReduction="10000"/>
          </a:bodyPr>
          <a:lstStyle/>
          <a:p>
            <a:pPr algn="justLow"/>
            <a:r>
              <a:rPr lang="ar-SA" sz="1300" dirty="0">
                <a:solidFill>
                  <a:prstClr val="black"/>
                </a:solidFill>
                <a:latin typeface="Arabic UI Display Heavy" panose="00000900000000000000" pitchFamily="2" charset="-78"/>
                <a:cs typeface="Arabic UI Display Heavy" panose="00000900000000000000" pitchFamily="2" charset="-78"/>
              </a:rPr>
              <a:t>تتيح للطلاب حرية التعبير عن الرأي عند استخدام الرسوم البيانية لعرض الاستجابات</a:t>
            </a:r>
            <a:endParaRPr lang="en-US" sz="1300" dirty="0">
              <a:solidFill>
                <a:prstClr val="black"/>
              </a:solidFill>
              <a:latin typeface="Arabic UI Display Heavy" panose="00000900000000000000" pitchFamily="2" charset="-78"/>
              <a:cs typeface="Arabic UI Display Heavy" panose="00000900000000000000" pitchFamily="2" charset="-78"/>
            </a:endParaRPr>
          </a:p>
          <a:p>
            <a:pPr algn="ctr"/>
            <a:endParaRPr lang="en-US" sz="1400" dirty="0">
              <a:solidFill>
                <a:schemeClr val="tx1">
                  <a:lumMod val="85000"/>
                  <a:lumOff val="15000"/>
                </a:schemeClr>
              </a:solidFill>
            </a:endParaRPr>
          </a:p>
        </p:txBody>
      </p:sp>
      <p:grpSp>
        <p:nvGrpSpPr>
          <p:cNvPr id="117" name="Group 179">
            <a:extLst>
              <a:ext uri="{FF2B5EF4-FFF2-40B4-BE49-F238E27FC236}">
                <a16:creationId xmlns:a16="http://schemas.microsoft.com/office/drawing/2014/main" id="{044FEB92-B23D-41F5-9451-15E73757194D}"/>
              </a:ext>
            </a:extLst>
          </p:cNvPr>
          <p:cNvGrpSpPr/>
          <p:nvPr/>
        </p:nvGrpSpPr>
        <p:grpSpPr>
          <a:xfrm>
            <a:off x="1706303" y="3453042"/>
            <a:ext cx="468650" cy="301917"/>
            <a:chOff x="2415344" y="4520538"/>
            <a:chExt cx="557175" cy="301918"/>
          </a:xfrm>
        </p:grpSpPr>
        <p:sp>
          <p:nvSpPr>
            <p:cNvPr id="118" name="Freeform 145">
              <a:extLst>
                <a:ext uri="{FF2B5EF4-FFF2-40B4-BE49-F238E27FC236}">
                  <a16:creationId xmlns:a16="http://schemas.microsoft.com/office/drawing/2014/main" id="{C10169CE-2A39-4ED6-85AC-C71B4B7D9CEE}"/>
                </a:ext>
              </a:extLst>
            </p:cNvPr>
            <p:cNvSpPr>
              <a:spLocks noChangeArrowheads="1"/>
            </p:cNvSpPr>
            <p:nvPr/>
          </p:nvSpPr>
          <p:spPr bwMode="auto">
            <a:xfrm>
              <a:off x="2692559" y="4520538"/>
              <a:ext cx="279960" cy="301918"/>
            </a:xfrm>
            <a:custGeom>
              <a:avLst/>
              <a:gdLst>
                <a:gd name="T0" fmla="*/ 413 w 448"/>
                <a:gd name="T1" fmla="*/ 161 h 483"/>
                <a:gd name="T2" fmla="*/ 413 w 448"/>
                <a:gd name="T3" fmla="*/ 161 h 483"/>
                <a:gd name="T4" fmla="*/ 424 w 448"/>
                <a:gd name="T5" fmla="*/ 92 h 483"/>
                <a:gd name="T6" fmla="*/ 378 w 448"/>
                <a:gd name="T7" fmla="*/ 69 h 483"/>
                <a:gd name="T8" fmla="*/ 356 w 448"/>
                <a:gd name="T9" fmla="*/ 80 h 483"/>
                <a:gd name="T10" fmla="*/ 321 w 448"/>
                <a:gd name="T11" fmla="*/ 104 h 483"/>
                <a:gd name="T12" fmla="*/ 321 w 448"/>
                <a:gd name="T13" fmla="*/ 0 h 483"/>
                <a:gd name="T14" fmla="*/ 0 w 448"/>
                <a:gd name="T15" fmla="*/ 0 h 483"/>
                <a:gd name="T16" fmla="*/ 0 w 448"/>
                <a:gd name="T17" fmla="*/ 482 h 483"/>
                <a:gd name="T18" fmla="*/ 34 w 448"/>
                <a:gd name="T19" fmla="*/ 471 h 483"/>
                <a:gd name="T20" fmla="*/ 413 w 448"/>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413" y="161"/>
                  </a:moveTo>
                  <a:lnTo>
                    <a:pt x="413" y="161"/>
                  </a:lnTo>
                  <a:cubicBezTo>
                    <a:pt x="436" y="149"/>
                    <a:pt x="447" y="115"/>
                    <a:pt x="424" y="92"/>
                  </a:cubicBezTo>
                  <a:cubicBezTo>
                    <a:pt x="413" y="80"/>
                    <a:pt x="401" y="69"/>
                    <a:pt x="378" y="69"/>
                  </a:cubicBezTo>
                  <a:cubicBezTo>
                    <a:pt x="367" y="69"/>
                    <a:pt x="356" y="69"/>
                    <a:pt x="356" y="80"/>
                  </a:cubicBezTo>
                  <a:cubicBezTo>
                    <a:pt x="321" y="104"/>
                    <a:pt x="321" y="104"/>
                    <a:pt x="321" y="104"/>
                  </a:cubicBezTo>
                  <a:cubicBezTo>
                    <a:pt x="321" y="0"/>
                    <a:pt x="321" y="0"/>
                    <a:pt x="321" y="0"/>
                  </a:cubicBezTo>
                  <a:cubicBezTo>
                    <a:pt x="0" y="0"/>
                    <a:pt x="0" y="0"/>
                    <a:pt x="0" y="0"/>
                  </a:cubicBezTo>
                  <a:cubicBezTo>
                    <a:pt x="0" y="482"/>
                    <a:pt x="0" y="482"/>
                    <a:pt x="0" y="482"/>
                  </a:cubicBezTo>
                  <a:cubicBezTo>
                    <a:pt x="11" y="482"/>
                    <a:pt x="22" y="482"/>
                    <a:pt x="34" y="471"/>
                  </a:cubicBezTo>
                  <a:lnTo>
                    <a:pt x="413" y="161"/>
                  </a:lnTo>
                </a:path>
              </a:pathLst>
            </a:custGeom>
            <a:solidFill>
              <a:schemeClr val="tx2">
                <a:lumMod val="60000"/>
                <a:lumOff val="40000"/>
              </a:schemeClr>
            </a:solidFill>
            <a:ln>
              <a:noFill/>
            </a:ln>
            <a:effectLst/>
          </p:spPr>
          <p:txBody>
            <a:bodyPr wrap="none" anchor="ctr"/>
            <a:lstStyle/>
            <a:p>
              <a:pPr algn="ctr"/>
              <a:endParaRPr lang="en-US"/>
            </a:p>
          </p:txBody>
        </p:sp>
        <p:sp>
          <p:nvSpPr>
            <p:cNvPr id="119" name="Freeform 146">
              <a:extLst>
                <a:ext uri="{FF2B5EF4-FFF2-40B4-BE49-F238E27FC236}">
                  <a16:creationId xmlns:a16="http://schemas.microsoft.com/office/drawing/2014/main" id="{1284FC0C-C584-4FBF-B934-CA57E30736FC}"/>
                </a:ext>
              </a:extLst>
            </p:cNvPr>
            <p:cNvSpPr>
              <a:spLocks noChangeArrowheads="1"/>
            </p:cNvSpPr>
            <p:nvPr/>
          </p:nvSpPr>
          <p:spPr bwMode="auto">
            <a:xfrm>
              <a:off x="2415344" y="4520538"/>
              <a:ext cx="279960" cy="301918"/>
            </a:xfrm>
            <a:custGeom>
              <a:avLst/>
              <a:gdLst>
                <a:gd name="T0" fmla="*/ 413 w 449"/>
                <a:gd name="T1" fmla="*/ 471 h 483"/>
                <a:gd name="T2" fmla="*/ 413 w 449"/>
                <a:gd name="T3" fmla="*/ 471 h 483"/>
                <a:gd name="T4" fmla="*/ 448 w 449"/>
                <a:gd name="T5" fmla="*/ 482 h 483"/>
                <a:gd name="T6" fmla="*/ 448 w 449"/>
                <a:gd name="T7" fmla="*/ 0 h 483"/>
                <a:gd name="T8" fmla="*/ 126 w 449"/>
                <a:gd name="T9" fmla="*/ 0 h 483"/>
                <a:gd name="T10" fmla="*/ 126 w 449"/>
                <a:gd name="T11" fmla="*/ 104 h 483"/>
                <a:gd name="T12" fmla="*/ 92 w 449"/>
                <a:gd name="T13" fmla="*/ 80 h 483"/>
                <a:gd name="T14" fmla="*/ 23 w 449"/>
                <a:gd name="T15" fmla="*/ 92 h 483"/>
                <a:gd name="T16" fmla="*/ 23 w 449"/>
                <a:gd name="T17" fmla="*/ 161 h 483"/>
                <a:gd name="T18" fmla="*/ 413 w 449"/>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 h="483">
                  <a:moveTo>
                    <a:pt x="413" y="471"/>
                  </a:moveTo>
                  <a:lnTo>
                    <a:pt x="413" y="471"/>
                  </a:lnTo>
                  <a:cubicBezTo>
                    <a:pt x="425" y="482"/>
                    <a:pt x="436" y="482"/>
                    <a:pt x="448" y="482"/>
                  </a:cubicBezTo>
                  <a:cubicBezTo>
                    <a:pt x="448" y="0"/>
                    <a:pt x="448" y="0"/>
                    <a:pt x="448" y="0"/>
                  </a:cubicBezTo>
                  <a:cubicBezTo>
                    <a:pt x="126" y="0"/>
                    <a:pt x="126" y="0"/>
                    <a:pt x="126" y="0"/>
                  </a:cubicBezTo>
                  <a:cubicBezTo>
                    <a:pt x="126" y="104"/>
                    <a:pt x="126" y="104"/>
                    <a:pt x="126" y="104"/>
                  </a:cubicBezTo>
                  <a:cubicBezTo>
                    <a:pt x="92" y="80"/>
                    <a:pt x="92" y="80"/>
                    <a:pt x="92" y="80"/>
                  </a:cubicBezTo>
                  <a:cubicBezTo>
                    <a:pt x="69" y="58"/>
                    <a:pt x="35" y="69"/>
                    <a:pt x="23" y="92"/>
                  </a:cubicBezTo>
                  <a:cubicBezTo>
                    <a:pt x="0" y="115"/>
                    <a:pt x="11" y="149"/>
                    <a:pt x="23" y="161"/>
                  </a:cubicBezTo>
                  <a:cubicBezTo>
                    <a:pt x="413" y="471"/>
                    <a:pt x="413" y="471"/>
                    <a:pt x="413" y="471"/>
                  </a:cubicBezTo>
                </a:path>
              </a:pathLst>
            </a:custGeom>
            <a:solidFill>
              <a:schemeClr val="tx2">
                <a:lumMod val="75000"/>
              </a:schemeClr>
            </a:solidFill>
            <a:ln>
              <a:noFill/>
            </a:ln>
            <a:effectLst/>
          </p:spPr>
          <p:txBody>
            <a:bodyPr wrap="none" anchor="ctr"/>
            <a:lstStyle/>
            <a:p>
              <a:pPr algn="ctr"/>
              <a:endParaRPr lang="en-US"/>
            </a:p>
          </p:txBody>
        </p:sp>
      </p:grpSp>
      <p:sp>
        <p:nvSpPr>
          <p:cNvPr id="120" name="TextBox 204">
            <a:extLst>
              <a:ext uri="{FF2B5EF4-FFF2-40B4-BE49-F238E27FC236}">
                <a16:creationId xmlns:a16="http://schemas.microsoft.com/office/drawing/2014/main" id="{BF1DB331-2158-4BED-AE46-25EC9761E989}"/>
              </a:ext>
            </a:extLst>
          </p:cNvPr>
          <p:cNvSpPr txBox="1"/>
          <p:nvPr/>
        </p:nvSpPr>
        <p:spPr>
          <a:xfrm>
            <a:off x="1510754" y="4079846"/>
            <a:ext cx="908359" cy="1671656"/>
          </a:xfrm>
          <a:prstGeom prst="rect">
            <a:avLst/>
          </a:prstGeom>
          <a:noFill/>
        </p:spPr>
        <p:txBody>
          <a:bodyPr wrap="square" rtlCol="0">
            <a:normAutofit/>
          </a:bodyPr>
          <a:lstStyle/>
          <a:p>
            <a:pPr algn="justLow"/>
            <a:r>
              <a:rPr lang="ar-SA" sz="1200" dirty="0">
                <a:solidFill>
                  <a:prstClr val="black"/>
                </a:solidFill>
                <a:latin typeface="Arabic UI Display Heavy" panose="00000900000000000000" pitchFamily="2" charset="-78"/>
                <a:cs typeface="Arabic UI Display Heavy" panose="00000900000000000000" pitchFamily="2" charset="-78"/>
              </a:rPr>
              <a:t>توفير الوقت في استعراض استجابات الطلاب على هيئة رسوم بيانية</a:t>
            </a:r>
            <a:endParaRPr lang="en-US" sz="1200" dirty="0">
              <a:solidFill>
                <a:prstClr val="black"/>
              </a:solidFill>
              <a:latin typeface="Arabic UI Display Heavy" panose="00000900000000000000" pitchFamily="2" charset="-78"/>
              <a:cs typeface="Arabic UI Display Heavy" panose="00000900000000000000" pitchFamily="2" charset="-78"/>
            </a:endParaRPr>
          </a:p>
        </p:txBody>
      </p:sp>
      <p:grpSp>
        <p:nvGrpSpPr>
          <p:cNvPr id="122" name="Group 178">
            <a:extLst>
              <a:ext uri="{FF2B5EF4-FFF2-40B4-BE49-F238E27FC236}">
                <a16:creationId xmlns:a16="http://schemas.microsoft.com/office/drawing/2014/main" id="{82AA0B04-6B63-43A9-B2E1-4B6B0759C369}"/>
              </a:ext>
            </a:extLst>
          </p:cNvPr>
          <p:cNvGrpSpPr/>
          <p:nvPr/>
        </p:nvGrpSpPr>
        <p:grpSpPr>
          <a:xfrm>
            <a:off x="2837463" y="3453043"/>
            <a:ext cx="445578" cy="301916"/>
            <a:chOff x="3601059" y="4520538"/>
            <a:chExt cx="551685" cy="301918"/>
          </a:xfrm>
        </p:grpSpPr>
        <p:sp>
          <p:nvSpPr>
            <p:cNvPr id="123" name="Freeform 147">
              <a:extLst>
                <a:ext uri="{FF2B5EF4-FFF2-40B4-BE49-F238E27FC236}">
                  <a16:creationId xmlns:a16="http://schemas.microsoft.com/office/drawing/2014/main" id="{E1F2836A-1CB3-436A-A70A-79F99B255FAF}"/>
                </a:ext>
              </a:extLst>
            </p:cNvPr>
            <p:cNvSpPr>
              <a:spLocks noChangeArrowheads="1"/>
            </p:cNvSpPr>
            <p:nvPr/>
          </p:nvSpPr>
          <p:spPr bwMode="auto">
            <a:xfrm>
              <a:off x="3872784" y="4520538"/>
              <a:ext cx="279960" cy="301918"/>
            </a:xfrm>
            <a:custGeom>
              <a:avLst/>
              <a:gdLst>
                <a:gd name="T0" fmla="*/ 425 w 449"/>
                <a:gd name="T1" fmla="*/ 161 h 483"/>
                <a:gd name="T2" fmla="*/ 425 w 449"/>
                <a:gd name="T3" fmla="*/ 161 h 483"/>
                <a:gd name="T4" fmla="*/ 425 w 449"/>
                <a:gd name="T5" fmla="*/ 92 h 483"/>
                <a:gd name="T6" fmla="*/ 391 w 449"/>
                <a:gd name="T7" fmla="*/ 69 h 483"/>
                <a:gd name="T8" fmla="*/ 356 w 449"/>
                <a:gd name="T9" fmla="*/ 80 h 483"/>
                <a:gd name="T10" fmla="*/ 322 w 449"/>
                <a:gd name="T11" fmla="*/ 104 h 483"/>
                <a:gd name="T12" fmla="*/ 322 w 449"/>
                <a:gd name="T13" fmla="*/ 0 h 483"/>
                <a:gd name="T14" fmla="*/ 0 w 449"/>
                <a:gd name="T15" fmla="*/ 0 h 483"/>
                <a:gd name="T16" fmla="*/ 0 w 449"/>
                <a:gd name="T17" fmla="*/ 482 h 483"/>
                <a:gd name="T18" fmla="*/ 35 w 449"/>
                <a:gd name="T19" fmla="*/ 471 h 483"/>
                <a:gd name="T20" fmla="*/ 425 w 449"/>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483">
                  <a:moveTo>
                    <a:pt x="425" y="161"/>
                  </a:moveTo>
                  <a:lnTo>
                    <a:pt x="425" y="161"/>
                  </a:lnTo>
                  <a:cubicBezTo>
                    <a:pt x="448" y="149"/>
                    <a:pt x="448" y="115"/>
                    <a:pt x="425" y="92"/>
                  </a:cubicBezTo>
                  <a:cubicBezTo>
                    <a:pt x="413" y="80"/>
                    <a:pt x="402" y="69"/>
                    <a:pt x="391" y="69"/>
                  </a:cubicBezTo>
                  <a:cubicBezTo>
                    <a:pt x="379" y="69"/>
                    <a:pt x="367" y="69"/>
                    <a:pt x="356" y="80"/>
                  </a:cubicBezTo>
                  <a:cubicBezTo>
                    <a:pt x="322" y="104"/>
                    <a:pt x="322" y="104"/>
                    <a:pt x="322" y="104"/>
                  </a:cubicBezTo>
                  <a:cubicBezTo>
                    <a:pt x="322" y="0"/>
                    <a:pt x="322" y="0"/>
                    <a:pt x="322" y="0"/>
                  </a:cubicBezTo>
                  <a:cubicBezTo>
                    <a:pt x="0" y="0"/>
                    <a:pt x="0" y="0"/>
                    <a:pt x="0" y="0"/>
                  </a:cubicBezTo>
                  <a:cubicBezTo>
                    <a:pt x="0" y="482"/>
                    <a:pt x="0" y="482"/>
                    <a:pt x="0" y="482"/>
                  </a:cubicBezTo>
                  <a:cubicBezTo>
                    <a:pt x="12" y="482"/>
                    <a:pt x="23" y="482"/>
                    <a:pt x="35" y="471"/>
                  </a:cubicBezTo>
                  <a:cubicBezTo>
                    <a:pt x="425" y="161"/>
                    <a:pt x="425" y="161"/>
                    <a:pt x="425" y="161"/>
                  </a:cubicBezTo>
                </a:path>
              </a:pathLst>
            </a:custGeom>
            <a:solidFill>
              <a:schemeClr val="bg2">
                <a:lumMod val="50000"/>
              </a:schemeClr>
            </a:solidFill>
            <a:ln>
              <a:noFill/>
            </a:ln>
            <a:effectLst/>
          </p:spPr>
          <p:txBody>
            <a:bodyPr wrap="none" anchor="ctr"/>
            <a:lstStyle/>
            <a:p>
              <a:pPr algn="ctr"/>
              <a:endParaRPr lang="en-US"/>
            </a:p>
          </p:txBody>
        </p:sp>
        <p:sp>
          <p:nvSpPr>
            <p:cNvPr id="124" name="Freeform 148">
              <a:extLst>
                <a:ext uri="{FF2B5EF4-FFF2-40B4-BE49-F238E27FC236}">
                  <a16:creationId xmlns:a16="http://schemas.microsoft.com/office/drawing/2014/main" id="{ECACBF1D-0666-4C3C-99CB-5DE56EAF6818}"/>
                </a:ext>
              </a:extLst>
            </p:cNvPr>
            <p:cNvSpPr>
              <a:spLocks noChangeArrowheads="1"/>
            </p:cNvSpPr>
            <p:nvPr/>
          </p:nvSpPr>
          <p:spPr bwMode="auto">
            <a:xfrm>
              <a:off x="3601059" y="4520538"/>
              <a:ext cx="271725" cy="301918"/>
            </a:xfrm>
            <a:custGeom>
              <a:avLst/>
              <a:gdLst>
                <a:gd name="T0" fmla="*/ 23 w 437"/>
                <a:gd name="T1" fmla="*/ 161 h 483"/>
                <a:gd name="T2" fmla="*/ 23 w 437"/>
                <a:gd name="T3" fmla="*/ 161 h 483"/>
                <a:gd name="T4" fmla="*/ 402 w 437"/>
                <a:gd name="T5" fmla="*/ 471 h 483"/>
                <a:gd name="T6" fmla="*/ 436 w 437"/>
                <a:gd name="T7" fmla="*/ 482 h 483"/>
                <a:gd name="T8" fmla="*/ 436 w 437"/>
                <a:gd name="T9" fmla="*/ 0 h 483"/>
                <a:gd name="T10" fmla="*/ 115 w 437"/>
                <a:gd name="T11" fmla="*/ 0 h 483"/>
                <a:gd name="T12" fmla="*/ 115 w 437"/>
                <a:gd name="T13" fmla="*/ 104 h 483"/>
                <a:gd name="T14" fmla="*/ 80 w 437"/>
                <a:gd name="T15" fmla="*/ 80 h 483"/>
                <a:gd name="T16" fmla="*/ 12 w 437"/>
                <a:gd name="T17" fmla="*/ 92 h 483"/>
                <a:gd name="T18" fmla="*/ 23 w 437"/>
                <a:gd name="T19"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483">
                  <a:moveTo>
                    <a:pt x="23" y="161"/>
                  </a:moveTo>
                  <a:lnTo>
                    <a:pt x="23" y="161"/>
                  </a:lnTo>
                  <a:cubicBezTo>
                    <a:pt x="402" y="471"/>
                    <a:pt x="402" y="471"/>
                    <a:pt x="402" y="471"/>
                  </a:cubicBezTo>
                  <a:cubicBezTo>
                    <a:pt x="413" y="482"/>
                    <a:pt x="425" y="482"/>
                    <a:pt x="436" y="482"/>
                  </a:cubicBezTo>
                  <a:cubicBezTo>
                    <a:pt x="436" y="0"/>
                    <a:pt x="436" y="0"/>
                    <a:pt x="436" y="0"/>
                  </a:cubicBezTo>
                  <a:cubicBezTo>
                    <a:pt x="115" y="0"/>
                    <a:pt x="115" y="0"/>
                    <a:pt x="115" y="0"/>
                  </a:cubicBezTo>
                  <a:cubicBezTo>
                    <a:pt x="115" y="104"/>
                    <a:pt x="115" y="104"/>
                    <a:pt x="115" y="104"/>
                  </a:cubicBezTo>
                  <a:cubicBezTo>
                    <a:pt x="80" y="80"/>
                    <a:pt x="80" y="80"/>
                    <a:pt x="80" y="80"/>
                  </a:cubicBezTo>
                  <a:cubicBezTo>
                    <a:pt x="69" y="58"/>
                    <a:pt x="34" y="69"/>
                    <a:pt x="12" y="92"/>
                  </a:cubicBezTo>
                  <a:cubicBezTo>
                    <a:pt x="0" y="115"/>
                    <a:pt x="0" y="149"/>
                    <a:pt x="23" y="161"/>
                  </a:cubicBezTo>
                </a:path>
              </a:pathLst>
            </a:custGeom>
            <a:solidFill>
              <a:schemeClr val="bg2">
                <a:lumMod val="25000"/>
              </a:schemeClr>
            </a:solidFill>
            <a:ln>
              <a:noFill/>
            </a:ln>
            <a:effectLst/>
          </p:spPr>
          <p:txBody>
            <a:bodyPr wrap="none" anchor="ctr"/>
            <a:lstStyle/>
            <a:p>
              <a:pPr algn="ctr"/>
              <a:endParaRPr lang="en-US"/>
            </a:p>
          </p:txBody>
        </p:sp>
      </p:grpSp>
      <p:sp>
        <p:nvSpPr>
          <p:cNvPr id="125" name="TextBox 205">
            <a:extLst>
              <a:ext uri="{FF2B5EF4-FFF2-40B4-BE49-F238E27FC236}">
                <a16:creationId xmlns:a16="http://schemas.microsoft.com/office/drawing/2014/main" id="{24181AE6-AB30-4E53-957C-7BEC0EA77A5D}"/>
              </a:ext>
            </a:extLst>
          </p:cNvPr>
          <p:cNvSpPr txBox="1"/>
          <p:nvPr/>
        </p:nvSpPr>
        <p:spPr>
          <a:xfrm>
            <a:off x="2568132" y="4048930"/>
            <a:ext cx="908359" cy="1289184"/>
          </a:xfrm>
          <a:prstGeom prst="rect">
            <a:avLst/>
          </a:prstGeom>
          <a:noFill/>
        </p:spPr>
        <p:txBody>
          <a:bodyPr wrap="square" rtlCol="0">
            <a:normAutofit/>
          </a:bodyPr>
          <a:lstStyle/>
          <a:p>
            <a:pPr algn="justLow"/>
            <a:r>
              <a:rPr lang="ar-SA" sz="1200" dirty="0">
                <a:solidFill>
                  <a:prstClr val="black"/>
                </a:solidFill>
                <a:latin typeface="Arabic UI Display Heavy" panose="00000900000000000000" pitchFamily="2" charset="-78"/>
                <a:cs typeface="Arabic UI Display Heavy" panose="00000900000000000000" pitchFamily="2" charset="-78"/>
              </a:rPr>
              <a:t>تساعد في تحضير الطلاب وتشجيعهم على الحضور</a:t>
            </a:r>
            <a:endParaRPr lang="en-US" sz="1200" dirty="0">
              <a:solidFill>
                <a:prstClr val="black"/>
              </a:solidFill>
              <a:latin typeface="Arabic UI Display Heavy" panose="00000900000000000000" pitchFamily="2" charset="-78"/>
              <a:cs typeface="Arabic UI Display Heavy" panose="00000900000000000000" pitchFamily="2" charset="-78"/>
            </a:endParaRPr>
          </a:p>
        </p:txBody>
      </p:sp>
      <p:grpSp>
        <p:nvGrpSpPr>
          <p:cNvPr id="177" name="Group 182">
            <a:extLst>
              <a:ext uri="{FF2B5EF4-FFF2-40B4-BE49-F238E27FC236}">
                <a16:creationId xmlns:a16="http://schemas.microsoft.com/office/drawing/2014/main" id="{41AADF7B-4BAD-4BE5-BFAD-25CF7F02AC03}"/>
              </a:ext>
            </a:extLst>
          </p:cNvPr>
          <p:cNvGrpSpPr/>
          <p:nvPr/>
        </p:nvGrpSpPr>
        <p:grpSpPr>
          <a:xfrm>
            <a:off x="8934738" y="3309337"/>
            <a:ext cx="370881" cy="269980"/>
            <a:chOff x="9762931" y="4520538"/>
            <a:chExt cx="551688" cy="301918"/>
          </a:xfrm>
        </p:grpSpPr>
        <p:sp>
          <p:nvSpPr>
            <p:cNvPr id="178" name="Freeform 153">
              <a:extLst>
                <a:ext uri="{FF2B5EF4-FFF2-40B4-BE49-F238E27FC236}">
                  <a16:creationId xmlns:a16="http://schemas.microsoft.com/office/drawing/2014/main" id="{7DE27BFA-779B-44B6-9587-50C0D3AFCEEC}"/>
                </a:ext>
              </a:extLst>
            </p:cNvPr>
            <p:cNvSpPr>
              <a:spLocks noChangeArrowheads="1"/>
            </p:cNvSpPr>
            <p:nvPr/>
          </p:nvSpPr>
          <p:spPr bwMode="auto">
            <a:xfrm>
              <a:off x="10042892" y="4520538"/>
              <a:ext cx="271727" cy="301918"/>
            </a:xfrm>
            <a:custGeom>
              <a:avLst/>
              <a:gdLst>
                <a:gd name="T0" fmla="*/ 0 w 438"/>
                <a:gd name="T1" fmla="*/ 0 h 483"/>
                <a:gd name="T2" fmla="*/ 0 w 438"/>
                <a:gd name="T3" fmla="*/ 0 h 483"/>
                <a:gd name="T4" fmla="*/ 0 w 438"/>
                <a:gd name="T5" fmla="*/ 482 h 483"/>
                <a:gd name="T6" fmla="*/ 24 w 438"/>
                <a:gd name="T7" fmla="*/ 471 h 483"/>
                <a:gd name="T8" fmla="*/ 414 w 438"/>
                <a:gd name="T9" fmla="*/ 161 h 483"/>
                <a:gd name="T10" fmla="*/ 425 w 438"/>
                <a:gd name="T11" fmla="*/ 92 h 483"/>
                <a:gd name="T12" fmla="*/ 379 w 438"/>
                <a:gd name="T13" fmla="*/ 69 h 483"/>
                <a:gd name="T14" fmla="*/ 345 w 438"/>
                <a:gd name="T15" fmla="*/ 80 h 483"/>
                <a:gd name="T16" fmla="*/ 310 w 438"/>
                <a:gd name="T17" fmla="*/ 104 h 483"/>
                <a:gd name="T18" fmla="*/ 310 w 438"/>
                <a:gd name="T19" fmla="*/ 0 h 483"/>
                <a:gd name="T20" fmla="*/ 0 w 438"/>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483">
                  <a:moveTo>
                    <a:pt x="0" y="0"/>
                  </a:moveTo>
                  <a:lnTo>
                    <a:pt x="0" y="0"/>
                  </a:lnTo>
                  <a:cubicBezTo>
                    <a:pt x="0" y="482"/>
                    <a:pt x="0" y="482"/>
                    <a:pt x="0" y="482"/>
                  </a:cubicBezTo>
                  <a:cubicBezTo>
                    <a:pt x="12" y="482"/>
                    <a:pt x="24" y="482"/>
                    <a:pt x="24" y="471"/>
                  </a:cubicBezTo>
                  <a:cubicBezTo>
                    <a:pt x="414" y="161"/>
                    <a:pt x="414" y="161"/>
                    <a:pt x="414" y="161"/>
                  </a:cubicBezTo>
                  <a:cubicBezTo>
                    <a:pt x="437" y="149"/>
                    <a:pt x="437" y="115"/>
                    <a:pt x="425" y="92"/>
                  </a:cubicBezTo>
                  <a:cubicBezTo>
                    <a:pt x="414" y="80"/>
                    <a:pt x="402" y="69"/>
                    <a:pt x="379" y="69"/>
                  </a:cubicBezTo>
                  <a:cubicBezTo>
                    <a:pt x="368" y="69"/>
                    <a:pt x="356" y="69"/>
                    <a:pt x="345" y="80"/>
                  </a:cubicBezTo>
                  <a:cubicBezTo>
                    <a:pt x="310" y="104"/>
                    <a:pt x="310" y="104"/>
                    <a:pt x="310" y="104"/>
                  </a:cubicBezTo>
                  <a:cubicBezTo>
                    <a:pt x="310" y="0"/>
                    <a:pt x="310" y="0"/>
                    <a:pt x="310" y="0"/>
                  </a:cubicBezTo>
                  <a:lnTo>
                    <a:pt x="0" y="0"/>
                  </a:lnTo>
                </a:path>
              </a:pathLst>
            </a:custGeom>
            <a:solidFill>
              <a:schemeClr val="accent6">
                <a:lumMod val="60000"/>
                <a:lumOff val="40000"/>
              </a:schemeClr>
            </a:solidFill>
            <a:ln>
              <a:noFill/>
            </a:ln>
            <a:effectLst/>
          </p:spPr>
          <p:txBody>
            <a:bodyPr wrap="none" anchor="ctr"/>
            <a:lstStyle/>
            <a:p>
              <a:pPr algn="ctr"/>
              <a:endParaRPr lang="en-US"/>
            </a:p>
          </p:txBody>
        </p:sp>
        <p:sp>
          <p:nvSpPr>
            <p:cNvPr id="179" name="Freeform 154">
              <a:extLst>
                <a:ext uri="{FF2B5EF4-FFF2-40B4-BE49-F238E27FC236}">
                  <a16:creationId xmlns:a16="http://schemas.microsoft.com/office/drawing/2014/main" id="{8418ECC6-0371-4CF4-A451-E05EF782BC44}"/>
                </a:ext>
              </a:extLst>
            </p:cNvPr>
            <p:cNvSpPr>
              <a:spLocks noChangeArrowheads="1"/>
            </p:cNvSpPr>
            <p:nvPr/>
          </p:nvSpPr>
          <p:spPr bwMode="auto">
            <a:xfrm>
              <a:off x="9762931" y="4520538"/>
              <a:ext cx="279960" cy="301918"/>
            </a:xfrm>
            <a:custGeom>
              <a:avLst/>
              <a:gdLst>
                <a:gd name="T0" fmla="*/ 413 w 448"/>
                <a:gd name="T1" fmla="*/ 471 h 483"/>
                <a:gd name="T2" fmla="*/ 413 w 448"/>
                <a:gd name="T3" fmla="*/ 471 h 483"/>
                <a:gd name="T4" fmla="*/ 447 w 448"/>
                <a:gd name="T5" fmla="*/ 482 h 483"/>
                <a:gd name="T6" fmla="*/ 447 w 448"/>
                <a:gd name="T7" fmla="*/ 0 h 483"/>
                <a:gd name="T8" fmla="*/ 126 w 448"/>
                <a:gd name="T9" fmla="*/ 0 h 483"/>
                <a:gd name="T10" fmla="*/ 126 w 448"/>
                <a:gd name="T11" fmla="*/ 104 h 483"/>
                <a:gd name="T12" fmla="*/ 92 w 448"/>
                <a:gd name="T13" fmla="*/ 80 h 483"/>
                <a:gd name="T14" fmla="*/ 23 w 448"/>
                <a:gd name="T15" fmla="*/ 92 h 483"/>
                <a:gd name="T16" fmla="*/ 23 w 448"/>
                <a:gd name="T17" fmla="*/ 161 h 483"/>
                <a:gd name="T18" fmla="*/ 413 w 448"/>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483">
                  <a:moveTo>
                    <a:pt x="413" y="471"/>
                  </a:moveTo>
                  <a:lnTo>
                    <a:pt x="413" y="471"/>
                  </a:lnTo>
                  <a:cubicBezTo>
                    <a:pt x="425" y="482"/>
                    <a:pt x="436" y="482"/>
                    <a:pt x="447" y="482"/>
                  </a:cubicBezTo>
                  <a:cubicBezTo>
                    <a:pt x="447" y="0"/>
                    <a:pt x="447" y="0"/>
                    <a:pt x="447" y="0"/>
                  </a:cubicBezTo>
                  <a:cubicBezTo>
                    <a:pt x="126" y="0"/>
                    <a:pt x="126" y="0"/>
                    <a:pt x="126" y="0"/>
                  </a:cubicBezTo>
                  <a:cubicBezTo>
                    <a:pt x="126" y="104"/>
                    <a:pt x="126" y="104"/>
                    <a:pt x="126" y="104"/>
                  </a:cubicBezTo>
                  <a:cubicBezTo>
                    <a:pt x="92" y="80"/>
                    <a:pt x="92" y="80"/>
                    <a:pt x="92" y="80"/>
                  </a:cubicBezTo>
                  <a:cubicBezTo>
                    <a:pt x="69" y="58"/>
                    <a:pt x="34" y="69"/>
                    <a:pt x="23" y="92"/>
                  </a:cubicBezTo>
                  <a:cubicBezTo>
                    <a:pt x="0" y="115"/>
                    <a:pt x="0" y="149"/>
                    <a:pt x="23" y="161"/>
                  </a:cubicBezTo>
                  <a:lnTo>
                    <a:pt x="413" y="471"/>
                  </a:lnTo>
                </a:path>
              </a:pathLst>
            </a:custGeom>
            <a:solidFill>
              <a:schemeClr val="accent6">
                <a:lumMod val="75000"/>
              </a:schemeClr>
            </a:solidFill>
            <a:ln>
              <a:noFill/>
            </a:ln>
            <a:effectLst/>
          </p:spPr>
          <p:txBody>
            <a:bodyPr wrap="none" anchor="ctr"/>
            <a:lstStyle/>
            <a:p>
              <a:pPr algn="ctr"/>
              <a:endParaRPr lang="en-US"/>
            </a:p>
          </p:txBody>
        </p:sp>
      </p:grpSp>
      <p:sp>
        <p:nvSpPr>
          <p:cNvPr id="180" name="TextBox 207">
            <a:extLst>
              <a:ext uri="{FF2B5EF4-FFF2-40B4-BE49-F238E27FC236}">
                <a16:creationId xmlns:a16="http://schemas.microsoft.com/office/drawing/2014/main" id="{298DC113-61C4-424D-B6C8-80DAAB544E33}"/>
              </a:ext>
            </a:extLst>
          </p:cNvPr>
          <p:cNvSpPr txBox="1"/>
          <p:nvPr/>
        </p:nvSpPr>
        <p:spPr>
          <a:xfrm>
            <a:off x="8420954" y="3960867"/>
            <a:ext cx="1161361" cy="1688307"/>
          </a:xfrm>
          <a:prstGeom prst="rect">
            <a:avLst/>
          </a:prstGeom>
          <a:noFill/>
        </p:spPr>
        <p:txBody>
          <a:bodyPr wrap="square" rtlCol="0">
            <a:normAutofit/>
          </a:bodyPr>
          <a:lstStyle/>
          <a:p>
            <a:pPr algn="justLow"/>
            <a:r>
              <a:rPr lang="ar-SA" sz="1300" dirty="0">
                <a:solidFill>
                  <a:prstClr val="black"/>
                </a:solidFill>
                <a:latin typeface="Arabic UI Display Heavy" panose="00000900000000000000" pitchFamily="2" charset="-78"/>
                <a:cs typeface="Arabic UI Display Heavy" panose="00000900000000000000" pitchFamily="2" charset="-78"/>
              </a:rPr>
              <a:t>تساعد على تشجيع الشعور بالألفة بين الطلاب</a:t>
            </a:r>
            <a:endParaRPr lang="en-US" sz="1300" dirty="0">
              <a:solidFill>
                <a:prstClr val="black"/>
              </a:solidFill>
              <a:latin typeface="Arabic UI Display Heavy" panose="00000900000000000000" pitchFamily="2" charset="-78"/>
              <a:cs typeface="Arabic UI Display Heavy" panose="00000900000000000000" pitchFamily="2" charset="-78"/>
            </a:endParaRPr>
          </a:p>
        </p:txBody>
      </p:sp>
      <p:grpSp>
        <p:nvGrpSpPr>
          <p:cNvPr id="182" name="Group 181">
            <a:extLst>
              <a:ext uri="{FF2B5EF4-FFF2-40B4-BE49-F238E27FC236}">
                <a16:creationId xmlns:a16="http://schemas.microsoft.com/office/drawing/2014/main" id="{64B6D366-4500-4216-B7BB-266460CFA9EB}"/>
              </a:ext>
            </a:extLst>
          </p:cNvPr>
          <p:cNvGrpSpPr/>
          <p:nvPr/>
        </p:nvGrpSpPr>
        <p:grpSpPr>
          <a:xfrm>
            <a:off x="10022778" y="3309338"/>
            <a:ext cx="440540" cy="318700"/>
            <a:chOff x="8585452" y="4520538"/>
            <a:chExt cx="551685" cy="301918"/>
          </a:xfrm>
        </p:grpSpPr>
        <p:sp>
          <p:nvSpPr>
            <p:cNvPr id="183" name="Freeform 151">
              <a:extLst>
                <a:ext uri="{FF2B5EF4-FFF2-40B4-BE49-F238E27FC236}">
                  <a16:creationId xmlns:a16="http://schemas.microsoft.com/office/drawing/2014/main" id="{66DADA23-40C9-49A7-9AD4-0293D7F7395D}"/>
                </a:ext>
              </a:extLst>
            </p:cNvPr>
            <p:cNvSpPr>
              <a:spLocks noChangeArrowheads="1"/>
            </p:cNvSpPr>
            <p:nvPr/>
          </p:nvSpPr>
          <p:spPr bwMode="auto">
            <a:xfrm>
              <a:off x="8857177" y="4520538"/>
              <a:ext cx="279960" cy="301918"/>
            </a:xfrm>
            <a:custGeom>
              <a:avLst/>
              <a:gdLst>
                <a:gd name="T0" fmla="*/ 0 w 448"/>
                <a:gd name="T1" fmla="*/ 0 h 483"/>
                <a:gd name="T2" fmla="*/ 0 w 448"/>
                <a:gd name="T3" fmla="*/ 0 h 483"/>
                <a:gd name="T4" fmla="*/ 0 w 448"/>
                <a:gd name="T5" fmla="*/ 482 h 483"/>
                <a:gd name="T6" fmla="*/ 34 w 448"/>
                <a:gd name="T7" fmla="*/ 471 h 483"/>
                <a:gd name="T8" fmla="*/ 424 w 448"/>
                <a:gd name="T9" fmla="*/ 161 h 483"/>
                <a:gd name="T10" fmla="*/ 424 w 448"/>
                <a:gd name="T11" fmla="*/ 92 h 483"/>
                <a:gd name="T12" fmla="*/ 390 w 448"/>
                <a:gd name="T13" fmla="*/ 69 h 483"/>
                <a:gd name="T14" fmla="*/ 355 w 448"/>
                <a:gd name="T15" fmla="*/ 80 h 483"/>
                <a:gd name="T16" fmla="*/ 321 w 448"/>
                <a:gd name="T17" fmla="*/ 104 h 483"/>
                <a:gd name="T18" fmla="*/ 321 w 448"/>
                <a:gd name="T19" fmla="*/ 0 h 483"/>
                <a:gd name="T20" fmla="*/ 0 w 448"/>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0" y="0"/>
                  </a:moveTo>
                  <a:lnTo>
                    <a:pt x="0" y="0"/>
                  </a:lnTo>
                  <a:cubicBezTo>
                    <a:pt x="0" y="482"/>
                    <a:pt x="0" y="482"/>
                    <a:pt x="0" y="482"/>
                  </a:cubicBezTo>
                  <a:cubicBezTo>
                    <a:pt x="11" y="482"/>
                    <a:pt x="22" y="482"/>
                    <a:pt x="34" y="471"/>
                  </a:cubicBezTo>
                  <a:cubicBezTo>
                    <a:pt x="424" y="161"/>
                    <a:pt x="424" y="161"/>
                    <a:pt x="424" y="161"/>
                  </a:cubicBezTo>
                  <a:cubicBezTo>
                    <a:pt x="447" y="149"/>
                    <a:pt x="447" y="115"/>
                    <a:pt x="424" y="92"/>
                  </a:cubicBezTo>
                  <a:cubicBezTo>
                    <a:pt x="424" y="80"/>
                    <a:pt x="401" y="69"/>
                    <a:pt x="390" y="69"/>
                  </a:cubicBezTo>
                  <a:cubicBezTo>
                    <a:pt x="378" y="69"/>
                    <a:pt x="367" y="69"/>
                    <a:pt x="355" y="80"/>
                  </a:cubicBezTo>
                  <a:cubicBezTo>
                    <a:pt x="321" y="104"/>
                    <a:pt x="321" y="104"/>
                    <a:pt x="321" y="104"/>
                  </a:cubicBezTo>
                  <a:cubicBezTo>
                    <a:pt x="321" y="0"/>
                    <a:pt x="321" y="0"/>
                    <a:pt x="321" y="0"/>
                  </a:cubicBezTo>
                  <a:lnTo>
                    <a:pt x="0" y="0"/>
                  </a:lnTo>
                </a:path>
              </a:pathLst>
            </a:custGeom>
            <a:solidFill>
              <a:schemeClr val="accent4">
                <a:lumMod val="60000"/>
                <a:lumOff val="40000"/>
              </a:schemeClr>
            </a:solidFill>
            <a:ln>
              <a:noFill/>
            </a:ln>
            <a:effectLst/>
          </p:spPr>
          <p:txBody>
            <a:bodyPr wrap="none" anchor="ctr"/>
            <a:lstStyle/>
            <a:p>
              <a:pPr algn="ctr"/>
              <a:endParaRPr lang="en-US"/>
            </a:p>
          </p:txBody>
        </p:sp>
        <p:sp>
          <p:nvSpPr>
            <p:cNvPr id="184" name="Freeform 152">
              <a:extLst>
                <a:ext uri="{FF2B5EF4-FFF2-40B4-BE49-F238E27FC236}">
                  <a16:creationId xmlns:a16="http://schemas.microsoft.com/office/drawing/2014/main" id="{DF7C5237-64EF-4892-92CC-E6540D987D6D}"/>
                </a:ext>
              </a:extLst>
            </p:cNvPr>
            <p:cNvSpPr>
              <a:spLocks noChangeArrowheads="1"/>
            </p:cNvSpPr>
            <p:nvPr/>
          </p:nvSpPr>
          <p:spPr bwMode="auto">
            <a:xfrm>
              <a:off x="8585452" y="4520538"/>
              <a:ext cx="271725" cy="301918"/>
            </a:xfrm>
            <a:custGeom>
              <a:avLst/>
              <a:gdLst>
                <a:gd name="T0" fmla="*/ 413 w 438"/>
                <a:gd name="T1" fmla="*/ 471 h 483"/>
                <a:gd name="T2" fmla="*/ 413 w 438"/>
                <a:gd name="T3" fmla="*/ 471 h 483"/>
                <a:gd name="T4" fmla="*/ 437 w 438"/>
                <a:gd name="T5" fmla="*/ 482 h 483"/>
                <a:gd name="T6" fmla="*/ 437 w 438"/>
                <a:gd name="T7" fmla="*/ 0 h 483"/>
                <a:gd name="T8" fmla="*/ 127 w 438"/>
                <a:gd name="T9" fmla="*/ 0 h 483"/>
                <a:gd name="T10" fmla="*/ 127 w 438"/>
                <a:gd name="T11" fmla="*/ 104 h 483"/>
                <a:gd name="T12" fmla="*/ 92 w 438"/>
                <a:gd name="T13" fmla="*/ 80 h 483"/>
                <a:gd name="T14" fmla="*/ 12 w 438"/>
                <a:gd name="T15" fmla="*/ 92 h 483"/>
                <a:gd name="T16" fmla="*/ 23 w 438"/>
                <a:gd name="T17" fmla="*/ 161 h 483"/>
                <a:gd name="T18" fmla="*/ 413 w 438"/>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483">
                  <a:moveTo>
                    <a:pt x="413" y="471"/>
                  </a:moveTo>
                  <a:lnTo>
                    <a:pt x="413" y="471"/>
                  </a:lnTo>
                  <a:cubicBezTo>
                    <a:pt x="413" y="482"/>
                    <a:pt x="425" y="482"/>
                    <a:pt x="437" y="482"/>
                  </a:cubicBezTo>
                  <a:cubicBezTo>
                    <a:pt x="437" y="0"/>
                    <a:pt x="437" y="0"/>
                    <a:pt x="437" y="0"/>
                  </a:cubicBezTo>
                  <a:cubicBezTo>
                    <a:pt x="127" y="0"/>
                    <a:pt x="127" y="0"/>
                    <a:pt x="127" y="0"/>
                  </a:cubicBezTo>
                  <a:cubicBezTo>
                    <a:pt x="127" y="104"/>
                    <a:pt x="127" y="104"/>
                    <a:pt x="127" y="104"/>
                  </a:cubicBezTo>
                  <a:cubicBezTo>
                    <a:pt x="92" y="80"/>
                    <a:pt x="92" y="80"/>
                    <a:pt x="92" y="80"/>
                  </a:cubicBezTo>
                  <a:cubicBezTo>
                    <a:pt x="69" y="58"/>
                    <a:pt x="35" y="69"/>
                    <a:pt x="12" y="92"/>
                  </a:cubicBezTo>
                  <a:cubicBezTo>
                    <a:pt x="0" y="115"/>
                    <a:pt x="0" y="149"/>
                    <a:pt x="23" y="161"/>
                  </a:cubicBezTo>
                  <a:lnTo>
                    <a:pt x="413" y="471"/>
                  </a:lnTo>
                </a:path>
              </a:pathLst>
            </a:custGeom>
            <a:solidFill>
              <a:schemeClr val="accent4"/>
            </a:solidFill>
            <a:ln>
              <a:noFill/>
            </a:ln>
            <a:effectLst/>
          </p:spPr>
          <p:txBody>
            <a:bodyPr wrap="none" anchor="ctr"/>
            <a:lstStyle/>
            <a:p>
              <a:pPr algn="ctr"/>
              <a:endParaRPr lang="en-US"/>
            </a:p>
          </p:txBody>
        </p:sp>
      </p:grpSp>
      <p:sp>
        <p:nvSpPr>
          <p:cNvPr id="185" name="TextBox 208">
            <a:extLst>
              <a:ext uri="{FF2B5EF4-FFF2-40B4-BE49-F238E27FC236}">
                <a16:creationId xmlns:a16="http://schemas.microsoft.com/office/drawing/2014/main" id="{3390EDE2-4F51-4575-8AC4-478A096F1AA1}"/>
              </a:ext>
            </a:extLst>
          </p:cNvPr>
          <p:cNvSpPr txBox="1"/>
          <p:nvPr/>
        </p:nvSpPr>
        <p:spPr>
          <a:xfrm>
            <a:off x="9582316" y="3975822"/>
            <a:ext cx="1061616" cy="1673352"/>
          </a:xfrm>
          <a:prstGeom prst="rect">
            <a:avLst/>
          </a:prstGeom>
          <a:noFill/>
        </p:spPr>
        <p:txBody>
          <a:bodyPr wrap="square" rtlCol="0">
            <a:noAutofit/>
          </a:bodyPr>
          <a:lstStyle/>
          <a:p>
            <a:pPr algn="justLow"/>
            <a:r>
              <a:rPr lang="ar-SA" sz="1300" dirty="0">
                <a:solidFill>
                  <a:prstClr val="black"/>
                </a:solidFill>
                <a:latin typeface="Arabic UI Display Heavy" panose="00000900000000000000" pitchFamily="2" charset="-78"/>
                <a:cs typeface="Arabic UI Display Heavy" panose="00000900000000000000" pitchFamily="2" charset="-78"/>
              </a:rPr>
              <a:t>تعزز مشاركة الطلاب المتنوعة من خلال توفير فرص للمشاركة المجهولة في الفصول الدراسية</a:t>
            </a:r>
            <a:endParaRPr lang="en-US" sz="1300" dirty="0">
              <a:solidFill>
                <a:prstClr val="black"/>
              </a:solidFill>
              <a:latin typeface="Arabic UI Display Heavy" panose="00000900000000000000" pitchFamily="2" charset="-78"/>
              <a:cs typeface="Arabic UI Display Heavy" panose="00000900000000000000" pitchFamily="2" charset="-78"/>
            </a:endParaRPr>
          </a:p>
        </p:txBody>
      </p:sp>
      <p:grpSp>
        <p:nvGrpSpPr>
          <p:cNvPr id="187" name="Group 180">
            <a:extLst>
              <a:ext uri="{FF2B5EF4-FFF2-40B4-BE49-F238E27FC236}">
                <a16:creationId xmlns:a16="http://schemas.microsoft.com/office/drawing/2014/main" id="{59DB8E2C-EE08-4DAB-95C2-4525D540B725}"/>
              </a:ext>
            </a:extLst>
          </p:cNvPr>
          <p:cNvGrpSpPr/>
          <p:nvPr/>
        </p:nvGrpSpPr>
        <p:grpSpPr>
          <a:xfrm>
            <a:off x="10997386" y="3309337"/>
            <a:ext cx="431145" cy="269980"/>
            <a:chOff x="7399737" y="4520538"/>
            <a:chExt cx="559920" cy="301918"/>
          </a:xfrm>
        </p:grpSpPr>
        <p:sp>
          <p:nvSpPr>
            <p:cNvPr id="188" name="Freeform 149">
              <a:extLst>
                <a:ext uri="{FF2B5EF4-FFF2-40B4-BE49-F238E27FC236}">
                  <a16:creationId xmlns:a16="http://schemas.microsoft.com/office/drawing/2014/main" id="{9D9DCD1F-7C0C-47EB-8DE4-6B9226B1A543}"/>
                </a:ext>
              </a:extLst>
            </p:cNvPr>
            <p:cNvSpPr>
              <a:spLocks noChangeArrowheads="1"/>
            </p:cNvSpPr>
            <p:nvPr/>
          </p:nvSpPr>
          <p:spPr bwMode="auto">
            <a:xfrm>
              <a:off x="7679697" y="4520538"/>
              <a:ext cx="279960" cy="301918"/>
            </a:xfrm>
            <a:custGeom>
              <a:avLst/>
              <a:gdLst>
                <a:gd name="T0" fmla="*/ 0 w 448"/>
                <a:gd name="T1" fmla="*/ 0 h 483"/>
                <a:gd name="T2" fmla="*/ 0 w 448"/>
                <a:gd name="T3" fmla="*/ 0 h 483"/>
                <a:gd name="T4" fmla="*/ 0 w 448"/>
                <a:gd name="T5" fmla="*/ 482 h 483"/>
                <a:gd name="T6" fmla="*/ 34 w 448"/>
                <a:gd name="T7" fmla="*/ 471 h 483"/>
                <a:gd name="T8" fmla="*/ 413 w 448"/>
                <a:gd name="T9" fmla="*/ 161 h 483"/>
                <a:gd name="T10" fmla="*/ 425 w 448"/>
                <a:gd name="T11" fmla="*/ 92 h 483"/>
                <a:gd name="T12" fmla="*/ 390 w 448"/>
                <a:gd name="T13" fmla="*/ 69 h 483"/>
                <a:gd name="T14" fmla="*/ 356 w 448"/>
                <a:gd name="T15" fmla="*/ 80 h 483"/>
                <a:gd name="T16" fmla="*/ 321 w 448"/>
                <a:gd name="T17" fmla="*/ 104 h 483"/>
                <a:gd name="T18" fmla="*/ 321 w 448"/>
                <a:gd name="T19" fmla="*/ 0 h 483"/>
                <a:gd name="T20" fmla="*/ 0 w 448"/>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0" y="0"/>
                  </a:moveTo>
                  <a:lnTo>
                    <a:pt x="0" y="0"/>
                  </a:lnTo>
                  <a:cubicBezTo>
                    <a:pt x="0" y="482"/>
                    <a:pt x="0" y="482"/>
                    <a:pt x="0" y="482"/>
                  </a:cubicBezTo>
                  <a:cubicBezTo>
                    <a:pt x="12" y="482"/>
                    <a:pt x="23" y="482"/>
                    <a:pt x="34" y="471"/>
                  </a:cubicBezTo>
                  <a:cubicBezTo>
                    <a:pt x="413" y="161"/>
                    <a:pt x="413" y="161"/>
                    <a:pt x="413" y="161"/>
                  </a:cubicBezTo>
                  <a:cubicBezTo>
                    <a:pt x="436" y="149"/>
                    <a:pt x="447" y="115"/>
                    <a:pt x="425" y="92"/>
                  </a:cubicBezTo>
                  <a:cubicBezTo>
                    <a:pt x="413" y="80"/>
                    <a:pt x="402" y="69"/>
                    <a:pt x="390" y="69"/>
                  </a:cubicBezTo>
                  <a:cubicBezTo>
                    <a:pt x="379" y="69"/>
                    <a:pt x="367" y="69"/>
                    <a:pt x="356" y="80"/>
                  </a:cubicBezTo>
                  <a:cubicBezTo>
                    <a:pt x="321" y="104"/>
                    <a:pt x="321" y="104"/>
                    <a:pt x="321" y="104"/>
                  </a:cubicBezTo>
                  <a:cubicBezTo>
                    <a:pt x="321" y="0"/>
                    <a:pt x="321" y="0"/>
                    <a:pt x="321" y="0"/>
                  </a:cubicBezTo>
                  <a:lnTo>
                    <a:pt x="0" y="0"/>
                  </a:lnTo>
                </a:path>
              </a:pathLst>
            </a:custGeom>
            <a:solidFill>
              <a:schemeClr val="accent1">
                <a:lumMod val="60000"/>
                <a:lumOff val="40000"/>
              </a:schemeClr>
            </a:solidFill>
            <a:ln>
              <a:noFill/>
            </a:ln>
            <a:effectLst/>
          </p:spPr>
          <p:txBody>
            <a:bodyPr wrap="none" anchor="ctr"/>
            <a:lstStyle/>
            <a:p>
              <a:pPr algn="ctr"/>
              <a:endParaRPr lang="en-US"/>
            </a:p>
          </p:txBody>
        </p:sp>
        <p:sp>
          <p:nvSpPr>
            <p:cNvPr id="189" name="Freeform 150">
              <a:extLst>
                <a:ext uri="{FF2B5EF4-FFF2-40B4-BE49-F238E27FC236}">
                  <a16:creationId xmlns:a16="http://schemas.microsoft.com/office/drawing/2014/main" id="{9E6E82A5-BDA5-4B22-A593-6B93391E514F}"/>
                </a:ext>
              </a:extLst>
            </p:cNvPr>
            <p:cNvSpPr>
              <a:spLocks noChangeArrowheads="1"/>
            </p:cNvSpPr>
            <p:nvPr/>
          </p:nvSpPr>
          <p:spPr bwMode="auto">
            <a:xfrm>
              <a:off x="7399737" y="4520538"/>
              <a:ext cx="279960" cy="301918"/>
            </a:xfrm>
            <a:custGeom>
              <a:avLst/>
              <a:gdLst>
                <a:gd name="T0" fmla="*/ 413 w 448"/>
                <a:gd name="T1" fmla="*/ 471 h 483"/>
                <a:gd name="T2" fmla="*/ 413 w 448"/>
                <a:gd name="T3" fmla="*/ 471 h 483"/>
                <a:gd name="T4" fmla="*/ 447 w 448"/>
                <a:gd name="T5" fmla="*/ 482 h 483"/>
                <a:gd name="T6" fmla="*/ 447 w 448"/>
                <a:gd name="T7" fmla="*/ 0 h 483"/>
                <a:gd name="T8" fmla="*/ 125 w 448"/>
                <a:gd name="T9" fmla="*/ 0 h 483"/>
                <a:gd name="T10" fmla="*/ 125 w 448"/>
                <a:gd name="T11" fmla="*/ 104 h 483"/>
                <a:gd name="T12" fmla="*/ 91 w 448"/>
                <a:gd name="T13" fmla="*/ 80 h 483"/>
                <a:gd name="T14" fmla="*/ 22 w 448"/>
                <a:gd name="T15" fmla="*/ 92 h 483"/>
                <a:gd name="T16" fmla="*/ 34 w 448"/>
                <a:gd name="T17" fmla="*/ 161 h 483"/>
                <a:gd name="T18" fmla="*/ 413 w 448"/>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483">
                  <a:moveTo>
                    <a:pt x="413" y="471"/>
                  </a:moveTo>
                  <a:lnTo>
                    <a:pt x="413" y="471"/>
                  </a:lnTo>
                  <a:cubicBezTo>
                    <a:pt x="424" y="482"/>
                    <a:pt x="435" y="482"/>
                    <a:pt x="447" y="482"/>
                  </a:cubicBezTo>
                  <a:cubicBezTo>
                    <a:pt x="447" y="0"/>
                    <a:pt x="447" y="0"/>
                    <a:pt x="447" y="0"/>
                  </a:cubicBezTo>
                  <a:cubicBezTo>
                    <a:pt x="125" y="0"/>
                    <a:pt x="125" y="0"/>
                    <a:pt x="125" y="0"/>
                  </a:cubicBezTo>
                  <a:cubicBezTo>
                    <a:pt x="125" y="104"/>
                    <a:pt x="125" y="104"/>
                    <a:pt x="125" y="104"/>
                  </a:cubicBezTo>
                  <a:cubicBezTo>
                    <a:pt x="91" y="80"/>
                    <a:pt x="91" y="80"/>
                    <a:pt x="91" y="80"/>
                  </a:cubicBezTo>
                  <a:cubicBezTo>
                    <a:pt x="68" y="58"/>
                    <a:pt x="34" y="69"/>
                    <a:pt x="22" y="92"/>
                  </a:cubicBezTo>
                  <a:cubicBezTo>
                    <a:pt x="0" y="115"/>
                    <a:pt x="11" y="149"/>
                    <a:pt x="34" y="161"/>
                  </a:cubicBezTo>
                  <a:lnTo>
                    <a:pt x="413" y="471"/>
                  </a:lnTo>
                </a:path>
              </a:pathLst>
            </a:custGeom>
            <a:solidFill>
              <a:schemeClr val="accent1">
                <a:lumMod val="75000"/>
              </a:schemeClr>
            </a:solidFill>
            <a:ln>
              <a:noFill/>
            </a:ln>
            <a:effectLst/>
          </p:spPr>
          <p:txBody>
            <a:bodyPr wrap="none" anchor="ctr"/>
            <a:lstStyle/>
            <a:p>
              <a:pPr algn="ctr"/>
              <a:endParaRPr lang="en-US"/>
            </a:p>
          </p:txBody>
        </p:sp>
      </p:grpSp>
      <p:sp>
        <p:nvSpPr>
          <p:cNvPr id="190" name="TextBox 209">
            <a:extLst>
              <a:ext uri="{FF2B5EF4-FFF2-40B4-BE49-F238E27FC236}">
                <a16:creationId xmlns:a16="http://schemas.microsoft.com/office/drawing/2014/main" id="{94D71768-40A9-44E3-8494-894734FAEAD2}"/>
              </a:ext>
            </a:extLst>
          </p:cNvPr>
          <p:cNvSpPr txBox="1"/>
          <p:nvPr/>
        </p:nvSpPr>
        <p:spPr>
          <a:xfrm>
            <a:off x="10717203" y="3946142"/>
            <a:ext cx="991513" cy="1685221"/>
          </a:xfrm>
          <a:prstGeom prst="rect">
            <a:avLst/>
          </a:prstGeom>
          <a:noFill/>
        </p:spPr>
        <p:txBody>
          <a:bodyPr wrap="square" rtlCol="0">
            <a:normAutofit/>
          </a:bodyPr>
          <a:lstStyle/>
          <a:p>
            <a:pPr algn="justLow"/>
            <a:r>
              <a:rPr lang="ar-SA" sz="1300" dirty="0">
                <a:solidFill>
                  <a:prstClr val="black"/>
                </a:solidFill>
                <a:latin typeface="Arabic UI Display Heavy" panose="00000900000000000000" pitchFamily="2" charset="-78"/>
                <a:cs typeface="Arabic UI Display Heavy" panose="00000900000000000000" pitchFamily="2" charset="-78"/>
              </a:rPr>
              <a:t>يستطيع الطلاب من خلالها تحديد مستوى فهمهم بالنسبة لزملائهم</a:t>
            </a:r>
            <a:endParaRPr lang="en-US" sz="1300" dirty="0">
              <a:solidFill>
                <a:prstClr val="black"/>
              </a:solidFill>
              <a:latin typeface="Arabic UI Display Heavy" panose="00000900000000000000" pitchFamily="2" charset="-78"/>
              <a:cs typeface="Arabic UI Display Heavy" panose="00000900000000000000" pitchFamily="2" charset="-78"/>
            </a:endParaRPr>
          </a:p>
        </p:txBody>
      </p:sp>
      <p:pic>
        <p:nvPicPr>
          <p:cNvPr id="194" name="Picture 4">
            <a:extLst>
              <a:ext uri="{FF2B5EF4-FFF2-40B4-BE49-F238E27FC236}">
                <a16:creationId xmlns:a16="http://schemas.microsoft.com/office/drawing/2014/main" id="{D2D8A944-2ACC-46EA-841D-46D93DAD7B7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65869" y="1170356"/>
            <a:ext cx="407412" cy="407412"/>
          </a:xfrm>
          <a:prstGeom prst="rect">
            <a:avLst/>
          </a:prstGeom>
        </p:spPr>
      </p:pic>
      <p:pic>
        <p:nvPicPr>
          <p:cNvPr id="195" name="Picture 4">
            <a:extLst>
              <a:ext uri="{FF2B5EF4-FFF2-40B4-BE49-F238E27FC236}">
                <a16:creationId xmlns:a16="http://schemas.microsoft.com/office/drawing/2014/main" id="{39B5E6E8-D0B5-4A00-A16D-44B88B65538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00732" y="1752561"/>
            <a:ext cx="438939" cy="420613"/>
          </a:xfrm>
          <a:prstGeom prst="rect">
            <a:avLst/>
          </a:prstGeom>
        </p:spPr>
      </p:pic>
      <p:pic>
        <p:nvPicPr>
          <p:cNvPr id="196" name="Picture 131">
            <a:extLst>
              <a:ext uri="{FF2B5EF4-FFF2-40B4-BE49-F238E27FC236}">
                <a16:creationId xmlns:a16="http://schemas.microsoft.com/office/drawing/2014/main" id="{6EE61A98-2490-489A-841F-F44124351A5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70903" y="2317757"/>
            <a:ext cx="545679" cy="374220"/>
          </a:xfrm>
          <a:prstGeom prst="rect">
            <a:avLst/>
          </a:prstGeom>
        </p:spPr>
      </p:pic>
      <p:pic>
        <p:nvPicPr>
          <p:cNvPr id="197" name="Picture 142">
            <a:extLst>
              <a:ext uri="{FF2B5EF4-FFF2-40B4-BE49-F238E27FC236}">
                <a16:creationId xmlns:a16="http://schemas.microsoft.com/office/drawing/2014/main" id="{142319A1-5AF4-4189-BC94-B3D3A08FE37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532744" y="1018520"/>
            <a:ext cx="375588" cy="540192"/>
          </a:xfrm>
          <a:prstGeom prst="rect">
            <a:avLst/>
          </a:prstGeom>
        </p:spPr>
      </p:pic>
      <p:pic>
        <p:nvPicPr>
          <p:cNvPr id="198" name="Picture 156">
            <a:extLst>
              <a:ext uri="{FF2B5EF4-FFF2-40B4-BE49-F238E27FC236}">
                <a16:creationId xmlns:a16="http://schemas.microsoft.com/office/drawing/2014/main" id="{83351B1D-2E3F-4C0B-ADED-4B8D25DAEA7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045089" y="1716090"/>
            <a:ext cx="482023" cy="397504"/>
          </a:xfrm>
          <a:prstGeom prst="rect">
            <a:avLst/>
          </a:prstGeom>
        </p:spPr>
      </p:pic>
      <p:pic>
        <p:nvPicPr>
          <p:cNvPr id="199" name="Picture 166">
            <a:extLst>
              <a:ext uri="{FF2B5EF4-FFF2-40B4-BE49-F238E27FC236}">
                <a16:creationId xmlns:a16="http://schemas.microsoft.com/office/drawing/2014/main" id="{F753BB64-01F3-48D6-916C-D42447D5BF2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908332" y="2219618"/>
            <a:ext cx="438891" cy="422110"/>
          </a:xfrm>
          <a:prstGeom prst="rect">
            <a:avLst/>
          </a:prstGeom>
        </p:spPr>
      </p:pic>
    </p:spTree>
    <p:extLst>
      <p:ext uri="{BB962C8B-B14F-4D97-AF65-F5344CB8AC3E}">
        <p14:creationId xmlns:p14="http://schemas.microsoft.com/office/powerpoint/2010/main" val="387319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childTnLst>
                          </p:cTn>
                        </p:par>
                        <p:par>
                          <p:cTn id="8" fill="hold">
                            <p:stCondLst>
                              <p:cond delay="1000"/>
                            </p:stCondLst>
                            <p:childTnLst>
                              <p:par>
                                <p:cTn id="9" presetID="2" presetClass="entr" presetSubtype="8" decel="67143"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700" fill="hold"/>
                                        <p:tgtEl>
                                          <p:spTgt spid="103"/>
                                        </p:tgtEl>
                                        <p:attrNameLst>
                                          <p:attrName>ppt_x</p:attrName>
                                        </p:attrNameLst>
                                      </p:cBhvr>
                                      <p:tavLst>
                                        <p:tav tm="0">
                                          <p:val>
                                            <p:strVal val="0-#ppt_w/2"/>
                                          </p:val>
                                        </p:tav>
                                        <p:tav tm="100000">
                                          <p:val>
                                            <p:strVal val="#ppt_x"/>
                                          </p:val>
                                        </p:tav>
                                      </p:tavLst>
                                    </p:anim>
                                    <p:anim calcmode="lin" valueType="num">
                                      <p:cBhvr additive="base">
                                        <p:cTn id="12" dur="700" fill="hold"/>
                                        <p:tgtEl>
                                          <p:spTgt spid="10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additive="base">
                                        <p:cTn id="15" dur="500" fill="hold"/>
                                        <p:tgtEl>
                                          <p:spTgt spid="106"/>
                                        </p:tgtEl>
                                        <p:attrNameLst>
                                          <p:attrName>ppt_x</p:attrName>
                                        </p:attrNameLst>
                                      </p:cBhvr>
                                      <p:tavLst>
                                        <p:tav tm="0">
                                          <p:val>
                                            <p:strVal val="#ppt_x"/>
                                          </p:val>
                                        </p:tav>
                                        <p:tav tm="100000">
                                          <p:val>
                                            <p:strVal val="#ppt_x"/>
                                          </p:val>
                                        </p:tav>
                                      </p:tavLst>
                                    </p:anim>
                                    <p:anim calcmode="lin" valueType="num">
                                      <p:cBhvr additive="base">
                                        <p:cTn id="16"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wipe(right)">
                                      <p:cBhvr>
                                        <p:cTn id="21" dur="900"/>
                                        <p:tgtEl>
                                          <p:spTgt spid="92"/>
                                        </p:tgtEl>
                                      </p:cBhvr>
                                    </p:animEffect>
                                  </p:childTnLst>
                                </p:cTn>
                              </p:par>
                            </p:childTnLst>
                          </p:cTn>
                        </p:par>
                        <p:par>
                          <p:cTn id="22" fill="hold">
                            <p:stCondLst>
                              <p:cond delay="900"/>
                            </p:stCondLst>
                            <p:childTnLst>
                              <p:par>
                                <p:cTn id="23" presetID="47" presetClass="entr" presetSubtype="0" fill="hold" nodeType="after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fade">
                                      <p:cBhvr>
                                        <p:cTn id="25" dur="500"/>
                                        <p:tgtEl>
                                          <p:spTgt spid="112"/>
                                        </p:tgtEl>
                                      </p:cBhvr>
                                    </p:animEffect>
                                    <p:anim calcmode="lin" valueType="num">
                                      <p:cBhvr>
                                        <p:cTn id="26" dur="500" fill="hold"/>
                                        <p:tgtEl>
                                          <p:spTgt spid="112"/>
                                        </p:tgtEl>
                                        <p:attrNameLst>
                                          <p:attrName>ppt_x</p:attrName>
                                        </p:attrNameLst>
                                      </p:cBhvr>
                                      <p:tavLst>
                                        <p:tav tm="0">
                                          <p:val>
                                            <p:strVal val="#ppt_x"/>
                                          </p:val>
                                        </p:tav>
                                        <p:tav tm="100000">
                                          <p:val>
                                            <p:strVal val="#ppt_x"/>
                                          </p:val>
                                        </p:tav>
                                      </p:tavLst>
                                    </p:anim>
                                    <p:anim calcmode="lin" valueType="num">
                                      <p:cBhvr>
                                        <p:cTn id="27" dur="500" fill="hold"/>
                                        <p:tgtEl>
                                          <p:spTgt spid="112"/>
                                        </p:tgtEl>
                                        <p:attrNameLst>
                                          <p:attrName>ppt_y</p:attrName>
                                        </p:attrNameLst>
                                      </p:cBhvr>
                                      <p:tavLst>
                                        <p:tav tm="0">
                                          <p:val>
                                            <p:strVal val="#ppt_y-.1"/>
                                          </p:val>
                                        </p:tav>
                                        <p:tav tm="100000">
                                          <p:val>
                                            <p:strVal val="#ppt_y"/>
                                          </p:val>
                                        </p:tav>
                                      </p:tavLst>
                                    </p:anim>
                                  </p:childTnLst>
                                </p:cTn>
                              </p:par>
                            </p:childTnLst>
                          </p:cTn>
                        </p:par>
                        <p:par>
                          <p:cTn id="28" fill="hold">
                            <p:stCondLst>
                              <p:cond delay="1400"/>
                            </p:stCondLst>
                            <p:childTnLst>
                              <p:par>
                                <p:cTn id="29" presetID="10" presetClass="entr" presetSubtype="0" fill="hold" grpId="0" nodeType="after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500"/>
                                        <p:tgtEl>
                                          <p:spTgt spid="115"/>
                                        </p:tgtEl>
                                      </p:cBhvr>
                                    </p:animEffect>
                                  </p:childTnLst>
                                </p:cTn>
                              </p:par>
                              <p:par>
                                <p:cTn id="32" presetID="2" presetClass="entr" presetSubtype="8" decel="64000" fill="hold" nodeType="withEffect">
                                  <p:stCondLst>
                                    <p:cond delay="0"/>
                                  </p:stCondLst>
                                  <p:childTnLst>
                                    <p:set>
                                      <p:cBhvr>
                                        <p:cTn id="33" dur="1" fill="hold">
                                          <p:stCondLst>
                                            <p:cond delay="0"/>
                                          </p:stCondLst>
                                        </p:cTn>
                                        <p:tgtEl>
                                          <p:spTgt spid="194"/>
                                        </p:tgtEl>
                                        <p:attrNameLst>
                                          <p:attrName>style.visibility</p:attrName>
                                        </p:attrNameLst>
                                      </p:cBhvr>
                                      <p:to>
                                        <p:strVal val="visible"/>
                                      </p:to>
                                    </p:set>
                                    <p:anim calcmode="lin" valueType="num">
                                      <p:cBhvr additive="base">
                                        <p:cTn id="34" dur="1000" fill="hold"/>
                                        <p:tgtEl>
                                          <p:spTgt spid="194"/>
                                        </p:tgtEl>
                                        <p:attrNameLst>
                                          <p:attrName>ppt_x</p:attrName>
                                        </p:attrNameLst>
                                      </p:cBhvr>
                                      <p:tavLst>
                                        <p:tav tm="0">
                                          <p:val>
                                            <p:strVal val="0-#ppt_w/2"/>
                                          </p:val>
                                        </p:tav>
                                        <p:tav tm="100000">
                                          <p:val>
                                            <p:strVal val="#ppt_x"/>
                                          </p:val>
                                        </p:tav>
                                      </p:tavLst>
                                    </p:anim>
                                    <p:anim calcmode="lin" valueType="num">
                                      <p:cBhvr additive="base">
                                        <p:cTn id="35" dur="1000" fill="hold"/>
                                        <p:tgtEl>
                                          <p:spTgt spid="19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wipe(right)">
                                      <p:cBhvr>
                                        <p:cTn id="40" dur="900"/>
                                        <p:tgtEl>
                                          <p:spTgt spid="81"/>
                                        </p:tgtEl>
                                      </p:cBhvr>
                                    </p:animEffect>
                                  </p:childTnLst>
                                </p:cTn>
                              </p:par>
                            </p:childTnLst>
                          </p:cTn>
                        </p:par>
                        <p:par>
                          <p:cTn id="41" fill="hold">
                            <p:stCondLst>
                              <p:cond delay="900"/>
                            </p:stCondLst>
                            <p:childTnLst>
                              <p:par>
                                <p:cTn id="42" presetID="47" presetClass="entr" presetSubtype="0" fill="hold" nodeType="afterEffect">
                                  <p:stCondLst>
                                    <p:cond delay="0"/>
                                  </p:stCondLst>
                                  <p:childTnLst>
                                    <p:set>
                                      <p:cBhvr>
                                        <p:cTn id="43" dur="1" fill="hold">
                                          <p:stCondLst>
                                            <p:cond delay="0"/>
                                          </p:stCondLst>
                                        </p:cTn>
                                        <p:tgtEl>
                                          <p:spTgt spid="117"/>
                                        </p:tgtEl>
                                        <p:attrNameLst>
                                          <p:attrName>style.visibility</p:attrName>
                                        </p:attrNameLst>
                                      </p:cBhvr>
                                      <p:to>
                                        <p:strVal val="visible"/>
                                      </p:to>
                                    </p:set>
                                    <p:animEffect transition="in" filter="fade">
                                      <p:cBhvr>
                                        <p:cTn id="44" dur="500"/>
                                        <p:tgtEl>
                                          <p:spTgt spid="117"/>
                                        </p:tgtEl>
                                      </p:cBhvr>
                                    </p:animEffect>
                                    <p:anim calcmode="lin" valueType="num">
                                      <p:cBhvr>
                                        <p:cTn id="45" dur="500" fill="hold"/>
                                        <p:tgtEl>
                                          <p:spTgt spid="117"/>
                                        </p:tgtEl>
                                        <p:attrNameLst>
                                          <p:attrName>ppt_x</p:attrName>
                                        </p:attrNameLst>
                                      </p:cBhvr>
                                      <p:tavLst>
                                        <p:tav tm="0">
                                          <p:val>
                                            <p:strVal val="#ppt_x"/>
                                          </p:val>
                                        </p:tav>
                                        <p:tav tm="100000">
                                          <p:val>
                                            <p:strVal val="#ppt_x"/>
                                          </p:val>
                                        </p:tav>
                                      </p:tavLst>
                                    </p:anim>
                                    <p:anim calcmode="lin" valueType="num">
                                      <p:cBhvr>
                                        <p:cTn id="46" dur="500" fill="hold"/>
                                        <p:tgtEl>
                                          <p:spTgt spid="117"/>
                                        </p:tgtEl>
                                        <p:attrNameLst>
                                          <p:attrName>ppt_y</p:attrName>
                                        </p:attrNameLst>
                                      </p:cBhvr>
                                      <p:tavLst>
                                        <p:tav tm="0">
                                          <p:val>
                                            <p:strVal val="#ppt_y-.1"/>
                                          </p:val>
                                        </p:tav>
                                        <p:tav tm="100000">
                                          <p:val>
                                            <p:strVal val="#ppt_y"/>
                                          </p:val>
                                        </p:tav>
                                      </p:tavLst>
                                    </p:anim>
                                  </p:childTnLst>
                                </p:cTn>
                              </p:par>
                            </p:childTnLst>
                          </p:cTn>
                        </p:par>
                        <p:par>
                          <p:cTn id="47" fill="hold">
                            <p:stCondLst>
                              <p:cond delay="1400"/>
                            </p:stCondLst>
                            <p:childTnLst>
                              <p:par>
                                <p:cTn id="48" presetID="10" presetClass="entr" presetSubtype="0" fill="hold" grpId="0" nodeType="after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fade">
                                      <p:cBhvr>
                                        <p:cTn id="50" dur="500"/>
                                        <p:tgtEl>
                                          <p:spTgt spid="120"/>
                                        </p:tgtEl>
                                      </p:cBhvr>
                                    </p:animEffect>
                                  </p:childTnLst>
                                </p:cTn>
                              </p:par>
                              <p:par>
                                <p:cTn id="51" presetID="2" presetClass="entr" presetSubtype="8" decel="64000" fill="hold" nodeType="withEffect">
                                  <p:stCondLst>
                                    <p:cond delay="0"/>
                                  </p:stCondLst>
                                  <p:childTnLst>
                                    <p:set>
                                      <p:cBhvr>
                                        <p:cTn id="52" dur="1" fill="hold">
                                          <p:stCondLst>
                                            <p:cond delay="0"/>
                                          </p:stCondLst>
                                        </p:cTn>
                                        <p:tgtEl>
                                          <p:spTgt spid="195"/>
                                        </p:tgtEl>
                                        <p:attrNameLst>
                                          <p:attrName>style.visibility</p:attrName>
                                        </p:attrNameLst>
                                      </p:cBhvr>
                                      <p:to>
                                        <p:strVal val="visible"/>
                                      </p:to>
                                    </p:set>
                                    <p:anim calcmode="lin" valueType="num">
                                      <p:cBhvr additive="base">
                                        <p:cTn id="53" dur="1000" fill="hold"/>
                                        <p:tgtEl>
                                          <p:spTgt spid="195"/>
                                        </p:tgtEl>
                                        <p:attrNameLst>
                                          <p:attrName>ppt_x</p:attrName>
                                        </p:attrNameLst>
                                      </p:cBhvr>
                                      <p:tavLst>
                                        <p:tav tm="0">
                                          <p:val>
                                            <p:strVal val="0-#ppt_w/2"/>
                                          </p:val>
                                        </p:tav>
                                        <p:tav tm="100000">
                                          <p:val>
                                            <p:strVal val="#ppt_x"/>
                                          </p:val>
                                        </p:tav>
                                      </p:tavLst>
                                    </p:anim>
                                    <p:anim calcmode="lin" valueType="num">
                                      <p:cBhvr additive="base">
                                        <p:cTn id="54" dur="1000" fill="hold"/>
                                        <p:tgtEl>
                                          <p:spTgt spid="19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right)">
                                      <p:cBhvr>
                                        <p:cTn id="59" dur="900"/>
                                        <p:tgtEl>
                                          <p:spTgt spid="59"/>
                                        </p:tgtEl>
                                      </p:cBhvr>
                                    </p:animEffect>
                                  </p:childTnLst>
                                </p:cTn>
                              </p:par>
                            </p:childTnLst>
                          </p:cTn>
                        </p:par>
                        <p:par>
                          <p:cTn id="60" fill="hold">
                            <p:stCondLst>
                              <p:cond delay="900"/>
                            </p:stCondLst>
                            <p:childTnLst>
                              <p:par>
                                <p:cTn id="61" presetID="47" presetClass="entr" presetSubtype="0" fill="hold" nodeType="afterEffect">
                                  <p:stCondLst>
                                    <p:cond delay="0"/>
                                  </p:stCondLst>
                                  <p:childTnLst>
                                    <p:set>
                                      <p:cBhvr>
                                        <p:cTn id="62" dur="1" fill="hold">
                                          <p:stCondLst>
                                            <p:cond delay="0"/>
                                          </p:stCondLst>
                                        </p:cTn>
                                        <p:tgtEl>
                                          <p:spTgt spid="122"/>
                                        </p:tgtEl>
                                        <p:attrNameLst>
                                          <p:attrName>style.visibility</p:attrName>
                                        </p:attrNameLst>
                                      </p:cBhvr>
                                      <p:to>
                                        <p:strVal val="visible"/>
                                      </p:to>
                                    </p:set>
                                    <p:animEffect transition="in" filter="fade">
                                      <p:cBhvr>
                                        <p:cTn id="63" dur="500"/>
                                        <p:tgtEl>
                                          <p:spTgt spid="122"/>
                                        </p:tgtEl>
                                      </p:cBhvr>
                                    </p:animEffect>
                                    <p:anim calcmode="lin" valueType="num">
                                      <p:cBhvr>
                                        <p:cTn id="64" dur="500" fill="hold"/>
                                        <p:tgtEl>
                                          <p:spTgt spid="122"/>
                                        </p:tgtEl>
                                        <p:attrNameLst>
                                          <p:attrName>ppt_x</p:attrName>
                                        </p:attrNameLst>
                                      </p:cBhvr>
                                      <p:tavLst>
                                        <p:tav tm="0">
                                          <p:val>
                                            <p:strVal val="#ppt_x"/>
                                          </p:val>
                                        </p:tav>
                                        <p:tav tm="100000">
                                          <p:val>
                                            <p:strVal val="#ppt_x"/>
                                          </p:val>
                                        </p:tav>
                                      </p:tavLst>
                                    </p:anim>
                                    <p:anim calcmode="lin" valueType="num">
                                      <p:cBhvr>
                                        <p:cTn id="65" dur="500" fill="hold"/>
                                        <p:tgtEl>
                                          <p:spTgt spid="122"/>
                                        </p:tgtEl>
                                        <p:attrNameLst>
                                          <p:attrName>ppt_y</p:attrName>
                                        </p:attrNameLst>
                                      </p:cBhvr>
                                      <p:tavLst>
                                        <p:tav tm="0">
                                          <p:val>
                                            <p:strVal val="#ppt_y-.1"/>
                                          </p:val>
                                        </p:tav>
                                        <p:tav tm="100000">
                                          <p:val>
                                            <p:strVal val="#ppt_y"/>
                                          </p:val>
                                        </p:tav>
                                      </p:tavLst>
                                    </p:anim>
                                  </p:childTnLst>
                                </p:cTn>
                              </p:par>
                            </p:childTnLst>
                          </p:cTn>
                        </p:par>
                        <p:par>
                          <p:cTn id="66" fill="hold">
                            <p:stCondLst>
                              <p:cond delay="1400"/>
                            </p:stCondLst>
                            <p:childTnLst>
                              <p:par>
                                <p:cTn id="67" presetID="10" presetClass="entr" presetSubtype="0" fill="hold" grpId="0" nodeType="afterEffect">
                                  <p:stCondLst>
                                    <p:cond delay="0"/>
                                  </p:stCondLst>
                                  <p:childTnLst>
                                    <p:set>
                                      <p:cBhvr>
                                        <p:cTn id="68" dur="1" fill="hold">
                                          <p:stCondLst>
                                            <p:cond delay="0"/>
                                          </p:stCondLst>
                                        </p:cTn>
                                        <p:tgtEl>
                                          <p:spTgt spid="125"/>
                                        </p:tgtEl>
                                        <p:attrNameLst>
                                          <p:attrName>style.visibility</p:attrName>
                                        </p:attrNameLst>
                                      </p:cBhvr>
                                      <p:to>
                                        <p:strVal val="visible"/>
                                      </p:to>
                                    </p:set>
                                    <p:animEffect transition="in" filter="fade">
                                      <p:cBhvr>
                                        <p:cTn id="69" dur="500"/>
                                        <p:tgtEl>
                                          <p:spTgt spid="125"/>
                                        </p:tgtEl>
                                      </p:cBhvr>
                                    </p:animEffect>
                                  </p:childTnLst>
                                </p:cTn>
                              </p:par>
                              <p:par>
                                <p:cTn id="70" presetID="2" presetClass="entr" presetSubtype="8" decel="64000" fill="hold" nodeType="withEffect">
                                  <p:stCondLst>
                                    <p:cond delay="0"/>
                                  </p:stCondLst>
                                  <p:childTnLst>
                                    <p:set>
                                      <p:cBhvr>
                                        <p:cTn id="71" dur="1" fill="hold">
                                          <p:stCondLst>
                                            <p:cond delay="0"/>
                                          </p:stCondLst>
                                        </p:cTn>
                                        <p:tgtEl>
                                          <p:spTgt spid="196"/>
                                        </p:tgtEl>
                                        <p:attrNameLst>
                                          <p:attrName>style.visibility</p:attrName>
                                        </p:attrNameLst>
                                      </p:cBhvr>
                                      <p:to>
                                        <p:strVal val="visible"/>
                                      </p:to>
                                    </p:set>
                                    <p:anim calcmode="lin" valueType="num">
                                      <p:cBhvr additive="base">
                                        <p:cTn id="72" dur="1000" fill="hold"/>
                                        <p:tgtEl>
                                          <p:spTgt spid="196"/>
                                        </p:tgtEl>
                                        <p:attrNameLst>
                                          <p:attrName>ppt_x</p:attrName>
                                        </p:attrNameLst>
                                      </p:cBhvr>
                                      <p:tavLst>
                                        <p:tav tm="0">
                                          <p:val>
                                            <p:strVal val="0-#ppt_w/2"/>
                                          </p:val>
                                        </p:tav>
                                        <p:tav tm="100000">
                                          <p:val>
                                            <p:strVal val="#ppt_x"/>
                                          </p:val>
                                        </p:tav>
                                      </p:tavLst>
                                    </p:anim>
                                    <p:anim calcmode="lin" valueType="num">
                                      <p:cBhvr additive="base">
                                        <p:cTn id="73" dur="1000" fill="hold"/>
                                        <p:tgtEl>
                                          <p:spTgt spid="19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61"/>
                                        </p:tgtEl>
                                        <p:attrNameLst>
                                          <p:attrName>style.visibility</p:attrName>
                                        </p:attrNameLst>
                                      </p:cBhvr>
                                      <p:to>
                                        <p:strVal val="visible"/>
                                      </p:to>
                                    </p:set>
                                    <p:animEffect transition="in" filter="wipe(left)">
                                      <p:cBhvr>
                                        <p:cTn id="78" dur="900"/>
                                        <p:tgtEl>
                                          <p:spTgt spid="161"/>
                                        </p:tgtEl>
                                      </p:cBhvr>
                                    </p:animEffect>
                                  </p:childTnLst>
                                </p:cTn>
                              </p:par>
                            </p:childTnLst>
                          </p:cTn>
                        </p:par>
                        <p:par>
                          <p:cTn id="79" fill="hold">
                            <p:stCondLst>
                              <p:cond delay="900"/>
                            </p:stCondLst>
                            <p:childTnLst>
                              <p:par>
                                <p:cTn id="80" presetID="47" presetClass="entr" presetSubtype="0" fill="hold" nodeType="afterEffect">
                                  <p:stCondLst>
                                    <p:cond delay="0"/>
                                  </p:stCondLst>
                                  <p:childTnLst>
                                    <p:set>
                                      <p:cBhvr>
                                        <p:cTn id="81" dur="1" fill="hold">
                                          <p:stCondLst>
                                            <p:cond delay="0"/>
                                          </p:stCondLst>
                                        </p:cTn>
                                        <p:tgtEl>
                                          <p:spTgt spid="177"/>
                                        </p:tgtEl>
                                        <p:attrNameLst>
                                          <p:attrName>style.visibility</p:attrName>
                                        </p:attrNameLst>
                                      </p:cBhvr>
                                      <p:to>
                                        <p:strVal val="visible"/>
                                      </p:to>
                                    </p:set>
                                    <p:animEffect transition="in" filter="fade">
                                      <p:cBhvr>
                                        <p:cTn id="82" dur="500"/>
                                        <p:tgtEl>
                                          <p:spTgt spid="177"/>
                                        </p:tgtEl>
                                      </p:cBhvr>
                                    </p:animEffect>
                                    <p:anim calcmode="lin" valueType="num">
                                      <p:cBhvr>
                                        <p:cTn id="83" dur="500" fill="hold"/>
                                        <p:tgtEl>
                                          <p:spTgt spid="177"/>
                                        </p:tgtEl>
                                        <p:attrNameLst>
                                          <p:attrName>ppt_x</p:attrName>
                                        </p:attrNameLst>
                                      </p:cBhvr>
                                      <p:tavLst>
                                        <p:tav tm="0">
                                          <p:val>
                                            <p:strVal val="#ppt_x"/>
                                          </p:val>
                                        </p:tav>
                                        <p:tav tm="100000">
                                          <p:val>
                                            <p:strVal val="#ppt_x"/>
                                          </p:val>
                                        </p:tav>
                                      </p:tavLst>
                                    </p:anim>
                                    <p:anim calcmode="lin" valueType="num">
                                      <p:cBhvr>
                                        <p:cTn id="84" dur="500" fill="hold"/>
                                        <p:tgtEl>
                                          <p:spTgt spid="177"/>
                                        </p:tgtEl>
                                        <p:attrNameLst>
                                          <p:attrName>ppt_y</p:attrName>
                                        </p:attrNameLst>
                                      </p:cBhvr>
                                      <p:tavLst>
                                        <p:tav tm="0">
                                          <p:val>
                                            <p:strVal val="#ppt_y-.1"/>
                                          </p:val>
                                        </p:tav>
                                        <p:tav tm="100000">
                                          <p:val>
                                            <p:strVal val="#ppt_y"/>
                                          </p:val>
                                        </p:tav>
                                      </p:tavLst>
                                    </p:anim>
                                  </p:childTnLst>
                                </p:cTn>
                              </p:par>
                            </p:childTnLst>
                          </p:cTn>
                        </p:par>
                        <p:par>
                          <p:cTn id="85" fill="hold">
                            <p:stCondLst>
                              <p:cond delay="1400"/>
                            </p:stCondLst>
                            <p:childTnLst>
                              <p:par>
                                <p:cTn id="86" presetID="10" presetClass="entr" presetSubtype="0" fill="hold" grpId="0" nodeType="afterEffect">
                                  <p:stCondLst>
                                    <p:cond delay="0"/>
                                  </p:stCondLst>
                                  <p:childTnLst>
                                    <p:set>
                                      <p:cBhvr>
                                        <p:cTn id="87" dur="1" fill="hold">
                                          <p:stCondLst>
                                            <p:cond delay="0"/>
                                          </p:stCondLst>
                                        </p:cTn>
                                        <p:tgtEl>
                                          <p:spTgt spid="180"/>
                                        </p:tgtEl>
                                        <p:attrNameLst>
                                          <p:attrName>style.visibility</p:attrName>
                                        </p:attrNameLst>
                                      </p:cBhvr>
                                      <p:to>
                                        <p:strVal val="visible"/>
                                      </p:to>
                                    </p:set>
                                    <p:animEffect transition="in" filter="fade">
                                      <p:cBhvr>
                                        <p:cTn id="88" dur="500"/>
                                        <p:tgtEl>
                                          <p:spTgt spid="180"/>
                                        </p:tgtEl>
                                      </p:cBhvr>
                                    </p:animEffect>
                                  </p:childTnLst>
                                </p:cTn>
                              </p:par>
                              <p:par>
                                <p:cTn id="89" presetID="2" presetClass="entr" presetSubtype="2" decel="64000" fill="hold" nodeType="withEffect">
                                  <p:stCondLst>
                                    <p:cond delay="0"/>
                                  </p:stCondLst>
                                  <p:childTnLst>
                                    <p:set>
                                      <p:cBhvr>
                                        <p:cTn id="90" dur="1" fill="hold">
                                          <p:stCondLst>
                                            <p:cond delay="0"/>
                                          </p:stCondLst>
                                        </p:cTn>
                                        <p:tgtEl>
                                          <p:spTgt spid="197"/>
                                        </p:tgtEl>
                                        <p:attrNameLst>
                                          <p:attrName>style.visibility</p:attrName>
                                        </p:attrNameLst>
                                      </p:cBhvr>
                                      <p:to>
                                        <p:strVal val="visible"/>
                                      </p:to>
                                    </p:set>
                                    <p:anim calcmode="lin" valueType="num">
                                      <p:cBhvr additive="base">
                                        <p:cTn id="91" dur="1000" fill="hold"/>
                                        <p:tgtEl>
                                          <p:spTgt spid="197"/>
                                        </p:tgtEl>
                                        <p:attrNameLst>
                                          <p:attrName>ppt_x</p:attrName>
                                        </p:attrNameLst>
                                      </p:cBhvr>
                                      <p:tavLst>
                                        <p:tav tm="0">
                                          <p:val>
                                            <p:strVal val="1+#ppt_w/2"/>
                                          </p:val>
                                        </p:tav>
                                        <p:tav tm="100000">
                                          <p:val>
                                            <p:strVal val="#ppt_x"/>
                                          </p:val>
                                        </p:tav>
                                      </p:tavLst>
                                    </p:anim>
                                    <p:anim calcmode="lin" valueType="num">
                                      <p:cBhvr additive="base">
                                        <p:cTn id="92" dur="1000" fill="hold"/>
                                        <p:tgtEl>
                                          <p:spTgt spid="197"/>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50"/>
                                        </p:tgtEl>
                                        <p:attrNameLst>
                                          <p:attrName>style.visibility</p:attrName>
                                        </p:attrNameLst>
                                      </p:cBhvr>
                                      <p:to>
                                        <p:strVal val="visible"/>
                                      </p:to>
                                    </p:set>
                                    <p:animEffect transition="in" filter="wipe(left)">
                                      <p:cBhvr>
                                        <p:cTn id="97" dur="900"/>
                                        <p:tgtEl>
                                          <p:spTgt spid="150"/>
                                        </p:tgtEl>
                                      </p:cBhvr>
                                    </p:animEffect>
                                  </p:childTnLst>
                                </p:cTn>
                              </p:par>
                            </p:childTnLst>
                          </p:cTn>
                        </p:par>
                        <p:par>
                          <p:cTn id="98" fill="hold">
                            <p:stCondLst>
                              <p:cond delay="900"/>
                            </p:stCondLst>
                            <p:childTnLst>
                              <p:par>
                                <p:cTn id="99" presetID="47" presetClass="entr" presetSubtype="0" fill="hold" nodeType="afterEffect">
                                  <p:stCondLst>
                                    <p:cond delay="0"/>
                                  </p:stCondLst>
                                  <p:childTnLst>
                                    <p:set>
                                      <p:cBhvr>
                                        <p:cTn id="100" dur="1" fill="hold">
                                          <p:stCondLst>
                                            <p:cond delay="0"/>
                                          </p:stCondLst>
                                        </p:cTn>
                                        <p:tgtEl>
                                          <p:spTgt spid="182"/>
                                        </p:tgtEl>
                                        <p:attrNameLst>
                                          <p:attrName>style.visibility</p:attrName>
                                        </p:attrNameLst>
                                      </p:cBhvr>
                                      <p:to>
                                        <p:strVal val="visible"/>
                                      </p:to>
                                    </p:set>
                                    <p:animEffect transition="in" filter="fade">
                                      <p:cBhvr>
                                        <p:cTn id="101" dur="500"/>
                                        <p:tgtEl>
                                          <p:spTgt spid="182"/>
                                        </p:tgtEl>
                                      </p:cBhvr>
                                    </p:animEffect>
                                    <p:anim calcmode="lin" valueType="num">
                                      <p:cBhvr>
                                        <p:cTn id="102" dur="500" fill="hold"/>
                                        <p:tgtEl>
                                          <p:spTgt spid="182"/>
                                        </p:tgtEl>
                                        <p:attrNameLst>
                                          <p:attrName>ppt_x</p:attrName>
                                        </p:attrNameLst>
                                      </p:cBhvr>
                                      <p:tavLst>
                                        <p:tav tm="0">
                                          <p:val>
                                            <p:strVal val="#ppt_x"/>
                                          </p:val>
                                        </p:tav>
                                        <p:tav tm="100000">
                                          <p:val>
                                            <p:strVal val="#ppt_x"/>
                                          </p:val>
                                        </p:tav>
                                      </p:tavLst>
                                    </p:anim>
                                    <p:anim calcmode="lin" valueType="num">
                                      <p:cBhvr>
                                        <p:cTn id="103" dur="500" fill="hold"/>
                                        <p:tgtEl>
                                          <p:spTgt spid="182"/>
                                        </p:tgtEl>
                                        <p:attrNameLst>
                                          <p:attrName>ppt_y</p:attrName>
                                        </p:attrNameLst>
                                      </p:cBhvr>
                                      <p:tavLst>
                                        <p:tav tm="0">
                                          <p:val>
                                            <p:strVal val="#ppt_y-.1"/>
                                          </p:val>
                                        </p:tav>
                                        <p:tav tm="100000">
                                          <p:val>
                                            <p:strVal val="#ppt_y"/>
                                          </p:val>
                                        </p:tav>
                                      </p:tavLst>
                                    </p:anim>
                                  </p:childTnLst>
                                </p:cTn>
                              </p:par>
                            </p:childTnLst>
                          </p:cTn>
                        </p:par>
                        <p:par>
                          <p:cTn id="104" fill="hold">
                            <p:stCondLst>
                              <p:cond delay="1400"/>
                            </p:stCondLst>
                            <p:childTnLst>
                              <p:par>
                                <p:cTn id="105" presetID="10" presetClass="entr" presetSubtype="0" fill="hold" grpId="0" nodeType="afterEffect">
                                  <p:stCondLst>
                                    <p:cond delay="0"/>
                                  </p:stCondLst>
                                  <p:childTnLst>
                                    <p:set>
                                      <p:cBhvr>
                                        <p:cTn id="106" dur="1" fill="hold">
                                          <p:stCondLst>
                                            <p:cond delay="0"/>
                                          </p:stCondLst>
                                        </p:cTn>
                                        <p:tgtEl>
                                          <p:spTgt spid="185"/>
                                        </p:tgtEl>
                                        <p:attrNameLst>
                                          <p:attrName>style.visibility</p:attrName>
                                        </p:attrNameLst>
                                      </p:cBhvr>
                                      <p:to>
                                        <p:strVal val="visible"/>
                                      </p:to>
                                    </p:set>
                                    <p:animEffect transition="in" filter="fade">
                                      <p:cBhvr>
                                        <p:cTn id="107" dur="500"/>
                                        <p:tgtEl>
                                          <p:spTgt spid="185"/>
                                        </p:tgtEl>
                                      </p:cBhvr>
                                    </p:animEffect>
                                  </p:childTnLst>
                                </p:cTn>
                              </p:par>
                              <p:par>
                                <p:cTn id="108" presetID="2" presetClass="entr" presetSubtype="2" decel="64000" fill="hold" nodeType="withEffect">
                                  <p:stCondLst>
                                    <p:cond delay="0"/>
                                  </p:stCondLst>
                                  <p:childTnLst>
                                    <p:set>
                                      <p:cBhvr>
                                        <p:cTn id="109" dur="1" fill="hold">
                                          <p:stCondLst>
                                            <p:cond delay="0"/>
                                          </p:stCondLst>
                                        </p:cTn>
                                        <p:tgtEl>
                                          <p:spTgt spid="198"/>
                                        </p:tgtEl>
                                        <p:attrNameLst>
                                          <p:attrName>style.visibility</p:attrName>
                                        </p:attrNameLst>
                                      </p:cBhvr>
                                      <p:to>
                                        <p:strVal val="visible"/>
                                      </p:to>
                                    </p:set>
                                    <p:anim calcmode="lin" valueType="num">
                                      <p:cBhvr additive="base">
                                        <p:cTn id="110" dur="1000" fill="hold"/>
                                        <p:tgtEl>
                                          <p:spTgt spid="198"/>
                                        </p:tgtEl>
                                        <p:attrNameLst>
                                          <p:attrName>ppt_x</p:attrName>
                                        </p:attrNameLst>
                                      </p:cBhvr>
                                      <p:tavLst>
                                        <p:tav tm="0">
                                          <p:val>
                                            <p:strVal val="1+#ppt_w/2"/>
                                          </p:val>
                                        </p:tav>
                                        <p:tav tm="100000">
                                          <p:val>
                                            <p:strVal val="#ppt_x"/>
                                          </p:val>
                                        </p:tav>
                                      </p:tavLst>
                                    </p:anim>
                                    <p:anim calcmode="lin" valueType="num">
                                      <p:cBhvr additive="base">
                                        <p:cTn id="111" dur="1000" fill="hold"/>
                                        <p:tgtEl>
                                          <p:spTgt spid="198"/>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39"/>
                                        </p:tgtEl>
                                        <p:attrNameLst>
                                          <p:attrName>style.visibility</p:attrName>
                                        </p:attrNameLst>
                                      </p:cBhvr>
                                      <p:to>
                                        <p:strVal val="visible"/>
                                      </p:to>
                                    </p:set>
                                    <p:animEffect transition="in" filter="wipe(left)">
                                      <p:cBhvr>
                                        <p:cTn id="116" dur="900"/>
                                        <p:tgtEl>
                                          <p:spTgt spid="139"/>
                                        </p:tgtEl>
                                      </p:cBhvr>
                                    </p:animEffect>
                                  </p:childTnLst>
                                </p:cTn>
                              </p:par>
                            </p:childTnLst>
                          </p:cTn>
                        </p:par>
                        <p:par>
                          <p:cTn id="117" fill="hold">
                            <p:stCondLst>
                              <p:cond delay="900"/>
                            </p:stCondLst>
                            <p:childTnLst>
                              <p:par>
                                <p:cTn id="118" presetID="47" presetClass="entr" presetSubtype="0" fill="hold" nodeType="afterEffect">
                                  <p:stCondLst>
                                    <p:cond delay="0"/>
                                  </p:stCondLst>
                                  <p:childTnLst>
                                    <p:set>
                                      <p:cBhvr>
                                        <p:cTn id="119" dur="1" fill="hold">
                                          <p:stCondLst>
                                            <p:cond delay="0"/>
                                          </p:stCondLst>
                                        </p:cTn>
                                        <p:tgtEl>
                                          <p:spTgt spid="187"/>
                                        </p:tgtEl>
                                        <p:attrNameLst>
                                          <p:attrName>style.visibility</p:attrName>
                                        </p:attrNameLst>
                                      </p:cBhvr>
                                      <p:to>
                                        <p:strVal val="visible"/>
                                      </p:to>
                                    </p:set>
                                    <p:animEffect transition="in" filter="fade">
                                      <p:cBhvr>
                                        <p:cTn id="120" dur="500"/>
                                        <p:tgtEl>
                                          <p:spTgt spid="187"/>
                                        </p:tgtEl>
                                      </p:cBhvr>
                                    </p:animEffect>
                                    <p:anim calcmode="lin" valueType="num">
                                      <p:cBhvr>
                                        <p:cTn id="121" dur="500" fill="hold"/>
                                        <p:tgtEl>
                                          <p:spTgt spid="187"/>
                                        </p:tgtEl>
                                        <p:attrNameLst>
                                          <p:attrName>ppt_x</p:attrName>
                                        </p:attrNameLst>
                                      </p:cBhvr>
                                      <p:tavLst>
                                        <p:tav tm="0">
                                          <p:val>
                                            <p:strVal val="#ppt_x"/>
                                          </p:val>
                                        </p:tav>
                                        <p:tav tm="100000">
                                          <p:val>
                                            <p:strVal val="#ppt_x"/>
                                          </p:val>
                                        </p:tav>
                                      </p:tavLst>
                                    </p:anim>
                                    <p:anim calcmode="lin" valueType="num">
                                      <p:cBhvr>
                                        <p:cTn id="122" dur="500" fill="hold"/>
                                        <p:tgtEl>
                                          <p:spTgt spid="187"/>
                                        </p:tgtEl>
                                        <p:attrNameLst>
                                          <p:attrName>ppt_y</p:attrName>
                                        </p:attrNameLst>
                                      </p:cBhvr>
                                      <p:tavLst>
                                        <p:tav tm="0">
                                          <p:val>
                                            <p:strVal val="#ppt_y-.1"/>
                                          </p:val>
                                        </p:tav>
                                        <p:tav tm="100000">
                                          <p:val>
                                            <p:strVal val="#ppt_y"/>
                                          </p:val>
                                        </p:tav>
                                      </p:tavLst>
                                    </p:anim>
                                  </p:childTnLst>
                                </p:cTn>
                              </p:par>
                            </p:childTnLst>
                          </p:cTn>
                        </p:par>
                        <p:par>
                          <p:cTn id="123" fill="hold">
                            <p:stCondLst>
                              <p:cond delay="1400"/>
                            </p:stCondLst>
                            <p:childTnLst>
                              <p:par>
                                <p:cTn id="124" presetID="10" presetClass="entr" presetSubtype="0" fill="hold" grpId="0" nodeType="afterEffect">
                                  <p:stCondLst>
                                    <p:cond delay="0"/>
                                  </p:stCondLst>
                                  <p:childTnLst>
                                    <p:set>
                                      <p:cBhvr>
                                        <p:cTn id="125" dur="1" fill="hold">
                                          <p:stCondLst>
                                            <p:cond delay="0"/>
                                          </p:stCondLst>
                                        </p:cTn>
                                        <p:tgtEl>
                                          <p:spTgt spid="190"/>
                                        </p:tgtEl>
                                        <p:attrNameLst>
                                          <p:attrName>style.visibility</p:attrName>
                                        </p:attrNameLst>
                                      </p:cBhvr>
                                      <p:to>
                                        <p:strVal val="visible"/>
                                      </p:to>
                                    </p:set>
                                    <p:animEffect transition="in" filter="fade">
                                      <p:cBhvr>
                                        <p:cTn id="126" dur="500"/>
                                        <p:tgtEl>
                                          <p:spTgt spid="190"/>
                                        </p:tgtEl>
                                      </p:cBhvr>
                                    </p:animEffect>
                                  </p:childTnLst>
                                </p:cTn>
                              </p:par>
                              <p:par>
                                <p:cTn id="127" presetID="2" presetClass="entr" presetSubtype="2" decel="64000" fill="hold" nodeType="withEffect">
                                  <p:stCondLst>
                                    <p:cond delay="500"/>
                                  </p:stCondLst>
                                  <p:childTnLst>
                                    <p:set>
                                      <p:cBhvr>
                                        <p:cTn id="128" dur="1" fill="hold">
                                          <p:stCondLst>
                                            <p:cond delay="0"/>
                                          </p:stCondLst>
                                        </p:cTn>
                                        <p:tgtEl>
                                          <p:spTgt spid="199"/>
                                        </p:tgtEl>
                                        <p:attrNameLst>
                                          <p:attrName>style.visibility</p:attrName>
                                        </p:attrNameLst>
                                      </p:cBhvr>
                                      <p:to>
                                        <p:strVal val="visible"/>
                                      </p:to>
                                    </p:set>
                                    <p:anim calcmode="lin" valueType="num">
                                      <p:cBhvr additive="base">
                                        <p:cTn id="129" dur="1000" fill="hold"/>
                                        <p:tgtEl>
                                          <p:spTgt spid="199"/>
                                        </p:tgtEl>
                                        <p:attrNameLst>
                                          <p:attrName>ppt_x</p:attrName>
                                        </p:attrNameLst>
                                      </p:cBhvr>
                                      <p:tavLst>
                                        <p:tav tm="0">
                                          <p:val>
                                            <p:strVal val="1+#ppt_w/2"/>
                                          </p:val>
                                        </p:tav>
                                        <p:tav tm="100000">
                                          <p:val>
                                            <p:strVal val="#ppt_x"/>
                                          </p:val>
                                        </p:tav>
                                      </p:tavLst>
                                    </p:anim>
                                    <p:anim calcmode="lin" valueType="num">
                                      <p:cBhvr additive="base">
                                        <p:cTn id="130" dur="1000" fill="hold"/>
                                        <p:tgtEl>
                                          <p:spTgt spid="1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0" grpId="0"/>
      <p:bldP spid="125" grpId="0"/>
      <p:bldP spid="180" grpId="0"/>
      <p:bldP spid="185" grpId="0"/>
      <p:bldP spid="1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rgbClr val="EEEEEE"/>
            </a:gs>
          </a:gsLst>
          <a:lin ang="5400000" scaled="1"/>
          <a:tileRect/>
        </a:gradFill>
        <a:effectLst/>
      </p:bgPr>
    </p:bg>
    <p:spTree>
      <p:nvGrpSpPr>
        <p:cNvPr id="1" name=""/>
        <p:cNvGrpSpPr/>
        <p:nvPr/>
      </p:nvGrpSpPr>
      <p:grpSpPr>
        <a:xfrm>
          <a:off x="0" y="0"/>
          <a:ext cx="0" cy="0"/>
          <a:chOff x="0" y="0"/>
          <a:chExt cx="0" cy="0"/>
        </a:xfrm>
      </p:grpSpPr>
      <p:sp>
        <p:nvSpPr>
          <p:cNvPr id="19" name="Freeform 3">
            <a:extLst>
              <a:ext uri="{FF2B5EF4-FFF2-40B4-BE49-F238E27FC236}">
                <a16:creationId xmlns:a16="http://schemas.microsoft.com/office/drawing/2014/main" id="{89DAF1A1-1CA0-47EC-9CF6-31C5BF64D1CB}"/>
              </a:ext>
            </a:extLst>
          </p:cNvPr>
          <p:cNvSpPr>
            <a:spLocks noChangeArrowheads="1"/>
          </p:cNvSpPr>
          <p:nvPr/>
        </p:nvSpPr>
        <p:spPr bwMode="auto">
          <a:xfrm>
            <a:off x="9327549" y="2970431"/>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Freeform 4">
            <a:extLst>
              <a:ext uri="{FF2B5EF4-FFF2-40B4-BE49-F238E27FC236}">
                <a16:creationId xmlns:a16="http://schemas.microsoft.com/office/drawing/2014/main" id="{FDD87F3A-DDF0-4E00-B792-48450F43FD67}"/>
              </a:ext>
            </a:extLst>
          </p:cNvPr>
          <p:cNvSpPr>
            <a:spLocks noChangeArrowheads="1"/>
          </p:cNvSpPr>
          <p:nvPr/>
        </p:nvSpPr>
        <p:spPr bwMode="auto">
          <a:xfrm>
            <a:off x="9355811" y="3072453"/>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53" name="Group 379">
            <a:extLst>
              <a:ext uri="{FF2B5EF4-FFF2-40B4-BE49-F238E27FC236}">
                <a16:creationId xmlns:a16="http://schemas.microsoft.com/office/drawing/2014/main" id="{412E2B87-E035-4C7B-B5E9-531C263023C6}"/>
              </a:ext>
            </a:extLst>
          </p:cNvPr>
          <p:cNvGrpSpPr/>
          <p:nvPr/>
        </p:nvGrpSpPr>
        <p:grpSpPr>
          <a:xfrm>
            <a:off x="8055154" y="731089"/>
            <a:ext cx="3503124" cy="2931129"/>
            <a:chOff x="2773950" y="287637"/>
            <a:chExt cx="3503124" cy="3041139"/>
          </a:xfrm>
        </p:grpSpPr>
        <p:grpSp>
          <p:nvGrpSpPr>
            <p:cNvPr id="54" name="Group 380">
              <a:extLst>
                <a:ext uri="{FF2B5EF4-FFF2-40B4-BE49-F238E27FC236}">
                  <a16:creationId xmlns:a16="http://schemas.microsoft.com/office/drawing/2014/main" id="{D7303DB8-712F-4CC4-93B3-1DD73B82F57A}"/>
                </a:ext>
              </a:extLst>
            </p:cNvPr>
            <p:cNvGrpSpPr/>
            <p:nvPr/>
          </p:nvGrpSpPr>
          <p:grpSpPr>
            <a:xfrm>
              <a:off x="3329533" y="402915"/>
              <a:ext cx="2211960" cy="565410"/>
              <a:chOff x="3329533" y="402915"/>
              <a:chExt cx="2211960" cy="565410"/>
            </a:xfrm>
          </p:grpSpPr>
          <p:sp>
            <p:nvSpPr>
              <p:cNvPr id="62" name="Freeform 388">
                <a:extLst>
                  <a:ext uri="{FF2B5EF4-FFF2-40B4-BE49-F238E27FC236}">
                    <a16:creationId xmlns:a16="http://schemas.microsoft.com/office/drawing/2014/main" id="{20707C07-19A7-4B4C-AF56-932A190C086B}"/>
                  </a:ext>
                </a:extLst>
              </p:cNvPr>
              <p:cNvSpPr>
                <a:spLocks noChangeArrowheads="1"/>
              </p:cNvSpPr>
              <p:nvPr/>
            </p:nvSpPr>
            <p:spPr bwMode="auto">
              <a:xfrm>
                <a:off x="3329533" y="688365"/>
                <a:ext cx="2211960" cy="279960"/>
              </a:xfrm>
              <a:custGeom>
                <a:avLst/>
                <a:gdLst>
                  <a:gd name="T0" fmla="*/ 2227 w 2228"/>
                  <a:gd name="T1" fmla="*/ 34 h 448"/>
                  <a:gd name="T2" fmla="*/ 2227 w 2228"/>
                  <a:gd name="T3" fmla="*/ 34 h 448"/>
                  <a:gd name="T4" fmla="*/ 2227 w 2228"/>
                  <a:gd name="T5" fmla="*/ 0 h 448"/>
                  <a:gd name="T6" fmla="*/ 0 w 2228"/>
                  <a:gd name="T7" fmla="*/ 0 h 448"/>
                  <a:gd name="T8" fmla="*/ 0 w 2228"/>
                  <a:gd name="T9" fmla="*/ 447 h 448"/>
                  <a:gd name="T10" fmla="*/ 2227 w 2228"/>
                  <a:gd name="T11" fmla="*/ 447 h 448"/>
                  <a:gd name="T12" fmla="*/ 2227 w 2228"/>
                  <a:gd name="T13" fmla="*/ 34 h 448"/>
                </a:gdLst>
                <a:ahLst/>
                <a:cxnLst>
                  <a:cxn ang="0">
                    <a:pos x="T0" y="T1"/>
                  </a:cxn>
                  <a:cxn ang="0">
                    <a:pos x="T2" y="T3"/>
                  </a:cxn>
                  <a:cxn ang="0">
                    <a:pos x="T4" y="T5"/>
                  </a:cxn>
                  <a:cxn ang="0">
                    <a:pos x="T6" y="T7"/>
                  </a:cxn>
                  <a:cxn ang="0">
                    <a:pos x="T8" y="T9"/>
                  </a:cxn>
                  <a:cxn ang="0">
                    <a:pos x="T10" y="T11"/>
                  </a:cxn>
                  <a:cxn ang="0">
                    <a:pos x="T12" y="T13"/>
                  </a:cxn>
                </a:cxnLst>
                <a:rect l="0" t="0" r="r" b="b"/>
                <a:pathLst>
                  <a:path w="2228" h="448">
                    <a:moveTo>
                      <a:pt x="2227" y="34"/>
                    </a:moveTo>
                    <a:lnTo>
                      <a:pt x="2227" y="34"/>
                    </a:lnTo>
                    <a:cubicBezTo>
                      <a:pt x="2227" y="23"/>
                      <a:pt x="2227" y="11"/>
                      <a:pt x="2227" y="0"/>
                    </a:cubicBezTo>
                    <a:cubicBezTo>
                      <a:pt x="1137" y="0"/>
                      <a:pt x="437" y="0"/>
                      <a:pt x="0" y="0"/>
                    </a:cubicBezTo>
                    <a:cubicBezTo>
                      <a:pt x="0" y="447"/>
                      <a:pt x="0" y="447"/>
                      <a:pt x="0" y="447"/>
                    </a:cubicBezTo>
                    <a:cubicBezTo>
                      <a:pt x="2227" y="447"/>
                      <a:pt x="2227" y="447"/>
                      <a:pt x="2227" y="447"/>
                    </a:cubicBezTo>
                    <a:cubicBezTo>
                      <a:pt x="2227" y="447"/>
                      <a:pt x="2227" y="367"/>
                      <a:pt x="2227" y="34"/>
                    </a:cubicBezTo>
                  </a:path>
                </a:pathLst>
              </a:custGeom>
              <a:gradFill flip="none" rotWithShape="1">
                <a:gsLst>
                  <a:gs pos="92000">
                    <a:schemeClr val="accent2"/>
                  </a:gs>
                  <a:gs pos="0">
                    <a:schemeClr val="accent2">
                      <a:lumMod val="60000"/>
                      <a:lumOff val="40000"/>
                    </a:schemeClr>
                  </a:gs>
                </a:gsLst>
                <a:lin ang="2700000" scaled="1"/>
                <a:tileRect/>
              </a:gradFill>
              <a:ln>
                <a:noFill/>
              </a:ln>
              <a:effectLst/>
            </p:spPr>
            <p:txBody>
              <a:bodyPr wrap="none" anchor="ctr"/>
              <a:lstStyle/>
              <a:p>
                <a:pPr algn="ctr"/>
                <a:endParaRPr lang="en-US"/>
              </a:p>
            </p:txBody>
          </p:sp>
          <p:sp>
            <p:nvSpPr>
              <p:cNvPr id="63" name="Freeform 389">
                <a:extLst>
                  <a:ext uri="{FF2B5EF4-FFF2-40B4-BE49-F238E27FC236}">
                    <a16:creationId xmlns:a16="http://schemas.microsoft.com/office/drawing/2014/main" id="{1A9922F7-E53E-413E-92A3-6F08AE2EB51F}"/>
                  </a:ext>
                </a:extLst>
              </p:cNvPr>
              <p:cNvSpPr>
                <a:spLocks noChangeArrowheads="1"/>
              </p:cNvSpPr>
              <p:nvPr/>
            </p:nvSpPr>
            <p:spPr bwMode="auto">
              <a:xfrm>
                <a:off x="3329533" y="402915"/>
                <a:ext cx="2211960" cy="285450"/>
              </a:xfrm>
              <a:custGeom>
                <a:avLst/>
                <a:gdLst>
                  <a:gd name="T0" fmla="*/ 1928 w 2228"/>
                  <a:gd name="T1" fmla="*/ 0 h 460"/>
                  <a:gd name="T2" fmla="*/ 1928 w 2228"/>
                  <a:gd name="T3" fmla="*/ 0 h 460"/>
                  <a:gd name="T4" fmla="*/ 0 w 2228"/>
                  <a:gd name="T5" fmla="*/ 0 h 460"/>
                  <a:gd name="T6" fmla="*/ 0 w 2228"/>
                  <a:gd name="T7" fmla="*/ 459 h 460"/>
                  <a:gd name="T8" fmla="*/ 2227 w 2228"/>
                  <a:gd name="T9" fmla="*/ 459 h 460"/>
                  <a:gd name="T10" fmla="*/ 1928 w 2228"/>
                  <a:gd name="T11" fmla="*/ 0 h 460"/>
                </a:gdLst>
                <a:ahLst/>
                <a:cxnLst>
                  <a:cxn ang="0">
                    <a:pos x="T0" y="T1"/>
                  </a:cxn>
                  <a:cxn ang="0">
                    <a:pos x="T2" y="T3"/>
                  </a:cxn>
                  <a:cxn ang="0">
                    <a:pos x="T4" y="T5"/>
                  </a:cxn>
                  <a:cxn ang="0">
                    <a:pos x="T6" y="T7"/>
                  </a:cxn>
                  <a:cxn ang="0">
                    <a:pos x="T8" y="T9"/>
                  </a:cxn>
                  <a:cxn ang="0">
                    <a:pos x="T10" y="T11"/>
                  </a:cxn>
                </a:cxnLst>
                <a:rect l="0" t="0" r="r" b="b"/>
                <a:pathLst>
                  <a:path w="2228" h="460">
                    <a:moveTo>
                      <a:pt x="1928" y="0"/>
                    </a:moveTo>
                    <a:lnTo>
                      <a:pt x="1928" y="0"/>
                    </a:lnTo>
                    <a:cubicBezTo>
                      <a:pt x="804" y="0"/>
                      <a:pt x="253" y="0"/>
                      <a:pt x="0" y="0"/>
                    </a:cubicBezTo>
                    <a:cubicBezTo>
                      <a:pt x="0" y="459"/>
                      <a:pt x="0" y="459"/>
                      <a:pt x="0" y="459"/>
                    </a:cubicBezTo>
                    <a:cubicBezTo>
                      <a:pt x="437" y="459"/>
                      <a:pt x="1137" y="459"/>
                      <a:pt x="2227" y="459"/>
                    </a:cubicBezTo>
                    <a:cubicBezTo>
                      <a:pt x="2204" y="149"/>
                      <a:pt x="1928" y="0"/>
                      <a:pt x="1928" y="0"/>
                    </a:cubicBezTo>
                  </a:path>
                </a:pathLst>
              </a:custGeom>
              <a:solidFill>
                <a:schemeClr val="accent2">
                  <a:lumMod val="60000"/>
                  <a:lumOff val="40000"/>
                </a:schemeClr>
              </a:solidFill>
              <a:ln>
                <a:noFill/>
              </a:ln>
              <a:effectLst/>
            </p:spPr>
            <p:txBody>
              <a:bodyPr wrap="none" anchor="ctr"/>
              <a:lstStyle/>
              <a:p>
                <a:pPr algn="ctr"/>
                <a:endParaRPr lang="en-US"/>
              </a:p>
            </p:txBody>
          </p:sp>
        </p:grpSp>
        <p:grpSp>
          <p:nvGrpSpPr>
            <p:cNvPr id="55" name="Group 381">
              <a:extLst>
                <a:ext uri="{FF2B5EF4-FFF2-40B4-BE49-F238E27FC236}">
                  <a16:creationId xmlns:a16="http://schemas.microsoft.com/office/drawing/2014/main" id="{75512B6A-F5B6-4584-8C65-D2D7D5CD6E48}"/>
                </a:ext>
              </a:extLst>
            </p:cNvPr>
            <p:cNvGrpSpPr/>
            <p:nvPr/>
          </p:nvGrpSpPr>
          <p:grpSpPr>
            <a:xfrm>
              <a:off x="2773950" y="287637"/>
              <a:ext cx="480325" cy="793222"/>
              <a:chOff x="2773950" y="287637"/>
              <a:chExt cx="480325" cy="793222"/>
            </a:xfrm>
          </p:grpSpPr>
          <p:sp>
            <p:nvSpPr>
              <p:cNvPr id="60" name="Freeform 386">
                <a:extLst>
                  <a:ext uri="{FF2B5EF4-FFF2-40B4-BE49-F238E27FC236}">
                    <a16:creationId xmlns:a16="http://schemas.microsoft.com/office/drawing/2014/main" id="{5376F2F1-3501-4229-A432-028D44B819E0}"/>
                  </a:ext>
                </a:extLst>
              </p:cNvPr>
              <p:cNvSpPr>
                <a:spLocks noChangeArrowheads="1"/>
              </p:cNvSpPr>
              <p:nvPr/>
            </p:nvSpPr>
            <p:spPr bwMode="auto">
              <a:xfrm>
                <a:off x="2773950" y="688365"/>
                <a:ext cx="480325" cy="392494"/>
              </a:xfrm>
              <a:custGeom>
                <a:avLst/>
                <a:gdLst>
                  <a:gd name="T0" fmla="*/ 448 w 770"/>
                  <a:gd name="T1" fmla="*/ 585 h 632"/>
                  <a:gd name="T2" fmla="*/ 448 w 770"/>
                  <a:gd name="T3" fmla="*/ 585 h 632"/>
                  <a:gd name="T4" fmla="*/ 551 w 770"/>
                  <a:gd name="T5" fmla="*/ 608 h 632"/>
                  <a:gd name="T6" fmla="*/ 586 w 770"/>
                  <a:gd name="T7" fmla="*/ 539 h 632"/>
                  <a:gd name="T8" fmla="*/ 574 w 770"/>
                  <a:gd name="T9" fmla="*/ 493 h 632"/>
                  <a:gd name="T10" fmla="*/ 529 w 770"/>
                  <a:gd name="T11" fmla="*/ 447 h 632"/>
                  <a:gd name="T12" fmla="*/ 769 w 770"/>
                  <a:gd name="T13" fmla="*/ 447 h 632"/>
                  <a:gd name="T14" fmla="*/ 769 w 770"/>
                  <a:gd name="T15" fmla="*/ 0 h 632"/>
                  <a:gd name="T16" fmla="*/ 0 w 770"/>
                  <a:gd name="T17" fmla="*/ 0 h 632"/>
                  <a:gd name="T18" fmla="*/ 12 w 770"/>
                  <a:gd name="T19" fmla="*/ 46 h 632"/>
                  <a:gd name="T20" fmla="*/ 448 w 770"/>
                  <a:gd name="T21" fmla="*/ 58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632">
                    <a:moveTo>
                      <a:pt x="448" y="585"/>
                    </a:moveTo>
                    <a:lnTo>
                      <a:pt x="448" y="585"/>
                    </a:lnTo>
                    <a:cubicBezTo>
                      <a:pt x="483" y="620"/>
                      <a:pt x="529" y="631"/>
                      <a:pt x="551" y="608"/>
                    </a:cubicBezTo>
                    <a:cubicBezTo>
                      <a:pt x="574" y="585"/>
                      <a:pt x="586" y="562"/>
                      <a:pt x="586" y="539"/>
                    </a:cubicBezTo>
                    <a:cubicBezTo>
                      <a:pt x="586" y="528"/>
                      <a:pt x="574" y="516"/>
                      <a:pt x="574" y="493"/>
                    </a:cubicBezTo>
                    <a:cubicBezTo>
                      <a:pt x="529" y="447"/>
                      <a:pt x="529" y="447"/>
                      <a:pt x="529" y="447"/>
                    </a:cubicBezTo>
                    <a:cubicBezTo>
                      <a:pt x="609" y="447"/>
                      <a:pt x="689" y="447"/>
                      <a:pt x="769" y="447"/>
                    </a:cubicBezTo>
                    <a:cubicBezTo>
                      <a:pt x="769" y="0"/>
                      <a:pt x="769" y="0"/>
                      <a:pt x="769" y="0"/>
                    </a:cubicBezTo>
                    <a:cubicBezTo>
                      <a:pt x="0" y="0"/>
                      <a:pt x="0" y="0"/>
                      <a:pt x="0" y="0"/>
                    </a:cubicBezTo>
                    <a:cubicBezTo>
                      <a:pt x="0" y="11"/>
                      <a:pt x="0" y="23"/>
                      <a:pt x="12" y="46"/>
                    </a:cubicBezTo>
                    <a:cubicBezTo>
                      <a:pt x="448" y="585"/>
                      <a:pt x="448" y="585"/>
                      <a:pt x="448" y="585"/>
                    </a:cubicBezTo>
                  </a:path>
                </a:pathLst>
              </a:custGeom>
              <a:gradFill>
                <a:gsLst>
                  <a:gs pos="92000">
                    <a:schemeClr val="accent2"/>
                  </a:gs>
                  <a:gs pos="0">
                    <a:schemeClr val="accent2">
                      <a:lumMod val="60000"/>
                      <a:lumOff val="40000"/>
                    </a:schemeClr>
                  </a:gs>
                </a:gsLst>
                <a:lin ang="2700000" scaled="1"/>
              </a:gradFill>
              <a:ln>
                <a:noFill/>
              </a:ln>
              <a:effectLst/>
            </p:spPr>
            <p:txBody>
              <a:bodyPr wrap="none" anchor="ctr"/>
              <a:lstStyle/>
              <a:p>
                <a:pPr algn="ctr"/>
                <a:endParaRPr lang="en-US"/>
              </a:p>
            </p:txBody>
          </p:sp>
          <p:sp>
            <p:nvSpPr>
              <p:cNvPr id="61" name="Freeform 387">
                <a:extLst>
                  <a:ext uri="{FF2B5EF4-FFF2-40B4-BE49-F238E27FC236}">
                    <a16:creationId xmlns:a16="http://schemas.microsoft.com/office/drawing/2014/main" id="{193924A1-39ED-4088-9703-1000B0357E34}"/>
                  </a:ext>
                </a:extLst>
              </p:cNvPr>
              <p:cNvSpPr>
                <a:spLocks noChangeArrowheads="1"/>
              </p:cNvSpPr>
              <p:nvPr/>
            </p:nvSpPr>
            <p:spPr bwMode="auto">
              <a:xfrm>
                <a:off x="2773950" y="287637"/>
                <a:ext cx="480325" cy="400728"/>
              </a:xfrm>
              <a:custGeom>
                <a:avLst/>
                <a:gdLst>
                  <a:gd name="T0" fmla="*/ 769 w 770"/>
                  <a:gd name="T1" fmla="*/ 184 h 644"/>
                  <a:gd name="T2" fmla="*/ 769 w 770"/>
                  <a:gd name="T3" fmla="*/ 184 h 644"/>
                  <a:gd name="T4" fmla="*/ 529 w 770"/>
                  <a:gd name="T5" fmla="*/ 184 h 644"/>
                  <a:gd name="T6" fmla="*/ 574 w 770"/>
                  <a:gd name="T7" fmla="*/ 138 h 644"/>
                  <a:gd name="T8" fmla="*/ 551 w 770"/>
                  <a:gd name="T9" fmla="*/ 23 h 644"/>
                  <a:gd name="T10" fmla="*/ 448 w 770"/>
                  <a:gd name="T11" fmla="*/ 35 h 644"/>
                  <a:gd name="T12" fmla="*/ 12 w 770"/>
                  <a:gd name="T13" fmla="*/ 585 h 644"/>
                  <a:gd name="T14" fmla="*/ 0 w 770"/>
                  <a:gd name="T15" fmla="*/ 643 h 644"/>
                  <a:gd name="T16" fmla="*/ 769 w 770"/>
                  <a:gd name="T17" fmla="*/ 643 h 644"/>
                  <a:gd name="T18" fmla="*/ 769 w 770"/>
                  <a:gd name="T19" fmla="*/ 18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0" h="644">
                    <a:moveTo>
                      <a:pt x="769" y="184"/>
                    </a:moveTo>
                    <a:lnTo>
                      <a:pt x="769" y="184"/>
                    </a:lnTo>
                    <a:cubicBezTo>
                      <a:pt x="529" y="184"/>
                      <a:pt x="529" y="184"/>
                      <a:pt x="529" y="184"/>
                    </a:cubicBezTo>
                    <a:cubicBezTo>
                      <a:pt x="574" y="138"/>
                      <a:pt x="574" y="138"/>
                      <a:pt x="574" y="138"/>
                    </a:cubicBezTo>
                    <a:cubicBezTo>
                      <a:pt x="597" y="103"/>
                      <a:pt x="586" y="57"/>
                      <a:pt x="551" y="23"/>
                    </a:cubicBezTo>
                    <a:cubicBezTo>
                      <a:pt x="529" y="0"/>
                      <a:pt x="483" y="11"/>
                      <a:pt x="448" y="35"/>
                    </a:cubicBezTo>
                    <a:cubicBezTo>
                      <a:pt x="12" y="585"/>
                      <a:pt x="12" y="585"/>
                      <a:pt x="12" y="585"/>
                    </a:cubicBezTo>
                    <a:cubicBezTo>
                      <a:pt x="0" y="608"/>
                      <a:pt x="0" y="620"/>
                      <a:pt x="0" y="643"/>
                    </a:cubicBezTo>
                    <a:cubicBezTo>
                      <a:pt x="0" y="643"/>
                      <a:pt x="0" y="643"/>
                      <a:pt x="769" y="643"/>
                    </a:cubicBezTo>
                    <a:cubicBezTo>
                      <a:pt x="769" y="184"/>
                      <a:pt x="769" y="184"/>
                      <a:pt x="769" y="184"/>
                    </a:cubicBezTo>
                  </a:path>
                </a:pathLst>
              </a:custGeom>
              <a:solidFill>
                <a:schemeClr val="accent2">
                  <a:lumMod val="60000"/>
                  <a:lumOff val="40000"/>
                </a:schemeClr>
              </a:solidFill>
              <a:ln>
                <a:noFill/>
              </a:ln>
              <a:effectLst/>
            </p:spPr>
            <p:txBody>
              <a:bodyPr wrap="none" anchor="ctr"/>
              <a:lstStyle/>
              <a:p>
                <a:pPr algn="ctr"/>
                <a:endParaRPr lang="en-US"/>
              </a:p>
            </p:txBody>
          </p:sp>
        </p:grpSp>
        <p:grpSp>
          <p:nvGrpSpPr>
            <p:cNvPr id="56" name="Group 382">
              <a:extLst>
                <a:ext uri="{FF2B5EF4-FFF2-40B4-BE49-F238E27FC236}">
                  <a16:creationId xmlns:a16="http://schemas.microsoft.com/office/drawing/2014/main" id="{33C55E24-2803-4824-9ECE-837F8E38EB8F}"/>
                </a:ext>
              </a:extLst>
            </p:cNvPr>
            <p:cNvGrpSpPr/>
            <p:nvPr/>
          </p:nvGrpSpPr>
          <p:grpSpPr>
            <a:xfrm>
              <a:off x="5363085" y="386447"/>
              <a:ext cx="913989" cy="2942329"/>
              <a:chOff x="4992626" y="834392"/>
              <a:chExt cx="913989" cy="2942329"/>
            </a:xfrm>
            <a:gradFill>
              <a:gsLst>
                <a:gs pos="58000">
                  <a:schemeClr val="accent2">
                    <a:lumMod val="88000"/>
                  </a:schemeClr>
                </a:gs>
                <a:gs pos="100000">
                  <a:schemeClr val="accent2">
                    <a:lumMod val="60000"/>
                    <a:lumOff val="40000"/>
                  </a:schemeClr>
                </a:gs>
              </a:gsLst>
              <a:lin ang="16200000" scaled="1"/>
            </a:gradFill>
          </p:grpSpPr>
          <p:sp>
            <p:nvSpPr>
              <p:cNvPr id="58" name="Freeform 384">
                <a:extLst>
                  <a:ext uri="{FF2B5EF4-FFF2-40B4-BE49-F238E27FC236}">
                    <a16:creationId xmlns:a16="http://schemas.microsoft.com/office/drawing/2014/main" id="{18C14FFA-ECE1-42DA-9C10-4ED239F139A4}"/>
                  </a:ext>
                </a:extLst>
              </p:cNvPr>
              <p:cNvSpPr>
                <a:spLocks noChangeArrowheads="1"/>
              </p:cNvSpPr>
              <p:nvPr/>
            </p:nvSpPr>
            <p:spPr bwMode="auto">
              <a:xfrm>
                <a:off x="5171033" y="1569974"/>
                <a:ext cx="735582" cy="2206747"/>
              </a:xfrm>
              <a:custGeom>
                <a:avLst/>
                <a:gdLst>
                  <a:gd name="T0" fmla="*/ 872 w 1183"/>
                  <a:gd name="T1" fmla="*/ 0 h 3546"/>
                  <a:gd name="T2" fmla="*/ 872 w 1183"/>
                  <a:gd name="T3" fmla="*/ 0 h 3546"/>
                  <a:gd name="T4" fmla="*/ 0 w 1183"/>
                  <a:gd name="T5" fmla="*/ 0 h 3546"/>
                  <a:gd name="T6" fmla="*/ 0 w 1183"/>
                  <a:gd name="T7" fmla="*/ 57 h 3546"/>
                  <a:gd name="T8" fmla="*/ 0 w 1183"/>
                  <a:gd name="T9" fmla="*/ 2869 h 3546"/>
                  <a:gd name="T10" fmla="*/ 425 w 1183"/>
                  <a:gd name="T11" fmla="*/ 3453 h 3546"/>
                  <a:gd name="T12" fmla="*/ 1182 w 1183"/>
                  <a:gd name="T13" fmla="*/ 3533 h 3546"/>
                  <a:gd name="T14" fmla="*/ 872 w 1183"/>
                  <a:gd name="T15" fmla="*/ 3028 h 3546"/>
                  <a:gd name="T16" fmla="*/ 872 w 1183"/>
                  <a:gd name="T17" fmla="*/ 998 h 3546"/>
                  <a:gd name="T18" fmla="*/ 872 w 1183"/>
                  <a:gd name="T19" fmla="*/ 0 h 3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3" h="3546">
                    <a:moveTo>
                      <a:pt x="872" y="0"/>
                    </a:moveTo>
                    <a:lnTo>
                      <a:pt x="872" y="0"/>
                    </a:lnTo>
                    <a:cubicBezTo>
                      <a:pt x="0" y="0"/>
                      <a:pt x="0" y="0"/>
                      <a:pt x="0" y="0"/>
                    </a:cubicBezTo>
                    <a:cubicBezTo>
                      <a:pt x="0" y="57"/>
                      <a:pt x="0" y="57"/>
                      <a:pt x="0" y="57"/>
                    </a:cubicBezTo>
                    <a:cubicBezTo>
                      <a:pt x="0" y="57"/>
                      <a:pt x="0" y="2536"/>
                      <a:pt x="0" y="2869"/>
                    </a:cubicBezTo>
                    <a:cubicBezTo>
                      <a:pt x="0" y="3051"/>
                      <a:pt x="149" y="3327"/>
                      <a:pt x="425" y="3453"/>
                    </a:cubicBezTo>
                    <a:cubicBezTo>
                      <a:pt x="631" y="3545"/>
                      <a:pt x="929" y="3533"/>
                      <a:pt x="1182" y="3533"/>
                    </a:cubicBezTo>
                    <a:cubicBezTo>
                      <a:pt x="1182" y="3533"/>
                      <a:pt x="872" y="3361"/>
                      <a:pt x="872" y="3028"/>
                    </a:cubicBezTo>
                    <a:cubicBezTo>
                      <a:pt x="872" y="2697"/>
                      <a:pt x="872" y="998"/>
                      <a:pt x="872" y="998"/>
                    </a:cubicBezTo>
                    <a:cubicBezTo>
                      <a:pt x="872" y="0"/>
                      <a:pt x="872" y="0"/>
                      <a:pt x="872" y="0"/>
                    </a:cubicBezTo>
                  </a:path>
                </a:pathLst>
              </a:custGeom>
              <a:grpFill/>
              <a:ln>
                <a:noFill/>
              </a:ln>
              <a:effectLst/>
            </p:spPr>
            <p:txBody>
              <a:bodyPr wrap="none" anchor="ctr"/>
              <a:lstStyle/>
              <a:p>
                <a:pPr algn="ctr"/>
                <a:endParaRPr lang="en-US"/>
              </a:p>
            </p:txBody>
          </p:sp>
          <p:sp>
            <p:nvSpPr>
              <p:cNvPr id="59" name="Freeform 385">
                <a:extLst>
                  <a:ext uri="{FF2B5EF4-FFF2-40B4-BE49-F238E27FC236}">
                    <a16:creationId xmlns:a16="http://schemas.microsoft.com/office/drawing/2014/main" id="{7ED78339-6079-4278-83A9-7F337C94013A}"/>
                  </a:ext>
                </a:extLst>
              </p:cNvPr>
              <p:cNvSpPr>
                <a:spLocks noChangeArrowheads="1"/>
              </p:cNvSpPr>
              <p:nvPr/>
            </p:nvSpPr>
            <p:spPr bwMode="auto">
              <a:xfrm>
                <a:off x="4992626" y="834392"/>
                <a:ext cx="721859" cy="735582"/>
              </a:xfrm>
              <a:custGeom>
                <a:avLst/>
                <a:gdLst>
                  <a:gd name="T0" fmla="*/ 287 w 1160"/>
                  <a:gd name="T1" fmla="*/ 1182 h 1183"/>
                  <a:gd name="T2" fmla="*/ 287 w 1160"/>
                  <a:gd name="T3" fmla="*/ 1182 h 1183"/>
                  <a:gd name="T4" fmla="*/ 1159 w 1160"/>
                  <a:gd name="T5" fmla="*/ 1182 h 1183"/>
                  <a:gd name="T6" fmla="*/ 1159 w 1160"/>
                  <a:gd name="T7" fmla="*/ 1090 h 1183"/>
                  <a:gd name="T8" fmla="*/ 1159 w 1160"/>
                  <a:gd name="T9" fmla="*/ 677 h 1183"/>
                  <a:gd name="T10" fmla="*/ 746 w 1160"/>
                  <a:gd name="T11" fmla="*/ 103 h 1183"/>
                  <a:gd name="T12" fmla="*/ 0 w 1160"/>
                  <a:gd name="T13" fmla="*/ 23 h 1183"/>
                  <a:gd name="T14" fmla="*/ 0 w 1160"/>
                  <a:gd name="T15" fmla="*/ 34 h 1183"/>
                  <a:gd name="T16" fmla="*/ 287 w 1160"/>
                  <a:gd name="T17" fmla="*/ 516 h 1183"/>
                  <a:gd name="T18" fmla="*/ 287 w 1160"/>
                  <a:gd name="T19" fmla="*/ 929 h 1183"/>
                  <a:gd name="T20" fmla="*/ 287 w 1160"/>
                  <a:gd name="T21" fmla="*/ 1182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0" h="1183">
                    <a:moveTo>
                      <a:pt x="287" y="1182"/>
                    </a:moveTo>
                    <a:lnTo>
                      <a:pt x="287" y="1182"/>
                    </a:lnTo>
                    <a:cubicBezTo>
                      <a:pt x="1159" y="1182"/>
                      <a:pt x="1159" y="1182"/>
                      <a:pt x="1159" y="1182"/>
                    </a:cubicBezTo>
                    <a:cubicBezTo>
                      <a:pt x="1159" y="1090"/>
                      <a:pt x="1159" y="1090"/>
                      <a:pt x="1159" y="1090"/>
                    </a:cubicBezTo>
                    <a:cubicBezTo>
                      <a:pt x="1159" y="1090"/>
                      <a:pt x="1159" y="1010"/>
                      <a:pt x="1159" y="677"/>
                    </a:cubicBezTo>
                    <a:cubicBezTo>
                      <a:pt x="1159" y="493"/>
                      <a:pt x="1010" y="229"/>
                      <a:pt x="746" y="103"/>
                    </a:cubicBezTo>
                    <a:cubicBezTo>
                      <a:pt x="539" y="0"/>
                      <a:pt x="252" y="23"/>
                      <a:pt x="0" y="23"/>
                    </a:cubicBezTo>
                    <a:cubicBezTo>
                      <a:pt x="0" y="34"/>
                      <a:pt x="0" y="34"/>
                      <a:pt x="0" y="34"/>
                    </a:cubicBezTo>
                    <a:cubicBezTo>
                      <a:pt x="57" y="69"/>
                      <a:pt x="287" y="229"/>
                      <a:pt x="287" y="516"/>
                    </a:cubicBezTo>
                    <a:cubicBezTo>
                      <a:pt x="287" y="849"/>
                      <a:pt x="287" y="929"/>
                      <a:pt x="287" y="929"/>
                    </a:cubicBezTo>
                    <a:cubicBezTo>
                      <a:pt x="287" y="1067"/>
                      <a:pt x="287" y="1136"/>
                      <a:pt x="287" y="1182"/>
                    </a:cubicBezTo>
                  </a:path>
                </a:pathLst>
              </a:custGeom>
              <a:grpFill/>
              <a:ln>
                <a:noFill/>
              </a:ln>
              <a:effectLst/>
            </p:spPr>
            <p:txBody>
              <a:bodyPr wrap="none" anchor="ctr"/>
              <a:lstStyle/>
              <a:p>
                <a:pPr algn="ctr"/>
                <a:endParaRPr lang="en-US"/>
              </a:p>
            </p:txBody>
          </p:sp>
        </p:grpSp>
        <p:sp>
          <p:nvSpPr>
            <p:cNvPr id="57" name="Freeform 383">
              <a:extLst>
                <a:ext uri="{FF2B5EF4-FFF2-40B4-BE49-F238E27FC236}">
                  <a16:creationId xmlns:a16="http://schemas.microsoft.com/office/drawing/2014/main" id="{62428706-41B4-4734-A4B1-B8EF1A4F32DC}"/>
                </a:ext>
              </a:extLst>
            </p:cNvPr>
            <p:cNvSpPr>
              <a:spLocks noChangeArrowheads="1"/>
            </p:cNvSpPr>
            <p:nvPr/>
          </p:nvSpPr>
          <p:spPr bwMode="auto">
            <a:xfrm>
              <a:off x="5269765" y="402915"/>
              <a:ext cx="271727" cy="565410"/>
            </a:xfrm>
            <a:custGeom>
              <a:avLst/>
              <a:gdLst>
                <a:gd name="T0" fmla="*/ 344 w 437"/>
                <a:gd name="T1" fmla="*/ 906 h 907"/>
                <a:gd name="T2" fmla="*/ 344 w 437"/>
                <a:gd name="T3" fmla="*/ 906 h 907"/>
                <a:gd name="T4" fmla="*/ 436 w 437"/>
                <a:gd name="T5" fmla="*/ 906 h 907"/>
                <a:gd name="T6" fmla="*/ 436 w 437"/>
                <a:gd name="T7" fmla="*/ 493 h 907"/>
                <a:gd name="T8" fmla="*/ 436 w 437"/>
                <a:gd name="T9" fmla="*/ 459 h 907"/>
                <a:gd name="T10" fmla="*/ 137 w 437"/>
                <a:gd name="T11" fmla="*/ 0 h 907"/>
                <a:gd name="T12" fmla="*/ 0 w 437"/>
                <a:gd name="T13" fmla="*/ 0 h 907"/>
                <a:gd name="T14" fmla="*/ 344 w 437"/>
                <a:gd name="T15" fmla="*/ 459 h 907"/>
                <a:gd name="T16" fmla="*/ 344 w 437"/>
                <a:gd name="T17" fmla="*/ 470 h 907"/>
                <a:gd name="T18" fmla="*/ 344 w 437"/>
                <a:gd name="T19" fmla="*/ 906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907">
                  <a:moveTo>
                    <a:pt x="344" y="906"/>
                  </a:moveTo>
                  <a:lnTo>
                    <a:pt x="344" y="906"/>
                  </a:lnTo>
                  <a:cubicBezTo>
                    <a:pt x="436" y="906"/>
                    <a:pt x="436" y="906"/>
                    <a:pt x="436" y="906"/>
                  </a:cubicBezTo>
                  <a:cubicBezTo>
                    <a:pt x="436" y="906"/>
                    <a:pt x="436" y="826"/>
                    <a:pt x="436" y="493"/>
                  </a:cubicBezTo>
                  <a:cubicBezTo>
                    <a:pt x="436" y="482"/>
                    <a:pt x="436" y="470"/>
                    <a:pt x="436" y="459"/>
                  </a:cubicBezTo>
                  <a:cubicBezTo>
                    <a:pt x="413" y="149"/>
                    <a:pt x="137" y="0"/>
                    <a:pt x="137" y="0"/>
                  </a:cubicBezTo>
                  <a:cubicBezTo>
                    <a:pt x="0" y="0"/>
                    <a:pt x="0" y="0"/>
                    <a:pt x="0" y="0"/>
                  </a:cubicBezTo>
                  <a:cubicBezTo>
                    <a:pt x="0" y="0"/>
                    <a:pt x="332" y="218"/>
                    <a:pt x="344" y="459"/>
                  </a:cubicBezTo>
                  <a:cubicBezTo>
                    <a:pt x="344" y="470"/>
                    <a:pt x="344" y="470"/>
                    <a:pt x="344" y="470"/>
                  </a:cubicBezTo>
                  <a:cubicBezTo>
                    <a:pt x="344" y="711"/>
                    <a:pt x="344" y="906"/>
                    <a:pt x="344" y="906"/>
                  </a:cubicBezTo>
                </a:path>
              </a:pathLst>
            </a:custGeom>
            <a:solidFill>
              <a:srgbClr val="C53F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p>
          </p:txBody>
        </p:sp>
      </p:grpSp>
      <p:grpSp>
        <p:nvGrpSpPr>
          <p:cNvPr id="64" name="Group 61">
            <a:extLst>
              <a:ext uri="{FF2B5EF4-FFF2-40B4-BE49-F238E27FC236}">
                <a16:creationId xmlns:a16="http://schemas.microsoft.com/office/drawing/2014/main" id="{8A141F47-4E70-4CEA-AD30-26765A5E4F44}"/>
              </a:ext>
            </a:extLst>
          </p:cNvPr>
          <p:cNvGrpSpPr/>
          <p:nvPr/>
        </p:nvGrpSpPr>
        <p:grpSpPr>
          <a:xfrm>
            <a:off x="5328696" y="1432519"/>
            <a:ext cx="5885448" cy="2199879"/>
            <a:chOff x="4374528" y="1122029"/>
            <a:chExt cx="5885448" cy="2445039"/>
          </a:xfrm>
        </p:grpSpPr>
        <p:sp>
          <p:nvSpPr>
            <p:cNvPr id="65" name="Freeform 398">
              <a:extLst>
                <a:ext uri="{FF2B5EF4-FFF2-40B4-BE49-F238E27FC236}">
                  <a16:creationId xmlns:a16="http://schemas.microsoft.com/office/drawing/2014/main" id="{9F42C7F9-9EA0-4138-B209-40B3821D9420}"/>
                </a:ext>
              </a:extLst>
            </p:cNvPr>
            <p:cNvSpPr>
              <a:spLocks noChangeArrowheads="1"/>
            </p:cNvSpPr>
            <p:nvPr/>
          </p:nvSpPr>
          <p:spPr bwMode="auto">
            <a:xfrm>
              <a:off x="4928672" y="1229072"/>
              <a:ext cx="4997314" cy="285450"/>
            </a:xfrm>
            <a:custGeom>
              <a:avLst/>
              <a:gdLst>
                <a:gd name="T0" fmla="*/ 2743 w 3042"/>
                <a:gd name="T1" fmla="*/ 0 h 460"/>
                <a:gd name="T2" fmla="*/ 2743 w 3042"/>
                <a:gd name="T3" fmla="*/ 0 h 460"/>
                <a:gd name="T4" fmla="*/ 0 w 3042"/>
                <a:gd name="T5" fmla="*/ 0 h 460"/>
                <a:gd name="T6" fmla="*/ 0 w 3042"/>
                <a:gd name="T7" fmla="*/ 459 h 460"/>
                <a:gd name="T8" fmla="*/ 3041 w 3042"/>
                <a:gd name="T9" fmla="*/ 459 h 460"/>
                <a:gd name="T10" fmla="*/ 2743 w 3042"/>
                <a:gd name="T11" fmla="*/ 0 h 460"/>
              </a:gdLst>
              <a:ahLst/>
              <a:cxnLst>
                <a:cxn ang="0">
                  <a:pos x="T0" y="T1"/>
                </a:cxn>
                <a:cxn ang="0">
                  <a:pos x="T2" y="T3"/>
                </a:cxn>
                <a:cxn ang="0">
                  <a:pos x="T4" y="T5"/>
                </a:cxn>
                <a:cxn ang="0">
                  <a:pos x="T6" y="T7"/>
                </a:cxn>
                <a:cxn ang="0">
                  <a:pos x="T8" y="T9"/>
                </a:cxn>
                <a:cxn ang="0">
                  <a:pos x="T10" y="T11"/>
                </a:cxn>
              </a:cxnLst>
              <a:rect l="0" t="0" r="r" b="b"/>
              <a:pathLst>
                <a:path w="3042" h="460">
                  <a:moveTo>
                    <a:pt x="2743" y="0"/>
                  </a:moveTo>
                  <a:lnTo>
                    <a:pt x="2743" y="0"/>
                  </a:lnTo>
                  <a:cubicBezTo>
                    <a:pt x="1067" y="0"/>
                    <a:pt x="333" y="0"/>
                    <a:pt x="0" y="0"/>
                  </a:cubicBezTo>
                  <a:cubicBezTo>
                    <a:pt x="0" y="459"/>
                    <a:pt x="0" y="459"/>
                    <a:pt x="0" y="459"/>
                  </a:cubicBezTo>
                  <a:cubicBezTo>
                    <a:pt x="551" y="459"/>
                    <a:pt x="1469" y="459"/>
                    <a:pt x="3041" y="459"/>
                  </a:cubicBezTo>
                  <a:cubicBezTo>
                    <a:pt x="3018" y="149"/>
                    <a:pt x="2743" y="0"/>
                    <a:pt x="2743" y="0"/>
                  </a:cubicBezTo>
                </a:path>
              </a:pathLst>
            </a:custGeom>
            <a:solidFill>
              <a:schemeClr val="tx2">
                <a:lumMod val="40000"/>
                <a:lumOff val="60000"/>
              </a:schemeClr>
            </a:solidFill>
            <a:ln>
              <a:noFill/>
            </a:ln>
            <a:effectLst/>
          </p:spPr>
          <p:txBody>
            <a:bodyPr wrap="none" anchor="ctr"/>
            <a:lstStyle/>
            <a:p>
              <a:pPr algn="ctr"/>
              <a:endParaRPr lang="en-US"/>
            </a:p>
          </p:txBody>
        </p:sp>
        <p:grpSp>
          <p:nvGrpSpPr>
            <p:cNvPr id="66" name="Group 391">
              <a:extLst>
                <a:ext uri="{FF2B5EF4-FFF2-40B4-BE49-F238E27FC236}">
                  <a16:creationId xmlns:a16="http://schemas.microsoft.com/office/drawing/2014/main" id="{01E805EE-E21E-40A0-8BF5-9BE32CA3B068}"/>
                </a:ext>
              </a:extLst>
            </p:cNvPr>
            <p:cNvGrpSpPr/>
            <p:nvPr/>
          </p:nvGrpSpPr>
          <p:grpSpPr>
            <a:xfrm>
              <a:off x="9340929" y="1215349"/>
              <a:ext cx="919047" cy="2351719"/>
              <a:chOff x="4764816" y="1484889"/>
              <a:chExt cx="919047" cy="2351719"/>
            </a:xfrm>
            <a:gradFill>
              <a:gsLst>
                <a:gs pos="58000">
                  <a:schemeClr val="tx2">
                    <a:lumMod val="75000"/>
                  </a:schemeClr>
                </a:gs>
                <a:gs pos="100000">
                  <a:schemeClr val="tx2">
                    <a:lumMod val="60000"/>
                    <a:lumOff val="40000"/>
                  </a:schemeClr>
                </a:gs>
              </a:gsLst>
              <a:lin ang="16200000" scaled="1"/>
            </a:gradFill>
          </p:grpSpPr>
          <p:sp>
            <p:nvSpPr>
              <p:cNvPr id="72" name="Freeform 400">
                <a:extLst>
                  <a:ext uri="{FF2B5EF4-FFF2-40B4-BE49-F238E27FC236}">
                    <a16:creationId xmlns:a16="http://schemas.microsoft.com/office/drawing/2014/main" id="{F9F057CA-6143-4612-802B-43E9F890A29E}"/>
                  </a:ext>
                </a:extLst>
              </p:cNvPr>
              <p:cNvSpPr>
                <a:spLocks noChangeArrowheads="1"/>
              </p:cNvSpPr>
              <p:nvPr/>
            </p:nvSpPr>
            <p:spPr bwMode="auto">
              <a:xfrm>
                <a:off x="4948281" y="2121662"/>
                <a:ext cx="735582" cy="1714946"/>
              </a:xfrm>
              <a:custGeom>
                <a:avLst/>
                <a:gdLst>
                  <a:gd name="T0" fmla="*/ 884 w 1183"/>
                  <a:gd name="T1" fmla="*/ 80 h 2089"/>
                  <a:gd name="T2" fmla="*/ 884 w 1183"/>
                  <a:gd name="T3" fmla="*/ 80 h 2089"/>
                  <a:gd name="T4" fmla="*/ 884 w 1183"/>
                  <a:gd name="T5" fmla="*/ 0 h 2089"/>
                  <a:gd name="T6" fmla="*/ 0 w 1183"/>
                  <a:gd name="T7" fmla="*/ 0 h 2089"/>
                  <a:gd name="T8" fmla="*/ 0 w 1183"/>
                  <a:gd name="T9" fmla="*/ 217 h 2089"/>
                  <a:gd name="T10" fmla="*/ 0 w 1183"/>
                  <a:gd name="T11" fmla="*/ 1411 h 2089"/>
                  <a:gd name="T12" fmla="*/ 425 w 1183"/>
                  <a:gd name="T13" fmla="*/ 1996 h 2089"/>
                  <a:gd name="T14" fmla="*/ 1182 w 1183"/>
                  <a:gd name="T15" fmla="*/ 2077 h 2089"/>
                  <a:gd name="T16" fmla="*/ 884 w 1183"/>
                  <a:gd name="T17" fmla="*/ 1572 h 2089"/>
                  <a:gd name="T18" fmla="*/ 884 w 1183"/>
                  <a:gd name="T19" fmla="*/ 1158 h 2089"/>
                  <a:gd name="T20" fmla="*/ 884 w 1183"/>
                  <a:gd name="T21" fmla="*/ 8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3" h="2089">
                    <a:moveTo>
                      <a:pt x="884" y="80"/>
                    </a:moveTo>
                    <a:lnTo>
                      <a:pt x="884" y="80"/>
                    </a:lnTo>
                    <a:cubicBezTo>
                      <a:pt x="884" y="80"/>
                      <a:pt x="884" y="57"/>
                      <a:pt x="884" y="0"/>
                    </a:cubicBezTo>
                    <a:cubicBezTo>
                      <a:pt x="0" y="0"/>
                      <a:pt x="0" y="0"/>
                      <a:pt x="0" y="0"/>
                    </a:cubicBezTo>
                    <a:cubicBezTo>
                      <a:pt x="0" y="217"/>
                      <a:pt x="0" y="217"/>
                      <a:pt x="0" y="217"/>
                    </a:cubicBezTo>
                    <a:cubicBezTo>
                      <a:pt x="0" y="217"/>
                      <a:pt x="0" y="1078"/>
                      <a:pt x="0" y="1411"/>
                    </a:cubicBezTo>
                    <a:cubicBezTo>
                      <a:pt x="0" y="1594"/>
                      <a:pt x="161" y="1870"/>
                      <a:pt x="425" y="1996"/>
                    </a:cubicBezTo>
                    <a:cubicBezTo>
                      <a:pt x="631" y="2088"/>
                      <a:pt x="930" y="2077"/>
                      <a:pt x="1182" y="2077"/>
                    </a:cubicBezTo>
                    <a:cubicBezTo>
                      <a:pt x="1182" y="2077"/>
                      <a:pt x="884" y="1904"/>
                      <a:pt x="884" y="1572"/>
                    </a:cubicBezTo>
                    <a:cubicBezTo>
                      <a:pt x="884" y="1239"/>
                      <a:pt x="884" y="1158"/>
                      <a:pt x="884" y="1158"/>
                    </a:cubicBezTo>
                    <a:cubicBezTo>
                      <a:pt x="884" y="80"/>
                      <a:pt x="884" y="80"/>
                      <a:pt x="884" y="80"/>
                    </a:cubicBezTo>
                  </a:path>
                </a:pathLst>
              </a:custGeom>
              <a:grpFill/>
              <a:ln>
                <a:noFill/>
              </a:ln>
              <a:effectLst/>
            </p:spPr>
            <p:txBody>
              <a:bodyPr wrap="none" anchor="ctr"/>
              <a:lstStyle/>
              <a:p>
                <a:pPr algn="ctr"/>
                <a:endParaRPr lang="en-US"/>
              </a:p>
            </p:txBody>
          </p:sp>
          <p:sp>
            <p:nvSpPr>
              <p:cNvPr id="73" name="Freeform 399">
                <a:extLst>
                  <a:ext uri="{FF2B5EF4-FFF2-40B4-BE49-F238E27FC236}">
                    <a16:creationId xmlns:a16="http://schemas.microsoft.com/office/drawing/2014/main" id="{A12DC489-F2C7-4324-A11F-2A3EBBE7D91D}"/>
                  </a:ext>
                </a:extLst>
              </p:cNvPr>
              <p:cNvSpPr>
                <a:spLocks noChangeArrowheads="1"/>
              </p:cNvSpPr>
              <p:nvPr/>
            </p:nvSpPr>
            <p:spPr bwMode="auto">
              <a:xfrm>
                <a:off x="4764816" y="1484889"/>
                <a:ext cx="735582" cy="636773"/>
              </a:xfrm>
              <a:custGeom>
                <a:avLst/>
                <a:gdLst>
                  <a:gd name="T0" fmla="*/ 298 w 1183"/>
                  <a:gd name="T1" fmla="*/ 1022 h 1023"/>
                  <a:gd name="T2" fmla="*/ 298 w 1183"/>
                  <a:gd name="T3" fmla="*/ 1022 h 1023"/>
                  <a:gd name="T4" fmla="*/ 1182 w 1183"/>
                  <a:gd name="T5" fmla="*/ 1022 h 1023"/>
                  <a:gd name="T6" fmla="*/ 1182 w 1183"/>
                  <a:gd name="T7" fmla="*/ 688 h 1023"/>
                  <a:gd name="T8" fmla="*/ 757 w 1183"/>
                  <a:gd name="T9" fmla="*/ 103 h 1023"/>
                  <a:gd name="T10" fmla="*/ 0 w 1183"/>
                  <a:gd name="T11" fmla="*/ 23 h 1023"/>
                  <a:gd name="T12" fmla="*/ 298 w 1183"/>
                  <a:gd name="T13" fmla="*/ 528 h 1023"/>
                  <a:gd name="T14" fmla="*/ 298 w 1183"/>
                  <a:gd name="T15" fmla="*/ 930 h 1023"/>
                  <a:gd name="T16" fmla="*/ 298 w 1183"/>
                  <a:gd name="T17" fmla="*/ 102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3" h="1023">
                    <a:moveTo>
                      <a:pt x="298" y="1022"/>
                    </a:moveTo>
                    <a:lnTo>
                      <a:pt x="298" y="1022"/>
                    </a:lnTo>
                    <a:cubicBezTo>
                      <a:pt x="1182" y="1022"/>
                      <a:pt x="1182" y="1022"/>
                      <a:pt x="1182" y="1022"/>
                    </a:cubicBezTo>
                    <a:cubicBezTo>
                      <a:pt x="1182" y="964"/>
                      <a:pt x="1182" y="861"/>
                      <a:pt x="1182" y="688"/>
                    </a:cubicBezTo>
                    <a:cubicBezTo>
                      <a:pt x="1182" y="505"/>
                      <a:pt x="1021" y="229"/>
                      <a:pt x="757" y="103"/>
                    </a:cubicBezTo>
                    <a:cubicBezTo>
                      <a:pt x="550" y="0"/>
                      <a:pt x="252" y="23"/>
                      <a:pt x="0" y="23"/>
                    </a:cubicBezTo>
                    <a:cubicBezTo>
                      <a:pt x="0" y="23"/>
                      <a:pt x="298" y="195"/>
                      <a:pt x="298" y="528"/>
                    </a:cubicBezTo>
                    <a:cubicBezTo>
                      <a:pt x="298" y="849"/>
                      <a:pt x="298" y="930"/>
                      <a:pt x="298" y="930"/>
                    </a:cubicBezTo>
                    <a:cubicBezTo>
                      <a:pt x="298" y="964"/>
                      <a:pt x="298" y="998"/>
                      <a:pt x="298" y="1022"/>
                    </a:cubicBezTo>
                  </a:path>
                </a:pathLst>
              </a:custGeom>
              <a:grpFill/>
              <a:ln>
                <a:noFill/>
              </a:ln>
              <a:effectLst/>
            </p:spPr>
            <p:txBody>
              <a:bodyPr wrap="none" anchor="ctr"/>
              <a:lstStyle/>
              <a:p>
                <a:pPr algn="ctr"/>
                <a:endParaRPr lang="en-US" dirty="0"/>
              </a:p>
            </p:txBody>
          </p:sp>
        </p:grpSp>
        <p:sp>
          <p:nvSpPr>
            <p:cNvPr id="67" name="Freeform 397">
              <a:extLst>
                <a:ext uri="{FF2B5EF4-FFF2-40B4-BE49-F238E27FC236}">
                  <a16:creationId xmlns:a16="http://schemas.microsoft.com/office/drawing/2014/main" id="{2C999048-F7CC-4D94-AD41-6E67B50D4648}"/>
                </a:ext>
              </a:extLst>
            </p:cNvPr>
            <p:cNvSpPr>
              <a:spLocks noChangeArrowheads="1"/>
            </p:cNvSpPr>
            <p:nvPr/>
          </p:nvSpPr>
          <p:spPr bwMode="auto">
            <a:xfrm>
              <a:off x="4928672" y="1514521"/>
              <a:ext cx="4570079" cy="279960"/>
            </a:xfrm>
            <a:custGeom>
              <a:avLst/>
              <a:gdLst>
                <a:gd name="T0" fmla="*/ 3041 w 3042"/>
                <a:gd name="T1" fmla="*/ 46 h 449"/>
                <a:gd name="T2" fmla="*/ 3041 w 3042"/>
                <a:gd name="T3" fmla="*/ 46 h 449"/>
                <a:gd name="T4" fmla="*/ 3041 w 3042"/>
                <a:gd name="T5" fmla="*/ 0 h 449"/>
                <a:gd name="T6" fmla="*/ 0 w 3042"/>
                <a:gd name="T7" fmla="*/ 0 h 449"/>
                <a:gd name="T8" fmla="*/ 0 w 3042"/>
                <a:gd name="T9" fmla="*/ 448 h 449"/>
                <a:gd name="T10" fmla="*/ 3041 w 3042"/>
                <a:gd name="T11" fmla="*/ 448 h 449"/>
                <a:gd name="T12" fmla="*/ 3041 w 3042"/>
                <a:gd name="T13" fmla="*/ 46 h 449"/>
              </a:gdLst>
              <a:ahLst/>
              <a:cxnLst>
                <a:cxn ang="0">
                  <a:pos x="T0" y="T1"/>
                </a:cxn>
                <a:cxn ang="0">
                  <a:pos x="T2" y="T3"/>
                </a:cxn>
                <a:cxn ang="0">
                  <a:pos x="T4" y="T5"/>
                </a:cxn>
                <a:cxn ang="0">
                  <a:pos x="T6" y="T7"/>
                </a:cxn>
                <a:cxn ang="0">
                  <a:pos x="T8" y="T9"/>
                </a:cxn>
                <a:cxn ang="0">
                  <a:pos x="T10" y="T11"/>
                </a:cxn>
                <a:cxn ang="0">
                  <a:pos x="T12" y="T13"/>
                </a:cxn>
              </a:cxnLst>
              <a:rect l="0" t="0" r="r" b="b"/>
              <a:pathLst>
                <a:path w="3042" h="449">
                  <a:moveTo>
                    <a:pt x="3041" y="46"/>
                  </a:moveTo>
                  <a:lnTo>
                    <a:pt x="3041" y="46"/>
                  </a:lnTo>
                  <a:cubicBezTo>
                    <a:pt x="3041" y="23"/>
                    <a:pt x="3041" y="11"/>
                    <a:pt x="3041" y="0"/>
                  </a:cubicBezTo>
                  <a:cubicBezTo>
                    <a:pt x="1469" y="0"/>
                    <a:pt x="551" y="0"/>
                    <a:pt x="0" y="0"/>
                  </a:cubicBezTo>
                  <a:cubicBezTo>
                    <a:pt x="0" y="448"/>
                    <a:pt x="0" y="448"/>
                    <a:pt x="0" y="448"/>
                  </a:cubicBezTo>
                  <a:cubicBezTo>
                    <a:pt x="3041" y="448"/>
                    <a:pt x="3041" y="448"/>
                    <a:pt x="3041" y="448"/>
                  </a:cubicBezTo>
                  <a:cubicBezTo>
                    <a:pt x="3041" y="448"/>
                    <a:pt x="3041" y="367"/>
                    <a:pt x="3041" y="46"/>
                  </a:cubicBezTo>
                </a:path>
              </a:pathLst>
            </a:custGeom>
            <a:gradFill>
              <a:gsLst>
                <a:gs pos="92000">
                  <a:schemeClr val="tx2">
                    <a:lumMod val="75000"/>
                  </a:schemeClr>
                </a:gs>
                <a:gs pos="0">
                  <a:schemeClr val="tx2">
                    <a:lumMod val="40000"/>
                    <a:lumOff val="60000"/>
                  </a:schemeClr>
                </a:gs>
              </a:gsLst>
              <a:lin ang="2700000" scaled="1"/>
            </a:gradFill>
            <a:ln>
              <a:noFill/>
            </a:ln>
            <a:effectLst/>
          </p:spPr>
          <p:txBody>
            <a:bodyPr wrap="none" anchor="ctr"/>
            <a:lstStyle/>
            <a:p>
              <a:pPr algn="ctr"/>
              <a:endParaRPr lang="en-US"/>
            </a:p>
          </p:txBody>
        </p:sp>
        <p:grpSp>
          <p:nvGrpSpPr>
            <p:cNvPr id="68" name="Group 393">
              <a:extLst>
                <a:ext uri="{FF2B5EF4-FFF2-40B4-BE49-F238E27FC236}">
                  <a16:creationId xmlns:a16="http://schemas.microsoft.com/office/drawing/2014/main" id="{70336333-8EEE-4E64-96E7-FD1AABF1ECCC}"/>
                </a:ext>
              </a:extLst>
            </p:cNvPr>
            <p:cNvGrpSpPr/>
            <p:nvPr/>
          </p:nvGrpSpPr>
          <p:grpSpPr>
            <a:xfrm>
              <a:off x="4374528" y="1122029"/>
              <a:ext cx="485814" cy="784986"/>
              <a:chOff x="-9965" y="999890"/>
              <a:chExt cx="485814" cy="784986"/>
            </a:xfrm>
          </p:grpSpPr>
          <p:sp>
            <p:nvSpPr>
              <p:cNvPr id="70" name="Freeform 395">
                <a:extLst>
                  <a:ext uri="{FF2B5EF4-FFF2-40B4-BE49-F238E27FC236}">
                    <a16:creationId xmlns:a16="http://schemas.microsoft.com/office/drawing/2014/main" id="{9AB8EA3E-AC2E-4B91-AAB2-38614BA2433C}"/>
                  </a:ext>
                </a:extLst>
              </p:cNvPr>
              <p:cNvSpPr>
                <a:spLocks noChangeArrowheads="1"/>
              </p:cNvSpPr>
              <p:nvPr/>
            </p:nvSpPr>
            <p:spPr bwMode="auto">
              <a:xfrm>
                <a:off x="-9965" y="1392382"/>
                <a:ext cx="485814" cy="392494"/>
              </a:xfrm>
              <a:custGeom>
                <a:avLst/>
                <a:gdLst>
                  <a:gd name="T0" fmla="*/ 447 w 781"/>
                  <a:gd name="T1" fmla="*/ 597 h 632"/>
                  <a:gd name="T2" fmla="*/ 447 w 781"/>
                  <a:gd name="T3" fmla="*/ 597 h 632"/>
                  <a:gd name="T4" fmla="*/ 562 w 781"/>
                  <a:gd name="T5" fmla="*/ 608 h 632"/>
                  <a:gd name="T6" fmla="*/ 585 w 781"/>
                  <a:gd name="T7" fmla="*/ 551 h 632"/>
                  <a:gd name="T8" fmla="*/ 573 w 781"/>
                  <a:gd name="T9" fmla="*/ 505 h 632"/>
                  <a:gd name="T10" fmla="*/ 527 w 781"/>
                  <a:gd name="T11" fmla="*/ 448 h 632"/>
                  <a:gd name="T12" fmla="*/ 780 w 781"/>
                  <a:gd name="T13" fmla="*/ 448 h 632"/>
                  <a:gd name="T14" fmla="*/ 780 w 781"/>
                  <a:gd name="T15" fmla="*/ 0 h 632"/>
                  <a:gd name="T16" fmla="*/ 0 w 781"/>
                  <a:gd name="T17" fmla="*/ 0 h 632"/>
                  <a:gd name="T18" fmla="*/ 11 w 781"/>
                  <a:gd name="T19" fmla="*/ 46 h 632"/>
                  <a:gd name="T20" fmla="*/ 447 w 781"/>
                  <a:gd name="T21" fmla="*/ 59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632">
                    <a:moveTo>
                      <a:pt x="447" y="597"/>
                    </a:moveTo>
                    <a:lnTo>
                      <a:pt x="447" y="597"/>
                    </a:lnTo>
                    <a:cubicBezTo>
                      <a:pt x="482" y="631"/>
                      <a:pt x="527" y="631"/>
                      <a:pt x="562" y="608"/>
                    </a:cubicBezTo>
                    <a:cubicBezTo>
                      <a:pt x="573" y="597"/>
                      <a:pt x="585" y="574"/>
                      <a:pt x="585" y="551"/>
                    </a:cubicBezTo>
                    <a:cubicBezTo>
                      <a:pt x="585" y="528"/>
                      <a:pt x="585" y="516"/>
                      <a:pt x="573" y="505"/>
                    </a:cubicBezTo>
                    <a:cubicBezTo>
                      <a:pt x="527" y="448"/>
                      <a:pt x="527" y="448"/>
                      <a:pt x="527" y="448"/>
                    </a:cubicBezTo>
                    <a:cubicBezTo>
                      <a:pt x="608" y="448"/>
                      <a:pt x="700" y="448"/>
                      <a:pt x="780" y="448"/>
                    </a:cubicBezTo>
                    <a:cubicBezTo>
                      <a:pt x="780" y="0"/>
                      <a:pt x="780" y="0"/>
                      <a:pt x="780" y="0"/>
                    </a:cubicBezTo>
                    <a:cubicBezTo>
                      <a:pt x="0" y="0"/>
                      <a:pt x="0" y="0"/>
                      <a:pt x="0" y="0"/>
                    </a:cubicBezTo>
                    <a:cubicBezTo>
                      <a:pt x="0" y="11"/>
                      <a:pt x="0" y="35"/>
                      <a:pt x="11" y="46"/>
                    </a:cubicBezTo>
                    <a:cubicBezTo>
                      <a:pt x="447" y="597"/>
                      <a:pt x="447" y="597"/>
                      <a:pt x="447" y="597"/>
                    </a:cubicBezTo>
                  </a:path>
                </a:pathLst>
              </a:custGeom>
              <a:gradFill>
                <a:gsLst>
                  <a:gs pos="92000">
                    <a:schemeClr val="tx2">
                      <a:lumMod val="60000"/>
                      <a:lumOff val="40000"/>
                    </a:schemeClr>
                  </a:gs>
                  <a:gs pos="0">
                    <a:schemeClr val="tx2">
                      <a:lumMod val="40000"/>
                      <a:lumOff val="60000"/>
                    </a:schemeClr>
                  </a:gs>
                </a:gsLst>
                <a:lin ang="2700000" scaled="1"/>
              </a:gradFill>
              <a:ln>
                <a:noFill/>
              </a:ln>
              <a:effectLst/>
            </p:spPr>
            <p:txBody>
              <a:bodyPr wrap="none" anchor="ctr"/>
              <a:lstStyle/>
              <a:p>
                <a:pPr algn="ctr"/>
                <a:endParaRPr lang="en-US"/>
              </a:p>
            </p:txBody>
          </p:sp>
          <p:sp>
            <p:nvSpPr>
              <p:cNvPr id="71" name="Freeform 396">
                <a:extLst>
                  <a:ext uri="{FF2B5EF4-FFF2-40B4-BE49-F238E27FC236}">
                    <a16:creationId xmlns:a16="http://schemas.microsoft.com/office/drawing/2014/main" id="{1AC00448-99B1-48B4-88C1-DB50BF89CF97}"/>
                  </a:ext>
                </a:extLst>
              </p:cNvPr>
              <p:cNvSpPr>
                <a:spLocks noChangeArrowheads="1"/>
              </p:cNvSpPr>
              <p:nvPr/>
            </p:nvSpPr>
            <p:spPr bwMode="auto">
              <a:xfrm>
                <a:off x="-9965" y="999890"/>
                <a:ext cx="485814" cy="392493"/>
              </a:xfrm>
              <a:custGeom>
                <a:avLst/>
                <a:gdLst>
                  <a:gd name="T0" fmla="*/ 780 w 781"/>
                  <a:gd name="T1" fmla="*/ 172 h 632"/>
                  <a:gd name="T2" fmla="*/ 780 w 781"/>
                  <a:gd name="T3" fmla="*/ 172 h 632"/>
                  <a:gd name="T4" fmla="*/ 527 w 781"/>
                  <a:gd name="T5" fmla="*/ 172 h 632"/>
                  <a:gd name="T6" fmla="*/ 573 w 781"/>
                  <a:gd name="T7" fmla="*/ 126 h 632"/>
                  <a:gd name="T8" fmla="*/ 562 w 781"/>
                  <a:gd name="T9" fmla="*/ 23 h 632"/>
                  <a:gd name="T10" fmla="*/ 447 w 781"/>
                  <a:gd name="T11" fmla="*/ 34 h 632"/>
                  <a:gd name="T12" fmla="*/ 11 w 781"/>
                  <a:gd name="T13" fmla="*/ 585 h 632"/>
                  <a:gd name="T14" fmla="*/ 0 w 781"/>
                  <a:gd name="T15" fmla="*/ 631 h 632"/>
                  <a:gd name="T16" fmla="*/ 780 w 781"/>
                  <a:gd name="T17" fmla="*/ 631 h 632"/>
                  <a:gd name="T18" fmla="*/ 780 w 781"/>
                  <a:gd name="T19" fmla="*/ 17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632">
                    <a:moveTo>
                      <a:pt x="780" y="172"/>
                    </a:moveTo>
                    <a:lnTo>
                      <a:pt x="780" y="172"/>
                    </a:lnTo>
                    <a:cubicBezTo>
                      <a:pt x="527" y="172"/>
                      <a:pt x="527" y="172"/>
                      <a:pt x="527" y="172"/>
                    </a:cubicBezTo>
                    <a:cubicBezTo>
                      <a:pt x="573" y="126"/>
                      <a:pt x="573" y="126"/>
                      <a:pt x="573" y="126"/>
                    </a:cubicBezTo>
                    <a:cubicBezTo>
                      <a:pt x="596" y="92"/>
                      <a:pt x="585" y="46"/>
                      <a:pt x="562" y="23"/>
                    </a:cubicBezTo>
                    <a:cubicBezTo>
                      <a:pt x="527" y="0"/>
                      <a:pt x="482" y="0"/>
                      <a:pt x="447" y="34"/>
                    </a:cubicBezTo>
                    <a:cubicBezTo>
                      <a:pt x="11" y="585"/>
                      <a:pt x="11" y="585"/>
                      <a:pt x="11" y="585"/>
                    </a:cubicBezTo>
                    <a:cubicBezTo>
                      <a:pt x="0" y="597"/>
                      <a:pt x="0" y="608"/>
                      <a:pt x="0" y="631"/>
                    </a:cubicBezTo>
                    <a:cubicBezTo>
                      <a:pt x="0" y="631"/>
                      <a:pt x="0" y="631"/>
                      <a:pt x="780" y="631"/>
                    </a:cubicBezTo>
                    <a:cubicBezTo>
                      <a:pt x="780" y="172"/>
                      <a:pt x="780" y="172"/>
                      <a:pt x="780" y="172"/>
                    </a:cubicBezTo>
                  </a:path>
                </a:pathLst>
              </a:custGeom>
              <a:solidFill>
                <a:schemeClr val="tx2">
                  <a:lumMod val="40000"/>
                  <a:lumOff val="60000"/>
                </a:schemeClr>
              </a:solidFill>
              <a:ln>
                <a:noFill/>
              </a:ln>
              <a:effectLst/>
            </p:spPr>
            <p:txBody>
              <a:bodyPr wrap="none" anchor="ctr"/>
              <a:lstStyle/>
              <a:p>
                <a:pPr algn="ctr"/>
                <a:endParaRPr lang="en-US"/>
              </a:p>
            </p:txBody>
          </p:sp>
        </p:grpSp>
        <p:sp>
          <p:nvSpPr>
            <p:cNvPr id="69" name="Freeform 394">
              <a:extLst>
                <a:ext uri="{FF2B5EF4-FFF2-40B4-BE49-F238E27FC236}">
                  <a16:creationId xmlns:a16="http://schemas.microsoft.com/office/drawing/2014/main" id="{30AC8A27-9250-40B3-B9EC-5D9D267EF76E}"/>
                </a:ext>
              </a:extLst>
            </p:cNvPr>
            <p:cNvSpPr>
              <a:spLocks noChangeArrowheads="1"/>
            </p:cNvSpPr>
            <p:nvPr/>
          </p:nvSpPr>
          <p:spPr bwMode="auto">
            <a:xfrm>
              <a:off x="9255842" y="1229072"/>
              <a:ext cx="271727" cy="565410"/>
            </a:xfrm>
            <a:custGeom>
              <a:avLst/>
              <a:gdLst>
                <a:gd name="T0" fmla="*/ 356 w 437"/>
                <a:gd name="T1" fmla="*/ 907 h 908"/>
                <a:gd name="T2" fmla="*/ 356 w 437"/>
                <a:gd name="T3" fmla="*/ 907 h 908"/>
                <a:gd name="T4" fmla="*/ 436 w 437"/>
                <a:gd name="T5" fmla="*/ 907 h 908"/>
                <a:gd name="T6" fmla="*/ 436 w 437"/>
                <a:gd name="T7" fmla="*/ 505 h 908"/>
                <a:gd name="T8" fmla="*/ 436 w 437"/>
                <a:gd name="T9" fmla="*/ 494 h 908"/>
                <a:gd name="T10" fmla="*/ 436 w 437"/>
                <a:gd name="T11" fmla="*/ 459 h 908"/>
                <a:gd name="T12" fmla="*/ 138 w 437"/>
                <a:gd name="T13" fmla="*/ 0 h 908"/>
                <a:gd name="T14" fmla="*/ 0 w 437"/>
                <a:gd name="T15" fmla="*/ 0 h 908"/>
                <a:gd name="T16" fmla="*/ 356 w 437"/>
                <a:gd name="T17" fmla="*/ 459 h 908"/>
                <a:gd name="T18" fmla="*/ 356 w 437"/>
                <a:gd name="T19" fmla="*/ 470 h 908"/>
                <a:gd name="T20" fmla="*/ 356 w 437"/>
                <a:gd name="T21"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908">
                  <a:moveTo>
                    <a:pt x="356" y="907"/>
                  </a:moveTo>
                  <a:lnTo>
                    <a:pt x="356" y="907"/>
                  </a:lnTo>
                  <a:cubicBezTo>
                    <a:pt x="436" y="907"/>
                    <a:pt x="436" y="907"/>
                    <a:pt x="436" y="907"/>
                  </a:cubicBezTo>
                  <a:cubicBezTo>
                    <a:pt x="436" y="907"/>
                    <a:pt x="436" y="826"/>
                    <a:pt x="436" y="505"/>
                  </a:cubicBezTo>
                  <a:cubicBezTo>
                    <a:pt x="436" y="494"/>
                    <a:pt x="436" y="494"/>
                    <a:pt x="436" y="494"/>
                  </a:cubicBezTo>
                  <a:cubicBezTo>
                    <a:pt x="436" y="482"/>
                    <a:pt x="436" y="470"/>
                    <a:pt x="436" y="459"/>
                  </a:cubicBezTo>
                  <a:cubicBezTo>
                    <a:pt x="413" y="149"/>
                    <a:pt x="138" y="0"/>
                    <a:pt x="138" y="0"/>
                  </a:cubicBezTo>
                  <a:cubicBezTo>
                    <a:pt x="0" y="0"/>
                    <a:pt x="0" y="0"/>
                    <a:pt x="0" y="0"/>
                  </a:cubicBezTo>
                  <a:cubicBezTo>
                    <a:pt x="0" y="0"/>
                    <a:pt x="333" y="230"/>
                    <a:pt x="356" y="459"/>
                  </a:cubicBezTo>
                  <a:cubicBezTo>
                    <a:pt x="356" y="470"/>
                    <a:pt x="356" y="470"/>
                    <a:pt x="356" y="470"/>
                  </a:cubicBezTo>
                  <a:cubicBezTo>
                    <a:pt x="356" y="711"/>
                    <a:pt x="356" y="907"/>
                    <a:pt x="356" y="907"/>
                  </a:cubicBezTo>
                </a:path>
              </a:pathLst>
            </a:custGeom>
            <a:solidFill>
              <a:schemeClr val="tx2">
                <a:lumMod val="75000"/>
              </a:schemeClr>
            </a:solidFill>
            <a:ln>
              <a:noFill/>
            </a:ln>
            <a:effectLst/>
          </p:spPr>
          <p:txBody>
            <a:bodyPr wrap="none" anchor="ctr"/>
            <a:lstStyle/>
            <a:p>
              <a:pPr algn="ctr"/>
              <a:endParaRPr lang="en-US" dirty="0"/>
            </a:p>
          </p:txBody>
        </p:sp>
      </p:grpSp>
      <p:grpSp>
        <p:nvGrpSpPr>
          <p:cNvPr id="74" name="Group 70">
            <a:extLst>
              <a:ext uri="{FF2B5EF4-FFF2-40B4-BE49-F238E27FC236}">
                <a16:creationId xmlns:a16="http://schemas.microsoft.com/office/drawing/2014/main" id="{2414989D-1CC7-497D-8E0E-10AE418D967E}"/>
              </a:ext>
            </a:extLst>
          </p:cNvPr>
          <p:cNvGrpSpPr/>
          <p:nvPr/>
        </p:nvGrpSpPr>
        <p:grpSpPr>
          <a:xfrm>
            <a:off x="7258024" y="2103843"/>
            <a:ext cx="3772654" cy="1959370"/>
            <a:chOff x="6088622" y="1968771"/>
            <a:chExt cx="4651076" cy="2036575"/>
          </a:xfrm>
        </p:grpSpPr>
        <p:grpSp>
          <p:nvGrpSpPr>
            <p:cNvPr id="75" name="Group 69">
              <a:extLst>
                <a:ext uri="{FF2B5EF4-FFF2-40B4-BE49-F238E27FC236}">
                  <a16:creationId xmlns:a16="http://schemas.microsoft.com/office/drawing/2014/main" id="{FB18C1F1-9D8F-436C-8624-7FDB69FB1856}"/>
                </a:ext>
              </a:extLst>
            </p:cNvPr>
            <p:cNvGrpSpPr/>
            <p:nvPr/>
          </p:nvGrpSpPr>
          <p:grpSpPr>
            <a:xfrm>
              <a:off x="6681271" y="2081303"/>
              <a:ext cx="3788165" cy="565410"/>
              <a:chOff x="6681271" y="2081303"/>
              <a:chExt cx="3788165" cy="565410"/>
            </a:xfrm>
          </p:grpSpPr>
          <p:sp>
            <p:nvSpPr>
              <p:cNvPr id="83" name="Freeform 411">
                <a:extLst>
                  <a:ext uri="{FF2B5EF4-FFF2-40B4-BE49-F238E27FC236}">
                    <a16:creationId xmlns:a16="http://schemas.microsoft.com/office/drawing/2014/main" id="{F84E88A7-FBE9-45AB-828C-A6CDC09F9A99}"/>
                  </a:ext>
                </a:extLst>
              </p:cNvPr>
              <p:cNvSpPr>
                <a:spLocks noChangeArrowheads="1"/>
              </p:cNvSpPr>
              <p:nvPr/>
            </p:nvSpPr>
            <p:spPr bwMode="auto">
              <a:xfrm>
                <a:off x="6681272" y="2366753"/>
                <a:ext cx="3272066" cy="279960"/>
              </a:xfrm>
              <a:custGeom>
                <a:avLst/>
                <a:gdLst>
                  <a:gd name="T0" fmla="*/ 2180 w 2181"/>
                  <a:gd name="T1" fmla="*/ 35 h 449"/>
                  <a:gd name="T2" fmla="*/ 2180 w 2181"/>
                  <a:gd name="T3" fmla="*/ 35 h 449"/>
                  <a:gd name="T4" fmla="*/ 2180 w 2181"/>
                  <a:gd name="T5" fmla="*/ 0 h 449"/>
                  <a:gd name="T6" fmla="*/ 0 w 2181"/>
                  <a:gd name="T7" fmla="*/ 0 h 449"/>
                  <a:gd name="T8" fmla="*/ 0 w 2181"/>
                  <a:gd name="T9" fmla="*/ 448 h 449"/>
                  <a:gd name="T10" fmla="*/ 2180 w 2181"/>
                  <a:gd name="T11" fmla="*/ 448 h 449"/>
                  <a:gd name="T12" fmla="*/ 2180 w 2181"/>
                  <a:gd name="T13" fmla="*/ 35 h 449"/>
                </a:gdLst>
                <a:ahLst/>
                <a:cxnLst>
                  <a:cxn ang="0">
                    <a:pos x="T0" y="T1"/>
                  </a:cxn>
                  <a:cxn ang="0">
                    <a:pos x="T2" y="T3"/>
                  </a:cxn>
                  <a:cxn ang="0">
                    <a:pos x="T4" y="T5"/>
                  </a:cxn>
                  <a:cxn ang="0">
                    <a:pos x="T6" y="T7"/>
                  </a:cxn>
                  <a:cxn ang="0">
                    <a:pos x="T8" y="T9"/>
                  </a:cxn>
                  <a:cxn ang="0">
                    <a:pos x="T10" y="T11"/>
                  </a:cxn>
                  <a:cxn ang="0">
                    <a:pos x="T12" y="T13"/>
                  </a:cxn>
                </a:cxnLst>
                <a:rect l="0" t="0" r="r" b="b"/>
                <a:pathLst>
                  <a:path w="2181" h="449">
                    <a:moveTo>
                      <a:pt x="2180" y="35"/>
                    </a:moveTo>
                    <a:lnTo>
                      <a:pt x="2180" y="35"/>
                    </a:lnTo>
                    <a:cubicBezTo>
                      <a:pt x="2180" y="23"/>
                      <a:pt x="2180" y="12"/>
                      <a:pt x="2180" y="0"/>
                    </a:cubicBezTo>
                    <a:cubicBezTo>
                      <a:pt x="1136" y="0"/>
                      <a:pt x="447" y="0"/>
                      <a:pt x="0" y="0"/>
                    </a:cubicBezTo>
                    <a:cubicBezTo>
                      <a:pt x="0" y="448"/>
                      <a:pt x="0" y="448"/>
                      <a:pt x="0" y="448"/>
                    </a:cubicBezTo>
                    <a:cubicBezTo>
                      <a:pt x="2180" y="448"/>
                      <a:pt x="2180" y="448"/>
                      <a:pt x="2180" y="448"/>
                    </a:cubicBezTo>
                    <a:cubicBezTo>
                      <a:pt x="2180" y="448"/>
                      <a:pt x="2180" y="367"/>
                      <a:pt x="2180" y="35"/>
                    </a:cubicBezTo>
                  </a:path>
                </a:pathLst>
              </a:custGeom>
              <a:gradFill>
                <a:gsLst>
                  <a:gs pos="92000">
                    <a:schemeClr val="bg2">
                      <a:lumMod val="50000"/>
                    </a:schemeClr>
                  </a:gs>
                  <a:gs pos="0">
                    <a:schemeClr val="bg2">
                      <a:lumMod val="75000"/>
                    </a:schemeClr>
                  </a:gs>
                </a:gsLst>
                <a:lin ang="2700000" scaled="1"/>
              </a:gradFill>
              <a:ln>
                <a:noFill/>
              </a:ln>
              <a:effectLst/>
            </p:spPr>
            <p:txBody>
              <a:bodyPr wrap="none" anchor="ctr"/>
              <a:lstStyle/>
              <a:p>
                <a:pPr algn="ctr"/>
                <a:endParaRPr lang="en-US"/>
              </a:p>
            </p:txBody>
          </p:sp>
          <p:sp>
            <p:nvSpPr>
              <p:cNvPr id="84" name="Freeform 412">
                <a:extLst>
                  <a:ext uri="{FF2B5EF4-FFF2-40B4-BE49-F238E27FC236}">
                    <a16:creationId xmlns:a16="http://schemas.microsoft.com/office/drawing/2014/main" id="{67CBBC27-37A1-41E3-A59D-F954BCADAD15}"/>
                  </a:ext>
                </a:extLst>
              </p:cNvPr>
              <p:cNvSpPr>
                <a:spLocks noChangeArrowheads="1"/>
              </p:cNvSpPr>
              <p:nvPr/>
            </p:nvSpPr>
            <p:spPr bwMode="auto">
              <a:xfrm>
                <a:off x="6681271" y="2081303"/>
                <a:ext cx="3788165" cy="285450"/>
              </a:xfrm>
              <a:custGeom>
                <a:avLst/>
                <a:gdLst>
                  <a:gd name="T0" fmla="*/ 1882 w 2181"/>
                  <a:gd name="T1" fmla="*/ 0 h 460"/>
                  <a:gd name="T2" fmla="*/ 1882 w 2181"/>
                  <a:gd name="T3" fmla="*/ 0 h 460"/>
                  <a:gd name="T4" fmla="*/ 0 w 2181"/>
                  <a:gd name="T5" fmla="*/ 0 h 460"/>
                  <a:gd name="T6" fmla="*/ 0 w 2181"/>
                  <a:gd name="T7" fmla="*/ 459 h 460"/>
                  <a:gd name="T8" fmla="*/ 2180 w 2181"/>
                  <a:gd name="T9" fmla="*/ 459 h 460"/>
                  <a:gd name="T10" fmla="*/ 1882 w 2181"/>
                  <a:gd name="T11" fmla="*/ 0 h 460"/>
                </a:gdLst>
                <a:ahLst/>
                <a:cxnLst>
                  <a:cxn ang="0">
                    <a:pos x="T0" y="T1"/>
                  </a:cxn>
                  <a:cxn ang="0">
                    <a:pos x="T2" y="T3"/>
                  </a:cxn>
                  <a:cxn ang="0">
                    <a:pos x="T4" y="T5"/>
                  </a:cxn>
                  <a:cxn ang="0">
                    <a:pos x="T6" y="T7"/>
                  </a:cxn>
                  <a:cxn ang="0">
                    <a:pos x="T8" y="T9"/>
                  </a:cxn>
                  <a:cxn ang="0">
                    <a:pos x="T10" y="T11"/>
                  </a:cxn>
                </a:cxnLst>
                <a:rect l="0" t="0" r="r" b="b"/>
                <a:pathLst>
                  <a:path w="2181" h="460">
                    <a:moveTo>
                      <a:pt x="1882" y="0"/>
                    </a:moveTo>
                    <a:lnTo>
                      <a:pt x="1882" y="0"/>
                    </a:lnTo>
                    <a:cubicBezTo>
                      <a:pt x="826" y="0"/>
                      <a:pt x="287" y="0"/>
                      <a:pt x="0" y="0"/>
                    </a:cubicBezTo>
                    <a:cubicBezTo>
                      <a:pt x="0" y="459"/>
                      <a:pt x="0" y="459"/>
                      <a:pt x="0" y="459"/>
                    </a:cubicBezTo>
                    <a:cubicBezTo>
                      <a:pt x="447" y="459"/>
                      <a:pt x="1136" y="459"/>
                      <a:pt x="2180" y="459"/>
                    </a:cubicBezTo>
                    <a:cubicBezTo>
                      <a:pt x="2157" y="149"/>
                      <a:pt x="1882" y="0"/>
                      <a:pt x="1882" y="0"/>
                    </a:cubicBezTo>
                  </a:path>
                </a:pathLst>
              </a:custGeom>
              <a:solidFill>
                <a:schemeClr val="bg2">
                  <a:lumMod val="75000"/>
                </a:schemeClr>
              </a:solidFill>
              <a:ln>
                <a:noFill/>
              </a:ln>
              <a:effectLst/>
            </p:spPr>
            <p:txBody>
              <a:bodyPr wrap="none" anchor="ctr"/>
              <a:lstStyle/>
              <a:p>
                <a:pPr algn="ctr"/>
                <a:endParaRPr lang="en-US"/>
              </a:p>
            </p:txBody>
          </p:sp>
        </p:grpSp>
        <p:grpSp>
          <p:nvGrpSpPr>
            <p:cNvPr id="76" name="Group 405">
              <a:extLst>
                <a:ext uri="{FF2B5EF4-FFF2-40B4-BE49-F238E27FC236}">
                  <a16:creationId xmlns:a16="http://schemas.microsoft.com/office/drawing/2014/main" id="{7B73D878-667B-429D-B9E3-674CEC81C77C}"/>
                </a:ext>
              </a:extLst>
            </p:cNvPr>
            <p:cNvGrpSpPr/>
            <p:nvPr/>
          </p:nvGrpSpPr>
          <p:grpSpPr>
            <a:xfrm>
              <a:off x="6088622" y="1968771"/>
              <a:ext cx="516005" cy="790476"/>
              <a:chOff x="1704666" y="1716260"/>
              <a:chExt cx="516005" cy="790476"/>
            </a:xfrm>
          </p:grpSpPr>
          <p:sp>
            <p:nvSpPr>
              <p:cNvPr id="81" name="Freeform 409">
                <a:extLst>
                  <a:ext uri="{FF2B5EF4-FFF2-40B4-BE49-F238E27FC236}">
                    <a16:creationId xmlns:a16="http://schemas.microsoft.com/office/drawing/2014/main" id="{E71F3E16-30DC-47B8-B39D-259EFD17FDB5}"/>
                  </a:ext>
                </a:extLst>
              </p:cNvPr>
              <p:cNvSpPr>
                <a:spLocks noChangeArrowheads="1"/>
              </p:cNvSpPr>
              <p:nvPr/>
            </p:nvSpPr>
            <p:spPr bwMode="auto">
              <a:xfrm>
                <a:off x="1704666" y="2114242"/>
                <a:ext cx="516005" cy="392494"/>
              </a:xfrm>
              <a:custGeom>
                <a:avLst/>
                <a:gdLst>
                  <a:gd name="T0" fmla="*/ 459 w 827"/>
                  <a:gd name="T1" fmla="*/ 597 h 632"/>
                  <a:gd name="T2" fmla="*/ 459 w 827"/>
                  <a:gd name="T3" fmla="*/ 597 h 632"/>
                  <a:gd name="T4" fmla="*/ 562 w 827"/>
                  <a:gd name="T5" fmla="*/ 608 h 632"/>
                  <a:gd name="T6" fmla="*/ 596 w 827"/>
                  <a:gd name="T7" fmla="*/ 551 h 632"/>
                  <a:gd name="T8" fmla="*/ 573 w 827"/>
                  <a:gd name="T9" fmla="*/ 505 h 632"/>
                  <a:gd name="T10" fmla="*/ 539 w 827"/>
                  <a:gd name="T11" fmla="*/ 448 h 632"/>
                  <a:gd name="T12" fmla="*/ 826 w 827"/>
                  <a:gd name="T13" fmla="*/ 448 h 632"/>
                  <a:gd name="T14" fmla="*/ 826 w 827"/>
                  <a:gd name="T15" fmla="*/ 0 h 632"/>
                  <a:gd name="T16" fmla="*/ 0 w 827"/>
                  <a:gd name="T17" fmla="*/ 0 h 632"/>
                  <a:gd name="T18" fmla="*/ 22 w 827"/>
                  <a:gd name="T19" fmla="*/ 46 h 632"/>
                  <a:gd name="T20" fmla="*/ 459 w 827"/>
                  <a:gd name="T21" fmla="*/ 59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7" h="632">
                    <a:moveTo>
                      <a:pt x="459" y="597"/>
                    </a:moveTo>
                    <a:lnTo>
                      <a:pt x="459" y="597"/>
                    </a:lnTo>
                    <a:cubicBezTo>
                      <a:pt x="481" y="631"/>
                      <a:pt x="527" y="631"/>
                      <a:pt x="562" y="608"/>
                    </a:cubicBezTo>
                    <a:cubicBezTo>
                      <a:pt x="585" y="586"/>
                      <a:pt x="596" y="574"/>
                      <a:pt x="596" y="551"/>
                    </a:cubicBezTo>
                    <a:cubicBezTo>
                      <a:pt x="596" y="528"/>
                      <a:pt x="585" y="517"/>
                      <a:pt x="573" y="505"/>
                    </a:cubicBezTo>
                    <a:cubicBezTo>
                      <a:pt x="539" y="448"/>
                      <a:pt x="539" y="448"/>
                      <a:pt x="539" y="448"/>
                    </a:cubicBezTo>
                    <a:cubicBezTo>
                      <a:pt x="642" y="448"/>
                      <a:pt x="734" y="448"/>
                      <a:pt x="826" y="448"/>
                    </a:cubicBezTo>
                    <a:cubicBezTo>
                      <a:pt x="826" y="0"/>
                      <a:pt x="826" y="0"/>
                      <a:pt x="826" y="0"/>
                    </a:cubicBezTo>
                    <a:cubicBezTo>
                      <a:pt x="0" y="0"/>
                      <a:pt x="0" y="0"/>
                      <a:pt x="0" y="0"/>
                    </a:cubicBezTo>
                    <a:cubicBezTo>
                      <a:pt x="0" y="12"/>
                      <a:pt x="11" y="35"/>
                      <a:pt x="22" y="46"/>
                    </a:cubicBezTo>
                    <a:cubicBezTo>
                      <a:pt x="459" y="597"/>
                      <a:pt x="459" y="597"/>
                      <a:pt x="459" y="597"/>
                    </a:cubicBezTo>
                  </a:path>
                </a:pathLst>
              </a:custGeom>
              <a:gradFill>
                <a:gsLst>
                  <a:gs pos="92000">
                    <a:schemeClr val="bg2">
                      <a:lumMod val="50000"/>
                    </a:schemeClr>
                  </a:gs>
                  <a:gs pos="0">
                    <a:schemeClr val="bg2">
                      <a:lumMod val="75000"/>
                    </a:schemeClr>
                  </a:gs>
                </a:gsLst>
                <a:lin ang="2700000" scaled="1"/>
              </a:gradFill>
              <a:ln>
                <a:noFill/>
              </a:ln>
              <a:effectLst/>
            </p:spPr>
            <p:txBody>
              <a:bodyPr wrap="none" anchor="ctr"/>
              <a:lstStyle/>
              <a:p>
                <a:pPr algn="ctr"/>
                <a:endParaRPr lang="en-US"/>
              </a:p>
            </p:txBody>
          </p:sp>
          <p:sp>
            <p:nvSpPr>
              <p:cNvPr id="82" name="Freeform 410">
                <a:extLst>
                  <a:ext uri="{FF2B5EF4-FFF2-40B4-BE49-F238E27FC236}">
                    <a16:creationId xmlns:a16="http://schemas.microsoft.com/office/drawing/2014/main" id="{7B7B07F9-5EDB-494F-AEA2-8267B5B491AF}"/>
                  </a:ext>
                </a:extLst>
              </p:cNvPr>
              <p:cNvSpPr>
                <a:spLocks noChangeArrowheads="1"/>
              </p:cNvSpPr>
              <p:nvPr/>
            </p:nvSpPr>
            <p:spPr bwMode="auto">
              <a:xfrm>
                <a:off x="1704666" y="1716260"/>
                <a:ext cx="516005" cy="400728"/>
              </a:xfrm>
              <a:custGeom>
                <a:avLst/>
                <a:gdLst>
                  <a:gd name="T0" fmla="*/ 826 w 827"/>
                  <a:gd name="T1" fmla="*/ 183 h 643"/>
                  <a:gd name="T2" fmla="*/ 826 w 827"/>
                  <a:gd name="T3" fmla="*/ 183 h 643"/>
                  <a:gd name="T4" fmla="*/ 539 w 827"/>
                  <a:gd name="T5" fmla="*/ 183 h 643"/>
                  <a:gd name="T6" fmla="*/ 573 w 827"/>
                  <a:gd name="T7" fmla="*/ 137 h 643"/>
                  <a:gd name="T8" fmla="*/ 562 w 827"/>
                  <a:gd name="T9" fmla="*/ 34 h 643"/>
                  <a:gd name="T10" fmla="*/ 459 w 827"/>
                  <a:gd name="T11" fmla="*/ 46 h 643"/>
                  <a:gd name="T12" fmla="*/ 22 w 827"/>
                  <a:gd name="T13" fmla="*/ 596 h 643"/>
                  <a:gd name="T14" fmla="*/ 0 w 827"/>
                  <a:gd name="T15" fmla="*/ 642 h 643"/>
                  <a:gd name="T16" fmla="*/ 826 w 827"/>
                  <a:gd name="T17" fmla="*/ 642 h 643"/>
                  <a:gd name="T18" fmla="*/ 826 w 827"/>
                  <a:gd name="T19" fmla="*/ 18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7" h="643">
                    <a:moveTo>
                      <a:pt x="826" y="183"/>
                    </a:moveTo>
                    <a:lnTo>
                      <a:pt x="826" y="183"/>
                    </a:lnTo>
                    <a:cubicBezTo>
                      <a:pt x="539" y="183"/>
                      <a:pt x="539" y="183"/>
                      <a:pt x="539" y="183"/>
                    </a:cubicBezTo>
                    <a:cubicBezTo>
                      <a:pt x="573" y="137"/>
                      <a:pt x="573" y="137"/>
                      <a:pt x="573" y="137"/>
                    </a:cubicBezTo>
                    <a:cubicBezTo>
                      <a:pt x="596" y="103"/>
                      <a:pt x="596" y="57"/>
                      <a:pt x="562" y="34"/>
                    </a:cubicBezTo>
                    <a:cubicBezTo>
                      <a:pt x="527" y="0"/>
                      <a:pt x="481" y="11"/>
                      <a:pt x="459" y="46"/>
                    </a:cubicBezTo>
                    <a:cubicBezTo>
                      <a:pt x="22" y="596"/>
                      <a:pt x="22" y="596"/>
                      <a:pt x="22" y="596"/>
                    </a:cubicBezTo>
                    <a:cubicBezTo>
                      <a:pt x="11" y="608"/>
                      <a:pt x="0" y="619"/>
                      <a:pt x="0" y="642"/>
                    </a:cubicBezTo>
                    <a:cubicBezTo>
                      <a:pt x="0" y="642"/>
                      <a:pt x="0" y="642"/>
                      <a:pt x="826" y="642"/>
                    </a:cubicBezTo>
                    <a:cubicBezTo>
                      <a:pt x="826" y="183"/>
                      <a:pt x="826" y="183"/>
                      <a:pt x="826" y="183"/>
                    </a:cubicBezTo>
                  </a:path>
                </a:pathLst>
              </a:custGeom>
              <a:solidFill>
                <a:schemeClr val="bg2">
                  <a:lumMod val="75000"/>
                </a:schemeClr>
              </a:solidFill>
              <a:ln>
                <a:noFill/>
              </a:ln>
              <a:effectLst/>
            </p:spPr>
            <p:txBody>
              <a:bodyPr wrap="none" anchor="ctr"/>
              <a:lstStyle/>
              <a:p>
                <a:pPr algn="ctr"/>
                <a:endParaRPr lang="en-US"/>
              </a:p>
            </p:txBody>
          </p:sp>
        </p:grpSp>
        <p:grpSp>
          <p:nvGrpSpPr>
            <p:cNvPr id="77" name="Group 406">
              <a:extLst>
                <a:ext uri="{FF2B5EF4-FFF2-40B4-BE49-F238E27FC236}">
                  <a16:creationId xmlns:a16="http://schemas.microsoft.com/office/drawing/2014/main" id="{89FD6546-FB18-4592-B9BB-1DD33343A0AA}"/>
                </a:ext>
              </a:extLst>
            </p:cNvPr>
            <p:cNvGrpSpPr/>
            <p:nvPr/>
          </p:nvGrpSpPr>
          <p:grpSpPr>
            <a:xfrm>
              <a:off x="9822964" y="2067581"/>
              <a:ext cx="916734" cy="1937765"/>
              <a:chOff x="4600133" y="2149109"/>
              <a:chExt cx="916734" cy="1937765"/>
            </a:xfrm>
            <a:gradFill>
              <a:gsLst>
                <a:gs pos="90000">
                  <a:schemeClr val="bg2">
                    <a:lumMod val="75000"/>
                  </a:schemeClr>
                </a:gs>
                <a:gs pos="40000">
                  <a:schemeClr val="bg2">
                    <a:lumMod val="50000"/>
                  </a:schemeClr>
                </a:gs>
              </a:gsLst>
              <a:lin ang="16200000" scaled="1"/>
            </a:gradFill>
          </p:grpSpPr>
          <p:sp>
            <p:nvSpPr>
              <p:cNvPr id="79" name="Freeform 407">
                <a:extLst>
                  <a:ext uri="{FF2B5EF4-FFF2-40B4-BE49-F238E27FC236}">
                    <a16:creationId xmlns:a16="http://schemas.microsoft.com/office/drawing/2014/main" id="{EFBF2E01-17B3-4744-BA6F-B25C7E9E9126}"/>
                  </a:ext>
                </a:extLst>
              </p:cNvPr>
              <p:cNvSpPr>
                <a:spLocks noChangeArrowheads="1"/>
              </p:cNvSpPr>
              <p:nvPr/>
            </p:nvSpPr>
            <p:spPr bwMode="auto">
              <a:xfrm>
                <a:off x="4600133" y="2149109"/>
                <a:ext cx="730093" cy="708135"/>
              </a:xfrm>
              <a:custGeom>
                <a:avLst/>
                <a:gdLst>
                  <a:gd name="T0" fmla="*/ 298 w 1171"/>
                  <a:gd name="T1" fmla="*/ 1136 h 1137"/>
                  <a:gd name="T2" fmla="*/ 298 w 1171"/>
                  <a:gd name="T3" fmla="*/ 1136 h 1137"/>
                  <a:gd name="T4" fmla="*/ 1170 w 1171"/>
                  <a:gd name="T5" fmla="*/ 1136 h 1137"/>
                  <a:gd name="T6" fmla="*/ 1170 w 1171"/>
                  <a:gd name="T7" fmla="*/ 1102 h 1137"/>
                  <a:gd name="T8" fmla="*/ 1170 w 1171"/>
                  <a:gd name="T9" fmla="*/ 689 h 1137"/>
                  <a:gd name="T10" fmla="*/ 757 w 1171"/>
                  <a:gd name="T11" fmla="*/ 104 h 1137"/>
                  <a:gd name="T12" fmla="*/ 0 w 1171"/>
                  <a:gd name="T13" fmla="*/ 23 h 1137"/>
                  <a:gd name="T14" fmla="*/ 298 w 1171"/>
                  <a:gd name="T15" fmla="*/ 517 h 1137"/>
                  <a:gd name="T16" fmla="*/ 298 w 1171"/>
                  <a:gd name="T17" fmla="*/ 930 h 1137"/>
                  <a:gd name="T18" fmla="*/ 298 w 1171"/>
                  <a:gd name="T19" fmla="*/ 1136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1" h="1137">
                    <a:moveTo>
                      <a:pt x="298" y="1136"/>
                    </a:moveTo>
                    <a:lnTo>
                      <a:pt x="298" y="1136"/>
                    </a:lnTo>
                    <a:cubicBezTo>
                      <a:pt x="1170" y="1136"/>
                      <a:pt x="1170" y="1136"/>
                      <a:pt x="1170" y="1136"/>
                    </a:cubicBezTo>
                    <a:cubicBezTo>
                      <a:pt x="1170" y="1102"/>
                      <a:pt x="1170" y="1102"/>
                      <a:pt x="1170" y="1102"/>
                    </a:cubicBezTo>
                    <a:cubicBezTo>
                      <a:pt x="1170" y="1102"/>
                      <a:pt x="1170" y="1022"/>
                      <a:pt x="1170" y="689"/>
                    </a:cubicBezTo>
                    <a:cubicBezTo>
                      <a:pt x="1170" y="494"/>
                      <a:pt x="1021" y="230"/>
                      <a:pt x="757" y="104"/>
                    </a:cubicBezTo>
                    <a:cubicBezTo>
                      <a:pt x="539" y="0"/>
                      <a:pt x="252" y="23"/>
                      <a:pt x="0" y="23"/>
                    </a:cubicBezTo>
                    <a:cubicBezTo>
                      <a:pt x="0" y="23"/>
                      <a:pt x="298" y="195"/>
                      <a:pt x="298" y="517"/>
                    </a:cubicBezTo>
                    <a:cubicBezTo>
                      <a:pt x="298" y="849"/>
                      <a:pt x="298" y="930"/>
                      <a:pt x="298" y="930"/>
                    </a:cubicBezTo>
                    <a:cubicBezTo>
                      <a:pt x="298" y="1022"/>
                      <a:pt x="298" y="1090"/>
                      <a:pt x="298" y="1136"/>
                    </a:cubicBezTo>
                  </a:path>
                </a:pathLst>
              </a:custGeom>
              <a:grpFill/>
              <a:ln>
                <a:noFill/>
              </a:ln>
              <a:effectLst/>
            </p:spPr>
            <p:txBody>
              <a:bodyPr wrap="none" anchor="ctr"/>
              <a:lstStyle/>
              <a:p>
                <a:pPr algn="ctr"/>
                <a:endParaRPr lang="en-US"/>
              </a:p>
            </p:txBody>
          </p:sp>
          <p:sp>
            <p:nvSpPr>
              <p:cNvPr id="80" name="Freeform 408">
                <a:extLst>
                  <a:ext uri="{FF2B5EF4-FFF2-40B4-BE49-F238E27FC236}">
                    <a16:creationId xmlns:a16="http://schemas.microsoft.com/office/drawing/2014/main" id="{BBE4A0ED-9E83-48CB-ADB3-ED173A263DA6}"/>
                  </a:ext>
                </a:extLst>
              </p:cNvPr>
              <p:cNvSpPr>
                <a:spLocks noChangeArrowheads="1"/>
              </p:cNvSpPr>
              <p:nvPr/>
            </p:nvSpPr>
            <p:spPr bwMode="auto">
              <a:xfrm>
                <a:off x="4786774" y="2857244"/>
                <a:ext cx="730093" cy="1229630"/>
              </a:xfrm>
              <a:custGeom>
                <a:avLst/>
                <a:gdLst>
                  <a:gd name="T0" fmla="*/ 872 w 1172"/>
                  <a:gd name="T1" fmla="*/ 0 h 1974"/>
                  <a:gd name="T2" fmla="*/ 872 w 1172"/>
                  <a:gd name="T3" fmla="*/ 0 h 1974"/>
                  <a:gd name="T4" fmla="*/ 0 w 1172"/>
                  <a:gd name="T5" fmla="*/ 0 h 1974"/>
                  <a:gd name="T6" fmla="*/ 0 w 1172"/>
                  <a:gd name="T7" fmla="*/ 104 h 1974"/>
                  <a:gd name="T8" fmla="*/ 0 w 1172"/>
                  <a:gd name="T9" fmla="*/ 1296 h 1974"/>
                  <a:gd name="T10" fmla="*/ 413 w 1172"/>
                  <a:gd name="T11" fmla="*/ 1881 h 1974"/>
                  <a:gd name="T12" fmla="*/ 1171 w 1172"/>
                  <a:gd name="T13" fmla="*/ 1962 h 1974"/>
                  <a:gd name="T14" fmla="*/ 872 w 1172"/>
                  <a:gd name="T15" fmla="*/ 1457 h 1974"/>
                  <a:gd name="T16" fmla="*/ 872 w 1172"/>
                  <a:gd name="T17" fmla="*/ 1044 h 1974"/>
                  <a:gd name="T18" fmla="*/ 872 w 1172"/>
                  <a:gd name="T19"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1974">
                    <a:moveTo>
                      <a:pt x="872" y="0"/>
                    </a:moveTo>
                    <a:lnTo>
                      <a:pt x="872" y="0"/>
                    </a:lnTo>
                    <a:cubicBezTo>
                      <a:pt x="0" y="0"/>
                      <a:pt x="0" y="0"/>
                      <a:pt x="0" y="0"/>
                    </a:cubicBezTo>
                    <a:cubicBezTo>
                      <a:pt x="0" y="104"/>
                      <a:pt x="0" y="104"/>
                      <a:pt x="0" y="104"/>
                    </a:cubicBezTo>
                    <a:cubicBezTo>
                      <a:pt x="0" y="104"/>
                      <a:pt x="0" y="963"/>
                      <a:pt x="0" y="1296"/>
                    </a:cubicBezTo>
                    <a:cubicBezTo>
                      <a:pt x="0" y="1480"/>
                      <a:pt x="149" y="1755"/>
                      <a:pt x="413" y="1881"/>
                    </a:cubicBezTo>
                    <a:cubicBezTo>
                      <a:pt x="631" y="1973"/>
                      <a:pt x="918" y="1962"/>
                      <a:pt x="1171" y="1962"/>
                    </a:cubicBezTo>
                    <a:cubicBezTo>
                      <a:pt x="1171" y="1962"/>
                      <a:pt x="872" y="1789"/>
                      <a:pt x="872" y="1457"/>
                    </a:cubicBezTo>
                    <a:cubicBezTo>
                      <a:pt x="872" y="1124"/>
                      <a:pt x="872" y="1044"/>
                      <a:pt x="872" y="1044"/>
                    </a:cubicBezTo>
                    <a:cubicBezTo>
                      <a:pt x="872" y="0"/>
                      <a:pt x="872" y="0"/>
                      <a:pt x="872" y="0"/>
                    </a:cubicBezTo>
                  </a:path>
                </a:pathLst>
              </a:custGeom>
              <a:grpFill/>
              <a:ln>
                <a:noFill/>
              </a:ln>
              <a:effectLst/>
            </p:spPr>
            <p:txBody>
              <a:bodyPr wrap="none" anchor="ctr"/>
              <a:lstStyle/>
              <a:p>
                <a:pPr algn="ctr"/>
                <a:endParaRPr lang="en-US"/>
              </a:p>
            </p:txBody>
          </p:sp>
        </p:grpSp>
        <p:sp>
          <p:nvSpPr>
            <p:cNvPr id="78" name="Freeform 403">
              <a:extLst>
                <a:ext uri="{FF2B5EF4-FFF2-40B4-BE49-F238E27FC236}">
                  <a16:creationId xmlns:a16="http://schemas.microsoft.com/office/drawing/2014/main" id="{D16A9011-F9D1-49DB-90CC-7B77804173A1}"/>
                </a:ext>
              </a:extLst>
            </p:cNvPr>
            <p:cNvSpPr>
              <a:spLocks noChangeArrowheads="1"/>
            </p:cNvSpPr>
            <p:nvPr/>
          </p:nvSpPr>
          <p:spPr bwMode="auto">
            <a:xfrm>
              <a:off x="9737877" y="2081303"/>
              <a:ext cx="271727" cy="565410"/>
            </a:xfrm>
            <a:custGeom>
              <a:avLst/>
              <a:gdLst>
                <a:gd name="T0" fmla="*/ 344 w 437"/>
                <a:gd name="T1" fmla="*/ 459 h 908"/>
                <a:gd name="T2" fmla="*/ 344 w 437"/>
                <a:gd name="T3" fmla="*/ 459 h 908"/>
                <a:gd name="T4" fmla="*/ 344 w 437"/>
                <a:gd name="T5" fmla="*/ 471 h 908"/>
                <a:gd name="T6" fmla="*/ 344 w 437"/>
                <a:gd name="T7" fmla="*/ 907 h 908"/>
                <a:gd name="T8" fmla="*/ 436 w 437"/>
                <a:gd name="T9" fmla="*/ 907 h 908"/>
                <a:gd name="T10" fmla="*/ 436 w 437"/>
                <a:gd name="T11" fmla="*/ 494 h 908"/>
                <a:gd name="T12" fmla="*/ 436 w 437"/>
                <a:gd name="T13" fmla="*/ 459 h 908"/>
                <a:gd name="T14" fmla="*/ 138 w 437"/>
                <a:gd name="T15" fmla="*/ 0 h 908"/>
                <a:gd name="T16" fmla="*/ 0 w 437"/>
                <a:gd name="T17" fmla="*/ 0 h 908"/>
                <a:gd name="T18" fmla="*/ 344 w 437"/>
                <a:gd name="T19" fmla="*/ 459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908">
                  <a:moveTo>
                    <a:pt x="344" y="459"/>
                  </a:moveTo>
                  <a:lnTo>
                    <a:pt x="344" y="459"/>
                  </a:lnTo>
                  <a:cubicBezTo>
                    <a:pt x="344" y="471"/>
                    <a:pt x="344" y="471"/>
                    <a:pt x="344" y="471"/>
                  </a:cubicBezTo>
                  <a:cubicBezTo>
                    <a:pt x="344" y="712"/>
                    <a:pt x="344" y="907"/>
                    <a:pt x="344" y="907"/>
                  </a:cubicBezTo>
                  <a:cubicBezTo>
                    <a:pt x="436" y="907"/>
                    <a:pt x="436" y="907"/>
                    <a:pt x="436" y="907"/>
                  </a:cubicBezTo>
                  <a:cubicBezTo>
                    <a:pt x="436" y="907"/>
                    <a:pt x="436" y="826"/>
                    <a:pt x="436" y="494"/>
                  </a:cubicBezTo>
                  <a:cubicBezTo>
                    <a:pt x="436" y="482"/>
                    <a:pt x="436" y="471"/>
                    <a:pt x="436" y="459"/>
                  </a:cubicBezTo>
                  <a:cubicBezTo>
                    <a:pt x="413" y="149"/>
                    <a:pt x="138" y="0"/>
                    <a:pt x="138" y="0"/>
                  </a:cubicBezTo>
                  <a:cubicBezTo>
                    <a:pt x="0" y="0"/>
                    <a:pt x="0" y="0"/>
                    <a:pt x="0" y="0"/>
                  </a:cubicBezTo>
                  <a:cubicBezTo>
                    <a:pt x="0" y="0"/>
                    <a:pt x="333" y="230"/>
                    <a:pt x="344" y="459"/>
                  </a:cubicBezTo>
                </a:path>
              </a:pathLst>
            </a:custGeom>
            <a:solidFill>
              <a:schemeClr val="bg2">
                <a:lumMod val="25000"/>
              </a:schemeClr>
            </a:solidFill>
            <a:ln>
              <a:noFill/>
            </a:ln>
            <a:effectLst/>
          </p:spPr>
          <p:txBody>
            <a:bodyPr wrap="none" anchor="ctr"/>
            <a:lstStyle/>
            <a:p>
              <a:pPr algn="ctr"/>
              <a:endParaRPr lang="en-US"/>
            </a:p>
          </p:txBody>
        </p:sp>
      </p:grpSp>
      <p:sp>
        <p:nvSpPr>
          <p:cNvPr id="3" name="Freeform 123">
            <a:extLst>
              <a:ext uri="{FF2B5EF4-FFF2-40B4-BE49-F238E27FC236}">
                <a16:creationId xmlns:a16="http://schemas.microsoft.com/office/drawing/2014/main" id="{E8D7CD65-578B-43E3-909B-3B1E36086BC1}"/>
              </a:ext>
            </a:extLst>
          </p:cNvPr>
          <p:cNvSpPr>
            <a:spLocks noChangeArrowheads="1"/>
          </p:cNvSpPr>
          <p:nvPr/>
        </p:nvSpPr>
        <p:spPr bwMode="auto">
          <a:xfrm>
            <a:off x="9327549" y="3202389"/>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en-US" dirty="0"/>
          </a:p>
        </p:txBody>
      </p:sp>
      <p:sp>
        <p:nvSpPr>
          <p:cNvPr id="4" name="Freeform 124">
            <a:extLst>
              <a:ext uri="{FF2B5EF4-FFF2-40B4-BE49-F238E27FC236}">
                <a16:creationId xmlns:a16="http://schemas.microsoft.com/office/drawing/2014/main" id="{A7A077EC-9CAA-4C7E-926C-E6A83AC3CB61}"/>
              </a:ext>
            </a:extLst>
          </p:cNvPr>
          <p:cNvSpPr>
            <a:spLocks noChangeArrowheads="1"/>
          </p:cNvSpPr>
          <p:nvPr/>
        </p:nvSpPr>
        <p:spPr bwMode="auto">
          <a:xfrm>
            <a:off x="10030039" y="3838520"/>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5" name="Group 15">
            <a:extLst>
              <a:ext uri="{FF2B5EF4-FFF2-40B4-BE49-F238E27FC236}">
                <a16:creationId xmlns:a16="http://schemas.microsoft.com/office/drawing/2014/main" id="{E482F18A-8AC4-4204-B401-C2206AB7F66F}"/>
              </a:ext>
            </a:extLst>
          </p:cNvPr>
          <p:cNvGrpSpPr>
            <a:grpSpLocks/>
          </p:cNvGrpSpPr>
          <p:nvPr/>
        </p:nvGrpSpPr>
        <p:grpSpPr bwMode="auto">
          <a:xfrm>
            <a:off x="9972779" y="5124211"/>
            <a:ext cx="1050805" cy="750545"/>
            <a:chOff x="5158596" y="5496283"/>
            <a:chExt cx="1408390" cy="1155813"/>
          </a:xfrm>
        </p:grpSpPr>
        <p:sp>
          <p:nvSpPr>
            <p:cNvPr id="6" name="Freeform 125">
              <a:extLst>
                <a:ext uri="{FF2B5EF4-FFF2-40B4-BE49-F238E27FC236}">
                  <a16:creationId xmlns:a16="http://schemas.microsoft.com/office/drawing/2014/main" id="{B290EDCB-C7E0-45D0-94F3-39BA2DC8DF57}"/>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7" name="Freeform 126">
              <a:extLst>
                <a:ext uri="{FF2B5EF4-FFF2-40B4-BE49-F238E27FC236}">
                  <a16:creationId xmlns:a16="http://schemas.microsoft.com/office/drawing/2014/main" id="{505FF85E-49D9-4B16-B5F0-63535004440D}"/>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8" name="Freeform 127">
              <a:extLst>
                <a:ext uri="{FF2B5EF4-FFF2-40B4-BE49-F238E27FC236}">
                  <a16:creationId xmlns:a16="http://schemas.microsoft.com/office/drawing/2014/main" id="{AA1DCF35-79B1-4B1E-B400-AE61E6929EDF}"/>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128">
              <a:extLst>
                <a:ext uri="{FF2B5EF4-FFF2-40B4-BE49-F238E27FC236}">
                  <a16:creationId xmlns:a16="http://schemas.microsoft.com/office/drawing/2014/main" id="{EAE8A6EC-889B-4AE3-9124-34DF5DA328CF}"/>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0" name="Freeform 129">
              <a:extLst>
                <a:ext uri="{FF2B5EF4-FFF2-40B4-BE49-F238E27FC236}">
                  <a16:creationId xmlns:a16="http://schemas.microsoft.com/office/drawing/2014/main" id="{13E51ED8-FD40-4CA3-8AA9-E5468C26CAC6}"/>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1" name="Freeform 130">
              <a:extLst>
                <a:ext uri="{FF2B5EF4-FFF2-40B4-BE49-F238E27FC236}">
                  <a16:creationId xmlns:a16="http://schemas.microsoft.com/office/drawing/2014/main" id="{9CE1EFE3-A517-4EAA-8E57-A423B377D7C1}"/>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2" name="Freeform 131">
              <a:extLst>
                <a:ext uri="{FF2B5EF4-FFF2-40B4-BE49-F238E27FC236}">
                  <a16:creationId xmlns:a16="http://schemas.microsoft.com/office/drawing/2014/main" id="{5F7ED0D6-0247-44A0-A74D-C963686F758B}"/>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3" name="Freeform 132">
              <a:extLst>
                <a:ext uri="{FF2B5EF4-FFF2-40B4-BE49-F238E27FC236}">
                  <a16:creationId xmlns:a16="http://schemas.microsoft.com/office/drawing/2014/main" id="{87EB0AB7-A420-405B-AFBD-4D0A0DFDC87B}"/>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57">
              <a:extLst>
                <a:ext uri="{FF2B5EF4-FFF2-40B4-BE49-F238E27FC236}">
                  <a16:creationId xmlns:a16="http://schemas.microsoft.com/office/drawing/2014/main" id="{A37F712F-3BEA-4DF7-A093-14B5C1E2128C}"/>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58">
              <a:extLst>
                <a:ext uri="{FF2B5EF4-FFF2-40B4-BE49-F238E27FC236}">
                  <a16:creationId xmlns:a16="http://schemas.microsoft.com/office/drawing/2014/main" id="{5E0F1F4F-8B6A-4E95-90E3-AB61CAA930D4}"/>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59">
              <a:extLst>
                <a:ext uri="{FF2B5EF4-FFF2-40B4-BE49-F238E27FC236}">
                  <a16:creationId xmlns:a16="http://schemas.microsoft.com/office/drawing/2014/main" id="{1FEDCB64-E4C7-4B5D-ACCA-C6C9D27FDDA1}"/>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60">
              <a:extLst>
                <a:ext uri="{FF2B5EF4-FFF2-40B4-BE49-F238E27FC236}">
                  <a16:creationId xmlns:a16="http://schemas.microsoft.com/office/drawing/2014/main" id="{DE754A88-CC0B-424D-A51E-28B886A906A4}"/>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grpSp>
        <p:nvGrpSpPr>
          <p:cNvPr id="85" name="Group 179">
            <a:extLst>
              <a:ext uri="{FF2B5EF4-FFF2-40B4-BE49-F238E27FC236}">
                <a16:creationId xmlns:a16="http://schemas.microsoft.com/office/drawing/2014/main" id="{02B6BFAF-7078-4E2C-A0EF-589EEFA9F75D}"/>
              </a:ext>
            </a:extLst>
          </p:cNvPr>
          <p:cNvGrpSpPr/>
          <p:nvPr/>
        </p:nvGrpSpPr>
        <p:grpSpPr>
          <a:xfrm>
            <a:off x="1181992" y="3164788"/>
            <a:ext cx="557175" cy="301918"/>
            <a:chOff x="2415344" y="4520538"/>
            <a:chExt cx="557175" cy="301918"/>
          </a:xfrm>
        </p:grpSpPr>
        <p:sp>
          <p:nvSpPr>
            <p:cNvPr id="86" name="Freeform 145">
              <a:extLst>
                <a:ext uri="{FF2B5EF4-FFF2-40B4-BE49-F238E27FC236}">
                  <a16:creationId xmlns:a16="http://schemas.microsoft.com/office/drawing/2014/main" id="{FFA70673-7557-4784-B512-BFCB6EA517C6}"/>
                </a:ext>
              </a:extLst>
            </p:cNvPr>
            <p:cNvSpPr>
              <a:spLocks noChangeArrowheads="1"/>
            </p:cNvSpPr>
            <p:nvPr/>
          </p:nvSpPr>
          <p:spPr bwMode="auto">
            <a:xfrm>
              <a:off x="2692559" y="4520538"/>
              <a:ext cx="279960" cy="301918"/>
            </a:xfrm>
            <a:custGeom>
              <a:avLst/>
              <a:gdLst>
                <a:gd name="T0" fmla="*/ 413 w 448"/>
                <a:gd name="T1" fmla="*/ 161 h 483"/>
                <a:gd name="T2" fmla="*/ 413 w 448"/>
                <a:gd name="T3" fmla="*/ 161 h 483"/>
                <a:gd name="T4" fmla="*/ 424 w 448"/>
                <a:gd name="T5" fmla="*/ 92 h 483"/>
                <a:gd name="T6" fmla="*/ 378 w 448"/>
                <a:gd name="T7" fmla="*/ 69 h 483"/>
                <a:gd name="T8" fmla="*/ 356 w 448"/>
                <a:gd name="T9" fmla="*/ 80 h 483"/>
                <a:gd name="T10" fmla="*/ 321 w 448"/>
                <a:gd name="T11" fmla="*/ 104 h 483"/>
                <a:gd name="T12" fmla="*/ 321 w 448"/>
                <a:gd name="T13" fmla="*/ 0 h 483"/>
                <a:gd name="T14" fmla="*/ 0 w 448"/>
                <a:gd name="T15" fmla="*/ 0 h 483"/>
                <a:gd name="T16" fmla="*/ 0 w 448"/>
                <a:gd name="T17" fmla="*/ 482 h 483"/>
                <a:gd name="T18" fmla="*/ 34 w 448"/>
                <a:gd name="T19" fmla="*/ 471 h 483"/>
                <a:gd name="T20" fmla="*/ 413 w 448"/>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413" y="161"/>
                  </a:moveTo>
                  <a:lnTo>
                    <a:pt x="413" y="161"/>
                  </a:lnTo>
                  <a:cubicBezTo>
                    <a:pt x="436" y="149"/>
                    <a:pt x="447" y="115"/>
                    <a:pt x="424" y="92"/>
                  </a:cubicBezTo>
                  <a:cubicBezTo>
                    <a:pt x="413" y="80"/>
                    <a:pt x="401" y="69"/>
                    <a:pt x="378" y="69"/>
                  </a:cubicBezTo>
                  <a:cubicBezTo>
                    <a:pt x="367" y="69"/>
                    <a:pt x="356" y="69"/>
                    <a:pt x="356" y="80"/>
                  </a:cubicBezTo>
                  <a:cubicBezTo>
                    <a:pt x="321" y="104"/>
                    <a:pt x="321" y="104"/>
                    <a:pt x="321" y="104"/>
                  </a:cubicBezTo>
                  <a:cubicBezTo>
                    <a:pt x="321" y="0"/>
                    <a:pt x="321" y="0"/>
                    <a:pt x="321" y="0"/>
                  </a:cubicBezTo>
                  <a:cubicBezTo>
                    <a:pt x="0" y="0"/>
                    <a:pt x="0" y="0"/>
                    <a:pt x="0" y="0"/>
                  </a:cubicBezTo>
                  <a:cubicBezTo>
                    <a:pt x="0" y="482"/>
                    <a:pt x="0" y="482"/>
                    <a:pt x="0" y="482"/>
                  </a:cubicBezTo>
                  <a:cubicBezTo>
                    <a:pt x="11" y="482"/>
                    <a:pt x="22" y="482"/>
                    <a:pt x="34" y="471"/>
                  </a:cubicBezTo>
                  <a:lnTo>
                    <a:pt x="413" y="161"/>
                  </a:lnTo>
                </a:path>
              </a:pathLst>
            </a:custGeom>
            <a:solidFill>
              <a:schemeClr val="accent2">
                <a:lumMod val="60000"/>
                <a:lumOff val="40000"/>
              </a:schemeClr>
            </a:solidFill>
            <a:ln>
              <a:noFill/>
            </a:ln>
            <a:effectLst/>
          </p:spPr>
          <p:txBody>
            <a:bodyPr wrap="none" anchor="ctr"/>
            <a:lstStyle/>
            <a:p>
              <a:pPr algn="ctr"/>
              <a:endParaRPr lang="en-US"/>
            </a:p>
          </p:txBody>
        </p:sp>
        <p:sp>
          <p:nvSpPr>
            <p:cNvPr id="87" name="Freeform 146">
              <a:extLst>
                <a:ext uri="{FF2B5EF4-FFF2-40B4-BE49-F238E27FC236}">
                  <a16:creationId xmlns:a16="http://schemas.microsoft.com/office/drawing/2014/main" id="{2913D6B4-02BB-4CBF-8244-85E79AEFB393}"/>
                </a:ext>
              </a:extLst>
            </p:cNvPr>
            <p:cNvSpPr>
              <a:spLocks noChangeArrowheads="1"/>
            </p:cNvSpPr>
            <p:nvPr/>
          </p:nvSpPr>
          <p:spPr bwMode="auto">
            <a:xfrm>
              <a:off x="2415344" y="4520538"/>
              <a:ext cx="279960" cy="301918"/>
            </a:xfrm>
            <a:custGeom>
              <a:avLst/>
              <a:gdLst>
                <a:gd name="T0" fmla="*/ 413 w 449"/>
                <a:gd name="T1" fmla="*/ 471 h 483"/>
                <a:gd name="T2" fmla="*/ 413 w 449"/>
                <a:gd name="T3" fmla="*/ 471 h 483"/>
                <a:gd name="T4" fmla="*/ 448 w 449"/>
                <a:gd name="T5" fmla="*/ 482 h 483"/>
                <a:gd name="T6" fmla="*/ 448 w 449"/>
                <a:gd name="T7" fmla="*/ 0 h 483"/>
                <a:gd name="T8" fmla="*/ 126 w 449"/>
                <a:gd name="T9" fmla="*/ 0 h 483"/>
                <a:gd name="T10" fmla="*/ 126 w 449"/>
                <a:gd name="T11" fmla="*/ 104 h 483"/>
                <a:gd name="T12" fmla="*/ 92 w 449"/>
                <a:gd name="T13" fmla="*/ 80 h 483"/>
                <a:gd name="T14" fmla="*/ 23 w 449"/>
                <a:gd name="T15" fmla="*/ 92 h 483"/>
                <a:gd name="T16" fmla="*/ 23 w 449"/>
                <a:gd name="T17" fmla="*/ 161 h 483"/>
                <a:gd name="T18" fmla="*/ 413 w 449"/>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 h="483">
                  <a:moveTo>
                    <a:pt x="413" y="471"/>
                  </a:moveTo>
                  <a:lnTo>
                    <a:pt x="413" y="471"/>
                  </a:lnTo>
                  <a:cubicBezTo>
                    <a:pt x="425" y="482"/>
                    <a:pt x="436" y="482"/>
                    <a:pt x="448" y="482"/>
                  </a:cubicBezTo>
                  <a:cubicBezTo>
                    <a:pt x="448" y="0"/>
                    <a:pt x="448" y="0"/>
                    <a:pt x="448" y="0"/>
                  </a:cubicBezTo>
                  <a:cubicBezTo>
                    <a:pt x="126" y="0"/>
                    <a:pt x="126" y="0"/>
                    <a:pt x="126" y="0"/>
                  </a:cubicBezTo>
                  <a:cubicBezTo>
                    <a:pt x="126" y="104"/>
                    <a:pt x="126" y="104"/>
                    <a:pt x="126" y="104"/>
                  </a:cubicBezTo>
                  <a:cubicBezTo>
                    <a:pt x="92" y="80"/>
                    <a:pt x="92" y="80"/>
                    <a:pt x="92" y="80"/>
                  </a:cubicBezTo>
                  <a:cubicBezTo>
                    <a:pt x="69" y="58"/>
                    <a:pt x="35" y="69"/>
                    <a:pt x="23" y="92"/>
                  </a:cubicBezTo>
                  <a:cubicBezTo>
                    <a:pt x="0" y="115"/>
                    <a:pt x="11" y="149"/>
                    <a:pt x="23" y="161"/>
                  </a:cubicBezTo>
                  <a:cubicBezTo>
                    <a:pt x="413" y="471"/>
                    <a:pt x="413" y="471"/>
                    <a:pt x="413" y="471"/>
                  </a:cubicBezTo>
                </a:path>
              </a:pathLst>
            </a:custGeom>
            <a:solidFill>
              <a:schemeClr val="accent2"/>
            </a:solidFill>
            <a:ln>
              <a:noFill/>
            </a:ln>
            <a:effectLst/>
          </p:spPr>
          <p:txBody>
            <a:bodyPr wrap="none" anchor="ctr"/>
            <a:lstStyle/>
            <a:p>
              <a:pPr algn="ctr"/>
              <a:endParaRPr lang="en-US"/>
            </a:p>
          </p:txBody>
        </p:sp>
      </p:grpSp>
      <p:sp>
        <p:nvSpPr>
          <p:cNvPr id="88" name="TextBox 155">
            <a:extLst>
              <a:ext uri="{FF2B5EF4-FFF2-40B4-BE49-F238E27FC236}">
                <a16:creationId xmlns:a16="http://schemas.microsoft.com/office/drawing/2014/main" id="{1D8BC66D-2493-43D5-BFD9-722088390DE7}"/>
              </a:ext>
            </a:extLst>
          </p:cNvPr>
          <p:cNvSpPr txBox="1"/>
          <p:nvPr/>
        </p:nvSpPr>
        <p:spPr>
          <a:xfrm>
            <a:off x="365876" y="3563511"/>
            <a:ext cx="2186662" cy="755920"/>
          </a:xfrm>
          <a:prstGeom prst="rect">
            <a:avLst/>
          </a:prstGeom>
          <a:noFill/>
        </p:spPr>
        <p:txBody>
          <a:bodyPr wrap="square" rtlCol="0">
            <a:normAutofit/>
          </a:bodyPr>
          <a:lstStyle/>
          <a:p>
            <a:pPr algn="ctr"/>
            <a:r>
              <a:rPr lang="ar-SA" sz="2400" b="1" u="sng" dirty="0">
                <a:solidFill>
                  <a:schemeClr val="tx1">
                    <a:lumMod val="75000"/>
                    <a:lumOff val="25000"/>
                  </a:schemeClr>
                </a:solidFill>
              </a:rPr>
              <a:t>أدوات ضبط الفصل</a:t>
            </a:r>
            <a:endParaRPr lang="en-US" sz="1400" dirty="0">
              <a:solidFill>
                <a:schemeClr val="tx1">
                  <a:lumMod val="75000"/>
                  <a:lumOff val="25000"/>
                </a:schemeClr>
              </a:solidFill>
            </a:endParaRPr>
          </a:p>
          <a:p>
            <a:endParaRPr lang="en-US" sz="1400" dirty="0">
              <a:solidFill>
                <a:schemeClr val="tx1">
                  <a:lumMod val="75000"/>
                  <a:lumOff val="25000"/>
                </a:schemeClr>
              </a:solidFill>
            </a:endParaRPr>
          </a:p>
        </p:txBody>
      </p:sp>
      <p:grpSp>
        <p:nvGrpSpPr>
          <p:cNvPr id="89" name="Group 178">
            <a:extLst>
              <a:ext uri="{FF2B5EF4-FFF2-40B4-BE49-F238E27FC236}">
                <a16:creationId xmlns:a16="http://schemas.microsoft.com/office/drawing/2014/main" id="{AB460F34-3252-4B58-813B-789001E6588D}"/>
              </a:ext>
            </a:extLst>
          </p:cNvPr>
          <p:cNvGrpSpPr/>
          <p:nvPr/>
        </p:nvGrpSpPr>
        <p:grpSpPr>
          <a:xfrm>
            <a:off x="3889019" y="3164788"/>
            <a:ext cx="551685" cy="301918"/>
            <a:chOff x="3601059" y="4520538"/>
            <a:chExt cx="551685" cy="301918"/>
          </a:xfrm>
        </p:grpSpPr>
        <p:sp>
          <p:nvSpPr>
            <p:cNvPr id="90" name="Freeform 147">
              <a:extLst>
                <a:ext uri="{FF2B5EF4-FFF2-40B4-BE49-F238E27FC236}">
                  <a16:creationId xmlns:a16="http://schemas.microsoft.com/office/drawing/2014/main" id="{8CA29986-DD7E-4B56-A454-B48D23BB5130}"/>
                </a:ext>
              </a:extLst>
            </p:cNvPr>
            <p:cNvSpPr>
              <a:spLocks noChangeArrowheads="1"/>
            </p:cNvSpPr>
            <p:nvPr/>
          </p:nvSpPr>
          <p:spPr bwMode="auto">
            <a:xfrm>
              <a:off x="3872784" y="4520538"/>
              <a:ext cx="279960" cy="301918"/>
            </a:xfrm>
            <a:custGeom>
              <a:avLst/>
              <a:gdLst>
                <a:gd name="T0" fmla="*/ 425 w 449"/>
                <a:gd name="T1" fmla="*/ 161 h 483"/>
                <a:gd name="T2" fmla="*/ 425 w 449"/>
                <a:gd name="T3" fmla="*/ 161 h 483"/>
                <a:gd name="T4" fmla="*/ 425 w 449"/>
                <a:gd name="T5" fmla="*/ 92 h 483"/>
                <a:gd name="T6" fmla="*/ 391 w 449"/>
                <a:gd name="T7" fmla="*/ 69 h 483"/>
                <a:gd name="T8" fmla="*/ 356 w 449"/>
                <a:gd name="T9" fmla="*/ 80 h 483"/>
                <a:gd name="T10" fmla="*/ 322 w 449"/>
                <a:gd name="T11" fmla="*/ 104 h 483"/>
                <a:gd name="T12" fmla="*/ 322 w 449"/>
                <a:gd name="T13" fmla="*/ 0 h 483"/>
                <a:gd name="T14" fmla="*/ 0 w 449"/>
                <a:gd name="T15" fmla="*/ 0 h 483"/>
                <a:gd name="T16" fmla="*/ 0 w 449"/>
                <a:gd name="T17" fmla="*/ 482 h 483"/>
                <a:gd name="T18" fmla="*/ 35 w 449"/>
                <a:gd name="T19" fmla="*/ 471 h 483"/>
                <a:gd name="T20" fmla="*/ 425 w 449"/>
                <a:gd name="T21"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483">
                  <a:moveTo>
                    <a:pt x="425" y="161"/>
                  </a:moveTo>
                  <a:lnTo>
                    <a:pt x="425" y="161"/>
                  </a:lnTo>
                  <a:cubicBezTo>
                    <a:pt x="448" y="149"/>
                    <a:pt x="448" y="115"/>
                    <a:pt x="425" y="92"/>
                  </a:cubicBezTo>
                  <a:cubicBezTo>
                    <a:pt x="413" y="80"/>
                    <a:pt x="402" y="69"/>
                    <a:pt x="391" y="69"/>
                  </a:cubicBezTo>
                  <a:cubicBezTo>
                    <a:pt x="379" y="69"/>
                    <a:pt x="367" y="69"/>
                    <a:pt x="356" y="80"/>
                  </a:cubicBezTo>
                  <a:cubicBezTo>
                    <a:pt x="322" y="104"/>
                    <a:pt x="322" y="104"/>
                    <a:pt x="322" y="104"/>
                  </a:cubicBezTo>
                  <a:cubicBezTo>
                    <a:pt x="322" y="0"/>
                    <a:pt x="322" y="0"/>
                    <a:pt x="322" y="0"/>
                  </a:cubicBezTo>
                  <a:cubicBezTo>
                    <a:pt x="0" y="0"/>
                    <a:pt x="0" y="0"/>
                    <a:pt x="0" y="0"/>
                  </a:cubicBezTo>
                  <a:cubicBezTo>
                    <a:pt x="0" y="482"/>
                    <a:pt x="0" y="482"/>
                    <a:pt x="0" y="482"/>
                  </a:cubicBezTo>
                  <a:cubicBezTo>
                    <a:pt x="12" y="482"/>
                    <a:pt x="23" y="482"/>
                    <a:pt x="35" y="471"/>
                  </a:cubicBezTo>
                  <a:cubicBezTo>
                    <a:pt x="425" y="161"/>
                    <a:pt x="425" y="161"/>
                    <a:pt x="425" y="161"/>
                  </a:cubicBezTo>
                </a:path>
              </a:pathLst>
            </a:custGeom>
            <a:solidFill>
              <a:schemeClr val="tx2">
                <a:lumMod val="60000"/>
                <a:lumOff val="40000"/>
              </a:schemeClr>
            </a:solidFill>
            <a:ln>
              <a:noFill/>
            </a:ln>
            <a:effectLst/>
          </p:spPr>
          <p:txBody>
            <a:bodyPr wrap="none" anchor="ctr"/>
            <a:lstStyle/>
            <a:p>
              <a:pPr algn="ctr"/>
              <a:endParaRPr lang="en-US"/>
            </a:p>
          </p:txBody>
        </p:sp>
        <p:sp>
          <p:nvSpPr>
            <p:cNvPr id="91" name="Freeform 148">
              <a:extLst>
                <a:ext uri="{FF2B5EF4-FFF2-40B4-BE49-F238E27FC236}">
                  <a16:creationId xmlns:a16="http://schemas.microsoft.com/office/drawing/2014/main" id="{ED36A656-B3F4-4ADB-854A-730C9A340C7F}"/>
                </a:ext>
              </a:extLst>
            </p:cNvPr>
            <p:cNvSpPr>
              <a:spLocks noChangeArrowheads="1"/>
            </p:cNvSpPr>
            <p:nvPr/>
          </p:nvSpPr>
          <p:spPr bwMode="auto">
            <a:xfrm>
              <a:off x="3601059" y="4520538"/>
              <a:ext cx="271725" cy="301918"/>
            </a:xfrm>
            <a:custGeom>
              <a:avLst/>
              <a:gdLst>
                <a:gd name="T0" fmla="*/ 23 w 437"/>
                <a:gd name="T1" fmla="*/ 161 h 483"/>
                <a:gd name="T2" fmla="*/ 23 w 437"/>
                <a:gd name="T3" fmla="*/ 161 h 483"/>
                <a:gd name="T4" fmla="*/ 402 w 437"/>
                <a:gd name="T5" fmla="*/ 471 h 483"/>
                <a:gd name="T6" fmla="*/ 436 w 437"/>
                <a:gd name="T7" fmla="*/ 482 h 483"/>
                <a:gd name="T8" fmla="*/ 436 w 437"/>
                <a:gd name="T9" fmla="*/ 0 h 483"/>
                <a:gd name="T10" fmla="*/ 115 w 437"/>
                <a:gd name="T11" fmla="*/ 0 h 483"/>
                <a:gd name="T12" fmla="*/ 115 w 437"/>
                <a:gd name="T13" fmla="*/ 104 h 483"/>
                <a:gd name="T14" fmla="*/ 80 w 437"/>
                <a:gd name="T15" fmla="*/ 80 h 483"/>
                <a:gd name="T16" fmla="*/ 12 w 437"/>
                <a:gd name="T17" fmla="*/ 92 h 483"/>
                <a:gd name="T18" fmla="*/ 23 w 437"/>
                <a:gd name="T19" fmla="*/ 16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483">
                  <a:moveTo>
                    <a:pt x="23" y="161"/>
                  </a:moveTo>
                  <a:lnTo>
                    <a:pt x="23" y="161"/>
                  </a:lnTo>
                  <a:cubicBezTo>
                    <a:pt x="402" y="471"/>
                    <a:pt x="402" y="471"/>
                    <a:pt x="402" y="471"/>
                  </a:cubicBezTo>
                  <a:cubicBezTo>
                    <a:pt x="413" y="482"/>
                    <a:pt x="425" y="482"/>
                    <a:pt x="436" y="482"/>
                  </a:cubicBezTo>
                  <a:cubicBezTo>
                    <a:pt x="436" y="0"/>
                    <a:pt x="436" y="0"/>
                    <a:pt x="436" y="0"/>
                  </a:cubicBezTo>
                  <a:cubicBezTo>
                    <a:pt x="115" y="0"/>
                    <a:pt x="115" y="0"/>
                    <a:pt x="115" y="0"/>
                  </a:cubicBezTo>
                  <a:cubicBezTo>
                    <a:pt x="115" y="104"/>
                    <a:pt x="115" y="104"/>
                    <a:pt x="115" y="104"/>
                  </a:cubicBezTo>
                  <a:cubicBezTo>
                    <a:pt x="80" y="80"/>
                    <a:pt x="80" y="80"/>
                    <a:pt x="80" y="80"/>
                  </a:cubicBezTo>
                  <a:cubicBezTo>
                    <a:pt x="69" y="58"/>
                    <a:pt x="34" y="69"/>
                    <a:pt x="12" y="92"/>
                  </a:cubicBezTo>
                  <a:cubicBezTo>
                    <a:pt x="0" y="115"/>
                    <a:pt x="0" y="149"/>
                    <a:pt x="23" y="161"/>
                  </a:cubicBezTo>
                </a:path>
              </a:pathLst>
            </a:custGeom>
            <a:solidFill>
              <a:schemeClr val="tx2"/>
            </a:solidFill>
            <a:ln>
              <a:noFill/>
            </a:ln>
            <a:effectLst/>
          </p:spPr>
          <p:txBody>
            <a:bodyPr wrap="none" anchor="ctr"/>
            <a:lstStyle/>
            <a:p>
              <a:pPr algn="ctr"/>
              <a:endParaRPr lang="en-US"/>
            </a:p>
          </p:txBody>
        </p:sp>
      </p:grpSp>
      <p:sp>
        <p:nvSpPr>
          <p:cNvPr id="92" name="TextBox 156">
            <a:extLst>
              <a:ext uri="{FF2B5EF4-FFF2-40B4-BE49-F238E27FC236}">
                <a16:creationId xmlns:a16="http://schemas.microsoft.com/office/drawing/2014/main" id="{319F3354-7633-412F-9481-EB35B8BBCC1A}"/>
              </a:ext>
            </a:extLst>
          </p:cNvPr>
          <p:cNvSpPr txBox="1"/>
          <p:nvPr/>
        </p:nvSpPr>
        <p:spPr>
          <a:xfrm>
            <a:off x="3033925" y="3563511"/>
            <a:ext cx="2682616" cy="652183"/>
          </a:xfrm>
          <a:prstGeom prst="rect">
            <a:avLst/>
          </a:prstGeom>
          <a:noFill/>
        </p:spPr>
        <p:txBody>
          <a:bodyPr wrap="square" rtlCol="0">
            <a:normAutofit/>
          </a:bodyPr>
          <a:lstStyle/>
          <a:p>
            <a:pPr algn="ctr"/>
            <a:r>
              <a:rPr lang="en-US" sz="2800" b="1" dirty="0" err="1">
                <a:solidFill>
                  <a:schemeClr val="tx1">
                    <a:lumMod val="95000"/>
                    <a:lumOff val="5000"/>
                  </a:schemeClr>
                </a:solidFill>
              </a:rPr>
              <a:t>classroomscreen</a:t>
            </a:r>
            <a:endParaRPr lang="en-US" sz="2800" b="1" dirty="0">
              <a:solidFill>
                <a:schemeClr val="tx1">
                  <a:lumMod val="95000"/>
                  <a:lumOff val="5000"/>
                </a:schemeClr>
              </a:solidFill>
            </a:endParaRPr>
          </a:p>
        </p:txBody>
      </p:sp>
      <p:pic>
        <p:nvPicPr>
          <p:cNvPr id="93" name="صورة 92">
            <a:extLst>
              <a:ext uri="{FF2B5EF4-FFF2-40B4-BE49-F238E27FC236}">
                <a16:creationId xmlns:a16="http://schemas.microsoft.com/office/drawing/2014/main" id="{C576AD9A-E4AE-4326-916A-874632082D6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46833" y="4152460"/>
            <a:ext cx="2411272" cy="1572635"/>
          </a:xfrm>
          <a:prstGeom prst="rect">
            <a:avLst/>
          </a:prstGeom>
          <a:ln>
            <a:noFill/>
          </a:ln>
          <a:effectLst>
            <a:outerShdw blurRad="292100" dist="139700" dir="2700000" algn="tl" rotWithShape="0">
              <a:srgbClr val="333333">
                <a:alpha val="65000"/>
              </a:srgbClr>
            </a:outerShdw>
          </a:effectLst>
        </p:spPr>
      </p:pic>
      <p:grpSp>
        <p:nvGrpSpPr>
          <p:cNvPr id="94" name="Group 181">
            <a:extLst>
              <a:ext uri="{FF2B5EF4-FFF2-40B4-BE49-F238E27FC236}">
                <a16:creationId xmlns:a16="http://schemas.microsoft.com/office/drawing/2014/main" id="{5E62DB06-E1A0-42DB-9E0F-09E18B6AE119}"/>
              </a:ext>
            </a:extLst>
          </p:cNvPr>
          <p:cNvGrpSpPr/>
          <p:nvPr/>
        </p:nvGrpSpPr>
        <p:grpSpPr>
          <a:xfrm>
            <a:off x="7117190" y="3164788"/>
            <a:ext cx="551685" cy="301918"/>
            <a:chOff x="8585452" y="4520538"/>
            <a:chExt cx="551685" cy="301918"/>
          </a:xfrm>
        </p:grpSpPr>
        <p:sp>
          <p:nvSpPr>
            <p:cNvPr id="95" name="Freeform 151">
              <a:extLst>
                <a:ext uri="{FF2B5EF4-FFF2-40B4-BE49-F238E27FC236}">
                  <a16:creationId xmlns:a16="http://schemas.microsoft.com/office/drawing/2014/main" id="{D0FCA5AD-CFF0-46EF-B164-97C8C704FD29}"/>
                </a:ext>
              </a:extLst>
            </p:cNvPr>
            <p:cNvSpPr>
              <a:spLocks noChangeArrowheads="1"/>
            </p:cNvSpPr>
            <p:nvPr/>
          </p:nvSpPr>
          <p:spPr bwMode="auto">
            <a:xfrm>
              <a:off x="8857177" y="4520538"/>
              <a:ext cx="279960" cy="301918"/>
            </a:xfrm>
            <a:custGeom>
              <a:avLst/>
              <a:gdLst>
                <a:gd name="T0" fmla="*/ 0 w 448"/>
                <a:gd name="T1" fmla="*/ 0 h 483"/>
                <a:gd name="T2" fmla="*/ 0 w 448"/>
                <a:gd name="T3" fmla="*/ 0 h 483"/>
                <a:gd name="T4" fmla="*/ 0 w 448"/>
                <a:gd name="T5" fmla="*/ 482 h 483"/>
                <a:gd name="T6" fmla="*/ 34 w 448"/>
                <a:gd name="T7" fmla="*/ 471 h 483"/>
                <a:gd name="T8" fmla="*/ 424 w 448"/>
                <a:gd name="T9" fmla="*/ 161 h 483"/>
                <a:gd name="T10" fmla="*/ 424 w 448"/>
                <a:gd name="T11" fmla="*/ 92 h 483"/>
                <a:gd name="T12" fmla="*/ 390 w 448"/>
                <a:gd name="T13" fmla="*/ 69 h 483"/>
                <a:gd name="T14" fmla="*/ 355 w 448"/>
                <a:gd name="T15" fmla="*/ 80 h 483"/>
                <a:gd name="T16" fmla="*/ 321 w 448"/>
                <a:gd name="T17" fmla="*/ 104 h 483"/>
                <a:gd name="T18" fmla="*/ 321 w 448"/>
                <a:gd name="T19" fmla="*/ 0 h 483"/>
                <a:gd name="T20" fmla="*/ 0 w 448"/>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83">
                  <a:moveTo>
                    <a:pt x="0" y="0"/>
                  </a:moveTo>
                  <a:lnTo>
                    <a:pt x="0" y="0"/>
                  </a:lnTo>
                  <a:cubicBezTo>
                    <a:pt x="0" y="482"/>
                    <a:pt x="0" y="482"/>
                    <a:pt x="0" y="482"/>
                  </a:cubicBezTo>
                  <a:cubicBezTo>
                    <a:pt x="11" y="482"/>
                    <a:pt x="22" y="482"/>
                    <a:pt x="34" y="471"/>
                  </a:cubicBezTo>
                  <a:cubicBezTo>
                    <a:pt x="424" y="161"/>
                    <a:pt x="424" y="161"/>
                    <a:pt x="424" y="161"/>
                  </a:cubicBezTo>
                  <a:cubicBezTo>
                    <a:pt x="447" y="149"/>
                    <a:pt x="447" y="115"/>
                    <a:pt x="424" y="92"/>
                  </a:cubicBezTo>
                  <a:cubicBezTo>
                    <a:pt x="424" y="80"/>
                    <a:pt x="401" y="69"/>
                    <a:pt x="390" y="69"/>
                  </a:cubicBezTo>
                  <a:cubicBezTo>
                    <a:pt x="378" y="69"/>
                    <a:pt x="367" y="69"/>
                    <a:pt x="355" y="80"/>
                  </a:cubicBezTo>
                  <a:cubicBezTo>
                    <a:pt x="321" y="104"/>
                    <a:pt x="321" y="104"/>
                    <a:pt x="321" y="104"/>
                  </a:cubicBezTo>
                  <a:cubicBezTo>
                    <a:pt x="321" y="0"/>
                    <a:pt x="321" y="0"/>
                    <a:pt x="321" y="0"/>
                  </a:cubicBezTo>
                  <a:lnTo>
                    <a:pt x="0" y="0"/>
                  </a:lnTo>
                </a:path>
              </a:pathLst>
            </a:custGeom>
            <a:solidFill>
              <a:schemeClr val="bg2">
                <a:lumMod val="75000"/>
              </a:schemeClr>
            </a:solidFill>
            <a:ln>
              <a:noFill/>
            </a:ln>
            <a:effectLst/>
          </p:spPr>
          <p:txBody>
            <a:bodyPr wrap="none" anchor="ctr"/>
            <a:lstStyle/>
            <a:p>
              <a:pPr algn="ctr"/>
              <a:endParaRPr lang="en-US"/>
            </a:p>
          </p:txBody>
        </p:sp>
        <p:sp>
          <p:nvSpPr>
            <p:cNvPr id="96" name="Freeform 152">
              <a:extLst>
                <a:ext uri="{FF2B5EF4-FFF2-40B4-BE49-F238E27FC236}">
                  <a16:creationId xmlns:a16="http://schemas.microsoft.com/office/drawing/2014/main" id="{3CECEE36-254A-44A7-9E48-9ACBCD2BB990}"/>
                </a:ext>
              </a:extLst>
            </p:cNvPr>
            <p:cNvSpPr>
              <a:spLocks noChangeArrowheads="1"/>
            </p:cNvSpPr>
            <p:nvPr/>
          </p:nvSpPr>
          <p:spPr bwMode="auto">
            <a:xfrm>
              <a:off x="8585452" y="4520538"/>
              <a:ext cx="271725" cy="301918"/>
            </a:xfrm>
            <a:custGeom>
              <a:avLst/>
              <a:gdLst>
                <a:gd name="T0" fmla="*/ 413 w 438"/>
                <a:gd name="T1" fmla="*/ 471 h 483"/>
                <a:gd name="T2" fmla="*/ 413 w 438"/>
                <a:gd name="T3" fmla="*/ 471 h 483"/>
                <a:gd name="T4" fmla="*/ 437 w 438"/>
                <a:gd name="T5" fmla="*/ 482 h 483"/>
                <a:gd name="T6" fmla="*/ 437 w 438"/>
                <a:gd name="T7" fmla="*/ 0 h 483"/>
                <a:gd name="T8" fmla="*/ 127 w 438"/>
                <a:gd name="T9" fmla="*/ 0 h 483"/>
                <a:gd name="T10" fmla="*/ 127 w 438"/>
                <a:gd name="T11" fmla="*/ 104 h 483"/>
                <a:gd name="T12" fmla="*/ 92 w 438"/>
                <a:gd name="T13" fmla="*/ 80 h 483"/>
                <a:gd name="T14" fmla="*/ 12 w 438"/>
                <a:gd name="T15" fmla="*/ 92 h 483"/>
                <a:gd name="T16" fmla="*/ 23 w 438"/>
                <a:gd name="T17" fmla="*/ 161 h 483"/>
                <a:gd name="T18" fmla="*/ 413 w 438"/>
                <a:gd name="T19"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483">
                  <a:moveTo>
                    <a:pt x="413" y="471"/>
                  </a:moveTo>
                  <a:lnTo>
                    <a:pt x="413" y="471"/>
                  </a:lnTo>
                  <a:cubicBezTo>
                    <a:pt x="413" y="482"/>
                    <a:pt x="425" y="482"/>
                    <a:pt x="437" y="482"/>
                  </a:cubicBezTo>
                  <a:cubicBezTo>
                    <a:pt x="437" y="0"/>
                    <a:pt x="437" y="0"/>
                    <a:pt x="437" y="0"/>
                  </a:cubicBezTo>
                  <a:cubicBezTo>
                    <a:pt x="127" y="0"/>
                    <a:pt x="127" y="0"/>
                    <a:pt x="127" y="0"/>
                  </a:cubicBezTo>
                  <a:cubicBezTo>
                    <a:pt x="127" y="104"/>
                    <a:pt x="127" y="104"/>
                    <a:pt x="127" y="104"/>
                  </a:cubicBezTo>
                  <a:cubicBezTo>
                    <a:pt x="92" y="80"/>
                    <a:pt x="92" y="80"/>
                    <a:pt x="92" y="80"/>
                  </a:cubicBezTo>
                  <a:cubicBezTo>
                    <a:pt x="69" y="58"/>
                    <a:pt x="35" y="69"/>
                    <a:pt x="12" y="92"/>
                  </a:cubicBezTo>
                  <a:cubicBezTo>
                    <a:pt x="0" y="115"/>
                    <a:pt x="0" y="149"/>
                    <a:pt x="23" y="161"/>
                  </a:cubicBezTo>
                  <a:lnTo>
                    <a:pt x="413" y="471"/>
                  </a:lnTo>
                </a:path>
              </a:pathLst>
            </a:custGeom>
            <a:solidFill>
              <a:schemeClr val="bg2">
                <a:lumMod val="50000"/>
              </a:schemeClr>
            </a:solidFill>
            <a:ln>
              <a:noFill/>
            </a:ln>
            <a:effectLst/>
          </p:spPr>
          <p:txBody>
            <a:bodyPr wrap="none" anchor="ctr"/>
            <a:lstStyle/>
            <a:p>
              <a:pPr algn="ctr"/>
              <a:endParaRPr lang="en-US"/>
            </a:p>
          </p:txBody>
        </p:sp>
      </p:grpSp>
      <p:sp>
        <p:nvSpPr>
          <p:cNvPr id="97" name="TextBox 154">
            <a:extLst>
              <a:ext uri="{FF2B5EF4-FFF2-40B4-BE49-F238E27FC236}">
                <a16:creationId xmlns:a16="http://schemas.microsoft.com/office/drawing/2014/main" id="{D9CC14C1-2F60-43FB-95C1-1896D896910A}"/>
              </a:ext>
            </a:extLst>
          </p:cNvPr>
          <p:cNvSpPr txBox="1"/>
          <p:nvPr/>
        </p:nvSpPr>
        <p:spPr>
          <a:xfrm>
            <a:off x="6175039" y="3554602"/>
            <a:ext cx="2556740" cy="594761"/>
          </a:xfrm>
          <a:prstGeom prst="rect">
            <a:avLst/>
          </a:prstGeom>
          <a:noFill/>
        </p:spPr>
        <p:txBody>
          <a:bodyPr wrap="square" rtlCol="0">
            <a:normAutofit/>
          </a:bodyPr>
          <a:lstStyle/>
          <a:p>
            <a:r>
              <a:rPr lang="en-US" sz="2800" b="1" dirty="0" err="1"/>
              <a:t>Wheelofnames</a:t>
            </a:r>
            <a:endParaRPr lang="en-US" sz="2400" dirty="0">
              <a:solidFill>
                <a:schemeClr val="tx1">
                  <a:lumMod val="75000"/>
                  <a:lumOff val="25000"/>
                </a:schemeClr>
              </a:solidFill>
            </a:endParaRPr>
          </a:p>
          <a:p>
            <a:endParaRPr lang="en-US" sz="2000" dirty="0">
              <a:solidFill>
                <a:schemeClr val="tx1">
                  <a:lumMod val="75000"/>
                  <a:lumOff val="25000"/>
                </a:schemeClr>
              </a:solidFill>
            </a:endParaRPr>
          </a:p>
        </p:txBody>
      </p:sp>
      <p:pic>
        <p:nvPicPr>
          <p:cNvPr id="98" name="صورة 97">
            <a:extLst>
              <a:ext uri="{FF2B5EF4-FFF2-40B4-BE49-F238E27FC236}">
                <a16:creationId xmlns:a16="http://schemas.microsoft.com/office/drawing/2014/main" id="{9AB17FD4-87FA-499C-A4D2-060DFA1801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52400" y="4149363"/>
            <a:ext cx="2455001" cy="15215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127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right)">
                                      <p:cBhvr>
                                        <p:cTn id="7" dur="900"/>
                                        <p:tgtEl>
                                          <p:spTgt spid="53"/>
                                        </p:tgtEl>
                                      </p:cBhvr>
                                    </p:animEffect>
                                  </p:childTnLst>
                                </p:cTn>
                              </p:par>
                            </p:childTnLst>
                          </p:cTn>
                        </p:par>
                        <p:par>
                          <p:cTn id="8" fill="hold">
                            <p:stCondLst>
                              <p:cond delay="900"/>
                            </p:stCondLst>
                            <p:childTnLst>
                              <p:par>
                                <p:cTn id="9" presetID="47" presetClass="entr" presetSubtype="0"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anim calcmode="lin" valueType="num">
                                      <p:cBhvr>
                                        <p:cTn id="12" dur="500" fill="hold"/>
                                        <p:tgtEl>
                                          <p:spTgt spid="85"/>
                                        </p:tgtEl>
                                        <p:attrNameLst>
                                          <p:attrName>ppt_x</p:attrName>
                                        </p:attrNameLst>
                                      </p:cBhvr>
                                      <p:tavLst>
                                        <p:tav tm="0">
                                          <p:val>
                                            <p:strVal val="#ppt_x"/>
                                          </p:val>
                                        </p:tav>
                                        <p:tav tm="100000">
                                          <p:val>
                                            <p:strVal val="#ppt_x"/>
                                          </p:val>
                                        </p:tav>
                                      </p:tavLst>
                                    </p:anim>
                                    <p:anim calcmode="lin" valueType="num">
                                      <p:cBhvr>
                                        <p:cTn id="13" dur="500" fill="hold"/>
                                        <p:tgtEl>
                                          <p:spTgt spid="85"/>
                                        </p:tgtEl>
                                        <p:attrNameLst>
                                          <p:attrName>ppt_y</p:attrName>
                                        </p:attrNameLst>
                                      </p:cBhvr>
                                      <p:tavLst>
                                        <p:tav tm="0">
                                          <p:val>
                                            <p:strVal val="#ppt_y-.1"/>
                                          </p:val>
                                        </p:tav>
                                        <p:tav tm="100000">
                                          <p:val>
                                            <p:strVal val="#ppt_y"/>
                                          </p:val>
                                        </p:tav>
                                      </p:tavLst>
                                    </p:anim>
                                  </p:childTnLst>
                                </p:cTn>
                              </p:par>
                            </p:childTnLst>
                          </p:cTn>
                        </p:par>
                        <p:par>
                          <p:cTn id="14" fill="hold">
                            <p:stCondLst>
                              <p:cond delay="1400"/>
                            </p:stCondLst>
                            <p:childTnLst>
                              <p:par>
                                <p:cTn id="15" presetID="10" presetClass="entr" presetSubtype="0"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right)">
                                      <p:cBhvr>
                                        <p:cTn id="22" dur="900"/>
                                        <p:tgtEl>
                                          <p:spTgt spid="64"/>
                                        </p:tgtEl>
                                      </p:cBhvr>
                                    </p:animEffect>
                                  </p:childTnLst>
                                </p:cTn>
                              </p:par>
                            </p:childTnLst>
                          </p:cTn>
                        </p:par>
                        <p:par>
                          <p:cTn id="23" fill="hold">
                            <p:stCondLst>
                              <p:cond delay="900"/>
                            </p:stCondLst>
                            <p:childTnLst>
                              <p:par>
                                <p:cTn id="24" presetID="47" presetClass="entr" presetSubtype="0" fill="hold" nodeType="after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500"/>
                                        <p:tgtEl>
                                          <p:spTgt spid="89"/>
                                        </p:tgtEl>
                                      </p:cBhvr>
                                    </p:animEffect>
                                    <p:anim calcmode="lin" valueType="num">
                                      <p:cBhvr>
                                        <p:cTn id="27" dur="500" fill="hold"/>
                                        <p:tgtEl>
                                          <p:spTgt spid="89"/>
                                        </p:tgtEl>
                                        <p:attrNameLst>
                                          <p:attrName>ppt_x</p:attrName>
                                        </p:attrNameLst>
                                      </p:cBhvr>
                                      <p:tavLst>
                                        <p:tav tm="0">
                                          <p:val>
                                            <p:strVal val="#ppt_x"/>
                                          </p:val>
                                        </p:tav>
                                        <p:tav tm="100000">
                                          <p:val>
                                            <p:strVal val="#ppt_x"/>
                                          </p:val>
                                        </p:tav>
                                      </p:tavLst>
                                    </p:anim>
                                    <p:anim calcmode="lin" valueType="num">
                                      <p:cBhvr>
                                        <p:cTn id="28" dur="500" fill="hold"/>
                                        <p:tgtEl>
                                          <p:spTgt spid="89"/>
                                        </p:tgtEl>
                                        <p:attrNameLst>
                                          <p:attrName>ppt_y</p:attrName>
                                        </p:attrNameLst>
                                      </p:cBhvr>
                                      <p:tavLst>
                                        <p:tav tm="0">
                                          <p:val>
                                            <p:strVal val="#ppt_y-.1"/>
                                          </p:val>
                                        </p:tav>
                                        <p:tav tm="100000">
                                          <p:val>
                                            <p:strVal val="#ppt_y"/>
                                          </p:val>
                                        </p:tav>
                                      </p:tavLst>
                                    </p:anim>
                                  </p:childTnLst>
                                </p:cTn>
                              </p:par>
                            </p:childTnLst>
                          </p:cTn>
                        </p:par>
                        <p:par>
                          <p:cTn id="29" fill="hold">
                            <p:stCondLst>
                              <p:cond delay="1400"/>
                            </p:stCondLst>
                            <p:childTnLst>
                              <p:par>
                                <p:cTn id="30" presetID="10" presetClass="entr" presetSubtype="0" fill="hold" grpId="0" nodeType="after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500"/>
                                        <p:tgtEl>
                                          <p:spTgt spid="9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additive="base">
                                        <p:cTn id="37" dur="500" fill="hold"/>
                                        <p:tgtEl>
                                          <p:spTgt spid="93"/>
                                        </p:tgtEl>
                                        <p:attrNameLst>
                                          <p:attrName>ppt_x</p:attrName>
                                        </p:attrNameLst>
                                      </p:cBhvr>
                                      <p:tavLst>
                                        <p:tav tm="0">
                                          <p:val>
                                            <p:strVal val="#ppt_x"/>
                                          </p:val>
                                        </p:tav>
                                        <p:tav tm="100000">
                                          <p:val>
                                            <p:strVal val="#ppt_x"/>
                                          </p:val>
                                        </p:tav>
                                      </p:tavLst>
                                    </p:anim>
                                    <p:anim calcmode="lin" valueType="num">
                                      <p:cBhvr additive="base">
                                        <p:cTn id="3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right)">
                                      <p:cBhvr>
                                        <p:cTn id="43" dur="900"/>
                                        <p:tgtEl>
                                          <p:spTgt spid="74"/>
                                        </p:tgtEl>
                                      </p:cBhvr>
                                    </p:animEffect>
                                  </p:childTnLst>
                                </p:cTn>
                              </p:par>
                            </p:childTnLst>
                          </p:cTn>
                        </p:par>
                        <p:par>
                          <p:cTn id="44" fill="hold">
                            <p:stCondLst>
                              <p:cond delay="900"/>
                            </p:stCondLst>
                            <p:childTnLst>
                              <p:par>
                                <p:cTn id="45" presetID="47" presetClass="entr" presetSubtype="0" fill="hold" nodeType="after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500"/>
                                        <p:tgtEl>
                                          <p:spTgt spid="94"/>
                                        </p:tgtEl>
                                      </p:cBhvr>
                                    </p:animEffect>
                                    <p:anim calcmode="lin" valueType="num">
                                      <p:cBhvr>
                                        <p:cTn id="48" dur="500" fill="hold"/>
                                        <p:tgtEl>
                                          <p:spTgt spid="94"/>
                                        </p:tgtEl>
                                        <p:attrNameLst>
                                          <p:attrName>ppt_x</p:attrName>
                                        </p:attrNameLst>
                                      </p:cBhvr>
                                      <p:tavLst>
                                        <p:tav tm="0">
                                          <p:val>
                                            <p:strVal val="#ppt_x"/>
                                          </p:val>
                                        </p:tav>
                                        <p:tav tm="100000">
                                          <p:val>
                                            <p:strVal val="#ppt_x"/>
                                          </p:val>
                                        </p:tav>
                                      </p:tavLst>
                                    </p:anim>
                                    <p:anim calcmode="lin" valueType="num">
                                      <p:cBhvr>
                                        <p:cTn id="49" dur="500" fill="hold"/>
                                        <p:tgtEl>
                                          <p:spTgt spid="94"/>
                                        </p:tgtEl>
                                        <p:attrNameLst>
                                          <p:attrName>ppt_y</p:attrName>
                                        </p:attrNameLst>
                                      </p:cBhvr>
                                      <p:tavLst>
                                        <p:tav tm="0">
                                          <p:val>
                                            <p:strVal val="#ppt_y-.1"/>
                                          </p:val>
                                        </p:tav>
                                        <p:tav tm="100000">
                                          <p:val>
                                            <p:strVal val="#ppt_y"/>
                                          </p:val>
                                        </p:tav>
                                      </p:tavLst>
                                    </p:anim>
                                  </p:childTnLst>
                                </p:cTn>
                              </p:par>
                            </p:childTnLst>
                          </p:cTn>
                        </p:par>
                        <p:par>
                          <p:cTn id="50" fill="hold">
                            <p:stCondLst>
                              <p:cond delay="1400"/>
                            </p:stCondLst>
                            <p:childTnLst>
                              <p:par>
                                <p:cTn id="51" presetID="10" presetClass="entr" presetSubtype="0" fill="hold" grpId="0" nodeType="afterEffect">
                                  <p:stCondLst>
                                    <p:cond delay="0"/>
                                  </p:stCondLst>
                                  <p:childTnLst>
                                    <p:set>
                                      <p:cBhvr>
                                        <p:cTn id="52" dur="1" fill="hold">
                                          <p:stCondLst>
                                            <p:cond delay="0"/>
                                          </p:stCondLst>
                                        </p:cTn>
                                        <p:tgtEl>
                                          <p:spTgt spid="97"/>
                                        </p:tgtEl>
                                        <p:attrNameLst>
                                          <p:attrName>style.visibility</p:attrName>
                                        </p:attrNameLst>
                                      </p:cBhvr>
                                      <p:to>
                                        <p:strVal val="visible"/>
                                      </p:to>
                                    </p:set>
                                    <p:animEffect transition="in" filter="fade">
                                      <p:cBhvr>
                                        <p:cTn id="53" dur="500"/>
                                        <p:tgtEl>
                                          <p:spTgt spid="9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98"/>
                                        </p:tgtEl>
                                        <p:attrNameLst>
                                          <p:attrName>style.visibility</p:attrName>
                                        </p:attrNameLst>
                                      </p:cBhvr>
                                      <p:to>
                                        <p:strVal val="visible"/>
                                      </p:to>
                                    </p:set>
                                    <p:animEffect transition="in" filter="fade">
                                      <p:cBhvr>
                                        <p:cTn id="58" dur="1000"/>
                                        <p:tgtEl>
                                          <p:spTgt spid="98"/>
                                        </p:tgtEl>
                                      </p:cBhvr>
                                    </p:animEffect>
                                    <p:anim calcmode="lin" valueType="num">
                                      <p:cBhvr>
                                        <p:cTn id="59" dur="1000" fill="hold"/>
                                        <p:tgtEl>
                                          <p:spTgt spid="98"/>
                                        </p:tgtEl>
                                        <p:attrNameLst>
                                          <p:attrName>ppt_x</p:attrName>
                                        </p:attrNameLst>
                                      </p:cBhvr>
                                      <p:tavLst>
                                        <p:tav tm="0">
                                          <p:val>
                                            <p:strVal val="#ppt_x"/>
                                          </p:val>
                                        </p:tav>
                                        <p:tav tm="100000">
                                          <p:val>
                                            <p:strVal val="#ppt_x"/>
                                          </p:val>
                                        </p:tav>
                                      </p:tavLst>
                                    </p:anim>
                                    <p:anim calcmode="lin" valueType="num">
                                      <p:cBhvr>
                                        <p:cTn id="6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2" grpId="0"/>
      <p:bldP spid="9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rgbClr val="EEEEEE"/>
            </a:gs>
          </a:gsLst>
          <a:lin ang="5400000" scaled="1"/>
          <a:tileRect/>
        </a:gradFill>
        <a:effectLst/>
      </p:bgPr>
    </p:bg>
    <p:spTree>
      <p:nvGrpSpPr>
        <p:cNvPr id="1" name=""/>
        <p:cNvGrpSpPr/>
        <p:nvPr/>
      </p:nvGrpSpPr>
      <p:grpSpPr>
        <a:xfrm>
          <a:off x="0" y="0"/>
          <a:ext cx="0" cy="0"/>
          <a:chOff x="0" y="0"/>
          <a:chExt cx="0" cy="0"/>
        </a:xfrm>
      </p:grpSpPr>
      <p:sp>
        <p:nvSpPr>
          <p:cNvPr id="19" name="Freeform 3">
            <a:extLst>
              <a:ext uri="{FF2B5EF4-FFF2-40B4-BE49-F238E27FC236}">
                <a16:creationId xmlns:a16="http://schemas.microsoft.com/office/drawing/2014/main" id="{89DAF1A1-1CA0-47EC-9CF6-31C5BF64D1CB}"/>
              </a:ext>
            </a:extLst>
          </p:cNvPr>
          <p:cNvSpPr>
            <a:spLocks noChangeArrowheads="1"/>
          </p:cNvSpPr>
          <p:nvPr/>
        </p:nvSpPr>
        <p:spPr bwMode="auto">
          <a:xfrm>
            <a:off x="340303" y="3048808"/>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Freeform 4">
            <a:extLst>
              <a:ext uri="{FF2B5EF4-FFF2-40B4-BE49-F238E27FC236}">
                <a16:creationId xmlns:a16="http://schemas.microsoft.com/office/drawing/2014/main" id="{FDD87F3A-DDF0-4E00-B792-48450F43FD67}"/>
              </a:ext>
            </a:extLst>
          </p:cNvPr>
          <p:cNvSpPr>
            <a:spLocks noChangeArrowheads="1"/>
          </p:cNvSpPr>
          <p:nvPr/>
        </p:nvSpPr>
        <p:spPr bwMode="auto">
          <a:xfrm>
            <a:off x="368565" y="3150830"/>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20" name="Group 67">
            <a:extLst>
              <a:ext uri="{FF2B5EF4-FFF2-40B4-BE49-F238E27FC236}">
                <a16:creationId xmlns:a16="http://schemas.microsoft.com/office/drawing/2014/main" id="{0898D1FF-0778-4CAE-937E-9A704AC3244E}"/>
              </a:ext>
            </a:extLst>
          </p:cNvPr>
          <p:cNvGrpSpPr/>
          <p:nvPr/>
        </p:nvGrpSpPr>
        <p:grpSpPr>
          <a:xfrm>
            <a:off x="2036705" y="1317462"/>
            <a:ext cx="569025" cy="2378995"/>
            <a:chOff x="2813964" y="908500"/>
            <a:chExt cx="1102736" cy="1760382"/>
          </a:xfrm>
          <a:gradFill>
            <a:gsLst>
              <a:gs pos="87000">
                <a:schemeClr val="accent5">
                  <a:lumMod val="75000"/>
                </a:schemeClr>
              </a:gs>
              <a:gs pos="26000">
                <a:schemeClr val="accent5">
                  <a:lumMod val="60000"/>
                  <a:lumOff val="40000"/>
                </a:schemeClr>
              </a:gs>
            </a:gsLst>
            <a:lin ang="16200000" scaled="1"/>
          </a:gradFill>
        </p:grpSpPr>
        <p:sp>
          <p:nvSpPr>
            <p:cNvPr id="21" name="Freeform 11">
              <a:extLst>
                <a:ext uri="{FF2B5EF4-FFF2-40B4-BE49-F238E27FC236}">
                  <a16:creationId xmlns:a16="http://schemas.microsoft.com/office/drawing/2014/main" id="{D0474E15-C226-4597-8E84-BBFDEE9795B3}"/>
                </a:ext>
              </a:extLst>
            </p:cNvPr>
            <p:cNvSpPr>
              <a:spLocks noChangeArrowheads="1"/>
            </p:cNvSpPr>
            <p:nvPr/>
          </p:nvSpPr>
          <p:spPr bwMode="auto">
            <a:xfrm>
              <a:off x="2813964" y="1724702"/>
              <a:ext cx="881051" cy="944180"/>
            </a:xfrm>
            <a:custGeom>
              <a:avLst/>
              <a:gdLst>
                <a:gd name="T0" fmla="*/ 1413 w 1414"/>
                <a:gd name="T1" fmla="*/ 701 h 1517"/>
                <a:gd name="T2" fmla="*/ 1413 w 1414"/>
                <a:gd name="T3" fmla="*/ 701 h 1517"/>
                <a:gd name="T4" fmla="*/ 1413 w 1414"/>
                <a:gd name="T5" fmla="*/ 161 h 1517"/>
                <a:gd name="T6" fmla="*/ 1413 w 1414"/>
                <a:gd name="T7" fmla="*/ 0 h 1517"/>
                <a:gd name="T8" fmla="*/ 356 w 1414"/>
                <a:gd name="T9" fmla="*/ 0 h 1517"/>
                <a:gd name="T10" fmla="*/ 356 w 1414"/>
                <a:gd name="T11" fmla="*/ 402 h 1517"/>
                <a:gd name="T12" fmla="*/ 356 w 1414"/>
                <a:gd name="T13" fmla="*/ 896 h 1517"/>
                <a:gd name="T14" fmla="*/ 0 w 1414"/>
                <a:gd name="T15" fmla="*/ 1493 h 1517"/>
                <a:gd name="T16" fmla="*/ 907 w 1414"/>
                <a:gd name="T17" fmla="*/ 1401 h 1517"/>
                <a:gd name="T18" fmla="*/ 1413 w 1414"/>
                <a:gd name="T19" fmla="*/ 701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4" h="1517">
                  <a:moveTo>
                    <a:pt x="1413" y="701"/>
                  </a:moveTo>
                  <a:lnTo>
                    <a:pt x="1413" y="701"/>
                  </a:lnTo>
                  <a:cubicBezTo>
                    <a:pt x="1413" y="299"/>
                    <a:pt x="1413" y="161"/>
                    <a:pt x="1413" y="161"/>
                  </a:cubicBezTo>
                  <a:cubicBezTo>
                    <a:pt x="1413" y="0"/>
                    <a:pt x="1413" y="0"/>
                    <a:pt x="1413" y="0"/>
                  </a:cubicBezTo>
                  <a:cubicBezTo>
                    <a:pt x="356" y="0"/>
                    <a:pt x="356" y="0"/>
                    <a:pt x="356" y="0"/>
                  </a:cubicBezTo>
                  <a:cubicBezTo>
                    <a:pt x="356" y="402"/>
                    <a:pt x="356" y="402"/>
                    <a:pt x="356" y="402"/>
                  </a:cubicBezTo>
                  <a:cubicBezTo>
                    <a:pt x="356" y="402"/>
                    <a:pt x="356" y="494"/>
                    <a:pt x="356" y="896"/>
                  </a:cubicBezTo>
                  <a:cubicBezTo>
                    <a:pt x="356" y="1298"/>
                    <a:pt x="0" y="1493"/>
                    <a:pt x="0" y="1493"/>
                  </a:cubicBezTo>
                  <a:cubicBezTo>
                    <a:pt x="299" y="1493"/>
                    <a:pt x="655" y="1516"/>
                    <a:pt x="907" y="1401"/>
                  </a:cubicBezTo>
                  <a:cubicBezTo>
                    <a:pt x="1229" y="1240"/>
                    <a:pt x="1413" y="919"/>
                    <a:pt x="1413" y="701"/>
                  </a:cubicBezTo>
                </a:path>
              </a:pathLst>
            </a:custGeom>
            <a:grpFill/>
            <a:ln>
              <a:noFill/>
            </a:ln>
            <a:effectLst/>
          </p:spPr>
          <p:txBody>
            <a:bodyPr wrap="none" anchor="ctr"/>
            <a:lstStyle/>
            <a:p>
              <a:endParaRPr lang="en-US"/>
            </a:p>
          </p:txBody>
        </p:sp>
        <p:sp>
          <p:nvSpPr>
            <p:cNvPr id="22" name="Freeform 10">
              <a:extLst>
                <a:ext uri="{FF2B5EF4-FFF2-40B4-BE49-F238E27FC236}">
                  <a16:creationId xmlns:a16="http://schemas.microsoft.com/office/drawing/2014/main" id="{551EAC2E-3D99-4767-96A6-1EAB83BBA019}"/>
                </a:ext>
              </a:extLst>
            </p:cNvPr>
            <p:cNvSpPr>
              <a:spLocks noChangeArrowheads="1"/>
            </p:cNvSpPr>
            <p:nvPr/>
          </p:nvSpPr>
          <p:spPr bwMode="auto">
            <a:xfrm>
              <a:off x="3035649" y="908500"/>
              <a:ext cx="881051" cy="828902"/>
            </a:xfrm>
            <a:custGeom>
              <a:avLst/>
              <a:gdLst>
                <a:gd name="T0" fmla="*/ 1057 w 1414"/>
                <a:gd name="T1" fmla="*/ 1125 h 1333"/>
                <a:gd name="T2" fmla="*/ 1057 w 1414"/>
                <a:gd name="T3" fmla="*/ 1125 h 1333"/>
                <a:gd name="T4" fmla="*/ 1057 w 1414"/>
                <a:gd name="T5" fmla="*/ 632 h 1333"/>
                <a:gd name="T6" fmla="*/ 1413 w 1414"/>
                <a:gd name="T7" fmla="*/ 23 h 1333"/>
                <a:gd name="T8" fmla="*/ 505 w 1414"/>
                <a:gd name="T9" fmla="*/ 126 h 1333"/>
                <a:gd name="T10" fmla="*/ 0 w 1414"/>
                <a:gd name="T11" fmla="*/ 827 h 1333"/>
                <a:gd name="T12" fmla="*/ 0 w 1414"/>
                <a:gd name="T13" fmla="*/ 1320 h 1333"/>
                <a:gd name="T14" fmla="*/ 0 w 1414"/>
                <a:gd name="T15" fmla="*/ 1332 h 1333"/>
                <a:gd name="T16" fmla="*/ 1057 w 1414"/>
                <a:gd name="T17" fmla="*/ 1332 h 1333"/>
                <a:gd name="T18" fmla="*/ 1057 w 1414"/>
                <a:gd name="T19" fmla="*/ 1125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4" h="1333">
                  <a:moveTo>
                    <a:pt x="1057" y="1125"/>
                  </a:moveTo>
                  <a:lnTo>
                    <a:pt x="1057" y="1125"/>
                  </a:lnTo>
                  <a:cubicBezTo>
                    <a:pt x="1057" y="1125"/>
                    <a:pt x="1057" y="1022"/>
                    <a:pt x="1057" y="632"/>
                  </a:cubicBezTo>
                  <a:cubicBezTo>
                    <a:pt x="1057" y="230"/>
                    <a:pt x="1413" y="23"/>
                    <a:pt x="1413" y="23"/>
                  </a:cubicBezTo>
                  <a:cubicBezTo>
                    <a:pt x="1114" y="23"/>
                    <a:pt x="758" y="0"/>
                    <a:pt x="505" y="126"/>
                  </a:cubicBezTo>
                  <a:cubicBezTo>
                    <a:pt x="184" y="276"/>
                    <a:pt x="0" y="597"/>
                    <a:pt x="0" y="827"/>
                  </a:cubicBezTo>
                  <a:cubicBezTo>
                    <a:pt x="0" y="1229"/>
                    <a:pt x="0" y="1320"/>
                    <a:pt x="0" y="1320"/>
                  </a:cubicBezTo>
                  <a:cubicBezTo>
                    <a:pt x="0" y="1332"/>
                    <a:pt x="0" y="1332"/>
                    <a:pt x="0" y="1332"/>
                  </a:cubicBezTo>
                  <a:cubicBezTo>
                    <a:pt x="1057" y="1332"/>
                    <a:pt x="1057" y="1332"/>
                    <a:pt x="1057" y="1332"/>
                  </a:cubicBezTo>
                  <a:lnTo>
                    <a:pt x="1057" y="1125"/>
                  </a:lnTo>
                </a:path>
              </a:pathLst>
            </a:custGeom>
            <a:grpFill/>
            <a:ln>
              <a:noFill/>
            </a:ln>
            <a:effectLst/>
          </p:spPr>
          <p:txBody>
            <a:bodyPr wrap="none" anchor="ctr"/>
            <a:lstStyle/>
            <a:p>
              <a:endParaRPr lang="en-US"/>
            </a:p>
          </p:txBody>
        </p:sp>
      </p:grpSp>
      <p:grpSp>
        <p:nvGrpSpPr>
          <p:cNvPr id="23" name="Group 83">
            <a:extLst>
              <a:ext uri="{FF2B5EF4-FFF2-40B4-BE49-F238E27FC236}">
                <a16:creationId xmlns:a16="http://schemas.microsoft.com/office/drawing/2014/main" id="{D3AB38BF-A46C-4234-A3A1-37E2BFED25DA}"/>
              </a:ext>
            </a:extLst>
          </p:cNvPr>
          <p:cNvGrpSpPr/>
          <p:nvPr/>
        </p:nvGrpSpPr>
        <p:grpSpPr>
          <a:xfrm>
            <a:off x="1058194" y="2368356"/>
            <a:ext cx="612559" cy="1229783"/>
            <a:chOff x="977117" y="856742"/>
            <a:chExt cx="960648" cy="2774510"/>
          </a:xfrm>
        </p:grpSpPr>
        <p:grpSp>
          <p:nvGrpSpPr>
            <p:cNvPr id="24" name="Group 73">
              <a:extLst>
                <a:ext uri="{FF2B5EF4-FFF2-40B4-BE49-F238E27FC236}">
                  <a16:creationId xmlns:a16="http://schemas.microsoft.com/office/drawing/2014/main" id="{54A3022D-B574-4035-8FA9-D60FE61ABEF8}"/>
                </a:ext>
              </a:extLst>
            </p:cNvPr>
            <p:cNvGrpSpPr/>
            <p:nvPr/>
          </p:nvGrpSpPr>
          <p:grpSpPr>
            <a:xfrm>
              <a:off x="1114352" y="1515080"/>
              <a:ext cx="686178" cy="2116172"/>
              <a:chOff x="1114352" y="1515080"/>
              <a:chExt cx="686178" cy="2116172"/>
            </a:xfrm>
          </p:grpSpPr>
          <p:sp>
            <p:nvSpPr>
              <p:cNvPr id="28" name="Freeform 18">
                <a:extLst>
                  <a:ext uri="{FF2B5EF4-FFF2-40B4-BE49-F238E27FC236}">
                    <a16:creationId xmlns:a16="http://schemas.microsoft.com/office/drawing/2014/main" id="{40DA7D59-259B-4510-8366-787CE9B00C44}"/>
                  </a:ext>
                </a:extLst>
              </p:cNvPr>
              <p:cNvSpPr>
                <a:spLocks noChangeArrowheads="1"/>
              </p:cNvSpPr>
              <p:nvPr/>
            </p:nvSpPr>
            <p:spPr bwMode="auto">
              <a:xfrm>
                <a:off x="1457440" y="1515080"/>
                <a:ext cx="343090" cy="2116172"/>
              </a:xfrm>
              <a:custGeom>
                <a:avLst/>
                <a:gdLst>
                  <a:gd name="T0" fmla="*/ 551 w 552"/>
                  <a:gd name="T1" fmla="*/ 0 h 3399"/>
                  <a:gd name="T2" fmla="*/ 551 w 552"/>
                  <a:gd name="T3" fmla="*/ 0 h 3399"/>
                  <a:gd name="T4" fmla="*/ 0 w 552"/>
                  <a:gd name="T5" fmla="*/ 0 h 3399"/>
                  <a:gd name="T6" fmla="*/ 0 w 552"/>
                  <a:gd name="T7" fmla="*/ 3398 h 3399"/>
                  <a:gd name="T8" fmla="*/ 57 w 552"/>
                  <a:gd name="T9" fmla="*/ 3398 h 3399"/>
                  <a:gd name="T10" fmla="*/ 551 w 552"/>
                  <a:gd name="T11" fmla="*/ 3398 h 3399"/>
                  <a:gd name="T12" fmla="*/ 551 w 552"/>
                  <a:gd name="T13" fmla="*/ 0 h 3399"/>
                </a:gdLst>
                <a:ahLst/>
                <a:cxnLst>
                  <a:cxn ang="0">
                    <a:pos x="T0" y="T1"/>
                  </a:cxn>
                  <a:cxn ang="0">
                    <a:pos x="T2" y="T3"/>
                  </a:cxn>
                  <a:cxn ang="0">
                    <a:pos x="T4" y="T5"/>
                  </a:cxn>
                  <a:cxn ang="0">
                    <a:pos x="T6" y="T7"/>
                  </a:cxn>
                  <a:cxn ang="0">
                    <a:pos x="T8" y="T9"/>
                  </a:cxn>
                  <a:cxn ang="0">
                    <a:pos x="T10" y="T11"/>
                  </a:cxn>
                  <a:cxn ang="0">
                    <a:pos x="T12" y="T13"/>
                  </a:cxn>
                </a:cxnLst>
                <a:rect l="0" t="0" r="r" b="b"/>
                <a:pathLst>
                  <a:path w="552" h="3399">
                    <a:moveTo>
                      <a:pt x="551" y="0"/>
                    </a:moveTo>
                    <a:lnTo>
                      <a:pt x="551" y="0"/>
                    </a:lnTo>
                    <a:cubicBezTo>
                      <a:pt x="0" y="0"/>
                      <a:pt x="0" y="0"/>
                      <a:pt x="0" y="0"/>
                    </a:cubicBezTo>
                    <a:cubicBezTo>
                      <a:pt x="0" y="3398"/>
                      <a:pt x="0" y="3398"/>
                      <a:pt x="0" y="3398"/>
                    </a:cubicBezTo>
                    <a:cubicBezTo>
                      <a:pt x="22" y="3398"/>
                      <a:pt x="34" y="3398"/>
                      <a:pt x="57" y="3398"/>
                    </a:cubicBezTo>
                    <a:cubicBezTo>
                      <a:pt x="447" y="3398"/>
                      <a:pt x="551" y="3398"/>
                      <a:pt x="551" y="3398"/>
                    </a:cubicBezTo>
                    <a:lnTo>
                      <a:pt x="551" y="0"/>
                    </a:lnTo>
                  </a:path>
                </a:pathLst>
              </a:custGeom>
              <a:gradFill>
                <a:gsLst>
                  <a:gs pos="87000">
                    <a:schemeClr val="accent1">
                      <a:lumMod val="75000"/>
                    </a:schemeClr>
                  </a:gs>
                  <a:gs pos="49000">
                    <a:schemeClr val="accent1">
                      <a:lumMod val="60000"/>
                      <a:lumOff val="40000"/>
                    </a:schemeClr>
                  </a:gs>
                </a:gsLst>
                <a:lin ang="16200000" scaled="1"/>
              </a:gradFill>
              <a:ln>
                <a:noFill/>
              </a:ln>
              <a:effectLst/>
            </p:spPr>
            <p:txBody>
              <a:bodyPr wrap="none" anchor="ctr"/>
              <a:lstStyle/>
              <a:p>
                <a:endParaRPr lang="en-US"/>
              </a:p>
            </p:txBody>
          </p:sp>
          <p:sp>
            <p:nvSpPr>
              <p:cNvPr id="29" name="Freeform 20">
                <a:extLst>
                  <a:ext uri="{FF2B5EF4-FFF2-40B4-BE49-F238E27FC236}">
                    <a16:creationId xmlns:a16="http://schemas.microsoft.com/office/drawing/2014/main" id="{F00A7742-D345-4F46-B7B1-220E925BCDBE}"/>
                  </a:ext>
                </a:extLst>
              </p:cNvPr>
              <p:cNvSpPr>
                <a:spLocks noChangeArrowheads="1"/>
              </p:cNvSpPr>
              <p:nvPr/>
            </p:nvSpPr>
            <p:spPr bwMode="auto">
              <a:xfrm>
                <a:off x="1114352" y="1515080"/>
                <a:ext cx="343088" cy="2116172"/>
              </a:xfrm>
              <a:custGeom>
                <a:avLst/>
                <a:gdLst>
                  <a:gd name="T0" fmla="*/ 552 w 553"/>
                  <a:gd name="T1" fmla="*/ 0 h 3399"/>
                  <a:gd name="T2" fmla="*/ 552 w 553"/>
                  <a:gd name="T3" fmla="*/ 0 h 3399"/>
                  <a:gd name="T4" fmla="*/ 0 w 553"/>
                  <a:gd name="T5" fmla="*/ 0 h 3399"/>
                  <a:gd name="T6" fmla="*/ 0 w 553"/>
                  <a:gd name="T7" fmla="*/ 3031 h 3399"/>
                  <a:gd name="T8" fmla="*/ 552 w 553"/>
                  <a:gd name="T9" fmla="*/ 3398 h 3399"/>
                  <a:gd name="T10" fmla="*/ 552 w 553"/>
                  <a:gd name="T11" fmla="*/ 0 h 3399"/>
                </a:gdLst>
                <a:ahLst/>
                <a:cxnLst>
                  <a:cxn ang="0">
                    <a:pos x="T0" y="T1"/>
                  </a:cxn>
                  <a:cxn ang="0">
                    <a:pos x="T2" y="T3"/>
                  </a:cxn>
                  <a:cxn ang="0">
                    <a:pos x="T4" y="T5"/>
                  </a:cxn>
                  <a:cxn ang="0">
                    <a:pos x="T6" y="T7"/>
                  </a:cxn>
                  <a:cxn ang="0">
                    <a:pos x="T8" y="T9"/>
                  </a:cxn>
                  <a:cxn ang="0">
                    <a:pos x="T10" y="T11"/>
                  </a:cxn>
                </a:cxnLst>
                <a:rect l="0" t="0" r="r" b="b"/>
                <a:pathLst>
                  <a:path w="553" h="3399">
                    <a:moveTo>
                      <a:pt x="552" y="0"/>
                    </a:moveTo>
                    <a:lnTo>
                      <a:pt x="552" y="0"/>
                    </a:lnTo>
                    <a:cubicBezTo>
                      <a:pt x="0" y="0"/>
                      <a:pt x="0" y="0"/>
                      <a:pt x="0" y="0"/>
                    </a:cubicBezTo>
                    <a:cubicBezTo>
                      <a:pt x="0" y="3031"/>
                      <a:pt x="0" y="3031"/>
                      <a:pt x="0" y="3031"/>
                    </a:cubicBezTo>
                    <a:cubicBezTo>
                      <a:pt x="0" y="3031"/>
                      <a:pt x="184" y="3363"/>
                      <a:pt x="552" y="3398"/>
                    </a:cubicBezTo>
                    <a:lnTo>
                      <a:pt x="552" y="0"/>
                    </a:lnTo>
                  </a:path>
                </a:pathLst>
              </a:custGeom>
              <a:solidFill>
                <a:schemeClr val="accent1">
                  <a:lumMod val="60000"/>
                  <a:lumOff val="40000"/>
                </a:schemeClr>
              </a:solidFill>
              <a:ln>
                <a:noFill/>
              </a:ln>
              <a:effectLst/>
            </p:spPr>
            <p:txBody>
              <a:bodyPr wrap="none" anchor="ctr"/>
              <a:lstStyle/>
              <a:p>
                <a:endParaRPr lang="en-US"/>
              </a:p>
            </p:txBody>
          </p:sp>
        </p:grpSp>
        <p:grpSp>
          <p:nvGrpSpPr>
            <p:cNvPr id="25" name="Group 2">
              <a:extLst>
                <a:ext uri="{FF2B5EF4-FFF2-40B4-BE49-F238E27FC236}">
                  <a16:creationId xmlns:a16="http://schemas.microsoft.com/office/drawing/2014/main" id="{7EBC19EF-BAC4-401D-B3E6-DD2667460F93}"/>
                </a:ext>
              </a:extLst>
            </p:cNvPr>
            <p:cNvGrpSpPr/>
            <p:nvPr/>
          </p:nvGrpSpPr>
          <p:grpSpPr>
            <a:xfrm>
              <a:off x="977117" y="856742"/>
              <a:ext cx="960648" cy="609326"/>
              <a:chOff x="977117" y="856742"/>
              <a:chExt cx="960648" cy="609326"/>
            </a:xfrm>
          </p:grpSpPr>
          <p:sp>
            <p:nvSpPr>
              <p:cNvPr id="26" name="Freeform 19">
                <a:extLst>
                  <a:ext uri="{FF2B5EF4-FFF2-40B4-BE49-F238E27FC236}">
                    <a16:creationId xmlns:a16="http://schemas.microsoft.com/office/drawing/2014/main" id="{EB242A51-25B3-47E8-AA62-9226ABBAC7D7}"/>
                  </a:ext>
                </a:extLst>
              </p:cNvPr>
              <p:cNvSpPr>
                <a:spLocks noChangeArrowheads="1"/>
              </p:cNvSpPr>
              <p:nvPr/>
            </p:nvSpPr>
            <p:spPr bwMode="auto">
              <a:xfrm>
                <a:off x="1457440" y="856742"/>
                <a:ext cx="480325" cy="609326"/>
              </a:xfrm>
              <a:custGeom>
                <a:avLst/>
                <a:gdLst>
                  <a:gd name="T0" fmla="*/ 608 w 770"/>
                  <a:gd name="T1" fmla="*/ 689 h 977"/>
                  <a:gd name="T2" fmla="*/ 608 w 770"/>
                  <a:gd name="T3" fmla="*/ 689 h 977"/>
                  <a:gd name="T4" fmla="*/ 665 w 770"/>
                  <a:gd name="T5" fmla="*/ 712 h 977"/>
                  <a:gd name="T6" fmla="*/ 734 w 770"/>
                  <a:gd name="T7" fmla="*/ 677 h 977"/>
                  <a:gd name="T8" fmla="*/ 723 w 770"/>
                  <a:gd name="T9" fmla="*/ 551 h 977"/>
                  <a:gd name="T10" fmla="*/ 57 w 770"/>
                  <a:gd name="T11" fmla="*/ 23 h 977"/>
                  <a:gd name="T12" fmla="*/ 0 w 770"/>
                  <a:gd name="T13" fmla="*/ 0 h 977"/>
                  <a:gd name="T14" fmla="*/ 0 w 770"/>
                  <a:gd name="T15" fmla="*/ 976 h 977"/>
                  <a:gd name="T16" fmla="*/ 551 w 770"/>
                  <a:gd name="T17" fmla="*/ 976 h 977"/>
                  <a:gd name="T18" fmla="*/ 551 w 770"/>
                  <a:gd name="T19" fmla="*/ 643 h 977"/>
                  <a:gd name="T20" fmla="*/ 608 w 770"/>
                  <a:gd name="T21" fmla="*/ 689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977">
                    <a:moveTo>
                      <a:pt x="608" y="689"/>
                    </a:moveTo>
                    <a:lnTo>
                      <a:pt x="608" y="689"/>
                    </a:lnTo>
                    <a:cubicBezTo>
                      <a:pt x="619" y="712"/>
                      <a:pt x="643" y="712"/>
                      <a:pt x="665" y="712"/>
                    </a:cubicBezTo>
                    <a:cubicBezTo>
                      <a:pt x="688" y="712"/>
                      <a:pt x="711" y="701"/>
                      <a:pt x="734" y="677"/>
                    </a:cubicBezTo>
                    <a:cubicBezTo>
                      <a:pt x="769" y="643"/>
                      <a:pt x="757" y="586"/>
                      <a:pt x="723" y="551"/>
                    </a:cubicBezTo>
                    <a:cubicBezTo>
                      <a:pt x="57" y="23"/>
                      <a:pt x="57" y="23"/>
                      <a:pt x="57" y="23"/>
                    </a:cubicBezTo>
                    <a:cubicBezTo>
                      <a:pt x="34" y="12"/>
                      <a:pt x="22" y="0"/>
                      <a:pt x="0" y="0"/>
                    </a:cubicBezTo>
                    <a:cubicBezTo>
                      <a:pt x="0" y="976"/>
                      <a:pt x="0" y="976"/>
                      <a:pt x="0" y="976"/>
                    </a:cubicBezTo>
                    <a:cubicBezTo>
                      <a:pt x="551" y="976"/>
                      <a:pt x="551" y="976"/>
                      <a:pt x="551" y="976"/>
                    </a:cubicBezTo>
                    <a:cubicBezTo>
                      <a:pt x="551" y="643"/>
                      <a:pt x="551" y="643"/>
                      <a:pt x="551" y="643"/>
                    </a:cubicBezTo>
                    <a:lnTo>
                      <a:pt x="608" y="689"/>
                    </a:lnTo>
                  </a:path>
                </a:pathLst>
              </a:custGeom>
              <a:gradFill>
                <a:gsLst>
                  <a:gs pos="87000">
                    <a:schemeClr val="accent1">
                      <a:lumMod val="75000"/>
                    </a:schemeClr>
                  </a:gs>
                  <a:gs pos="2000">
                    <a:schemeClr val="accent1">
                      <a:lumMod val="60000"/>
                      <a:lumOff val="40000"/>
                    </a:schemeClr>
                  </a:gs>
                </a:gsLst>
                <a:lin ang="16200000" scaled="1"/>
              </a:gradFill>
              <a:ln>
                <a:noFill/>
              </a:ln>
              <a:effectLst/>
            </p:spPr>
            <p:txBody>
              <a:bodyPr wrap="none" anchor="ctr"/>
              <a:lstStyle/>
              <a:p>
                <a:endParaRPr lang="en-US"/>
              </a:p>
            </p:txBody>
          </p:sp>
          <p:sp>
            <p:nvSpPr>
              <p:cNvPr id="27" name="Freeform 21">
                <a:extLst>
                  <a:ext uri="{FF2B5EF4-FFF2-40B4-BE49-F238E27FC236}">
                    <a16:creationId xmlns:a16="http://schemas.microsoft.com/office/drawing/2014/main" id="{B121F197-F61A-42EC-84C2-C3D1B868DF87}"/>
                  </a:ext>
                </a:extLst>
              </p:cNvPr>
              <p:cNvSpPr>
                <a:spLocks noChangeArrowheads="1"/>
              </p:cNvSpPr>
              <p:nvPr/>
            </p:nvSpPr>
            <p:spPr bwMode="auto">
              <a:xfrm>
                <a:off x="977117" y="856742"/>
                <a:ext cx="480323" cy="609326"/>
              </a:xfrm>
              <a:custGeom>
                <a:avLst/>
                <a:gdLst>
                  <a:gd name="T0" fmla="*/ 770 w 771"/>
                  <a:gd name="T1" fmla="*/ 976 h 977"/>
                  <a:gd name="T2" fmla="*/ 770 w 771"/>
                  <a:gd name="T3" fmla="*/ 976 h 977"/>
                  <a:gd name="T4" fmla="*/ 770 w 771"/>
                  <a:gd name="T5" fmla="*/ 0 h 977"/>
                  <a:gd name="T6" fmla="*/ 712 w 771"/>
                  <a:gd name="T7" fmla="*/ 23 h 977"/>
                  <a:gd name="T8" fmla="*/ 46 w 771"/>
                  <a:gd name="T9" fmla="*/ 551 h 977"/>
                  <a:gd name="T10" fmla="*/ 35 w 771"/>
                  <a:gd name="T11" fmla="*/ 677 h 977"/>
                  <a:gd name="T12" fmla="*/ 161 w 771"/>
                  <a:gd name="T13" fmla="*/ 689 h 977"/>
                  <a:gd name="T14" fmla="*/ 218 w 771"/>
                  <a:gd name="T15" fmla="*/ 643 h 977"/>
                  <a:gd name="T16" fmla="*/ 218 w 771"/>
                  <a:gd name="T17" fmla="*/ 976 h 977"/>
                  <a:gd name="T18" fmla="*/ 770 w 771"/>
                  <a:gd name="T19" fmla="*/ 97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977">
                    <a:moveTo>
                      <a:pt x="770" y="976"/>
                    </a:moveTo>
                    <a:lnTo>
                      <a:pt x="770" y="976"/>
                    </a:lnTo>
                    <a:cubicBezTo>
                      <a:pt x="770" y="0"/>
                      <a:pt x="770" y="0"/>
                      <a:pt x="770" y="0"/>
                    </a:cubicBezTo>
                    <a:cubicBezTo>
                      <a:pt x="746" y="0"/>
                      <a:pt x="735" y="12"/>
                      <a:pt x="712" y="23"/>
                    </a:cubicBezTo>
                    <a:cubicBezTo>
                      <a:pt x="46" y="551"/>
                      <a:pt x="46" y="551"/>
                      <a:pt x="46" y="551"/>
                    </a:cubicBezTo>
                    <a:cubicBezTo>
                      <a:pt x="11" y="586"/>
                      <a:pt x="0" y="643"/>
                      <a:pt x="35" y="677"/>
                    </a:cubicBezTo>
                    <a:cubicBezTo>
                      <a:pt x="69" y="723"/>
                      <a:pt x="126" y="723"/>
                      <a:pt x="161" y="689"/>
                    </a:cubicBezTo>
                    <a:cubicBezTo>
                      <a:pt x="218" y="643"/>
                      <a:pt x="218" y="643"/>
                      <a:pt x="218" y="643"/>
                    </a:cubicBezTo>
                    <a:cubicBezTo>
                      <a:pt x="218" y="976"/>
                      <a:pt x="218" y="976"/>
                      <a:pt x="218" y="976"/>
                    </a:cubicBezTo>
                    <a:lnTo>
                      <a:pt x="770" y="976"/>
                    </a:lnTo>
                  </a:path>
                </a:pathLst>
              </a:custGeom>
              <a:solidFill>
                <a:schemeClr val="accent1">
                  <a:lumMod val="60000"/>
                  <a:lumOff val="40000"/>
                </a:schemeClr>
              </a:solidFill>
              <a:ln>
                <a:noFill/>
              </a:ln>
              <a:effectLst/>
            </p:spPr>
            <p:txBody>
              <a:bodyPr wrap="none" anchor="ctr"/>
              <a:lstStyle/>
              <a:p>
                <a:endParaRPr lang="en-US"/>
              </a:p>
            </p:txBody>
          </p:sp>
        </p:grpSp>
      </p:grpSp>
      <p:grpSp>
        <p:nvGrpSpPr>
          <p:cNvPr id="30" name="Group 82">
            <a:extLst>
              <a:ext uri="{FF2B5EF4-FFF2-40B4-BE49-F238E27FC236}">
                <a16:creationId xmlns:a16="http://schemas.microsoft.com/office/drawing/2014/main" id="{3767E8FB-711C-4B7F-8947-C31CD629661E}"/>
              </a:ext>
            </a:extLst>
          </p:cNvPr>
          <p:cNvGrpSpPr/>
          <p:nvPr/>
        </p:nvGrpSpPr>
        <p:grpSpPr>
          <a:xfrm>
            <a:off x="1540704" y="1827876"/>
            <a:ext cx="689859" cy="1810846"/>
            <a:chOff x="1992659" y="104298"/>
            <a:chExt cx="952413" cy="2761179"/>
          </a:xfrm>
        </p:grpSpPr>
        <p:grpSp>
          <p:nvGrpSpPr>
            <p:cNvPr id="31" name="Group 72">
              <a:extLst>
                <a:ext uri="{FF2B5EF4-FFF2-40B4-BE49-F238E27FC236}">
                  <a16:creationId xmlns:a16="http://schemas.microsoft.com/office/drawing/2014/main" id="{31C8BDEE-FD99-4C6B-B977-C5ACB4F379B2}"/>
                </a:ext>
              </a:extLst>
            </p:cNvPr>
            <p:cNvGrpSpPr/>
            <p:nvPr/>
          </p:nvGrpSpPr>
          <p:grpSpPr>
            <a:xfrm>
              <a:off x="2129895" y="757540"/>
              <a:ext cx="677942" cy="2107937"/>
              <a:chOff x="2129895" y="757540"/>
              <a:chExt cx="677942" cy="2107937"/>
            </a:xfrm>
          </p:grpSpPr>
          <p:sp>
            <p:nvSpPr>
              <p:cNvPr id="35" name="Freeform 14">
                <a:extLst>
                  <a:ext uri="{FF2B5EF4-FFF2-40B4-BE49-F238E27FC236}">
                    <a16:creationId xmlns:a16="http://schemas.microsoft.com/office/drawing/2014/main" id="{7FD68280-1EA7-412A-8970-6C2345263E00}"/>
                  </a:ext>
                </a:extLst>
              </p:cNvPr>
              <p:cNvSpPr>
                <a:spLocks noChangeArrowheads="1"/>
              </p:cNvSpPr>
              <p:nvPr/>
            </p:nvSpPr>
            <p:spPr bwMode="auto">
              <a:xfrm>
                <a:off x="2464749" y="757540"/>
                <a:ext cx="343088" cy="2107937"/>
              </a:xfrm>
              <a:custGeom>
                <a:avLst/>
                <a:gdLst>
                  <a:gd name="T0" fmla="*/ 551 w 552"/>
                  <a:gd name="T1" fmla="*/ 0 h 3388"/>
                  <a:gd name="T2" fmla="*/ 551 w 552"/>
                  <a:gd name="T3" fmla="*/ 0 h 3388"/>
                  <a:gd name="T4" fmla="*/ 0 w 552"/>
                  <a:gd name="T5" fmla="*/ 0 h 3388"/>
                  <a:gd name="T6" fmla="*/ 0 w 552"/>
                  <a:gd name="T7" fmla="*/ 3387 h 3388"/>
                  <a:gd name="T8" fmla="*/ 57 w 552"/>
                  <a:gd name="T9" fmla="*/ 3387 h 3388"/>
                  <a:gd name="T10" fmla="*/ 551 w 552"/>
                  <a:gd name="T11" fmla="*/ 3387 h 3388"/>
                  <a:gd name="T12" fmla="*/ 551 w 552"/>
                  <a:gd name="T13" fmla="*/ 0 h 3388"/>
                </a:gdLst>
                <a:ahLst/>
                <a:cxnLst>
                  <a:cxn ang="0">
                    <a:pos x="T0" y="T1"/>
                  </a:cxn>
                  <a:cxn ang="0">
                    <a:pos x="T2" y="T3"/>
                  </a:cxn>
                  <a:cxn ang="0">
                    <a:pos x="T4" y="T5"/>
                  </a:cxn>
                  <a:cxn ang="0">
                    <a:pos x="T6" y="T7"/>
                  </a:cxn>
                  <a:cxn ang="0">
                    <a:pos x="T8" y="T9"/>
                  </a:cxn>
                  <a:cxn ang="0">
                    <a:pos x="T10" y="T11"/>
                  </a:cxn>
                  <a:cxn ang="0">
                    <a:pos x="T12" y="T13"/>
                  </a:cxn>
                </a:cxnLst>
                <a:rect l="0" t="0" r="r" b="b"/>
                <a:pathLst>
                  <a:path w="552" h="3388">
                    <a:moveTo>
                      <a:pt x="551" y="0"/>
                    </a:moveTo>
                    <a:lnTo>
                      <a:pt x="551" y="0"/>
                    </a:lnTo>
                    <a:cubicBezTo>
                      <a:pt x="0" y="0"/>
                      <a:pt x="0" y="0"/>
                      <a:pt x="0" y="0"/>
                    </a:cubicBezTo>
                    <a:cubicBezTo>
                      <a:pt x="0" y="3387"/>
                      <a:pt x="0" y="3387"/>
                      <a:pt x="0" y="3387"/>
                    </a:cubicBezTo>
                    <a:cubicBezTo>
                      <a:pt x="23" y="3387"/>
                      <a:pt x="34" y="3387"/>
                      <a:pt x="57" y="3387"/>
                    </a:cubicBezTo>
                    <a:cubicBezTo>
                      <a:pt x="459" y="3387"/>
                      <a:pt x="551" y="3387"/>
                      <a:pt x="551" y="3387"/>
                    </a:cubicBezTo>
                    <a:lnTo>
                      <a:pt x="551" y="0"/>
                    </a:lnTo>
                  </a:path>
                </a:pathLst>
              </a:custGeom>
              <a:gradFill>
                <a:gsLst>
                  <a:gs pos="87000">
                    <a:schemeClr val="accent6">
                      <a:lumMod val="75000"/>
                    </a:schemeClr>
                  </a:gs>
                  <a:gs pos="49000">
                    <a:schemeClr val="accent6"/>
                  </a:gs>
                </a:gsLst>
                <a:lin ang="16200000" scaled="1"/>
              </a:gradFill>
              <a:ln>
                <a:noFill/>
              </a:ln>
              <a:effectLst/>
            </p:spPr>
            <p:txBody>
              <a:bodyPr wrap="none" anchor="ctr"/>
              <a:lstStyle/>
              <a:p>
                <a:endParaRPr lang="en-US"/>
              </a:p>
            </p:txBody>
          </p:sp>
          <p:sp>
            <p:nvSpPr>
              <p:cNvPr id="36" name="Freeform 16">
                <a:extLst>
                  <a:ext uri="{FF2B5EF4-FFF2-40B4-BE49-F238E27FC236}">
                    <a16:creationId xmlns:a16="http://schemas.microsoft.com/office/drawing/2014/main" id="{862BD8FE-2226-417B-A87F-E77943772AC1}"/>
                  </a:ext>
                </a:extLst>
              </p:cNvPr>
              <p:cNvSpPr>
                <a:spLocks noChangeArrowheads="1"/>
              </p:cNvSpPr>
              <p:nvPr/>
            </p:nvSpPr>
            <p:spPr bwMode="auto">
              <a:xfrm>
                <a:off x="2129895" y="757540"/>
                <a:ext cx="337598" cy="2107937"/>
              </a:xfrm>
              <a:custGeom>
                <a:avLst/>
                <a:gdLst>
                  <a:gd name="T0" fmla="*/ 540 w 541"/>
                  <a:gd name="T1" fmla="*/ 0 h 3388"/>
                  <a:gd name="T2" fmla="*/ 540 w 541"/>
                  <a:gd name="T3" fmla="*/ 0 h 3388"/>
                  <a:gd name="T4" fmla="*/ 0 w 541"/>
                  <a:gd name="T5" fmla="*/ 0 h 3388"/>
                  <a:gd name="T6" fmla="*/ 0 w 541"/>
                  <a:gd name="T7" fmla="*/ 3031 h 3388"/>
                  <a:gd name="T8" fmla="*/ 540 w 541"/>
                  <a:gd name="T9" fmla="*/ 3387 h 3388"/>
                  <a:gd name="T10" fmla="*/ 540 w 541"/>
                  <a:gd name="T11" fmla="*/ 0 h 3388"/>
                </a:gdLst>
                <a:ahLst/>
                <a:cxnLst>
                  <a:cxn ang="0">
                    <a:pos x="T0" y="T1"/>
                  </a:cxn>
                  <a:cxn ang="0">
                    <a:pos x="T2" y="T3"/>
                  </a:cxn>
                  <a:cxn ang="0">
                    <a:pos x="T4" y="T5"/>
                  </a:cxn>
                  <a:cxn ang="0">
                    <a:pos x="T6" y="T7"/>
                  </a:cxn>
                  <a:cxn ang="0">
                    <a:pos x="T8" y="T9"/>
                  </a:cxn>
                  <a:cxn ang="0">
                    <a:pos x="T10" y="T11"/>
                  </a:cxn>
                </a:cxnLst>
                <a:rect l="0" t="0" r="r" b="b"/>
                <a:pathLst>
                  <a:path w="541" h="3388">
                    <a:moveTo>
                      <a:pt x="540" y="0"/>
                    </a:moveTo>
                    <a:lnTo>
                      <a:pt x="540" y="0"/>
                    </a:lnTo>
                    <a:cubicBezTo>
                      <a:pt x="0" y="0"/>
                      <a:pt x="0" y="0"/>
                      <a:pt x="0" y="0"/>
                    </a:cubicBezTo>
                    <a:cubicBezTo>
                      <a:pt x="0" y="3031"/>
                      <a:pt x="0" y="3031"/>
                      <a:pt x="0" y="3031"/>
                    </a:cubicBezTo>
                    <a:cubicBezTo>
                      <a:pt x="0" y="3031"/>
                      <a:pt x="183" y="3364"/>
                      <a:pt x="540" y="3387"/>
                    </a:cubicBezTo>
                    <a:lnTo>
                      <a:pt x="540" y="0"/>
                    </a:lnTo>
                  </a:path>
                </a:pathLst>
              </a:custGeom>
              <a:solidFill>
                <a:schemeClr val="accent6">
                  <a:lumMod val="60000"/>
                  <a:lumOff val="40000"/>
                </a:schemeClr>
              </a:solidFill>
              <a:ln>
                <a:noFill/>
              </a:ln>
              <a:effectLst/>
            </p:spPr>
            <p:txBody>
              <a:bodyPr wrap="none" anchor="ctr"/>
              <a:lstStyle/>
              <a:p>
                <a:endParaRPr lang="en-US"/>
              </a:p>
            </p:txBody>
          </p:sp>
        </p:grpSp>
        <p:grpSp>
          <p:nvGrpSpPr>
            <p:cNvPr id="32" name="Group 71">
              <a:extLst>
                <a:ext uri="{FF2B5EF4-FFF2-40B4-BE49-F238E27FC236}">
                  <a16:creationId xmlns:a16="http://schemas.microsoft.com/office/drawing/2014/main" id="{CC58561D-D509-49BE-B105-9ACC50143856}"/>
                </a:ext>
              </a:extLst>
            </p:cNvPr>
            <p:cNvGrpSpPr/>
            <p:nvPr/>
          </p:nvGrpSpPr>
          <p:grpSpPr>
            <a:xfrm>
              <a:off x="1992659" y="104298"/>
              <a:ext cx="952413" cy="609326"/>
              <a:chOff x="1992659" y="104298"/>
              <a:chExt cx="952413" cy="609326"/>
            </a:xfrm>
          </p:grpSpPr>
          <p:sp>
            <p:nvSpPr>
              <p:cNvPr id="33" name="Freeform 15">
                <a:extLst>
                  <a:ext uri="{FF2B5EF4-FFF2-40B4-BE49-F238E27FC236}">
                    <a16:creationId xmlns:a16="http://schemas.microsoft.com/office/drawing/2014/main" id="{5EC14461-6C52-4012-BA4A-31E7FE0FA3E2}"/>
                  </a:ext>
                </a:extLst>
              </p:cNvPr>
              <p:cNvSpPr>
                <a:spLocks noChangeArrowheads="1"/>
              </p:cNvSpPr>
              <p:nvPr/>
            </p:nvSpPr>
            <p:spPr bwMode="auto">
              <a:xfrm>
                <a:off x="2464749" y="104298"/>
                <a:ext cx="480323" cy="609326"/>
              </a:xfrm>
              <a:custGeom>
                <a:avLst/>
                <a:gdLst>
                  <a:gd name="T0" fmla="*/ 608 w 770"/>
                  <a:gd name="T1" fmla="*/ 689 h 977"/>
                  <a:gd name="T2" fmla="*/ 608 w 770"/>
                  <a:gd name="T3" fmla="*/ 689 h 977"/>
                  <a:gd name="T4" fmla="*/ 666 w 770"/>
                  <a:gd name="T5" fmla="*/ 700 h 977"/>
                  <a:gd name="T6" fmla="*/ 734 w 770"/>
                  <a:gd name="T7" fmla="*/ 666 h 977"/>
                  <a:gd name="T8" fmla="*/ 723 w 770"/>
                  <a:gd name="T9" fmla="*/ 551 h 977"/>
                  <a:gd name="T10" fmla="*/ 57 w 770"/>
                  <a:gd name="T11" fmla="*/ 11 h 977"/>
                  <a:gd name="T12" fmla="*/ 0 w 770"/>
                  <a:gd name="T13" fmla="*/ 0 h 977"/>
                  <a:gd name="T14" fmla="*/ 0 w 770"/>
                  <a:gd name="T15" fmla="*/ 976 h 977"/>
                  <a:gd name="T16" fmla="*/ 551 w 770"/>
                  <a:gd name="T17" fmla="*/ 976 h 977"/>
                  <a:gd name="T18" fmla="*/ 551 w 770"/>
                  <a:gd name="T19" fmla="*/ 643 h 977"/>
                  <a:gd name="T20" fmla="*/ 608 w 770"/>
                  <a:gd name="T21" fmla="*/ 689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977">
                    <a:moveTo>
                      <a:pt x="608" y="689"/>
                    </a:moveTo>
                    <a:lnTo>
                      <a:pt x="608" y="689"/>
                    </a:lnTo>
                    <a:cubicBezTo>
                      <a:pt x="631" y="700"/>
                      <a:pt x="643" y="700"/>
                      <a:pt x="666" y="700"/>
                    </a:cubicBezTo>
                    <a:cubicBezTo>
                      <a:pt x="688" y="700"/>
                      <a:pt x="723" y="689"/>
                      <a:pt x="734" y="666"/>
                    </a:cubicBezTo>
                    <a:cubicBezTo>
                      <a:pt x="769" y="632"/>
                      <a:pt x="758" y="574"/>
                      <a:pt x="723" y="551"/>
                    </a:cubicBezTo>
                    <a:cubicBezTo>
                      <a:pt x="57" y="11"/>
                      <a:pt x="57" y="11"/>
                      <a:pt x="57" y="11"/>
                    </a:cubicBezTo>
                    <a:cubicBezTo>
                      <a:pt x="45" y="0"/>
                      <a:pt x="23" y="0"/>
                      <a:pt x="0" y="0"/>
                    </a:cubicBezTo>
                    <a:cubicBezTo>
                      <a:pt x="0" y="976"/>
                      <a:pt x="0" y="976"/>
                      <a:pt x="0" y="976"/>
                    </a:cubicBezTo>
                    <a:cubicBezTo>
                      <a:pt x="551" y="976"/>
                      <a:pt x="551" y="976"/>
                      <a:pt x="551" y="976"/>
                    </a:cubicBezTo>
                    <a:cubicBezTo>
                      <a:pt x="551" y="643"/>
                      <a:pt x="551" y="643"/>
                      <a:pt x="551" y="643"/>
                    </a:cubicBezTo>
                    <a:lnTo>
                      <a:pt x="608" y="689"/>
                    </a:lnTo>
                  </a:path>
                </a:pathLst>
              </a:custGeom>
              <a:gradFill>
                <a:gsLst>
                  <a:gs pos="87000">
                    <a:schemeClr val="accent6">
                      <a:lumMod val="75000"/>
                    </a:schemeClr>
                  </a:gs>
                  <a:gs pos="49000">
                    <a:schemeClr val="accent6"/>
                  </a:gs>
                </a:gsLst>
                <a:lin ang="16200000" scaled="1"/>
              </a:gradFill>
              <a:ln>
                <a:noFill/>
              </a:ln>
              <a:effectLst/>
            </p:spPr>
            <p:txBody>
              <a:bodyPr wrap="none" anchor="ctr"/>
              <a:lstStyle/>
              <a:p>
                <a:endParaRPr lang="en-US"/>
              </a:p>
            </p:txBody>
          </p:sp>
          <p:sp>
            <p:nvSpPr>
              <p:cNvPr id="34" name="Freeform 17">
                <a:extLst>
                  <a:ext uri="{FF2B5EF4-FFF2-40B4-BE49-F238E27FC236}">
                    <a16:creationId xmlns:a16="http://schemas.microsoft.com/office/drawing/2014/main" id="{4C050F95-1A16-4D90-9D7D-DB8A2221FDD3}"/>
                  </a:ext>
                </a:extLst>
              </p:cNvPr>
              <p:cNvSpPr>
                <a:spLocks noChangeArrowheads="1"/>
              </p:cNvSpPr>
              <p:nvPr/>
            </p:nvSpPr>
            <p:spPr bwMode="auto">
              <a:xfrm>
                <a:off x="1992659" y="104298"/>
                <a:ext cx="472090" cy="609326"/>
              </a:xfrm>
              <a:custGeom>
                <a:avLst/>
                <a:gdLst>
                  <a:gd name="T0" fmla="*/ 758 w 759"/>
                  <a:gd name="T1" fmla="*/ 976 h 977"/>
                  <a:gd name="T2" fmla="*/ 758 w 759"/>
                  <a:gd name="T3" fmla="*/ 976 h 977"/>
                  <a:gd name="T4" fmla="*/ 758 w 759"/>
                  <a:gd name="T5" fmla="*/ 0 h 977"/>
                  <a:gd name="T6" fmla="*/ 700 w 759"/>
                  <a:gd name="T7" fmla="*/ 11 h 977"/>
                  <a:gd name="T8" fmla="*/ 46 w 759"/>
                  <a:gd name="T9" fmla="*/ 551 h 977"/>
                  <a:gd name="T10" fmla="*/ 23 w 759"/>
                  <a:gd name="T11" fmla="*/ 666 h 977"/>
                  <a:gd name="T12" fmla="*/ 149 w 759"/>
                  <a:gd name="T13" fmla="*/ 689 h 977"/>
                  <a:gd name="T14" fmla="*/ 218 w 759"/>
                  <a:gd name="T15" fmla="*/ 643 h 977"/>
                  <a:gd name="T16" fmla="*/ 218 w 759"/>
                  <a:gd name="T17" fmla="*/ 976 h 977"/>
                  <a:gd name="T18" fmla="*/ 758 w 759"/>
                  <a:gd name="T19" fmla="*/ 97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9" h="977">
                    <a:moveTo>
                      <a:pt x="758" y="976"/>
                    </a:moveTo>
                    <a:lnTo>
                      <a:pt x="758" y="976"/>
                    </a:lnTo>
                    <a:cubicBezTo>
                      <a:pt x="758" y="0"/>
                      <a:pt x="758" y="0"/>
                      <a:pt x="758" y="0"/>
                    </a:cubicBezTo>
                    <a:cubicBezTo>
                      <a:pt x="746" y="0"/>
                      <a:pt x="723" y="0"/>
                      <a:pt x="700" y="11"/>
                    </a:cubicBezTo>
                    <a:cubicBezTo>
                      <a:pt x="46" y="551"/>
                      <a:pt x="46" y="551"/>
                      <a:pt x="46" y="551"/>
                    </a:cubicBezTo>
                    <a:cubicBezTo>
                      <a:pt x="0" y="574"/>
                      <a:pt x="0" y="632"/>
                      <a:pt x="23" y="666"/>
                    </a:cubicBezTo>
                    <a:cubicBezTo>
                      <a:pt x="57" y="712"/>
                      <a:pt x="114" y="712"/>
                      <a:pt x="149" y="689"/>
                    </a:cubicBezTo>
                    <a:cubicBezTo>
                      <a:pt x="218" y="643"/>
                      <a:pt x="218" y="643"/>
                      <a:pt x="218" y="643"/>
                    </a:cubicBezTo>
                    <a:cubicBezTo>
                      <a:pt x="218" y="976"/>
                      <a:pt x="218" y="976"/>
                      <a:pt x="218" y="976"/>
                    </a:cubicBezTo>
                    <a:lnTo>
                      <a:pt x="758" y="976"/>
                    </a:lnTo>
                  </a:path>
                </a:pathLst>
              </a:custGeom>
              <a:solidFill>
                <a:schemeClr val="accent6">
                  <a:lumMod val="60000"/>
                  <a:lumOff val="40000"/>
                </a:schemeClr>
              </a:solidFill>
              <a:ln>
                <a:noFill/>
              </a:ln>
              <a:effectLst/>
            </p:spPr>
            <p:txBody>
              <a:bodyPr wrap="none" anchor="ctr"/>
              <a:lstStyle/>
              <a:p>
                <a:endParaRPr lang="en-US"/>
              </a:p>
            </p:txBody>
          </p:sp>
        </p:grpSp>
      </p:grpSp>
      <p:grpSp>
        <p:nvGrpSpPr>
          <p:cNvPr id="37" name="Group 160">
            <a:extLst>
              <a:ext uri="{FF2B5EF4-FFF2-40B4-BE49-F238E27FC236}">
                <a16:creationId xmlns:a16="http://schemas.microsoft.com/office/drawing/2014/main" id="{FA8D00DF-932A-4688-935B-4E3A262DAEEA}"/>
              </a:ext>
            </a:extLst>
          </p:cNvPr>
          <p:cNvGrpSpPr/>
          <p:nvPr/>
        </p:nvGrpSpPr>
        <p:grpSpPr>
          <a:xfrm>
            <a:off x="580431" y="1083399"/>
            <a:ext cx="598468" cy="2774510"/>
            <a:chOff x="790668" y="575633"/>
            <a:chExt cx="960648" cy="2774510"/>
          </a:xfrm>
        </p:grpSpPr>
        <p:sp>
          <p:nvSpPr>
            <p:cNvPr id="38" name="Freeform 18">
              <a:extLst>
                <a:ext uri="{FF2B5EF4-FFF2-40B4-BE49-F238E27FC236}">
                  <a16:creationId xmlns:a16="http://schemas.microsoft.com/office/drawing/2014/main" id="{904A53AA-640F-4692-9A71-D64128CFEFDE}"/>
                </a:ext>
              </a:extLst>
            </p:cNvPr>
            <p:cNvSpPr>
              <a:spLocks noChangeArrowheads="1"/>
            </p:cNvSpPr>
            <p:nvPr/>
          </p:nvSpPr>
          <p:spPr bwMode="auto">
            <a:xfrm>
              <a:off x="1270991" y="1233971"/>
              <a:ext cx="343090" cy="2116172"/>
            </a:xfrm>
            <a:custGeom>
              <a:avLst/>
              <a:gdLst>
                <a:gd name="T0" fmla="*/ 551 w 552"/>
                <a:gd name="T1" fmla="*/ 0 h 3399"/>
                <a:gd name="T2" fmla="*/ 551 w 552"/>
                <a:gd name="T3" fmla="*/ 0 h 3399"/>
                <a:gd name="T4" fmla="*/ 0 w 552"/>
                <a:gd name="T5" fmla="*/ 0 h 3399"/>
                <a:gd name="T6" fmla="*/ 0 w 552"/>
                <a:gd name="T7" fmla="*/ 3398 h 3399"/>
                <a:gd name="T8" fmla="*/ 57 w 552"/>
                <a:gd name="T9" fmla="*/ 3398 h 3399"/>
                <a:gd name="T10" fmla="*/ 551 w 552"/>
                <a:gd name="T11" fmla="*/ 3398 h 3399"/>
                <a:gd name="T12" fmla="*/ 551 w 552"/>
                <a:gd name="T13" fmla="*/ 0 h 3399"/>
              </a:gdLst>
              <a:ahLst/>
              <a:cxnLst>
                <a:cxn ang="0">
                  <a:pos x="T0" y="T1"/>
                </a:cxn>
                <a:cxn ang="0">
                  <a:pos x="T2" y="T3"/>
                </a:cxn>
                <a:cxn ang="0">
                  <a:pos x="T4" y="T5"/>
                </a:cxn>
                <a:cxn ang="0">
                  <a:pos x="T6" y="T7"/>
                </a:cxn>
                <a:cxn ang="0">
                  <a:pos x="T8" y="T9"/>
                </a:cxn>
                <a:cxn ang="0">
                  <a:pos x="T10" y="T11"/>
                </a:cxn>
                <a:cxn ang="0">
                  <a:pos x="T12" y="T13"/>
                </a:cxn>
              </a:cxnLst>
              <a:rect l="0" t="0" r="r" b="b"/>
              <a:pathLst>
                <a:path w="552" h="3399">
                  <a:moveTo>
                    <a:pt x="551" y="0"/>
                  </a:moveTo>
                  <a:lnTo>
                    <a:pt x="551" y="0"/>
                  </a:lnTo>
                  <a:cubicBezTo>
                    <a:pt x="0" y="0"/>
                    <a:pt x="0" y="0"/>
                    <a:pt x="0" y="0"/>
                  </a:cubicBezTo>
                  <a:cubicBezTo>
                    <a:pt x="0" y="3398"/>
                    <a:pt x="0" y="3398"/>
                    <a:pt x="0" y="3398"/>
                  </a:cubicBezTo>
                  <a:cubicBezTo>
                    <a:pt x="22" y="3398"/>
                    <a:pt x="34" y="3398"/>
                    <a:pt x="57" y="3398"/>
                  </a:cubicBezTo>
                  <a:cubicBezTo>
                    <a:pt x="447" y="3398"/>
                    <a:pt x="551" y="3398"/>
                    <a:pt x="551" y="3398"/>
                  </a:cubicBezTo>
                  <a:lnTo>
                    <a:pt x="551" y="0"/>
                  </a:lnTo>
                </a:path>
              </a:pathLst>
            </a:custGeom>
            <a:gradFill>
              <a:gsLst>
                <a:gs pos="87000">
                  <a:schemeClr val="accent3">
                    <a:lumMod val="75000"/>
                  </a:schemeClr>
                </a:gs>
                <a:gs pos="49000">
                  <a:schemeClr val="accent3">
                    <a:lumMod val="60000"/>
                    <a:lumOff val="40000"/>
                  </a:schemeClr>
                </a:gs>
              </a:gsLst>
              <a:lin ang="16200000" scaled="1"/>
            </a:gradFill>
            <a:ln>
              <a:noFill/>
            </a:ln>
            <a:effectLst/>
          </p:spPr>
          <p:txBody>
            <a:bodyPr wrap="none" anchor="ctr"/>
            <a:lstStyle/>
            <a:p>
              <a:endParaRPr lang="en-US"/>
            </a:p>
          </p:txBody>
        </p:sp>
        <p:sp>
          <p:nvSpPr>
            <p:cNvPr id="39" name="Freeform 20">
              <a:extLst>
                <a:ext uri="{FF2B5EF4-FFF2-40B4-BE49-F238E27FC236}">
                  <a16:creationId xmlns:a16="http://schemas.microsoft.com/office/drawing/2014/main" id="{8BAF830B-84D5-489E-84FB-C4E718F029A8}"/>
                </a:ext>
              </a:extLst>
            </p:cNvPr>
            <p:cNvSpPr>
              <a:spLocks noChangeArrowheads="1"/>
            </p:cNvSpPr>
            <p:nvPr/>
          </p:nvSpPr>
          <p:spPr bwMode="auto">
            <a:xfrm>
              <a:off x="927903" y="1233971"/>
              <a:ext cx="343088" cy="2116172"/>
            </a:xfrm>
            <a:custGeom>
              <a:avLst/>
              <a:gdLst>
                <a:gd name="T0" fmla="*/ 552 w 553"/>
                <a:gd name="T1" fmla="*/ 0 h 3399"/>
                <a:gd name="T2" fmla="*/ 552 w 553"/>
                <a:gd name="T3" fmla="*/ 0 h 3399"/>
                <a:gd name="T4" fmla="*/ 0 w 553"/>
                <a:gd name="T5" fmla="*/ 0 h 3399"/>
                <a:gd name="T6" fmla="*/ 0 w 553"/>
                <a:gd name="T7" fmla="*/ 3031 h 3399"/>
                <a:gd name="T8" fmla="*/ 552 w 553"/>
                <a:gd name="T9" fmla="*/ 3398 h 3399"/>
                <a:gd name="T10" fmla="*/ 552 w 553"/>
                <a:gd name="T11" fmla="*/ 0 h 3399"/>
              </a:gdLst>
              <a:ahLst/>
              <a:cxnLst>
                <a:cxn ang="0">
                  <a:pos x="T0" y="T1"/>
                </a:cxn>
                <a:cxn ang="0">
                  <a:pos x="T2" y="T3"/>
                </a:cxn>
                <a:cxn ang="0">
                  <a:pos x="T4" y="T5"/>
                </a:cxn>
                <a:cxn ang="0">
                  <a:pos x="T6" y="T7"/>
                </a:cxn>
                <a:cxn ang="0">
                  <a:pos x="T8" y="T9"/>
                </a:cxn>
                <a:cxn ang="0">
                  <a:pos x="T10" y="T11"/>
                </a:cxn>
              </a:cxnLst>
              <a:rect l="0" t="0" r="r" b="b"/>
              <a:pathLst>
                <a:path w="553" h="3399">
                  <a:moveTo>
                    <a:pt x="552" y="0"/>
                  </a:moveTo>
                  <a:lnTo>
                    <a:pt x="552" y="0"/>
                  </a:lnTo>
                  <a:cubicBezTo>
                    <a:pt x="0" y="0"/>
                    <a:pt x="0" y="0"/>
                    <a:pt x="0" y="0"/>
                  </a:cubicBezTo>
                  <a:cubicBezTo>
                    <a:pt x="0" y="3031"/>
                    <a:pt x="0" y="3031"/>
                    <a:pt x="0" y="3031"/>
                  </a:cubicBezTo>
                  <a:cubicBezTo>
                    <a:pt x="0" y="3031"/>
                    <a:pt x="184" y="3363"/>
                    <a:pt x="552" y="3398"/>
                  </a:cubicBezTo>
                  <a:lnTo>
                    <a:pt x="552" y="0"/>
                  </a:lnTo>
                </a:path>
              </a:pathLst>
            </a:custGeom>
            <a:solidFill>
              <a:srgbClr val="00AD9C"/>
            </a:solidFill>
            <a:ln>
              <a:noFill/>
            </a:ln>
            <a:effectLst/>
          </p:spPr>
          <p:txBody>
            <a:bodyPr wrap="none" anchor="ctr"/>
            <a:lstStyle/>
            <a:p>
              <a:endParaRPr lang="en-US"/>
            </a:p>
          </p:txBody>
        </p:sp>
        <p:sp>
          <p:nvSpPr>
            <p:cNvPr id="40" name="Freeform 19">
              <a:extLst>
                <a:ext uri="{FF2B5EF4-FFF2-40B4-BE49-F238E27FC236}">
                  <a16:creationId xmlns:a16="http://schemas.microsoft.com/office/drawing/2014/main" id="{67E5DD84-D39B-42DF-B012-AF8198A509D3}"/>
                </a:ext>
              </a:extLst>
            </p:cNvPr>
            <p:cNvSpPr>
              <a:spLocks noChangeArrowheads="1"/>
            </p:cNvSpPr>
            <p:nvPr/>
          </p:nvSpPr>
          <p:spPr bwMode="auto">
            <a:xfrm>
              <a:off x="1270991" y="575633"/>
              <a:ext cx="480325" cy="609326"/>
            </a:xfrm>
            <a:custGeom>
              <a:avLst/>
              <a:gdLst>
                <a:gd name="T0" fmla="*/ 608 w 770"/>
                <a:gd name="T1" fmla="*/ 689 h 977"/>
                <a:gd name="T2" fmla="*/ 608 w 770"/>
                <a:gd name="T3" fmla="*/ 689 h 977"/>
                <a:gd name="T4" fmla="*/ 665 w 770"/>
                <a:gd name="T5" fmla="*/ 712 h 977"/>
                <a:gd name="T6" fmla="*/ 734 w 770"/>
                <a:gd name="T7" fmla="*/ 677 h 977"/>
                <a:gd name="T8" fmla="*/ 723 w 770"/>
                <a:gd name="T9" fmla="*/ 551 h 977"/>
                <a:gd name="T10" fmla="*/ 57 w 770"/>
                <a:gd name="T11" fmla="*/ 23 h 977"/>
                <a:gd name="T12" fmla="*/ 0 w 770"/>
                <a:gd name="T13" fmla="*/ 0 h 977"/>
                <a:gd name="T14" fmla="*/ 0 w 770"/>
                <a:gd name="T15" fmla="*/ 976 h 977"/>
                <a:gd name="T16" fmla="*/ 551 w 770"/>
                <a:gd name="T17" fmla="*/ 976 h 977"/>
                <a:gd name="T18" fmla="*/ 551 w 770"/>
                <a:gd name="T19" fmla="*/ 643 h 977"/>
                <a:gd name="T20" fmla="*/ 608 w 770"/>
                <a:gd name="T21" fmla="*/ 689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977">
                  <a:moveTo>
                    <a:pt x="608" y="689"/>
                  </a:moveTo>
                  <a:lnTo>
                    <a:pt x="608" y="689"/>
                  </a:lnTo>
                  <a:cubicBezTo>
                    <a:pt x="619" y="712"/>
                    <a:pt x="643" y="712"/>
                    <a:pt x="665" y="712"/>
                  </a:cubicBezTo>
                  <a:cubicBezTo>
                    <a:pt x="688" y="712"/>
                    <a:pt x="711" y="701"/>
                    <a:pt x="734" y="677"/>
                  </a:cubicBezTo>
                  <a:cubicBezTo>
                    <a:pt x="769" y="643"/>
                    <a:pt x="757" y="586"/>
                    <a:pt x="723" y="551"/>
                  </a:cubicBezTo>
                  <a:cubicBezTo>
                    <a:pt x="57" y="23"/>
                    <a:pt x="57" y="23"/>
                    <a:pt x="57" y="23"/>
                  </a:cubicBezTo>
                  <a:cubicBezTo>
                    <a:pt x="34" y="12"/>
                    <a:pt x="22" y="0"/>
                    <a:pt x="0" y="0"/>
                  </a:cubicBezTo>
                  <a:cubicBezTo>
                    <a:pt x="0" y="976"/>
                    <a:pt x="0" y="976"/>
                    <a:pt x="0" y="976"/>
                  </a:cubicBezTo>
                  <a:cubicBezTo>
                    <a:pt x="551" y="976"/>
                    <a:pt x="551" y="976"/>
                    <a:pt x="551" y="976"/>
                  </a:cubicBezTo>
                  <a:cubicBezTo>
                    <a:pt x="551" y="643"/>
                    <a:pt x="551" y="643"/>
                    <a:pt x="551" y="643"/>
                  </a:cubicBezTo>
                  <a:lnTo>
                    <a:pt x="608" y="689"/>
                  </a:lnTo>
                </a:path>
              </a:pathLst>
            </a:custGeom>
            <a:gradFill>
              <a:gsLst>
                <a:gs pos="87000">
                  <a:schemeClr val="accent3">
                    <a:lumMod val="75000"/>
                  </a:schemeClr>
                </a:gs>
                <a:gs pos="2000">
                  <a:schemeClr val="accent3">
                    <a:lumMod val="60000"/>
                    <a:lumOff val="40000"/>
                  </a:schemeClr>
                </a:gs>
              </a:gsLst>
              <a:lin ang="16200000" scaled="1"/>
            </a:gradFill>
            <a:ln>
              <a:noFill/>
            </a:ln>
            <a:effectLst/>
          </p:spPr>
          <p:txBody>
            <a:bodyPr wrap="none" anchor="ctr"/>
            <a:lstStyle/>
            <a:p>
              <a:endParaRPr lang="en-US"/>
            </a:p>
          </p:txBody>
        </p:sp>
        <p:sp>
          <p:nvSpPr>
            <p:cNvPr id="41" name="Freeform 21">
              <a:extLst>
                <a:ext uri="{FF2B5EF4-FFF2-40B4-BE49-F238E27FC236}">
                  <a16:creationId xmlns:a16="http://schemas.microsoft.com/office/drawing/2014/main" id="{1D7079C7-DBF7-4F24-9891-BF02EDD3289D}"/>
                </a:ext>
              </a:extLst>
            </p:cNvPr>
            <p:cNvSpPr>
              <a:spLocks noChangeArrowheads="1"/>
            </p:cNvSpPr>
            <p:nvPr/>
          </p:nvSpPr>
          <p:spPr bwMode="auto">
            <a:xfrm>
              <a:off x="790668" y="575633"/>
              <a:ext cx="480323" cy="609326"/>
            </a:xfrm>
            <a:custGeom>
              <a:avLst/>
              <a:gdLst>
                <a:gd name="T0" fmla="*/ 770 w 771"/>
                <a:gd name="T1" fmla="*/ 976 h 977"/>
                <a:gd name="T2" fmla="*/ 770 w 771"/>
                <a:gd name="T3" fmla="*/ 976 h 977"/>
                <a:gd name="T4" fmla="*/ 770 w 771"/>
                <a:gd name="T5" fmla="*/ 0 h 977"/>
                <a:gd name="T6" fmla="*/ 712 w 771"/>
                <a:gd name="T7" fmla="*/ 23 h 977"/>
                <a:gd name="T8" fmla="*/ 46 w 771"/>
                <a:gd name="T9" fmla="*/ 551 h 977"/>
                <a:gd name="T10" fmla="*/ 35 w 771"/>
                <a:gd name="T11" fmla="*/ 677 h 977"/>
                <a:gd name="T12" fmla="*/ 161 w 771"/>
                <a:gd name="T13" fmla="*/ 689 h 977"/>
                <a:gd name="T14" fmla="*/ 218 w 771"/>
                <a:gd name="T15" fmla="*/ 643 h 977"/>
                <a:gd name="T16" fmla="*/ 218 w 771"/>
                <a:gd name="T17" fmla="*/ 976 h 977"/>
                <a:gd name="T18" fmla="*/ 770 w 771"/>
                <a:gd name="T19" fmla="*/ 97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977">
                  <a:moveTo>
                    <a:pt x="770" y="976"/>
                  </a:moveTo>
                  <a:lnTo>
                    <a:pt x="770" y="976"/>
                  </a:lnTo>
                  <a:cubicBezTo>
                    <a:pt x="770" y="0"/>
                    <a:pt x="770" y="0"/>
                    <a:pt x="770" y="0"/>
                  </a:cubicBezTo>
                  <a:cubicBezTo>
                    <a:pt x="746" y="0"/>
                    <a:pt x="735" y="12"/>
                    <a:pt x="712" y="23"/>
                  </a:cubicBezTo>
                  <a:cubicBezTo>
                    <a:pt x="46" y="551"/>
                    <a:pt x="46" y="551"/>
                    <a:pt x="46" y="551"/>
                  </a:cubicBezTo>
                  <a:cubicBezTo>
                    <a:pt x="11" y="586"/>
                    <a:pt x="0" y="643"/>
                    <a:pt x="35" y="677"/>
                  </a:cubicBezTo>
                  <a:cubicBezTo>
                    <a:pt x="69" y="723"/>
                    <a:pt x="126" y="723"/>
                    <a:pt x="161" y="689"/>
                  </a:cubicBezTo>
                  <a:cubicBezTo>
                    <a:pt x="218" y="643"/>
                    <a:pt x="218" y="643"/>
                    <a:pt x="218" y="643"/>
                  </a:cubicBezTo>
                  <a:cubicBezTo>
                    <a:pt x="218" y="976"/>
                    <a:pt x="218" y="976"/>
                    <a:pt x="218" y="976"/>
                  </a:cubicBezTo>
                  <a:lnTo>
                    <a:pt x="770" y="976"/>
                  </a:lnTo>
                </a:path>
              </a:pathLst>
            </a:custGeom>
            <a:solidFill>
              <a:srgbClr val="00AD9C"/>
            </a:solidFill>
            <a:ln>
              <a:noFill/>
            </a:ln>
            <a:effectLst/>
          </p:spPr>
          <p:txBody>
            <a:bodyPr wrap="none" anchor="ctr"/>
            <a:lstStyle/>
            <a:p>
              <a:endParaRPr lang="en-US"/>
            </a:p>
          </p:txBody>
        </p:sp>
      </p:grpSp>
      <p:grpSp>
        <p:nvGrpSpPr>
          <p:cNvPr id="42" name="Group 139">
            <a:extLst>
              <a:ext uri="{FF2B5EF4-FFF2-40B4-BE49-F238E27FC236}">
                <a16:creationId xmlns:a16="http://schemas.microsoft.com/office/drawing/2014/main" id="{8D1C9B48-46A6-4FB2-8333-2DBF5680099C}"/>
              </a:ext>
            </a:extLst>
          </p:cNvPr>
          <p:cNvGrpSpPr/>
          <p:nvPr/>
        </p:nvGrpSpPr>
        <p:grpSpPr>
          <a:xfrm>
            <a:off x="2446697" y="1257429"/>
            <a:ext cx="7249856" cy="611544"/>
            <a:chOff x="3951229" y="795966"/>
            <a:chExt cx="8079633" cy="949669"/>
          </a:xfrm>
        </p:grpSpPr>
        <p:grpSp>
          <p:nvGrpSpPr>
            <p:cNvPr id="43" name="Group 138">
              <a:extLst>
                <a:ext uri="{FF2B5EF4-FFF2-40B4-BE49-F238E27FC236}">
                  <a16:creationId xmlns:a16="http://schemas.microsoft.com/office/drawing/2014/main" id="{FAA17204-D511-4730-A3AC-C8014872C6A5}"/>
                </a:ext>
              </a:extLst>
            </p:cNvPr>
            <p:cNvGrpSpPr/>
            <p:nvPr/>
          </p:nvGrpSpPr>
          <p:grpSpPr>
            <a:xfrm>
              <a:off x="3951229" y="795966"/>
              <a:ext cx="8079633" cy="949669"/>
              <a:chOff x="3951229" y="795966"/>
              <a:chExt cx="8079633" cy="949669"/>
            </a:xfrm>
          </p:grpSpPr>
          <p:grpSp>
            <p:nvGrpSpPr>
              <p:cNvPr id="45" name="Group 74">
                <a:extLst>
                  <a:ext uri="{FF2B5EF4-FFF2-40B4-BE49-F238E27FC236}">
                    <a16:creationId xmlns:a16="http://schemas.microsoft.com/office/drawing/2014/main" id="{523D7EED-565E-48E8-9761-15AC529F150D}"/>
                  </a:ext>
                </a:extLst>
              </p:cNvPr>
              <p:cNvGrpSpPr/>
              <p:nvPr/>
            </p:nvGrpSpPr>
            <p:grpSpPr>
              <a:xfrm>
                <a:off x="3951229" y="911948"/>
                <a:ext cx="7353076" cy="686178"/>
                <a:chOff x="3694379" y="922222"/>
                <a:chExt cx="7353076" cy="686178"/>
              </a:xfrm>
              <a:gradFill>
                <a:gsLst>
                  <a:gs pos="39000">
                    <a:schemeClr val="accent5">
                      <a:lumMod val="60000"/>
                      <a:lumOff val="40000"/>
                    </a:schemeClr>
                  </a:gs>
                  <a:gs pos="98000">
                    <a:schemeClr val="accent5">
                      <a:lumMod val="75000"/>
                    </a:schemeClr>
                  </a:gs>
                </a:gsLst>
                <a:lin ang="16200000" scaled="1"/>
              </a:gradFill>
            </p:grpSpPr>
            <p:sp>
              <p:nvSpPr>
                <p:cNvPr id="49" name="Freeform 6">
                  <a:extLst>
                    <a:ext uri="{FF2B5EF4-FFF2-40B4-BE49-F238E27FC236}">
                      <a16:creationId xmlns:a16="http://schemas.microsoft.com/office/drawing/2014/main" id="{27E1195B-3187-44B3-84F8-D5DAE9679200}"/>
                    </a:ext>
                  </a:extLst>
                </p:cNvPr>
                <p:cNvSpPr>
                  <a:spLocks noChangeArrowheads="1"/>
                </p:cNvSpPr>
                <p:nvPr/>
              </p:nvSpPr>
              <p:spPr bwMode="auto">
                <a:xfrm>
                  <a:off x="3694379" y="1265312"/>
                  <a:ext cx="7353076" cy="343088"/>
                </a:xfrm>
                <a:custGeom>
                  <a:avLst/>
                  <a:gdLst>
                    <a:gd name="T0" fmla="*/ 11814 w 11815"/>
                    <a:gd name="T1" fmla="*/ 0 h 552"/>
                    <a:gd name="T2" fmla="*/ 11814 w 11815"/>
                    <a:gd name="T3" fmla="*/ 0 h 552"/>
                    <a:gd name="T4" fmla="*/ 0 w 11815"/>
                    <a:gd name="T5" fmla="*/ 0 h 552"/>
                    <a:gd name="T6" fmla="*/ 0 w 11815"/>
                    <a:gd name="T7" fmla="*/ 58 h 552"/>
                    <a:gd name="T8" fmla="*/ 0 w 11815"/>
                    <a:gd name="T9" fmla="*/ 551 h 552"/>
                    <a:gd name="T10" fmla="*/ 11814 w 11815"/>
                    <a:gd name="T11" fmla="*/ 551 h 552"/>
                    <a:gd name="T12" fmla="*/ 11814 w 11815"/>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11815" h="552">
                      <a:moveTo>
                        <a:pt x="11814" y="0"/>
                      </a:moveTo>
                      <a:lnTo>
                        <a:pt x="11814" y="0"/>
                      </a:lnTo>
                      <a:cubicBezTo>
                        <a:pt x="0" y="0"/>
                        <a:pt x="0" y="0"/>
                        <a:pt x="0" y="0"/>
                      </a:cubicBezTo>
                      <a:cubicBezTo>
                        <a:pt x="0" y="23"/>
                        <a:pt x="0" y="35"/>
                        <a:pt x="0" y="58"/>
                      </a:cubicBezTo>
                      <a:cubicBezTo>
                        <a:pt x="0" y="448"/>
                        <a:pt x="0" y="551"/>
                        <a:pt x="0" y="551"/>
                      </a:cubicBezTo>
                      <a:cubicBezTo>
                        <a:pt x="11814" y="551"/>
                        <a:pt x="11814" y="551"/>
                        <a:pt x="11814" y="551"/>
                      </a:cubicBezTo>
                      <a:lnTo>
                        <a:pt x="11814" y="0"/>
                      </a:lnTo>
                    </a:path>
                  </a:pathLst>
                </a:custGeom>
                <a:grpFill/>
                <a:ln>
                  <a:noFill/>
                </a:ln>
                <a:effectLst/>
              </p:spPr>
              <p:txBody>
                <a:bodyPr wrap="none" anchor="ctr"/>
                <a:lstStyle/>
                <a:p>
                  <a:endParaRPr lang="en-US"/>
                </a:p>
              </p:txBody>
            </p:sp>
            <p:sp>
              <p:nvSpPr>
                <p:cNvPr id="50" name="Freeform 8">
                  <a:extLst>
                    <a:ext uri="{FF2B5EF4-FFF2-40B4-BE49-F238E27FC236}">
                      <a16:creationId xmlns:a16="http://schemas.microsoft.com/office/drawing/2014/main" id="{38E4EDE5-6F77-4E3B-9F29-EC7981BBBCAB}"/>
                    </a:ext>
                  </a:extLst>
                </p:cNvPr>
                <p:cNvSpPr>
                  <a:spLocks noChangeArrowheads="1"/>
                </p:cNvSpPr>
                <p:nvPr/>
              </p:nvSpPr>
              <p:spPr bwMode="auto">
                <a:xfrm>
                  <a:off x="3694379" y="922222"/>
                  <a:ext cx="7353076" cy="343090"/>
                </a:xfrm>
                <a:custGeom>
                  <a:avLst/>
                  <a:gdLst>
                    <a:gd name="T0" fmla="*/ 11814 w 11815"/>
                    <a:gd name="T1" fmla="*/ 0 h 552"/>
                    <a:gd name="T2" fmla="*/ 11814 w 11815"/>
                    <a:gd name="T3" fmla="*/ 0 h 552"/>
                    <a:gd name="T4" fmla="*/ 356 w 11815"/>
                    <a:gd name="T5" fmla="*/ 0 h 552"/>
                    <a:gd name="T6" fmla="*/ 0 w 11815"/>
                    <a:gd name="T7" fmla="*/ 551 h 552"/>
                    <a:gd name="T8" fmla="*/ 11814 w 11815"/>
                    <a:gd name="T9" fmla="*/ 551 h 552"/>
                    <a:gd name="T10" fmla="*/ 11814 w 11815"/>
                    <a:gd name="T11" fmla="*/ 0 h 552"/>
                  </a:gdLst>
                  <a:ahLst/>
                  <a:cxnLst>
                    <a:cxn ang="0">
                      <a:pos x="T0" y="T1"/>
                    </a:cxn>
                    <a:cxn ang="0">
                      <a:pos x="T2" y="T3"/>
                    </a:cxn>
                    <a:cxn ang="0">
                      <a:pos x="T4" y="T5"/>
                    </a:cxn>
                    <a:cxn ang="0">
                      <a:pos x="T6" y="T7"/>
                    </a:cxn>
                    <a:cxn ang="0">
                      <a:pos x="T8" y="T9"/>
                    </a:cxn>
                    <a:cxn ang="0">
                      <a:pos x="T10" y="T11"/>
                    </a:cxn>
                  </a:cxnLst>
                  <a:rect l="0" t="0" r="r" b="b"/>
                  <a:pathLst>
                    <a:path w="11815" h="552">
                      <a:moveTo>
                        <a:pt x="11814" y="0"/>
                      </a:moveTo>
                      <a:lnTo>
                        <a:pt x="11814" y="0"/>
                      </a:lnTo>
                      <a:cubicBezTo>
                        <a:pt x="356" y="0"/>
                        <a:pt x="356" y="0"/>
                        <a:pt x="356" y="0"/>
                      </a:cubicBezTo>
                      <a:cubicBezTo>
                        <a:pt x="356" y="0"/>
                        <a:pt x="23" y="184"/>
                        <a:pt x="0" y="551"/>
                      </a:cubicBezTo>
                      <a:cubicBezTo>
                        <a:pt x="11814" y="551"/>
                        <a:pt x="11814" y="551"/>
                        <a:pt x="11814" y="551"/>
                      </a:cubicBezTo>
                      <a:lnTo>
                        <a:pt x="11814" y="0"/>
                      </a:lnTo>
                    </a:path>
                  </a:pathLst>
                </a:custGeom>
                <a:grpFill/>
                <a:ln>
                  <a:noFill/>
                </a:ln>
                <a:effectLst/>
              </p:spPr>
              <p:txBody>
                <a:bodyPr wrap="none" anchor="ctr"/>
                <a:lstStyle/>
                <a:p>
                  <a:endParaRPr lang="en-US"/>
                </a:p>
              </p:txBody>
            </p:sp>
          </p:grpSp>
          <p:grpSp>
            <p:nvGrpSpPr>
              <p:cNvPr id="46" name="Group 136">
                <a:extLst>
                  <a:ext uri="{FF2B5EF4-FFF2-40B4-BE49-F238E27FC236}">
                    <a16:creationId xmlns:a16="http://schemas.microsoft.com/office/drawing/2014/main" id="{CE669968-9ACE-488E-998C-2A506EAA6876}"/>
                  </a:ext>
                </a:extLst>
              </p:cNvPr>
              <p:cNvGrpSpPr/>
              <p:nvPr/>
            </p:nvGrpSpPr>
            <p:grpSpPr>
              <a:xfrm>
                <a:off x="11363897" y="795966"/>
                <a:ext cx="666965" cy="949669"/>
                <a:chOff x="11363897" y="795966"/>
                <a:chExt cx="666965" cy="949669"/>
              </a:xfrm>
            </p:grpSpPr>
            <p:sp>
              <p:nvSpPr>
                <p:cNvPr id="47" name="Freeform 7">
                  <a:extLst>
                    <a:ext uri="{FF2B5EF4-FFF2-40B4-BE49-F238E27FC236}">
                      <a16:creationId xmlns:a16="http://schemas.microsoft.com/office/drawing/2014/main" id="{9B427456-85E8-46F8-8D34-382C660F4F63}"/>
                    </a:ext>
                  </a:extLst>
                </p:cNvPr>
                <p:cNvSpPr>
                  <a:spLocks noChangeArrowheads="1"/>
                </p:cNvSpPr>
                <p:nvPr/>
              </p:nvSpPr>
              <p:spPr bwMode="auto">
                <a:xfrm>
                  <a:off x="11363897" y="1265312"/>
                  <a:ext cx="666965" cy="480323"/>
                </a:xfrm>
                <a:custGeom>
                  <a:avLst/>
                  <a:gdLst>
                    <a:gd name="T0" fmla="*/ 368 w 1070"/>
                    <a:gd name="T1" fmla="*/ 666 h 771"/>
                    <a:gd name="T2" fmla="*/ 368 w 1070"/>
                    <a:gd name="T3" fmla="*/ 666 h 771"/>
                    <a:gd name="T4" fmla="*/ 402 w 1070"/>
                    <a:gd name="T5" fmla="*/ 735 h 771"/>
                    <a:gd name="T6" fmla="*/ 529 w 1070"/>
                    <a:gd name="T7" fmla="*/ 724 h 771"/>
                    <a:gd name="T8" fmla="*/ 1057 w 1070"/>
                    <a:gd name="T9" fmla="*/ 58 h 771"/>
                    <a:gd name="T10" fmla="*/ 1069 w 1070"/>
                    <a:gd name="T11" fmla="*/ 0 h 771"/>
                    <a:gd name="T12" fmla="*/ 0 w 1070"/>
                    <a:gd name="T13" fmla="*/ 0 h 771"/>
                    <a:gd name="T14" fmla="*/ 0 w 1070"/>
                    <a:gd name="T15" fmla="*/ 551 h 771"/>
                    <a:gd name="T16" fmla="*/ 437 w 1070"/>
                    <a:gd name="T17" fmla="*/ 551 h 771"/>
                    <a:gd name="T18" fmla="*/ 391 w 1070"/>
                    <a:gd name="T19" fmla="*/ 609 h 771"/>
                    <a:gd name="T20" fmla="*/ 368 w 1070"/>
                    <a:gd name="T21" fmla="*/ 66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0" h="771">
                      <a:moveTo>
                        <a:pt x="368" y="666"/>
                      </a:moveTo>
                      <a:lnTo>
                        <a:pt x="368" y="666"/>
                      </a:lnTo>
                      <a:cubicBezTo>
                        <a:pt x="368" y="689"/>
                        <a:pt x="380" y="712"/>
                        <a:pt x="402" y="735"/>
                      </a:cubicBezTo>
                      <a:cubicBezTo>
                        <a:pt x="437" y="770"/>
                        <a:pt x="494" y="758"/>
                        <a:pt x="529" y="724"/>
                      </a:cubicBezTo>
                      <a:cubicBezTo>
                        <a:pt x="1057" y="58"/>
                        <a:pt x="1057" y="58"/>
                        <a:pt x="1057" y="58"/>
                      </a:cubicBezTo>
                      <a:cubicBezTo>
                        <a:pt x="1069" y="46"/>
                        <a:pt x="1069" y="23"/>
                        <a:pt x="1069" y="0"/>
                      </a:cubicBezTo>
                      <a:cubicBezTo>
                        <a:pt x="0" y="0"/>
                        <a:pt x="0" y="0"/>
                        <a:pt x="0" y="0"/>
                      </a:cubicBezTo>
                      <a:cubicBezTo>
                        <a:pt x="0" y="551"/>
                        <a:pt x="0" y="551"/>
                        <a:pt x="0" y="551"/>
                      </a:cubicBezTo>
                      <a:cubicBezTo>
                        <a:pt x="437" y="551"/>
                        <a:pt x="437" y="551"/>
                        <a:pt x="437" y="551"/>
                      </a:cubicBezTo>
                      <a:cubicBezTo>
                        <a:pt x="391" y="609"/>
                        <a:pt x="391" y="609"/>
                        <a:pt x="391" y="609"/>
                      </a:cubicBezTo>
                      <a:cubicBezTo>
                        <a:pt x="368" y="620"/>
                        <a:pt x="368" y="643"/>
                        <a:pt x="368" y="666"/>
                      </a:cubicBezTo>
                    </a:path>
                  </a:pathLst>
                </a:custGeom>
                <a:gradFill flip="none" rotWithShape="1">
                  <a:gsLst>
                    <a:gs pos="0">
                      <a:schemeClr val="accent5"/>
                    </a:gs>
                    <a:gs pos="98000">
                      <a:schemeClr val="accent5">
                        <a:lumMod val="60000"/>
                        <a:lumOff val="40000"/>
                      </a:schemeClr>
                    </a:gs>
                  </a:gsLst>
                  <a:lin ang="0" scaled="1"/>
                  <a:tileRect/>
                </a:gradFill>
                <a:ln>
                  <a:noFill/>
                </a:ln>
                <a:effectLst/>
              </p:spPr>
              <p:txBody>
                <a:bodyPr wrap="none" anchor="ctr"/>
                <a:lstStyle/>
                <a:p>
                  <a:endParaRPr lang="en-US"/>
                </a:p>
              </p:txBody>
            </p:sp>
            <p:sp>
              <p:nvSpPr>
                <p:cNvPr id="48" name="Freeform 9">
                  <a:extLst>
                    <a:ext uri="{FF2B5EF4-FFF2-40B4-BE49-F238E27FC236}">
                      <a16:creationId xmlns:a16="http://schemas.microsoft.com/office/drawing/2014/main" id="{E882BEC7-8D68-4FCB-9C6A-B48C35F59178}"/>
                    </a:ext>
                  </a:extLst>
                </p:cNvPr>
                <p:cNvSpPr>
                  <a:spLocks noChangeArrowheads="1"/>
                </p:cNvSpPr>
                <p:nvPr/>
              </p:nvSpPr>
              <p:spPr bwMode="auto">
                <a:xfrm>
                  <a:off x="11363897" y="795966"/>
                  <a:ext cx="666965" cy="472090"/>
                </a:xfrm>
                <a:custGeom>
                  <a:avLst/>
                  <a:gdLst>
                    <a:gd name="T0" fmla="*/ 0 w 1070"/>
                    <a:gd name="T1" fmla="*/ 757 h 758"/>
                    <a:gd name="T2" fmla="*/ 0 w 1070"/>
                    <a:gd name="T3" fmla="*/ 757 h 758"/>
                    <a:gd name="T4" fmla="*/ 1069 w 1070"/>
                    <a:gd name="T5" fmla="*/ 757 h 758"/>
                    <a:gd name="T6" fmla="*/ 1057 w 1070"/>
                    <a:gd name="T7" fmla="*/ 700 h 758"/>
                    <a:gd name="T8" fmla="*/ 529 w 1070"/>
                    <a:gd name="T9" fmla="*/ 34 h 758"/>
                    <a:gd name="T10" fmla="*/ 402 w 1070"/>
                    <a:gd name="T11" fmla="*/ 22 h 758"/>
                    <a:gd name="T12" fmla="*/ 391 w 1070"/>
                    <a:gd name="T13" fmla="*/ 149 h 758"/>
                    <a:gd name="T14" fmla="*/ 437 w 1070"/>
                    <a:gd name="T15" fmla="*/ 206 h 758"/>
                    <a:gd name="T16" fmla="*/ 0 w 1070"/>
                    <a:gd name="T17" fmla="*/ 206 h 758"/>
                    <a:gd name="T18" fmla="*/ 0 w 1070"/>
                    <a:gd name="T19" fmla="*/ 757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0" h="758">
                      <a:moveTo>
                        <a:pt x="0" y="757"/>
                      </a:moveTo>
                      <a:lnTo>
                        <a:pt x="0" y="757"/>
                      </a:lnTo>
                      <a:cubicBezTo>
                        <a:pt x="1069" y="757"/>
                        <a:pt x="1069" y="757"/>
                        <a:pt x="1069" y="757"/>
                      </a:cubicBezTo>
                      <a:cubicBezTo>
                        <a:pt x="1069" y="734"/>
                        <a:pt x="1069" y="723"/>
                        <a:pt x="1057" y="700"/>
                      </a:cubicBezTo>
                      <a:cubicBezTo>
                        <a:pt x="529" y="34"/>
                        <a:pt x="529" y="34"/>
                        <a:pt x="529" y="34"/>
                      </a:cubicBezTo>
                      <a:cubicBezTo>
                        <a:pt x="494" y="0"/>
                        <a:pt x="437" y="0"/>
                        <a:pt x="402" y="22"/>
                      </a:cubicBezTo>
                      <a:cubicBezTo>
                        <a:pt x="356" y="57"/>
                        <a:pt x="356" y="114"/>
                        <a:pt x="391" y="149"/>
                      </a:cubicBezTo>
                      <a:cubicBezTo>
                        <a:pt x="437" y="206"/>
                        <a:pt x="437" y="206"/>
                        <a:pt x="437" y="206"/>
                      </a:cubicBezTo>
                      <a:cubicBezTo>
                        <a:pt x="0" y="206"/>
                        <a:pt x="0" y="206"/>
                        <a:pt x="0" y="206"/>
                      </a:cubicBezTo>
                      <a:lnTo>
                        <a:pt x="0" y="757"/>
                      </a:lnTo>
                    </a:path>
                  </a:pathLst>
                </a:custGeom>
                <a:solidFill>
                  <a:schemeClr val="accent5"/>
                </a:solidFill>
                <a:ln>
                  <a:noFill/>
                </a:ln>
                <a:effectLst/>
              </p:spPr>
              <p:txBody>
                <a:bodyPr wrap="none" anchor="ctr"/>
                <a:lstStyle/>
                <a:p>
                  <a:endParaRPr lang="en-US"/>
                </a:p>
              </p:txBody>
            </p:sp>
          </p:grpSp>
        </p:grpSp>
        <p:sp>
          <p:nvSpPr>
            <p:cNvPr id="44" name="Freeform 12">
              <a:extLst>
                <a:ext uri="{FF2B5EF4-FFF2-40B4-BE49-F238E27FC236}">
                  <a16:creationId xmlns:a16="http://schemas.microsoft.com/office/drawing/2014/main" id="{069DC461-239B-480F-8CBA-058FAFDD7AD1}"/>
                </a:ext>
              </a:extLst>
            </p:cNvPr>
            <p:cNvSpPr>
              <a:spLocks noChangeArrowheads="1"/>
            </p:cNvSpPr>
            <p:nvPr/>
          </p:nvSpPr>
          <p:spPr bwMode="auto">
            <a:xfrm>
              <a:off x="3961505" y="922222"/>
              <a:ext cx="329365" cy="686177"/>
            </a:xfrm>
            <a:custGeom>
              <a:avLst/>
              <a:gdLst>
                <a:gd name="T0" fmla="*/ 528 w 529"/>
                <a:gd name="T1" fmla="*/ 0 h 1103"/>
                <a:gd name="T2" fmla="*/ 528 w 529"/>
                <a:gd name="T3" fmla="*/ 0 h 1103"/>
                <a:gd name="T4" fmla="*/ 356 w 529"/>
                <a:gd name="T5" fmla="*/ 0 h 1103"/>
                <a:gd name="T6" fmla="*/ 0 w 529"/>
                <a:gd name="T7" fmla="*/ 609 h 1103"/>
                <a:gd name="T8" fmla="*/ 0 w 529"/>
                <a:gd name="T9" fmla="*/ 1102 h 1103"/>
                <a:gd name="T10" fmla="*/ 103 w 529"/>
                <a:gd name="T11" fmla="*/ 1102 h 1103"/>
                <a:gd name="T12" fmla="*/ 103 w 529"/>
                <a:gd name="T13" fmla="*/ 574 h 1103"/>
                <a:gd name="T14" fmla="*/ 528 w 529"/>
                <a:gd name="T15" fmla="*/ 0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9" h="1103">
                  <a:moveTo>
                    <a:pt x="528" y="0"/>
                  </a:moveTo>
                  <a:lnTo>
                    <a:pt x="528" y="0"/>
                  </a:lnTo>
                  <a:cubicBezTo>
                    <a:pt x="356" y="0"/>
                    <a:pt x="356" y="0"/>
                    <a:pt x="356" y="0"/>
                  </a:cubicBezTo>
                  <a:cubicBezTo>
                    <a:pt x="356" y="0"/>
                    <a:pt x="0" y="207"/>
                    <a:pt x="0" y="609"/>
                  </a:cubicBezTo>
                  <a:cubicBezTo>
                    <a:pt x="0" y="999"/>
                    <a:pt x="0" y="1102"/>
                    <a:pt x="0" y="1102"/>
                  </a:cubicBezTo>
                  <a:cubicBezTo>
                    <a:pt x="103" y="1102"/>
                    <a:pt x="103" y="1102"/>
                    <a:pt x="103" y="1102"/>
                  </a:cubicBezTo>
                  <a:cubicBezTo>
                    <a:pt x="103" y="1102"/>
                    <a:pt x="103" y="861"/>
                    <a:pt x="103" y="574"/>
                  </a:cubicBezTo>
                  <a:cubicBezTo>
                    <a:pt x="103" y="287"/>
                    <a:pt x="528" y="0"/>
                    <a:pt x="528" y="0"/>
                  </a:cubicBezTo>
                </a:path>
              </a:pathLst>
            </a:custGeom>
            <a:solidFill>
              <a:schemeClr val="accent5">
                <a:lumMod val="75000"/>
              </a:schemeClr>
            </a:solidFill>
            <a:ln>
              <a:noFill/>
            </a:ln>
            <a:effectLst/>
          </p:spPr>
          <p:txBody>
            <a:bodyPr wrap="none" anchor="ctr"/>
            <a:lstStyle/>
            <a:p>
              <a:endParaRPr lang="en-US"/>
            </a:p>
          </p:txBody>
        </p:sp>
      </p:grpSp>
      <p:sp>
        <p:nvSpPr>
          <p:cNvPr id="3" name="Freeform 123">
            <a:extLst>
              <a:ext uri="{FF2B5EF4-FFF2-40B4-BE49-F238E27FC236}">
                <a16:creationId xmlns:a16="http://schemas.microsoft.com/office/drawing/2014/main" id="{E8D7CD65-578B-43E3-909B-3B1E36086BC1}"/>
              </a:ext>
            </a:extLst>
          </p:cNvPr>
          <p:cNvSpPr>
            <a:spLocks noChangeArrowheads="1"/>
          </p:cNvSpPr>
          <p:nvPr/>
        </p:nvSpPr>
        <p:spPr bwMode="auto">
          <a:xfrm>
            <a:off x="340303" y="3280766"/>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en-US" dirty="0"/>
          </a:p>
        </p:txBody>
      </p:sp>
      <p:sp>
        <p:nvSpPr>
          <p:cNvPr id="4" name="Freeform 124">
            <a:extLst>
              <a:ext uri="{FF2B5EF4-FFF2-40B4-BE49-F238E27FC236}">
                <a16:creationId xmlns:a16="http://schemas.microsoft.com/office/drawing/2014/main" id="{A7A077EC-9CAA-4C7E-926C-E6A83AC3CB61}"/>
              </a:ext>
            </a:extLst>
          </p:cNvPr>
          <p:cNvSpPr>
            <a:spLocks noChangeArrowheads="1"/>
          </p:cNvSpPr>
          <p:nvPr/>
        </p:nvSpPr>
        <p:spPr bwMode="auto">
          <a:xfrm>
            <a:off x="1042793" y="3916897"/>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5" name="Group 15">
            <a:extLst>
              <a:ext uri="{FF2B5EF4-FFF2-40B4-BE49-F238E27FC236}">
                <a16:creationId xmlns:a16="http://schemas.microsoft.com/office/drawing/2014/main" id="{E482F18A-8AC4-4204-B401-C2206AB7F66F}"/>
              </a:ext>
            </a:extLst>
          </p:cNvPr>
          <p:cNvGrpSpPr>
            <a:grpSpLocks/>
          </p:cNvGrpSpPr>
          <p:nvPr/>
        </p:nvGrpSpPr>
        <p:grpSpPr bwMode="auto">
          <a:xfrm>
            <a:off x="985533" y="5202588"/>
            <a:ext cx="1050805" cy="750545"/>
            <a:chOff x="5158596" y="5496283"/>
            <a:chExt cx="1408390" cy="1155813"/>
          </a:xfrm>
        </p:grpSpPr>
        <p:sp>
          <p:nvSpPr>
            <p:cNvPr id="6" name="Freeform 125">
              <a:extLst>
                <a:ext uri="{FF2B5EF4-FFF2-40B4-BE49-F238E27FC236}">
                  <a16:creationId xmlns:a16="http://schemas.microsoft.com/office/drawing/2014/main" id="{B290EDCB-C7E0-45D0-94F3-39BA2DC8DF57}"/>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7" name="Freeform 126">
              <a:extLst>
                <a:ext uri="{FF2B5EF4-FFF2-40B4-BE49-F238E27FC236}">
                  <a16:creationId xmlns:a16="http://schemas.microsoft.com/office/drawing/2014/main" id="{505FF85E-49D9-4B16-B5F0-63535004440D}"/>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8" name="Freeform 127">
              <a:extLst>
                <a:ext uri="{FF2B5EF4-FFF2-40B4-BE49-F238E27FC236}">
                  <a16:creationId xmlns:a16="http://schemas.microsoft.com/office/drawing/2014/main" id="{AA1DCF35-79B1-4B1E-B400-AE61E6929EDF}"/>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128">
              <a:extLst>
                <a:ext uri="{FF2B5EF4-FFF2-40B4-BE49-F238E27FC236}">
                  <a16:creationId xmlns:a16="http://schemas.microsoft.com/office/drawing/2014/main" id="{EAE8A6EC-889B-4AE3-9124-34DF5DA328CF}"/>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0" name="Freeform 129">
              <a:extLst>
                <a:ext uri="{FF2B5EF4-FFF2-40B4-BE49-F238E27FC236}">
                  <a16:creationId xmlns:a16="http://schemas.microsoft.com/office/drawing/2014/main" id="{13E51ED8-FD40-4CA3-8AA9-E5468C26CAC6}"/>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1" name="Freeform 130">
              <a:extLst>
                <a:ext uri="{FF2B5EF4-FFF2-40B4-BE49-F238E27FC236}">
                  <a16:creationId xmlns:a16="http://schemas.microsoft.com/office/drawing/2014/main" id="{9CE1EFE3-A517-4EAA-8E57-A423B377D7C1}"/>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2" name="Freeform 131">
              <a:extLst>
                <a:ext uri="{FF2B5EF4-FFF2-40B4-BE49-F238E27FC236}">
                  <a16:creationId xmlns:a16="http://schemas.microsoft.com/office/drawing/2014/main" id="{5F7ED0D6-0247-44A0-A74D-C963686F758B}"/>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3" name="Freeform 132">
              <a:extLst>
                <a:ext uri="{FF2B5EF4-FFF2-40B4-BE49-F238E27FC236}">
                  <a16:creationId xmlns:a16="http://schemas.microsoft.com/office/drawing/2014/main" id="{87EB0AB7-A420-405B-AFBD-4D0A0DFDC87B}"/>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57">
              <a:extLst>
                <a:ext uri="{FF2B5EF4-FFF2-40B4-BE49-F238E27FC236}">
                  <a16:creationId xmlns:a16="http://schemas.microsoft.com/office/drawing/2014/main" id="{A37F712F-3BEA-4DF7-A093-14B5C1E2128C}"/>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58">
              <a:extLst>
                <a:ext uri="{FF2B5EF4-FFF2-40B4-BE49-F238E27FC236}">
                  <a16:creationId xmlns:a16="http://schemas.microsoft.com/office/drawing/2014/main" id="{5E0F1F4F-8B6A-4E95-90E3-AB61CAA930D4}"/>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59">
              <a:extLst>
                <a:ext uri="{FF2B5EF4-FFF2-40B4-BE49-F238E27FC236}">
                  <a16:creationId xmlns:a16="http://schemas.microsoft.com/office/drawing/2014/main" id="{1FEDCB64-E4C7-4B5D-ACCA-C6C9D27FDDA1}"/>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60">
              <a:extLst>
                <a:ext uri="{FF2B5EF4-FFF2-40B4-BE49-F238E27FC236}">
                  <a16:creationId xmlns:a16="http://schemas.microsoft.com/office/drawing/2014/main" id="{DE754A88-CC0B-424D-A51E-28B886A906A4}"/>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sp>
        <p:nvSpPr>
          <p:cNvPr id="53" name="TextBox 92">
            <a:extLst>
              <a:ext uri="{FF2B5EF4-FFF2-40B4-BE49-F238E27FC236}">
                <a16:creationId xmlns:a16="http://schemas.microsoft.com/office/drawing/2014/main" id="{3EA5F83C-DCC0-4F18-97B9-05625C6714B8}"/>
              </a:ext>
            </a:extLst>
          </p:cNvPr>
          <p:cNvSpPr txBox="1"/>
          <p:nvPr/>
        </p:nvSpPr>
        <p:spPr>
          <a:xfrm>
            <a:off x="3202761" y="1317462"/>
            <a:ext cx="5076140" cy="523220"/>
          </a:xfrm>
          <a:prstGeom prst="rect">
            <a:avLst/>
          </a:prstGeom>
          <a:noFill/>
        </p:spPr>
        <p:txBody>
          <a:bodyPr wrap="square" rtlCol="0">
            <a:spAutoFit/>
          </a:bodyPr>
          <a:lstStyle/>
          <a:p>
            <a:pPr algn="ctr"/>
            <a:r>
              <a:rPr lang="ar-SA" sz="2800" b="1" dirty="0">
                <a:solidFill>
                  <a:schemeClr val="bg1">
                    <a:lumMod val="95000"/>
                  </a:schemeClr>
                </a:solidFill>
              </a:rPr>
              <a:t>أدوات الاختبارات والمسابقات</a:t>
            </a:r>
            <a:endParaRPr lang="en-US" sz="2800" b="1" dirty="0">
              <a:solidFill>
                <a:schemeClr val="bg1">
                  <a:lumMod val="95000"/>
                </a:schemeClr>
              </a:solidFill>
            </a:endParaRPr>
          </a:p>
        </p:txBody>
      </p:sp>
      <p:sp>
        <p:nvSpPr>
          <p:cNvPr id="55" name="TextBox 79">
            <a:extLst>
              <a:ext uri="{FF2B5EF4-FFF2-40B4-BE49-F238E27FC236}">
                <a16:creationId xmlns:a16="http://schemas.microsoft.com/office/drawing/2014/main" id="{D04A5114-E53F-455A-8DB1-4BF45875CAE5}"/>
              </a:ext>
            </a:extLst>
          </p:cNvPr>
          <p:cNvSpPr txBox="1"/>
          <p:nvPr/>
        </p:nvSpPr>
        <p:spPr>
          <a:xfrm>
            <a:off x="2668756" y="2694792"/>
            <a:ext cx="1790334" cy="452961"/>
          </a:xfrm>
          <a:prstGeom prst="rect">
            <a:avLst/>
          </a:prstGeom>
          <a:noFill/>
        </p:spPr>
        <p:txBody>
          <a:bodyPr wrap="square" bIns="0" rtlCol="0">
            <a:noAutofit/>
          </a:bodyPr>
          <a:lstStyle/>
          <a:p>
            <a:pPr algn="ctr"/>
            <a:r>
              <a:rPr lang="en-US" b="1" dirty="0"/>
              <a:t>Microsoft</a:t>
            </a:r>
            <a:r>
              <a:rPr lang="en-US" dirty="0"/>
              <a:t> Forms</a:t>
            </a:r>
            <a:r>
              <a:rPr lang="en-US" sz="1600" b="1" dirty="0">
                <a:solidFill>
                  <a:schemeClr val="tx1">
                    <a:lumMod val="75000"/>
                    <a:lumOff val="25000"/>
                  </a:schemeClr>
                </a:solidFill>
              </a:rPr>
              <a:t> </a:t>
            </a:r>
          </a:p>
          <a:p>
            <a:pPr algn="ctr"/>
            <a:r>
              <a:rPr lang="en-US" sz="1600" b="1" dirty="0">
                <a:solidFill>
                  <a:schemeClr val="tx1">
                    <a:lumMod val="75000"/>
                    <a:lumOff val="25000"/>
                  </a:schemeClr>
                </a:solidFill>
              </a:rPr>
              <a:t> </a:t>
            </a:r>
          </a:p>
        </p:txBody>
      </p:sp>
      <p:pic>
        <p:nvPicPr>
          <p:cNvPr id="56" name="صورة 55">
            <a:extLst>
              <a:ext uri="{FF2B5EF4-FFF2-40B4-BE49-F238E27FC236}">
                <a16:creationId xmlns:a16="http://schemas.microsoft.com/office/drawing/2014/main" id="{7201BE3B-107B-4718-A9DC-2727E1931D3B}"/>
              </a:ext>
            </a:extLst>
          </p:cNvPr>
          <p:cNvPicPr>
            <a:picLocks noChangeAspect="1"/>
          </p:cNvPicPr>
          <p:nvPr/>
        </p:nvPicPr>
        <p:blipFill>
          <a:blip r:embed="rId2"/>
          <a:stretch>
            <a:fillRect/>
          </a:stretch>
        </p:blipFill>
        <p:spPr>
          <a:xfrm>
            <a:off x="2864784" y="3331744"/>
            <a:ext cx="1250664" cy="1624834"/>
          </a:xfrm>
          <a:prstGeom prst="rect">
            <a:avLst/>
          </a:prstGeom>
          <a:ln>
            <a:noFill/>
          </a:ln>
          <a:effectLst>
            <a:softEdge rad="112500"/>
          </a:effectLst>
        </p:spPr>
      </p:pic>
      <p:grpSp>
        <p:nvGrpSpPr>
          <p:cNvPr id="57" name="مجموعة 56">
            <a:extLst>
              <a:ext uri="{FF2B5EF4-FFF2-40B4-BE49-F238E27FC236}">
                <a16:creationId xmlns:a16="http://schemas.microsoft.com/office/drawing/2014/main" id="{B9978DD0-5BF4-4517-965D-B42C86BC1016}"/>
              </a:ext>
            </a:extLst>
          </p:cNvPr>
          <p:cNvGrpSpPr/>
          <p:nvPr/>
        </p:nvGrpSpPr>
        <p:grpSpPr>
          <a:xfrm>
            <a:off x="3274069" y="678339"/>
            <a:ext cx="579133" cy="664220"/>
            <a:chOff x="3491754" y="864863"/>
            <a:chExt cx="579133" cy="664220"/>
          </a:xfrm>
        </p:grpSpPr>
        <p:sp>
          <p:nvSpPr>
            <p:cNvPr id="58" name="Freeform 57">
              <a:extLst>
                <a:ext uri="{FF2B5EF4-FFF2-40B4-BE49-F238E27FC236}">
                  <a16:creationId xmlns:a16="http://schemas.microsoft.com/office/drawing/2014/main" id="{6CB00741-6BC2-48AD-A9BB-0B6DCC81E7B3}"/>
                </a:ext>
              </a:extLst>
            </p:cNvPr>
            <p:cNvSpPr>
              <a:spLocks noChangeArrowheads="1"/>
            </p:cNvSpPr>
            <p:nvPr/>
          </p:nvSpPr>
          <p:spPr bwMode="auto">
            <a:xfrm>
              <a:off x="3576839" y="952694"/>
              <a:ext cx="408963" cy="408963"/>
            </a:xfrm>
            <a:custGeom>
              <a:avLst/>
              <a:gdLst>
                <a:gd name="T0" fmla="*/ 655 w 656"/>
                <a:gd name="T1" fmla="*/ 321 h 656"/>
                <a:gd name="T2" fmla="*/ 655 w 656"/>
                <a:gd name="T3" fmla="*/ 321 h 656"/>
                <a:gd name="T4" fmla="*/ 333 w 656"/>
                <a:gd name="T5" fmla="*/ 0 h 656"/>
                <a:gd name="T6" fmla="*/ 0 w 656"/>
                <a:gd name="T7" fmla="*/ 321 h 656"/>
                <a:gd name="T8" fmla="*/ 333 w 656"/>
                <a:gd name="T9" fmla="*/ 655 h 656"/>
                <a:gd name="T10" fmla="*/ 655 w 656"/>
                <a:gd name="T11" fmla="*/ 321 h 656"/>
                <a:gd name="T12" fmla="*/ 46 w 656"/>
                <a:gd name="T13" fmla="*/ 321 h 656"/>
                <a:gd name="T14" fmla="*/ 46 w 656"/>
                <a:gd name="T15" fmla="*/ 321 h 656"/>
                <a:gd name="T16" fmla="*/ 333 w 656"/>
                <a:gd name="T17" fmla="*/ 46 h 656"/>
                <a:gd name="T18" fmla="*/ 609 w 656"/>
                <a:gd name="T19" fmla="*/ 321 h 656"/>
                <a:gd name="T20" fmla="*/ 333 w 656"/>
                <a:gd name="T21" fmla="*/ 609 h 656"/>
                <a:gd name="T22" fmla="*/ 46 w 656"/>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656">
                  <a:moveTo>
                    <a:pt x="655" y="321"/>
                  </a:moveTo>
                  <a:lnTo>
                    <a:pt x="655" y="321"/>
                  </a:lnTo>
                  <a:cubicBezTo>
                    <a:pt x="655" y="149"/>
                    <a:pt x="506" y="0"/>
                    <a:pt x="333" y="0"/>
                  </a:cubicBezTo>
                  <a:cubicBezTo>
                    <a:pt x="150" y="0"/>
                    <a:pt x="0" y="149"/>
                    <a:pt x="0" y="321"/>
                  </a:cubicBezTo>
                  <a:cubicBezTo>
                    <a:pt x="0" y="505"/>
                    <a:pt x="150" y="655"/>
                    <a:pt x="333" y="655"/>
                  </a:cubicBezTo>
                  <a:cubicBezTo>
                    <a:pt x="506" y="655"/>
                    <a:pt x="655" y="505"/>
                    <a:pt x="655" y="321"/>
                  </a:cubicBezTo>
                  <a:close/>
                  <a:moveTo>
                    <a:pt x="46" y="321"/>
                  </a:moveTo>
                  <a:lnTo>
                    <a:pt x="46" y="321"/>
                  </a:lnTo>
                  <a:cubicBezTo>
                    <a:pt x="46" y="172"/>
                    <a:pt x="173" y="46"/>
                    <a:pt x="333" y="46"/>
                  </a:cubicBezTo>
                  <a:cubicBezTo>
                    <a:pt x="483" y="46"/>
                    <a:pt x="609" y="172"/>
                    <a:pt x="609" y="321"/>
                  </a:cubicBezTo>
                  <a:cubicBezTo>
                    <a:pt x="609" y="482"/>
                    <a:pt x="483" y="609"/>
                    <a:pt x="333" y="609"/>
                  </a:cubicBezTo>
                  <a:cubicBezTo>
                    <a:pt x="173" y="609"/>
                    <a:pt x="46" y="482"/>
                    <a:pt x="46" y="321"/>
                  </a:cubicBezTo>
                  <a:close/>
                </a:path>
              </a:pathLst>
            </a:custGeom>
            <a:solidFill>
              <a:schemeClr val="bg1"/>
            </a:solidFill>
            <a:ln>
              <a:noFill/>
            </a:ln>
            <a:effectLst/>
          </p:spPr>
          <p:txBody>
            <a:bodyPr wrap="none" anchor="ctr"/>
            <a:lstStyle/>
            <a:p>
              <a:endParaRPr lang="en-US"/>
            </a:p>
          </p:txBody>
        </p:sp>
        <p:grpSp>
          <p:nvGrpSpPr>
            <p:cNvPr id="59" name="مجموعة 58">
              <a:extLst>
                <a:ext uri="{FF2B5EF4-FFF2-40B4-BE49-F238E27FC236}">
                  <a16:creationId xmlns:a16="http://schemas.microsoft.com/office/drawing/2014/main" id="{A0996FD3-CA47-4F53-9FAD-03D82FD53851}"/>
                </a:ext>
              </a:extLst>
            </p:cNvPr>
            <p:cNvGrpSpPr/>
            <p:nvPr/>
          </p:nvGrpSpPr>
          <p:grpSpPr>
            <a:xfrm>
              <a:off x="3491754" y="864863"/>
              <a:ext cx="579133" cy="664220"/>
              <a:chOff x="3491754" y="864863"/>
              <a:chExt cx="579133" cy="664220"/>
            </a:xfrm>
          </p:grpSpPr>
          <p:grpSp>
            <p:nvGrpSpPr>
              <p:cNvPr id="60" name="مجموعة 59">
                <a:extLst>
                  <a:ext uri="{FF2B5EF4-FFF2-40B4-BE49-F238E27FC236}">
                    <a16:creationId xmlns:a16="http://schemas.microsoft.com/office/drawing/2014/main" id="{2D5BB4A8-570F-44AC-90FF-CD1FF71A7863}"/>
                  </a:ext>
                </a:extLst>
              </p:cNvPr>
              <p:cNvGrpSpPr/>
              <p:nvPr/>
            </p:nvGrpSpPr>
            <p:grpSpPr>
              <a:xfrm>
                <a:off x="3491754" y="864863"/>
                <a:ext cx="579133" cy="664220"/>
                <a:chOff x="3491754" y="864863"/>
                <a:chExt cx="579133" cy="664220"/>
              </a:xfrm>
            </p:grpSpPr>
            <p:sp>
              <p:nvSpPr>
                <p:cNvPr id="62" name="Freeform 56">
                  <a:extLst>
                    <a:ext uri="{FF2B5EF4-FFF2-40B4-BE49-F238E27FC236}">
                      <a16:creationId xmlns:a16="http://schemas.microsoft.com/office/drawing/2014/main" id="{9FE40B6F-D38B-49BC-ADC3-CC60E801AA0D}"/>
                    </a:ext>
                  </a:extLst>
                </p:cNvPr>
                <p:cNvSpPr>
                  <a:spLocks noChangeArrowheads="1"/>
                </p:cNvSpPr>
                <p:nvPr/>
              </p:nvSpPr>
              <p:spPr bwMode="auto">
                <a:xfrm>
                  <a:off x="3593308" y="966418"/>
                  <a:ext cx="378770" cy="378770"/>
                </a:xfrm>
                <a:custGeom>
                  <a:avLst/>
                  <a:gdLst>
                    <a:gd name="T0" fmla="*/ 608 w 609"/>
                    <a:gd name="T1" fmla="*/ 298 h 609"/>
                    <a:gd name="T2" fmla="*/ 608 w 609"/>
                    <a:gd name="T3" fmla="*/ 298 h 609"/>
                    <a:gd name="T4" fmla="*/ 309 w 609"/>
                    <a:gd name="T5" fmla="*/ 0 h 609"/>
                    <a:gd name="T6" fmla="*/ 0 w 609"/>
                    <a:gd name="T7" fmla="*/ 298 h 609"/>
                    <a:gd name="T8" fmla="*/ 309 w 609"/>
                    <a:gd name="T9" fmla="*/ 608 h 609"/>
                    <a:gd name="T10" fmla="*/ 608 w 609"/>
                    <a:gd name="T11" fmla="*/ 298 h 609"/>
                  </a:gdLst>
                  <a:ahLst/>
                  <a:cxnLst>
                    <a:cxn ang="0">
                      <a:pos x="T0" y="T1"/>
                    </a:cxn>
                    <a:cxn ang="0">
                      <a:pos x="T2" y="T3"/>
                    </a:cxn>
                    <a:cxn ang="0">
                      <a:pos x="T4" y="T5"/>
                    </a:cxn>
                    <a:cxn ang="0">
                      <a:pos x="T6" y="T7"/>
                    </a:cxn>
                    <a:cxn ang="0">
                      <a:pos x="T8" y="T9"/>
                    </a:cxn>
                    <a:cxn ang="0">
                      <a:pos x="T10" y="T11"/>
                    </a:cxn>
                  </a:cxnLst>
                  <a:rect l="0" t="0" r="r" b="b"/>
                  <a:pathLst>
                    <a:path w="609" h="609">
                      <a:moveTo>
                        <a:pt x="608" y="298"/>
                      </a:moveTo>
                      <a:lnTo>
                        <a:pt x="608" y="298"/>
                      </a:lnTo>
                      <a:cubicBezTo>
                        <a:pt x="608" y="138"/>
                        <a:pt x="470" y="0"/>
                        <a:pt x="309" y="0"/>
                      </a:cubicBezTo>
                      <a:cubicBezTo>
                        <a:pt x="137" y="0"/>
                        <a:pt x="0" y="138"/>
                        <a:pt x="0" y="298"/>
                      </a:cubicBezTo>
                      <a:cubicBezTo>
                        <a:pt x="0" y="471"/>
                        <a:pt x="137" y="608"/>
                        <a:pt x="309" y="608"/>
                      </a:cubicBezTo>
                      <a:cubicBezTo>
                        <a:pt x="470" y="608"/>
                        <a:pt x="608" y="471"/>
                        <a:pt x="608" y="298"/>
                      </a:cubicBezTo>
                    </a:path>
                  </a:pathLst>
                </a:custGeom>
                <a:solidFill>
                  <a:srgbClr val="2483C7"/>
                </a:solidFill>
                <a:ln>
                  <a:noFill/>
                </a:ln>
                <a:effectLst/>
              </p:spPr>
              <p:txBody>
                <a:bodyPr wrap="none" anchor="ctr"/>
                <a:lstStyle/>
                <a:p>
                  <a:endParaRPr lang="en-US"/>
                </a:p>
              </p:txBody>
            </p:sp>
            <p:sp>
              <p:nvSpPr>
                <p:cNvPr id="63" name="Freeform 58">
                  <a:extLst>
                    <a:ext uri="{FF2B5EF4-FFF2-40B4-BE49-F238E27FC236}">
                      <a16:creationId xmlns:a16="http://schemas.microsoft.com/office/drawing/2014/main" id="{AAFE512C-1151-49F5-BA9E-B12A82971D41}"/>
                    </a:ext>
                  </a:extLst>
                </p:cNvPr>
                <p:cNvSpPr>
                  <a:spLocks noChangeArrowheads="1"/>
                </p:cNvSpPr>
                <p:nvPr/>
              </p:nvSpPr>
              <p:spPr bwMode="auto">
                <a:xfrm>
                  <a:off x="3491754" y="864863"/>
                  <a:ext cx="579133" cy="664220"/>
                </a:xfrm>
                <a:custGeom>
                  <a:avLst/>
                  <a:gdLst>
                    <a:gd name="T0" fmla="*/ 470 w 931"/>
                    <a:gd name="T1" fmla="*/ 1068 h 1069"/>
                    <a:gd name="T2" fmla="*/ 470 w 931"/>
                    <a:gd name="T3" fmla="*/ 1068 h 1069"/>
                    <a:gd name="T4" fmla="*/ 666 w 931"/>
                    <a:gd name="T5" fmla="*/ 884 h 1069"/>
                    <a:gd name="T6" fmla="*/ 930 w 931"/>
                    <a:gd name="T7" fmla="*/ 459 h 1069"/>
                    <a:gd name="T8" fmla="*/ 470 w 931"/>
                    <a:gd name="T9" fmla="*/ 0 h 1069"/>
                    <a:gd name="T10" fmla="*/ 0 w 931"/>
                    <a:gd name="T11" fmla="*/ 459 h 1069"/>
                    <a:gd name="T12" fmla="*/ 264 w 931"/>
                    <a:gd name="T13" fmla="*/ 884 h 1069"/>
                    <a:gd name="T14" fmla="*/ 470 w 931"/>
                    <a:gd name="T15" fmla="*/ 1068 h 1069"/>
                    <a:gd name="T16" fmla="*/ 80 w 931"/>
                    <a:gd name="T17" fmla="*/ 459 h 1069"/>
                    <a:gd name="T18" fmla="*/ 80 w 931"/>
                    <a:gd name="T19" fmla="*/ 459 h 1069"/>
                    <a:gd name="T20" fmla="*/ 470 w 931"/>
                    <a:gd name="T21" fmla="*/ 80 h 1069"/>
                    <a:gd name="T22" fmla="*/ 850 w 931"/>
                    <a:gd name="T23" fmla="*/ 459 h 1069"/>
                    <a:gd name="T24" fmla="*/ 470 w 931"/>
                    <a:gd name="T25" fmla="*/ 850 h 1069"/>
                    <a:gd name="T26" fmla="*/ 80 w 931"/>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1" h="1069">
                      <a:moveTo>
                        <a:pt x="470" y="1068"/>
                      </a:moveTo>
                      <a:lnTo>
                        <a:pt x="470" y="1068"/>
                      </a:lnTo>
                      <a:cubicBezTo>
                        <a:pt x="666" y="884"/>
                        <a:pt x="666" y="884"/>
                        <a:pt x="666" y="884"/>
                      </a:cubicBezTo>
                      <a:cubicBezTo>
                        <a:pt x="826" y="815"/>
                        <a:pt x="930" y="655"/>
                        <a:pt x="930" y="459"/>
                      </a:cubicBezTo>
                      <a:cubicBezTo>
                        <a:pt x="930" y="207"/>
                        <a:pt x="723" y="0"/>
                        <a:pt x="470" y="0"/>
                      </a:cubicBezTo>
                      <a:cubicBezTo>
                        <a:pt x="207" y="0"/>
                        <a:pt x="0" y="207"/>
                        <a:pt x="0" y="459"/>
                      </a:cubicBezTo>
                      <a:cubicBezTo>
                        <a:pt x="0" y="655"/>
                        <a:pt x="103" y="815"/>
                        <a:pt x="264" y="884"/>
                      </a:cubicBezTo>
                      <a:lnTo>
                        <a:pt x="470" y="1068"/>
                      </a:lnTo>
                      <a:close/>
                      <a:moveTo>
                        <a:pt x="80" y="459"/>
                      </a:moveTo>
                      <a:lnTo>
                        <a:pt x="80" y="459"/>
                      </a:lnTo>
                      <a:cubicBezTo>
                        <a:pt x="80" y="253"/>
                        <a:pt x="252" y="80"/>
                        <a:pt x="470" y="80"/>
                      </a:cubicBezTo>
                      <a:cubicBezTo>
                        <a:pt x="677" y="80"/>
                        <a:pt x="850" y="253"/>
                        <a:pt x="850" y="459"/>
                      </a:cubicBezTo>
                      <a:cubicBezTo>
                        <a:pt x="850" y="678"/>
                        <a:pt x="677" y="850"/>
                        <a:pt x="470" y="850"/>
                      </a:cubicBezTo>
                      <a:cubicBezTo>
                        <a:pt x="252" y="850"/>
                        <a:pt x="80" y="678"/>
                        <a:pt x="80"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grpSp>
          <p:sp>
            <p:nvSpPr>
              <p:cNvPr id="61" name="مستطيل 60">
                <a:extLst>
                  <a:ext uri="{FF2B5EF4-FFF2-40B4-BE49-F238E27FC236}">
                    <a16:creationId xmlns:a16="http://schemas.microsoft.com/office/drawing/2014/main" id="{3A118404-C30C-479B-8FB4-757F6C736C02}"/>
                  </a:ext>
                </a:extLst>
              </p:cNvPr>
              <p:cNvSpPr/>
              <p:nvPr/>
            </p:nvSpPr>
            <p:spPr>
              <a:xfrm>
                <a:off x="3595646" y="916774"/>
                <a:ext cx="346569" cy="461665"/>
              </a:xfrm>
              <a:prstGeom prst="rect">
                <a:avLst/>
              </a:prstGeom>
              <a:noFill/>
              <a:ln>
                <a:noFill/>
              </a:ln>
            </p:spPr>
            <p:txBody>
              <a:bodyPr wrap="none" lIns="91440" tIns="45720" rIns="91440" bIns="45720">
                <a:spAutoFit/>
              </a:bodyPr>
              <a:lstStyle/>
              <a:p>
                <a:pPr algn="ctr"/>
                <a:r>
                  <a:rPr lang="en-US" sz="2400" b="1" cap="none" spc="50" dirty="0">
                    <a:ln w="0"/>
                    <a:solidFill>
                      <a:schemeClr val="bg1"/>
                    </a:solidFill>
                    <a:effectLst>
                      <a:innerShdw blurRad="63500" dist="50800" dir="13500000">
                        <a:srgbClr val="000000">
                          <a:alpha val="50000"/>
                        </a:srgbClr>
                      </a:innerShdw>
                    </a:effectLst>
                  </a:rPr>
                  <a:t>1</a:t>
                </a:r>
                <a:endParaRPr lang="ar-SA" sz="2400" b="1" cap="none" spc="50" dirty="0">
                  <a:ln w="0"/>
                  <a:solidFill>
                    <a:schemeClr val="bg1"/>
                  </a:solidFill>
                  <a:effectLst>
                    <a:innerShdw blurRad="63500" dist="50800" dir="13500000">
                      <a:srgbClr val="000000">
                        <a:alpha val="50000"/>
                      </a:srgbClr>
                    </a:innerShdw>
                  </a:effectLst>
                </a:endParaRPr>
              </a:p>
            </p:txBody>
          </p:sp>
        </p:grpSp>
      </p:grpSp>
      <p:grpSp>
        <p:nvGrpSpPr>
          <p:cNvPr id="64" name="Group 106">
            <a:extLst>
              <a:ext uri="{FF2B5EF4-FFF2-40B4-BE49-F238E27FC236}">
                <a16:creationId xmlns:a16="http://schemas.microsoft.com/office/drawing/2014/main" id="{B1383C2A-316E-42A1-987E-48B5F94AB69F}"/>
              </a:ext>
            </a:extLst>
          </p:cNvPr>
          <p:cNvGrpSpPr/>
          <p:nvPr/>
        </p:nvGrpSpPr>
        <p:grpSpPr>
          <a:xfrm>
            <a:off x="4716781" y="669839"/>
            <a:ext cx="587368" cy="664220"/>
            <a:chOff x="5196863" y="329365"/>
            <a:chExt cx="587368" cy="664220"/>
          </a:xfrm>
        </p:grpSpPr>
        <p:grpSp>
          <p:nvGrpSpPr>
            <p:cNvPr id="65" name="Group 3">
              <a:extLst>
                <a:ext uri="{FF2B5EF4-FFF2-40B4-BE49-F238E27FC236}">
                  <a16:creationId xmlns:a16="http://schemas.microsoft.com/office/drawing/2014/main" id="{2E3BCFB1-2403-461A-826A-01BC162ECFF9}"/>
                </a:ext>
              </a:extLst>
            </p:cNvPr>
            <p:cNvGrpSpPr/>
            <p:nvPr/>
          </p:nvGrpSpPr>
          <p:grpSpPr>
            <a:xfrm>
              <a:off x="5196863" y="329365"/>
              <a:ext cx="587368" cy="664220"/>
              <a:chOff x="5186382" y="329365"/>
              <a:chExt cx="587368" cy="664220"/>
            </a:xfrm>
          </p:grpSpPr>
          <p:sp>
            <p:nvSpPr>
              <p:cNvPr id="67" name="Freeform 48">
                <a:extLst>
                  <a:ext uri="{FF2B5EF4-FFF2-40B4-BE49-F238E27FC236}">
                    <a16:creationId xmlns:a16="http://schemas.microsoft.com/office/drawing/2014/main" id="{DF8B01D6-5779-4BE9-8209-B673D0961073}"/>
                  </a:ext>
                </a:extLst>
              </p:cNvPr>
              <p:cNvSpPr>
                <a:spLocks noChangeArrowheads="1"/>
              </p:cNvSpPr>
              <p:nvPr/>
            </p:nvSpPr>
            <p:spPr bwMode="auto">
              <a:xfrm>
                <a:off x="5289055" y="430920"/>
                <a:ext cx="378770" cy="378770"/>
              </a:xfrm>
              <a:custGeom>
                <a:avLst/>
                <a:gdLst>
                  <a:gd name="T0" fmla="*/ 609 w 610"/>
                  <a:gd name="T1" fmla="*/ 298 h 609"/>
                  <a:gd name="T2" fmla="*/ 609 w 610"/>
                  <a:gd name="T3" fmla="*/ 298 h 609"/>
                  <a:gd name="T4" fmla="*/ 299 w 610"/>
                  <a:gd name="T5" fmla="*/ 0 h 609"/>
                  <a:gd name="T6" fmla="*/ 0 w 610"/>
                  <a:gd name="T7" fmla="*/ 298 h 609"/>
                  <a:gd name="T8" fmla="*/ 299 w 610"/>
                  <a:gd name="T9" fmla="*/ 608 h 609"/>
                  <a:gd name="T10" fmla="*/ 609 w 610"/>
                  <a:gd name="T11" fmla="*/ 298 h 609"/>
                </a:gdLst>
                <a:ahLst/>
                <a:cxnLst>
                  <a:cxn ang="0">
                    <a:pos x="T0" y="T1"/>
                  </a:cxn>
                  <a:cxn ang="0">
                    <a:pos x="T2" y="T3"/>
                  </a:cxn>
                  <a:cxn ang="0">
                    <a:pos x="T4" y="T5"/>
                  </a:cxn>
                  <a:cxn ang="0">
                    <a:pos x="T6" y="T7"/>
                  </a:cxn>
                  <a:cxn ang="0">
                    <a:pos x="T8" y="T9"/>
                  </a:cxn>
                  <a:cxn ang="0">
                    <a:pos x="T10" y="T11"/>
                  </a:cxn>
                </a:cxnLst>
                <a:rect l="0" t="0" r="r" b="b"/>
                <a:pathLst>
                  <a:path w="610" h="609">
                    <a:moveTo>
                      <a:pt x="609" y="298"/>
                    </a:moveTo>
                    <a:lnTo>
                      <a:pt x="609" y="298"/>
                    </a:lnTo>
                    <a:cubicBezTo>
                      <a:pt x="609" y="138"/>
                      <a:pt x="471" y="0"/>
                      <a:pt x="299" y="0"/>
                    </a:cubicBezTo>
                    <a:cubicBezTo>
                      <a:pt x="127" y="0"/>
                      <a:pt x="0" y="138"/>
                      <a:pt x="0" y="298"/>
                    </a:cubicBezTo>
                    <a:cubicBezTo>
                      <a:pt x="0" y="471"/>
                      <a:pt x="127" y="608"/>
                      <a:pt x="299" y="608"/>
                    </a:cubicBezTo>
                    <a:cubicBezTo>
                      <a:pt x="471" y="608"/>
                      <a:pt x="609" y="471"/>
                      <a:pt x="609" y="29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 name="Freeform 49">
                <a:extLst>
                  <a:ext uri="{FF2B5EF4-FFF2-40B4-BE49-F238E27FC236}">
                    <a16:creationId xmlns:a16="http://schemas.microsoft.com/office/drawing/2014/main" id="{9F6861DE-F72F-42A0-894F-819419E64AE2}"/>
                  </a:ext>
                </a:extLst>
              </p:cNvPr>
              <p:cNvSpPr>
                <a:spLocks noChangeArrowheads="1"/>
              </p:cNvSpPr>
              <p:nvPr/>
            </p:nvSpPr>
            <p:spPr bwMode="auto">
              <a:xfrm>
                <a:off x="5276956" y="417196"/>
                <a:ext cx="408963" cy="408963"/>
              </a:xfrm>
              <a:custGeom>
                <a:avLst/>
                <a:gdLst>
                  <a:gd name="T0" fmla="*/ 655 w 656"/>
                  <a:gd name="T1" fmla="*/ 321 h 656"/>
                  <a:gd name="T2" fmla="*/ 655 w 656"/>
                  <a:gd name="T3" fmla="*/ 321 h 656"/>
                  <a:gd name="T4" fmla="*/ 322 w 656"/>
                  <a:gd name="T5" fmla="*/ 0 h 656"/>
                  <a:gd name="T6" fmla="*/ 0 w 656"/>
                  <a:gd name="T7" fmla="*/ 321 h 656"/>
                  <a:gd name="T8" fmla="*/ 322 w 656"/>
                  <a:gd name="T9" fmla="*/ 655 h 656"/>
                  <a:gd name="T10" fmla="*/ 655 w 656"/>
                  <a:gd name="T11" fmla="*/ 321 h 656"/>
                  <a:gd name="T12" fmla="*/ 46 w 656"/>
                  <a:gd name="T13" fmla="*/ 321 h 656"/>
                  <a:gd name="T14" fmla="*/ 46 w 656"/>
                  <a:gd name="T15" fmla="*/ 321 h 656"/>
                  <a:gd name="T16" fmla="*/ 322 w 656"/>
                  <a:gd name="T17" fmla="*/ 46 h 656"/>
                  <a:gd name="T18" fmla="*/ 609 w 656"/>
                  <a:gd name="T19" fmla="*/ 321 h 656"/>
                  <a:gd name="T20" fmla="*/ 322 w 656"/>
                  <a:gd name="T21" fmla="*/ 609 h 656"/>
                  <a:gd name="T22" fmla="*/ 46 w 656"/>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656">
                    <a:moveTo>
                      <a:pt x="655" y="321"/>
                    </a:moveTo>
                    <a:lnTo>
                      <a:pt x="655" y="321"/>
                    </a:lnTo>
                    <a:cubicBezTo>
                      <a:pt x="655" y="149"/>
                      <a:pt x="505" y="0"/>
                      <a:pt x="322" y="0"/>
                    </a:cubicBezTo>
                    <a:cubicBezTo>
                      <a:pt x="138" y="0"/>
                      <a:pt x="0" y="149"/>
                      <a:pt x="0" y="321"/>
                    </a:cubicBezTo>
                    <a:cubicBezTo>
                      <a:pt x="0" y="505"/>
                      <a:pt x="138" y="655"/>
                      <a:pt x="322" y="655"/>
                    </a:cubicBezTo>
                    <a:cubicBezTo>
                      <a:pt x="505" y="655"/>
                      <a:pt x="655" y="505"/>
                      <a:pt x="655" y="321"/>
                    </a:cubicBezTo>
                    <a:close/>
                    <a:moveTo>
                      <a:pt x="46" y="321"/>
                    </a:moveTo>
                    <a:lnTo>
                      <a:pt x="46" y="321"/>
                    </a:lnTo>
                    <a:cubicBezTo>
                      <a:pt x="46" y="172"/>
                      <a:pt x="173" y="46"/>
                      <a:pt x="322" y="46"/>
                    </a:cubicBezTo>
                    <a:cubicBezTo>
                      <a:pt x="483" y="46"/>
                      <a:pt x="609" y="172"/>
                      <a:pt x="609" y="321"/>
                    </a:cubicBezTo>
                    <a:cubicBezTo>
                      <a:pt x="609" y="482"/>
                      <a:pt x="483" y="609"/>
                      <a:pt x="322" y="609"/>
                    </a:cubicBezTo>
                    <a:cubicBezTo>
                      <a:pt x="173" y="609"/>
                      <a:pt x="46" y="482"/>
                      <a:pt x="46" y="321"/>
                    </a:cubicBezTo>
                    <a:close/>
                  </a:path>
                </a:pathLst>
              </a:custGeom>
              <a:solidFill>
                <a:schemeClr val="bg1"/>
              </a:solidFill>
              <a:ln>
                <a:noFill/>
              </a:ln>
              <a:effectLst/>
            </p:spPr>
            <p:txBody>
              <a:bodyPr wrap="none" anchor="ctr"/>
              <a:lstStyle/>
              <a:p>
                <a:endParaRPr lang="en-US"/>
              </a:p>
            </p:txBody>
          </p:sp>
          <p:sp>
            <p:nvSpPr>
              <p:cNvPr id="69" name="Freeform 50">
                <a:extLst>
                  <a:ext uri="{FF2B5EF4-FFF2-40B4-BE49-F238E27FC236}">
                    <a16:creationId xmlns:a16="http://schemas.microsoft.com/office/drawing/2014/main" id="{F9CA1910-8C41-4DA2-84AA-A25E94B038C3}"/>
                  </a:ext>
                </a:extLst>
              </p:cNvPr>
              <p:cNvSpPr>
                <a:spLocks noChangeArrowheads="1"/>
              </p:cNvSpPr>
              <p:nvPr/>
            </p:nvSpPr>
            <p:spPr bwMode="auto">
              <a:xfrm>
                <a:off x="5186382" y="329365"/>
                <a:ext cx="587368" cy="664220"/>
              </a:xfrm>
              <a:custGeom>
                <a:avLst/>
                <a:gdLst>
                  <a:gd name="T0" fmla="*/ 471 w 943"/>
                  <a:gd name="T1" fmla="*/ 1068 h 1069"/>
                  <a:gd name="T2" fmla="*/ 471 w 943"/>
                  <a:gd name="T3" fmla="*/ 1068 h 1069"/>
                  <a:gd name="T4" fmla="*/ 678 w 943"/>
                  <a:gd name="T5" fmla="*/ 884 h 1069"/>
                  <a:gd name="T6" fmla="*/ 942 w 943"/>
                  <a:gd name="T7" fmla="*/ 459 h 1069"/>
                  <a:gd name="T8" fmla="*/ 471 w 943"/>
                  <a:gd name="T9" fmla="*/ 0 h 1069"/>
                  <a:gd name="T10" fmla="*/ 0 w 943"/>
                  <a:gd name="T11" fmla="*/ 459 h 1069"/>
                  <a:gd name="T12" fmla="*/ 276 w 943"/>
                  <a:gd name="T13" fmla="*/ 884 h 1069"/>
                  <a:gd name="T14" fmla="*/ 471 w 943"/>
                  <a:gd name="T15" fmla="*/ 1068 h 1069"/>
                  <a:gd name="T16" fmla="*/ 92 w 943"/>
                  <a:gd name="T17" fmla="*/ 459 h 1069"/>
                  <a:gd name="T18" fmla="*/ 92 w 943"/>
                  <a:gd name="T19" fmla="*/ 459 h 1069"/>
                  <a:gd name="T20" fmla="*/ 471 w 943"/>
                  <a:gd name="T21" fmla="*/ 80 h 1069"/>
                  <a:gd name="T22" fmla="*/ 850 w 943"/>
                  <a:gd name="T23" fmla="*/ 459 h 1069"/>
                  <a:gd name="T24" fmla="*/ 471 w 943"/>
                  <a:gd name="T25" fmla="*/ 850 h 1069"/>
                  <a:gd name="T26" fmla="*/ 92 w 943"/>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069">
                    <a:moveTo>
                      <a:pt x="471" y="1068"/>
                    </a:moveTo>
                    <a:lnTo>
                      <a:pt x="471" y="1068"/>
                    </a:lnTo>
                    <a:cubicBezTo>
                      <a:pt x="678" y="884"/>
                      <a:pt x="678" y="884"/>
                      <a:pt x="678" y="884"/>
                    </a:cubicBezTo>
                    <a:cubicBezTo>
                      <a:pt x="827" y="815"/>
                      <a:pt x="942" y="655"/>
                      <a:pt x="942" y="459"/>
                    </a:cubicBezTo>
                    <a:cubicBezTo>
                      <a:pt x="942" y="207"/>
                      <a:pt x="735" y="0"/>
                      <a:pt x="471" y="0"/>
                    </a:cubicBezTo>
                    <a:cubicBezTo>
                      <a:pt x="218" y="0"/>
                      <a:pt x="0" y="207"/>
                      <a:pt x="0" y="459"/>
                    </a:cubicBezTo>
                    <a:cubicBezTo>
                      <a:pt x="0" y="655"/>
                      <a:pt x="115" y="815"/>
                      <a:pt x="276" y="884"/>
                    </a:cubicBezTo>
                    <a:lnTo>
                      <a:pt x="471" y="1068"/>
                    </a:lnTo>
                    <a:close/>
                    <a:moveTo>
                      <a:pt x="92" y="459"/>
                    </a:moveTo>
                    <a:lnTo>
                      <a:pt x="92" y="459"/>
                    </a:lnTo>
                    <a:cubicBezTo>
                      <a:pt x="92" y="253"/>
                      <a:pt x="264" y="80"/>
                      <a:pt x="471" y="80"/>
                    </a:cubicBezTo>
                    <a:cubicBezTo>
                      <a:pt x="689" y="80"/>
                      <a:pt x="850" y="253"/>
                      <a:pt x="850" y="459"/>
                    </a:cubicBezTo>
                    <a:cubicBezTo>
                      <a:pt x="850" y="678"/>
                      <a:pt x="689" y="850"/>
                      <a:pt x="471" y="850"/>
                    </a:cubicBezTo>
                    <a:cubicBezTo>
                      <a:pt x="264" y="850"/>
                      <a:pt x="92" y="678"/>
                      <a:pt x="92"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sp>
            <p:nvSpPr>
              <p:cNvPr id="70" name="Freeform 51">
                <a:extLst>
                  <a:ext uri="{FF2B5EF4-FFF2-40B4-BE49-F238E27FC236}">
                    <a16:creationId xmlns:a16="http://schemas.microsoft.com/office/drawing/2014/main" id="{A485E89F-8429-4A2C-9BCF-7F3E25C30FD6}"/>
                  </a:ext>
                </a:extLst>
              </p:cNvPr>
              <p:cNvSpPr>
                <a:spLocks noChangeArrowheads="1"/>
              </p:cNvSpPr>
              <p:nvPr/>
            </p:nvSpPr>
            <p:spPr bwMode="auto">
              <a:xfrm>
                <a:off x="5418057" y="458367"/>
                <a:ext cx="115278" cy="49405"/>
              </a:xfrm>
              <a:custGeom>
                <a:avLst/>
                <a:gdLst>
                  <a:gd name="T0" fmla="*/ 184 w 185"/>
                  <a:gd name="T1" fmla="*/ 34 h 81"/>
                  <a:gd name="T2" fmla="*/ 184 w 185"/>
                  <a:gd name="T3" fmla="*/ 34 h 81"/>
                  <a:gd name="T4" fmla="*/ 92 w 185"/>
                  <a:gd name="T5" fmla="*/ 0 h 81"/>
                  <a:gd name="T6" fmla="*/ 0 w 185"/>
                  <a:gd name="T7" fmla="*/ 34 h 81"/>
                  <a:gd name="T8" fmla="*/ 92 w 185"/>
                  <a:gd name="T9" fmla="*/ 80 h 81"/>
                  <a:gd name="T10" fmla="*/ 184 w 185"/>
                  <a:gd name="T11" fmla="*/ 34 h 81"/>
                </a:gdLst>
                <a:ahLst/>
                <a:cxnLst>
                  <a:cxn ang="0">
                    <a:pos x="T0" y="T1"/>
                  </a:cxn>
                  <a:cxn ang="0">
                    <a:pos x="T2" y="T3"/>
                  </a:cxn>
                  <a:cxn ang="0">
                    <a:pos x="T4" y="T5"/>
                  </a:cxn>
                  <a:cxn ang="0">
                    <a:pos x="T6" y="T7"/>
                  </a:cxn>
                  <a:cxn ang="0">
                    <a:pos x="T8" y="T9"/>
                  </a:cxn>
                  <a:cxn ang="0">
                    <a:pos x="T10" y="T11"/>
                  </a:cxn>
                </a:cxnLst>
                <a:rect l="0" t="0" r="r" b="b"/>
                <a:pathLst>
                  <a:path w="185" h="81">
                    <a:moveTo>
                      <a:pt x="184" y="34"/>
                    </a:moveTo>
                    <a:lnTo>
                      <a:pt x="184" y="34"/>
                    </a:lnTo>
                    <a:cubicBezTo>
                      <a:pt x="184" y="11"/>
                      <a:pt x="138" y="0"/>
                      <a:pt x="92" y="0"/>
                    </a:cubicBezTo>
                    <a:cubicBezTo>
                      <a:pt x="46" y="0"/>
                      <a:pt x="0" y="11"/>
                      <a:pt x="0" y="34"/>
                    </a:cubicBezTo>
                    <a:cubicBezTo>
                      <a:pt x="0" y="57"/>
                      <a:pt x="46" y="80"/>
                      <a:pt x="92" y="80"/>
                    </a:cubicBezTo>
                    <a:cubicBezTo>
                      <a:pt x="138" y="80"/>
                      <a:pt x="184" y="57"/>
                      <a:pt x="184" y="34"/>
                    </a:cubicBezTo>
                  </a:path>
                </a:pathLst>
              </a:custGeom>
              <a:solidFill>
                <a:srgbClr val="9BDC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66" name="TextBox 84">
              <a:extLst>
                <a:ext uri="{FF2B5EF4-FFF2-40B4-BE49-F238E27FC236}">
                  <a16:creationId xmlns:a16="http://schemas.microsoft.com/office/drawing/2014/main" id="{3E121113-40E6-4FD9-961D-3536017BE8A6}"/>
                </a:ext>
              </a:extLst>
            </p:cNvPr>
            <p:cNvSpPr txBox="1"/>
            <p:nvPr/>
          </p:nvSpPr>
          <p:spPr>
            <a:xfrm>
              <a:off x="5242040" y="426924"/>
              <a:ext cx="503094" cy="369332"/>
            </a:xfrm>
            <a:prstGeom prst="rect">
              <a:avLst/>
            </a:prstGeom>
            <a:noFill/>
          </p:spPr>
          <p:txBody>
            <a:bodyPr wrap="square" rtlCol="0">
              <a:spAutoFit/>
            </a:bodyPr>
            <a:lstStyle/>
            <a:p>
              <a:pPr algn="ctr"/>
              <a:r>
                <a:rPr lang="en-US" b="1" dirty="0">
                  <a:solidFill>
                    <a:schemeClr val="bg1"/>
                  </a:solidFill>
                </a:rPr>
                <a:t>2</a:t>
              </a:r>
            </a:p>
          </p:txBody>
        </p:sp>
      </p:grpSp>
      <p:sp>
        <p:nvSpPr>
          <p:cNvPr id="71" name="TextBox 112">
            <a:extLst>
              <a:ext uri="{FF2B5EF4-FFF2-40B4-BE49-F238E27FC236}">
                <a16:creationId xmlns:a16="http://schemas.microsoft.com/office/drawing/2014/main" id="{C46BBC76-3B38-4B0A-8515-4F95AC455134}"/>
              </a:ext>
            </a:extLst>
          </p:cNvPr>
          <p:cNvSpPr txBox="1"/>
          <p:nvPr/>
        </p:nvSpPr>
        <p:spPr>
          <a:xfrm>
            <a:off x="4355039" y="2686541"/>
            <a:ext cx="1302111" cy="452962"/>
          </a:xfrm>
          <a:prstGeom prst="rect">
            <a:avLst/>
          </a:prstGeom>
          <a:noFill/>
        </p:spPr>
        <p:txBody>
          <a:bodyPr wrap="square" bIns="0" rtlCol="0">
            <a:noAutofit/>
          </a:bodyPr>
          <a:lstStyle/>
          <a:p>
            <a:pPr algn="ctr"/>
            <a:r>
              <a:rPr lang="en-US" b="1" dirty="0" err="1"/>
              <a:t>Quizzz</a:t>
            </a:r>
            <a:endParaRPr lang="en-US" sz="1600" b="1" dirty="0">
              <a:solidFill>
                <a:schemeClr val="tx1">
                  <a:lumMod val="75000"/>
                  <a:lumOff val="25000"/>
                </a:schemeClr>
              </a:solidFill>
            </a:endParaRPr>
          </a:p>
        </p:txBody>
      </p:sp>
      <p:pic>
        <p:nvPicPr>
          <p:cNvPr id="72" name="صورة 71">
            <a:extLst>
              <a:ext uri="{FF2B5EF4-FFF2-40B4-BE49-F238E27FC236}">
                <a16:creationId xmlns:a16="http://schemas.microsoft.com/office/drawing/2014/main" id="{9B29F3F0-0749-42A5-A6C6-28E76B40BAF7}"/>
              </a:ext>
            </a:extLst>
          </p:cNvPr>
          <p:cNvPicPr>
            <a:picLocks noChangeAspect="1"/>
          </p:cNvPicPr>
          <p:nvPr/>
        </p:nvPicPr>
        <p:blipFill>
          <a:blip r:embed="rId3"/>
          <a:stretch>
            <a:fillRect/>
          </a:stretch>
        </p:blipFill>
        <p:spPr>
          <a:xfrm>
            <a:off x="4462995" y="3331744"/>
            <a:ext cx="1101020" cy="1624834"/>
          </a:xfrm>
          <a:prstGeom prst="rect">
            <a:avLst/>
          </a:prstGeom>
          <a:ln>
            <a:noFill/>
          </a:ln>
          <a:effectLst>
            <a:softEdge rad="112500"/>
          </a:effectLst>
        </p:spPr>
      </p:pic>
      <p:grpSp>
        <p:nvGrpSpPr>
          <p:cNvPr id="73" name="مجموعة 72">
            <a:extLst>
              <a:ext uri="{FF2B5EF4-FFF2-40B4-BE49-F238E27FC236}">
                <a16:creationId xmlns:a16="http://schemas.microsoft.com/office/drawing/2014/main" id="{96CB6C74-67FB-4147-8380-03ACF1E2801F}"/>
              </a:ext>
            </a:extLst>
          </p:cNvPr>
          <p:cNvGrpSpPr/>
          <p:nvPr/>
        </p:nvGrpSpPr>
        <p:grpSpPr>
          <a:xfrm>
            <a:off x="6247607" y="674512"/>
            <a:ext cx="579133" cy="664220"/>
            <a:chOff x="7168359" y="800435"/>
            <a:chExt cx="579133" cy="664220"/>
          </a:xfrm>
        </p:grpSpPr>
        <p:sp>
          <p:nvSpPr>
            <p:cNvPr id="74" name="Freeform 52">
              <a:extLst>
                <a:ext uri="{FF2B5EF4-FFF2-40B4-BE49-F238E27FC236}">
                  <a16:creationId xmlns:a16="http://schemas.microsoft.com/office/drawing/2014/main" id="{F31F321E-F7CB-4BF8-8972-BECDCECF67DE}"/>
                </a:ext>
              </a:extLst>
            </p:cNvPr>
            <p:cNvSpPr>
              <a:spLocks noChangeArrowheads="1"/>
            </p:cNvSpPr>
            <p:nvPr/>
          </p:nvSpPr>
          <p:spPr bwMode="auto">
            <a:xfrm>
              <a:off x="7259309" y="903362"/>
              <a:ext cx="378770" cy="378770"/>
            </a:xfrm>
            <a:custGeom>
              <a:avLst/>
              <a:gdLst>
                <a:gd name="T0" fmla="*/ 609 w 610"/>
                <a:gd name="T1" fmla="*/ 298 h 609"/>
                <a:gd name="T2" fmla="*/ 609 w 610"/>
                <a:gd name="T3" fmla="*/ 298 h 609"/>
                <a:gd name="T4" fmla="*/ 299 w 610"/>
                <a:gd name="T5" fmla="*/ 0 h 609"/>
                <a:gd name="T6" fmla="*/ 0 w 610"/>
                <a:gd name="T7" fmla="*/ 298 h 609"/>
                <a:gd name="T8" fmla="*/ 299 w 610"/>
                <a:gd name="T9" fmla="*/ 608 h 609"/>
                <a:gd name="T10" fmla="*/ 609 w 610"/>
                <a:gd name="T11" fmla="*/ 298 h 609"/>
              </a:gdLst>
              <a:ahLst/>
              <a:cxnLst>
                <a:cxn ang="0">
                  <a:pos x="T0" y="T1"/>
                </a:cxn>
                <a:cxn ang="0">
                  <a:pos x="T2" y="T3"/>
                </a:cxn>
                <a:cxn ang="0">
                  <a:pos x="T4" y="T5"/>
                </a:cxn>
                <a:cxn ang="0">
                  <a:pos x="T6" y="T7"/>
                </a:cxn>
                <a:cxn ang="0">
                  <a:pos x="T8" y="T9"/>
                </a:cxn>
                <a:cxn ang="0">
                  <a:pos x="T10" y="T11"/>
                </a:cxn>
              </a:cxnLst>
              <a:rect l="0" t="0" r="r" b="b"/>
              <a:pathLst>
                <a:path w="610" h="609">
                  <a:moveTo>
                    <a:pt x="609" y="298"/>
                  </a:moveTo>
                  <a:lnTo>
                    <a:pt x="609" y="298"/>
                  </a:lnTo>
                  <a:cubicBezTo>
                    <a:pt x="609" y="138"/>
                    <a:pt x="471" y="0"/>
                    <a:pt x="299" y="0"/>
                  </a:cubicBezTo>
                  <a:cubicBezTo>
                    <a:pt x="138" y="0"/>
                    <a:pt x="0" y="138"/>
                    <a:pt x="0" y="298"/>
                  </a:cubicBezTo>
                  <a:cubicBezTo>
                    <a:pt x="0" y="471"/>
                    <a:pt x="138" y="608"/>
                    <a:pt x="299" y="608"/>
                  </a:cubicBezTo>
                  <a:cubicBezTo>
                    <a:pt x="471" y="608"/>
                    <a:pt x="609" y="471"/>
                    <a:pt x="609" y="298"/>
                  </a:cubicBezTo>
                </a:path>
              </a:pathLst>
            </a:custGeom>
            <a:solidFill>
              <a:srgbClr val="0070C0"/>
            </a:solidFill>
            <a:ln>
              <a:noFill/>
            </a:ln>
            <a:effectLst/>
          </p:spPr>
          <p:txBody>
            <a:bodyPr wrap="none" anchor="ctr"/>
            <a:lstStyle/>
            <a:p>
              <a:endParaRPr lang="en-US"/>
            </a:p>
          </p:txBody>
        </p:sp>
        <p:grpSp>
          <p:nvGrpSpPr>
            <p:cNvPr id="75" name="مجموعة 74">
              <a:extLst>
                <a:ext uri="{FF2B5EF4-FFF2-40B4-BE49-F238E27FC236}">
                  <a16:creationId xmlns:a16="http://schemas.microsoft.com/office/drawing/2014/main" id="{C19C41EF-0381-487A-9E56-CDA1A066A211}"/>
                </a:ext>
              </a:extLst>
            </p:cNvPr>
            <p:cNvGrpSpPr/>
            <p:nvPr/>
          </p:nvGrpSpPr>
          <p:grpSpPr>
            <a:xfrm>
              <a:off x="7168359" y="800435"/>
              <a:ext cx="579133" cy="664220"/>
              <a:chOff x="6533585" y="878523"/>
              <a:chExt cx="579133" cy="664220"/>
            </a:xfrm>
          </p:grpSpPr>
          <p:sp>
            <p:nvSpPr>
              <p:cNvPr id="76" name="Freeform 53">
                <a:extLst>
                  <a:ext uri="{FF2B5EF4-FFF2-40B4-BE49-F238E27FC236}">
                    <a16:creationId xmlns:a16="http://schemas.microsoft.com/office/drawing/2014/main" id="{47CF3647-422A-46D2-A959-FBAF4CF103C9}"/>
                  </a:ext>
                </a:extLst>
              </p:cNvPr>
              <p:cNvSpPr>
                <a:spLocks noChangeArrowheads="1"/>
              </p:cNvSpPr>
              <p:nvPr/>
            </p:nvSpPr>
            <p:spPr bwMode="auto">
              <a:xfrm>
                <a:off x="6618670" y="966354"/>
                <a:ext cx="408963" cy="408963"/>
              </a:xfrm>
              <a:custGeom>
                <a:avLst/>
                <a:gdLst>
                  <a:gd name="T0" fmla="*/ 655 w 656"/>
                  <a:gd name="T1" fmla="*/ 321 h 656"/>
                  <a:gd name="T2" fmla="*/ 655 w 656"/>
                  <a:gd name="T3" fmla="*/ 321 h 656"/>
                  <a:gd name="T4" fmla="*/ 322 w 656"/>
                  <a:gd name="T5" fmla="*/ 0 h 656"/>
                  <a:gd name="T6" fmla="*/ 0 w 656"/>
                  <a:gd name="T7" fmla="*/ 321 h 656"/>
                  <a:gd name="T8" fmla="*/ 322 w 656"/>
                  <a:gd name="T9" fmla="*/ 655 h 656"/>
                  <a:gd name="T10" fmla="*/ 655 w 656"/>
                  <a:gd name="T11" fmla="*/ 321 h 656"/>
                  <a:gd name="T12" fmla="*/ 46 w 656"/>
                  <a:gd name="T13" fmla="*/ 321 h 656"/>
                  <a:gd name="T14" fmla="*/ 46 w 656"/>
                  <a:gd name="T15" fmla="*/ 321 h 656"/>
                  <a:gd name="T16" fmla="*/ 322 w 656"/>
                  <a:gd name="T17" fmla="*/ 46 h 656"/>
                  <a:gd name="T18" fmla="*/ 609 w 656"/>
                  <a:gd name="T19" fmla="*/ 321 h 656"/>
                  <a:gd name="T20" fmla="*/ 322 w 656"/>
                  <a:gd name="T21" fmla="*/ 609 h 656"/>
                  <a:gd name="T22" fmla="*/ 46 w 656"/>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656">
                    <a:moveTo>
                      <a:pt x="655" y="321"/>
                    </a:moveTo>
                    <a:lnTo>
                      <a:pt x="655" y="321"/>
                    </a:lnTo>
                    <a:cubicBezTo>
                      <a:pt x="655" y="149"/>
                      <a:pt x="506" y="0"/>
                      <a:pt x="322" y="0"/>
                    </a:cubicBezTo>
                    <a:cubicBezTo>
                      <a:pt x="150" y="0"/>
                      <a:pt x="0" y="149"/>
                      <a:pt x="0" y="321"/>
                    </a:cubicBezTo>
                    <a:cubicBezTo>
                      <a:pt x="0" y="505"/>
                      <a:pt x="150" y="655"/>
                      <a:pt x="322" y="655"/>
                    </a:cubicBezTo>
                    <a:cubicBezTo>
                      <a:pt x="506" y="655"/>
                      <a:pt x="655" y="505"/>
                      <a:pt x="655" y="321"/>
                    </a:cubicBezTo>
                    <a:close/>
                    <a:moveTo>
                      <a:pt x="46" y="321"/>
                    </a:moveTo>
                    <a:lnTo>
                      <a:pt x="46" y="321"/>
                    </a:lnTo>
                    <a:cubicBezTo>
                      <a:pt x="46" y="172"/>
                      <a:pt x="172" y="46"/>
                      <a:pt x="322" y="46"/>
                    </a:cubicBezTo>
                    <a:cubicBezTo>
                      <a:pt x="482" y="46"/>
                      <a:pt x="609" y="172"/>
                      <a:pt x="609" y="321"/>
                    </a:cubicBezTo>
                    <a:cubicBezTo>
                      <a:pt x="609" y="482"/>
                      <a:pt x="482" y="609"/>
                      <a:pt x="322" y="609"/>
                    </a:cubicBezTo>
                    <a:cubicBezTo>
                      <a:pt x="172" y="609"/>
                      <a:pt x="46" y="482"/>
                      <a:pt x="46" y="321"/>
                    </a:cubicBezTo>
                    <a:close/>
                  </a:path>
                </a:pathLst>
              </a:custGeom>
              <a:solidFill>
                <a:schemeClr val="bg1"/>
              </a:solidFill>
              <a:ln>
                <a:noFill/>
              </a:ln>
              <a:effectLst/>
            </p:spPr>
            <p:txBody>
              <a:bodyPr wrap="none" anchor="ctr"/>
              <a:lstStyle/>
              <a:p>
                <a:endParaRPr lang="en-US"/>
              </a:p>
            </p:txBody>
          </p:sp>
          <p:grpSp>
            <p:nvGrpSpPr>
              <p:cNvPr id="77" name="مجموعة 76">
                <a:extLst>
                  <a:ext uri="{FF2B5EF4-FFF2-40B4-BE49-F238E27FC236}">
                    <a16:creationId xmlns:a16="http://schemas.microsoft.com/office/drawing/2014/main" id="{07E49D79-AFCA-4AA3-A1EE-2E1774676B69}"/>
                  </a:ext>
                </a:extLst>
              </p:cNvPr>
              <p:cNvGrpSpPr/>
              <p:nvPr/>
            </p:nvGrpSpPr>
            <p:grpSpPr>
              <a:xfrm>
                <a:off x="6533585" y="878523"/>
                <a:ext cx="579133" cy="664220"/>
                <a:chOff x="6533585" y="879312"/>
                <a:chExt cx="579133" cy="664220"/>
              </a:xfrm>
            </p:grpSpPr>
            <p:sp>
              <p:nvSpPr>
                <p:cNvPr id="78" name="Freeform 54">
                  <a:extLst>
                    <a:ext uri="{FF2B5EF4-FFF2-40B4-BE49-F238E27FC236}">
                      <a16:creationId xmlns:a16="http://schemas.microsoft.com/office/drawing/2014/main" id="{6AD4379E-3568-446D-B1E3-B3CA7F126A86}"/>
                    </a:ext>
                  </a:extLst>
                </p:cNvPr>
                <p:cNvSpPr>
                  <a:spLocks noChangeArrowheads="1"/>
                </p:cNvSpPr>
                <p:nvPr/>
              </p:nvSpPr>
              <p:spPr bwMode="auto">
                <a:xfrm>
                  <a:off x="6533585" y="879312"/>
                  <a:ext cx="579133" cy="664220"/>
                </a:xfrm>
                <a:custGeom>
                  <a:avLst/>
                  <a:gdLst>
                    <a:gd name="T0" fmla="*/ 459 w 931"/>
                    <a:gd name="T1" fmla="*/ 1068 h 1069"/>
                    <a:gd name="T2" fmla="*/ 459 w 931"/>
                    <a:gd name="T3" fmla="*/ 1068 h 1069"/>
                    <a:gd name="T4" fmla="*/ 665 w 931"/>
                    <a:gd name="T5" fmla="*/ 884 h 1069"/>
                    <a:gd name="T6" fmla="*/ 930 w 931"/>
                    <a:gd name="T7" fmla="*/ 459 h 1069"/>
                    <a:gd name="T8" fmla="*/ 459 w 931"/>
                    <a:gd name="T9" fmla="*/ 0 h 1069"/>
                    <a:gd name="T10" fmla="*/ 0 w 931"/>
                    <a:gd name="T11" fmla="*/ 459 h 1069"/>
                    <a:gd name="T12" fmla="*/ 263 w 931"/>
                    <a:gd name="T13" fmla="*/ 884 h 1069"/>
                    <a:gd name="T14" fmla="*/ 459 w 931"/>
                    <a:gd name="T15" fmla="*/ 1068 h 1069"/>
                    <a:gd name="T16" fmla="*/ 80 w 931"/>
                    <a:gd name="T17" fmla="*/ 459 h 1069"/>
                    <a:gd name="T18" fmla="*/ 80 w 931"/>
                    <a:gd name="T19" fmla="*/ 459 h 1069"/>
                    <a:gd name="T20" fmla="*/ 459 w 931"/>
                    <a:gd name="T21" fmla="*/ 80 h 1069"/>
                    <a:gd name="T22" fmla="*/ 838 w 931"/>
                    <a:gd name="T23" fmla="*/ 459 h 1069"/>
                    <a:gd name="T24" fmla="*/ 459 w 931"/>
                    <a:gd name="T25" fmla="*/ 850 h 1069"/>
                    <a:gd name="T26" fmla="*/ 80 w 931"/>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1" h="1069">
                      <a:moveTo>
                        <a:pt x="459" y="1068"/>
                      </a:moveTo>
                      <a:lnTo>
                        <a:pt x="459" y="1068"/>
                      </a:lnTo>
                      <a:cubicBezTo>
                        <a:pt x="665" y="884"/>
                        <a:pt x="665" y="884"/>
                        <a:pt x="665" y="884"/>
                      </a:cubicBezTo>
                      <a:cubicBezTo>
                        <a:pt x="826" y="815"/>
                        <a:pt x="930" y="655"/>
                        <a:pt x="930" y="459"/>
                      </a:cubicBezTo>
                      <a:cubicBezTo>
                        <a:pt x="930" y="207"/>
                        <a:pt x="723" y="0"/>
                        <a:pt x="459" y="0"/>
                      </a:cubicBezTo>
                      <a:cubicBezTo>
                        <a:pt x="206" y="0"/>
                        <a:pt x="0" y="207"/>
                        <a:pt x="0" y="459"/>
                      </a:cubicBezTo>
                      <a:cubicBezTo>
                        <a:pt x="0" y="655"/>
                        <a:pt x="103" y="815"/>
                        <a:pt x="263" y="884"/>
                      </a:cubicBezTo>
                      <a:lnTo>
                        <a:pt x="459" y="1068"/>
                      </a:lnTo>
                      <a:close/>
                      <a:moveTo>
                        <a:pt x="80" y="459"/>
                      </a:moveTo>
                      <a:lnTo>
                        <a:pt x="80" y="459"/>
                      </a:lnTo>
                      <a:cubicBezTo>
                        <a:pt x="80" y="253"/>
                        <a:pt x="252" y="80"/>
                        <a:pt x="459" y="80"/>
                      </a:cubicBezTo>
                      <a:cubicBezTo>
                        <a:pt x="677" y="80"/>
                        <a:pt x="838" y="253"/>
                        <a:pt x="838" y="459"/>
                      </a:cubicBezTo>
                      <a:cubicBezTo>
                        <a:pt x="838" y="678"/>
                        <a:pt x="677" y="850"/>
                        <a:pt x="459" y="850"/>
                      </a:cubicBezTo>
                      <a:cubicBezTo>
                        <a:pt x="252" y="850"/>
                        <a:pt x="80" y="678"/>
                        <a:pt x="80"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sp>
              <p:nvSpPr>
                <p:cNvPr id="79" name="TextBox 85">
                  <a:extLst>
                    <a:ext uri="{FF2B5EF4-FFF2-40B4-BE49-F238E27FC236}">
                      <a16:creationId xmlns:a16="http://schemas.microsoft.com/office/drawing/2014/main" id="{BBD20033-097E-456F-9207-ED1035672A4E}"/>
                    </a:ext>
                  </a:extLst>
                </p:cNvPr>
                <p:cNvSpPr txBox="1"/>
                <p:nvPr/>
              </p:nvSpPr>
              <p:spPr>
                <a:xfrm>
                  <a:off x="6565863" y="999488"/>
                  <a:ext cx="503094" cy="369332"/>
                </a:xfrm>
                <a:prstGeom prst="rect">
                  <a:avLst/>
                </a:prstGeom>
                <a:noFill/>
              </p:spPr>
              <p:txBody>
                <a:bodyPr wrap="square" rtlCol="0">
                  <a:spAutoFit/>
                </a:bodyPr>
                <a:lstStyle/>
                <a:p>
                  <a:pPr algn="ctr"/>
                  <a:r>
                    <a:rPr lang="en-US" b="1" dirty="0">
                      <a:solidFill>
                        <a:schemeClr val="bg1"/>
                      </a:solidFill>
                    </a:rPr>
                    <a:t>3</a:t>
                  </a:r>
                </a:p>
              </p:txBody>
            </p:sp>
          </p:grpSp>
        </p:grpSp>
      </p:grpSp>
      <p:sp>
        <p:nvSpPr>
          <p:cNvPr id="80" name="TextBox 117">
            <a:extLst>
              <a:ext uri="{FF2B5EF4-FFF2-40B4-BE49-F238E27FC236}">
                <a16:creationId xmlns:a16="http://schemas.microsoft.com/office/drawing/2014/main" id="{527305EC-B12A-4CBA-9AC7-CBBC2D03CD97}"/>
              </a:ext>
            </a:extLst>
          </p:cNvPr>
          <p:cNvSpPr txBox="1"/>
          <p:nvPr/>
        </p:nvSpPr>
        <p:spPr>
          <a:xfrm>
            <a:off x="5811024" y="2722642"/>
            <a:ext cx="1302111" cy="334454"/>
          </a:xfrm>
          <a:prstGeom prst="rect">
            <a:avLst/>
          </a:prstGeom>
          <a:noFill/>
        </p:spPr>
        <p:txBody>
          <a:bodyPr wrap="square" bIns="0" rtlCol="0">
            <a:noAutofit/>
          </a:bodyPr>
          <a:lstStyle/>
          <a:p>
            <a:pPr algn="ctr"/>
            <a:r>
              <a:rPr lang="en-US" b="1" dirty="0"/>
              <a:t>Nearpod</a:t>
            </a:r>
            <a:r>
              <a:rPr lang="en-US" sz="1600" b="1" dirty="0">
                <a:solidFill>
                  <a:schemeClr val="tx1">
                    <a:lumMod val="75000"/>
                    <a:lumOff val="25000"/>
                  </a:schemeClr>
                </a:solidFill>
              </a:rPr>
              <a:t> </a:t>
            </a:r>
          </a:p>
          <a:p>
            <a:pPr algn="ctr"/>
            <a:r>
              <a:rPr lang="en-US" sz="1600" b="1" dirty="0">
                <a:solidFill>
                  <a:schemeClr val="tx1">
                    <a:lumMod val="75000"/>
                    <a:lumOff val="25000"/>
                  </a:schemeClr>
                </a:solidFill>
              </a:rPr>
              <a:t> </a:t>
            </a:r>
          </a:p>
        </p:txBody>
      </p:sp>
      <p:pic>
        <p:nvPicPr>
          <p:cNvPr id="81" name="صورة 80">
            <a:extLst>
              <a:ext uri="{FF2B5EF4-FFF2-40B4-BE49-F238E27FC236}">
                <a16:creationId xmlns:a16="http://schemas.microsoft.com/office/drawing/2014/main" id="{50B8B91B-1BA0-4720-B8D0-401351FFBDA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44978" y="3331744"/>
            <a:ext cx="1238631" cy="1550958"/>
          </a:xfrm>
          <a:prstGeom prst="rect">
            <a:avLst/>
          </a:prstGeom>
          <a:ln>
            <a:noFill/>
          </a:ln>
          <a:effectLst>
            <a:softEdge rad="112500"/>
          </a:effectLst>
        </p:spPr>
      </p:pic>
      <p:grpSp>
        <p:nvGrpSpPr>
          <p:cNvPr id="82" name="Group 88">
            <a:extLst>
              <a:ext uri="{FF2B5EF4-FFF2-40B4-BE49-F238E27FC236}">
                <a16:creationId xmlns:a16="http://schemas.microsoft.com/office/drawing/2014/main" id="{A11AEB76-7847-4428-8A78-7B161C097065}"/>
              </a:ext>
            </a:extLst>
          </p:cNvPr>
          <p:cNvGrpSpPr/>
          <p:nvPr/>
        </p:nvGrpSpPr>
        <p:grpSpPr>
          <a:xfrm>
            <a:off x="7874279" y="670283"/>
            <a:ext cx="587368" cy="664220"/>
            <a:chOff x="9804103" y="329365"/>
            <a:chExt cx="587368" cy="664220"/>
          </a:xfrm>
        </p:grpSpPr>
        <p:grpSp>
          <p:nvGrpSpPr>
            <p:cNvPr id="83" name="Group 70">
              <a:extLst>
                <a:ext uri="{FF2B5EF4-FFF2-40B4-BE49-F238E27FC236}">
                  <a16:creationId xmlns:a16="http://schemas.microsoft.com/office/drawing/2014/main" id="{A5AEBEA5-CE23-4734-A835-CDED29183E5C}"/>
                </a:ext>
              </a:extLst>
            </p:cNvPr>
            <p:cNvGrpSpPr/>
            <p:nvPr/>
          </p:nvGrpSpPr>
          <p:grpSpPr>
            <a:xfrm>
              <a:off x="9804103" y="329365"/>
              <a:ext cx="587368" cy="664220"/>
              <a:chOff x="9804103" y="329365"/>
              <a:chExt cx="587368" cy="664220"/>
            </a:xfrm>
          </p:grpSpPr>
          <p:sp>
            <p:nvSpPr>
              <p:cNvPr id="85" name="Freeform 60">
                <a:extLst>
                  <a:ext uri="{FF2B5EF4-FFF2-40B4-BE49-F238E27FC236}">
                    <a16:creationId xmlns:a16="http://schemas.microsoft.com/office/drawing/2014/main" id="{8D980E12-8E9B-46B5-B11C-78D816EB7461}"/>
                  </a:ext>
                </a:extLst>
              </p:cNvPr>
              <p:cNvSpPr>
                <a:spLocks noChangeArrowheads="1"/>
              </p:cNvSpPr>
              <p:nvPr/>
            </p:nvSpPr>
            <p:spPr bwMode="auto">
              <a:xfrm>
                <a:off x="9905656" y="430920"/>
                <a:ext cx="387005" cy="378770"/>
              </a:xfrm>
              <a:custGeom>
                <a:avLst/>
                <a:gdLst>
                  <a:gd name="T0" fmla="*/ 620 w 621"/>
                  <a:gd name="T1" fmla="*/ 298 h 609"/>
                  <a:gd name="T2" fmla="*/ 620 w 621"/>
                  <a:gd name="T3" fmla="*/ 298 h 609"/>
                  <a:gd name="T4" fmla="*/ 310 w 621"/>
                  <a:gd name="T5" fmla="*/ 0 h 609"/>
                  <a:gd name="T6" fmla="*/ 0 w 621"/>
                  <a:gd name="T7" fmla="*/ 298 h 609"/>
                  <a:gd name="T8" fmla="*/ 310 w 621"/>
                  <a:gd name="T9" fmla="*/ 608 h 609"/>
                  <a:gd name="T10" fmla="*/ 620 w 621"/>
                  <a:gd name="T11" fmla="*/ 298 h 609"/>
                </a:gdLst>
                <a:ahLst/>
                <a:cxnLst>
                  <a:cxn ang="0">
                    <a:pos x="T0" y="T1"/>
                  </a:cxn>
                  <a:cxn ang="0">
                    <a:pos x="T2" y="T3"/>
                  </a:cxn>
                  <a:cxn ang="0">
                    <a:pos x="T4" y="T5"/>
                  </a:cxn>
                  <a:cxn ang="0">
                    <a:pos x="T6" y="T7"/>
                  </a:cxn>
                  <a:cxn ang="0">
                    <a:pos x="T8" y="T9"/>
                  </a:cxn>
                  <a:cxn ang="0">
                    <a:pos x="T10" y="T11"/>
                  </a:cxn>
                </a:cxnLst>
                <a:rect l="0" t="0" r="r" b="b"/>
                <a:pathLst>
                  <a:path w="621" h="609">
                    <a:moveTo>
                      <a:pt x="620" y="298"/>
                    </a:moveTo>
                    <a:lnTo>
                      <a:pt x="620" y="298"/>
                    </a:lnTo>
                    <a:cubicBezTo>
                      <a:pt x="620" y="138"/>
                      <a:pt x="483" y="0"/>
                      <a:pt x="310" y="0"/>
                    </a:cubicBezTo>
                    <a:cubicBezTo>
                      <a:pt x="138" y="0"/>
                      <a:pt x="0" y="138"/>
                      <a:pt x="0" y="298"/>
                    </a:cubicBezTo>
                    <a:cubicBezTo>
                      <a:pt x="0" y="471"/>
                      <a:pt x="138" y="608"/>
                      <a:pt x="310" y="608"/>
                    </a:cubicBezTo>
                    <a:cubicBezTo>
                      <a:pt x="483" y="608"/>
                      <a:pt x="620" y="471"/>
                      <a:pt x="620" y="298"/>
                    </a:cubicBezTo>
                  </a:path>
                </a:pathLst>
              </a:custGeom>
              <a:solidFill>
                <a:srgbClr val="00AD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 name="Freeform 61">
                <a:extLst>
                  <a:ext uri="{FF2B5EF4-FFF2-40B4-BE49-F238E27FC236}">
                    <a16:creationId xmlns:a16="http://schemas.microsoft.com/office/drawing/2014/main" id="{20D1BA62-1E2C-4603-B618-094FCEB5A8B4}"/>
                  </a:ext>
                </a:extLst>
              </p:cNvPr>
              <p:cNvSpPr>
                <a:spLocks noChangeArrowheads="1"/>
              </p:cNvSpPr>
              <p:nvPr/>
            </p:nvSpPr>
            <p:spPr bwMode="auto">
              <a:xfrm>
                <a:off x="9889188" y="417196"/>
                <a:ext cx="414452" cy="408963"/>
              </a:xfrm>
              <a:custGeom>
                <a:avLst/>
                <a:gdLst>
                  <a:gd name="T0" fmla="*/ 666 w 667"/>
                  <a:gd name="T1" fmla="*/ 321 h 656"/>
                  <a:gd name="T2" fmla="*/ 666 w 667"/>
                  <a:gd name="T3" fmla="*/ 321 h 656"/>
                  <a:gd name="T4" fmla="*/ 333 w 667"/>
                  <a:gd name="T5" fmla="*/ 0 h 656"/>
                  <a:gd name="T6" fmla="*/ 0 w 667"/>
                  <a:gd name="T7" fmla="*/ 321 h 656"/>
                  <a:gd name="T8" fmla="*/ 333 w 667"/>
                  <a:gd name="T9" fmla="*/ 655 h 656"/>
                  <a:gd name="T10" fmla="*/ 666 w 667"/>
                  <a:gd name="T11" fmla="*/ 321 h 656"/>
                  <a:gd name="T12" fmla="*/ 46 w 667"/>
                  <a:gd name="T13" fmla="*/ 321 h 656"/>
                  <a:gd name="T14" fmla="*/ 46 w 667"/>
                  <a:gd name="T15" fmla="*/ 321 h 656"/>
                  <a:gd name="T16" fmla="*/ 333 w 667"/>
                  <a:gd name="T17" fmla="*/ 46 h 656"/>
                  <a:gd name="T18" fmla="*/ 620 w 667"/>
                  <a:gd name="T19" fmla="*/ 321 h 656"/>
                  <a:gd name="T20" fmla="*/ 333 w 667"/>
                  <a:gd name="T21" fmla="*/ 609 h 656"/>
                  <a:gd name="T22" fmla="*/ 46 w 667"/>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656">
                    <a:moveTo>
                      <a:pt x="666" y="321"/>
                    </a:moveTo>
                    <a:lnTo>
                      <a:pt x="666" y="321"/>
                    </a:lnTo>
                    <a:cubicBezTo>
                      <a:pt x="666" y="149"/>
                      <a:pt x="517" y="0"/>
                      <a:pt x="333" y="0"/>
                    </a:cubicBezTo>
                    <a:cubicBezTo>
                      <a:pt x="150" y="0"/>
                      <a:pt x="0" y="149"/>
                      <a:pt x="0" y="321"/>
                    </a:cubicBezTo>
                    <a:cubicBezTo>
                      <a:pt x="0" y="505"/>
                      <a:pt x="150" y="655"/>
                      <a:pt x="333" y="655"/>
                    </a:cubicBezTo>
                    <a:cubicBezTo>
                      <a:pt x="517" y="655"/>
                      <a:pt x="666" y="505"/>
                      <a:pt x="666" y="321"/>
                    </a:cubicBezTo>
                    <a:close/>
                    <a:moveTo>
                      <a:pt x="46" y="321"/>
                    </a:moveTo>
                    <a:lnTo>
                      <a:pt x="46" y="321"/>
                    </a:lnTo>
                    <a:cubicBezTo>
                      <a:pt x="46" y="172"/>
                      <a:pt x="173" y="46"/>
                      <a:pt x="333" y="46"/>
                    </a:cubicBezTo>
                    <a:cubicBezTo>
                      <a:pt x="494" y="46"/>
                      <a:pt x="620" y="172"/>
                      <a:pt x="620" y="321"/>
                    </a:cubicBezTo>
                    <a:cubicBezTo>
                      <a:pt x="620" y="482"/>
                      <a:pt x="494" y="609"/>
                      <a:pt x="333" y="609"/>
                    </a:cubicBezTo>
                    <a:cubicBezTo>
                      <a:pt x="173" y="609"/>
                      <a:pt x="46" y="482"/>
                      <a:pt x="46" y="321"/>
                    </a:cubicBezTo>
                    <a:close/>
                  </a:path>
                </a:pathLst>
              </a:custGeom>
              <a:solidFill>
                <a:schemeClr val="bg1"/>
              </a:solidFill>
              <a:ln>
                <a:noFill/>
              </a:ln>
              <a:effectLst/>
            </p:spPr>
            <p:txBody>
              <a:bodyPr wrap="none" anchor="ctr"/>
              <a:lstStyle/>
              <a:p>
                <a:endParaRPr lang="en-US"/>
              </a:p>
            </p:txBody>
          </p:sp>
          <p:sp>
            <p:nvSpPr>
              <p:cNvPr id="87" name="Freeform 62">
                <a:extLst>
                  <a:ext uri="{FF2B5EF4-FFF2-40B4-BE49-F238E27FC236}">
                    <a16:creationId xmlns:a16="http://schemas.microsoft.com/office/drawing/2014/main" id="{0DA68567-8D3C-4662-AC8E-65AA17C5460D}"/>
                  </a:ext>
                </a:extLst>
              </p:cNvPr>
              <p:cNvSpPr>
                <a:spLocks noChangeArrowheads="1"/>
              </p:cNvSpPr>
              <p:nvPr/>
            </p:nvSpPr>
            <p:spPr bwMode="auto">
              <a:xfrm>
                <a:off x="9804103" y="329365"/>
                <a:ext cx="587368" cy="664220"/>
              </a:xfrm>
              <a:custGeom>
                <a:avLst/>
                <a:gdLst>
                  <a:gd name="T0" fmla="*/ 470 w 942"/>
                  <a:gd name="T1" fmla="*/ 1068 h 1069"/>
                  <a:gd name="T2" fmla="*/ 470 w 942"/>
                  <a:gd name="T3" fmla="*/ 1068 h 1069"/>
                  <a:gd name="T4" fmla="*/ 665 w 942"/>
                  <a:gd name="T5" fmla="*/ 884 h 1069"/>
                  <a:gd name="T6" fmla="*/ 941 w 942"/>
                  <a:gd name="T7" fmla="*/ 459 h 1069"/>
                  <a:gd name="T8" fmla="*/ 470 w 942"/>
                  <a:gd name="T9" fmla="*/ 0 h 1069"/>
                  <a:gd name="T10" fmla="*/ 0 w 942"/>
                  <a:gd name="T11" fmla="*/ 459 h 1069"/>
                  <a:gd name="T12" fmla="*/ 275 w 942"/>
                  <a:gd name="T13" fmla="*/ 884 h 1069"/>
                  <a:gd name="T14" fmla="*/ 470 w 942"/>
                  <a:gd name="T15" fmla="*/ 1068 h 1069"/>
                  <a:gd name="T16" fmla="*/ 91 w 942"/>
                  <a:gd name="T17" fmla="*/ 459 h 1069"/>
                  <a:gd name="T18" fmla="*/ 91 w 942"/>
                  <a:gd name="T19" fmla="*/ 459 h 1069"/>
                  <a:gd name="T20" fmla="*/ 470 w 942"/>
                  <a:gd name="T21" fmla="*/ 80 h 1069"/>
                  <a:gd name="T22" fmla="*/ 849 w 942"/>
                  <a:gd name="T23" fmla="*/ 459 h 1069"/>
                  <a:gd name="T24" fmla="*/ 470 w 942"/>
                  <a:gd name="T25" fmla="*/ 850 h 1069"/>
                  <a:gd name="T26" fmla="*/ 91 w 942"/>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069">
                    <a:moveTo>
                      <a:pt x="470" y="1068"/>
                    </a:moveTo>
                    <a:lnTo>
                      <a:pt x="470" y="1068"/>
                    </a:lnTo>
                    <a:cubicBezTo>
                      <a:pt x="665" y="884"/>
                      <a:pt x="665" y="884"/>
                      <a:pt x="665" y="884"/>
                    </a:cubicBezTo>
                    <a:cubicBezTo>
                      <a:pt x="826" y="815"/>
                      <a:pt x="941" y="655"/>
                      <a:pt x="941" y="459"/>
                    </a:cubicBezTo>
                    <a:cubicBezTo>
                      <a:pt x="941" y="207"/>
                      <a:pt x="734" y="0"/>
                      <a:pt x="470" y="0"/>
                    </a:cubicBezTo>
                    <a:cubicBezTo>
                      <a:pt x="206" y="0"/>
                      <a:pt x="0" y="207"/>
                      <a:pt x="0" y="459"/>
                    </a:cubicBezTo>
                    <a:cubicBezTo>
                      <a:pt x="0" y="655"/>
                      <a:pt x="114" y="815"/>
                      <a:pt x="275" y="884"/>
                    </a:cubicBezTo>
                    <a:lnTo>
                      <a:pt x="470" y="1068"/>
                    </a:lnTo>
                    <a:close/>
                    <a:moveTo>
                      <a:pt x="91" y="459"/>
                    </a:moveTo>
                    <a:lnTo>
                      <a:pt x="91" y="459"/>
                    </a:lnTo>
                    <a:cubicBezTo>
                      <a:pt x="91" y="253"/>
                      <a:pt x="264" y="80"/>
                      <a:pt x="470" y="80"/>
                    </a:cubicBezTo>
                    <a:cubicBezTo>
                      <a:pt x="677" y="80"/>
                      <a:pt x="849" y="253"/>
                      <a:pt x="849" y="459"/>
                    </a:cubicBezTo>
                    <a:cubicBezTo>
                      <a:pt x="849" y="678"/>
                      <a:pt x="677" y="850"/>
                      <a:pt x="470" y="850"/>
                    </a:cubicBezTo>
                    <a:cubicBezTo>
                      <a:pt x="264" y="850"/>
                      <a:pt x="91" y="678"/>
                      <a:pt x="91"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sp>
            <p:nvSpPr>
              <p:cNvPr id="88" name="Freeform 63">
                <a:extLst>
                  <a:ext uri="{FF2B5EF4-FFF2-40B4-BE49-F238E27FC236}">
                    <a16:creationId xmlns:a16="http://schemas.microsoft.com/office/drawing/2014/main" id="{CB28A5C6-A882-4E62-9B40-D64E8266081A}"/>
                  </a:ext>
                </a:extLst>
              </p:cNvPr>
              <p:cNvSpPr>
                <a:spLocks noChangeArrowheads="1"/>
              </p:cNvSpPr>
              <p:nvPr/>
            </p:nvSpPr>
            <p:spPr bwMode="auto">
              <a:xfrm>
                <a:off x="10040148" y="458367"/>
                <a:ext cx="107043" cy="49405"/>
              </a:xfrm>
              <a:custGeom>
                <a:avLst/>
                <a:gdLst>
                  <a:gd name="T0" fmla="*/ 173 w 174"/>
                  <a:gd name="T1" fmla="*/ 34 h 81"/>
                  <a:gd name="T2" fmla="*/ 173 w 174"/>
                  <a:gd name="T3" fmla="*/ 34 h 81"/>
                  <a:gd name="T4" fmla="*/ 92 w 174"/>
                  <a:gd name="T5" fmla="*/ 0 h 81"/>
                  <a:gd name="T6" fmla="*/ 0 w 174"/>
                  <a:gd name="T7" fmla="*/ 34 h 81"/>
                  <a:gd name="T8" fmla="*/ 92 w 174"/>
                  <a:gd name="T9" fmla="*/ 80 h 81"/>
                  <a:gd name="T10" fmla="*/ 173 w 174"/>
                  <a:gd name="T11" fmla="*/ 34 h 81"/>
                </a:gdLst>
                <a:ahLst/>
                <a:cxnLst>
                  <a:cxn ang="0">
                    <a:pos x="T0" y="T1"/>
                  </a:cxn>
                  <a:cxn ang="0">
                    <a:pos x="T2" y="T3"/>
                  </a:cxn>
                  <a:cxn ang="0">
                    <a:pos x="T4" y="T5"/>
                  </a:cxn>
                  <a:cxn ang="0">
                    <a:pos x="T6" y="T7"/>
                  </a:cxn>
                  <a:cxn ang="0">
                    <a:pos x="T8" y="T9"/>
                  </a:cxn>
                  <a:cxn ang="0">
                    <a:pos x="T10" y="T11"/>
                  </a:cxn>
                </a:cxnLst>
                <a:rect l="0" t="0" r="r" b="b"/>
                <a:pathLst>
                  <a:path w="174" h="81">
                    <a:moveTo>
                      <a:pt x="173" y="34"/>
                    </a:moveTo>
                    <a:lnTo>
                      <a:pt x="173" y="34"/>
                    </a:lnTo>
                    <a:cubicBezTo>
                      <a:pt x="173" y="11"/>
                      <a:pt x="138" y="0"/>
                      <a:pt x="92" y="0"/>
                    </a:cubicBezTo>
                    <a:cubicBezTo>
                      <a:pt x="35" y="0"/>
                      <a:pt x="0" y="11"/>
                      <a:pt x="0" y="34"/>
                    </a:cubicBezTo>
                    <a:cubicBezTo>
                      <a:pt x="0" y="57"/>
                      <a:pt x="35" y="80"/>
                      <a:pt x="92" y="80"/>
                    </a:cubicBezTo>
                    <a:cubicBezTo>
                      <a:pt x="138" y="80"/>
                      <a:pt x="173" y="57"/>
                      <a:pt x="173" y="34"/>
                    </a:cubicBezTo>
                  </a:path>
                </a:pathLst>
              </a:custGeom>
              <a:solidFill>
                <a:srgbClr val="81CBC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84" name="TextBox 87">
              <a:extLst>
                <a:ext uri="{FF2B5EF4-FFF2-40B4-BE49-F238E27FC236}">
                  <a16:creationId xmlns:a16="http://schemas.microsoft.com/office/drawing/2014/main" id="{3A8774DC-F6C3-4ED7-84A1-96D5D9BC10E1}"/>
                </a:ext>
              </a:extLst>
            </p:cNvPr>
            <p:cNvSpPr txBox="1"/>
            <p:nvPr/>
          </p:nvSpPr>
          <p:spPr>
            <a:xfrm>
              <a:off x="9842120" y="435341"/>
              <a:ext cx="503094" cy="369332"/>
            </a:xfrm>
            <a:prstGeom prst="rect">
              <a:avLst/>
            </a:prstGeom>
            <a:noFill/>
          </p:spPr>
          <p:txBody>
            <a:bodyPr wrap="square" rtlCol="0">
              <a:spAutoFit/>
            </a:bodyPr>
            <a:lstStyle/>
            <a:p>
              <a:pPr algn="ctr"/>
              <a:r>
                <a:rPr lang="en-US" b="1" dirty="0">
                  <a:solidFill>
                    <a:schemeClr val="bg1"/>
                  </a:solidFill>
                </a:rPr>
                <a:t>4</a:t>
              </a:r>
            </a:p>
          </p:txBody>
        </p:sp>
      </p:grpSp>
      <p:sp>
        <p:nvSpPr>
          <p:cNvPr id="89" name="TextBox 122">
            <a:extLst>
              <a:ext uri="{FF2B5EF4-FFF2-40B4-BE49-F238E27FC236}">
                <a16:creationId xmlns:a16="http://schemas.microsoft.com/office/drawing/2014/main" id="{AD07FBC8-710A-4C61-859D-CD14C753CC53}"/>
              </a:ext>
            </a:extLst>
          </p:cNvPr>
          <p:cNvSpPr txBox="1"/>
          <p:nvPr/>
        </p:nvSpPr>
        <p:spPr>
          <a:xfrm>
            <a:off x="7320380" y="2712139"/>
            <a:ext cx="1879060" cy="532905"/>
          </a:xfrm>
          <a:prstGeom prst="rect">
            <a:avLst/>
          </a:prstGeom>
          <a:noFill/>
        </p:spPr>
        <p:txBody>
          <a:bodyPr wrap="square" bIns="0" rtlCol="0">
            <a:noAutofit/>
          </a:bodyPr>
          <a:lstStyle/>
          <a:p>
            <a:pPr algn="ctr"/>
            <a:r>
              <a:rPr lang="en-US" sz="1600" b="1" dirty="0" err="1">
                <a:solidFill>
                  <a:schemeClr val="tx1">
                    <a:lumMod val="75000"/>
                    <a:lumOff val="25000"/>
                  </a:schemeClr>
                </a:solidFill>
              </a:rPr>
              <a:t>polleverywhere</a:t>
            </a:r>
            <a:endParaRPr lang="en-US" sz="1600" b="1" dirty="0">
              <a:solidFill>
                <a:schemeClr val="tx1">
                  <a:lumMod val="75000"/>
                  <a:lumOff val="25000"/>
                </a:schemeClr>
              </a:solidFill>
            </a:endParaRPr>
          </a:p>
          <a:p>
            <a:pPr algn="ctr"/>
            <a:r>
              <a:rPr lang="en-US" sz="1600" b="1" dirty="0">
                <a:solidFill>
                  <a:schemeClr val="tx1">
                    <a:lumMod val="75000"/>
                    <a:lumOff val="25000"/>
                  </a:schemeClr>
                </a:solidFill>
              </a:rPr>
              <a:t> </a:t>
            </a:r>
          </a:p>
          <a:p>
            <a:pPr algn="ctr"/>
            <a:r>
              <a:rPr lang="en-US" sz="1600" b="1" dirty="0">
                <a:solidFill>
                  <a:schemeClr val="tx1">
                    <a:lumMod val="75000"/>
                    <a:lumOff val="25000"/>
                  </a:schemeClr>
                </a:solidFill>
              </a:rPr>
              <a:t> </a:t>
            </a:r>
          </a:p>
        </p:txBody>
      </p:sp>
      <p:pic>
        <p:nvPicPr>
          <p:cNvPr id="90" name="صورة 89">
            <a:extLst>
              <a:ext uri="{FF2B5EF4-FFF2-40B4-BE49-F238E27FC236}">
                <a16:creationId xmlns:a16="http://schemas.microsoft.com/office/drawing/2014/main" id="{8B52C051-4C9D-451E-A4A7-1AA70E2C9A4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84176" y="3331744"/>
            <a:ext cx="1493118" cy="1550958"/>
          </a:xfrm>
          <a:prstGeom prst="rect">
            <a:avLst/>
          </a:prstGeom>
          <a:ln>
            <a:noFill/>
          </a:ln>
          <a:effectLst>
            <a:softEdge rad="112500"/>
          </a:effectLst>
        </p:spPr>
      </p:pic>
    </p:spTree>
    <p:extLst>
      <p:ext uri="{BB962C8B-B14F-4D97-AF65-F5344CB8AC3E}">
        <p14:creationId xmlns:p14="http://schemas.microsoft.com/office/powerpoint/2010/main" val="330798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50"/>
                                        <p:tgtEl>
                                          <p:spTgt spid="20"/>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1000"/>
                                        <p:tgtEl>
                                          <p:spTgt spid="30"/>
                                        </p:tgtEl>
                                      </p:cBhvr>
                                    </p:animEffect>
                                  </p:childTnLst>
                                </p:cTn>
                              </p:par>
                              <p:par>
                                <p:cTn id="12" presetID="22" presetClass="entr" presetSubtype="8" fill="hold" nodeType="withEffect">
                                  <p:stCondLst>
                                    <p:cond delay="20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1000"/>
                                        <p:tgtEl>
                                          <p:spTgt spid="42"/>
                                        </p:tgtEl>
                                      </p:cBhvr>
                                    </p:animEffect>
                                  </p:childTnLst>
                                </p:cTn>
                              </p:par>
                            </p:childTnLst>
                          </p:cTn>
                        </p:par>
                        <p:par>
                          <p:cTn id="15" fill="hold">
                            <p:stCondLst>
                              <p:cond delay="145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1000"/>
                                        <p:tgtEl>
                                          <p:spTgt spid="23"/>
                                        </p:tgtEl>
                                      </p:cBhvr>
                                    </p:animEffect>
                                  </p:childTnLst>
                                </p:cTn>
                              </p:par>
                            </p:childTnLst>
                          </p:cTn>
                        </p:par>
                        <p:par>
                          <p:cTn id="19" fill="hold">
                            <p:stCondLst>
                              <p:cond delay="2450"/>
                            </p:stCondLst>
                            <p:childTnLst>
                              <p:par>
                                <p:cTn id="20" presetID="22" presetClass="entr" presetSubtype="4"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1000"/>
                                        <p:tgtEl>
                                          <p:spTgt spid="37"/>
                                        </p:tgtEl>
                                      </p:cBhvr>
                                    </p:animEffect>
                                  </p:childTnLst>
                                </p:cTn>
                              </p:par>
                            </p:childTnLst>
                          </p:cTn>
                        </p:par>
                        <p:par>
                          <p:cTn id="23" fill="hold">
                            <p:stCondLst>
                              <p:cond delay="3450"/>
                            </p:stCondLst>
                            <p:childTnLst>
                              <p:par>
                                <p:cTn id="24" presetID="10" presetClass="entr" presetSubtype="0"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par>
                          <p:cTn id="27" fill="hold">
                            <p:stCondLst>
                              <p:cond delay="3950"/>
                            </p:stCondLst>
                            <p:childTnLst>
                              <p:par>
                                <p:cTn id="28" presetID="47" presetClass="entr" presetSubtype="0"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1000"/>
                                        <p:tgtEl>
                                          <p:spTgt spid="57"/>
                                        </p:tgtEl>
                                      </p:cBhvr>
                                    </p:animEffect>
                                    <p:anim calcmode="lin" valueType="num">
                                      <p:cBhvr>
                                        <p:cTn id="31" dur="1000" fill="hold"/>
                                        <p:tgtEl>
                                          <p:spTgt spid="57"/>
                                        </p:tgtEl>
                                        <p:attrNameLst>
                                          <p:attrName>ppt_x</p:attrName>
                                        </p:attrNameLst>
                                      </p:cBhvr>
                                      <p:tavLst>
                                        <p:tav tm="0">
                                          <p:val>
                                            <p:strVal val="#ppt_x"/>
                                          </p:val>
                                        </p:tav>
                                        <p:tav tm="100000">
                                          <p:val>
                                            <p:strVal val="#ppt_x"/>
                                          </p:val>
                                        </p:tav>
                                      </p:tavLst>
                                    </p:anim>
                                    <p:anim calcmode="lin" valueType="num">
                                      <p:cBhvr>
                                        <p:cTn id="32" dur="1000" fill="hold"/>
                                        <p:tgtEl>
                                          <p:spTgt spid="57"/>
                                        </p:tgtEl>
                                        <p:attrNameLst>
                                          <p:attrName>ppt_y</p:attrName>
                                        </p:attrNameLst>
                                      </p:cBhvr>
                                      <p:tavLst>
                                        <p:tav tm="0">
                                          <p:val>
                                            <p:strVal val="#ppt_y-.1"/>
                                          </p:val>
                                        </p:tav>
                                        <p:tav tm="100000">
                                          <p:val>
                                            <p:strVal val="#ppt_y"/>
                                          </p:val>
                                        </p:tav>
                                      </p:tavLst>
                                    </p:anim>
                                  </p:childTnLst>
                                </p:cTn>
                              </p:par>
                            </p:childTnLst>
                          </p:cTn>
                        </p:par>
                        <p:par>
                          <p:cTn id="33" fill="hold">
                            <p:stCondLst>
                              <p:cond delay="4950"/>
                            </p:stCondLst>
                            <p:childTnLst>
                              <p:par>
                                <p:cTn id="34" presetID="10" presetClass="entr" presetSubtype="0"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childTnLst>
                          </p:cTn>
                        </p:par>
                        <p:par>
                          <p:cTn id="37" fill="hold">
                            <p:stCondLst>
                              <p:cond delay="5450"/>
                            </p:stCondLst>
                            <p:childTnLst>
                              <p:par>
                                <p:cTn id="38" presetID="2" presetClass="entr" presetSubtype="4"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ppt_x"/>
                                          </p:val>
                                        </p:tav>
                                        <p:tav tm="100000">
                                          <p:val>
                                            <p:strVal val="#ppt_x"/>
                                          </p:val>
                                        </p:tav>
                                      </p:tavLst>
                                    </p:anim>
                                    <p:anim calcmode="lin" valueType="num">
                                      <p:cBhvr additive="base">
                                        <p:cTn id="41" dur="500" fill="hold"/>
                                        <p:tgtEl>
                                          <p:spTgt spid="56"/>
                                        </p:tgtEl>
                                        <p:attrNameLst>
                                          <p:attrName>ppt_y</p:attrName>
                                        </p:attrNameLst>
                                      </p:cBhvr>
                                      <p:tavLst>
                                        <p:tav tm="0">
                                          <p:val>
                                            <p:strVal val="1+#ppt_h/2"/>
                                          </p:val>
                                        </p:tav>
                                        <p:tav tm="100000">
                                          <p:val>
                                            <p:strVal val="#ppt_y"/>
                                          </p:val>
                                        </p:tav>
                                      </p:tavLst>
                                    </p:anim>
                                  </p:childTnLst>
                                </p:cTn>
                              </p:par>
                            </p:childTnLst>
                          </p:cTn>
                        </p:par>
                        <p:par>
                          <p:cTn id="42" fill="hold">
                            <p:stCondLst>
                              <p:cond delay="5950"/>
                            </p:stCondLst>
                            <p:childTnLst>
                              <p:par>
                                <p:cTn id="43" presetID="47" presetClass="entr" presetSubtype="0" fill="hold"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1000"/>
                                        <p:tgtEl>
                                          <p:spTgt spid="64"/>
                                        </p:tgtEl>
                                      </p:cBhvr>
                                    </p:animEffect>
                                    <p:anim calcmode="lin" valueType="num">
                                      <p:cBhvr>
                                        <p:cTn id="46" dur="1000" fill="hold"/>
                                        <p:tgtEl>
                                          <p:spTgt spid="64"/>
                                        </p:tgtEl>
                                        <p:attrNameLst>
                                          <p:attrName>ppt_x</p:attrName>
                                        </p:attrNameLst>
                                      </p:cBhvr>
                                      <p:tavLst>
                                        <p:tav tm="0">
                                          <p:val>
                                            <p:strVal val="#ppt_x"/>
                                          </p:val>
                                        </p:tav>
                                        <p:tav tm="100000">
                                          <p:val>
                                            <p:strVal val="#ppt_x"/>
                                          </p:val>
                                        </p:tav>
                                      </p:tavLst>
                                    </p:anim>
                                    <p:anim calcmode="lin" valueType="num">
                                      <p:cBhvr>
                                        <p:cTn id="47" dur="1000" fill="hold"/>
                                        <p:tgtEl>
                                          <p:spTgt spid="64"/>
                                        </p:tgtEl>
                                        <p:attrNameLst>
                                          <p:attrName>ppt_y</p:attrName>
                                        </p:attrNameLst>
                                      </p:cBhvr>
                                      <p:tavLst>
                                        <p:tav tm="0">
                                          <p:val>
                                            <p:strVal val="#ppt_y-.1"/>
                                          </p:val>
                                        </p:tav>
                                        <p:tav tm="100000">
                                          <p:val>
                                            <p:strVal val="#ppt_y"/>
                                          </p:val>
                                        </p:tav>
                                      </p:tavLst>
                                    </p:anim>
                                  </p:childTnLst>
                                </p:cTn>
                              </p:par>
                            </p:childTnLst>
                          </p:cTn>
                        </p:par>
                        <p:par>
                          <p:cTn id="48" fill="hold">
                            <p:stCondLst>
                              <p:cond delay="6950"/>
                            </p:stCondLst>
                            <p:childTnLst>
                              <p:par>
                                <p:cTn id="49" presetID="10" presetClass="entr" presetSubtype="0" fill="hold" grpId="0"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500"/>
                                        <p:tgtEl>
                                          <p:spTgt spid="71"/>
                                        </p:tgtEl>
                                      </p:cBhvr>
                                    </p:animEffect>
                                  </p:childTnLst>
                                </p:cTn>
                              </p:par>
                            </p:childTnLst>
                          </p:cTn>
                        </p:par>
                        <p:par>
                          <p:cTn id="52" fill="hold">
                            <p:stCondLst>
                              <p:cond delay="7450"/>
                            </p:stCondLst>
                            <p:childTnLst>
                              <p:par>
                                <p:cTn id="53" presetID="2" presetClass="entr" presetSubtype="4"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ppt_x"/>
                                          </p:val>
                                        </p:tav>
                                        <p:tav tm="100000">
                                          <p:val>
                                            <p:strVal val="#ppt_x"/>
                                          </p:val>
                                        </p:tav>
                                      </p:tavLst>
                                    </p:anim>
                                    <p:anim calcmode="lin" valueType="num">
                                      <p:cBhvr additive="base">
                                        <p:cTn id="56" dur="50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7950"/>
                            </p:stCondLst>
                            <p:childTnLst>
                              <p:par>
                                <p:cTn id="58" presetID="47" presetClass="entr" presetSubtype="0" fill="hold" nodeType="after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fade">
                                      <p:cBhvr>
                                        <p:cTn id="60" dur="1000"/>
                                        <p:tgtEl>
                                          <p:spTgt spid="73"/>
                                        </p:tgtEl>
                                      </p:cBhvr>
                                    </p:animEffect>
                                    <p:anim calcmode="lin" valueType="num">
                                      <p:cBhvr>
                                        <p:cTn id="61" dur="1000" fill="hold"/>
                                        <p:tgtEl>
                                          <p:spTgt spid="73"/>
                                        </p:tgtEl>
                                        <p:attrNameLst>
                                          <p:attrName>ppt_x</p:attrName>
                                        </p:attrNameLst>
                                      </p:cBhvr>
                                      <p:tavLst>
                                        <p:tav tm="0">
                                          <p:val>
                                            <p:strVal val="#ppt_x"/>
                                          </p:val>
                                        </p:tav>
                                        <p:tav tm="100000">
                                          <p:val>
                                            <p:strVal val="#ppt_x"/>
                                          </p:val>
                                        </p:tav>
                                      </p:tavLst>
                                    </p:anim>
                                    <p:anim calcmode="lin" valueType="num">
                                      <p:cBhvr>
                                        <p:cTn id="62" dur="1000" fill="hold"/>
                                        <p:tgtEl>
                                          <p:spTgt spid="73"/>
                                        </p:tgtEl>
                                        <p:attrNameLst>
                                          <p:attrName>ppt_y</p:attrName>
                                        </p:attrNameLst>
                                      </p:cBhvr>
                                      <p:tavLst>
                                        <p:tav tm="0">
                                          <p:val>
                                            <p:strVal val="#ppt_y-.1"/>
                                          </p:val>
                                        </p:tav>
                                        <p:tav tm="100000">
                                          <p:val>
                                            <p:strVal val="#ppt_y"/>
                                          </p:val>
                                        </p:tav>
                                      </p:tavLst>
                                    </p:anim>
                                  </p:childTnLst>
                                </p:cTn>
                              </p:par>
                            </p:childTnLst>
                          </p:cTn>
                        </p:par>
                        <p:par>
                          <p:cTn id="63" fill="hold">
                            <p:stCondLst>
                              <p:cond delay="8950"/>
                            </p:stCondLst>
                            <p:childTnLst>
                              <p:par>
                                <p:cTn id="64" presetID="10" presetClass="entr" presetSubtype="0" fill="hold" grpId="0" nodeType="after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500"/>
                                        <p:tgtEl>
                                          <p:spTgt spid="80"/>
                                        </p:tgtEl>
                                      </p:cBhvr>
                                    </p:animEffect>
                                  </p:childTnLst>
                                </p:cTn>
                              </p:par>
                            </p:childTnLst>
                          </p:cTn>
                        </p:par>
                        <p:par>
                          <p:cTn id="67" fill="hold">
                            <p:stCondLst>
                              <p:cond delay="9450"/>
                            </p:stCondLst>
                            <p:childTnLst>
                              <p:par>
                                <p:cTn id="68" presetID="2" presetClass="entr" presetSubtype="4"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additive="base">
                                        <p:cTn id="70" dur="500" fill="hold"/>
                                        <p:tgtEl>
                                          <p:spTgt spid="81"/>
                                        </p:tgtEl>
                                        <p:attrNameLst>
                                          <p:attrName>ppt_x</p:attrName>
                                        </p:attrNameLst>
                                      </p:cBhvr>
                                      <p:tavLst>
                                        <p:tav tm="0">
                                          <p:val>
                                            <p:strVal val="#ppt_x"/>
                                          </p:val>
                                        </p:tav>
                                        <p:tav tm="100000">
                                          <p:val>
                                            <p:strVal val="#ppt_x"/>
                                          </p:val>
                                        </p:tav>
                                      </p:tavLst>
                                    </p:anim>
                                    <p:anim calcmode="lin" valueType="num">
                                      <p:cBhvr additive="base">
                                        <p:cTn id="71" dur="500" fill="hold"/>
                                        <p:tgtEl>
                                          <p:spTgt spid="81"/>
                                        </p:tgtEl>
                                        <p:attrNameLst>
                                          <p:attrName>ppt_y</p:attrName>
                                        </p:attrNameLst>
                                      </p:cBhvr>
                                      <p:tavLst>
                                        <p:tav tm="0">
                                          <p:val>
                                            <p:strVal val="1+#ppt_h/2"/>
                                          </p:val>
                                        </p:tav>
                                        <p:tav tm="100000">
                                          <p:val>
                                            <p:strVal val="#ppt_y"/>
                                          </p:val>
                                        </p:tav>
                                      </p:tavLst>
                                    </p:anim>
                                  </p:childTnLst>
                                </p:cTn>
                              </p:par>
                            </p:childTnLst>
                          </p:cTn>
                        </p:par>
                        <p:par>
                          <p:cTn id="72" fill="hold">
                            <p:stCondLst>
                              <p:cond delay="9950"/>
                            </p:stCondLst>
                            <p:childTnLst>
                              <p:par>
                                <p:cTn id="73" presetID="47" presetClass="entr" presetSubtype="0" fill="hold"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childTnLst>
                          </p:cTn>
                        </p:par>
                        <p:par>
                          <p:cTn id="78" fill="hold">
                            <p:stCondLst>
                              <p:cond delay="10950"/>
                            </p:stCondLst>
                            <p:childTnLst>
                              <p:par>
                                <p:cTn id="79" presetID="10" presetClass="entr" presetSubtype="0" fill="hold" grpId="0" nodeType="after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fade">
                                      <p:cBhvr>
                                        <p:cTn id="81" dur="500"/>
                                        <p:tgtEl>
                                          <p:spTgt spid="89"/>
                                        </p:tgtEl>
                                      </p:cBhvr>
                                    </p:animEffect>
                                  </p:childTnLst>
                                </p:cTn>
                              </p:par>
                            </p:childTnLst>
                          </p:cTn>
                        </p:par>
                        <p:par>
                          <p:cTn id="82" fill="hold">
                            <p:stCondLst>
                              <p:cond delay="11450"/>
                            </p:stCondLst>
                            <p:childTnLst>
                              <p:par>
                                <p:cTn id="83" presetID="2" presetClass="entr" presetSubtype="4" fill="hold" nodeType="afterEffect">
                                  <p:stCondLst>
                                    <p:cond delay="0"/>
                                  </p:stCondLst>
                                  <p:childTnLst>
                                    <p:set>
                                      <p:cBhvr>
                                        <p:cTn id="84" dur="1" fill="hold">
                                          <p:stCondLst>
                                            <p:cond delay="0"/>
                                          </p:stCondLst>
                                        </p:cTn>
                                        <p:tgtEl>
                                          <p:spTgt spid="90"/>
                                        </p:tgtEl>
                                        <p:attrNameLst>
                                          <p:attrName>style.visibility</p:attrName>
                                        </p:attrNameLst>
                                      </p:cBhvr>
                                      <p:to>
                                        <p:strVal val="visible"/>
                                      </p:to>
                                    </p:set>
                                    <p:anim calcmode="lin" valueType="num">
                                      <p:cBhvr additive="base">
                                        <p:cTn id="85" dur="500" fill="hold"/>
                                        <p:tgtEl>
                                          <p:spTgt spid="90"/>
                                        </p:tgtEl>
                                        <p:attrNameLst>
                                          <p:attrName>ppt_x</p:attrName>
                                        </p:attrNameLst>
                                      </p:cBhvr>
                                      <p:tavLst>
                                        <p:tav tm="0">
                                          <p:val>
                                            <p:strVal val="#ppt_x"/>
                                          </p:val>
                                        </p:tav>
                                        <p:tav tm="100000">
                                          <p:val>
                                            <p:strVal val="#ppt_x"/>
                                          </p:val>
                                        </p:tav>
                                      </p:tavLst>
                                    </p:anim>
                                    <p:anim calcmode="lin" valueType="num">
                                      <p:cBhvr additive="base">
                                        <p:cTn id="86"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71" grpId="0"/>
      <p:bldP spid="80"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rgbClr val="EEEEEE"/>
            </a:gs>
          </a:gsLst>
          <a:lin ang="5400000" scaled="1"/>
          <a:tileRect/>
        </a:gradFill>
        <a:effectLst/>
      </p:bgPr>
    </p:bg>
    <p:spTree>
      <p:nvGrpSpPr>
        <p:cNvPr id="1" name=""/>
        <p:cNvGrpSpPr/>
        <p:nvPr/>
      </p:nvGrpSpPr>
      <p:grpSpPr>
        <a:xfrm>
          <a:off x="0" y="0"/>
          <a:ext cx="0" cy="0"/>
          <a:chOff x="0" y="0"/>
          <a:chExt cx="0" cy="0"/>
        </a:xfrm>
      </p:grpSpPr>
      <p:sp>
        <p:nvSpPr>
          <p:cNvPr id="19" name="Freeform 3">
            <a:extLst>
              <a:ext uri="{FF2B5EF4-FFF2-40B4-BE49-F238E27FC236}">
                <a16:creationId xmlns:a16="http://schemas.microsoft.com/office/drawing/2014/main" id="{89DAF1A1-1CA0-47EC-9CF6-31C5BF64D1CB}"/>
              </a:ext>
            </a:extLst>
          </p:cNvPr>
          <p:cNvSpPr>
            <a:spLocks noChangeArrowheads="1"/>
          </p:cNvSpPr>
          <p:nvPr/>
        </p:nvSpPr>
        <p:spPr bwMode="auto">
          <a:xfrm>
            <a:off x="340303" y="3048808"/>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Freeform 4">
            <a:extLst>
              <a:ext uri="{FF2B5EF4-FFF2-40B4-BE49-F238E27FC236}">
                <a16:creationId xmlns:a16="http://schemas.microsoft.com/office/drawing/2014/main" id="{FDD87F3A-DDF0-4E00-B792-48450F43FD67}"/>
              </a:ext>
            </a:extLst>
          </p:cNvPr>
          <p:cNvSpPr>
            <a:spLocks noChangeArrowheads="1"/>
          </p:cNvSpPr>
          <p:nvPr/>
        </p:nvSpPr>
        <p:spPr bwMode="auto">
          <a:xfrm>
            <a:off x="368565" y="3150830"/>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20" name="Group 67">
            <a:extLst>
              <a:ext uri="{FF2B5EF4-FFF2-40B4-BE49-F238E27FC236}">
                <a16:creationId xmlns:a16="http://schemas.microsoft.com/office/drawing/2014/main" id="{0898D1FF-0778-4CAE-937E-9A704AC3244E}"/>
              </a:ext>
            </a:extLst>
          </p:cNvPr>
          <p:cNvGrpSpPr/>
          <p:nvPr/>
        </p:nvGrpSpPr>
        <p:grpSpPr>
          <a:xfrm>
            <a:off x="2036705" y="1317462"/>
            <a:ext cx="569025" cy="2378995"/>
            <a:chOff x="2813964" y="908500"/>
            <a:chExt cx="1102736" cy="1760382"/>
          </a:xfrm>
          <a:gradFill>
            <a:gsLst>
              <a:gs pos="87000">
                <a:schemeClr val="accent5">
                  <a:lumMod val="75000"/>
                </a:schemeClr>
              </a:gs>
              <a:gs pos="26000">
                <a:schemeClr val="accent5">
                  <a:lumMod val="60000"/>
                  <a:lumOff val="40000"/>
                </a:schemeClr>
              </a:gs>
            </a:gsLst>
            <a:lin ang="16200000" scaled="1"/>
          </a:gradFill>
        </p:grpSpPr>
        <p:sp>
          <p:nvSpPr>
            <p:cNvPr id="21" name="Freeform 11">
              <a:extLst>
                <a:ext uri="{FF2B5EF4-FFF2-40B4-BE49-F238E27FC236}">
                  <a16:creationId xmlns:a16="http://schemas.microsoft.com/office/drawing/2014/main" id="{D0474E15-C226-4597-8E84-BBFDEE9795B3}"/>
                </a:ext>
              </a:extLst>
            </p:cNvPr>
            <p:cNvSpPr>
              <a:spLocks noChangeArrowheads="1"/>
            </p:cNvSpPr>
            <p:nvPr/>
          </p:nvSpPr>
          <p:spPr bwMode="auto">
            <a:xfrm>
              <a:off x="2813964" y="1724702"/>
              <a:ext cx="881051" cy="944180"/>
            </a:xfrm>
            <a:custGeom>
              <a:avLst/>
              <a:gdLst>
                <a:gd name="T0" fmla="*/ 1413 w 1414"/>
                <a:gd name="T1" fmla="*/ 701 h 1517"/>
                <a:gd name="T2" fmla="*/ 1413 w 1414"/>
                <a:gd name="T3" fmla="*/ 701 h 1517"/>
                <a:gd name="T4" fmla="*/ 1413 w 1414"/>
                <a:gd name="T5" fmla="*/ 161 h 1517"/>
                <a:gd name="T6" fmla="*/ 1413 w 1414"/>
                <a:gd name="T7" fmla="*/ 0 h 1517"/>
                <a:gd name="T8" fmla="*/ 356 w 1414"/>
                <a:gd name="T9" fmla="*/ 0 h 1517"/>
                <a:gd name="T10" fmla="*/ 356 w 1414"/>
                <a:gd name="T11" fmla="*/ 402 h 1517"/>
                <a:gd name="T12" fmla="*/ 356 w 1414"/>
                <a:gd name="T13" fmla="*/ 896 h 1517"/>
                <a:gd name="T14" fmla="*/ 0 w 1414"/>
                <a:gd name="T15" fmla="*/ 1493 h 1517"/>
                <a:gd name="T16" fmla="*/ 907 w 1414"/>
                <a:gd name="T17" fmla="*/ 1401 h 1517"/>
                <a:gd name="T18" fmla="*/ 1413 w 1414"/>
                <a:gd name="T19" fmla="*/ 701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4" h="1517">
                  <a:moveTo>
                    <a:pt x="1413" y="701"/>
                  </a:moveTo>
                  <a:lnTo>
                    <a:pt x="1413" y="701"/>
                  </a:lnTo>
                  <a:cubicBezTo>
                    <a:pt x="1413" y="299"/>
                    <a:pt x="1413" y="161"/>
                    <a:pt x="1413" y="161"/>
                  </a:cubicBezTo>
                  <a:cubicBezTo>
                    <a:pt x="1413" y="0"/>
                    <a:pt x="1413" y="0"/>
                    <a:pt x="1413" y="0"/>
                  </a:cubicBezTo>
                  <a:cubicBezTo>
                    <a:pt x="356" y="0"/>
                    <a:pt x="356" y="0"/>
                    <a:pt x="356" y="0"/>
                  </a:cubicBezTo>
                  <a:cubicBezTo>
                    <a:pt x="356" y="402"/>
                    <a:pt x="356" y="402"/>
                    <a:pt x="356" y="402"/>
                  </a:cubicBezTo>
                  <a:cubicBezTo>
                    <a:pt x="356" y="402"/>
                    <a:pt x="356" y="494"/>
                    <a:pt x="356" y="896"/>
                  </a:cubicBezTo>
                  <a:cubicBezTo>
                    <a:pt x="356" y="1298"/>
                    <a:pt x="0" y="1493"/>
                    <a:pt x="0" y="1493"/>
                  </a:cubicBezTo>
                  <a:cubicBezTo>
                    <a:pt x="299" y="1493"/>
                    <a:pt x="655" y="1516"/>
                    <a:pt x="907" y="1401"/>
                  </a:cubicBezTo>
                  <a:cubicBezTo>
                    <a:pt x="1229" y="1240"/>
                    <a:pt x="1413" y="919"/>
                    <a:pt x="1413" y="701"/>
                  </a:cubicBezTo>
                </a:path>
              </a:pathLst>
            </a:custGeom>
            <a:grpFill/>
            <a:ln>
              <a:noFill/>
            </a:ln>
            <a:effectLst/>
          </p:spPr>
          <p:txBody>
            <a:bodyPr wrap="none" anchor="ctr"/>
            <a:lstStyle/>
            <a:p>
              <a:endParaRPr lang="en-US"/>
            </a:p>
          </p:txBody>
        </p:sp>
        <p:sp>
          <p:nvSpPr>
            <p:cNvPr id="22" name="Freeform 10">
              <a:extLst>
                <a:ext uri="{FF2B5EF4-FFF2-40B4-BE49-F238E27FC236}">
                  <a16:creationId xmlns:a16="http://schemas.microsoft.com/office/drawing/2014/main" id="{551EAC2E-3D99-4767-96A6-1EAB83BBA019}"/>
                </a:ext>
              </a:extLst>
            </p:cNvPr>
            <p:cNvSpPr>
              <a:spLocks noChangeArrowheads="1"/>
            </p:cNvSpPr>
            <p:nvPr/>
          </p:nvSpPr>
          <p:spPr bwMode="auto">
            <a:xfrm>
              <a:off x="3035649" y="908500"/>
              <a:ext cx="881051" cy="828902"/>
            </a:xfrm>
            <a:custGeom>
              <a:avLst/>
              <a:gdLst>
                <a:gd name="T0" fmla="*/ 1057 w 1414"/>
                <a:gd name="T1" fmla="*/ 1125 h 1333"/>
                <a:gd name="T2" fmla="*/ 1057 w 1414"/>
                <a:gd name="T3" fmla="*/ 1125 h 1333"/>
                <a:gd name="T4" fmla="*/ 1057 w 1414"/>
                <a:gd name="T5" fmla="*/ 632 h 1333"/>
                <a:gd name="T6" fmla="*/ 1413 w 1414"/>
                <a:gd name="T7" fmla="*/ 23 h 1333"/>
                <a:gd name="T8" fmla="*/ 505 w 1414"/>
                <a:gd name="T9" fmla="*/ 126 h 1333"/>
                <a:gd name="T10" fmla="*/ 0 w 1414"/>
                <a:gd name="T11" fmla="*/ 827 h 1333"/>
                <a:gd name="T12" fmla="*/ 0 w 1414"/>
                <a:gd name="T13" fmla="*/ 1320 h 1333"/>
                <a:gd name="T14" fmla="*/ 0 w 1414"/>
                <a:gd name="T15" fmla="*/ 1332 h 1333"/>
                <a:gd name="T16" fmla="*/ 1057 w 1414"/>
                <a:gd name="T17" fmla="*/ 1332 h 1333"/>
                <a:gd name="T18" fmla="*/ 1057 w 1414"/>
                <a:gd name="T19" fmla="*/ 1125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4" h="1333">
                  <a:moveTo>
                    <a:pt x="1057" y="1125"/>
                  </a:moveTo>
                  <a:lnTo>
                    <a:pt x="1057" y="1125"/>
                  </a:lnTo>
                  <a:cubicBezTo>
                    <a:pt x="1057" y="1125"/>
                    <a:pt x="1057" y="1022"/>
                    <a:pt x="1057" y="632"/>
                  </a:cubicBezTo>
                  <a:cubicBezTo>
                    <a:pt x="1057" y="230"/>
                    <a:pt x="1413" y="23"/>
                    <a:pt x="1413" y="23"/>
                  </a:cubicBezTo>
                  <a:cubicBezTo>
                    <a:pt x="1114" y="23"/>
                    <a:pt x="758" y="0"/>
                    <a:pt x="505" y="126"/>
                  </a:cubicBezTo>
                  <a:cubicBezTo>
                    <a:pt x="184" y="276"/>
                    <a:pt x="0" y="597"/>
                    <a:pt x="0" y="827"/>
                  </a:cubicBezTo>
                  <a:cubicBezTo>
                    <a:pt x="0" y="1229"/>
                    <a:pt x="0" y="1320"/>
                    <a:pt x="0" y="1320"/>
                  </a:cubicBezTo>
                  <a:cubicBezTo>
                    <a:pt x="0" y="1332"/>
                    <a:pt x="0" y="1332"/>
                    <a:pt x="0" y="1332"/>
                  </a:cubicBezTo>
                  <a:cubicBezTo>
                    <a:pt x="1057" y="1332"/>
                    <a:pt x="1057" y="1332"/>
                    <a:pt x="1057" y="1332"/>
                  </a:cubicBezTo>
                  <a:lnTo>
                    <a:pt x="1057" y="1125"/>
                  </a:lnTo>
                </a:path>
              </a:pathLst>
            </a:custGeom>
            <a:grpFill/>
            <a:ln>
              <a:noFill/>
            </a:ln>
            <a:effectLst/>
          </p:spPr>
          <p:txBody>
            <a:bodyPr wrap="none" anchor="ctr"/>
            <a:lstStyle/>
            <a:p>
              <a:endParaRPr lang="en-US"/>
            </a:p>
          </p:txBody>
        </p:sp>
      </p:grpSp>
      <p:grpSp>
        <p:nvGrpSpPr>
          <p:cNvPr id="23" name="Group 83">
            <a:extLst>
              <a:ext uri="{FF2B5EF4-FFF2-40B4-BE49-F238E27FC236}">
                <a16:creationId xmlns:a16="http://schemas.microsoft.com/office/drawing/2014/main" id="{D3AB38BF-A46C-4234-A3A1-37E2BFED25DA}"/>
              </a:ext>
            </a:extLst>
          </p:cNvPr>
          <p:cNvGrpSpPr/>
          <p:nvPr/>
        </p:nvGrpSpPr>
        <p:grpSpPr>
          <a:xfrm>
            <a:off x="1058194" y="2368356"/>
            <a:ext cx="612559" cy="1229783"/>
            <a:chOff x="977117" y="856742"/>
            <a:chExt cx="960648" cy="2774510"/>
          </a:xfrm>
        </p:grpSpPr>
        <p:grpSp>
          <p:nvGrpSpPr>
            <p:cNvPr id="24" name="Group 73">
              <a:extLst>
                <a:ext uri="{FF2B5EF4-FFF2-40B4-BE49-F238E27FC236}">
                  <a16:creationId xmlns:a16="http://schemas.microsoft.com/office/drawing/2014/main" id="{54A3022D-B574-4035-8FA9-D60FE61ABEF8}"/>
                </a:ext>
              </a:extLst>
            </p:cNvPr>
            <p:cNvGrpSpPr/>
            <p:nvPr/>
          </p:nvGrpSpPr>
          <p:grpSpPr>
            <a:xfrm>
              <a:off x="1114352" y="1515080"/>
              <a:ext cx="686178" cy="2116172"/>
              <a:chOff x="1114352" y="1515080"/>
              <a:chExt cx="686178" cy="2116172"/>
            </a:xfrm>
          </p:grpSpPr>
          <p:sp>
            <p:nvSpPr>
              <p:cNvPr id="28" name="Freeform 18">
                <a:extLst>
                  <a:ext uri="{FF2B5EF4-FFF2-40B4-BE49-F238E27FC236}">
                    <a16:creationId xmlns:a16="http://schemas.microsoft.com/office/drawing/2014/main" id="{40DA7D59-259B-4510-8366-787CE9B00C44}"/>
                  </a:ext>
                </a:extLst>
              </p:cNvPr>
              <p:cNvSpPr>
                <a:spLocks noChangeArrowheads="1"/>
              </p:cNvSpPr>
              <p:nvPr/>
            </p:nvSpPr>
            <p:spPr bwMode="auto">
              <a:xfrm>
                <a:off x="1457440" y="1515080"/>
                <a:ext cx="343090" cy="2116172"/>
              </a:xfrm>
              <a:custGeom>
                <a:avLst/>
                <a:gdLst>
                  <a:gd name="T0" fmla="*/ 551 w 552"/>
                  <a:gd name="T1" fmla="*/ 0 h 3399"/>
                  <a:gd name="T2" fmla="*/ 551 w 552"/>
                  <a:gd name="T3" fmla="*/ 0 h 3399"/>
                  <a:gd name="T4" fmla="*/ 0 w 552"/>
                  <a:gd name="T5" fmla="*/ 0 h 3399"/>
                  <a:gd name="T6" fmla="*/ 0 w 552"/>
                  <a:gd name="T7" fmla="*/ 3398 h 3399"/>
                  <a:gd name="T8" fmla="*/ 57 w 552"/>
                  <a:gd name="T9" fmla="*/ 3398 h 3399"/>
                  <a:gd name="T10" fmla="*/ 551 w 552"/>
                  <a:gd name="T11" fmla="*/ 3398 h 3399"/>
                  <a:gd name="T12" fmla="*/ 551 w 552"/>
                  <a:gd name="T13" fmla="*/ 0 h 3399"/>
                </a:gdLst>
                <a:ahLst/>
                <a:cxnLst>
                  <a:cxn ang="0">
                    <a:pos x="T0" y="T1"/>
                  </a:cxn>
                  <a:cxn ang="0">
                    <a:pos x="T2" y="T3"/>
                  </a:cxn>
                  <a:cxn ang="0">
                    <a:pos x="T4" y="T5"/>
                  </a:cxn>
                  <a:cxn ang="0">
                    <a:pos x="T6" y="T7"/>
                  </a:cxn>
                  <a:cxn ang="0">
                    <a:pos x="T8" y="T9"/>
                  </a:cxn>
                  <a:cxn ang="0">
                    <a:pos x="T10" y="T11"/>
                  </a:cxn>
                  <a:cxn ang="0">
                    <a:pos x="T12" y="T13"/>
                  </a:cxn>
                </a:cxnLst>
                <a:rect l="0" t="0" r="r" b="b"/>
                <a:pathLst>
                  <a:path w="552" h="3399">
                    <a:moveTo>
                      <a:pt x="551" y="0"/>
                    </a:moveTo>
                    <a:lnTo>
                      <a:pt x="551" y="0"/>
                    </a:lnTo>
                    <a:cubicBezTo>
                      <a:pt x="0" y="0"/>
                      <a:pt x="0" y="0"/>
                      <a:pt x="0" y="0"/>
                    </a:cubicBezTo>
                    <a:cubicBezTo>
                      <a:pt x="0" y="3398"/>
                      <a:pt x="0" y="3398"/>
                      <a:pt x="0" y="3398"/>
                    </a:cubicBezTo>
                    <a:cubicBezTo>
                      <a:pt x="22" y="3398"/>
                      <a:pt x="34" y="3398"/>
                      <a:pt x="57" y="3398"/>
                    </a:cubicBezTo>
                    <a:cubicBezTo>
                      <a:pt x="447" y="3398"/>
                      <a:pt x="551" y="3398"/>
                      <a:pt x="551" y="3398"/>
                    </a:cubicBezTo>
                    <a:lnTo>
                      <a:pt x="551" y="0"/>
                    </a:lnTo>
                  </a:path>
                </a:pathLst>
              </a:custGeom>
              <a:gradFill>
                <a:gsLst>
                  <a:gs pos="87000">
                    <a:schemeClr val="accent1">
                      <a:lumMod val="75000"/>
                    </a:schemeClr>
                  </a:gs>
                  <a:gs pos="49000">
                    <a:schemeClr val="accent1">
                      <a:lumMod val="60000"/>
                      <a:lumOff val="40000"/>
                    </a:schemeClr>
                  </a:gs>
                </a:gsLst>
                <a:lin ang="16200000" scaled="1"/>
              </a:gradFill>
              <a:ln>
                <a:noFill/>
              </a:ln>
              <a:effectLst/>
            </p:spPr>
            <p:txBody>
              <a:bodyPr wrap="none" anchor="ctr"/>
              <a:lstStyle/>
              <a:p>
                <a:endParaRPr lang="en-US"/>
              </a:p>
            </p:txBody>
          </p:sp>
          <p:sp>
            <p:nvSpPr>
              <p:cNvPr id="29" name="Freeform 20">
                <a:extLst>
                  <a:ext uri="{FF2B5EF4-FFF2-40B4-BE49-F238E27FC236}">
                    <a16:creationId xmlns:a16="http://schemas.microsoft.com/office/drawing/2014/main" id="{F00A7742-D345-4F46-B7B1-220E925BCDBE}"/>
                  </a:ext>
                </a:extLst>
              </p:cNvPr>
              <p:cNvSpPr>
                <a:spLocks noChangeArrowheads="1"/>
              </p:cNvSpPr>
              <p:nvPr/>
            </p:nvSpPr>
            <p:spPr bwMode="auto">
              <a:xfrm>
                <a:off x="1114352" y="1515080"/>
                <a:ext cx="343088" cy="2116172"/>
              </a:xfrm>
              <a:custGeom>
                <a:avLst/>
                <a:gdLst>
                  <a:gd name="T0" fmla="*/ 552 w 553"/>
                  <a:gd name="T1" fmla="*/ 0 h 3399"/>
                  <a:gd name="T2" fmla="*/ 552 w 553"/>
                  <a:gd name="T3" fmla="*/ 0 h 3399"/>
                  <a:gd name="T4" fmla="*/ 0 w 553"/>
                  <a:gd name="T5" fmla="*/ 0 h 3399"/>
                  <a:gd name="T6" fmla="*/ 0 w 553"/>
                  <a:gd name="T7" fmla="*/ 3031 h 3399"/>
                  <a:gd name="T8" fmla="*/ 552 w 553"/>
                  <a:gd name="T9" fmla="*/ 3398 h 3399"/>
                  <a:gd name="T10" fmla="*/ 552 w 553"/>
                  <a:gd name="T11" fmla="*/ 0 h 3399"/>
                </a:gdLst>
                <a:ahLst/>
                <a:cxnLst>
                  <a:cxn ang="0">
                    <a:pos x="T0" y="T1"/>
                  </a:cxn>
                  <a:cxn ang="0">
                    <a:pos x="T2" y="T3"/>
                  </a:cxn>
                  <a:cxn ang="0">
                    <a:pos x="T4" y="T5"/>
                  </a:cxn>
                  <a:cxn ang="0">
                    <a:pos x="T6" y="T7"/>
                  </a:cxn>
                  <a:cxn ang="0">
                    <a:pos x="T8" y="T9"/>
                  </a:cxn>
                  <a:cxn ang="0">
                    <a:pos x="T10" y="T11"/>
                  </a:cxn>
                </a:cxnLst>
                <a:rect l="0" t="0" r="r" b="b"/>
                <a:pathLst>
                  <a:path w="553" h="3399">
                    <a:moveTo>
                      <a:pt x="552" y="0"/>
                    </a:moveTo>
                    <a:lnTo>
                      <a:pt x="552" y="0"/>
                    </a:lnTo>
                    <a:cubicBezTo>
                      <a:pt x="0" y="0"/>
                      <a:pt x="0" y="0"/>
                      <a:pt x="0" y="0"/>
                    </a:cubicBezTo>
                    <a:cubicBezTo>
                      <a:pt x="0" y="3031"/>
                      <a:pt x="0" y="3031"/>
                      <a:pt x="0" y="3031"/>
                    </a:cubicBezTo>
                    <a:cubicBezTo>
                      <a:pt x="0" y="3031"/>
                      <a:pt x="184" y="3363"/>
                      <a:pt x="552" y="3398"/>
                    </a:cubicBezTo>
                    <a:lnTo>
                      <a:pt x="552" y="0"/>
                    </a:lnTo>
                  </a:path>
                </a:pathLst>
              </a:custGeom>
              <a:solidFill>
                <a:schemeClr val="accent1">
                  <a:lumMod val="60000"/>
                  <a:lumOff val="40000"/>
                </a:schemeClr>
              </a:solidFill>
              <a:ln>
                <a:noFill/>
              </a:ln>
              <a:effectLst/>
            </p:spPr>
            <p:txBody>
              <a:bodyPr wrap="none" anchor="ctr"/>
              <a:lstStyle/>
              <a:p>
                <a:endParaRPr lang="en-US"/>
              </a:p>
            </p:txBody>
          </p:sp>
        </p:grpSp>
        <p:grpSp>
          <p:nvGrpSpPr>
            <p:cNvPr id="25" name="Group 2">
              <a:extLst>
                <a:ext uri="{FF2B5EF4-FFF2-40B4-BE49-F238E27FC236}">
                  <a16:creationId xmlns:a16="http://schemas.microsoft.com/office/drawing/2014/main" id="{7EBC19EF-BAC4-401D-B3E6-DD2667460F93}"/>
                </a:ext>
              </a:extLst>
            </p:cNvPr>
            <p:cNvGrpSpPr/>
            <p:nvPr/>
          </p:nvGrpSpPr>
          <p:grpSpPr>
            <a:xfrm>
              <a:off x="977117" y="856742"/>
              <a:ext cx="960648" cy="609326"/>
              <a:chOff x="977117" y="856742"/>
              <a:chExt cx="960648" cy="609326"/>
            </a:xfrm>
          </p:grpSpPr>
          <p:sp>
            <p:nvSpPr>
              <p:cNvPr id="26" name="Freeform 19">
                <a:extLst>
                  <a:ext uri="{FF2B5EF4-FFF2-40B4-BE49-F238E27FC236}">
                    <a16:creationId xmlns:a16="http://schemas.microsoft.com/office/drawing/2014/main" id="{EB242A51-25B3-47E8-AA62-9226ABBAC7D7}"/>
                  </a:ext>
                </a:extLst>
              </p:cNvPr>
              <p:cNvSpPr>
                <a:spLocks noChangeArrowheads="1"/>
              </p:cNvSpPr>
              <p:nvPr/>
            </p:nvSpPr>
            <p:spPr bwMode="auto">
              <a:xfrm>
                <a:off x="1457440" y="856742"/>
                <a:ext cx="480325" cy="609326"/>
              </a:xfrm>
              <a:custGeom>
                <a:avLst/>
                <a:gdLst>
                  <a:gd name="T0" fmla="*/ 608 w 770"/>
                  <a:gd name="T1" fmla="*/ 689 h 977"/>
                  <a:gd name="T2" fmla="*/ 608 w 770"/>
                  <a:gd name="T3" fmla="*/ 689 h 977"/>
                  <a:gd name="T4" fmla="*/ 665 w 770"/>
                  <a:gd name="T5" fmla="*/ 712 h 977"/>
                  <a:gd name="T6" fmla="*/ 734 w 770"/>
                  <a:gd name="T7" fmla="*/ 677 h 977"/>
                  <a:gd name="T8" fmla="*/ 723 w 770"/>
                  <a:gd name="T9" fmla="*/ 551 h 977"/>
                  <a:gd name="T10" fmla="*/ 57 w 770"/>
                  <a:gd name="T11" fmla="*/ 23 h 977"/>
                  <a:gd name="T12" fmla="*/ 0 w 770"/>
                  <a:gd name="T13" fmla="*/ 0 h 977"/>
                  <a:gd name="T14" fmla="*/ 0 w 770"/>
                  <a:gd name="T15" fmla="*/ 976 h 977"/>
                  <a:gd name="T16" fmla="*/ 551 w 770"/>
                  <a:gd name="T17" fmla="*/ 976 h 977"/>
                  <a:gd name="T18" fmla="*/ 551 w 770"/>
                  <a:gd name="T19" fmla="*/ 643 h 977"/>
                  <a:gd name="T20" fmla="*/ 608 w 770"/>
                  <a:gd name="T21" fmla="*/ 689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977">
                    <a:moveTo>
                      <a:pt x="608" y="689"/>
                    </a:moveTo>
                    <a:lnTo>
                      <a:pt x="608" y="689"/>
                    </a:lnTo>
                    <a:cubicBezTo>
                      <a:pt x="619" y="712"/>
                      <a:pt x="643" y="712"/>
                      <a:pt x="665" y="712"/>
                    </a:cubicBezTo>
                    <a:cubicBezTo>
                      <a:pt x="688" y="712"/>
                      <a:pt x="711" y="701"/>
                      <a:pt x="734" y="677"/>
                    </a:cubicBezTo>
                    <a:cubicBezTo>
                      <a:pt x="769" y="643"/>
                      <a:pt x="757" y="586"/>
                      <a:pt x="723" y="551"/>
                    </a:cubicBezTo>
                    <a:cubicBezTo>
                      <a:pt x="57" y="23"/>
                      <a:pt x="57" y="23"/>
                      <a:pt x="57" y="23"/>
                    </a:cubicBezTo>
                    <a:cubicBezTo>
                      <a:pt x="34" y="12"/>
                      <a:pt x="22" y="0"/>
                      <a:pt x="0" y="0"/>
                    </a:cubicBezTo>
                    <a:cubicBezTo>
                      <a:pt x="0" y="976"/>
                      <a:pt x="0" y="976"/>
                      <a:pt x="0" y="976"/>
                    </a:cubicBezTo>
                    <a:cubicBezTo>
                      <a:pt x="551" y="976"/>
                      <a:pt x="551" y="976"/>
                      <a:pt x="551" y="976"/>
                    </a:cubicBezTo>
                    <a:cubicBezTo>
                      <a:pt x="551" y="643"/>
                      <a:pt x="551" y="643"/>
                      <a:pt x="551" y="643"/>
                    </a:cubicBezTo>
                    <a:lnTo>
                      <a:pt x="608" y="689"/>
                    </a:lnTo>
                  </a:path>
                </a:pathLst>
              </a:custGeom>
              <a:gradFill>
                <a:gsLst>
                  <a:gs pos="87000">
                    <a:schemeClr val="accent1">
                      <a:lumMod val="75000"/>
                    </a:schemeClr>
                  </a:gs>
                  <a:gs pos="2000">
                    <a:schemeClr val="accent1">
                      <a:lumMod val="60000"/>
                      <a:lumOff val="40000"/>
                    </a:schemeClr>
                  </a:gs>
                </a:gsLst>
                <a:lin ang="16200000" scaled="1"/>
              </a:gradFill>
              <a:ln>
                <a:noFill/>
              </a:ln>
              <a:effectLst/>
            </p:spPr>
            <p:txBody>
              <a:bodyPr wrap="none" anchor="ctr"/>
              <a:lstStyle/>
              <a:p>
                <a:endParaRPr lang="en-US"/>
              </a:p>
            </p:txBody>
          </p:sp>
          <p:sp>
            <p:nvSpPr>
              <p:cNvPr id="27" name="Freeform 21">
                <a:extLst>
                  <a:ext uri="{FF2B5EF4-FFF2-40B4-BE49-F238E27FC236}">
                    <a16:creationId xmlns:a16="http://schemas.microsoft.com/office/drawing/2014/main" id="{B121F197-F61A-42EC-84C2-C3D1B868DF87}"/>
                  </a:ext>
                </a:extLst>
              </p:cNvPr>
              <p:cNvSpPr>
                <a:spLocks noChangeArrowheads="1"/>
              </p:cNvSpPr>
              <p:nvPr/>
            </p:nvSpPr>
            <p:spPr bwMode="auto">
              <a:xfrm>
                <a:off x="977117" y="856742"/>
                <a:ext cx="480323" cy="609326"/>
              </a:xfrm>
              <a:custGeom>
                <a:avLst/>
                <a:gdLst>
                  <a:gd name="T0" fmla="*/ 770 w 771"/>
                  <a:gd name="T1" fmla="*/ 976 h 977"/>
                  <a:gd name="T2" fmla="*/ 770 w 771"/>
                  <a:gd name="T3" fmla="*/ 976 h 977"/>
                  <a:gd name="T4" fmla="*/ 770 w 771"/>
                  <a:gd name="T5" fmla="*/ 0 h 977"/>
                  <a:gd name="T6" fmla="*/ 712 w 771"/>
                  <a:gd name="T7" fmla="*/ 23 h 977"/>
                  <a:gd name="T8" fmla="*/ 46 w 771"/>
                  <a:gd name="T9" fmla="*/ 551 h 977"/>
                  <a:gd name="T10" fmla="*/ 35 w 771"/>
                  <a:gd name="T11" fmla="*/ 677 h 977"/>
                  <a:gd name="T12" fmla="*/ 161 w 771"/>
                  <a:gd name="T13" fmla="*/ 689 h 977"/>
                  <a:gd name="T14" fmla="*/ 218 w 771"/>
                  <a:gd name="T15" fmla="*/ 643 h 977"/>
                  <a:gd name="T16" fmla="*/ 218 w 771"/>
                  <a:gd name="T17" fmla="*/ 976 h 977"/>
                  <a:gd name="T18" fmla="*/ 770 w 771"/>
                  <a:gd name="T19" fmla="*/ 97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977">
                    <a:moveTo>
                      <a:pt x="770" y="976"/>
                    </a:moveTo>
                    <a:lnTo>
                      <a:pt x="770" y="976"/>
                    </a:lnTo>
                    <a:cubicBezTo>
                      <a:pt x="770" y="0"/>
                      <a:pt x="770" y="0"/>
                      <a:pt x="770" y="0"/>
                    </a:cubicBezTo>
                    <a:cubicBezTo>
                      <a:pt x="746" y="0"/>
                      <a:pt x="735" y="12"/>
                      <a:pt x="712" y="23"/>
                    </a:cubicBezTo>
                    <a:cubicBezTo>
                      <a:pt x="46" y="551"/>
                      <a:pt x="46" y="551"/>
                      <a:pt x="46" y="551"/>
                    </a:cubicBezTo>
                    <a:cubicBezTo>
                      <a:pt x="11" y="586"/>
                      <a:pt x="0" y="643"/>
                      <a:pt x="35" y="677"/>
                    </a:cubicBezTo>
                    <a:cubicBezTo>
                      <a:pt x="69" y="723"/>
                      <a:pt x="126" y="723"/>
                      <a:pt x="161" y="689"/>
                    </a:cubicBezTo>
                    <a:cubicBezTo>
                      <a:pt x="218" y="643"/>
                      <a:pt x="218" y="643"/>
                      <a:pt x="218" y="643"/>
                    </a:cubicBezTo>
                    <a:cubicBezTo>
                      <a:pt x="218" y="976"/>
                      <a:pt x="218" y="976"/>
                      <a:pt x="218" y="976"/>
                    </a:cubicBezTo>
                    <a:lnTo>
                      <a:pt x="770" y="976"/>
                    </a:lnTo>
                  </a:path>
                </a:pathLst>
              </a:custGeom>
              <a:solidFill>
                <a:schemeClr val="accent1">
                  <a:lumMod val="60000"/>
                  <a:lumOff val="40000"/>
                </a:schemeClr>
              </a:solidFill>
              <a:ln>
                <a:noFill/>
              </a:ln>
              <a:effectLst/>
            </p:spPr>
            <p:txBody>
              <a:bodyPr wrap="none" anchor="ctr"/>
              <a:lstStyle/>
              <a:p>
                <a:endParaRPr lang="en-US"/>
              </a:p>
            </p:txBody>
          </p:sp>
        </p:grpSp>
      </p:grpSp>
      <p:grpSp>
        <p:nvGrpSpPr>
          <p:cNvPr id="30" name="Group 82">
            <a:extLst>
              <a:ext uri="{FF2B5EF4-FFF2-40B4-BE49-F238E27FC236}">
                <a16:creationId xmlns:a16="http://schemas.microsoft.com/office/drawing/2014/main" id="{3767E8FB-711C-4B7F-8947-C31CD629661E}"/>
              </a:ext>
            </a:extLst>
          </p:cNvPr>
          <p:cNvGrpSpPr/>
          <p:nvPr/>
        </p:nvGrpSpPr>
        <p:grpSpPr>
          <a:xfrm>
            <a:off x="1540704" y="1827876"/>
            <a:ext cx="689859" cy="1810846"/>
            <a:chOff x="1992659" y="104298"/>
            <a:chExt cx="952413" cy="2761179"/>
          </a:xfrm>
        </p:grpSpPr>
        <p:grpSp>
          <p:nvGrpSpPr>
            <p:cNvPr id="31" name="Group 72">
              <a:extLst>
                <a:ext uri="{FF2B5EF4-FFF2-40B4-BE49-F238E27FC236}">
                  <a16:creationId xmlns:a16="http://schemas.microsoft.com/office/drawing/2014/main" id="{31C8BDEE-FD99-4C6B-B977-C5ACB4F379B2}"/>
                </a:ext>
              </a:extLst>
            </p:cNvPr>
            <p:cNvGrpSpPr/>
            <p:nvPr/>
          </p:nvGrpSpPr>
          <p:grpSpPr>
            <a:xfrm>
              <a:off x="2129895" y="757540"/>
              <a:ext cx="677942" cy="2107937"/>
              <a:chOff x="2129895" y="757540"/>
              <a:chExt cx="677942" cy="2107937"/>
            </a:xfrm>
          </p:grpSpPr>
          <p:sp>
            <p:nvSpPr>
              <p:cNvPr id="35" name="Freeform 14">
                <a:extLst>
                  <a:ext uri="{FF2B5EF4-FFF2-40B4-BE49-F238E27FC236}">
                    <a16:creationId xmlns:a16="http://schemas.microsoft.com/office/drawing/2014/main" id="{7FD68280-1EA7-412A-8970-6C2345263E00}"/>
                  </a:ext>
                </a:extLst>
              </p:cNvPr>
              <p:cNvSpPr>
                <a:spLocks noChangeArrowheads="1"/>
              </p:cNvSpPr>
              <p:nvPr/>
            </p:nvSpPr>
            <p:spPr bwMode="auto">
              <a:xfrm>
                <a:off x="2464749" y="757540"/>
                <a:ext cx="343088" cy="2107937"/>
              </a:xfrm>
              <a:custGeom>
                <a:avLst/>
                <a:gdLst>
                  <a:gd name="T0" fmla="*/ 551 w 552"/>
                  <a:gd name="T1" fmla="*/ 0 h 3388"/>
                  <a:gd name="T2" fmla="*/ 551 w 552"/>
                  <a:gd name="T3" fmla="*/ 0 h 3388"/>
                  <a:gd name="T4" fmla="*/ 0 w 552"/>
                  <a:gd name="T5" fmla="*/ 0 h 3388"/>
                  <a:gd name="T6" fmla="*/ 0 w 552"/>
                  <a:gd name="T7" fmla="*/ 3387 h 3388"/>
                  <a:gd name="T8" fmla="*/ 57 w 552"/>
                  <a:gd name="T9" fmla="*/ 3387 h 3388"/>
                  <a:gd name="T10" fmla="*/ 551 w 552"/>
                  <a:gd name="T11" fmla="*/ 3387 h 3388"/>
                  <a:gd name="T12" fmla="*/ 551 w 552"/>
                  <a:gd name="T13" fmla="*/ 0 h 3388"/>
                </a:gdLst>
                <a:ahLst/>
                <a:cxnLst>
                  <a:cxn ang="0">
                    <a:pos x="T0" y="T1"/>
                  </a:cxn>
                  <a:cxn ang="0">
                    <a:pos x="T2" y="T3"/>
                  </a:cxn>
                  <a:cxn ang="0">
                    <a:pos x="T4" y="T5"/>
                  </a:cxn>
                  <a:cxn ang="0">
                    <a:pos x="T6" y="T7"/>
                  </a:cxn>
                  <a:cxn ang="0">
                    <a:pos x="T8" y="T9"/>
                  </a:cxn>
                  <a:cxn ang="0">
                    <a:pos x="T10" y="T11"/>
                  </a:cxn>
                  <a:cxn ang="0">
                    <a:pos x="T12" y="T13"/>
                  </a:cxn>
                </a:cxnLst>
                <a:rect l="0" t="0" r="r" b="b"/>
                <a:pathLst>
                  <a:path w="552" h="3388">
                    <a:moveTo>
                      <a:pt x="551" y="0"/>
                    </a:moveTo>
                    <a:lnTo>
                      <a:pt x="551" y="0"/>
                    </a:lnTo>
                    <a:cubicBezTo>
                      <a:pt x="0" y="0"/>
                      <a:pt x="0" y="0"/>
                      <a:pt x="0" y="0"/>
                    </a:cubicBezTo>
                    <a:cubicBezTo>
                      <a:pt x="0" y="3387"/>
                      <a:pt x="0" y="3387"/>
                      <a:pt x="0" y="3387"/>
                    </a:cubicBezTo>
                    <a:cubicBezTo>
                      <a:pt x="23" y="3387"/>
                      <a:pt x="34" y="3387"/>
                      <a:pt x="57" y="3387"/>
                    </a:cubicBezTo>
                    <a:cubicBezTo>
                      <a:pt x="459" y="3387"/>
                      <a:pt x="551" y="3387"/>
                      <a:pt x="551" y="3387"/>
                    </a:cubicBezTo>
                    <a:lnTo>
                      <a:pt x="551" y="0"/>
                    </a:lnTo>
                  </a:path>
                </a:pathLst>
              </a:custGeom>
              <a:gradFill>
                <a:gsLst>
                  <a:gs pos="87000">
                    <a:schemeClr val="accent6">
                      <a:lumMod val="75000"/>
                    </a:schemeClr>
                  </a:gs>
                  <a:gs pos="49000">
                    <a:schemeClr val="accent6"/>
                  </a:gs>
                </a:gsLst>
                <a:lin ang="16200000" scaled="1"/>
              </a:gradFill>
              <a:ln>
                <a:noFill/>
              </a:ln>
              <a:effectLst/>
            </p:spPr>
            <p:txBody>
              <a:bodyPr wrap="none" anchor="ctr"/>
              <a:lstStyle/>
              <a:p>
                <a:endParaRPr lang="en-US"/>
              </a:p>
            </p:txBody>
          </p:sp>
          <p:sp>
            <p:nvSpPr>
              <p:cNvPr id="36" name="Freeform 16">
                <a:extLst>
                  <a:ext uri="{FF2B5EF4-FFF2-40B4-BE49-F238E27FC236}">
                    <a16:creationId xmlns:a16="http://schemas.microsoft.com/office/drawing/2014/main" id="{862BD8FE-2226-417B-A87F-E77943772AC1}"/>
                  </a:ext>
                </a:extLst>
              </p:cNvPr>
              <p:cNvSpPr>
                <a:spLocks noChangeArrowheads="1"/>
              </p:cNvSpPr>
              <p:nvPr/>
            </p:nvSpPr>
            <p:spPr bwMode="auto">
              <a:xfrm>
                <a:off x="2129895" y="757540"/>
                <a:ext cx="337598" cy="2107937"/>
              </a:xfrm>
              <a:custGeom>
                <a:avLst/>
                <a:gdLst>
                  <a:gd name="T0" fmla="*/ 540 w 541"/>
                  <a:gd name="T1" fmla="*/ 0 h 3388"/>
                  <a:gd name="T2" fmla="*/ 540 w 541"/>
                  <a:gd name="T3" fmla="*/ 0 h 3388"/>
                  <a:gd name="T4" fmla="*/ 0 w 541"/>
                  <a:gd name="T5" fmla="*/ 0 h 3388"/>
                  <a:gd name="T6" fmla="*/ 0 w 541"/>
                  <a:gd name="T7" fmla="*/ 3031 h 3388"/>
                  <a:gd name="T8" fmla="*/ 540 w 541"/>
                  <a:gd name="T9" fmla="*/ 3387 h 3388"/>
                  <a:gd name="T10" fmla="*/ 540 w 541"/>
                  <a:gd name="T11" fmla="*/ 0 h 3388"/>
                </a:gdLst>
                <a:ahLst/>
                <a:cxnLst>
                  <a:cxn ang="0">
                    <a:pos x="T0" y="T1"/>
                  </a:cxn>
                  <a:cxn ang="0">
                    <a:pos x="T2" y="T3"/>
                  </a:cxn>
                  <a:cxn ang="0">
                    <a:pos x="T4" y="T5"/>
                  </a:cxn>
                  <a:cxn ang="0">
                    <a:pos x="T6" y="T7"/>
                  </a:cxn>
                  <a:cxn ang="0">
                    <a:pos x="T8" y="T9"/>
                  </a:cxn>
                  <a:cxn ang="0">
                    <a:pos x="T10" y="T11"/>
                  </a:cxn>
                </a:cxnLst>
                <a:rect l="0" t="0" r="r" b="b"/>
                <a:pathLst>
                  <a:path w="541" h="3388">
                    <a:moveTo>
                      <a:pt x="540" y="0"/>
                    </a:moveTo>
                    <a:lnTo>
                      <a:pt x="540" y="0"/>
                    </a:lnTo>
                    <a:cubicBezTo>
                      <a:pt x="0" y="0"/>
                      <a:pt x="0" y="0"/>
                      <a:pt x="0" y="0"/>
                    </a:cubicBezTo>
                    <a:cubicBezTo>
                      <a:pt x="0" y="3031"/>
                      <a:pt x="0" y="3031"/>
                      <a:pt x="0" y="3031"/>
                    </a:cubicBezTo>
                    <a:cubicBezTo>
                      <a:pt x="0" y="3031"/>
                      <a:pt x="183" y="3364"/>
                      <a:pt x="540" y="3387"/>
                    </a:cubicBezTo>
                    <a:lnTo>
                      <a:pt x="540" y="0"/>
                    </a:lnTo>
                  </a:path>
                </a:pathLst>
              </a:custGeom>
              <a:solidFill>
                <a:schemeClr val="accent6">
                  <a:lumMod val="60000"/>
                  <a:lumOff val="40000"/>
                </a:schemeClr>
              </a:solidFill>
              <a:ln>
                <a:noFill/>
              </a:ln>
              <a:effectLst/>
            </p:spPr>
            <p:txBody>
              <a:bodyPr wrap="none" anchor="ctr"/>
              <a:lstStyle/>
              <a:p>
                <a:endParaRPr lang="en-US"/>
              </a:p>
            </p:txBody>
          </p:sp>
        </p:grpSp>
        <p:grpSp>
          <p:nvGrpSpPr>
            <p:cNvPr id="32" name="Group 71">
              <a:extLst>
                <a:ext uri="{FF2B5EF4-FFF2-40B4-BE49-F238E27FC236}">
                  <a16:creationId xmlns:a16="http://schemas.microsoft.com/office/drawing/2014/main" id="{CC58561D-D509-49BE-B105-9ACC50143856}"/>
                </a:ext>
              </a:extLst>
            </p:cNvPr>
            <p:cNvGrpSpPr/>
            <p:nvPr/>
          </p:nvGrpSpPr>
          <p:grpSpPr>
            <a:xfrm>
              <a:off x="1992659" y="104298"/>
              <a:ext cx="952413" cy="609326"/>
              <a:chOff x="1992659" y="104298"/>
              <a:chExt cx="952413" cy="609326"/>
            </a:xfrm>
          </p:grpSpPr>
          <p:sp>
            <p:nvSpPr>
              <p:cNvPr id="33" name="Freeform 15">
                <a:extLst>
                  <a:ext uri="{FF2B5EF4-FFF2-40B4-BE49-F238E27FC236}">
                    <a16:creationId xmlns:a16="http://schemas.microsoft.com/office/drawing/2014/main" id="{5EC14461-6C52-4012-BA4A-31E7FE0FA3E2}"/>
                  </a:ext>
                </a:extLst>
              </p:cNvPr>
              <p:cNvSpPr>
                <a:spLocks noChangeArrowheads="1"/>
              </p:cNvSpPr>
              <p:nvPr/>
            </p:nvSpPr>
            <p:spPr bwMode="auto">
              <a:xfrm>
                <a:off x="2464749" y="104298"/>
                <a:ext cx="480323" cy="609326"/>
              </a:xfrm>
              <a:custGeom>
                <a:avLst/>
                <a:gdLst>
                  <a:gd name="T0" fmla="*/ 608 w 770"/>
                  <a:gd name="T1" fmla="*/ 689 h 977"/>
                  <a:gd name="T2" fmla="*/ 608 w 770"/>
                  <a:gd name="T3" fmla="*/ 689 h 977"/>
                  <a:gd name="T4" fmla="*/ 666 w 770"/>
                  <a:gd name="T5" fmla="*/ 700 h 977"/>
                  <a:gd name="T6" fmla="*/ 734 w 770"/>
                  <a:gd name="T7" fmla="*/ 666 h 977"/>
                  <a:gd name="T8" fmla="*/ 723 w 770"/>
                  <a:gd name="T9" fmla="*/ 551 h 977"/>
                  <a:gd name="T10" fmla="*/ 57 w 770"/>
                  <a:gd name="T11" fmla="*/ 11 h 977"/>
                  <a:gd name="T12" fmla="*/ 0 w 770"/>
                  <a:gd name="T13" fmla="*/ 0 h 977"/>
                  <a:gd name="T14" fmla="*/ 0 w 770"/>
                  <a:gd name="T15" fmla="*/ 976 h 977"/>
                  <a:gd name="T16" fmla="*/ 551 w 770"/>
                  <a:gd name="T17" fmla="*/ 976 h 977"/>
                  <a:gd name="T18" fmla="*/ 551 w 770"/>
                  <a:gd name="T19" fmla="*/ 643 h 977"/>
                  <a:gd name="T20" fmla="*/ 608 w 770"/>
                  <a:gd name="T21" fmla="*/ 689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977">
                    <a:moveTo>
                      <a:pt x="608" y="689"/>
                    </a:moveTo>
                    <a:lnTo>
                      <a:pt x="608" y="689"/>
                    </a:lnTo>
                    <a:cubicBezTo>
                      <a:pt x="631" y="700"/>
                      <a:pt x="643" y="700"/>
                      <a:pt x="666" y="700"/>
                    </a:cubicBezTo>
                    <a:cubicBezTo>
                      <a:pt x="688" y="700"/>
                      <a:pt x="723" y="689"/>
                      <a:pt x="734" y="666"/>
                    </a:cubicBezTo>
                    <a:cubicBezTo>
                      <a:pt x="769" y="632"/>
                      <a:pt x="758" y="574"/>
                      <a:pt x="723" y="551"/>
                    </a:cubicBezTo>
                    <a:cubicBezTo>
                      <a:pt x="57" y="11"/>
                      <a:pt x="57" y="11"/>
                      <a:pt x="57" y="11"/>
                    </a:cubicBezTo>
                    <a:cubicBezTo>
                      <a:pt x="45" y="0"/>
                      <a:pt x="23" y="0"/>
                      <a:pt x="0" y="0"/>
                    </a:cubicBezTo>
                    <a:cubicBezTo>
                      <a:pt x="0" y="976"/>
                      <a:pt x="0" y="976"/>
                      <a:pt x="0" y="976"/>
                    </a:cubicBezTo>
                    <a:cubicBezTo>
                      <a:pt x="551" y="976"/>
                      <a:pt x="551" y="976"/>
                      <a:pt x="551" y="976"/>
                    </a:cubicBezTo>
                    <a:cubicBezTo>
                      <a:pt x="551" y="643"/>
                      <a:pt x="551" y="643"/>
                      <a:pt x="551" y="643"/>
                    </a:cubicBezTo>
                    <a:lnTo>
                      <a:pt x="608" y="689"/>
                    </a:lnTo>
                  </a:path>
                </a:pathLst>
              </a:custGeom>
              <a:gradFill>
                <a:gsLst>
                  <a:gs pos="87000">
                    <a:schemeClr val="accent6">
                      <a:lumMod val="75000"/>
                    </a:schemeClr>
                  </a:gs>
                  <a:gs pos="49000">
                    <a:schemeClr val="accent6"/>
                  </a:gs>
                </a:gsLst>
                <a:lin ang="16200000" scaled="1"/>
              </a:gradFill>
              <a:ln>
                <a:noFill/>
              </a:ln>
              <a:effectLst/>
            </p:spPr>
            <p:txBody>
              <a:bodyPr wrap="none" anchor="ctr"/>
              <a:lstStyle/>
              <a:p>
                <a:endParaRPr lang="en-US"/>
              </a:p>
            </p:txBody>
          </p:sp>
          <p:sp>
            <p:nvSpPr>
              <p:cNvPr id="34" name="Freeform 17">
                <a:extLst>
                  <a:ext uri="{FF2B5EF4-FFF2-40B4-BE49-F238E27FC236}">
                    <a16:creationId xmlns:a16="http://schemas.microsoft.com/office/drawing/2014/main" id="{4C050F95-1A16-4D90-9D7D-DB8A2221FDD3}"/>
                  </a:ext>
                </a:extLst>
              </p:cNvPr>
              <p:cNvSpPr>
                <a:spLocks noChangeArrowheads="1"/>
              </p:cNvSpPr>
              <p:nvPr/>
            </p:nvSpPr>
            <p:spPr bwMode="auto">
              <a:xfrm>
                <a:off x="1992659" y="104298"/>
                <a:ext cx="472090" cy="609326"/>
              </a:xfrm>
              <a:custGeom>
                <a:avLst/>
                <a:gdLst>
                  <a:gd name="T0" fmla="*/ 758 w 759"/>
                  <a:gd name="T1" fmla="*/ 976 h 977"/>
                  <a:gd name="T2" fmla="*/ 758 w 759"/>
                  <a:gd name="T3" fmla="*/ 976 h 977"/>
                  <a:gd name="T4" fmla="*/ 758 w 759"/>
                  <a:gd name="T5" fmla="*/ 0 h 977"/>
                  <a:gd name="T6" fmla="*/ 700 w 759"/>
                  <a:gd name="T7" fmla="*/ 11 h 977"/>
                  <a:gd name="T8" fmla="*/ 46 w 759"/>
                  <a:gd name="T9" fmla="*/ 551 h 977"/>
                  <a:gd name="T10" fmla="*/ 23 w 759"/>
                  <a:gd name="T11" fmla="*/ 666 h 977"/>
                  <a:gd name="T12" fmla="*/ 149 w 759"/>
                  <a:gd name="T13" fmla="*/ 689 h 977"/>
                  <a:gd name="T14" fmla="*/ 218 w 759"/>
                  <a:gd name="T15" fmla="*/ 643 h 977"/>
                  <a:gd name="T16" fmla="*/ 218 w 759"/>
                  <a:gd name="T17" fmla="*/ 976 h 977"/>
                  <a:gd name="T18" fmla="*/ 758 w 759"/>
                  <a:gd name="T19" fmla="*/ 97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9" h="977">
                    <a:moveTo>
                      <a:pt x="758" y="976"/>
                    </a:moveTo>
                    <a:lnTo>
                      <a:pt x="758" y="976"/>
                    </a:lnTo>
                    <a:cubicBezTo>
                      <a:pt x="758" y="0"/>
                      <a:pt x="758" y="0"/>
                      <a:pt x="758" y="0"/>
                    </a:cubicBezTo>
                    <a:cubicBezTo>
                      <a:pt x="746" y="0"/>
                      <a:pt x="723" y="0"/>
                      <a:pt x="700" y="11"/>
                    </a:cubicBezTo>
                    <a:cubicBezTo>
                      <a:pt x="46" y="551"/>
                      <a:pt x="46" y="551"/>
                      <a:pt x="46" y="551"/>
                    </a:cubicBezTo>
                    <a:cubicBezTo>
                      <a:pt x="0" y="574"/>
                      <a:pt x="0" y="632"/>
                      <a:pt x="23" y="666"/>
                    </a:cubicBezTo>
                    <a:cubicBezTo>
                      <a:pt x="57" y="712"/>
                      <a:pt x="114" y="712"/>
                      <a:pt x="149" y="689"/>
                    </a:cubicBezTo>
                    <a:cubicBezTo>
                      <a:pt x="218" y="643"/>
                      <a:pt x="218" y="643"/>
                      <a:pt x="218" y="643"/>
                    </a:cubicBezTo>
                    <a:cubicBezTo>
                      <a:pt x="218" y="976"/>
                      <a:pt x="218" y="976"/>
                      <a:pt x="218" y="976"/>
                    </a:cubicBezTo>
                    <a:lnTo>
                      <a:pt x="758" y="976"/>
                    </a:lnTo>
                  </a:path>
                </a:pathLst>
              </a:custGeom>
              <a:solidFill>
                <a:schemeClr val="accent6">
                  <a:lumMod val="60000"/>
                  <a:lumOff val="40000"/>
                </a:schemeClr>
              </a:solidFill>
              <a:ln>
                <a:noFill/>
              </a:ln>
              <a:effectLst/>
            </p:spPr>
            <p:txBody>
              <a:bodyPr wrap="none" anchor="ctr"/>
              <a:lstStyle/>
              <a:p>
                <a:endParaRPr lang="en-US"/>
              </a:p>
            </p:txBody>
          </p:sp>
        </p:grpSp>
      </p:grpSp>
      <p:grpSp>
        <p:nvGrpSpPr>
          <p:cNvPr id="37" name="Group 160">
            <a:extLst>
              <a:ext uri="{FF2B5EF4-FFF2-40B4-BE49-F238E27FC236}">
                <a16:creationId xmlns:a16="http://schemas.microsoft.com/office/drawing/2014/main" id="{FA8D00DF-932A-4688-935B-4E3A262DAEEA}"/>
              </a:ext>
            </a:extLst>
          </p:cNvPr>
          <p:cNvGrpSpPr/>
          <p:nvPr/>
        </p:nvGrpSpPr>
        <p:grpSpPr>
          <a:xfrm>
            <a:off x="580431" y="1083399"/>
            <a:ext cx="598468" cy="2774510"/>
            <a:chOff x="790668" y="575633"/>
            <a:chExt cx="960648" cy="2774510"/>
          </a:xfrm>
        </p:grpSpPr>
        <p:sp>
          <p:nvSpPr>
            <p:cNvPr id="38" name="Freeform 18">
              <a:extLst>
                <a:ext uri="{FF2B5EF4-FFF2-40B4-BE49-F238E27FC236}">
                  <a16:creationId xmlns:a16="http://schemas.microsoft.com/office/drawing/2014/main" id="{904A53AA-640F-4692-9A71-D64128CFEFDE}"/>
                </a:ext>
              </a:extLst>
            </p:cNvPr>
            <p:cNvSpPr>
              <a:spLocks noChangeArrowheads="1"/>
            </p:cNvSpPr>
            <p:nvPr/>
          </p:nvSpPr>
          <p:spPr bwMode="auto">
            <a:xfrm>
              <a:off x="1270991" y="1233971"/>
              <a:ext cx="343090" cy="2116172"/>
            </a:xfrm>
            <a:custGeom>
              <a:avLst/>
              <a:gdLst>
                <a:gd name="T0" fmla="*/ 551 w 552"/>
                <a:gd name="T1" fmla="*/ 0 h 3399"/>
                <a:gd name="T2" fmla="*/ 551 w 552"/>
                <a:gd name="T3" fmla="*/ 0 h 3399"/>
                <a:gd name="T4" fmla="*/ 0 w 552"/>
                <a:gd name="T5" fmla="*/ 0 h 3399"/>
                <a:gd name="T6" fmla="*/ 0 w 552"/>
                <a:gd name="T7" fmla="*/ 3398 h 3399"/>
                <a:gd name="T8" fmla="*/ 57 w 552"/>
                <a:gd name="T9" fmla="*/ 3398 h 3399"/>
                <a:gd name="T10" fmla="*/ 551 w 552"/>
                <a:gd name="T11" fmla="*/ 3398 h 3399"/>
                <a:gd name="T12" fmla="*/ 551 w 552"/>
                <a:gd name="T13" fmla="*/ 0 h 3399"/>
              </a:gdLst>
              <a:ahLst/>
              <a:cxnLst>
                <a:cxn ang="0">
                  <a:pos x="T0" y="T1"/>
                </a:cxn>
                <a:cxn ang="0">
                  <a:pos x="T2" y="T3"/>
                </a:cxn>
                <a:cxn ang="0">
                  <a:pos x="T4" y="T5"/>
                </a:cxn>
                <a:cxn ang="0">
                  <a:pos x="T6" y="T7"/>
                </a:cxn>
                <a:cxn ang="0">
                  <a:pos x="T8" y="T9"/>
                </a:cxn>
                <a:cxn ang="0">
                  <a:pos x="T10" y="T11"/>
                </a:cxn>
                <a:cxn ang="0">
                  <a:pos x="T12" y="T13"/>
                </a:cxn>
              </a:cxnLst>
              <a:rect l="0" t="0" r="r" b="b"/>
              <a:pathLst>
                <a:path w="552" h="3399">
                  <a:moveTo>
                    <a:pt x="551" y="0"/>
                  </a:moveTo>
                  <a:lnTo>
                    <a:pt x="551" y="0"/>
                  </a:lnTo>
                  <a:cubicBezTo>
                    <a:pt x="0" y="0"/>
                    <a:pt x="0" y="0"/>
                    <a:pt x="0" y="0"/>
                  </a:cubicBezTo>
                  <a:cubicBezTo>
                    <a:pt x="0" y="3398"/>
                    <a:pt x="0" y="3398"/>
                    <a:pt x="0" y="3398"/>
                  </a:cubicBezTo>
                  <a:cubicBezTo>
                    <a:pt x="22" y="3398"/>
                    <a:pt x="34" y="3398"/>
                    <a:pt x="57" y="3398"/>
                  </a:cubicBezTo>
                  <a:cubicBezTo>
                    <a:pt x="447" y="3398"/>
                    <a:pt x="551" y="3398"/>
                    <a:pt x="551" y="3398"/>
                  </a:cubicBezTo>
                  <a:lnTo>
                    <a:pt x="551" y="0"/>
                  </a:lnTo>
                </a:path>
              </a:pathLst>
            </a:custGeom>
            <a:gradFill>
              <a:gsLst>
                <a:gs pos="87000">
                  <a:schemeClr val="accent3">
                    <a:lumMod val="75000"/>
                  </a:schemeClr>
                </a:gs>
                <a:gs pos="49000">
                  <a:schemeClr val="accent3">
                    <a:lumMod val="60000"/>
                    <a:lumOff val="40000"/>
                  </a:schemeClr>
                </a:gs>
              </a:gsLst>
              <a:lin ang="16200000" scaled="1"/>
            </a:gradFill>
            <a:ln>
              <a:noFill/>
            </a:ln>
            <a:effectLst/>
          </p:spPr>
          <p:txBody>
            <a:bodyPr wrap="none" anchor="ctr"/>
            <a:lstStyle/>
            <a:p>
              <a:endParaRPr lang="en-US"/>
            </a:p>
          </p:txBody>
        </p:sp>
        <p:sp>
          <p:nvSpPr>
            <p:cNvPr id="39" name="Freeform 20">
              <a:extLst>
                <a:ext uri="{FF2B5EF4-FFF2-40B4-BE49-F238E27FC236}">
                  <a16:creationId xmlns:a16="http://schemas.microsoft.com/office/drawing/2014/main" id="{8BAF830B-84D5-489E-84FB-C4E718F029A8}"/>
                </a:ext>
              </a:extLst>
            </p:cNvPr>
            <p:cNvSpPr>
              <a:spLocks noChangeArrowheads="1"/>
            </p:cNvSpPr>
            <p:nvPr/>
          </p:nvSpPr>
          <p:spPr bwMode="auto">
            <a:xfrm>
              <a:off x="927903" y="1233971"/>
              <a:ext cx="343088" cy="2116172"/>
            </a:xfrm>
            <a:custGeom>
              <a:avLst/>
              <a:gdLst>
                <a:gd name="T0" fmla="*/ 552 w 553"/>
                <a:gd name="T1" fmla="*/ 0 h 3399"/>
                <a:gd name="T2" fmla="*/ 552 w 553"/>
                <a:gd name="T3" fmla="*/ 0 h 3399"/>
                <a:gd name="T4" fmla="*/ 0 w 553"/>
                <a:gd name="T5" fmla="*/ 0 h 3399"/>
                <a:gd name="T6" fmla="*/ 0 w 553"/>
                <a:gd name="T7" fmla="*/ 3031 h 3399"/>
                <a:gd name="T8" fmla="*/ 552 w 553"/>
                <a:gd name="T9" fmla="*/ 3398 h 3399"/>
                <a:gd name="T10" fmla="*/ 552 w 553"/>
                <a:gd name="T11" fmla="*/ 0 h 3399"/>
              </a:gdLst>
              <a:ahLst/>
              <a:cxnLst>
                <a:cxn ang="0">
                  <a:pos x="T0" y="T1"/>
                </a:cxn>
                <a:cxn ang="0">
                  <a:pos x="T2" y="T3"/>
                </a:cxn>
                <a:cxn ang="0">
                  <a:pos x="T4" y="T5"/>
                </a:cxn>
                <a:cxn ang="0">
                  <a:pos x="T6" y="T7"/>
                </a:cxn>
                <a:cxn ang="0">
                  <a:pos x="T8" y="T9"/>
                </a:cxn>
                <a:cxn ang="0">
                  <a:pos x="T10" y="T11"/>
                </a:cxn>
              </a:cxnLst>
              <a:rect l="0" t="0" r="r" b="b"/>
              <a:pathLst>
                <a:path w="553" h="3399">
                  <a:moveTo>
                    <a:pt x="552" y="0"/>
                  </a:moveTo>
                  <a:lnTo>
                    <a:pt x="552" y="0"/>
                  </a:lnTo>
                  <a:cubicBezTo>
                    <a:pt x="0" y="0"/>
                    <a:pt x="0" y="0"/>
                    <a:pt x="0" y="0"/>
                  </a:cubicBezTo>
                  <a:cubicBezTo>
                    <a:pt x="0" y="3031"/>
                    <a:pt x="0" y="3031"/>
                    <a:pt x="0" y="3031"/>
                  </a:cubicBezTo>
                  <a:cubicBezTo>
                    <a:pt x="0" y="3031"/>
                    <a:pt x="184" y="3363"/>
                    <a:pt x="552" y="3398"/>
                  </a:cubicBezTo>
                  <a:lnTo>
                    <a:pt x="552" y="0"/>
                  </a:lnTo>
                </a:path>
              </a:pathLst>
            </a:custGeom>
            <a:solidFill>
              <a:srgbClr val="00AD9C"/>
            </a:solidFill>
            <a:ln>
              <a:noFill/>
            </a:ln>
            <a:effectLst/>
          </p:spPr>
          <p:txBody>
            <a:bodyPr wrap="none" anchor="ctr"/>
            <a:lstStyle/>
            <a:p>
              <a:endParaRPr lang="en-US"/>
            </a:p>
          </p:txBody>
        </p:sp>
        <p:sp>
          <p:nvSpPr>
            <p:cNvPr id="40" name="Freeform 19">
              <a:extLst>
                <a:ext uri="{FF2B5EF4-FFF2-40B4-BE49-F238E27FC236}">
                  <a16:creationId xmlns:a16="http://schemas.microsoft.com/office/drawing/2014/main" id="{67E5DD84-D39B-42DF-B012-AF8198A509D3}"/>
                </a:ext>
              </a:extLst>
            </p:cNvPr>
            <p:cNvSpPr>
              <a:spLocks noChangeArrowheads="1"/>
            </p:cNvSpPr>
            <p:nvPr/>
          </p:nvSpPr>
          <p:spPr bwMode="auto">
            <a:xfrm>
              <a:off x="1270991" y="575633"/>
              <a:ext cx="480325" cy="609326"/>
            </a:xfrm>
            <a:custGeom>
              <a:avLst/>
              <a:gdLst>
                <a:gd name="T0" fmla="*/ 608 w 770"/>
                <a:gd name="T1" fmla="*/ 689 h 977"/>
                <a:gd name="T2" fmla="*/ 608 w 770"/>
                <a:gd name="T3" fmla="*/ 689 h 977"/>
                <a:gd name="T4" fmla="*/ 665 w 770"/>
                <a:gd name="T5" fmla="*/ 712 h 977"/>
                <a:gd name="T6" fmla="*/ 734 w 770"/>
                <a:gd name="T7" fmla="*/ 677 h 977"/>
                <a:gd name="T8" fmla="*/ 723 w 770"/>
                <a:gd name="T9" fmla="*/ 551 h 977"/>
                <a:gd name="T10" fmla="*/ 57 w 770"/>
                <a:gd name="T11" fmla="*/ 23 h 977"/>
                <a:gd name="T12" fmla="*/ 0 w 770"/>
                <a:gd name="T13" fmla="*/ 0 h 977"/>
                <a:gd name="T14" fmla="*/ 0 w 770"/>
                <a:gd name="T15" fmla="*/ 976 h 977"/>
                <a:gd name="T16" fmla="*/ 551 w 770"/>
                <a:gd name="T17" fmla="*/ 976 h 977"/>
                <a:gd name="T18" fmla="*/ 551 w 770"/>
                <a:gd name="T19" fmla="*/ 643 h 977"/>
                <a:gd name="T20" fmla="*/ 608 w 770"/>
                <a:gd name="T21" fmla="*/ 689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977">
                  <a:moveTo>
                    <a:pt x="608" y="689"/>
                  </a:moveTo>
                  <a:lnTo>
                    <a:pt x="608" y="689"/>
                  </a:lnTo>
                  <a:cubicBezTo>
                    <a:pt x="619" y="712"/>
                    <a:pt x="643" y="712"/>
                    <a:pt x="665" y="712"/>
                  </a:cubicBezTo>
                  <a:cubicBezTo>
                    <a:pt x="688" y="712"/>
                    <a:pt x="711" y="701"/>
                    <a:pt x="734" y="677"/>
                  </a:cubicBezTo>
                  <a:cubicBezTo>
                    <a:pt x="769" y="643"/>
                    <a:pt x="757" y="586"/>
                    <a:pt x="723" y="551"/>
                  </a:cubicBezTo>
                  <a:cubicBezTo>
                    <a:pt x="57" y="23"/>
                    <a:pt x="57" y="23"/>
                    <a:pt x="57" y="23"/>
                  </a:cubicBezTo>
                  <a:cubicBezTo>
                    <a:pt x="34" y="12"/>
                    <a:pt x="22" y="0"/>
                    <a:pt x="0" y="0"/>
                  </a:cubicBezTo>
                  <a:cubicBezTo>
                    <a:pt x="0" y="976"/>
                    <a:pt x="0" y="976"/>
                    <a:pt x="0" y="976"/>
                  </a:cubicBezTo>
                  <a:cubicBezTo>
                    <a:pt x="551" y="976"/>
                    <a:pt x="551" y="976"/>
                    <a:pt x="551" y="976"/>
                  </a:cubicBezTo>
                  <a:cubicBezTo>
                    <a:pt x="551" y="643"/>
                    <a:pt x="551" y="643"/>
                    <a:pt x="551" y="643"/>
                  </a:cubicBezTo>
                  <a:lnTo>
                    <a:pt x="608" y="689"/>
                  </a:lnTo>
                </a:path>
              </a:pathLst>
            </a:custGeom>
            <a:gradFill>
              <a:gsLst>
                <a:gs pos="87000">
                  <a:schemeClr val="accent3">
                    <a:lumMod val="75000"/>
                  </a:schemeClr>
                </a:gs>
                <a:gs pos="2000">
                  <a:schemeClr val="accent3">
                    <a:lumMod val="60000"/>
                    <a:lumOff val="40000"/>
                  </a:schemeClr>
                </a:gs>
              </a:gsLst>
              <a:lin ang="16200000" scaled="1"/>
            </a:gradFill>
            <a:ln>
              <a:noFill/>
            </a:ln>
            <a:effectLst/>
          </p:spPr>
          <p:txBody>
            <a:bodyPr wrap="none" anchor="ctr"/>
            <a:lstStyle/>
            <a:p>
              <a:endParaRPr lang="en-US"/>
            </a:p>
          </p:txBody>
        </p:sp>
        <p:sp>
          <p:nvSpPr>
            <p:cNvPr id="41" name="Freeform 21">
              <a:extLst>
                <a:ext uri="{FF2B5EF4-FFF2-40B4-BE49-F238E27FC236}">
                  <a16:creationId xmlns:a16="http://schemas.microsoft.com/office/drawing/2014/main" id="{1D7079C7-DBF7-4F24-9891-BF02EDD3289D}"/>
                </a:ext>
              </a:extLst>
            </p:cNvPr>
            <p:cNvSpPr>
              <a:spLocks noChangeArrowheads="1"/>
            </p:cNvSpPr>
            <p:nvPr/>
          </p:nvSpPr>
          <p:spPr bwMode="auto">
            <a:xfrm>
              <a:off x="790668" y="575633"/>
              <a:ext cx="480323" cy="609326"/>
            </a:xfrm>
            <a:custGeom>
              <a:avLst/>
              <a:gdLst>
                <a:gd name="T0" fmla="*/ 770 w 771"/>
                <a:gd name="T1" fmla="*/ 976 h 977"/>
                <a:gd name="T2" fmla="*/ 770 w 771"/>
                <a:gd name="T3" fmla="*/ 976 h 977"/>
                <a:gd name="T4" fmla="*/ 770 w 771"/>
                <a:gd name="T5" fmla="*/ 0 h 977"/>
                <a:gd name="T6" fmla="*/ 712 w 771"/>
                <a:gd name="T7" fmla="*/ 23 h 977"/>
                <a:gd name="T8" fmla="*/ 46 w 771"/>
                <a:gd name="T9" fmla="*/ 551 h 977"/>
                <a:gd name="T10" fmla="*/ 35 w 771"/>
                <a:gd name="T11" fmla="*/ 677 h 977"/>
                <a:gd name="T12" fmla="*/ 161 w 771"/>
                <a:gd name="T13" fmla="*/ 689 h 977"/>
                <a:gd name="T14" fmla="*/ 218 w 771"/>
                <a:gd name="T15" fmla="*/ 643 h 977"/>
                <a:gd name="T16" fmla="*/ 218 w 771"/>
                <a:gd name="T17" fmla="*/ 976 h 977"/>
                <a:gd name="T18" fmla="*/ 770 w 771"/>
                <a:gd name="T19" fmla="*/ 97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977">
                  <a:moveTo>
                    <a:pt x="770" y="976"/>
                  </a:moveTo>
                  <a:lnTo>
                    <a:pt x="770" y="976"/>
                  </a:lnTo>
                  <a:cubicBezTo>
                    <a:pt x="770" y="0"/>
                    <a:pt x="770" y="0"/>
                    <a:pt x="770" y="0"/>
                  </a:cubicBezTo>
                  <a:cubicBezTo>
                    <a:pt x="746" y="0"/>
                    <a:pt x="735" y="12"/>
                    <a:pt x="712" y="23"/>
                  </a:cubicBezTo>
                  <a:cubicBezTo>
                    <a:pt x="46" y="551"/>
                    <a:pt x="46" y="551"/>
                    <a:pt x="46" y="551"/>
                  </a:cubicBezTo>
                  <a:cubicBezTo>
                    <a:pt x="11" y="586"/>
                    <a:pt x="0" y="643"/>
                    <a:pt x="35" y="677"/>
                  </a:cubicBezTo>
                  <a:cubicBezTo>
                    <a:pt x="69" y="723"/>
                    <a:pt x="126" y="723"/>
                    <a:pt x="161" y="689"/>
                  </a:cubicBezTo>
                  <a:cubicBezTo>
                    <a:pt x="218" y="643"/>
                    <a:pt x="218" y="643"/>
                    <a:pt x="218" y="643"/>
                  </a:cubicBezTo>
                  <a:cubicBezTo>
                    <a:pt x="218" y="976"/>
                    <a:pt x="218" y="976"/>
                    <a:pt x="218" y="976"/>
                  </a:cubicBezTo>
                  <a:lnTo>
                    <a:pt x="770" y="976"/>
                  </a:lnTo>
                </a:path>
              </a:pathLst>
            </a:custGeom>
            <a:solidFill>
              <a:srgbClr val="00AD9C"/>
            </a:solidFill>
            <a:ln>
              <a:noFill/>
            </a:ln>
            <a:effectLst/>
          </p:spPr>
          <p:txBody>
            <a:bodyPr wrap="none" anchor="ctr"/>
            <a:lstStyle/>
            <a:p>
              <a:endParaRPr lang="en-US"/>
            </a:p>
          </p:txBody>
        </p:sp>
      </p:grpSp>
      <p:grpSp>
        <p:nvGrpSpPr>
          <p:cNvPr id="42" name="Group 139">
            <a:extLst>
              <a:ext uri="{FF2B5EF4-FFF2-40B4-BE49-F238E27FC236}">
                <a16:creationId xmlns:a16="http://schemas.microsoft.com/office/drawing/2014/main" id="{8D1C9B48-46A6-4FB2-8333-2DBF5680099C}"/>
              </a:ext>
            </a:extLst>
          </p:cNvPr>
          <p:cNvGrpSpPr/>
          <p:nvPr/>
        </p:nvGrpSpPr>
        <p:grpSpPr>
          <a:xfrm>
            <a:off x="2446697" y="1257429"/>
            <a:ext cx="7249856" cy="611544"/>
            <a:chOff x="3951229" y="795966"/>
            <a:chExt cx="8079633" cy="949669"/>
          </a:xfrm>
        </p:grpSpPr>
        <p:grpSp>
          <p:nvGrpSpPr>
            <p:cNvPr id="43" name="Group 138">
              <a:extLst>
                <a:ext uri="{FF2B5EF4-FFF2-40B4-BE49-F238E27FC236}">
                  <a16:creationId xmlns:a16="http://schemas.microsoft.com/office/drawing/2014/main" id="{FAA17204-D511-4730-A3AC-C8014872C6A5}"/>
                </a:ext>
              </a:extLst>
            </p:cNvPr>
            <p:cNvGrpSpPr/>
            <p:nvPr/>
          </p:nvGrpSpPr>
          <p:grpSpPr>
            <a:xfrm>
              <a:off x="3951229" y="795966"/>
              <a:ext cx="8079633" cy="949669"/>
              <a:chOff x="3951229" y="795966"/>
              <a:chExt cx="8079633" cy="949669"/>
            </a:xfrm>
          </p:grpSpPr>
          <p:grpSp>
            <p:nvGrpSpPr>
              <p:cNvPr id="45" name="Group 74">
                <a:extLst>
                  <a:ext uri="{FF2B5EF4-FFF2-40B4-BE49-F238E27FC236}">
                    <a16:creationId xmlns:a16="http://schemas.microsoft.com/office/drawing/2014/main" id="{523D7EED-565E-48E8-9761-15AC529F150D}"/>
                  </a:ext>
                </a:extLst>
              </p:cNvPr>
              <p:cNvGrpSpPr/>
              <p:nvPr/>
            </p:nvGrpSpPr>
            <p:grpSpPr>
              <a:xfrm>
                <a:off x="3951229" y="911948"/>
                <a:ext cx="7353076" cy="686178"/>
                <a:chOff x="3694379" y="922222"/>
                <a:chExt cx="7353076" cy="686178"/>
              </a:xfrm>
              <a:gradFill>
                <a:gsLst>
                  <a:gs pos="39000">
                    <a:schemeClr val="accent5">
                      <a:lumMod val="60000"/>
                      <a:lumOff val="40000"/>
                    </a:schemeClr>
                  </a:gs>
                  <a:gs pos="98000">
                    <a:schemeClr val="accent5">
                      <a:lumMod val="75000"/>
                    </a:schemeClr>
                  </a:gs>
                </a:gsLst>
                <a:lin ang="16200000" scaled="1"/>
              </a:gradFill>
            </p:grpSpPr>
            <p:sp>
              <p:nvSpPr>
                <p:cNvPr id="49" name="Freeform 6">
                  <a:extLst>
                    <a:ext uri="{FF2B5EF4-FFF2-40B4-BE49-F238E27FC236}">
                      <a16:creationId xmlns:a16="http://schemas.microsoft.com/office/drawing/2014/main" id="{27E1195B-3187-44B3-84F8-D5DAE9679200}"/>
                    </a:ext>
                  </a:extLst>
                </p:cNvPr>
                <p:cNvSpPr>
                  <a:spLocks noChangeArrowheads="1"/>
                </p:cNvSpPr>
                <p:nvPr/>
              </p:nvSpPr>
              <p:spPr bwMode="auto">
                <a:xfrm>
                  <a:off x="3694379" y="1265312"/>
                  <a:ext cx="7353076" cy="343088"/>
                </a:xfrm>
                <a:custGeom>
                  <a:avLst/>
                  <a:gdLst>
                    <a:gd name="T0" fmla="*/ 11814 w 11815"/>
                    <a:gd name="T1" fmla="*/ 0 h 552"/>
                    <a:gd name="T2" fmla="*/ 11814 w 11815"/>
                    <a:gd name="T3" fmla="*/ 0 h 552"/>
                    <a:gd name="T4" fmla="*/ 0 w 11815"/>
                    <a:gd name="T5" fmla="*/ 0 h 552"/>
                    <a:gd name="T6" fmla="*/ 0 w 11815"/>
                    <a:gd name="T7" fmla="*/ 58 h 552"/>
                    <a:gd name="T8" fmla="*/ 0 w 11815"/>
                    <a:gd name="T9" fmla="*/ 551 h 552"/>
                    <a:gd name="T10" fmla="*/ 11814 w 11815"/>
                    <a:gd name="T11" fmla="*/ 551 h 552"/>
                    <a:gd name="T12" fmla="*/ 11814 w 11815"/>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11815" h="552">
                      <a:moveTo>
                        <a:pt x="11814" y="0"/>
                      </a:moveTo>
                      <a:lnTo>
                        <a:pt x="11814" y="0"/>
                      </a:lnTo>
                      <a:cubicBezTo>
                        <a:pt x="0" y="0"/>
                        <a:pt x="0" y="0"/>
                        <a:pt x="0" y="0"/>
                      </a:cubicBezTo>
                      <a:cubicBezTo>
                        <a:pt x="0" y="23"/>
                        <a:pt x="0" y="35"/>
                        <a:pt x="0" y="58"/>
                      </a:cubicBezTo>
                      <a:cubicBezTo>
                        <a:pt x="0" y="448"/>
                        <a:pt x="0" y="551"/>
                        <a:pt x="0" y="551"/>
                      </a:cubicBezTo>
                      <a:cubicBezTo>
                        <a:pt x="11814" y="551"/>
                        <a:pt x="11814" y="551"/>
                        <a:pt x="11814" y="551"/>
                      </a:cubicBezTo>
                      <a:lnTo>
                        <a:pt x="11814" y="0"/>
                      </a:lnTo>
                    </a:path>
                  </a:pathLst>
                </a:custGeom>
                <a:grpFill/>
                <a:ln>
                  <a:noFill/>
                </a:ln>
                <a:effectLst/>
              </p:spPr>
              <p:txBody>
                <a:bodyPr wrap="none" anchor="ctr"/>
                <a:lstStyle/>
                <a:p>
                  <a:endParaRPr lang="en-US"/>
                </a:p>
              </p:txBody>
            </p:sp>
            <p:sp>
              <p:nvSpPr>
                <p:cNvPr id="50" name="Freeform 8">
                  <a:extLst>
                    <a:ext uri="{FF2B5EF4-FFF2-40B4-BE49-F238E27FC236}">
                      <a16:creationId xmlns:a16="http://schemas.microsoft.com/office/drawing/2014/main" id="{38E4EDE5-6F77-4E3B-9F29-EC7981BBBCAB}"/>
                    </a:ext>
                  </a:extLst>
                </p:cNvPr>
                <p:cNvSpPr>
                  <a:spLocks noChangeArrowheads="1"/>
                </p:cNvSpPr>
                <p:nvPr/>
              </p:nvSpPr>
              <p:spPr bwMode="auto">
                <a:xfrm>
                  <a:off x="3694379" y="922222"/>
                  <a:ext cx="7353076" cy="343090"/>
                </a:xfrm>
                <a:custGeom>
                  <a:avLst/>
                  <a:gdLst>
                    <a:gd name="T0" fmla="*/ 11814 w 11815"/>
                    <a:gd name="T1" fmla="*/ 0 h 552"/>
                    <a:gd name="T2" fmla="*/ 11814 w 11815"/>
                    <a:gd name="T3" fmla="*/ 0 h 552"/>
                    <a:gd name="T4" fmla="*/ 356 w 11815"/>
                    <a:gd name="T5" fmla="*/ 0 h 552"/>
                    <a:gd name="T6" fmla="*/ 0 w 11815"/>
                    <a:gd name="T7" fmla="*/ 551 h 552"/>
                    <a:gd name="T8" fmla="*/ 11814 w 11815"/>
                    <a:gd name="T9" fmla="*/ 551 h 552"/>
                    <a:gd name="T10" fmla="*/ 11814 w 11815"/>
                    <a:gd name="T11" fmla="*/ 0 h 552"/>
                  </a:gdLst>
                  <a:ahLst/>
                  <a:cxnLst>
                    <a:cxn ang="0">
                      <a:pos x="T0" y="T1"/>
                    </a:cxn>
                    <a:cxn ang="0">
                      <a:pos x="T2" y="T3"/>
                    </a:cxn>
                    <a:cxn ang="0">
                      <a:pos x="T4" y="T5"/>
                    </a:cxn>
                    <a:cxn ang="0">
                      <a:pos x="T6" y="T7"/>
                    </a:cxn>
                    <a:cxn ang="0">
                      <a:pos x="T8" y="T9"/>
                    </a:cxn>
                    <a:cxn ang="0">
                      <a:pos x="T10" y="T11"/>
                    </a:cxn>
                  </a:cxnLst>
                  <a:rect l="0" t="0" r="r" b="b"/>
                  <a:pathLst>
                    <a:path w="11815" h="552">
                      <a:moveTo>
                        <a:pt x="11814" y="0"/>
                      </a:moveTo>
                      <a:lnTo>
                        <a:pt x="11814" y="0"/>
                      </a:lnTo>
                      <a:cubicBezTo>
                        <a:pt x="356" y="0"/>
                        <a:pt x="356" y="0"/>
                        <a:pt x="356" y="0"/>
                      </a:cubicBezTo>
                      <a:cubicBezTo>
                        <a:pt x="356" y="0"/>
                        <a:pt x="23" y="184"/>
                        <a:pt x="0" y="551"/>
                      </a:cubicBezTo>
                      <a:cubicBezTo>
                        <a:pt x="11814" y="551"/>
                        <a:pt x="11814" y="551"/>
                        <a:pt x="11814" y="551"/>
                      </a:cubicBezTo>
                      <a:lnTo>
                        <a:pt x="11814" y="0"/>
                      </a:lnTo>
                    </a:path>
                  </a:pathLst>
                </a:custGeom>
                <a:grpFill/>
                <a:ln>
                  <a:noFill/>
                </a:ln>
                <a:effectLst/>
              </p:spPr>
              <p:txBody>
                <a:bodyPr wrap="none" anchor="ctr"/>
                <a:lstStyle/>
                <a:p>
                  <a:endParaRPr lang="en-US"/>
                </a:p>
              </p:txBody>
            </p:sp>
          </p:grpSp>
          <p:grpSp>
            <p:nvGrpSpPr>
              <p:cNvPr id="46" name="Group 136">
                <a:extLst>
                  <a:ext uri="{FF2B5EF4-FFF2-40B4-BE49-F238E27FC236}">
                    <a16:creationId xmlns:a16="http://schemas.microsoft.com/office/drawing/2014/main" id="{CE669968-9ACE-488E-998C-2A506EAA6876}"/>
                  </a:ext>
                </a:extLst>
              </p:cNvPr>
              <p:cNvGrpSpPr/>
              <p:nvPr/>
            </p:nvGrpSpPr>
            <p:grpSpPr>
              <a:xfrm>
                <a:off x="11363897" y="795966"/>
                <a:ext cx="666965" cy="949669"/>
                <a:chOff x="11363897" y="795966"/>
                <a:chExt cx="666965" cy="949669"/>
              </a:xfrm>
            </p:grpSpPr>
            <p:sp>
              <p:nvSpPr>
                <p:cNvPr id="47" name="Freeform 7">
                  <a:extLst>
                    <a:ext uri="{FF2B5EF4-FFF2-40B4-BE49-F238E27FC236}">
                      <a16:creationId xmlns:a16="http://schemas.microsoft.com/office/drawing/2014/main" id="{9B427456-85E8-46F8-8D34-382C660F4F63}"/>
                    </a:ext>
                  </a:extLst>
                </p:cNvPr>
                <p:cNvSpPr>
                  <a:spLocks noChangeArrowheads="1"/>
                </p:cNvSpPr>
                <p:nvPr/>
              </p:nvSpPr>
              <p:spPr bwMode="auto">
                <a:xfrm>
                  <a:off x="11363897" y="1265312"/>
                  <a:ext cx="666965" cy="480323"/>
                </a:xfrm>
                <a:custGeom>
                  <a:avLst/>
                  <a:gdLst>
                    <a:gd name="T0" fmla="*/ 368 w 1070"/>
                    <a:gd name="T1" fmla="*/ 666 h 771"/>
                    <a:gd name="T2" fmla="*/ 368 w 1070"/>
                    <a:gd name="T3" fmla="*/ 666 h 771"/>
                    <a:gd name="T4" fmla="*/ 402 w 1070"/>
                    <a:gd name="T5" fmla="*/ 735 h 771"/>
                    <a:gd name="T6" fmla="*/ 529 w 1070"/>
                    <a:gd name="T7" fmla="*/ 724 h 771"/>
                    <a:gd name="T8" fmla="*/ 1057 w 1070"/>
                    <a:gd name="T9" fmla="*/ 58 h 771"/>
                    <a:gd name="T10" fmla="*/ 1069 w 1070"/>
                    <a:gd name="T11" fmla="*/ 0 h 771"/>
                    <a:gd name="T12" fmla="*/ 0 w 1070"/>
                    <a:gd name="T13" fmla="*/ 0 h 771"/>
                    <a:gd name="T14" fmla="*/ 0 w 1070"/>
                    <a:gd name="T15" fmla="*/ 551 h 771"/>
                    <a:gd name="T16" fmla="*/ 437 w 1070"/>
                    <a:gd name="T17" fmla="*/ 551 h 771"/>
                    <a:gd name="T18" fmla="*/ 391 w 1070"/>
                    <a:gd name="T19" fmla="*/ 609 h 771"/>
                    <a:gd name="T20" fmla="*/ 368 w 1070"/>
                    <a:gd name="T21" fmla="*/ 66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0" h="771">
                      <a:moveTo>
                        <a:pt x="368" y="666"/>
                      </a:moveTo>
                      <a:lnTo>
                        <a:pt x="368" y="666"/>
                      </a:lnTo>
                      <a:cubicBezTo>
                        <a:pt x="368" y="689"/>
                        <a:pt x="380" y="712"/>
                        <a:pt x="402" y="735"/>
                      </a:cubicBezTo>
                      <a:cubicBezTo>
                        <a:pt x="437" y="770"/>
                        <a:pt x="494" y="758"/>
                        <a:pt x="529" y="724"/>
                      </a:cubicBezTo>
                      <a:cubicBezTo>
                        <a:pt x="1057" y="58"/>
                        <a:pt x="1057" y="58"/>
                        <a:pt x="1057" y="58"/>
                      </a:cubicBezTo>
                      <a:cubicBezTo>
                        <a:pt x="1069" y="46"/>
                        <a:pt x="1069" y="23"/>
                        <a:pt x="1069" y="0"/>
                      </a:cubicBezTo>
                      <a:cubicBezTo>
                        <a:pt x="0" y="0"/>
                        <a:pt x="0" y="0"/>
                        <a:pt x="0" y="0"/>
                      </a:cubicBezTo>
                      <a:cubicBezTo>
                        <a:pt x="0" y="551"/>
                        <a:pt x="0" y="551"/>
                        <a:pt x="0" y="551"/>
                      </a:cubicBezTo>
                      <a:cubicBezTo>
                        <a:pt x="437" y="551"/>
                        <a:pt x="437" y="551"/>
                        <a:pt x="437" y="551"/>
                      </a:cubicBezTo>
                      <a:cubicBezTo>
                        <a:pt x="391" y="609"/>
                        <a:pt x="391" y="609"/>
                        <a:pt x="391" y="609"/>
                      </a:cubicBezTo>
                      <a:cubicBezTo>
                        <a:pt x="368" y="620"/>
                        <a:pt x="368" y="643"/>
                        <a:pt x="368" y="666"/>
                      </a:cubicBezTo>
                    </a:path>
                  </a:pathLst>
                </a:custGeom>
                <a:gradFill flip="none" rotWithShape="1">
                  <a:gsLst>
                    <a:gs pos="0">
                      <a:schemeClr val="accent5"/>
                    </a:gs>
                    <a:gs pos="98000">
                      <a:schemeClr val="accent5">
                        <a:lumMod val="60000"/>
                        <a:lumOff val="40000"/>
                      </a:schemeClr>
                    </a:gs>
                  </a:gsLst>
                  <a:lin ang="0" scaled="1"/>
                  <a:tileRect/>
                </a:gradFill>
                <a:ln>
                  <a:noFill/>
                </a:ln>
                <a:effectLst/>
              </p:spPr>
              <p:txBody>
                <a:bodyPr wrap="none" anchor="ctr"/>
                <a:lstStyle/>
                <a:p>
                  <a:endParaRPr lang="en-US"/>
                </a:p>
              </p:txBody>
            </p:sp>
            <p:sp>
              <p:nvSpPr>
                <p:cNvPr id="48" name="Freeform 9">
                  <a:extLst>
                    <a:ext uri="{FF2B5EF4-FFF2-40B4-BE49-F238E27FC236}">
                      <a16:creationId xmlns:a16="http://schemas.microsoft.com/office/drawing/2014/main" id="{E882BEC7-8D68-4FCB-9C6A-B48C35F59178}"/>
                    </a:ext>
                  </a:extLst>
                </p:cNvPr>
                <p:cNvSpPr>
                  <a:spLocks noChangeArrowheads="1"/>
                </p:cNvSpPr>
                <p:nvPr/>
              </p:nvSpPr>
              <p:spPr bwMode="auto">
                <a:xfrm>
                  <a:off x="11363897" y="795966"/>
                  <a:ext cx="666965" cy="472090"/>
                </a:xfrm>
                <a:custGeom>
                  <a:avLst/>
                  <a:gdLst>
                    <a:gd name="T0" fmla="*/ 0 w 1070"/>
                    <a:gd name="T1" fmla="*/ 757 h 758"/>
                    <a:gd name="T2" fmla="*/ 0 w 1070"/>
                    <a:gd name="T3" fmla="*/ 757 h 758"/>
                    <a:gd name="T4" fmla="*/ 1069 w 1070"/>
                    <a:gd name="T5" fmla="*/ 757 h 758"/>
                    <a:gd name="T6" fmla="*/ 1057 w 1070"/>
                    <a:gd name="T7" fmla="*/ 700 h 758"/>
                    <a:gd name="T8" fmla="*/ 529 w 1070"/>
                    <a:gd name="T9" fmla="*/ 34 h 758"/>
                    <a:gd name="T10" fmla="*/ 402 w 1070"/>
                    <a:gd name="T11" fmla="*/ 22 h 758"/>
                    <a:gd name="T12" fmla="*/ 391 w 1070"/>
                    <a:gd name="T13" fmla="*/ 149 h 758"/>
                    <a:gd name="T14" fmla="*/ 437 w 1070"/>
                    <a:gd name="T15" fmla="*/ 206 h 758"/>
                    <a:gd name="T16" fmla="*/ 0 w 1070"/>
                    <a:gd name="T17" fmla="*/ 206 h 758"/>
                    <a:gd name="T18" fmla="*/ 0 w 1070"/>
                    <a:gd name="T19" fmla="*/ 757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0" h="758">
                      <a:moveTo>
                        <a:pt x="0" y="757"/>
                      </a:moveTo>
                      <a:lnTo>
                        <a:pt x="0" y="757"/>
                      </a:lnTo>
                      <a:cubicBezTo>
                        <a:pt x="1069" y="757"/>
                        <a:pt x="1069" y="757"/>
                        <a:pt x="1069" y="757"/>
                      </a:cubicBezTo>
                      <a:cubicBezTo>
                        <a:pt x="1069" y="734"/>
                        <a:pt x="1069" y="723"/>
                        <a:pt x="1057" y="700"/>
                      </a:cubicBezTo>
                      <a:cubicBezTo>
                        <a:pt x="529" y="34"/>
                        <a:pt x="529" y="34"/>
                        <a:pt x="529" y="34"/>
                      </a:cubicBezTo>
                      <a:cubicBezTo>
                        <a:pt x="494" y="0"/>
                        <a:pt x="437" y="0"/>
                        <a:pt x="402" y="22"/>
                      </a:cubicBezTo>
                      <a:cubicBezTo>
                        <a:pt x="356" y="57"/>
                        <a:pt x="356" y="114"/>
                        <a:pt x="391" y="149"/>
                      </a:cubicBezTo>
                      <a:cubicBezTo>
                        <a:pt x="437" y="206"/>
                        <a:pt x="437" y="206"/>
                        <a:pt x="437" y="206"/>
                      </a:cubicBezTo>
                      <a:cubicBezTo>
                        <a:pt x="0" y="206"/>
                        <a:pt x="0" y="206"/>
                        <a:pt x="0" y="206"/>
                      </a:cubicBezTo>
                      <a:lnTo>
                        <a:pt x="0" y="757"/>
                      </a:lnTo>
                    </a:path>
                  </a:pathLst>
                </a:custGeom>
                <a:solidFill>
                  <a:schemeClr val="accent5"/>
                </a:solidFill>
                <a:ln>
                  <a:noFill/>
                </a:ln>
                <a:effectLst/>
              </p:spPr>
              <p:txBody>
                <a:bodyPr wrap="none" anchor="ctr"/>
                <a:lstStyle/>
                <a:p>
                  <a:endParaRPr lang="en-US"/>
                </a:p>
              </p:txBody>
            </p:sp>
          </p:grpSp>
        </p:grpSp>
        <p:sp>
          <p:nvSpPr>
            <p:cNvPr id="44" name="Freeform 12">
              <a:extLst>
                <a:ext uri="{FF2B5EF4-FFF2-40B4-BE49-F238E27FC236}">
                  <a16:creationId xmlns:a16="http://schemas.microsoft.com/office/drawing/2014/main" id="{069DC461-239B-480F-8CBA-058FAFDD7AD1}"/>
                </a:ext>
              </a:extLst>
            </p:cNvPr>
            <p:cNvSpPr>
              <a:spLocks noChangeArrowheads="1"/>
            </p:cNvSpPr>
            <p:nvPr/>
          </p:nvSpPr>
          <p:spPr bwMode="auto">
            <a:xfrm>
              <a:off x="3961505" y="922222"/>
              <a:ext cx="329365" cy="686177"/>
            </a:xfrm>
            <a:custGeom>
              <a:avLst/>
              <a:gdLst>
                <a:gd name="T0" fmla="*/ 528 w 529"/>
                <a:gd name="T1" fmla="*/ 0 h 1103"/>
                <a:gd name="T2" fmla="*/ 528 w 529"/>
                <a:gd name="T3" fmla="*/ 0 h 1103"/>
                <a:gd name="T4" fmla="*/ 356 w 529"/>
                <a:gd name="T5" fmla="*/ 0 h 1103"/>
                <a:gd name="T6" fmla="*/ 0 w 529"/>
                <a:gd name="T7" fmla="*/ 609 h 1103"/>
                <a:gd name="T8" fmla="*/ 0 w 529"/>
                <a:gd name="T9" fmla="*/ 1102 h 1103"/>
                <a:gd name="T10" fmla="*/ 103 w 529"/>
                <a:gd name="T11" fmla="*/ 1102 h 1103"/>
                <a:gd name="T12" fmla="*/ 103 w 529"/>
                <a:gd name="T13" fmla="*/ 574 h 1103"/>
                <a:gd name="T14" fmla="*/ 528 w 529"/>
                <a:gd name="T15" fmla="*/ 0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9" h="1103">
                  <a:moveTo>
                    <a:pt x="528" y="0"/>
                  </a:moveTo>
                  <a:lnTo>
                    <a:pt x="528" y="0"/>
                  </a:lnTo>
                  <a:cubicBezTo>
                    <a:pt x="356" y="0"/>
                    <a:pt x="356" y="0"/>
                    <a:pt x="356" y="0"/>
                  </a:cubicBezTo>
                  <a:cubicBezTo>
                    <a:pt x="356" y="0"/>
                    <a:pt x="0" y="207"/>
                    <a:pt x="0" y="609"/>
                  </a:cubicBezTo>
                  <a:cubicBezTo>
                    <a:pt x="0" y="999"/>
                    <a:pt x="0" y="1102"/>
                    <a:pt x="0" y="1102"/>
                  </a:cubicBezTo>
                  <a:cubicBezTo>
                    <a:pt x="103" y="1102"/>
                    <a:pt x="103" y="1102"/>
                    <a:pt x="103" y="1102"/>
                  </a:cubicBezTo>
                  <a:cubicBezTo>
                    <a:pt x="103" y="1102"/>
                    <a:pt x="103" y="861"/>
                    <a:pt x="103" y="574"/>
                  </a:cubicBezTo>
                  <a:cubicBezTo>
                    <a:pt x="103" y="287"/>
                    <a:pt x="528" y="0"/>
                    <a:pt x="528" y="0"/>
                  </a:cubicBezTo>
                </a:path>
              </a:pathLst>
            </a:custGeom>
            <a:solidFill>
              <a:schemeClr val="accent5">
                <a:lumMod val="75000"/>
              </a:schemeClr>
            </a:solidFill>
            <a:ln>
              <a:noFill/>
            </a:ln>
            <a:effectLst/>
          </p:spPr>
          <p:txBody>
            <a:bodyPr wrap="none" anchor="ctr"/>
            <a:lstStyle/>
            <a:p>
              <a:endParaRPr lang="en-US"/>
            </a:p>
          </p:txBody>
        </p:sp>
      </p:grpSp>
      <p:sp>
        <p:nvSpPr>
          <p:cNvPr id="3" name="Freeform 123">
            <a:extLst>
              <a:ext uri="{FF2B5EF4-FFF2-40B4-BE49-F238E27FC236}">
                <a16:creationId xmlns:a16="http://schemas.microsoft.com/office/drawing/2014/main" id="{E8D7CD65-578B-43E3-909B-3B1E36086BC1}"/>
              </a:ext>
            </a:extLst>
          </p:cNvPr>
          <p:cNvSpPr>
            <a:spLocks noChangeArrowheads="1"/>
          </p:cNvSpPr>
          <p:nvPr/>
        </p:nvSpPr>
        <p:spPr bwMode="auto">
          <a:xfrm>
            <a:off x="340303" y="3280766"/>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en-US" dirty="0"/>
          </a:p>
        </p:txBody>
      </p:sp>
      <p:sp>
        <p:nvSpPr>
          <p:cNvPr id="4" name="Freeform 124">
            <a:extLst>
              <a:ext uri="{FF2B5EF4-FFF2-40B4-BE49-F238E27FC236}">
                <a16:creationId xmlns:a16="http://schemas.microsoft.com/office/drawing/2014/main" id="{A7A077EC-9CAA-4C7E-926C-E6A83AC3CB61}"/>
              </a:ext>
            </a:extLst>
          </p:cNvPr>
          <p:cNvSpPr>
            <a:spLocks noChangeArrowheads="1"/>
          </p:cNvSpPr>
          <p:nvPr/>
        </p:nvSpPr>
        <p:spPr bwMode="auto">
          <a:xfrm>
            <a:off x="1042793" y="3916897"/>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5" name="Group 15">
            <a:extLst>
              <a:ext uri="{FF2B5EF4-FFF2-40B4-BE49-F238E27FC236}">
                <a16:creationId xmlns:a16="http://schemas.microsoft.com/office/drawing/2014/main" id="{E482F18A-8AC4-4204-B401-C2206AB7F66F}"/>
              </a:ext>
            </a:extLst>
          </p:cNvPr>
          <p:cNvGrpSpPr>
            <a:grpSpLocks/>
          </p:cNvGrpSpPr>
          <p:nvPr/>
        </p:nvGrpSpPr>
        <p:grpSpPr bwMode="auto">
          <a:xfrm>
            <a:off x="985533" y="5202588"/>
            <a:ext cx="1050805" cy="750545"/>
            <a:chOff x="5158596" y="5496283"/>
            <a:chExt cx="1408390" cy="1155813"/>
          </a:xfrm>
        </p:grpSpPr>
        <p:sp>
          <p:nvSpPr>
            <p:cNvPr id="6" name="Freeform 125">
              <a:extLst>
                <a:ext uri="{FF2B5EF4-FFF2-40B4-BE49-F238E27FC236}">
                  <a16:creationId xmlns:a16="http://schemas.microsoft.com/office/drawing/2014/main" id="{B290EDCB-C7E0-45D0-94F3-39BA2DC8DF57}"/>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7" name="Freeform 126">
              <a:extLst>
                <a:ext uri="{FF2B5EF4-FFF2-40B4-BE49-F238E27FC236}">
                  <a16:creationId xmlns:a16="http://schemas.microsoft.com/office/drawing/2014/main" id="{505FF85E-49D9-4B16-B5F0-63535004440D}"/>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8" name="Freeform 127">
              <a:extLst>
                <a:ext uri="{FF2B5EF4-FFF2-40B4-BE49-F238E27FC236}">
                  <a16:creationId xmlns:a16="http://schemas.microsoft.com/office/drawing/2014/main" id="{AA1DCF35-79B1-4B1E-B400-AE61E6929EDF}"/>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128">
              <a:extLst>
                <a:ext uri="{FF2B5EF4-FFF2-40B4-BE49-F238E27FC236}">
                  <a16:creationId xmlns:a16="http://schemas.microsoft.com/office/drawing/2014/main" id="{EAE8A6EC-889B-4AE3-9124-34DF5DA328CF}"/>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0" name="Freeform 129">
              <a:extLst>
                <a:ext uri="{FF2B5EF4-FFF2-40B4-BE49-F238E27FC236}">
                  <a16:creationId xmlns:a16="http://schemas.microsoft.com/office/drawing/2014/main" id="{13E51ED8-FD40-4CA3-8AA9-E5468C26CAC6}"/>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1" name="Freeform 130">
              <a:extLst>
                <a:ext uri="{FF2B5EF4-FFF2-40B4-BE49-F238E27FC236}">
                  <a16:creationId xmlns:a16="http://schemas.microsoft.com/office/drawing/2014/main" id="{9CE1EFE3-A517-4EAA-8E57-A423B377D7C1}"/>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2" name="Freeform 131">
              <a:extLst>
                <a:ext uri="{FF2B5EF4-FFF2-40B4-BE49-F238E27FC236}">
                  <a16:creationId xmlns:a16="http://schemas.microsoft.com/office/drawing/2014/main" id="{5F7ED0D6-0247-44A0-A74D-C963686F758B}"/>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3" name="Freeform 132">
              <a:extLst>
                <a:ext uri="{FF2B5EF4-FFF2-40B4-BE49-F238E27FC236}">
                  <a16:creationId xmlns:a16="http://schemas.microsoft.com/office/drawing/2014/main" id="{87EB0AB7-A420-405B-AFBD-4D0A0DFDC87B}"/>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57">
              <a:extLst>
                <a:ext uri="{FF2B5EF4-FFF2-40B4-BE49-F238E27FC236}">
                  <a16:creationId xmlns:a16="http://schemas.microsoft.com/office/drawing/2014/main" id="{A37F712F-3BEA-4DF7-A093-14B5C1E2128C}"/>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58">
              <a:extLst>
                <a:ext uri="{FF2B5EF4-FFF2-40B4-BE49-F238E27FC236}">
                  <a16:creationId xmlns:a16="http://schemas.microsoft.com/office/drawing/2014/main" id="{5E0F1F4F-8B6A-4E95-90E3-AB61CAA930D4}"/>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59">
              <a:extLst>
                <a:ext uri="{FF2B5EF4-FFF2-40B4-BE49-F238E27FC236}">
                  <a16:creationId xmlns:a16="http://schemas.microsoft.com/office/drawing/2014/main" id="{1FEDCB64-E4C7-4B5D-ACCA-C6C9D27FDDA1}"/>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60">
              <a:extLst>
                <a:ext uri="{FF2B5EF4-FFF2-40B4-BE49-F238E27FC236}">
                  <a16:creationId xmlns:a16="http://schemas.microsoft.com/office/drawing/2014/main" id="{DE754A88-CC0B-424D-A51E-28B886A906A4}"/>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sp>
        <p:nvSpPr>
          <p:cNvPr id="53" name="TextBox 92">
            <a:extLst>
              <a:ext uri="{FF2B5EF4-FFF2-40B4-BE49-F238E27FC236}">
                <a16:creationId xmlns:a16="http://schemas.microsoft.com/office/drawing/2014/main" id="{3EA5F83C-DCC0-4F18-97B9-05625C6714B8}"/>
              </a:ext>
            </a:extLst>
          </p:cNvPr>
          <p:cNvSpPr txBox="1"/>
          <p:nvPr/>
        </p:nvSpPr>
        <p:spPr>
          <a:xfrm>
            <a:off x="3202761" y="1317462"/>
            <a:ext cx="5076140" cy="523220"/>
          </a:xfrm>
          <a:prstGeom prst="rect">
            <a:avLst/>
          </a:prstGeom>
          <a:noFill/>
        </p:spPr>
        <p:txBody>
          <a:bodyPr wrap="square" rtlCol="0">
            <a:spAutoFit/>
          </a:bodyPr>
          <a:lstStyle/>
          <a:p>
            <a:pPr algn="ctr"/>
            <a:r>
              <a:rPr lang="ar-SA" sz="2800" b="1" dirty="0">
                <a:solidFill>
                  <a:schemeClr val="bg1">
                    <a:lumMod val="95000"/>
                  </a:schemeClr>
                </a:solidFill>
              </a:rPr>
              <a:t>أدوات الاختبارات والمسابقات</a:t>
            </a:r>
            <a:endParaRPr lang="en-US" sz="2800" b="1" dirty="0">
              <a:solidFill>
                <a:schemeClr val="bg1">
                  <a:lumMod val="95000"/>
                </a:schemeClr>
              </a:solidFill>
            </a:endParaRPr>
          </a:p>
        </p:txBody>
      </p:sp>
      <p:grpSp>
        <p:nvGrpSpPr>
          <p:cNvPr id="57" name="مجموعة 56">
            <a:extLst>
              <a:ext uri="{FF2B5EF4-FFF2-40B4-BE49-F238E27FC236}">
                <a16:creationId xmlns:a16="http://schemas.microsoft.com/office/drawing/2014/main" id="{B9978DD0-5BF4-4517-965D-B42C86BC1016}"/>
              </a:ext>
            </a:extLst>
          </p:cNvPr>
          <p:cNvGrpSpPr/>
          <p:nvPr/>
        </p:nvGrpSpPr>
        <p:grpSpPr>
          <a:xfrm>
            <a:off x="3274069" y="678339"/>
            <a:ext cx="579133" cy="664220"/>
            <a:chOff x="3491754" y="864863"/>
            <a:chExt cx="579133" cy="664220"/>
          </a:xfrm>
        </p:grpSpPr>
        <p:sp>
          <p:nvSpPr>
            <p:cNvPr id="58" name="Freeform 57">
              <a:extLst>
                <a:ext uri="{FF2B5EF4-FFF2-40B4-BE49-F238E27FC236}">
                  <a16:creationId xmlns:a16="http://schemas.microsoft.com/office/drawing/2014/main" id="{6CB00741-6BC2-48AD-A9BB-0B6DCC81E7B3}"/>
                </a:ext>
              </a:extLst>
            </p:cNvPr>
            <p:cNvSpPr>
              <a:spLocks noChangeArrowheads="1"/>
            </p:cNvSpPr>
            <p:nvPr/>
          </p:nvSpPr>
          <p:spPr bwMode="auto">
            <a:xfrm>
              <a:off x="3576839" y="952694"/>
              <a:ext cx="408963" cy="408963"/>
            </a:xfrm>
            <a:custGeom>
              <a:avLst/>
              <a:gdLst>
                <a:gd name="T0" fmla="*/ 655 w 656"/>
                <a:gd name="T1" fmla="*/ 321 h 656"/>
                <a:gd name="T2" fmla="*/ 655 w 656"/>
                <a:gd name="T3" fmla="*/ 321 h 656"/>
                <a:gd name="T4" fmla="*/ 333 w 656"/>
                <a:gd name="T5" fmla="*/ 0 h 656"/>
                <a:gd name="T6" fmla="*/ 0 w 656"/>
                <a:gd name="T7" fmla="*/ 321 h 656"/>
                <a:gd name="T8" fmla="*/ 333 w 656"/>
                <a:gd name="T9" fmla="*/ 655 h 656"/>
                <a:gd name="T10" fmla="*/ 655 w 656"/>
                <a:gd name="T11" fmla="*/ 321 h 656"/>
                <a:gd name="T12" fmla="*/ 46 w 656"/>
                <a:gd name="T13" fmla="*/ 321 h 656"/>
                <a:gd name="T14" fmla="*/ 46 w 656"/>
                <a:gd name="T15" fmla="*/ 321 h 656"/>
                <a:gd name="T16" fmla="*/ 333 w 656"/>
                <a:gd name="T17" fmla="*/ 46 h 656"/>
                <a:gd name="T18" fmla="*/ 609 w 656"/>
                <a:gd name="T19" fmla="*/ 321 h 656"/>
                <a:gd name="T20" fmla="*/ 333 w 656"/>
                <a:gd name="T21" fmla="*/ 609 h 656"/>
                <a:gd name="T22" fmla="*/ 46 w 656"/>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656">
                  <a:moveTo>
                    <a:pt x="655" y="321"/>
                  </a:moveTo>
                  <a:lnTo>
                    <a:pt x="655" y="321"/>
                  </a:lnTo>
                  <a:cubicBezTo>
                    <a:pt x="655" y="149"/>
                    <a:pt x="506" y="0"/>
                    <a:pt x="333" y="0"/>
                  </a:cubicBezTo>
                  <a:cubicBezTo>
                    <a:pt x="150" y="0"/>
                    <a:pt x="0" y="149"/>
                    <a:pt x="0" y="321"/>
                  </a:cubicBezTo>
                  <a:cubicBezTo>
                    <a:pt x="0" y="505"/>
                    <a:pt x="150" y="655"/>
                    <a:pt x="333" y="655"/>
                  </a:cubicBezTo>
                  <a:cubicBezTo>
                    <a:pt x="506" y="655"/>
                    <a:pt x="655" y="505"/>
                    <a:pt x="655" y="321"/>
                  </a:cubicBezTo>
                  <a:close/>
                  <a:moveTo>
                    <a:pt x="46" y="321"/>
                  </a:moveTo>
                  <a:lnTo>
                    <a:pt x="46" y="321"/>
                  </a:lnTo>
                  <a:cubicBezTo>
                    <a:pt x="46" y="172"/>
                    <a:pt x="173" y="46"/>
                    <a:pt x="333" y="46"/>
                  </a:cubicBezTo>
                  <a:cubicBezTo>
                    <a:pt x="483" y="46"/>
                    <a:pt x="609" y="172"/>
                    <a:pt x="609" y="321"/>
                  </a:cubicBezTo>
                  <a:cubicBezTo>
                    <a:pt x="609" y="482"/>
                    <a:pt x="483" y="609"/>
                    <a:pt x="333" y="609"/>
                  </a:cubicBezTo>
                  <a:cubicBezTo>
                    <a:pt x="173" y="609"/>
                    <a:pt x="46" y="482"/>
                    <a:pt x="46" y="321"/>
                  </a:cubicBezTo>
                  <a:close/>
                </a:path>
              </a:pathLst>
            </a:custGeom>
            <a:solidFill>
              <a:schemeClr val="bg1"/>
            </a:solidFill>
            <a:ln>
              <a:noFill/>
            </a:ln>
            <a:effectLst/>
          </p:spPr>
          <p:txBody>
            <a:bodyPr wrap="none" anchor="ctr"/>
            <a:lstStyle/>
            <a:p>
              <a:endParaRPr lang="en-US"/>
            </a:p>
          </p:txBody>
        </p:sp>
        <p:grpSp>
          <p:nvGrpSpPr>
            <p:cNvPr id="59" name="مجموعة 58">
              <a:extLst>
                <a:ext uri="{FF2B5EF4-FFF2-40B4-BE49-F238E27FC236}">
                  <a16:creationId xmlns:a16="http://schemas.microsoft.com/office/drawing/2014/main" id="{A0996FD3-CA47-4F53-9FAD-03D82FD53851}"/>
                </a:ext>
              </a:extLst>
            </p:cNvPr>
            <p:cNvGrpSpPr/>
            <p:nvPr/>
          </p:nvGrpSpPr>
          <p:grpSpPr>
            <a:xfrm>
              <a:off x="3491754" y="864863"/>
              <a:ext cx="579133" cy="664220"/>
              <a:chOff x="3491754" y="864863"/>
              <a:chExt cx="579133" cy="664220"/>
            </a:xfrm>
          </p:grpSpPr>
          <p:grpSp>
            <p:nvGrpSpPr>
              <p:cNvPr id="60" name="مجموعة 59">
                <a:extLst>
                  <a:ext uri="{FF2B5EF4-FFF2-40B4-BE49-F238E27FC236}">
                    <a16:creationId xmlns:a16="http://schemas.microsoft.com/office/drawing/2014/main" id="{2D5BB4A8-570F-44AC-90FF-CD1FF71A7863}"/>
                  </a:ext>
                </a:extLst>
              </p:cNvPr>
              <p:cNvGrpSpPr/>
              <p:nvPr/>
            </p:nvGrpSpPr>
            <p:grpSpPr>
              <a:xfrm>
                <a:off x="3491754" y="864863"/>
                <a:ext cx="579133" cy="664220"/>
                <a:chOff x="3491754" y="864863"/>
                <a:chExt cx="579133" cy="664220"/>
              </a:xfrm>
            </p:grpSpPr>
            <p:sp>
              <p:nvSpPr>
                <p:cNvPr id="62" name="Freeform 56">
                  <a:extLst>
                    <a:ext uri="{FF2B5EF4-FFF2-40B4-BE49-F238E27FC236}">
                      <a16:creationId xmlns:a16="http://schemas.microsoft.com/office/drawing/2014/main" id="{9FE40B6F-D38B-49BC-ADC3-CC60E801AA0D}"/>
                    </a:ext>
                  </a:extLst>
                </p:cNvPr>
                <p:cNvSpPr>
                  <a:spLocks noChangeArrowheads="1"/>
                </p:cNvSpPr>
                <p:nvPr/>
              </p:nvSpPr>
              <p:spPr bwMode="auto">
                <a:xfrm>
                  <a:off x="3593308" y="966418"/>
                  <a:ext cx="378770" cy="378770"/>
                </a:xfrm>
                <a:custGeom>
                  <a:avLst/>
                  <a:gdLst>
                    <a:gd name="T0" fmla="*/ 608 w 609"/>
                    <a:gd name="T1" fmla="*/ 298 h 609"/>
                    <a:gd name="T2" fmla="*/ 608 w 609"/>
                    <a:gd name="T3" fmla="*/ 298 h 609"/>
                    <a:gd name="T4" fmla="*/ 309 w 609"/>
                    <a:gd name="T5" fmla="*/ 0 h 609"/>
                    <a:gd name="T6" fmla="*/ 0 w 609"/>
                    <a:gd name="T7" fmla="*/ 298 h 609"/>
                    <a:gd name="T8" fmla="*/ 309 w 609"/>
                    <a:gd name="T9" fmla="*/ 608 h 609"/>
                    <a:gd name="T10" fmla="*/ 608 w 609"/>
                    <a:gd name="T11" fmla="*/ 298 h 609"/>
                  </a:gdLst>
                  <a:ahLst/>
                  <a:cxnLst>
                    <a:cxn ang="0">
                      <a:pos x="T0" y="T1"/>
                    </a:cxn>
                    <a:cxn ang="0">
                      <a:pos x="T2" y="T3"/>
                    </a:cxn>
                    <a:cxn ang="0">
                      <a:pos x="T4" y="T5"/>
                    </a:cxn>
                    <a:cxn ang="0">
                      <a:pos x="T6" y="T7"/>
                    </a:cxn>
                    <a:cxn ang="0">
                      <a:pos x="T8" y="T9"/>
                    </a:cxn>
                    <a:cxn ang="0">
                      <a:pos x="T10" y="T11"/>
                    </a:cxn>
                  </a:cxnLst>
                  <a:rect l="0" t="0" r="r" b="b"/>
                  <a:pathLst>
                    <a:path w="609" h="609">
                      <a:moveTo>
                        <a:pt x="608" y="298"/>
                      </a:moveTo>
                      <a:lnTo>
                        <a:pt x="608" y="298"/>
                      </a:lnTo>
                      <a:cubicBezTo>
                        <a:pt x="608" y="138"/>
                        <a:pt x="470" y="0"/>
                        <a:pt x="309" y="0"/>
                      </a:cubicBezTo>
                      <a:cubicBezTo>
                        <a:pt x="137" y="0"/>
                        <a:pt x="0" y="138"/>
                        <a:pt x="0" y="298"/>
                      </a:cubicBezTo>
                      <a:cubicBezTo>
                        <a:pt x="0" y="471"/>
                        <a:pt x="137" y="608"/>
                        <a:pt x="309" y="608"/>
                      </a:cubicBezTo>
                      <a:cubicBezTo>
                        <a:pt x="470" y="608"/>
                        <a:pt x="608" y="471"/>
                        <a:pt x="608" y="298"/>
                      </a:cubicBezTo>
                    </a:path>
                  </a:pathLst>
                </a:custGeom>
                <a:solidFill>
                  <a:srgbClr val="2483C7"/>
                </a:solidFill>
                <a:ln>
                  <a:noFill/>
                </a:ln>
                <a:effectLst/>
              </p:spPr>
              <p:txBody>
                <a:bodyPr wrap="none" anchor="ctr"/>
                <a:lstStyle/>
                <a:p>
                  <a:endParaRPr lang="en-US"/>
                </a:p>
              </p:txBody>
            </p:sp>
            <p:sp>
              <p:nvSpPr>
                <p:cNvPr id="63" name="Freeform 58">
                  <a:extLst>
                    <a:ext uri="{FF2B5EF4-FFF2-40B4-BE49-F238E27FC236}">
                      <a16:creationId xmlns:a16="http://schemas.microsoft.com/office/drawing/2014/main" id="{AAFE512C-1151-49F5-BA9E-B12A82971D41}"/>
                    </a:ext>
                  </a:extLst>
                </p:cNvPr>
                <p:cNvSpPr>
                  <a:spLocks noChangeArrowheads="1"/>
                </p:cNvSpPr>
                <p:nvPr/>
              </p:nvSpPr>
              <p:spPr bwMode="auto">
                <a:xfrm>
                  <a:off x="3491754" y="864863"/>
                  <a:ext cx="579133" cy="664220"/>
                </a:xfrm>
                <a:custGeom>
                  <a:avLst/>
                  <a:gdLst>
                    <a:gd name="T0" fmla="*/ 470 w 931"/>
                    <a:gd name="T1" fmla="*/ 1068 h 1069"/>
                    <a:gd name="T2" fmla="*/ 470 w 931"/>
                    <a:gd name="T3" fmla="*/ 1068 h 1069"/>
                    <a:gd name="T4" fmla="*/ 666 w 931"/>
                    <a:gd name="T5" fmla="*/ 884 h 1069"/>
                    <a:gd name="T6" fmla="*/ 930 w 931"/>
                    <a:gd name="T7" fmla="*/ 459 h 1069"/>
                    <a:gd name="T8" fmla="*/ 470 w 931"/>
                    <a:gd name="T9" fmla="*/ 0 h 1069"/>
                    <a:gd name="T10" fmla="*/ 0 w 931"/>
                    <a:gd name="T11" fmla="*/ 459 h 1069"/>
                    <a:gd name="T12" fmla="*/ 264 w 931"/>
                    <a:gd name="T13" fmla="*/ 884 h 1069"/>
                    <a:gd name="T14" fmla="*/ 470 w 931"/>
                    <a:gd name="T15" fmla="*/ 1068 h 1069"/>
                    <a:gd name="T16" fmla="*/ 80 w 931"/>
                    <a:gd name="T17" fmla="*/ 459 h 1069"/>
                    <a:gd name="T18" fmla="*/ 80 w 931"/>
                    <a:gd name="T19" fmla="*/ 459 h 1069"/>
                    <a:gd name="T20" fmla="*/ 470 w 931"/>
                    <a:gd name="T21" fmla="*/ 80 h 1069"/>
                    <a:gd name="T22" fmla="*/ 850 w 931"/>
                    <a:gd name="T23" fmla="*/ 459 h 1069"/>
                    <a:gd name="T24" fmla="*/ 470 w 931"/>
                    <a:gd name="T25" fmla="*/ 850 h 1069"/>
                    <a:gd name="T26" fmla="*/ 80 w 931"/>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1" h="1069">
                      <a:moveTo>
                        <a:pt x="470" y="1068"/>
                      </a:moveTo>
                      <a:lnTo>
                        <a:pt x="470" y="1068"/>
                      </a:lnTo>
                      <a:cubicBezTo>
                        <a:pt x="666" y="884"/>
                        <a:pt x="666" y="884"/>
                        <a:pt x="666" y="884"/>
                      </a:cubicBezTo>
                      <a:cubicBezTo>
                        <a:pt x="826" y="815"/>
                        <a:pt x="930" y="655"/>
                        <a:pt x="930" y="459"/>
                      </a:cubicBezTo>
                      <a:cubicBezTo>
                        <a:pt x="930" y="207"/>
                        <a:pt x="723" y="0"/>
                        <a:pt x="470" y="0"/>
                      </a:cubicBezTo>
                      <a:cubicBezTo>
                        <a:pt x="207" y="0"/>
                        <a:pt x="0" y="207"/>
                        <a:pt x="0" y="459"/>
                      </a:cubicBezTo>
                      <a:cubicBezTo>
                        <a:pt x="0" y="655"/>
                        <a:pt x="103" y="815"/>
                        <a:pt x="264" y="884"/>
                      </a:cubicBezTo>
                      <a:lnTo>
                        <a:pt x="470" y="1068"/>
                      </a:lnTo>
                      <a:close/>
                      <a:moveTo>
                        <a:pt x="80" y="459"/>
                      </a:moveTo>
                      <a:lnTo>
                        <a:pt x="80" y="459"/>
                      </a:lnTo>
                      <a:cubicBezTo>
                        <a:pt x="80" y="253"/>
                        <a:pt x="252" y="80"/>
                        <a:pt x="470" y="80"/>
                      </a:cubicBezTo>
                      <a:cubicBezTo>
                        <a:pt x="677" y="80"/>
                        <a:pt x="850" y="253"/>
                        <a:pt x="850" y="459"/>
                      </a:cubicBezTo>
                      <a:cubicBezTo>
                        <a:pt x="850" y="678"/>
                        <a:pt x="677" y="850"/>
                        <a:pt x="470" y="850"/>
                      </a:cubicBezTo>
                      <a:cubicBezTo>
                        <a:pt x="252" y="850"/>
                        <a:pt x="80" y="678"/>
                        <a:pt x="80"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grpSp>
          <p:sp>
            <p:nvSpPr>
              <p:cNvPr id="61" name="مستطيل 60">
                <a:extLst>
                  <a:ext uri="{FF2B5EF4-FFF2-40B4-BE49-F238E27FC236}">
                    <a16:creationId xmlns:a16="http://schemas.microsoft.com/office/drawing/2014/main" id="{3A118404-C30C-479B-8FB4-757F6C736C02}"/>
                  </a:ext>
                </a:extLst>
              </p:cNvPr>
              <p:cNvSpPr/>
              <p:nvPr/>
            </p:nvSpPr>
            <p:spPr>
              <a:xfrm>
                <a:off x="3595646" y="916774"/>
                <a:ext cx="346569" cy="461665"/>
              </a:xfrm>
              <a:prstGeom prst="rect">
                <a:avLst/>
              </a:prstGeom>
              <a:noFill/>
              <a:ln>
                <a:noFill/>
              </a:ln>
            </p:spPr>
            <p:txBody>
              <a:bodyPr wrap="none" lIns="91440" tIns="45720" rIns="91440" bIns="45720">
                <a:spAutoFit/>
              </a:bodyPr>
              <a:lstStyle/>
              <a:p>
                <a:pPr algn="ctr"/>
                <a:r>
                  <a:rPr lang="en-US" sz="2400" b="1" cap="none" spc="50" dirty="0">
                    <a:ln w="0"/>
                    <a:solidFill>
                      <a:schemeClr val="bg1"/>
                    </a:solidFill>
                    <a:effectLst>
                      <a:innerShdw blurRad="63500" dist="50800" dir="13500000">
                        <a:srgbClr val="000000">
                          <a:alpha val="50000"/>
                        </a:srgbClr>
                      </a:innerShdw>
                    </a:effectLst>
                  </a:rPr>
                  <a:t>5</a:t>
                </a:r>
                <a:endParaRPr lang="ar-SA" sz="2400" b="1" cap="none" spc="50" dirty="0">
                  <a:ln w="0"/>
                  <a:solidFill>
                    <a:schemeClr val="bg1"/>
                  </a:solidFill>
                  <a:effectLst>
                    <a:innerShdw blurRad="63500" dist="50800" dir="13500000">
                      <a:srgbClr val="000000">
                        <a:alpha val="50000"/>
                      </a:srgbClr>
                    </a:innerShdw>
                  </a:effectLst>
                </a:endParaRPr>
              </a:p>
            </p:txBody>
          </p:sp>
        </p:grpSp>
      </p:grpSp>
      <p:grpSp>
        <p:nvGrpSpPr>
          <p:cNvPr id="64" name="Group 106">
            <a:extLst>
              <a:ext uri="{FF2B5EF4-FFF2-40B4-BE49-F238E27FC236}">
                <a16:creationId xmlns:a16="http://schemas.microsoft.com/office/drawing/2014/main" id="{B1383C2A-316E-42A1-987E-48B5F94AB69F}"/>
              </a:ext>
            </a:extLst>
          </p:cNvPr>
          <p:cNvGrpSpPr/>
          <p:nvPr/>
        </p:nvGrpSpPr>
        <p:grpSpPr>
          <a:xfrm>
            <a:off x="4716781" y="669839"/>
            <a:ext cx="587368" cy="664220"/>
            <a:chOff x="5196863" y="329365"/>
            <a:chExt cx="587368" cy="664220"/>
          </a:xfrm>
        </p:grpSpPr>
        <p:grpSp>
          <p:nvGrpSpPr>
            <p:cNvPr id="65" name="Group 3">
              <a:extLst>
                <a:ext uri="{FF2B5EF4-FFF2-40B4-BE49-F238E27FC236}">
                  <a16:creationId xmlns:a16="http://schemas.microsoft.com/office/drawing/2014/main" id="{2E3BCFB1-2403-461A-826A-01BC162ECFF9}"/>
                </a:ext>
              </a:extLst>
            </p:cNvPr>
            <p:cNvGrpSpPr/>
            <p:nvPr/>
          </p:nvGrpSpPr>
          <p:grpSpPr>
            <a:xfrm>
              <a:off x="5196863" y="329365"/>
              <a:ext cx="587368" cy="664220"/>
              <a:chOff x="5186382" y="329365"/>
              <a:chExt cx="587368" cy="664220"/>
            </a:xfrm>
          </p:grpSpPr>
          <p:sp>
            <p:nvSpPr>
              <p:cNvPr id="67" name="Freeform 48">
                <a:extLst>
                  <a:ext uri="{FF2B5EF4-FFF2-40B4-BE49-F238E27FC236}">
                    <a16:creationId xmlns:a16="http://schemas.microsoft.com/office/drawing/2014/main" id="{DF8B01D6-5779-4BE9-8209-B673D0961073}"/>
                  </a:ext>
                </a:extLst>
              </p:cNvPr>
              <p:cNvSpPr>
                <a:spLocks noChangeArrowheads="1"/>
              </p:cNvSpPr>
              <p:nvPr/>
            </p:nvSpPr>
            <p:spPr bwMode="auto">
              <a:xfrm>
                <a:off x="5289055" y="430920"/>
                <a:ext cx="378770" cy="378770"/>
              </a:xfrm>
              <a:custGeom>
                <a:avLst/>
                <a:gdLst>
                  <a:gd name="T0" fmla="*/ 609 w 610"/>
                  <a:gd name="T1" fmla="*/ 298 h 609"/>
                  <a:gd name="T2" fmla="*/ 609 w 610"/>
                  <a:gd name="T3" fmla="*/ 298 h 609"/>
                  <a:gd name="T4" fmla="*/ 299 w 610"/>
                  <a:gd name="T5" fmla="*/ 0 h 609"/>
                  <a:gd name="T6" fmla="*/ 0 w 610"/>
                  <a:gd name="T7" fmla="*/ 298 h 609"/>
                  <a:gd name="T8" fmla="*/ 299 w 610"/>
                  <a:gd name="T9" fmla="*/ 608 h 609"/>
                  <a:gd name="T10" fmla="*/ 609 w 610"/>
                  <a:gd name="T11" fmla="*/ 298 h 609"/>
                </a:gdLst>
                <a:ahLst/>
                <a:cxnLst>
                  <a:cxn ang="0">
                    <a:pos x="T0" y="T1"/>
                  </a:cxn>
                  <a:cxn ang="0">
                    <a:pos x="T2" y="T3"/>
                  </a:cxn>
                  <a:cxn ang="0">
                    <a:pos x="T4" y="T5"/>
                  </a:cxn>
                  <a:cxn ang="0">
                    <a:pos x="T6" y="T7"/>
                  </a:cxn>
                  <a:cxn ang="0">
                    <a:pos x="T8" y="T9"/>
                  </a:cxn>
                  <a:cxn ang="0">
                    <a:pos x="T10" y="T11"/>
                  </a:cxn>
                </a:cxnLst>
                <a:rect l="0" t="0" r="r" b="b"/>
                <a:pathLst>
                  <a:path w="610" h="609">
                    <a:moveTo>
                      <a:pt x="609" y="298"/>
                    </a:moveTo>
                    <a:lnTo>
                      <a:pt x="609" y="298"/>
                    </a:lnTo>
                    <a:cubicBezTo>
                      <a:pt x="609" y="138"/>
                      <a:pt x="471" y="0"/>
                      <a:pt x="299" y="0"/>
                    </a:cubicBezTo>
                    <a:cubicBezTo>
                      <a:pt x="127" y="0"/>
                      <a:pt x="0" y="138"/>
                      <a:pt x="0" y="298"/>
                    </a:cubicBezTo>
                    <a:cubicBezTo>
                      <a:pt x="0" y="471"/>
                      <a:pt x="127" y="608"/>
                      <a:pt x="299" y="608"/>
                    </a:cubicBezTo>
                    <a:cubicBezTo>
                      <a:pt x="471" y="608"/>
                      <a:pt x="609" y="471"/>
                      <a:pt x="609" y="29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 name="Freeform 49">
                <a:extLst>
                  <a:ext uri="{FF2B5EF4-FFF2-40B4-BE49-F238E27FC236}">
                    <a16:creationId xmlns:a16="http://schemas.microsoft.com/office/drawing/2014/main" id="{9F6861DE-F72F-42A0-894F-819419E64AE2}"/>
                  </a:ext>
                </a:extLst>
              </p:cNvPr>
              <p:cNvSpPr>
                <a:spLocks noChangeArrowheads="1"/>
              </p:cNvSpPr>
              <p:nvPr/>
            </p:nvSpPr>
            <p:spPr bwMode="auto">
              <a:xfrm>
                <a:off x="5276956" y="417196"/>
                <a:ext cx="408963" cy="408963"/>
              </a:xfrm>
              <a:custGeom>
                <a:avLst/>
                <a:gdLst>
                  <a:gd name="T0" fmla="*/ 655 w 656"/>
                  <a:gd name="T1" fmla="*/ 321 h 656"/>
                  <a:gd name="T2" fmla="*/ 655 w 656"/>
                  <a:gd name="T3" fmla="*/ 321 h 656"/>
                  <a:gd name="T4" fmla="*/ 322 w 656"/>
                  <a:gd name="T5" fmla="*/ 0 h 656"/>
                  <a:gd name="T6" fmla="*/ 0 w 656"/>
                  <a:gd name="T7" fmla="*/ 321 h 656"/>
                  <a:gd name="T8" fmla="*/ 322 w 656"/>
                  <a:gd name="T9" fmla="*/ 655 h 656"/>
                  <a:gd name="T10" fmla="*/ 655 w 656"/>
                  <a:gd name="T11" fmla="*/ 321 h 656"/>
                  <a:gd name="T12" fmla="*/ 46 w 656"/>
                  <a:gd name="T13" fmla="*/ 321 h 656"/>
                  <a:gd name="T14" fmla="*/ 46 w 656"/>
                  <a:gd name="T15" fmla="*/ 321 h 656"/>
                  <a:gd name="T16" fmla="*/ 322 w 656"/>
                  <a:gd name="T17" fmla="*/ 46 h 656"/>
                  <a:gd name="T18" fmla="*/ 609 w 656"/>
                  <a:gd name="T19" fmla="*/ 321 h 656"/>
                  <a:gd name="T20" fmla="*/ 322 w 656"/>
                  <a:gd name="T21" fmla="*/ 609 h 656"/>
                  <a:gd name="T22" fmla="*/ 46 w 656"/>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656">
                    <a:moveTo>
                      <a:pt x="655" y="321"/>
                    </a:moveTo>
                    <a:lnTo>
                      <a:pt x="655" y="321"/>
                    </a:lnTo>
                    <a:cubicBezTo>
                      <a:pt x="655" y="149"/>
                      <a:pt x="505" y="0"/>
                      <a:pt x="322" y="0"/>
                    </a:cubicBezTo>
                    <a:cubicBezTo>
                      <a:pt x="138" y="0"/>
                      <a:pt x="0" y="149"/>
                      <a:pt x="0" y="321"/>
                    </a:cubicBezTo>
                    <a:cubicBezTo>
                      <a:pt x="0" y="505"/>
                      <a:pt x="138" y="655"/>
                      <a:pt x="322" y="655"/>
                    </a:cubicBezTo>
                    <a:cubicBezTo>
                      <a:pt x="505" y="655"/>
                      <a:pt x="655" y="505"/>
                      <a:pt x="655" y="321"/>
                    </a:cubicBezTo>
                    <a:close/>
                    <a:moveTo>
                      <a:pt x="46" y="321"/>
                    </a:moveTo>
                    <a:lnTo>
                      <a:pt x="46" y="321"/>
                    </a:lnTo>
                    <a:cubicBezTo>
                      <a:pt x="46" y="172"/>
                      <a:pt x="173" y="46"/>
                      <a:pt x="322" y="46"/>
                    </a:cubicBezTo>
                    <a:cubicBezTo>
                      <a:pt x="483" y="46"/>
                      <a:pt x="609" y="172"/>
                      <a:pt x="609" y="321"/>
                    </a:cubicBezTo>
                    <a:cubicBezTo>
                      <a:pt x="609" y="482"/>
                      <a:pt x="483" y="609"/>
                      <a:pt x="322" y="609"/>
                    </a:cubicBezTo>
                    <a:cubicBezTo>
                      <a:pt x="173" y="609"/>
                      <a:pt x="46" y="482"/>
                      <a:pt x="46" y="321"/>
                    </a:cubicBezTo>
                    <a:close/>
                  </a:path>
                </a:pathLst>
              </a:custGeom>
              <a:solidFill>
                <a:schemeClr val="bg1"/>
              </a:solidFill>
              <a:ln>
                <a:noFill/>
              </a:ln>
              <a:effectLst/>
            </p:spPr>
            <p:txBody>
              <a:bodyPr wrap="none" anchor="ctr"/>
              <a:lstStyle/>
              <a:p>
                <a:endParaRPr lang="en-US"/>
              </a:p>
            </p:txBody>
          </p:sp>
          <p:sp>
            <p:nvSpPr>
              <p:cNvPr id="69" name="Freeform 50">
                <a:extLst>
                  <a:ext uri="{FF2B5EF4-FFF2-40B4-BE49-F238E27FC236}">
                    <a16:creationId xmlns:a16="http://schemas.microsoft.com/office/drawing/2014/main" id="{F9CA1910-8C41-4DA2-84AA-A25E94B038C3}"/>
                  </a:ext>
                </a:extLst>
              </p:cNvPr>
              <p:cNvSpPr>
                <a:spLocks noChangeArrowheads="1"/>
              </p:cNvSpPr>
              <p:nvPr/>
            </p:nvSpPr>
            <p:spPr bwMode="auto">
              <a:xfrm>
                <a:off x="5186382" y="329365"/>
                <a:ext cx="587368" cy="664220"/>
              </a:xfrm>
              <a:custGeom>
                <a:avLst/>
                <a:gdLst>
                  <a:gd name="T0" fmla="*/ 471 w 943"/>
                  <a:gd name="T1" fmla="*/ 1068 h 1069"/>
                  <a:gd name="T2" fmla="*/ 471 w 943"/>
                  <a:gd name="T3" fmla="*/ 1068 h 1069"/>
                  <a:gd name="T4" fmla="*/ 678 w 943"/>
                  <a:gd name="T5" fmla="*/ 884 h 1069"/>
                  <a:gd name="T6" fmla="*/ 942 w 943"/>
                  <a:gd name="T7" fmla="*/ 459 h 1069"/>
                  <a:gd name="T8" fmla="*/ 471 w 943"/>
                  <a:gd name="T9" fmla="*/ 0 h 1069"/>
                  <a:gd name="T10" fmla="*/ 0 w 943"/>
                  <a:gd name="T11" fmla="*/ 459 h 1069"/>
                  <a:gd name="T12" fmla="*/ 276 w 943"/>
                  <a:gd name="T13" fmla="*/ 884 h 1069"/>
                  <a:gd name="T14" fmla="*/ 471 w 943"/>
                  <a:gd name="T15" fmla="*/ 1068 h 1069"/>
                  <a:gd name="T16" fmla="*/ 92 w 943"/>
                  <a:gd name="T17" fmla="*/ 459 h 1069"/>
                  <a:gd name="T18" fmla="*/ 92 w 943"/>
                  <a:gd name="T19" fmla="*/ 459 h 1069"/>
                  <a:gd name="T20" fmla="*/ 471 w 943"/>
                  <a:gd name="T21" fmla="*/ 80 h 1069"/>
                  <a:gd name="T22" fmla="*/ 850 w 943"/>
                  <a:gd name="T23" fmla="*/ 459 h 1069"/>
                  <a:gd name="T24" fmla="*/ 471 w 943"/>
                  <a:gd name="T25" fmla="*/ 850 h 1069"/>
                  <a:gd name="T26" fmla="*/ 92 w 943"/>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069">
                    <a:moveTo>
                      <a:pt x="471" y="1068"/>
                    </a:moveTo>
                    <a:lnTo>
                      <a:pt x="471" y="1068"/>
                    </a:lnTo>
                    <a:cubicBezTo>
                      <a:pt x="678" y="884"/>
                      <a:pt x="678" y="884"/>
                      <a:pt x="678" y="884"/>
                    </a:cubicBezTo>
                    <a:cubicBezTo>
                      <a:pt x="827" y="815"/>
                      <a:pt x="942" y="655"/>
                      <a:pt x="942" y="459"/>
                    </a:cubicBezTo>
                    <a:cubicBezTo>
                      <a:pt x="942" y="207"/>
                      <a:pt x="735" y="0"/>
                      <a:pt x="471" y="0"/>
                    </a:cubicBezTo>
                    <a:cubicBezTo>
                      <a:pt x="218" y="0"/>
                      <a:pt x="0" y="207"/>
                      <a:pt x="0" y="459"/>
                    </a:cubicBezTo>
                    <a:cubicBezTo>
                      <a:pt x="0" y="655"/>
                      <a:pt x="115" y="815"/>
                      <a:pt x="276" y="884"/>
                    </a:cubicBezTo>
                    <a:lnTo>
                      <a:pt x="471" y="1068"/>
                    </a:lnTo>
                    <a:close/>
                    <a:moveTo>
                      <a:pt x="92" y="459"/>
                    </a:moveTo>
                    <a:lnTo>
                      <a:pt x="92" y="459"/>
                    </a:lnTo>
                    <a:cubicBezTo>
                      <a:pt x="92" y="253"/>
                      <a:pt x="264" y="80"/>
                      <a:pt x="471" y="80"/>
                    </a:cubicBezTo>
                    <a:cubicBezTo>
                      <a:pt x="689" y="80"/>
                      <a:pt x="850" y="253"/>
                      <a:pt x="850" y="459"/>
                    </a:cubicBezTo>
                    <a:cubicBezTo>
                      <a:pt x="850" y="678"/>
                      <a:pt x="689" y="850"/>
                      <a:pt x="471" y="850"/>
                    </a:cubicBezTo>
                    <a:cubicBezTo>
                      <a:pt x="264" y="850"/>
                      <a:pt x="92" y="678"/>
                      <a:pt x="92"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sp>
            <p:nvSpPr>
              <p:cNvPr id="70" name="Freeform 51">
                <a:extLst>
                  <a:ext uri="{FF2B5EF4-FFF2-40B4-BE49-F238E27FC236}">
                    <a16:creationId xmlns:a16="http://schemas.microsoft.com/office/drawing/2014/main" id="{A485E89F-8429-4A2C-9BCF-7F3E25C30FD6}"/>
                  </a:ext>
                </a:extLst>
              </p:cNvPr>
              <p:cNvSpPr>
                <a:spLocks noChangeArrowheads="1"/>
              </p:cNvSpPr>
              <p:nvPr/>
            </p:nvSpPr>
            <p:spPr bwMode="auto">
              <a:xfrm>
                <a:off x="5418057" y="458367"/>
                <a:ext cx="115278" cy="49405"/>
              </a:xfrm>
              <a:custGeom>
                <a:avLst/>
                <a:gdLst>
                  <a:gd name="T0" fmla="*/ 184 w 185"/>
                  <a:gd name="T1" fmla="*/ 34 h 81"/>
                  <a:gd name="T2" fmla="*/ 184 w 185"/>
                  <a:gd name="T3" fmla="*/ 34 h 81"/>
                  <a:gd name="T4" fmla="*/ 92 w 185"/>
                  <a:gd name="T5" fmla="*/ 0 h 81"/>
                  <a:gd name="T6" fmla="*/ 0 w 185"/>
                  <a:gd name="T7" fmla="*/ 34 h 81"/>
                  <a:gd name="T8" fmla="*/ 92 w 185"/>
                  <a:gd name="T9" fmla="*/ 80 h 81"/>
                  <a:gd name="T10" fmla="*/ 184 w 185"/>
                  <a:gd name="T11" fmla="*/ 34 h 81"/>
                </a:gdLst>
                <a:ahLst/>
                <a:cxnLst>
                  <a:cxn ang="0">
                    <a:pos x="T0" y="T1"/>
                  </a:cxn>
                  <a:cxn ang="0">
                    <a:pos x="T2" y="T3"/>
                  </a:cxn>
                  <a:cxn ang="0">
                    <a:pos x="T4" y="T5"/>
                  </a:cxn>
                  <a:cxn ang="0">
                    <a:pos x="T6" y="T7"/>
                  </a:cxn>
                  <a:cxn ang="0">
                    <a:pos x="T8" y="T9"/>
                  </a:cxn>
                  <a:cxn ang="0">
                    <a:pos x="T10" y="T11"/>
                  </a:cxn>
                </a:cxnLst>
                <a:rect l="0" t="0" r="r" b="b"/>
                <a:pathLst>
                  <a:path w="185" h="81">
                    <a:moveTo>
                      <a:pt x="184" y="34"/>
                    </a:moveTo>
                    <a:lnTo>
                      <a:pt x="184" y="34"/>
                    </a:lnTo>
                    <a:cubicBezTo>
                      <a:pt x="184" y="11"/>
                      <a:pt x="138" y="0"/>
                      <a:pt x="92" y="0"/>
                    </a:cubicBezTo>
                    <a:cubicBezTo>
                      <a:pt x="46" y="0"/>
                      <a:pt x="0" y="11"/>
                      <a:pt x="0" y="34"/>
                    </a:cubicBezTo>
                    <a:cubicBezTo>
                      <a:pt x="0" y="57"/>
                      <a:pt x="46" y="80"/>
                      <a:pt x="92" y="80"/>
                    </a:cubicBezTo>
                    <a:cubicBezTo>
                      <a:pt x="138" y="80"/>
                      <a:pt x="184" y="57"/>
                      <a:pt x="184" y="34"/>
                    </a:cubicBezTo>
                  </a:path>
                </a:pathLst>
              </a:custGeom>
              <a:solidFill>
                <a:srgbClr val="9BDC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66" name="TextBox 84">
              <a:extLst>
                <a:ext uri="{FF2B5EF4-FFF2-40B4-BE49-F238E27FC236}">
                  <a16:creationId xmlns:a16="http://schemas.microsoft.com/office/drawing/2014/main" id="{3E121113-40E6-4FD9-961D-3536017BE8A6}"/>
                </a:ext>
              </a:extLst>
            </p:cNvPr>
            <p:cNvSpPr txBox="1"/>
            <p:nvPr/>
          </p:nvSpPr>
          <p:spPr>
            <a:xfrm>
              <a:off x="5242040" y="426924"/>
              <a:ext cx="503094" cy="369332"/>
            </a:xfrm>
            <a:prstGeom prst="rect">
              <a:avLst/>
            </a:prstGeom>
            <a:noFill/>
          </p:spPr>
          <p:txBody>
            <a:bodyPr wrap="square" rtlCol="0">
              <a:spAutoFit/>
            </a:bodyPr>
            <a:lstStyle/>
            <a:p>
              <a:pPr algn="ctr"/>
              <a:r>
                <a:rPr lang="en-US" b="1" dirty="0">
                  <a:solidFill>
                    <a:schemeClr val="bg1"/>
                  </a:solidFill>
                </a:rPr>
                <a:t>6</a:t>
              </a:r>
            </a:p>
          </p:txBody>
        </p:sp>
      </p:grpSp>
      <p:grpSp>
        <p:nvGrpSpPr>
          <p:cNvPr id="73" name="مجموعة 72">
            <a:extLst>
              <a:ext uri="{FF2B5EF4-FFF2-40B4-BE49-F238E27FC236}">
                <a16:creationId xmlns:a16="http://schemas.microsoft.com/office/drawing/2014/main" id="{96CB6C74-67FB-4147-8380-03ACF1E2801F}"/>
              </a:ext>
            </a:extLst>
          </p:cNvPr>
          <p:cNvGrpSpPr/>
          <p:nvPr/>
        </p:nvGrpSpPr>
        <p:grpSpPr>
          <a:xfrm>
            <a:off x="6247607" y="674512"/>
            <a:ext cx="579133" cy="664220"/>
            <a:chOff x="7168359" y="800435"/>
            <a:chExt cx="579133" cy="664220"/>
          </a:xfrm>
        </p:grpSpPr>
        <p:sp>
          <p:nvSpPr>
            <p:cNvPr id="74" name="Freeform 52">
              <a:extLst>
                <a:ext uri="{FF2B5EF4-FFF2-40B4-BE49-F238E27FC236}">
                  <a16:creationId xmlns:a16="http://schemas.microsoft.com/office/drawing/2014/main" id="{F31F321E-F7CB-4BF8-8972-BECDCECF67DE}"/>
                </a:ext>
              </a:extLst>
            </p:cNvPr>
            <p:cNvSpPr>
              <a:spLocks noChangeArrowheads="1"/>
            </p:cNvSpPr>
            <p:nvPr/>
          </p:nvSpPr>
          <p:spPr bwMode="auto">
            <a:xfrm>
              <a:off x="7259309" y="903362"/>
              <a:ext cx="378770" cy="378770"/>
            </a:xfrm>
            <a:custGeom>
              <a:avLst/>
              <a:gdLst>
                <a:gd name="T0" fmla="*/ 609 w 610"/>
                <a:gd name="T1" fmla="*/ 298 h 609"/>
                <a:gd name="T2" fmla="*/ 609 w 610"/>
                <a:gd name="T3" fmla="*/ 298 h 609"/>
                <a:gd name="T4" fmla="*/ 299 w 610"/>
                <a:gd name="T5" fmla="*/ 0 h 609"/>
                <a:gd name="T6" fmla="*/ 0 w 610"/>
                <a:gd name="T7" fmla="*/ 298 h 609"/>
                <a:gd name="T8" fmla="*/ 299 w 610"/>
                <a:gd name="T9" fmla="*/ 608 h 609"/>
                <a:gd name="T10" fmla="*/ 609 w 610"/>
                <a:gd name="T11" fmla="*/ 298 h 609"/>
              </a:gdLst>
              <a:ahLst/>
              <a:cxnLst>
                <a:cxn ang="0">
                  <a:pos x="T0" y="T1"/>
                </a:cxn>
                <a:cxn ang="0">
                  <a:pos x="T2" y="T3"/>
                </a:cxn>
                <a:cxn ang="0">
                  <a:pos x="T4" y="T5"/>
                </a:cxn>
                <a:cxn ang="0">
                  <a:pos x="T6" y="T7"/>
                </a:cxn>
                <a:cxn ang="0">
                  <a:pos x="T8" y="T9"/>
                </a:cxn>
                <a:cxn ang="0">
                  <a:pos x="T10" y="T11"/>
                </a:cxn>
              </a:cxnLst>
              <a:rect l="0" t="0" r="r" b="b"/>
              <a:pathLst>
                <a:path w="610" h="609">
                  <a:moveTo>
                    <a:pt x="609" y="298"/>
                  </a:moveTo>
                  <a:lnTo>
                    <a:pt x="609" y="298"/>
                  </a:lnTo>
                  <a:cubicBezTo>
                    <a:pt x="609" y="138"/>
                    <a:pt x="471" y="0"/>
                    <a:pt x="299" y="0"/>
                  </a:cubicBezTo>
                  <a:cubicBezTo>
                    <a:pt x="138" y="0"/>
                    <a:pt x="0" y="138"/>
                    <a:pt x="0" y="298"/>
                  </a:cubicBezTo>
                  <a:cubicBezTo>
                    <a:pt x="0" y="471"/>
                    <a:pt x="138" y="608"/>
                    <a:pt x="299" y="608"/>
                  </a:cubicBezTo>
                  <a:cubicBezTo>
                    <a:pt x="471" y="608"/>
                    <a:pt x="609" y="471"/>
                    <a:pt x="609" y="298"/>
                  </a:cubicBezTo>
                </a:path>
              </a:pathLst>
            </a:custGeom>
            <a:solidFill>
              <a:srgbClr val="0070C0"/>
            </a:solidFill>
            <a:ln>
              <a:noFill/>
            </a:ln>
            <a:effectLst/>
          </p:spPr>
          <p:txBody>
            <a:bodyPr wrap="none" anchor="ctr"/>
            <a:lstStyle/>
            <a:p>
              <a:endParaRPr lang="en-US"/>
            </a:p>
          </p:txBody>
        </p:sp>
        <p:grpSp>
          <p:nvGrpSpPr>
            <p:cNvPr id="75" name="مجموعة 74">
              <a:extLst>
                <a:ext uri="{FF2B5EF4-FFF2-40B4-BE49-F238E27FC236}">
                  <a16:creationId xmlns:a16="http://schemas.microsoft.com/office/drawing/2014/main" id="{C19C41EF-0381-487A-9E56-CDA1A066A211}"/>
                </a:ext>
              </a:extLst>
            </p:cNvPr>
            <p:cNvGrpSpPr/>
            <p:nvPr/>
          </p:nvGrpSpPr>
          <p:grpSpPr>
            <a:xfrm>
              <a:off x="7168359" y="800435"/>
              <a:ext cx="579133" cy="664220"/>
              <a:chOff x="6533585" y="878523"/>
              <a:chExt cx="579133" cy="664220"/>
            </a:xfrm>
          </p:grpSpPr>
          <p:sp>
            <p:nvSpPr>
              <p:cNvPr id="76" name="Freeform 53">
                <a:extLst>
                  <a:ext uri="{FF2B5EF4-FFF2-40B4-BE49-F238E27FC236}">
                    <a16:creationId xmlns:a16="http://schemas.microsoft.com/office/drawing/2014/main" id="{47CF3647-422A-46D2-A959-FBAF4CF103C9}"/>
                  </a:ext>
                </a:extLst>
              </p:cNvPr>
              <p:cNvSpPr>
                <a:spLocks noChangeArrowheads="1"/>
              </p:cNvSpPr>
              <p:nvPr/>
            </p:nvSpPr>
            <p:spPr bwMode="auto">
              <a:xfrm>
                <a:off x="6618670" y="966354"/>
                <a:ext cx="408963" cy="408963"/>
              </a:xfrm>
              <a:custGeom>
                <a:avLst/>
                <a:gdLst>
                  <a:gd name="T0" fmla="*/ 655 w 656"/>
                  <a:gd name="T1" fmla="*/ 321 h 656"/>
                  <a:gd name="T2" fmla="*/ 655 w 656"/>
                  <a:gd name="T3" fmla="*/ 321 h 656"/>
                  <a:gd name="T4" fmla="*/ 322 w 656"/>
                  <a:gd name="T5" fmla="*/ 0 h 656"/>
                  <a:gd name="T6" fmla="*/ 0 w 656"/>
                  <a:gd name="T7" fmla="*/ 321 h 656"/>
                  <a:gd name="T8" fmla="*/ 322 w 656"/>
                  <a:gd name="T9" fmla="*/ 655 h 656"/>
                  <a:gd name="T10" fmla="*/ 655 w 656"/>
                  <a:gd name="T11" fmla="*/ 321 h 656"/>
                  <a:gd name="T12" fmla="*/ 46 w 656"/>
                  <a:gd name="T13" fmla="*/ 321 h 656"/>
                  <a:gd name="T14" fmla="*/ 46 w 656"/>
                  <a:gd name="T15" fmla="*/ 321 h 656"/>
                  <a:gd name="T16" fmla="*/ 322 w 656"/>
                  <a:gd name="T17" fmla="*/ 46 h 656"/>
                  <a:gd name="T18" fmla="*/ 609 w 656"/>
                  <a:gd name="T19" fmla="*/ 321 h 656"/>
                  <a:gd name="T20" fmla="*/ 322 w 656"/>
                  <a:gd name="T21" fmla="*/ 609 h 656"/>
                  <a:gd name="T22" fmla="*/ 46 w 656"/>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656">
                    <a:moveTo>
                      <a:pt x="655" y="321"/>
                    </a:moveTo>
                    <a:lnTo>
                      <a:pt x="655" y="321"/>
                    </a:lnTo>
                    <a:cubicBezTo>
                      <a:pt x="655" y="149"/>
                      <a:pt x="506" y="0"/>
                      <a:pt x="322" y="0"/>
                    </a:cubicBezTo>
                    <a:cubicBezTo>
                      <a:pt x="150" y="0"/>
                      <a:pt x="0" y="149"/>
                      <a:pt x="0" y="321"/>
                    </a:cubicBezTo>
                    <a:cubicBezTo>
                      <a:pt x="0" y="505"/>
                      <a:pt x="150" y="655"/>
                      <a:pt x="322" y="655"/>
                    </a:cubicBezTo>
                    <a:cubicBezTo>
                      <a:pt x="506" y="655"/>
                      <a:pt x="655" y="505"/>
                      <a:pt x="655" y="321"/>
                    </a:cubicBezTo>
                    <a:close/>
                    <a:moveTo>
                      <a:pt x="46" y="321"/>
                    </a:moveTo>
                    <a:lnTo>
                      <a:pt x="46" y="321"/>
                    </a:lnTo>
                    <a:cubicBezTo>
                      <a:pt x="46" y="172"/>
                      <a:pt x="172" y="46"/>
                      <a:pt x="322" y="46"/>
                    </a:cubicBezTo>
                    <a:cubicBezTo>
                      <a:pt x="482" y="46"/>
                      <a:pt x="609" y="172"/>
                      <a:pt x="609" y="321"/>
                    </a:cubicBezTo>
                    <a:cubicBezTo>
                      <a:pt x="609" y="482"/>
                      <a:pt x="482" y="609"/>
                      <a:pt x="322" y="609"/>
                    </a:cubicBezTo>
                    <a:cubicBezTo>
                      <a:pt x="172" y="609"/>
                      <a:pt x="46" y="482"/>
                      <a:pt x="46" y="321"/>
                    </a:cubicBezTo>
                    <a:close/>
                  </a:path>
                </a:pathLst>
              </a:custGeom>
              <a:solidFill>
                <a:schemeClr val="bg1"/>
              </a:solidFill>
              <a:ln>
                <a:noFill/>
              </a:ln>
              <a:effectLst/>
            </p:spPr>
            <p:txBody>
              <a:bodyPr wrap="none" anchor="ctr"/>
              <a:lstStyle/>
              <a:p>
                <a:endParaRPr lang="en-US"/>
              </a:p>
            </p:txBody>
          </p:sp>
          <p:grpSp>
            <p:nvGrpSpPr>
              <p:cNvPr id="77" name="مجموعة 76">
                <a:extLst>
                  <a:ext uri="{FF2B5EF4-FFF2-40B4-BE49-F238E27FC236}">
                    <a16:creationId xmlns:a16="http://schemas.microsoft.com/office/drawing/2014/main" id="{07E49D79-AFCA-4AA3-A1EE-2E1774676B69}"/>
                  </a:ext>
                </a:extLst>
              </p:cNvPr>
              <p:cNvGrpSpPr/>
              <p:nvPr/>
            </p:nvGrpSpPr>
            <p:grpSpPr>
              <a:xfrm>
                <a:off x="6533585" y="878523"/>
                <a:ext cx="579133" cy="664220"/>
                <a:chOff x="6533585" y="879312"/>
                <a:chExt cx="579133" cy="664220"/>
              </a:xfrm>
            </p:grpSpPr>
            <p:sp>
              <p:nvSpPr>
                <p:cNvPr id="78" name="Freeform 54">
                  <a:extLst>
                    <a:ext uri="{FF2B5EF4-FFF2-40B4-BE49-F238E27FC236}">
                      <a16:creationId xmlns:a16="http://schemas.microsoft.com/office/drawing/2014/main" id="{6AD4379E-3568-446D-B1E3-B3CA7F126A86}"/>
                    </a:ext>
                  </a:extLst>
                </p:cNvPr>
                <p:cNvSpPr>
                  <a:spLocks noChangeArrowheads="1"/>
                </p:cNvSpPr>
                <p:nvPr/>
              </p:nvSpPr>
              <p:spPr bwMode="auto">
                <a:xfrm>
                  <a:off x="6533585" y="879312"/>
                  <a:ext cx="579133" cy="664220"/>
                </a:xfrm>
                <a:custGeom>
                  <a:avLst/>
                  <a:gdLst>
                    <a:gd name="T0" fmla="*/ 459 w 931"/>
                    <a:gd name="T1" fmla="*/ 1068 h 1069"/>
                    <a:gd name="T2" fmla="*/ 459 w 931"/>
                    <a:gd name="T3" fmla="*/ 1068 h 1069"/>
                    <a:gd name="T4" fmla="*/ 665 w 931"/>
                    <a:gd name="T5" fmla="*/ 884 h 1069"/>
                    <a:gd name="T6" fmla="*/ 930 w 931"/>
                    <a:gd name="T7" fmla="*/ 459 h 1069"/>
                    <a:gd name="T8" fmla="*/ 459 w 931"/>
                    <a:gd name="T9" fmla="*/ 0 h 1069"/>
                    <a:gd name="T10" fmla="*/ 0 w 931"/>
                    <a:gd name="T11" fmla="*/ 459 h 1069"/>
                    <a:gd name="T12" fmla="*/ 263 w 931"/>
                    <a:gd name="T13" fmla="*/ 884 h 1069"/>
                    <a:gd name="T14" fmla="*/ 459 w 931"/>
                    <a:gd name="T15" fmla="*/ 1068 h 1069"/>
                    <a:gd name="T16" fmla="*/ 80 w 931"/>
                    <a:gd name="T17" fmla="*/ 459 h 1069"/>
                    <a:gd name="T18" fmla="*/ 80 w 931"/>
                    <a:gd name="T19" fmla="*/ 459 h 1069"/>
                    <a:gd name="T20" fmla="*/ 459 w 931"/>
                    <a:gd name="T21" fmla="*/ 80 h 1069"/>
                    <a:gd name="T22" fmla="*/ 838 w 931"/>
                    <a:gd name="T23" fmla="*/ 459 h 1069"/>
                    <a:gd name="T24" fmla="*/ 459 w 931"/>
                    <a:gd name="T25" fmla="*/ 850 h 1069"/>
                    <a:gd name="T26" fmla="*/ 80 w 931"/>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1" h="1069">
                      <a:moveTo>
                        <a:pt x="459" y="1068"/>
                      </a:moveTo>
                      <a:lnTo>
                        <a:pt x="459" y="1068"/>
                      </a:lnTo>
                      <a:cubicBezTo>
                        <a:pt x="665" y="884"/>
                        <a:pt x="665" y="884"/>
                        <a:pt x="665" y="884"/>
                      </a:cubicBezTo>
                      <a:cubicBezTo>
                        <a:pt x="826" y="815"/>
                        <a:pt x="930" y="655"/>
                        <a:pt x="930" y="459"/>
                      </a:cubicBezTo>
                      <a:cubicBezTo>
                        <a:pt x="930" y="207"/>
                        <a:pt x="723" y="0"/>
                        <a:pt x="459" y="0"/>
                      </a:cubicBezTo>
                      <a:cubicBezTo>
                        <a:pt x="206" y="0"/>
                        <a:pt x="0" y="207"/>
                        <a:pt x="0" y="459"/>
                      </a:cubicBezTo>
                      <a:cubicBezTo>
                        <a:pt x="0" y="655"/>
                        <a:pt x="103" y="815"/>
                        <a:pt x="263" y="884"/>
                      </a:cubicBezTo>
                      <a:lnTo>
                        <a:pt x="459" y="1068"/>
                      </a:lnTo>
                      <a:close/>
                      <a:moveTo>
                        <a:pt x="80" y="459"/>
                      </a:moveTo>
                      <a:lnTo>
                        <a:pt x="80" y="459"/>
                      </a:lnTo>
                      <a:cubicBezTo>
                        <a:pt x="80" y="253"/>
                        <a:pt x="252" y="80"/>
                        <a:pt x="459" y="80"/>
                      </a:cubicBezTo>
                      <a:cubicBezTo>
                        <a:pt x="677" y="80"/>
                        <a:pt x="838" y="253"/>
                        <a:pt x="838" y="459"/>
                      </a:cubicBezTo>
                      <a:cubicBezTo>
                        <a:pt x="838" y="678"/>
                        <a:pt x="677" y="850"/>
                        <a:pt x="459" y="850"/>
                      </a:cubicBezTo>
                      <a:cubicBezTo>
                        <a:pt x="252" y="850"/>
                        <a:pt x="80" y="678"/>
                        <a:pt x="80"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sp>
              <p:nvSpPr>
                <p:cNvPr id="79" name="TextBox 85">
                  <a:extLst>
                    <a:ext uri="{FF2B5EF4-FFF2-40B4-BE49-F238E27FC236}">
                      <a16:creationId xmlns:a16="http://schemas.microsoft.com/office/drawing/2014/main" id="{BBD20033-097E-456F-9207-ED1035672A4E}"/>
                    </a:ext>
                  </a:extLst>
                </p:cNvPr>
                <p:cNvSpPr txBox="1"/>
                <p:nvPr/>
              </p:nvSpPr>
              <p:spPr>
                <a:xfrm>
                  <a:off x="6565863" y="999488"/>
                  <a:ext cx="503094" cy="369332"/>
                </a:xfrm>
                <a:prstGeom prst="rect">
                  <a:avLst/>
                </a:prstGeom>
                <a:noFill/>
              </p:spPr>
              <p:txBody>
                <a:bodyPr wrap="square" rtlCol="0">
                  <a:spAutoFit/>
                </a:bodyPr>
                <a:lstStyle/>
                <a:p>
                  <a:pPr algn="ctr"/>
                  <a:r>
                    <a:rPr lang="en-US" b="1" dirty="0">
                      <a:solidFill>
                        <a:schemeClr val="bg1"/>
                      </a:solidFill>
                    </a:rPr>
                    <a:t>7</a:t>
                  </a:r>
                </a:p>
              </p:txBody>
            </p:sp>
          </p:grpSp>
        </p:grpSp>
      </p:grpSp>
      <p:grpSp>
        <p:nvGrpSpPr>
          <p:cNvPr id="82" name="Group 88">
            <a:extLst>
              <a:ext uri="{FF2B5EF4-FFF2-40B4-BE49-F238E27FC236}">
                <a16:creationId xmlns:a16="http://schemas.microsoft.com/office/drawing/2014/main" id="{A11AEB76-7847-4428-8A78-7B161C097065}"/>
              </a:ext>
            </a:extLst>
          </p:cNvPr>
          <p:cNvGrpSpPr/>
          <p:nvPr/>
        </p:nvGrpSpPr>
        <p:grpSpPr>
          <a:xfrm>
            <a:off x="7874279" y="670283"/>
            <a:ext cx="587368" cy="664220"/>
            <a:chOff x="9804103" y="329365"/>
            <a:chExt cx="587368" cy="664220"/>
          </a:xfrm>
        </p:grpSpPr>
        <p:grpSp>
          <p:nvGrpSpPr>
            <p:cNvPr id="83" name="Group 70">
              <a:extLst>
                <a:ext uri="{FF2B5EF4-FFF2-40B4-BE49-F238E27FC236}">
                  <a16:creationId xmlns:a16="http://schemas.microsoft.com/office/drawing/2014/main" id="{A5AEBEA5-CE23-4734-A835-CDED29183E5C}"/>
                </a:ext>
              </a:extLst>
            </p:cNvPr>
            <p:cNvGrpSpPr/>
            <p:nvPr/>
          </p:nvGrpSpPr>
          <p:grpSpPr>
            <a:xfrm>
              <a:off x="9804103" y="329365"/>
              <a:ext cx="587368" cy="664220"/>
              <a:chOff x="9804103" y="329365"/>
              <a:chExt cx="587368" cy="664220"/>
            </a:xfrm>
          </p:grpSpPr>
          <p:sp>
            <p:nvSpPr>
              <p:cNvPr id="85" name="Freeform 60">
                <a:extLst>
                  <a:ext uri="{FF2B5EF4-FFF2-40B4-BE49-F238E27FC236}">
                    <a16:creationId xmlns:a16="http://schemas.microsoft.com/office/drawing/2014/main" id="{8D980E12-8E9B-46B5-B11C-78D816EB7461}"/>
                  </a:ext>
                </a:extLst>
              </p:cNvPr>
              <p:cNvSpPr>
                <a:spLocks noChangeArrowheads="1"/>
              </p:cNvSpPr>
              <p:nvPr/>
            </p:nvSpPr>
            <p:spPr bwMode="auto">
              <a:xfrm>
                <a:off x="9905656" y="430920"/>
                <a:ext cx="387005" cy="378770"/>
              </a:xfrm>
              <a:custGeom>
                <a:avLst/>
                <a:gdLst>
                  <a:gd name="T0" fmla="*/ 620 w 621"/>
                  <a:gd name="T1" fmla="*/ 298 h 609"/>
                  <a:gd name="T2" fmla="*/ 620 w 621"/>
                  <a:gd name="T3" fmla="*/ 298 h 609"/>
                  <a:gd name="T4" fmla="*/ 310 w 621"/>
                  <a:gd name="T5" fmla="*/ 0 h 609"/>
                  <a:gd name="T6" fmla="*/ 0 w 621"/>
                  <a:gd name="T7" fmla="*/ 298 h 609"/>
                  <a:gd name="T8" fmla="*/ 310 w 621"/>
                  <a:gd name="T9" fmla="*/ 608 h 609"/>
                  <a:gd name="T10" fmla="*/ 620 w 621"/>
                  <a:gd name="T11" fmla="*/ 298 h 609"/>
                </a:gdLst>
                <a:ahLst/>
                <a:cxnLst>
                  <a:cxn ang="0">
                    <a:pos x="T0" y="T1"/>
                  </a:cxn>
                  <a:cxn ang="0">
                    <a:pos x="T2" y="T3"/>
                  </a:cxn>
                  <a:cxn ang="0">
                    <a:pos x="T4" y="T5"/>
                  </a:cxn>
                  <a:cxn ang="0">
                    <a:pos x="T6" y="T7"/>
                  </a:cxn>
                  <a:cxn ang="0">
                    <a:pos x="T8" y="T9"/>
                  </a:cxn>
                  <a:cxn ang="0">
                    <a:pos x="T10" y="T11"/>
                  </a:cxn>
                </a:cxnLst>
                <a:rect l="0" t="0" r="r" b="b"/>
                <a:pathLst>
                  <a:path w="621" h="609">
                    <a:moveTo>
                      <a:pt x="620" y="298"/>
                    </a:moveTo>
                    <a:lnTo>
                      <a:pt x="620" y="298"/>
                    </a:lnTo>
                    <a:cubicBezTo>
                      <a:pt x="620" y="138"/>
                      <a:pt x="483" y="0"/>
                      <a:pt x="310" y="0"/>
                    </a:cubicBezTo>
                    <a:cubicBezTo>
                      <a:pt x="138" y="0"/>
                      <a:pt x="0" y="138"/>
                      <a:pt x="0" y="298"/>
                    </a:cubicBezTo>
                    <a:cubicBezTo>
                      <a:pt x="0" y="471"/>
                      <a:pt x="138" y="608"/>
                      <a:pt x="310" y="608"/>
                    </a:cubicBezTo>
                    <a:cubicBezTo>
                      <a:pt x="483" y="608"/>
                      <a:pt x="620" y="471"/>
                      <a:pt x="620" y="298"/>
                    </a:cubicBezTo>
                  </a:path>
                </a:pathLst>
              </a:custGeom>
              <a:solidFill>
                <a:srgbClr val="00AD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 name="Freeform 61">
                <a:extLst>
                  <a:ext uri="{FF2B5EF4-FFF2-40B4-BE49-F238E27FC236}">
                    <a16:creationId xmlns:a16="http://schemas.microsoft.com/office/drawing/2014/main" id="{20D1BA62-1E2C-4603-B618-094FCEB5A8B4}"/>
                  </a:ext>
                </a:extLst>
              </p:cNvPr>
              <p:cNvSpPr>
                <a:spLocks noChangeArrowheads="1"/>
              </p:cNvSpPr>
              <p:nvPr/>
            </p:nvSpPr>
            <p:spPr bwMode="auto">
              <a:xfrm>
                <a:off x="9889188" y="417196"/>
                <a:ext cx="414452" cy="408963"/>
              </a:xfrm>
              <a:custGeom>
                <a:avLst/>
                <a:gdLst>
                  <a:gd name="T0" fmla="*/ 666 w 667"/>
                  <a:gd name="T1" fmla="*/ 321 h 656"/>
                  <a:gd name="T2" fmla="*/ 666 w 667"/>
                  <a:gd name="T3" fmla="*/ 321 h 656"/>
                  <a:gd name="T4" fmla="*/ 333 w 667"/>
                  <a:gd name="T5" fmla="*/ 0 h 656"/>
                  <a:gd name="T6" fmla="*/ 0 w 667"/>
                  <a:gd name="T7" fmla="*/ 321 h 656"/>
                  <a:gd name="T8" fmla="*/ 333 w 667"/>
                  <a:gd name="T9" fmla="*/ 655 h 656"/>
                  <a:gd name="T10" fmla="*/ 666 w 667"/>
                  <a:gd name="T11" fmla="*/ 321 h 656"/>
                  <a:gd name="T12" fmla="*/ 46 w 667"/>
                  <a:gd name="T13" fmla="*/ 321 h 656"/>
                  <a:gd name="T14" fmla="*/ 46 w 667"/>
                  <a:gd name="T15" fmla="*/ 321 h 656"/>
                  <a:gd name="T16" fmla="*/ 333 w 667"/>
                  <a:gd name="T17" fmla="*/ 46 h 656"/>
                  <a:gd name="T18" fmla="*/ 620 w 667"/>
                  <a:gd name="T19" fmla="*/ 321 h 656"/>
                  <a:gd name="T20" fmla="*/ 333 w 667"/>
                  <a:gd name="T21" fmla="*/ 609 h 656"/>
                  <a:gd name="T22" fmla="*/ 46 w 667"/>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656">
                    <a:moveTo>
                      <a:pt x="666" y="321"/>
                    </a:moveTo>
                    <a:lnTo>
                      <a:pt x="666" y="321"/>
                    </a:lnTo>
                    <a:cubicBezTo>
                      <a:pt x="666" y="149"/>
                      <a:pt x="517" y="0"/>
                      <a:pt x="333" y="0"/>
                    </a:cubicBezTo>
                    <a:cubicBezTo>
                      <a:pt x="150" y="0"/>
                      <a:pt x="0" y="149"/>
                      <a:pt x="0" y="321"/>
                    </a:cubicBezTo>
                    <a:cubicBezTo>
                      <a:pt x="0" y="505"/>
                      <a:pt x="150" y="655"/>
                      <a:pt x="333" y="655"/>
                    </a:cubicBezTo>
                    <a:cubicBezTo>
                      <a:pt x="517" y="655"/>
                      <a:pt x="666" y="505"/>
                      <a:pt x="666" y="321"/>
                    </a:cubicBezTo>
                    <a:close/>
                    <a:moveTo>
                      <a:pt x="46" y="321"/>
                    </a:moveTo>
                    <a:lnTo>
                      <a:pt x="46" y="321"/>
                    </a:lnTo>
                    <a:cubicBezTo>
                      <a:pt x="46" y="172"/>
                      <a:pt x="173" y="46"/>
                      <a:pt x="333" y="46"/>
                    </a:cubicBezTo>
                    <a:cubicBezTo>
                      <a:pt x="494" y="46"/>
                      <a:pt x="620" y="172"/>
                      <a:pt x="620" y="321"/>
                    </a:cubicBezTo>
                    <a:cubicBezTo>
                      <a:pt x="620" y="482"/>
                      <a:pt x="494" y="609"/>
                      <a:pt x="333" y="609"/>
                    </a:cubicBezTo>
                    <a:cubicBezTo>
                      <a:pt x="173" y="609"/>
                      <a:pt x="46" y="482"/>
                      <a:pt x="46" y="321"/>
                    </a:cubicBezTo>
                    <a:close/>
                  </a:path>
                </a:pathLst>
              </a:custGeom>
              <a:solidFill>
                <a:schemeClr val="bg1"/>
              </a:solidFill>
              <a:ln>
                <a:noFill/>
              </a:ln>
              <a:effectLst/>
            </p:spPr>
            <p:txBody>
              <a:bodyPr wrap="none" anchor="ctr"/>
              <a:lstStyle/>
              <a:p>
                <a:endParaRPr lang="en-US"/>
              </a:p>
            </p:txBody>
          </p:sp>
          <p:sp>
            <p:nvSpPr>
              <p:cNvPr id="87" name="Freeform 62">
                <a:extLst>
                  <a:ext uri="{FF2B5EF4-FFF2-40B4-BE49-F238E27FC236}">
                    <a16:creationId xmlns:a16="http://schemas.microsoft.com/office/drawing/2014/main" id="{0DA68567-8D3C-4662-AC8E-65AA17C5460D}"/>
                  </a:ext>
                </a:extLst>
              </p:cNvPr>
              <p:cNvSpPr>
                <a:spLocks noChangeArrowheads="1"/>
              </p:cNvSpPr>
              <p:nvPr/>
            </p:nvSpPr>
            <p:spPr bwMode="auto">
              <a:xfrm>
                <a:off x="9804103" y="329365"/>
                <a:ext cx="587368" cy="664220"/>
              </a:xfrm>
              <a:custGeom>
                <a:avLst/>
                <a:gdLst>
                  <a:gd name="T0" fmla="*/ 470 w 942"/>
                  <a:gd name="T1" fmla="*/ 1068 h 1069"/>
                  <a:gd name="T2" fmla="*/ 470 w 942"/>
                  <a:gd name="T3" fmla="*/ 1068 h 1069"/>
                  <a:gd name="T4" fmla="*/ 665 w 942"/>
                  <a:gd name="T5" fmla="*/ 884 h 1069"/>
                  <a:gd name="T6" fmla="*/ 941 w 942"/>
                  <a:gd name="T7" fmla="*/ 459 h 1069"/>
                  <a:gd name="T8" fmla="*/ 470 w 942"/>
                  <a:gd name="T9" fmla="*/ 0 h 1069"/>
                  <a:gd name="T10" fmla="*/ 0 w 942"/>
                  <a:gd name="T11" fmla="*/ 459 h 1069"/>
                  <a:gd name="T12" fmla="*/ 275 w 942"/>
                  <a:gd name="T13" fmla="*/ 884 h 1069"/>
                  <a:gd name="T14" fmla="*/ 470 w 942"/>
                  <a:gd name="T15" fmla="*/ 1068 h 1069"/>
                  <a:gd name="T16" fmla="*/ 91 w 942"/>
                  <a:gd name="T17" fmla="*/ 459 h 1069"/>
                  <a:gd name="T18" fmla="*/ 91 w 942"/>
                  <a:gd name="T19" fmla="*/ 459 h 1069"/>
                  <a:gd name="T20" fmla="*/ 470 w 942"/>
                  <a:gd name="T21" fmla="*/ 80 h 1069"/>
                  <a:gd name="T22" fmla="*/ 849 w 942"/>
                  <a:gd name="T23" fmla="*/ 459 h 1069"/>
                  <a:gd name="T24" fmla="*/ 470 w 942"/>
                  <a:gd name="T25" fmla="*/ 850 h 1069"/>
                  <a:gd name="T26" fmla="*/ 91 w 942"/>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069">
                    <a:moveTo>
                      <a:pt x="470" y="1068"/>
                    </a:moveTo>
                    <a:lnTo>
                      <a:pt x="470" y="1068"/>
                    </a:lnTo>
                    <a:cubicBezTo>
                      <a:pt x="665" y="884"/>
                      <a:pt x="665" y="884"/>
                      <a:pt x="665" y="884"/>
                    </a:cubicBezTo>
                    <a:cubicBezTo>
                      <a:pt x="826" y="815"/>
                      <a:pt x="941" y="655"/>
                      <a:pt x="941" y="459"/>
                    </a:cubicBezTo>
                    <a:cubicBezTo>
                      <a:pt x="941" y="207"/>
                      <a:pt x="734" y="0"/>
                      <a:pt x="470" y="0"/>
                    </a:cubicBezTo>
                    <a:cubicBezTo>
                      <a:pt x="206" y="0"/>
                      <a:pt x="0" y="207"/>
                      <a:pt x="0" y="459"/>
                    </a:cubicBezTo>
                    <a:cubicBezTo>
                      <a:pt x="0" y="655"/>
                      <a:pt x="114" y="815"/>
                      <a:pt x="275" y="884"/>
                    </a:cubicBezTo>
                    <a:lnTo>
                      <a:pt x="470" y="1068"/>
                    </a:lnTo>
                    <a:close/>
                    <a:moveTo>
                      <a:pt x="91" y="459"/>
                    </a:moveTo>
                    <a:lnTo>
                      <a:pt x="91" y="459"/>
                    </a:lnTo>
                    <a:cubicBezTo>
                      <a:pt x="91" y="253"/>
                      <a:pt x="264" y="80"/>
                      <a:pt x="470" y="80"/>
                    </a:cubicBezTo>
                    <a:cubicBezTo>
                      <a:pt x="677" y="80"/>
                      <a:pt x="849" y="253"/>
                      <a:pt x="849" y="459"/>
                    </a:cubicBezTo>
                    <a:cubicBezTo>
                      <a:pt x="849" y="678"/>
                      <a:pt x="677" y="850"/>
                      <a:pt x="470" y="850"/>
                    </a:cubicBezTo>
                    <a:cubicBezTo>
                      <a:pt x="264" y="850"/>
                      <a:pt x="91" y="678"/>
                      <a:pt x="91"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sp>
            <p:nvSpPr>
              <p:cNvPr id="88" name="Freeform 63">
                <a:extLst>
                  <a:ext uri="{FF2B5EF4-FFF2-40B4-BE49-F238E27FC236}">
                    <a16:creationId xmlns:a16="http://schemas.microsoft.com/office/drawing/2014/main" id="{CB28A5C6-A882-4E62-9B40-D64E8266081A}"/>
                  </a:ext>
                </a:extLst>
              </p:cNvPr>
              <p:cNvSpPr>
                <a:spLocks noChangeArrowheads="1"/>
              </p:cNvSpPr>
              <p:nvPr/>
            </p:nvSpPr>
            <p:spPr bwMode="auto">
              <a:xfrm>
                <a:off x="10040148" y="458367"/>
                <a:ext cx="107043" cy="49405"/>
              </a:xfrm>
              <a:custGeom>
                <a:avLst/>
                <a:gdLst>
                  <a:gd name="T0" fmla="*/ 173 w 174"/>
                  <a:gd name="T1" fmla="*/ 34 h 81"/>
                  <a:gd name="T2" fmla="*/ 173 w 174"/>
                  <a:gd name="T3" fmla="*/ 34 h 81"/>
                  <a:gd name="T4" fmla="*/ 92 w 174"/>
                  <a:gd name="T5" fmla="*/ 0 h 81"/>
                  <a:gd name="T6" fmla="*/ 0 w 174"/>
                  <a:gd name="T7" fmla="*/ 34 h 81"/>
                  <a:gd name="T8" fmla="*/ 92 w 174"/>
                  <a:gd name="T9" fmla="*/ 80 h 81"/>
                  <a:gd name="T10" fmla="*/ 173 w 174"/>
                  <a:gd name="T11" fmla="*/ 34 h 81"/>
                </a:gdLst>
                <a:ahLst/>
                <a:cxnLst>
                  <a:cxn ang="0">
                    <a:pos x="T0" y="T1"/>
                  </a:cxn>
                  <a:cxn ang="0">
                    <a:pos x="T2" y="T3"/>
                  </a:cxn>
                  <a:cxn ang="0">
                    <a:pos x="T4" y="T5"/>
                  </a:cxn>
                  <a:cxn ang="0">
                    <a:pos x="T6" y="T7"/>
                  </a:cxn>
                  <a:cxn ang="0">
                    <a:pos x="T8" y="T9"/>
                  </a:cxn>
                  <a:cxn ang="0">
                    <a:pos x="T10" y="T11"/>
                  </a:cxn>
                </a:cxnLst>
                <a:rect l="0" t="0" r="r" b="b"/>
                <a:pathLst>
                  <a:path w="174" h="81">
                    <a:moveTo>
                      <a:pt x="173" y="34"/>
                    </a:moveTo>
                    <a:lnTo>
                      <a:pt x="173" y="34"/>
                    </a:lnTo>
                    <a:cubicBezTo>
                      <a:pt x="173" y="11"/>
                      <a:pt x="138" y="0"/>
                      <a:pt x="92" y="0"/>
                    </a:cubicBezTo>
                    <a:cubicBezTo>
                      <a:pt x="35" y="0"/>
                      <a:pt x="0" y="11"/>
                      <a:pt x="0" y="34"/>
                    </a:cubicBezTo>
                    <a:cubicBezTo>
                      <a:pt x="0" y="57"/>
                      <a:pt x="35" y="80"/>
                      <a:pt x="92" y="80"/>
                    </a:cubicBezTo>
                    <a:cubicBezTo>
                      <a:pt x="138" y="80"/>
                      <a:pt x="173" y="57"/>
                      <a:pt x="173" y="34"/>
                    </a:cubicBezTo>
                  </a:path>
                </a:pathLst>
              </a:custGeom>
              <a:solidFill>
                <a:srgbClr val="81CBC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84" name="TextBox 87">
              <a:extLst>
                <a:ext uri="{FF2B5EF4-FFF2-40B4-BE49-F238E27FC236}">
                  <a16:creationId xmlns:a16="http://schemas.microsoft.com/office/drawing/2014/main" id="{3A8774DC-F6C3-4ED7-84A1-96D5D9BC10E1}"/>
                </a:ext>
              </a:extLst>
            </p:cNvPr>
            <p:cNvSpPr txBox="1"/>
            <p:nvPr/>
          </p:nvSpPr>
          <p:spPr>
            <a:xfrm>
              <a:off x="9842120" y="435341"/>
              <a:ext cx="503094" cy="369332"/>
            </a:xfrm>
            <a:prstGeom prst="rect">
              <a:avLst/>
            </a:prstGeom>
            <a:noFill/>
          </p:spPr>
          <p:txBody>
            <a:bodyPr wrap="square" rtlCol="0">
              <a:spAutoFit/>
            </a:bodyPr>
            <a:lstStyle/>
            <a:p>
              <a:pPr algn="ctr"/>
              <a:r>
                <a:rPr lang="en-US" b="1" dirty="0">
                  <a:solidFill>
                    <a:schemeClr val="bg1"/>
                  </a:solidFill>
                </a:rPr>
                <a:t>8</a:t>
              </a:r>
            </a:p>
          </p:txBody>
        </p:sp>
      </p:grpSp>
      <p:sp>
        <p:nvSpPr>
          <p:cNvPr id="91" name="TextBox 79">
            <a:extLst>
              <a:ext uri="{FF2B5EF4-FFF2-40B4-BE49-F238E27FC236}">
                <a16:creationId xmlns:a16="http://schemas.microsoft.com/office/drawing/2014/main" id="{B48E5CD8-2A35-4C30-8878-41E312DC4FC8}"/>
              </a:ext>
            </a:extLst>
          </p:cNvPr>
          <p:cNvSpPr txBox="1"/>
          <p:nvPr/>
        </p:nvSpPr>
        <p:spPr>
          <a:xfrm>
            <a:off x="2652885" y="2514747"/>
            <a:ext cx="1790334" cy="452961"/>
          </a:xfrm>
          <a:prstGeom prst="rect">
            <a:avLst/>
          </a:prstGeom>
          <a:noFill/>
        </p:spPr>
        <p:txBody>
          <a:bodyPr wrap="square" bIns="0" rtlCol="0">
            <a:noAutofit/>
          </a:bodyPr>
          <a:lstStyle/>
          <a:p>
            <a:pPr algn="ctr"/>
            <a:r>
              <a:rPr lang="en-US" b="1" dirty="0"/>
              <a:t>Kahoot</a:t>
            </a:r>
            <a:endParaRPr lang="en-US" sz="1600" b="1" dirty="0">
              <a:solidFill>
                <a:schemeClr val="tx1">
                  <a:lumMod val="75000"/>
                  <a:lumOff val="25000"/>
                </a:schemeClr>
              </a:solidFill>
            </a:endParaRPr>
          </a:p>
        </p:txBody>
      </p:sp>
      <p:pic>
        <p:nvPicPr>
          <p:cNvPr id="92" name="صورة 91">
            <a:extLst>
              <a:ext uri="{FF2B5EF4-FFF2-40B4-BE49-F238E27FC236}">
                <a16:creationId xmlns:a16="http://schemas.microsoft.com/office/drawing/2014/main" id="{DC70FD3B-BFE5-49DA-9661-F1C0820AB1F5}"/>
              </a:ext>
            </a:extLst>
          </p:cNvPr>
          <p:cNvPicPr>
            <a:picLocks noChangeAspect="1"/>
          </p:cNvPicPr>
          <p:nvPr/>
        </p:nvPicPr>
        <p:blipFill>
          <a:blip r:embed="rId2"/>
          <a:srcRect/>
          <a:stretch/>
        </p:blipFill>
        <p:spPr>
          <a:xfrm>
            <a:off x="2921607" y="3068476"/>
            <a:ext cx="1250664" cy="1700208"/>
          </a:xfrm>
          <a:prstGeom prst="rect">
            <a:avLst/>
          </a:prstGeom>
          <a:ln>
            <a:noFill/>
          </a:ln>
          <a:effectLst>
            <a:softEdge rad="112500"/>
          </a:effectLst>
        </p:spPr>
      </p:pic>
      <p:sp>
        <p:nvSpPr>
          <p:cNvPr id="93" name="TextBox 112">
            <a:extLst>
              <a:ext uri="{FF2B5EF4-FFF2-40B4-BE49-F238E27FC236}">
                <a16:creationId xmlns:a16="http://schemas.microsoft.com/office/drawing/2014/main" id="{332BE3C0-5730-401B-BC28-1FFCE4965C21}"/>
              </a:ext>
            </a:extLst>
          </p:cNvPr>
          <p:cNvSpPr txBox="1"/>
          <p:nvPr/>
        </p:nvSpPr>
        <p:spPr>
          <a:xfrm>
            <a:off x="4362449" y="2533577"/>
            <a:ext cx="1302111" cy="452962"/>
          </a:xfrm>
          <a:prstGeom prst="rect">
            <a:avLst/>
          </a:prstGeom>
          <a:noFill/>
        </p:spPr>
        <p:txBody>
          <a:bodyPr wrap="square" bIns="0" rtlCol="0">
            <a:noAutofit/>
          </a:bodyPr>
          <a:lstStyle/>
          <a:p>
            <a:pPr algn="ctr"/>
            <a:r>
              <a:rPr lang="en-US" b="1" dirty="0"/>
              <a:t>Word wall</a:t>
            </a:r>
            <a:endParaRPr lang="en-US" sz="1600" b="1" dirty="0">
              <a:solidFill>
                <a:schemeClr val="tx1">
                  <a:lumMod val="75000"/>
                  <a:lumOff val="25000"/>
                </a:schemeClr>
              </a:solidFill>
            </a:endParaRPr>
          </a:p>
        </p:txBody>
      </p:sp>
      <p:pic>
        <p:nvPicPr>
          <p:cNvPr id="94" name="صورة 93">
            <a:extLst>
              <a:ext uri="{FF2B5EF4-FFF2-40B4-BE49-F238E27FC236}">
                <a16:creationId xmlns:a16="http://schemas.microsoft.com/office/drawing/2014/main" id="{49E26456-60EE-4C71-B91B-E1470C88739D}"/>
              </a:ext>
            </a:extLst>
          </p:cNvPr>
          <p:cNvPicPr>
            <a:picLocks noChangeAspect="1"/>
          </p:cNvPicPr>
          <p:nvPr/>
        </p:nvPicPr>
        <p:blipFill rotWithShape="1">
          <a:blip r:embed="rId3"/>
          <a:srcRect r="75948"/>
          <a:stretch/>
        </p:blipFill>
        <p:spPr>
          <a:xfrm>
            <a:off x="4450990" y="3083079"/>
            <a:ext cx="1302111" cy="1700201"/>
          </a:xfrm>
          <a:prstGeom prst="rect">
            <a:avLst/>
          </a:prstGeom>
          <a:ln>
            <a:noFill/>
          </a:ln>
          <a:effectLst>
            <a:softEdge rad="112500"/>
          </a:effectLst>
        </p:spPr>
      </p:pic>
      <p:sp>
        <p:nvSpPr>
          <p:cNvPr id="95" name="TextBox 117">
            <a:extLst>
              <a:ext uri="{FF2B5EF4-FFF2-40B4-BE49-F238E27FC236}">
                <a16:creationId xmlns:a16="http://schemas.microsoft.com/office/drawing/2014/main" id="{FFB0B451-4028-4910-A20E-E9EFD30F8B6A}"/>
              </a:ext>
            </a:extLst>
          </p:cNvPr>
          <p:cNvSpPr txBox="1"/>
          <p:nvPr/>
        </p:nvSpPr>
        <p:spPr>
          <a:xfrm>
            <a:off x="5632275" y="2487861"/>
            <a:ext cx="1790334" cy="334454"/>
          </a:xfrm>
          <a:prstGeom prst="rect">
            <a:avLst/>
          </a:prstGeom>
          <a:noFill/>
        </p:spPr>
        <p:txBody>
          <a:bodyPr wrap="square" bIns="0" rtlCol="0">
            <a:noAutofit/>
          </a:bodyPr>
          <a:lstStyle/>
          <a:p>
            <a:pPr algn="ctr"/>
            <a:r>
              <a:rPr lang="en-US" b="1" dirty="0" err="1"/>
              <a:t>socrative</a:t>
            </a:r>
            <a:r>
              <a:rPr lang="en-US" sz="1600" b="1" dirty="0">
                <a:solidFill>
                  <a:schemeClr val="tx1">
                    <a:lumMod val="75000"/>
                    <a:lumOff val="25000"/>
                  </a:schemeClr>
                </a:solidFill>
              </a:rPr>
              <a:t> </a:t>
            </a:r>
          </a:p>
          <a:p>
            <a:pPr algn="ctr"/>
            <a:r>
              <a:rPr lang="en-US" sz="1600" b="1" dirty="0">
                <a:solidFill>
                  <a:schemeClr val="tx1">
                    <a:lumMod val="75000"/>
                    <a:lumOff val="25000"/>
                  </a:schemeClr>
                </a:solidFill>
              </a:rPr>
              <a:t> </a:t>
            </a:r>
          </a:p>
        </p:txBody>
      </p:sp>
      <p:pic>
        <p:nvPicPr>
          <p:cNvPr id="96" name="صورة 95">
            <a:extLst>
              <a:ext uri="{FF2B5EF4-FFF2-40B4-BE49-F238E27FC236}">
                <a16:creationId xmlns:a16="http://schemas.microsoft.com/office/drawing/2014/main" id="{EC948A32-D606-46D8-A5A6-236678364E7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863040" y="3150829"/>
            <a:ext cx="1512700" cy="1632451"/>
          </a:xfrm>
          <a:prstGeom prst="rect">
            <a:avLst/>
          </a:prstGeom>
          <a:ln>
            <a:noFill/>
          </a:ln>
          <a:effectLst>
            <a:softEdge rad="112500"/>
          </a:effectLst>
        </p:spPr>
      </p:pic>
      <p:sp>
        <p:nvSpPr>
          <p:cNvPr id="97" name="TextBox 117">
            <a:extLst>
              <a:ext uri="{FF2B5EF4-FFF2-40B4-BE49-F238E27FC236}">
                <a16:creationId xmlns:a16="http://schemas.microsoft.com/office/drawing/2014/main" id="{26ECD7F9-CAD9-4767-AD05-F3A892AE3CC1}"/>
              </a:ext>
            </a:extLst>
          </p:cNvPr>
          <p:cNvSpPr txBox="1"/>
          <p:nvPr/>
        </p:nvSpPr>
        <p:spPr>
          <a:xfrm>
            <a:off x="7268676" y="2441411"/>
            <a:ext cx="1790334" cy="334454"/>
          </a:xfrm>
          <a:prstGeom prst="rect">
            <a:avLst/>
          </a:prstGeom>
          <a:noFill/>
        </p:spPr>
        <p:txBody>
          <a:bodyPr wrap="square" bIns="0" rtlCol="0">
            <a:noAutofit/>
          </a:bodyPr>
          <a:lstStyle/>
          <a:p>
            <a:pPr algn="ctr"/>
            <a:r>
              <a:rPr lang="en-US" b="1" dirty="0"/>
              <a:t>wizer.me</a:t>
            </a:r>
            <a:r>
              <a:rPr lang="en-US" sz="1600" b="1" dirty="0">
                <a:solidFill>
                  <a:schemeClr val="tx1">
                    <a:lumMod val="75000"/>
                    <a:lumOff val="25000"/>
                  </a:schemeClr>
                </a:solidFill>
              </a:rPr>
              <a:t> </a:t>
            </a:r>
          </a:p>
          <a:p>
            <a:pPr algn="ctr"/>
            <a:r>
              <a:rPr lang="en-US" sz="1600" b="1" dirty="0">
                <a:solidFill>
                  <a:schemeClr val="tx1">
                    <a:lumMod val="75000"/>
                    <a:lumOff val="25000"/>
                  </a:schemeClr>
                </a:solidFill>
              </a:rPr>
              <a:t> </a:t>
            </a:r>
          </a:p>
        </p:txBody>
      </p:sp>
      <p:pic>
        <p:nvPicPr>
          <p:cNvPr id="98" name="صورة 97">
            <a:extLst>
              <a:ext uri="{FF2B5EF4-FFF2-40B4-BE49-F238E27FC236}">
                <a16:creationId xmlns:a16="http://schemas.microsoft.com/office/drawing/2014/main" id="{EAF8DA93-A951-496F-8E0F-68AB2BE46A3D}"/>
              </a:ext>
            </a:extLst>
          </p:cNvPr>
          <p:cNvPicPr>
            <a:picLocks noChangeAspect="1"/>
          </p:cNvPicPr>
          <p:nvPr/>
        </p:nvPicPr>
        <p:blipFill>
          <a:blip r:embed="rId5"/>
          <a:stretch>
            <a:fillRect/>
          </a:stretch>
        </p:blipFill>
        <p:spPr>
          <a:xfrm>
            <a:off x="7546310" y="3128817"/>
            <a:ext cx="1512700" cy="1565775"/>
          </a:xfrm>
          <a:prstGeom prst="rect">
            <a:avLst/>
          </a:prstGeom>
          <a:ln>
            <a:noFill/>
          </a:ln>
          <a:effectLst>
            <a:softEdge rad="112500"/>
          </a:effectLst>
        </p:spPr>
      </p:pic>
    </p:spTree>
    <p:extLst>
      <p:ext uri="{BB962C8B-B14F-4D97-AF65-F5344CB8AC3E}">
        <p14:creationId xmlns:p14="http://schemas.microsoft.com/office/powerpoint/2010/main" val="381058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50"/>
                                        <p:tgtEl>
                                          <p:spTgt spid="20"/>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1000"/>
                                        <p:tgtEl>
                                          <p:spTgt spid="30"/>
                                        </p:tgtEl>
                                      </p:cBhvr>
                                    </p:animEffect>
                                  </p:childTnLst>
                                </p:cTn>
                              </p:par>
                              <p:par>
                                <p:cTn id="12" presetID="22" presetClass="entr" presetSubtype="8" fill="hold" nodeType="withEffect">
                                  <p:stCondLst>
                                    <p:cond delay="20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1000"/>
                                        <p:tgtEl>
                                          <p:spTgt spid="42"/>
                                        </p:tgtEl>
                                      </p:cBhvr>
                                    </p:animEffect>
                                  </p:childTnLst>
                                </p:cTn>
                              </p:par>
                            </p:childTnLst>
                          </p:cTn>
                        </p:par>
                        <p:par>
                          <p:cTn id="15" fill="hold">
                            <p:stCondLst>
                              <p:cond delay="145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1000"/>
                                        <p:tgtEl>
                                          <p:spTgt spid="23"/>
                                        </p:tgtEl>
                                      </p:cBhvr>
                                    </p:animEffect>
                                  </p:childTnLst>
                                </p:cTn>
                              </p:par>
                            </p:childTnLst>
                          </p:cTn>
                        </p:par>
                        <p:par>
                          <p:cTn id="19" fill="hold">
                            <p:stCondLst>
                              <p:cond delay="2450"/>
                            </p:stCondLst>
                            <p:childTnLst>
                              <p:par>
                                <p:cTn id="20" presetID="22" presetClass="entr" presetSubtype="4"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1000"/>
                                        <p:tgtEl>
                                          <p:spTgt spid="37"/>
                                        </p:tgtEl>
                                      </p:cBhvr>
                                    </p:animEffect>
                                  </p:childTnLst>
                                </p:cTn>
                              </p:par>
                            </p:childTnLst>
                          </p:cTn>
                        </p:par>
                        <p:par>
                          <p:cTn id="23" fill="hold">
                            <p:stCondLst>
                              <p:cond delay="3450"/>
                            </p:stCondLst>
                            <p:childTnLst>
                              <p:par>
                                <p:cTn id="24" presetID="10" presetClass="entr" presetSubtype="0"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par>
                          <p:cTn id="27" fill="hold">
                            <p:stCondLst>
                              <p:cond delay="3950"/>
                            </p:stCondLst>
                            <p:childTnLst>
                              <p:par>
                                <p:cTn id="28" presetID="47" presetClass="entr" presetSubtype="0"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1000"/>
                                        <p:tgtEl>
                                          <p:spTgt spid="57"/>
                                        </p:tgtEl>
                                      </p:cBhvr>
                                    </p:animEffect>
                                    <p:anim calcmode="lin" valueType="num">
                                      <p:cBhvr>
                                        <p:cTn id="31" dur="1000" fill="hold"/>
                                        <p:tgtEl>
                                          <p:spTgt spid="57"/>
                                        </p:tgtEl>
                                        <p:attrNameLst>
                                          <p:attrName>ppt_x</p:attrName>
                                        </p:attrNameLst>
                                      </p:cBhvr>
                                      <p:tavLst>
                                        <p:tav tm="0">
                                          <p:val>
                                            <p:strVal val="#ppt_x"/>
                                          </p:val>
                                        </p:tav>
                                        <p:tav tm="100000">
                                          <p:val>
                                            <p:strVal val="#ppt_x"/>
                                          </p:val>
                                        </p:tav>
                                      </p:tavLst>
                                    </p:anim>
                                    <p:anim calcmode="lin" valueType="num">
                                      <p:cBhvr>
                                        <p:cTn id="32" dur="1000" fill="hold"/>
                                        <p:tgtEl>
                                          <p:spTgt spid="57"/>
                                        </p:tgtEl>
                                        <p:attrNameLst>
                                          <p:attrName>ppt_y</p:attrName>
                                        </p:attrNameLst>
                                      </p:cBhvr>
                                      <p:tavLst>
                                        <p:tav tm="0">
                                          <p:val>
                                            <p:strVal val="#ppt_y-.1"/>
                                          </p:val>
                                        </p:tav>
                                        <p:tav tm="100000">
                                          <p:val>
                                            <p:strVal val="#ppt_y"/>
                                          </p:val>
                                        </p:tav>
                                      </p:tavLst>
                                    </p:anim>
                                  </p:childTnLst>
                                </p:cTn>
                              </p:par>
                            </p:childTnLst>
                          </p:cTn>
                        </p:par>
                        <p:par>
                          <p:cTn id="33" fill="hold">
                            <p:stCondLst>
                              <p:cond delay="4950"/>
                            </p:stCondLst>
                            <p:childTnLst>
                              <p:par>
                                <p:cTn id="34" presetID="47" presetClass="entr" presetSubtype="0"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1000"/>
                                        <p:tgtEl>
                                          <p:spTgt spid="64"/>
                                        </p:tgtEl>
                                      </p:cBhvr>
                                    </p:animEffect>
                                    <p:anim calcmode="lin" valueType="num">
                                      <p:cBhvr>
                                        <p:cTn id="37" dur="1000" fill="hold"/>
                                        <p:tgtEl>
                                          <p:spTgt spid="64"/>
                                        </p:tgtEl>
                                        <p:attrNameLst>
                                          <p:attrName>ppt_x</p:attrName>
                                        </p:attrNameLst>
                                      </p:cBhvr>
                                      <p:tavLst>
                                        <p:tav tm="0">
                                          <p:val>
                                            <p:strVal val="#ppt_x"/>
                                          </p:val>
                                        </p:tav>
                                        <p:tav tm="100000">
                                          <p:val>
                                            <p:strVal val="#ppt_x"/>
                                          </p:val>
                                        </p:tav>
                                      </p:tavLst>
                                    </p:anim>
                                    <p:anim calcmode="lin" valueType="num">
                                      <p:cBhvr>
                                        <p:cTn id="38" dur="1000" fill="hold"/>
                                        <p:tgtEl>
                                          <p:spTgt spid="64"/>
                                        </p:tgtEl>
                                        <p:attrNameLst>
                                          <p:attrName>ppt_y</p:attrName>
                                        </p:attrNameLst>
                                      </p:cBhvr>
                                      <p:tavLst>
                                        <p:tav tm="0">
                                          <p:val>
                                            <p:strVal val="#ppt_y-.1"/>
                                          </p:val>
                                        </p:tav>
                                        <p:tav tm="100000">
                                          <p:val>
                                            <p:strVal val="#ppt_y"/>
                                          </p:val>
                                        </p:tav>
                                      </p:tavLst>
                                    </p:anim>
                                  </p:childTnLst>
                                </p:cTn>
                              </p:par>
                            </p:childTnLst>
                          </p:cTn>
                        </p:par>
                        <p:par>
                          <p:cTn id="39" fill="hold">
                            <p:stCondLst>
                              <p:cond delay="5950"/>
                            </p:stCondLst>
                            <p:childTnLst>
                              <p:par>
                                <p:cTn id="40" presetID="47" presetClass="entr" presetSubtype="0"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1000"/>
                                        <p:tgtEl>
                                          <p:spTgt spid="73"/>
                                        </p:tgtEl>
                                      </p:cBhvr>
                                    </p:animEffect>
                                    <p:anim calcmode="lin" valueType="num">
                                      <p:cBhvr>
                                        <p:cTn id="43" dur="1000" fill="hold"/>
                                        <p:tgtEl>
                                          <p:spTgt spid="73"/>
                                        </p:tgtEl>
                                        <p:attrNameLst>
                                          <p:attrName>ppt_x</p:attrName>
                                        </p:attrNameLst>
                                      </p:cBhvr>
                                      <p:tavLst>
                                        <p:tav tm="0">
                                          <p:val>
                                            <p:strVal val="#ppt_x"/>
                                          </p:val>
                                        </p:tav>
                                        <p:tav tm="100000">
                                          <p:val>
                                            <p:strVal val="#ppt_x"/>
                                          </p:val>
                                        </p:tav>
                                      </p:tavLst>
                                    </p:anim>
                                    <p:anim calcmode="lin" valueType="num">
                                      <p:cBhvr>
                                        <p:cTn id="44" dur="1000" fill="hold"/>
                                        <p:tgtEl>
                                          <p:spTgt spid="73"/>
                                        </p:tgtEl>
                                        <p:attrNameLst>
                                          <p:attrName>ppt_y</p:attrName>
                                        </p:attrNameLst>
                                      </p:cBhvr>
                                      <p:tavLst>
                                        <p:tav tm="0">
                                          <p:val>
                                            <p:strVal val="#ppt_y-.1"/>
                                          </p:val>
                                        </p:tav>
                                        <p:tav tm="100000">
                                          <p:val>
                                            <p:strVal val="#ppt_y"/>
                                          </p:val>
                                        </p:tav>
                                      </p:tavLst>
                                    </p:anim>
                                  </p:childTnLst>
                                </p:cTn>
                              </p:par>
                            </p:childTnLst>
                          </p:cTn>
                        </p:par>
                        <p:par>
                          <p:cTn id="45" fill="hold">
                            <p:stCondLst>
                              <p:cond delay="6950"/>
                            </p:stCondLst>
                            <p:childTnLst>
                              <p:par>
                                <p:cTn id="46" presetID="47" presetClass="entr" presetSubtype="0"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fade">
                                      <p:cBhvr>
                                        <p:cTn id="48" dur="1000"/>
                                        <p:tgtEl>
                                          <p:spTgt spid="82"/>
                                        </p:tgtEl>
                                      </p:cBhvr>
                                    </p:animEffect>
                                    <p:anim calcmode="lin" valueType="num">
                                      <p:cBhvr>
                                        <p:cTn id="49" dur="1000" fill="hold"/>
                                        <p:tgtEl>
                                          <p:spTgt spid="82"/>
                                        </p:tgtEl>
                                        <p:attrNameLst>
                                          <p:attrName>ppt_x</p:attrName>
                                        </p:attrNameLst>
                                      </p:cBhvr>
                                      <p:tavLst>
                                        <p:tav tm="0">
                                          <p:val>
                                            <p:strVal val="#ppt_x"/>
                                          </p:val>
                                        </p:tav>
                                        <p:tav tm="100000">
                                          <p:val>
                                            <p:strVal val="#ppt_x"/>
                                          </p:val>
                                        </p:tav>
                                      </p:tavLst>
                                    </p:anim>
                                    <p:anim calcmode="lin" valueType="num">
                                      <p:cBhvr>
                                        <p:cTn id="50" dur="1000" fill="hold"/>
                                        <p:tgtEl>
                                          <p:spTgt spid="82"/>
                                        </p:tgtEl>
                                        <p:attrNameLst>
                                          <p:attrName>ppt_y</p:attrName>
                                        </p:attrNameLst>
                                      </p:cBhvr>
                                      <p:tavLst>
                                        <p:tav tm="0">
                                          <p:val>
                                            <p:strVal val="#ppt_y-.1"/>
                                          </p:val>
                                        </p:tav>
                                        <p:tav tm="100000">
                                          <p:val>
                                            <p:strVal val="#ppt_y"/>
                                          </p:val>
                                        </p:tav>
                                      </p:tavLst>
                                    </p:anim>
                                  </p:childTnLst>
                                </p:cTn>
                              </p:par>
                            </p:childTnLst>
                          </p:cTn>
                        </p:par>
                        <p:par>
                          <p:cTn id="51" fill="hold">
                            <p:stCondLst>
                              <p:cond delay="7950"/>
                            </p:stCondLst>
                            <p:childTnLst>
                              <p:par>
                                <p:cTn id="52" presetID="10"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childTnLst>
                          </p:cTn>
                        </p:par>
                        <p:par>
                          <p:cTn id="55" fill="hold">
                            <p:stCondLst>
                              <p:cond delay="8450"/>
                            </p:stCondLst>
                            <p:childTnLst>
                              <p:par>
                                <p:cTn id="56" presetID="2" presetClass="entr" presetSubtype="4" fill="hold" nodeType="afterEffect">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cBhvr additive="base">
                                        <p:cTn id="58" dur="500" fill="hold"/>
                                        <p:tgtEl>
                                          <p:spTgt spid="92"/>
                                        </p:tgtEl>
                                        <p:attrNameLst>
                                          <p:attrName>ppt_x</p:attrName>
                                        </p:attrNameLst>
                                      </p:cBhvr>
                                      <p:tavLst>
                                        <p:tav tm="0">
                                          <p:val>
                                            <p:strVal val="#ppt_x"/>
                                          </p:val>
                                        </p:tav>
                                        <p:tav tm="100000">
                                          <p:val>
                                            <p:strVal val="#ppt_x"/>
                                          </p:val>
                                        </p:tav>
                                      </p:tavLst>
                                    </p:anim>
                                    <p:anim calcmode="lin" valueType="num">
                                      <p:cBhvr additive="base">
                                        <p:cTn id="59" dur="500" fill="hold"/>
                                        <p:tgtEl>
                                          <p:spTgt spid="92"/>
                                        </p:tgtEl>
                                        <p:attrNameLst>
                                          <p:attrName>ppt_y</p:attrName>
                                        </p:attrNameLst>
                                      </p:cBhvr>
                                      <p:tavLst>
                                        <p:tav tm="0">
                                          <p:val>
                                            <p:strVal val="1+#ppt_h/2"/>
                                          </p:val>
                                        </p:tav>
                                        <p:tav tm="100000">
                                          <p:val>
                                            <p:strVal val="#ppt_y"/>
                                          </p:val>
                                        </p:tav>
                                      </p:tavLst>
                                    </p:anim>
                                  </p:childTnLst>
                                </p:cTn>
                              </p:par>
                            </p:childTnLst>
                          </p:cTn>
                        </p:par>
                        <p:par>
                          <p:cTn id="60" fill="hold">
                            <p:stCondLst>
                              <p:cond delay="8950"/>
                            </p:stCondLst>
                            <p:childTnLst>
                              <p:par>
                                <p:cTn id="61" presetID="10" presetClass="entr" presetSubtype="0" fill="hold" grpId="0" nodeType="after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fade">
                                      <p:cBhvr>
                                        <p:cTn id="63" dur="500"/>
                                        <p:tgtEl>
                                          <p:spTgt spid="93"/>
                                        </p:tgtEl>
                                      </p:cBhvr>
                                    </p:animEffect>
                                  </p:childTnLst>
                                </p:cTn>
                              </p:par>
                            </p:childTnLst>
                          </p:cTn>
                        </p:par>
                        <p:par>
                          <p:cTn id="64" fill="hold">
                            <p:stCondLst>
                              <p:cond delay="9450"/>
                            </p:stCondLst>
                            <p:childTnLst>
                              <p:par>
                                <p:cTn id="65" presetID="2" presetClass="entr" presetSubtype="4"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additive="base">
                                        <p:cTn id="67" dur="500" fill="hold"/>
                                        <p:tgtEl>
                                          <p:spTgt spid="94"/>
                                        </p:tgtEl>
                                        <p:attrNameLst>
                                          <p:attrName>ppt_x</p:attrName>
                                        </p:attrNameLst>
                                      </p:cBhvr>
                                      <p:tavLst>
                                        <p:tav tm="0">
                                          <p:val>
                                            <p:strVal val="#ppt_x"/>
                                          </p:val>
                                        </p:tav>
                                        <p:tav tm="100000">
                                          <p:val>
                                            <p:strVal val="#ppt_x"/>
                                          </p:val>
                                        </p:tav>
                                      </p:tavLst>
                                    </p:anim>
                                    <p:anim calcmode="lin" valueType="num">
                                      <p:cBhvr additive="base">
                                        <p:cTn id="68" dur="500" fill="hold"/>
                                        <p:tgtEl>
                                          <p:spTgt spid="94"/>
                                        </p:tgtEl>
                                        <p:attrNameLst>
                                          <p:attrName>ppt_y</p:attrName>
                                        </p:attrNameLst>
                                      </p:cBhvr>
                                      <p:tavLst>
                                        <p:tav tm="0">
                                          <p:val>
                                            <p:strVal val="1+#ppt_h/2"/>
                                          </p:val>
                                        </p:tav>
                                        <p:tav tm="100000">
                                          <p:val>
                                            <p:strVal val="#ppt_y"/>
                                          </p:val>
                                        </p:tav>
                                      </p:tavLst>
                                    </p:anim>
                                  </p:childTnLst>
                                </p:cTn>
                              </p:par>
                            </p:childTnLst>
                          </p:cTn>
                        </p:par>
                        <p:par>
                          <p:cTn id="69" fill="hold">
                            <p:stCondLst>
                              <p:cond delay="9950"/>
                            </p:stCondLst>
                            <p:childTnLst>
                              <p:par>
                                <p:cTn id="70" presetID="10" presetClass="entr" presetSubtype="0" fill="hold" grpId="0" nodeType="afterEffect">
                                  <p:stCondLst>
                                    <p:cond delay="0"/>
                                  </p:stCondLst>
                                  <p:childTnLst>
                                    <p:set>
                                      <p:cBhvr>
                                        <p:cTn id="71" dur="1" fill="hold">
                                          <p:stCondLst>
                                            <p:cond delay="0"/>
                                          </p:stCondLst>
                                        </p:cTn>
                                        <p:tgtEl>
                                          <p:spTgt spid="95"/>
                                        </p:tgtEl>
                                        <p:attrNameLst>
                                          <p:attrName>style.visibility</p:attrName>
                                        </p:attrNameLst>
                                      </p:cBhvr>
                                      <p:to>
                                        <p:strVal val="visible"/>
                                      </p:to>
                                    </p:set>
                                    <p:animEffect transition="in" filter="fade">
                                      <p:cBhvr>
                                        <p:cTn id="72" dur="500"/>
                                        <p:tgtEl>
                                          <p:spTgt spid="95"/>
                                        </p:tgtEl>
                                      </p:cBhvr>
                                    </p:animEffect>
                                  </p:childTnLst>
                                </p:cTn>
                              </p:par>
                            </p:childTnLst>
                          </p:cTn>
                        </p:par>
                        <p:par>
                          <p:cTn id="73" fill="hold">
                            <p:stCondLst>
                              <p:cond delay="10450"/>
                            </p:stCondLst>
                            <p:childTnLst>
                              <p:par>
                                <p:cTn id="74" presetID="2" presetClass="entr" presetSubtype="4" fill="hold"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additive="base">
                                        <p:cTn id="76" dur="500" fill="hold"/>
                                        <p:tgtEl>
                                          <p:spTgt spid="96"/>
                                        </p:tgtEl>
                                        <p:attrNameLst>
                                          <p:attrName>ppt_x</p:attrName>
                                        </p:attrNameLst>
                                      </p:cBhvr>
                                      <p:tavLst>
                                        <p:tav tm="0">
                                          <p:val>
                                            <p:strVal val="#ppt_x"/>
                                          </p:val>
                                        </p:tav>
                                        <p:tav tm="100000">
                                          <p:val>
                                            <p:strVal val="#ppt_x"/>
                                          </p:val>
                                        </p:tav>
                                      </p:tavLst>
                                    </p:anim>
                                    <p:anim calcmode="lin" valueType="num">
                                      <p:cBhvr additive="base">
                                        <p:cTn id="77" dur="500" fill="hold"/>
                                        <p:tgtEl>
                                          <p:spTgt spid="96"/>
                                        </p:tgtEl>
                                        <p:attrNameLst>
                                          <p:attrName>ppt_y</p:attrName>
                                        </p:attrNameLst>
                                      </p:cBhvr>
                                      <p:tavLst>
                                        <p:tav tm="0">
                                          <p:val>
                                            <p:strVal val="1+#ppt_h/2"/>
                                          </p:val>
                                        </p:tav>
                                        <p:tav tm="100000">
                                          <p:val>
                                            <p:strVal val="#ppt_y"/>
                                          </p:val>
                                        </p:tav>
                                      </p:tavLst>
                                    </p:anim>
                                  </p:childTnLst>
                                </p:cTn>
                              </p:par>
                            </p:childTnLst>
                          </p:cTn>
                        </p:par>
                        <p:par>
                          <p:cTn id="78" fill="hold">
                            <p:stCondLst>
                              <p:cond delay="10950"/>
                            </p:stCondLst>
                            <p:childTnLst>
                              <p:par>
                                <p:cTn id="79" presetID="10" presetClass="entr" presetSubtype="0" fill="hold" grpId="0" nodeType="afterEffect">
                                  <p:stCondLst>
                                    <p:cond delay="0"/>
                                  </p:stCondLst>
                                  <p:childTnLst>
                                    <p:set>
                                      <p:cBhvr>
                                        <p:cTn id="80" dur="1" fill="hold">
                                          <p:stCondLst>
                                            <p:cond delay="0"/>
                                          </p:stCondLst>
                                        </p:cTn>
                                        <p:tgtEl>
                                          <p:spTgt spid="97"/>
                                        </p:tgtEl>
                                        <p:attrNameLst>
                                          <p:attrName>style.visibility</p:attrName>
                                        </p:attrNameLst>
                                      </p:cBhvr>
                                      <p:to>
                                        <p:strVal val="visible"/>
                                      </p:to>
                                    </p:set>
                                    <p:animEffect transition="in" filter="fade">
                                      <p:cBhvr>
                                        <p:cTn id="81" dur="500"/>
                                        <p:tgtEl>
                                          <p:spTgt spid="97"/>
                                        </p:tgtEl>
                                      </p:cBhvr>
                                    </p:animEffect>
                                  </p:childTnLst>
                                </p:cTn>
                              </p:par>
                            </p:childTnLst>
                          </p:cTn>
                        </p:par>
                        <p:par>
                          <p:cTn id="82" fill="hold">
                            <p:stCondLst>
                              <p:cond delay="11450"/>
                            </p:stCondLst>
                            <p:childTnLst>
                              <p:par>
                                <p:cTn id="83" presetID="2" presetClass="entr" presetSubtype="4" fill="hold" nodeType="afterEffect">
                                  <p:stCondLst>
                                    <p:cond delay="0"/>
                                  </p:stCondLst>
                                  <p:childTnLst>
                                    <p:set>
                                      <p:cBhvr>
                                        <p:cTn id="84" dur="1" fill="hold">
                                          <p:stCondLst>
                                            <p:cond delay="0"/>
                                          </p:stCondLst>
                                        </p:cTn>
                                        <p:tgtEl>
                                          <p:spTgt spid="98"/>
                                        </p:tgtEl>
                                        <p:attrNameLst>
                                          <p:attrName>style.visibility</p:attrName>
                                        </p:attrNameLst>
                                      </p:cBhvr>
                                      <p:to>
                                        <p:strVal val="visible"/>
                                      </p:to>
                                    </p:set>
                                    <p:anim calcmode="lin" valueType="num">
                                      <p:cBhvr additive="base">
                                        <p:cTn id="85" dur="500" fill="hold"/>
                                        <p:tgtEl>
                                          <p:spTgt spid="98"/>
                                        </p:tgtEl>
                                        <p:attrNameLst>
                                          <p:attrName>ppt_x</p:attrName>
                                        </p:attrNameLst>
                                      </p:cBhvr>
                                      <p:tavLst>
                                        <p:tav tm="0">
                                          <p:val>
                                            <p:strVal val="#ppt_x"/>
                                          </p:val>
                                        </p:tav>
                                        <p:tav tm="100000">
                                          <p:val>
                                            <p:strVal val="#ppt_x"/>
                                          </p:val>
                                        </p:tav>
                                      </p:tavLst>
                                    </p:anim>
                                    <p:anim calcmode="lin" valueType="num">
                                      <p:cBhvr additive="base">
                                        <p:cTn id="86"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91" grpId="0"/>
      <p:bldP spid="93" grpId="0"/>
      <p:bldP spid="95" grpId="0"/>
      <p:bldP spid="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C5A1A905-3DCF-44CB-86B5-448EDD917496}"/>
              </a:ext>
            </a:extLst>
          </p:cNvPr>
          <p:cNvSpPr>
            <a:spLocks noChangeArrowheads="1"/>
          </p:cNvSpPr>
          <p:nvPr/>
        </p:nvSpPr>
        <p:spPr bwMode="auto">
          <a:xfrm>
            <a:off x="9420141" y="2983494"/>
            <a:ext cx="2351506" cy="420612"/>
          </a:xfrm>
          <a:custGeom>
            <a:avLst/>
            <a:gdLst>
              <a:gd name="T0" fmla="*/ 2147483646 w 4820"/>
              <a:gd name="T1" fmla="*/ 2147483646 h 1057"/>
              <a:gd name="T2" fmla="*/ 2147483646 w 4820"/>
              <a:gd name="T3" fmla="*/ 2147483646 h 1057"/>
              <a:gd name="T4" fmla="*/ 2147483646 w 4820"/>
              <a:gd name="T5" fmla="*/ 2147483646 h 1057"/>
              <a:gd name="T6" fmla="*/ 2147483646 w 4820"/>
              <a:gd name="T7" fmla="*/ 2147483646 h 1057"/>
              <a:gd name="T8" fmla="*/ 2147483646 w 4820"/>
              <a:gd name="T9" fmla="*/ 0 h 1057"/>
              <a:gd name="T10" fmla="*/ 968163286 w 4820"/>
              <a:gd name="T11" fmla="*/ 2147483646 h 1057"/>
              <a:gd name="T12" fmla="*/ 0 w 4820"/>
              <a:gd name="T13" fmla="*/ 2147483646 h 1057"/>
              <a:gd name="T14" fmla="*/ 0 w 4820"/>
              <a:gd name="T15" fmla="*/ 2147483646 h 1057"/>
              <a:gd name="T16" fmla="*/ 2147483646 w 4820"/>
              <a:gd name="T17" fmla="*/ 2147483646 h 1057"/>
              <a:gd name="T18" fmla="*/ 2147483646 w 4820"/>
              <a:gd name="T19" fmla="*/ 2147483646 h 10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0" h="1057">
                <a:moveTo>
                  <a:pt x="4819" y="528"/>
                </a:moveTo>
                <a:lnTo>
                  <a:pt x="4819" y="528"/>
                </a:lnTo>
                <a:cubicBezTo>
                  <a:pt x="4819" y="517"/>
                  <a:pt x="4819" y="505"/>
                  <a:pt x="4819" y="505"/>
                </a:cubicBezTo>
                <a:cubicBezTo>
                  <a:pt x="4819" y="494"/>
                  <a:pt x="4808" y="482"/>
                  <a:pt x="4808" y="471"/>
                </a:cubicBezTo>
                <a:cubicBezTo>
                  <a:pt x="4682" y="207"/>
                  <a:pt x="3592" y="0"/>
                  <a:pt x="2410" y="0"/>
                </a:cubicBezTo>
                <a:cubicBezTo>
                  <a:pt x="1228" y="0"/>
                  <a:pt x="150" y="207"/>
                  <a:pt x="12" y="471"/>
                </a:cubicBezTo>
                <a:cubicBezTo>
                  <a:pt x="0" y="482"/>
                  <a:pt x="0" y="494"/>
                  <a:pt x="0" y="505"/>
                </a:cubicBezTo>
                <a:cubicBezTo>
                  <a:pt x="0" y="517"/>
                  <a:pt x="0" y="517"/>
                  <a:pt x="0" y="528"/>
                </a:cubicBezTo>
                <a:cubicBezTo>
                  <a:pt x="0" y="815"/>
                  <a:pt x="1148" y="1056"/>
                  <a:pt x="2410" y="1056"/>
                </a:cubicBezTo>
                <a:cubicBezTo>
                  <a:pt x="3660" y="1056"/>
                  <a:pt x="4819" y="815"/>
                  <a:pt x="4819" y="528"/>
                </a:cubicBez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 name="Freeform 4">
            <a:extLst>
              <a:ext uri="{FF2B5EF4-FFF2-40B4-BE49-F238E27FC236}">
                <a16:creationId xmlns:a16="http://schemas.microsoft.com/office/drawing/2014/main" id="{3AFDDEE6-4D77-4092-A538-AE8E9FABE7C3}"/>
              </a:ext>
            </a:extLst>
          </p:cNvPr>
          <p:cNvSpPr>
            <a:spLocks noChangeArrowheads="1"/>
          </p:cNvSpPr>
          <p:nvPr/>
        </p:nvSpPr>
        <p:spPr bwMode="auto">
          <a:xfrm>
            <a:off x="9434188" y="3085516"/>
            <a:ext cx="2284320" cy="361828"/>
          </a:xfrm>
          <a:custGeom>
            <a:avLst/>
            <a:gdLst>
              <a:gd name="T0" fmla="*/ 2341 w 4683"/>
              <a:gd name="T1" fmla="*/ 907 h 908"/>
              <a:gd name="T2" fmla="*/ 2341 w 4683"/>
              <a:gd name="T3" fmla="*/ 907 h 908"/>
              <a:gd name="T4" fmla="*/ 4004 w 4683"/>
              <a:gd name="T5" fmla="*/ 758 h 908"/>
              <a:gd name="T6" fmla="*/ 4682 w 4683"/>
              <a:gd name="T7" fmla="*/ 459 h 908"/>
              <a:gd name="T8" fmla="*/ 4670 w 4683"/>
              <a:gd name="T9" fmla="*/ 448 h 908"/>
              <a:gd name="T10" fmla="*/ 4670 w 4683"/>
              <a:gd name="T11" fmla="*/ 436 h 908"/>
              <a:gd name="T12" fmla="*/ 2341 w 4683"/>
              <a:gd name="T13" fmla="*/ 0 h 908"/>
              <a:gd name="T14" fmla="*/ 12 w 4683"/>
              <a:gd name="T15" fmla="*/ 436 h 908"/>
              <a:gd name="T16" fmla="*/ 0 w 4683"/>
              <a:gd name="T17" fmla="*/ 448 h 908"/>
              <a:gd name="T18" fmla="*/ 0 w 4683"/>
              <a:gd name="T19" fmla="*/ 459 h 908"/>
              <a:gd name="T20" fmla="*/ 678 w 4683"/>
              <a:gd name="T21" fmla="*/ 758 h 908"/>
              <a:gd name="T22" fmla="*/ 2341 w 4683"/>
              <a:gd name="T23"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3" h="908">
                <a:moveTo>
                  <a:pt x="2341" y="907"/>
                </a:moveTo>
                <a:lnTo>
                  <a:pt x="2341" y="907"/>
                </a:lnTo>
                <a:cubicBezTo>
                  <a:pt x="2937" y="907"/>
                  <a:pt x="3545" y="849"/>
                  <a:pt x="4004" y="758"/>
                </a:cubicBezTo>
                <a:cubicBezTo>
                  <a:pt x="4532" y="643"/>
                  <a:pt x="4682" y="505"/>
                  <a:pt x="4682" y="459"/>
                </a:cubicBezTo>
                <a:cubicBezTo>
                  <a:pt x="4682" y="448"/>
                  <a:pt x="4670" y="448"/>
                  <a:pt x="4670" y="448"/>
                </a:cubicBezTo>
                <a:cubicBezTo>
                  <a:pt x="4670" y="436"/>
                  <a:pt x="4670" y="436"/>
                  <a:pt x="4670" y="436"/>
                </a:cubicBezTo>
                <a:cubicBezTo>
                  <a:pt x="4578" y="230"/>
                  <a:pt x="3591" y="0"/>
                  <a:pt x="2341" y="0"/>
                </a:cubicBezTo>
                <a:cubicBezTo>
                  <a:pt x="1091" y="0"/>
                  <a:pt x="115" y="230"/>
                  <a:pt x="12" y="436"/>
                </a:cubicBezTo>
                <a:cubicBezTo>
                  <a:pt x="0" y="436"/>
                  <a:pt x="0" y="448"/>
                  <a:pt x="0" y="448"/>
                </a:cubicBezTo>
                <a:cubicBezTo>
                  <a:pt x="0" y="448"/>
                  <a:pt x="0" y="448"/>
                  <a:pt x="0" y="459"/>
                </a:cubicBezTo>
                <a:cubicBezTo>
                  <a:pt x="0" y="505"/>
                  <a:pt x="138" y="643"/>
                  <a:pt x="678" y="758"/>
                </a:cubicBezTo>
                <a:cubicBezTo>
                  <a:pt x="1137" y="849"/>
                  <a:pt x="1733" y="907"/>
                  <a:pt x="2341" y="907"/>
                </a:cubicBezTo>
              </a:path>
            </a:pathLst>
          </a:custGeom>
          <a:solidFill>
            <a:schemeClr val="tx1">
              <a:lumMod val="50000"/>
              <a:lumOff val="50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nvGrpSpPr>
          <p:cNvPr id="19" name="Group 61">
            <a:extLst>
              <a:ext uri="{FF2B5EF4-FFF2-40B4-BE49-F238E27FC236}">
                <a16:creationId xmlns:a16="http://schemas.microsoft.com/office/drawing/2014/main" id="{6569B3F5-FEB3-474B-A17F-2D266D366F76}"/>
              </a:ext>
            </a:extLst>
          </p:cNvPr>
          <p:cNvGrpSpPr/>
          <p:nvPr/>
        </p:nvGrpSpPr>
        <p:grpSpPr>
          <a:xfrm>
            <a:off x="1066484" y="1539222"/>
            <a:ext cx="9654837" cy="2273372"/>
            <a:chOff x="4374528" y="1122029"/>
            <a:chExt cx="5885448" cy="2445039"/>
          </a:xfrm>
        </p:grpSpPr>
        <p:sp>
          <p:nvSpPr>
            <p:cNvPr id="20" name="Freeform 398">
              <a:extLst>
                <a:ext uri="{FF2B5EF4-FFF2-40B4-BE49-F238E27FC236}">
                  <a16:creationId xmlns:a16="http://schemas.microsoft.com/office/drawing/2014/main" id="{4C62F806-8C15-4D76-B39D-B07A4ECE9DB6}"/>
                </a:ext>
              </a:extLst>
            </p:cNvPr>
            <p:cNvSpPr>
              <a:spLocks noChangeArrowheads="1"/>
            </p:cNvSpPr>
            <p:nvPr/>
          </p:nvSpPr>
          <p:spPr bwMode="auto">
            <a:xfrm>
              <a:off x="4928672" y="1229072"/>
              <a:ext cx="4997314" cy="285450"/>
            </a:xfrm>
            <a:custGeom>
              <a:avLst/>
              <a:gdLst>
                <a:gd name="T0" fmla="*/ 2743 w 3042"/>
                <a:gd name="T1" fmla="*/ 0 h 460"/>
                <a:gd name="T2" fmla="*/ 2743 w 3042"/>
                <a:gd name="T3" fmla="*/ 0 h 460"/>
                <a:gd name="T4" fmla="*/ 0 w 3042"/>
                <a:gd name="T5" fmla="*/ 0 h 460"/>
                <a:gd name="T6" fmla="*/ 0 w 3042"/>
                <a:gd name="T7" fmla="*/ 459 h 460"/>
                <a:gd name="T8" fmla="*/ 3041 w 3042"/>
                <a:gd name="T9" fmla="*/ 459 h 460"/>
                <a:gd name="T10" fmla="*/ 2743 w 3042"/>
                <a:gd name="T11" fmla="*/ 0 h 460"/>
              </a:gdLst>
              <a:ahLst/>
              <a:cxnLst>
                <a:cxn ang="0">
                  <a:pos x="T0" y="T1"/>
                </a:cxn>
                <a:cxn ang="0">
                  <a:pos x="T2" y="T3"/>
                </a:cxn>
                <a:cxn ang="0">
                  <a:pos x="T4" y="T5"/>
                </a:cxn>
                <a:cxn ang="0">
                  <a:pos x="T6" y="T7"/>
                </a:cxn>
                <a:cxn ang="0">
                  <a:pos x="T8" y="T9"/>
                </a:cxn>
                <a:cxn ang="0">
                  <a:pos x="T10" y="T11"/>
                </a:cxn>
              </a:cxnLst>
              <a:rect l="0" t="0" r="r" b="b"/>
              <a:pathLst>
                <a:path w="3042" h="460">
                  <a:moveTo>
                    <a:pt x="2743" y="0"/>
                  </a:moveTo>
                  <a:lnTo>
                    <a:pt x="2743" y="0"/>
                  </a:lnTo>
                  <a:cubicBezTo>
                    <a:pt x="1067" y="0"/>
                    <a:pt x="333" y="0"/>
                    <a:pt x="0" y="0"/>
                  </a:cubicBezTo>
                  <a:cubicBezTo>
                    <a:pt x="0" y="459"/>
                    <a:pt x="0" y="459"/>
                    <a:pt x="0" y="459"/>
                  </a:cubicBezTo>
                  <a:cubicBezTo>
                    <a:pt x="551" y="459"/>
                    <a:pt x="1469" y="459"/>
                    <a:pt x="3041" y="459"/>
                  </a:cubicBezTo>
                  <a:cubicBezTo>
                    <a:pt x="3018" y="149"/>
                    <a:pt x="2743" y="0"/>
                    <a:pt x="2743" y="0"/>
                  </a:cubicBezTo>
                </a:path>
              </a:pathLst>
            </a:custGeom>
            <a:solidFill>
              <a:schemeClr val="tx2">
                <a:lumMod val="40000"/>
                <a:lumOff val="60000"/>
              </a:schemeClr>
            </a:solidFill>
            <a:ln>
              <a:noFill/>
            </a:ln>
            <a:effectLst/>
          </p:spPr>
          <p:txBody>
            <a:bodyPr wrap="none" anchor="ctr"/>
            <a:lstStyle/>
            <a:p>
              <a:pPr algn="ctr"/>
              <a:endParaRPr lang="en-US"/>
            </a:p>
          </p:txBody>
        </p:sp>
        <p:grpSp>
          <p:nvGrpSpPr>
            <p:cNvPr id="21" name="Group 391">
              <a:extLst>
                <a:ext uri="{FF2B5EF4-FFF2-40B4-BE49-F238E27FC236}">
                  <a16:creationId xmlns:a16="http://schemas.microsoft.com/office/drawing/2014/main" id="{3F526263-FF74-4B63-BC96-BB5B7D130D6C}"/>
                </a:ext>
              </a:extLst>
            </p:cNvPr>
            <p:cNvGrpSpPr/>
            <p:nvPr/>
          </p:nvGrpSpPr>
          <p:grpSpPr>
            <a:xfrm>
              <a:off x="9340929" y="1215349"/>
              <a:ext cx="919047" cy="2351719"/>
              <a:chOff x="4764816" y="1484889"/>
              <a:chExt cx="919047" cy="2351719"/>
            </a:xfrm>
            <a:gradFill>
              <a:gsLst>
                <a:gs pos="58000">
                  <a:schemeClr val="tx2">
                    <a:lumMod val="75000"/>
                  </a:schemeClr>
                </a:gs>
                <a:gs pos="100000">
                  <a:schemeClr val="tx2">
                    <a:lumMod val="60000"/>
                    <a:lumOff val="40000"/>
                  </a:schemeClr>
                </a:gs>
              </a:gsLst>
              <a:lin ang="16200000" scaled="1"/>
            </a:gradFill>
          </p:grpSpPr>
          <p:sp>
            <p:nvSpPr>
              <p:cNvPr id="27" name="Freeform 400">
                <a:extLst>
                  <a:ext uri="{FF2B5EF4-FFF2-40B4-BE49-F238E27FC236}">
                    <a16:creationId xmlns:a16="http://schemas.microsoft.com/office/drawing/2014/main" id="{6C8A51BC-A61A-4A86-9B22-6C31C8FE5236}"/>
                  </a:ext>
                </a:extLst>
              </p:cNvPr>
              <p:cNvSpPr>
                <a:spLocks noChangeArrowheads="1"/>
              </p:cNvSpPr>
              <p:nvPr/>
            </p:nvSpPr>
            <p:spPr bwMode="auto">
              <a:xfrm>
                <a:off x="4948281" y="2121662"/>
                <a:ext cx="735582" cy="1714946"/>
              </a:xfrm>
              <a:custGeom>
                <a:avLst/>
                <a:gdLst>
                  <a:gd name="T0" fmla="*/ 884 w 1183"/>
                  <a:gd name="T1" fmla="*/ 80 h 2089"/>
                  <a:gd name="T2" fmla="*/ 884 w 1183"/>
                  <a:gd name="T3" fmla="*/ 80 h 2089"/>
                  <a:gd name="T4" fmla="*/ 884 w 1183"/>
                  <a:gd name="T5" fmla="*/ 0 h 2089"/>
                  <a:gd name="T6" fmla="*/ 0 w 1183"/>
                  <a:gd name="T7" fmla="*/ 0 h 2089"/>
                  <a:gd name="T8" fmla="*/ 0 w 1183"/>
                  <a:gd name="T9" fmla="*/ 217 h 2089"/>
                  <a:gd name="T10" fmla="*/ 0 w 1183"/>
                  <a:gd name="T11" fmla="*/ 1411 h 2089"/>
                  <a:gd name="T12" fmla="*/ 425 w 1183"/>
                  <a:gd name="T13" fmla="*/ 1996 h 2089"/>
                  <a:gd name="T14" fmla="*/ 1182 w 1183"/>
                  <a:gd name="T15" fmla="*/ 2077 h 2089"/>
                  <a:gd name="T16" fmla="*/ 884 w 1183"/>
                  <a:gd name="T17" fmla="*/ 1572 h 2089"/>
                  <a:gd name="T18" fmla="*/ 884 w 1183"/>
                  <a:gd name="T19" fmla="*/ 1158 h 2089"/>
                  <a:gd name="T20" fmla="*/ 884 w 1183"/>
                  <a:gd name="T21" fmla="*/ 8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3" h="2089">
                    <a:moveTo>
                      <a:pt x="884" y="80"/>
                    </a:moveTo>
                    <a:lnTo>
                      <a:pt x="884" y="80"/>
                    </a:lnTo>
                    <a:cubicBezTo>
                      <a:pt x="884" y="80"/>
                      <a:pt x="884" y="57"/>
                      <a:pt x="884" y="0"/>
                    </a:cubicBezTo>
                    <a:cubicBezTo>
                      <a:pt x="0" y="0"/>
                      <a:pt x="0" y="0"/>
                      <a:pt x="0" y="0"/>
                    </a:cubicBezTo>
                    <a:cubicBezTo>
                      <a:pt x="0" y="217"/>
                      <a:pt x="0" y="217"/>
                      <a:pt x="0" y="217"/>
                    </a:cubicBezTo>
                    <a:cubicBezTo>
                      <a:pt x="0" y="217"/>
                      <a:pt x="0" y="1078"/>
                      <a:pt x="0" y="1411"/>
                    </a:cubicBezTo>
                    <a:cubicBezTo>
                      <a:pt x="0" y="1594"/>
                      <a:pt x="161" y="1870"/>
                      <a:pt x="425" y="1996"/>
                    </a:cubicBezTo>
                    <a:cubicBezTo>
                      <a:pt x="631" y="2088"/>
                      <a:pt x="930" y="2077"/>
                      <a:pt x="1182" y="2077"/>
                    </a:cubicBezTo>
                    <a:cubicBezTo>
                      <a:pt x="1182" y="2077"/>
                      <a:pt x="884" y="1904"/>
                      <a:pt x="884" y="1572"/>
                    </a:cubicBezTo>
                    <a:cubicBezTo>
                      <a:pt x="884" y="1239"/>
                      <a:pt x="884" y="1158"/>
                      <a:pt x="884" y="1158"/>
                    </a:cubicBezTo>
                    <a:cubicBezTo>
                      <a:pt x="884" y="80"/>
                      <a:pt x="884" y="80"/>
                      <a:pt x="884" y="80"/>
                    </a:cubicBezTo>
                  </a:path>
                </a:pathLst>
              </a:custGeom>
              <a:grpFill/>
              <a:ln>
                <a:noFill/>
              </a:ln>
              <a:effectLst/>
            </p:spPr>
            <p:txBody>
              <a:bodyPr wrap="none" anchor="ctr"/>
              <a:lstStyle/>
              <a:p>
                <a:pPr algn="ctr"/>
                <a:endParaRPr lang="en-US"/>
              </a:p>
            </p:txBody>
          </p:sp>
          <p:sp>
            <p:nvSpPr>
              <p:cNvPr id="28" name="Freeform 399">
                <a:extLst>
                  <a:ext uri="{FF2B5EF4-FFF2-40B4-BE49-F238E27FC236}">
                    <a16:creationId xmlns:a16="http://schemas.microsoft.com/office/drawing/2014/main" id="{5A4B2F91-A3BE-4A53-897C-2C143E0BCBF3}"/>
                  </a:ext>
                </a:extLst>
              </p:cNvPr>
              <p:cNvSpPr>
                <a:spLocks noChangeArrowheads="1"/>
              </p:cNvSpPr>
              <p:nvPr/>
            </p:nvSpPr>
            <p:spPr bwMode="auto">
              <a:xfrm>
                <a:off x="4764816" y="1484889"/>
                <a:ext cx="735582" cy="636773"/>
              </a:xfrm>
              <a:custGeom>
                <a:avLst/>
                <a:gdLst>
                  <a:gd name="T0" fmla="*/ 298 w 1183"/>
                  <a:gd name="T1" fmla="*/ 1022 h 1023"/>
                  <a:gd name="T2" fmla="*/ 298 w 1183"/>
                  <a:gd name="T3" fmla="*/ 1022 h 1023"/>
                  <a:gd name="T4" fmla="*/ 1182 w 1183"/>
                  <a:gd name="T5" fmla="*/ 1022 h 1023"/>
                  <a:gd name="T6" fmla="*/ 1182 w 1183"/>
                  <a:gd name="T7" fmla="*/ 688 h 1023"/>
                  <a:gd name="T8" fmla="*/ 757 w 1183"/>
                  <a:gd name="T9" fmla="*/ 103 h 1023"/>
                  <a:gd name="T10" fmla="*/ 0 w 1183"/>
                  <a:gd name="T11" fmla="*/ 23 h 1023"/>
                  <a:gd name="T12" fmla="*/ 298 w 1183"/>
                  <a:gd name="T13" fmla="*/ 528 h 1023"/>
                  <a:gd name="T14" fmla="*/ 298 w 1183"/>
                  <a:gd name="T15" fmla="*/ 930 h 1023"/>
                  <a:gd name="T16" fmla="*/ 298 w 1183"/>
                  <a:gd name="T17" fmla="*/ 102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3" h="1023">
                    <a:moveTo>
                      <a:pt x="298" y="1022"/>
                    </a:moveTo>
                    <a:lnTo>
                      <a:pt x="298" y="1022"/>
                    </a:lnTo>
                    <a:cubicBezTo>
                      <a:pt x="1182" y="1022"/>
                      <a:pt x="1182" y="1022"/>
                      <a:pt x="1182" y="1022"/>
                    </a:cubicBezTo>
                    <a:cubicBezTo>
                      <a:pt x="1182" y="964"/>
                      <a:pt x="1182" y="861"/>
                      <a:pt x="1182" y="688"/>
                    </a:cubicBezTo>
                    <a:cubicBezTo>
                      <a:pt x="1182" y="505"/>
                      <a:pt x="1021" y="229"/>
                      <a:pt x="757" y="103"/>
                    </a:cubicBezTo>
                    <a:cubicBezTo>
                      <a:pt x="550" y="0"/>
                      <a:pt x="252" y="23"/>
                      <a:pt x="0" y="23"/>
                    </a:cubicBezTo>
                    <a:cubicBezTo>
                      <a:pt x="0" y="23"/>
                      <a:pt x="298" y="195"/>
                      <a:pt x="298" y="528"/>
                    </a:cubicBezTo>
                    <a:cubicBezTo>
                      <a:pt x="298" y="849"/>
                      <a:pt x="298" y="930"/>
                      <a:pt x="298" y="930"/>
                    </a:cubicBezTo>
                    <a:cubicBezTo>
                      <a:pt x="298" y="964"/>
                      <a:pt x="298" y="998"/>
                      <a:pt x="298" y="1022"/>
                    </a:cubicBezTo>
                  </a:path>
                </a:pathLst>
              </a:custGeom>
              <a:grpFill/>
              <a:ln>
                <a:noFill/>
              </a:ln>
              <a:effectLst/>
            </p:spPr>
            <p:txBody>
              <a:bodyPr wrap="none" anchor="ctr"/>
              <a:lstStyle/>
              <a:p>
                <a:pPr algn="ctr"/>
                <a:endParaRPr lang="en-US" dirty="0"/>
              </a:p>
            </p:txBody>
          </p:sp>
        </p:grpSp>
        <p:sp>
          <p:nvSpPr>
            <p:cNvPr id="22" name="Freeform 397">
              <a:extLst>
                <a:ext uri="{FF2B5EF4-FFF2-40B4-BE49-F238E27FC236}">
                  <a16:creationId xmlns:a16="http://schemas.microsoft.com/office/drawing/2014/main" id="{86C41FCD-57AD-48AB-8A19-861EE44CD446}"/>
                </a:ext>
              </a:extLst>
            </p:cNvPr>
            <p:cNvSpPr>
              <a:spLocks noChangeArrowheads="1"/>
            </p:cNvSpPr>
            <p:nvPr/>
          </p:nvSpPr>
          <p:spPr bwMode="auto">
            <a:xfrm>
              <a:off x="4928672" y="1514521"/>
              <a:ext cx="4570079" cy="279960"/>
            </a:xfrm>
            <a:custGeom>
              <a:avLst/>
              <a:gdLst>
                <a:gd name="T0" fmla="*/ 3041 w 3042"/>
                <a:gd name="T1" fmla="*/ 46 h 449"/>
                <a:gd name="T2" fmla="*/ 3041 w 3042"/>
                <a:gd name="T3" fmla="*/ 46 h 449"/>
                <a:gd name="T4" fmla="*/ 3041 w 3042"/>
                <a:gd name="T5" fmla="*/ 0 h 449"/>
                <a:gd name="T6" fmla="*/ 0 w 3042"/>
                <a:gd name="T7" fmla="*/ 0 h 449"/>
                <a:gd name="T8" fmla="*/ 0 w 3042"/>
                <a:gd name="T9" fmla="*/ 448 h 449"/>
                <a:gd name="T10" fmla="*/ 3041 w 3042"/>
                <a:gd name="T11" fmla="*/ 448 h 449"/>
                <a:gd name="T12" fmla="*/ 3041 w 3042"/>
                <a:gd name="T13" fmla="*/ 46 h 449"/>
              </a:gdLst>
              <a:ahLst/>
              <a:cxnLst>
                <a:cxn ang="0">
                  <a:pos x="T0" y="T1"/>
                </a:cxn>
                <a:cxn ang="0">
                  <a:pos x="T2" y="T3"/>
                </a:cxn>
                <a:cxn ang="0">
                  <a:pos x="T4" y="T5"/>
                </a:cxn>
                <a:cxn ang="0">
                  <a:pos x="T6" y="T7"/>
                </a:cxn>
                <a:cxn ang="0">
                  <a:pos x="T8" y="T9"/>
                </a:cxn>
                <a:cxn ang="0">
                  <a:pos x="T10" y="T11"/>
                </a:cxn>
                <a:cxn ang="0">
                  <a:pos x="T12" y="T13"/>
                </a:cxn>
              </a:cxnLst>
              <a:rect l="0" t="0" r="r" b="b"/>
              <a:pathLst>
                <a:path w="3042" h="449">
                  <a:moveTo>
                    <a:pt x="3041" y="46"/>
                  </a:moveTo>
                  <a:lnTo>
                    <a:pt x="3041" y="46"/>
                  </a:lnTo>
                  <a:cubicBezTo>
                    <a:pt x="3041" y="23"/>
                    <a:pt x="3041" y="11"/>
                    <a:pt x="3041" y="0"/>
                  </a:cubicBezTo>
                  <a:cubicBezTo>
                    <a:pt x="1469" y="0"/>
                    <a:pt x="551" y="0"/>
                    <a:pt x="0" y="0"/>
                  </a:cubicBezTo>
                  <a:cubicBezTo>
                    <a:pt x="0" y="448"/>
                    <a:pt x="0" y="448"/>
                    <a:pt x="0" y="448"/>
                  </a:cubicBezTo>
                  <a:cubicBezTo>
                    <a:pt x="3041" y="448"/>
                    <a:pt x="3041" y="448"/>
                    <a:pt x="3041" y="448"/>
                  </a:cubicBezTo>
                  <a:cubicBezTo>
                    <a:pt x="3041" y="448"/>
                    <a:pt x="3041" y="367"/>
                    <a:pt x="3041" y="46"/>
                  </a:cubicBezTo>
                </a:path>
              </a:pathLst>
            </a:custGeom>
            <a:gradFill>
              <a:gsLst>
                <a:gs pos="92000">
                  <a:schemeClr val="tx2">
                    <a:lumMod val="75000"/>
                  </a:schemeClr>
                </a:gs>
                <a:gs pos="0">
                  <a:schemeClr val="tx2">
                    <a:lumMod val="40000"/>
                    <a:lumOff val="60000"/>
                  </a:schemeClr>
                </a:gs>
              </a:gsLst>
              <a:lin ang="2700000" scaled="1"/>
            </a:gradFill>
            <a:ln>
              <a:noFill/>
            </a:ln>
            <a:effectLst/>
          </p:spPr>
          <p:txBody>
            <a:bodyPr wrap="none" anchor="ctr"/>
            <a:lstStyle/>
            <a:p>
              <a:pPr algn="ctr"/>
              <a:endParaRPr lang="en-US"/>
            </a:p>
          </p:txBody>
        </p:sp>
        <p:grpSp>
          <p:nvGrpSpPr>
            <p:cNvPr id="23" name="Group 393">
              <a:extLst>
                <a:ext uri="{FF2B5EF4-FFF2-40B4-BE49-F238E27FC236}">
                  <a16:creationId xmlns:a16="http://schemas.microsoft.com/office/drawing/2014/main" id="{CCB3C761-2819-4D3A-A407-6475EC92244C}"/>
                </a:ext>
              </a:extLst>
            </p:cNvPr>
            <p:cNvGrpSpPr/>
            <p:nvPr/>
          </p:nvGrpSpPr>
          <p:grpSpPr>
            <a:xfrm>
              <a:off x="4374528" y="1122029"/>
              <a:ext cx="485814" cy="784986"/>
              <a:chOff x="-9965" y="999890"/>
              <a:chExt cx="485814" cy="784986"/>
            </a:xfrm>
          </p:grpSpPr>
          <p:sp>
            <p:nvSpPr>
              <p:cNvPr id="25" name="Freeform 395">
                <a:extLst>
                  <a:ext uri="{FF2B5EF4-FFF2-40B4-BE49-F238E27FC236}">
                    <a16:creationId xmlns:a16="http://schemas.microsoft.com/office/drawing/2014/main" id="{701EA08C-8C2E-4C30-ACBF-3A57064C70B0}"/>
                  </a:ext>
                </a:extLst>
              </p:cNvPr>
              <p:cNvSpPr>
                <a:spLocks noChangeArrowheads="1"/>
              </p:cNvSpPr>
              <p:nvPr/>
            </p:nvSpPr>
            <p:spPr bwMode="auto">
              <a:xfrm>
                <a:off x="-9965" y="1392382"/>
                <a:ext cx="485814" cy="392494"/>
              </a:xfrm>
              <a:custGeom>
                <a:avLst/>
                <a:gdLst>
                  <a:gd name="T0" fmla="*/ 447 w 781"/>
                  <a:gd name="T1" fmla="*/ 597 h 632"/>
                  <a:gd name="T2" fmla="*/ 447 w 781"/>
                  <a:gd name="T3" fmla="*/ 597 h 632"/>
                  <a:gd name="T4" fmla="*/ 562 w 781"/>
                  <a:gd name="T5" fmla="*/ 608 h 632"/>
                  <a:gd name="T6" fmla="*/ 585 w 781"/>
                  <a:gd name="T7" fmla="*/ 551 h 632"/>
                  <a:gd name="T8" fmla="*/ 573 w 781"/>
                  <a:gd name="T9" fmla="*/ 505 h 632"/>
                  <a:gd name="T10" fmla="*/ 527 w 781"/>
                  <a:gd name="T11" fmla="*/ 448 h 632"/>
                  <a:gd name="T12" fmla="*/ 780 w 781"/>
                  <a:gd name="T13" fmla="*/ 448 h 632"/>
                  <a:gd name="T14" fmla="*/ 780 w 781"/>
                  <a:gd name="T15" fmla="*/ 0 h 632"/>
                  <a:gd name="T16" fmla="*/ 0 w 781"/>
                  <a:gd name="T17" fmla="*/ 0 h 632"/>
                  <a:gd name="T18" fmla="*/ 11 w 781"/>
                  <a:gd name="T19" fmla="*/ 46 h 632"/>
                  <a:gd name="T20" fmla="*/ 447 w 781"/>
                  <a:gd name="T21" fmla="*/ 59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632">
                    <a:moveTo>
                      <a:pt x="447" y="597"/>
                    </a:moveTo>
                    <a:lnTo>
                      <a:pt x="447" y="597"/>
                    </a:lnTo>
                    <a:cubicBezTo>
                      <a:pt x="482" y="631"/>
                      <a:pt x="527" y="631"/>
                      <a:pt x="562" y="608"/>
                    </a:cubicBezTo>
                    <a:cubicBezTo>
                      <a:pt x="573" y="597"/>
                      <a:pt x="585" y="574"/>
                      <a:pt x="585" y="551"/>
                    </a:cubicBezTo>
                    <a:cubicBezTo>
                      <a:pt x="585" y="528"/>
                      <a:pt x="585" y="516"/>
                      <a:pt x="573" y="505"/>
                    </a:cubicBezTo>
                    <a:cubicBezTo>
                      <a:pt x="527" y="448"/>
                      <a:pt x="527" y="448"/>
                      <a:pt x="527" y="448"/>
                    </a:cubicBezTo>
                    <a:cubicBezTo>
                      <a:pt x="608" y="448"/>
                      <a:pt x="700" y="448"/>
                      <a:pt x="780" y="448"/>
                    </a:cubicBezTo>
                    <a:cubicBezTo>
                      <a:pt x="780" y="0"/>
                      <a:pt x="780" y="0"/>
                      <a:pt x="780" y="0"/>
                    </a:cubicBezTo>
                    <a:cubicBezTo>
                      <a:pt x="0" y="0"/>
                      <a:pt x="0" y="0"/>
                      <a:pt x="0" y="0"/>
                    </a:cubicBezTo>
                    <a:cubicBezTo>
                      <a:pt x="0" y="11"/>
                      <a:pt x="0" y="35"/>
                      <a:pt x="11" y="46"/>
                    </a:cubicBezTo>
                    <a:cubicBezTo>
                      <a:pt x="447" y="597"/>
                      <a:pt x="447" y="597"/>
                      <a:pt x="447" y="597"/>
                    </a:cubicBezTo>
                  </a:path>
                </a:pathLst>
              </a:custGeom>
              <a:gradFill>
                <a:gsLst>
                  <a:gs pos="92000">
                    <a:schemeClr val="tx2">
                      <a:lumMod val="60000"/>
                      <a:lumOff val="40000"/>
                    </a:schemeClr>
                  </a:gs>
                  <a:gs pos="0">
                    <a:schemeClr val="tx2">
                      <a:lumMod val="40000"/>
                      <a:lumOff val="60000"/>
                    </a:schemeClr>
                  </a:gs>
                </a:gsLst>
                <a:lin ang="2700000" scaled="1"/>
              </a:gradFill>
              <a:ln>
                <a:noFill/>
              </a:ln>
              <a:effectLst/>
            </p:spPr>
            <p:txBody>
              <a:bodyPr wrap="none" anchor="ctr"/>
              <a:lstStyle/>
              <a:p>
                <a:pPr algn="ctr"/>
                <a:endParaRPr lang="en-US"/>
              </a:p>
            </p:txBody>
          </p:sp>
          <p:sp>
            <p:nvSpPr>
              <p:cNvPr id="26" name="Freeform 396">
                <a:extLst>
                  <a:ext uri="{FF2B5EF4-FFF2-40B4-BE49-F238E27FC236}">
                    <a16:creationId xmlns:a16="http://schemas.microsoft.com/office/drawing/2014/main" id="{BA4E68A8-5447-48E6-8F66-6530B2BF4346}"/>
                  </a:ext>
                </a:extLst>
              </p:cNvPr>
              <p:cNvSpPr>
                <a:spLocks noChangeArrowheads="1"/>
              </p:cNvSpPr>
              <p:nvPr/>
            </p:nvSpPr>
            <p:spPr bwMode="auto">
              <a:xfrm>
                <a:off x="-9965" y="999890"/>
                <a:ext cx="485814" cy="392493"/>
              </a:xfrm>
              <a:custGeom>
                <a:avLst/>
                <a:gdLst>
                  <a:gd name="T0" fmla="*/ 780 w 781"/>
                  <a:gd name="T1" fmla="*/ 172 h 632"/>
                  <a:gd name="T2" fmla="*/ 780 w 781"/>
                  <a:gd name="T3" fmla="*/ 172 h 632"/>
                  <a:gd name="T4" fmla="*/ 527 w 781"/>
                  <a:gd name="T5" fmla="*/ 172 h 632"/>
                  <a:gd name="T6" fmla="*/ 573 w 781"/>
                  <a:gd name="T7" fmla="*/ 126 h 632"/>
                  <a:gd name="T8" fmla="*/ 562 w 781"/>
                  <a:gd name="T9" fmla="*/ 23 h 632"/>
                  <a:gd name="T10" fmla="*/ 447 w 781"/>
                  <a:gd name="T11" fmla="*/ 34 h 632"/>
                  <a:gd name="T12" fmla="*/ 11 w 781"/>
                  <a:gd name="T13" fmla="*/ 585 h 632"/>
                  <a:gd name="T14" fmla="*/ 0 w 781"/>
                  <a:gd name="T15" fmla="*/ 631 h 632"/>
                  <a:gd name="T16" fmla="*/ 780 w 781"/>
                  <a:gd name="T17" fmla="*/ 631 h 632"/>
                  <a:gd name="T18" fmla="*/ 780 w 781"/>
                  <a:gd name="T19" fmla="*/ 17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632">
                    <a:moveTo>
                      <a:pt x="780" y="172"/>
                    </a:moveTo>
                    <a:lnTo>
                      <a:pt x="780" y="172"/>
                    </a:lnTo>
                    <a:cubicBezTo>
                      <a:pt x="527" y="172"/>
                      <a:pt x="527" y="172"/>
                      <a:pt x="527" y="172"/>
                    </a:cubicBezTo>
                    <a:cubicBezTo>
                      <a:pt x="573" y="126"/>
                      <a:pt x="573" y="126"/>
                      <a:pt x="573" y="126"/>
                    </a:cubicBezTo>
                    <a:cubicBezTo>
                      <a:pt x="596" y="92"/>
                      <a:pt x="585" y="46"/>
                      <a:pt x="562" y="23"/>
                    </a:cubicBezTo>
                    <a:cubicBezTo>
                      <a:pt x="527" y="0"/>
                      <a:pt x="482" y="0"/>
                      <a:pt x="447" y="34"/>
                    </a:cubicBezTo>
                    <a:cubicBezTo>
                      <a:pt x="11" y="585"/>
                      <a:pt x="11" y="585"/>
                      <a:pt x="11" y="585"/>
                    </a:cubicBezTo>
                    <a:cubicBezTo>
                      <a:pt x="0" y="597"/>
                      <a:pt x="0" y="608"/>
                      <a:pt x="0" y="631"/>
                    </a:cubicBezTo>
                    <a:cubicBezTo>
                      <a:pt x="0" y="631"/>
                      <a:pt x="0" y="631"/>
                      <a:pt x="780" y="631"/>
                    </a:cubicBezTo>
                    <a:cubicBezTo>
                      <a:pt x="780" y="172"/>
                      <a:pt x="780" y="172"/>
                      <a:pt x="780" y="172"/>
                    </a:cubicBezTo>
                  </a:path>
                </a:pathLst>
              </a:custGeom>
              <a:solidFill>
                <a:schemeClr val="tx2">
                  <a:lumMod val="40000"/>
                  <a:lumOff val="60000"/>
                </a:schemeClr>
              </a:solidFill>
              <a:ln>
                <a:noFill/>
              </a:ln>
              <a:effectLst/>
            </p:spPr>
            <p:txBody>
              <a:bodyPr wrap="none" anchor="ctr"/>
              <a:lstStyle/>
              <a:p>
                <a:pPr algn="ctr"/>
                <a:endParaRPr lang="en-US"/>
              </a:p>
            </p:txBody>
          </p:sp>
        </p:grpSp>
        <p:sp>
          <p:nvSpPr>
            <p:cNvPr id="24" name="Freeform 394">
              <a:extLst>
                <a:ext uri="{FF2B5EF4-FFF2-40B4-BE49-F238E27FC236}">
                  <a16:creationId xmlns:a16="http://schemas.microsoft.com/office/drawing/2014/main" id="{4D10C95F-BFFE-4522-AF93-66A033ED405F}"/>
                </a:ext>
              </a:extLst>
            </p:cNvPr>
            <p:cNvSpPr>
              <a:spLocks noChangeArrowheads="1"/>
            </p:cNvSpPr>
            <p:nvPr/>
          </p:nvSpPr>
          <p:spPr bwMode="auto">
            <a:xfrm>
              <a:off x="9255842" y="1229072"/>
              <a:ext cx="271727" cy="565410"/>
            </a:xfrm>
            <a:custGeom>
              <a:avLst/>
              <a:gdLst>
                <a:gd name="T0" fmla="*/ 356 w 437"/>
                <a:gd name="T1" fmla="*/ 907 h 908"/>
                <a:gd name="T2" fmla="*/ 356 w 437"/>
                <a:gd name="T3" fmla="*/ 907 h 908"/>
                <a:gd name="T4" fmla="*/ 436 w 437"/>
                <a:gd name="T5" fmla="*/ 907 h 908"/>
                <a:gd name="T6" fmla="*/ 436 w 437"/>
                <a:gd name="T7" fmla="*/ 505 h 908"/>
                <a:gd name="T8" fmla="*/ 436 w 437"/>
                <a:gd name="T9" fmla="*/ 494 h 908"/>
                <a:gd name="T10" fmla="*/ 436 w 437"/>
                <a:gd name="T11" fmla="*/ 459 h 908"/>
                <a:gd name="T12" fmla="*/ 138 w 437"/>
                <a:gd name="T13" fmla="*/ 0 h 908"/>
                <a:gd name="T14" fmla="*/ 0 w 437"/>
                <a:gd name="T15" fmla="*/ 0 h 908"/>
                <a:gd name="T16" fmla="*/ 356 w 437"/>
                <a:gd name="T17" fmla="*/ 459 h 908"/>
                <a:gd name="T18" fmla="*/ 356 w 437"/>
                <a:gd name="T19" fmla="*/ 470 h 908"/>
                <a:gd name="T20" fmla="*/ 356 w 437"/>
                <a:gd name="T21" fmla="*/ 90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908">
                  <a:moveTo>
                    <a:pt x="356" y="907"/>
                  </a:moveTo>
                  <a:lnTo>
                    <a:pt x="356" y="907"/>
                  </a:lnTo>
                  <a:cubicBezTo>
                    <a:pt x="436" y="907"/>
                    <a:pt x="436" y="907"/>
                    <a:pt x="436" y="907"/>
                  </a:cubicBezTo>
                  <a:cubicBezTo>
                    <a:pt x="436" y="907"/>
                    <a:pt x="436" y="826"/>
                    <a:pt x="436" y="505"/>
                  </a:cubicBezTo>
                  <a:cubicBezTo>
                    <a:pt x="436" y="494"/>
                    <a:pt x="436" y="494"/>
                    <a:pt x="436" y="494"/>
                  </a:cubicBezTo>
                  <a:cubicBezTo>
                    <a:pt x="436" y="482"/>
                    <a:pt x="436" y="470"/>
                    <a:pt x="436" y="459"/>
                  </a:cubicBezTo>
                  <a:cubicBezTo>
                    <a:pt x="413" y="149"/>
                    <a:pt x="138" y="0"/>
                    <a:pt x="138" y="0"/>
                  </a:cubicBezTo>
                  <a:cubicBezTo>
                    <a:pt x="0" y="0"/>
                    <a:pt x="0" y="0"/>
                    <a:pt x="0" y="0"/>
                  </a:cubicBezTo>
                  <a:cubicBezTo>
                    <a:pt x="0" y="0"/>
                    <a:pt x="333" y="230"/>
                    <a:pt x="356" y="459"/>
                  </a:cubicBezTo>
                  <a:cubicBezTo>
                    <a:pt x="356" y="470"/>
                    <a:pt x="356" y="470"/>
                    <a:pt x="356" y="470"/>
                  </a:cubicBezTo>
                  <a:cubicBezTo>
                    <a:pt x="356" y="711"/>
                    <a:pt x="356" y="907"/>
                    <a:pt x="356" y="907"/>
                  </a:cubicBezTo>
                </a:path>
              </a:pathLst>
            </a:custGeom>
            <a:solidFill>
              <a:schemeClr val="tx2">
                <a:lumMod val="75000"/>
              </a:schemeClr>
            </a:solidFill>
            <a:ln>
              <a:noFill/>
            </a:ln>
            <a:effectLst/>
          </p:spPr>
          <p:txBody>
            <a:bodyPr wrap="none" anchor="ctr"/>
            <a:lstStyle/>
            <a:p>
              <a:pPr algn="ctr"/>
              <a:endParaRPr lang="en-US" dirty="0"/>
            </a:p>
          </p:txBody>
        </p:sp>
      </p:grpSp>
      <p:grpSp>
        <p:nvGrpSpPr>
          <p:cNvPr id="90" name="مجموعة 89">
            <a:extLst>
              <a:ext uri="{FF2B5EF4-FFF2-40B4-BE49-F238E27FC236}">
                <a16:creationId xmlns:a16="http://schemas.microsoft.com/office/drawing/2014/main" id="{E7F1C4D0-B0EB-41A8-892A-28D42C23FD48}"/>
              </a:ext>
            </a:extLst>
          </p:cNvPr>
          <p:cNvGrpSpPr/>
          <p:nvPr/>
        </p:nvGrpSpPr>
        <p:grpSpPr>
          <a:xfrm>
            <a:off x="10980891" y="974529"/>
            <a:ext cx="776541" cy="2857821"/>
            <a:chOff x="10980891" y="974529"/>
            <a:chExt cx="776541" cy="2857821"/>
          </a:xfrm>
        </p:grpSpPr>
        <p:grpSp>
          <p:nvGrpSpPr>
            <p:cNvPr id="80" name="مجموعة 79">
              <a:extLst>
                <a:ext uri="{FF2B5EF4-FFF2-40B4-BE49-F238E27FC236}">
                  <a16:creationId xmlns:a16="http://schemas.microsoft.com/office/drawing/2014/main" id="{038C9B95-C9A2-4519-8FDA-8A39C5F88AF8}"/>
                </a:ext>
              </a:extLst>
            </p:cNvPr>
            <p:cNvGrpSpPr/>
            <p:nvPr/>
          </p:nvGrpSpPr>
          <p:grpSpPr>
            <a:xfrm>
              <a:off x="10980891" y="988507"/>
              <a:ext cx="776541" cy="609326"/>
              <a:chOff x="10980891" y="988507"/>
              <a:chExt cx="776541" cy="609326"/>
            </a:xfrm>
          </p:grpSpPr>
          <p:sp>
            <p:nvSpPr>
              <p:cNvPr id="33" name="Freeform 19">
                <a:extLst>
                  <a:ext uri="{FF2B5EF4-FFF2-40B4-BE49-F238E27FC236}">
                    <a16:creationId xmlns:a16="http://schemas.microsoft.com/office/drawing/2014/main" id="{F3C82B8A-05C1-4231-BB06-F644621AFC8A}"/>
                  </a:ext>
                </a:extLst>
              </p:cNvPr>
              <p:cNvSpPr>
                <a:spLocks noChangeArrowheads="1"/>
              </p:cNvSpPr>
              <p:nvPr/>
            </p:nvSpPr>
            <p:spPr bwMode="auto">
              <a:xfrm>
                <a:off x="11369161" y="988507"/>
                <a:ext cx="388271" cy="609326"/>
              </a:xfrm>
              <a:custGeom>
                <a:avLst/>
                <a:gdLst>
                  <a:gd name="T0" fmla="*/ 608 w 770"/>
                  <a:gd name="T1" fmla="*/ 689 h 977"/>
                  <a:gd name="T2" fmla="*/ 608 w 770"/>
                  <a:gd name="T3" fmla="*/ 689 h 977"/>
                  <a:gd name="T4" fmla="*/ 665 w 770"/>
                  <a:gd name="T5" fmla="*/ 712 h 977"/>
                  <a:gd name="T6" fmla="*/ 734 w 770"/>
                  <a:gd name="T7" fmla="*/ 677 h 977"/>
                  <a:gd name="T8" fmla="*/ 723 w 770"/>
                  <a:gd name="T9" fmla="*/ 551 h 977"/>
                  <a:gd name="T10" fmla="*/ 57 w 770"/>
                  <a:gd name="T11" fmla="*/ 23 h 977"/>
                  <a:gd name="T12" fmla="*/ 0 w 770"/>
                  <a:gd name="T13" fmla="*/ 0 h 977"/>
                  <a:gd name="T14" fmla="*/ 0 w 770"/>
                  <a:gd name="T15" fmla="*/ 976 h 977"/>
                  <a:gd name="T16" fmla="*/ 551 w 770"/>
                  <a:gd name="T17" fmla="*/ 976 h 977"/>
                  <a:gd name="T18" fmla="*/ 551 w 770"/>
                  <a:gd name="T19" fmla="*/ 643 h 977"/>
                  <a:gd name="T20" fmla="*/ 608 w 770"/>
                  <a:gd name="T21" fmla="*/ 689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977">
                    <a:moveTo>
                      <a:pt x="608" y="689"/>
                    </a:moveTo>
                    <a:lnTo>
                      <a:pt x="608" y="689"/>
                    </a:lnTo>
                    <a:cubicBezTo>
                      <a:pt x="619" y="712"/>
                      <a:pt x="643" y="712"/>
                      <a:pt x="665" y="712"/>
                    </a:cubicBezTo>
                    <a:cubicBezTo>
                      <a:pt x="688" y="712"/>
                      <a:pt x="711" y="701"/>
                      <a:pt x="734" y="677"/>
                    </a:cubicBezTo>
                    <a:cubicBezTo>
                      <a:pt x="769" y="643"/>
                      <a:pt x="757" y="586"/>
                      <a:pt x="723" y="551"/>
                    </a:cubicBezTo>
                    <a:cubicBezTo>
                      <a:pt x="57" y="23"/>
                      <a:pt x="57" y="23"/>
                      <a:pt x="57" y="23"/>
                    </a:cubicBezTo>
                    <a:cubicBezTo>
                      <a:pt x="34" y="12"/>
                      <a:pt x="22" y="0"/>
                      <a:pt x="0" y="0"/>
                    </a:cubicBezTo>
                    <a:cubicBezTo>
                      <a:pt x="0" y="976"/>
                      <a:pt x="0" y="976"/>
                      <a:pt x="0" y="976"/>
                    </a:cubicBezTo>
                    <a:cubicBezTo>
                      <a:pt x="551" y="976"/>
                      <a:pt x="551" y="976"/>
                      <a:pt x="551" y="976"/>
                    </a:cubicBezTo>
                    <a:cubicBezTo>
                      <a:pt x="551" y="643"/>
                      <a:pt x="551" y="643"/>
                      <a:pt x="551" y="643"/>
                    </a:cubicBezTo>
                    <a:lnTo>
                      <a:pt x="608" y="689"/>
                    </a:lnTo>
                  </a:path>
                </a:pathLst>
              </a:custGeom>
              <a:solidFill>
                <a:srgbClr val="1E82C5"/>
              </a:solidFill>
              <a:ln>
                <a:noFill/>
              </a:ln>
              <a:effectLst/>
            </p:spPr>
            <p:txBody>
              <a:bodyPr wrap="none" anchor="ctr"/>
              <a:lstStyle/>
              <a:p>
                <a:endParaRPr lang="en-US"/>
              </a:p>
            </p:txBody>
          </p:sp>
          <p:sp>
            <p:nvSpPr>
              <p:cNvPr id="34" name="Freeform 21">
                <a:extLst>
                  <a:ext uri="{FF2B5EF4-FFF2-40B4-BE49-F238E27FC236}">
                    <a16:creationId xmlns:a16="http://schemas.microsoft.com/office/drawing/2014/main" id="{06D9D86B-FCFB-4322-98D9-EB5D55324283}"/>
                  </a:ext>
                </a:extLst>
              </p:cNvPr>
              <p:cNvSpPr>
                <a:spLocks noChangeArrowheads="1"/>
              </p:cNvSpPr>
              <p:nvPr/>
            </p:nvSpPr>
            <p:spPr bwMode="auto">
              <a:xfrm>
                <a:off x="10980891" y="988507"/>
                <a:ext cx="388270" cy="609326"/>
              </a:xfrm>
              <a:custGeom>
                <a:avLst/>
                <a:gdLst>
                  <a:gd name="T0" fmla="*/ 770 w 771"/>
                  <a:gd name="T1" fmla="*/ 976 h 977"/>
                  <a:gd name="T2" fmla="*/ 770 w 771"/>
                  <a:gd name="T3" fmla="*/ 976 h 977"/>
                  <a:gd name="T4" fmla="*/ 770 w 771"/>
                  <a:gd name="T5" fmla="*/ 0 h 977"/>
                  <a:gd name="T6" fmla="*/ 712 w 771"/>
                  <a:gd name="T7" fmla="*/ 23 h 977"/>
                  <a:gd name="T8" fmla="*/ 46 w 771"/>
                  <a:gd name="T9" fmla="*/ 551 h 977"/>
                  <a:gd name="T10" fmla="*/ 35 w 771"/>
                  <a:gd name="T11" fmla="*/ 677 h 977"/>
                  <a:gd name="T12" fmla="*/ 161 w 771"/>
                  <a:gd name="T13" fmla="*/ 689 h 977"/>
                  <a:gd name="T14" fmla="*/ 218 w 771"/>
                  <a:gd name="T15" fmla="*/ 643 h 977"/>
                  <a:gd name="T16" fmla="*/ 218 w 771"/>
                  <a:gd name="T17" fmla="*/ 976 h 977"/>
                  <a:gd name="T18" fmla="*/ 770 w 771"/>
                  <a:gd name="T19" fmla="*/ 97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977">
                    <a:moveTo>
                      <a:pt x="770" y="976"/>
                    </a:moveTo>
                    <a:lnTo>
                      <a:pt x="770" y="976"/>
                    </a:lnTo>
                    <a:cubicBezTo>
                      <a:pt x="770" y="0"/>
                      <a:pt x="770" y="0"/>
                      <a:pt x="770" y="0"/>
                    </a:cubicBezTo>
                    <a:cubicBezTo>
                      <a:pt x="746" y="0"/>
                      <a:pt x="735" y="12"/>
                      <a:pt x="712" y="23"/>
                    </a:cubicBezTo>
                    <a:cubicBezTo>
                      <a:pt x="46" y="551"/>
                      <a:pt x="46" y="551"/>
                      <a:pt x="46" y="551"/>
                    </a:cubicBezTo>
                    <a:cubicBezTo>
                      <a:pt x="11" y="586"/>
                      <a:pt x="0" y="643"/>
                      <a:pt x="35" y="677"/>
                    </a:cubicBezTo>
                    <a:cubicBezTo>
                      <a:pt x="69" y="723"/>
                      <a:pt x="126" y="723"/>
                      <a:pt x="161" y="689"/>
                    </a:cubicBezTo>
                    <a:cubicBezTo>
                      <a:pt x="218" y="643"/>
                      <a:pt x="218" y="643"/>
                      <a:pt x="218" y="643"/>
                    </a:cubicBezTo>
                    <a:cubicBezTo>
                      <a:pt x="218" y="976"/>
                      <a:pt x="218" y="976"/>
                      <a:pt x="218" y="976"/>
                    </a:cubicBezTo>
                    <a:lnTo>
                      <a:pt x="770" y="976"/>
                    </a:lnTo>
                  </a:path>
                </a:pathLst>
              </a:custGeom>
              <a:solidFill>
                <a:schemeClr val="accent1">
                  <a:lumMod val="60000"/>
                  <a:lumOff val="40000"/>
                </a:schemeClr>
              </a:solidFill>
              <a:ln>
                <a:noFill/>
              </a:ln>
              <a:effectLst/>
            </p:spPr>
            <p:txBody>
              <a:bodyPr wrap="none" anchor="ctr"/>
              <a:lstStyle/>
              <a:p>
                <a:endParaRPr lang="en-US"/>
              </a:p>
            </p:txBody>
          </p:sp>
        </p:grpSp>
        <p:grpSp>
          <p:nvGrpSpPr>
            <p:cNvPr id="84" name="مجموعة 83">
              <a:extLst>
                <a:ext uri="{FF2B5EF4-FFF2-40B4-BE49-F238E27FC236}">
                  <a16:creationId xmlns:a16="http://schemas.microsoft.com/office/drawing/2014/main" id="{45B242FD-574D-4722-9726-BFC84C394B39}"/>
                </a:ext>
              </a:extLst>
            </p:cNvPr>
            <p:cNvGrpSpPr/>
            <p:nvPr/>
          </p:nvGrpSpPr>
          <p:grpSpPr>
            <a:xfrm>
              <a:off x="11091825" y="974529"/>
              <a:ext cx="554673" cy="2857821"/>
              <a:chOff x="11091825" y="972283"/>
              <a:chExt cx="554673" cy="2790734"/>
            </a:xfrm>
          </p:grpSpPr>
          <p:grpSp>
            <p:nvGrpSpPr>
              <p:cNvPr id="81" name="مجموعة 80">
                <a:extLst>
                  <a:ext uri="{FF2B5EF4-FFF2-40B4-BE49-F238E27FC236}">
                    <a16:creationId xmlns:a16="http://schemas.microsoft.com/office/drawing/2014/main" id="{BEE8AE48-47FF-44AA-8140-0E826957AE03}"/>
                  </a:ext>
                </a:extLst>
              </p:cNvPr>
              <p:cNvGrpSpPr/>
              <p:nvPr/>
            </p:nvGrpSpPr>
            <p:grpSpPr>
              <a:xfrm>
                <a:off x="11091825" y="1646845"/>
                <a:ext cx="554673" cy="2116172"/>
                <a:chOff x="11091825" y="1646845"/>
                <a:chExt cx="554673" cy="2116172"/>
              </a:xfrm>
            </p:grpSpPr>
            <p:sp>
              <p:nvSpPr>
                <p:cNvPr id="35" name="Freeform 18">
                  <a:extLst>
                    <a:ext uri="{FF2B5EF4-FFF2-40B4-BE49-F238E27FC236}">
                      <a16:creationId xmlns:a16="http://schemas.microsoft.com/office/drawing/2014/main" id="{28B143BC-02F3-4E4B-A0C5-1667DFC5C610}"/>
                    </a:ext>
                  </a:extLst>
                </p:cNvPr>
                <p:cNvSpPr>
                  <a:spLocks noChangeArrowheads="1"/>
                </p:cNvSpPr>
                <p:nvPr/>
              </p:nvSpPr>
              <p:spPr bwMode="auto">
                <a:xfrm>
                  <a:off x="11369161" y="1646845"/>
                  <a:ext cx="277337" cy="2116172"/>
                </a:xfrm>
                <a:custGeom>
                  <a:avLst/>
                  <a:gdLst>
                    <a:gd name="T0" fmla="*/ 551 w 552"/>
                    <a:gd name="T1" fmla="*/ 0 h 3399"/>
                    <a:gd name="T2" fmla="*/ 551 w 552"/>
                    <a:gd name="T3" fmla="*/ 0 h 3399"/>
                    <a:gd name="T4" fmla="*/ 0 w 552"/>
                    <a:gd name="T5" fmla="*/ 0 h 3399"/>
                    <a:gd name="T6" fmla="*/ 0 w 552"/>
                    <a:gd name="T7" fmla="*/ 3398 h 3399"/>
                    <a:gd name="T8" fmla="*/ 57 w 552"/>
                    <a:gd name="T9" fmla="*/ 3398 h 3399"/>
                    <a:gd name="T10" fmla="*/ 551 w 552"/>
                    <a:gd name="T11" fmla="*/ 3398 h 3399"/>
                    <a:gd name="T12" fmla="*/ 551 w 552"/>
                    <a:gd name="T13" fmla="*/ 0 h 3399"/>
                  </a:gdLst>
                  <a:ahLst/>
                  <a:cxnLst>
                    <a:cxn ang="0">
                      <a:pos x="T0" y="T1"/>
                    </a:cxn>
                    <a:cxn ang="0">
                      <a:pos x="T2" y="T3"/>
                    </a:cxn>
                    <a:cxn ang="0">
                      <a:pos x="T4" y="T5"/>
                    </a:cxn>
                    <a:cxn ang="0">
                      <a:pos x="T6" y="T7"/>
                    </a:cxn>
                    <a:cxn ang="0">
                      <a:pos x="T8" y="T9"/>
                    </a:cxn>
                    <a:cxn ang="0">
                      <a:pos x="T10" y="T11"/>
                    </a:cxn>
                    <a:cxn ang="0">
                      <a:pos x="T12" y="T13"/>
                    </a:cxn>
                  </a:cxnLst>
                  <a:rect l="0" t="0" r="r" b="b"/>
                  <a:pathLst>
                    <a:path w="552" h="3399">
                      <a:moveTo>
                        <a:pt x="551" y="0"/>
                      </a:moveTo>
                      <a:lnTo>
                        <a:pt x="551" y="0"/>
                      </a:lnTo>
                      <a:cubicBezTo>
                        <a:pt x="0" y="0"/>
                        <a:pt x="0" y="0"/>
                        <a:pt x="0" y="0"/>
                      </a:cubicBezTo>
                      <a:cubicBezTo>
                        <a:pt x="0" y="3398"/>
                        <a:pt x="0" y="3398"/>
                        <a:pt x="0" y="3398"/>
                      </a:cubicBezTo>
                      <a:cubicBezTo>
                        <a:pt x="22" y="3398"/>
                        <a:pt x="34" y="3398"/>
                        <a:pt x="57" y="3398"/>
                      </a:cubicBezTo>
                      <a:cubicBezTo>
                        <a:pt x="447" y="3398"/>
                        <a:pt x="551" y="3398"/>
                        <a:pt x="551" y="3398"/>
                      </a:cubicBezTo>
                      <a:lnTo>
                        <a:pt x="551" y="0"/>
                      </a:lnTo>
                    </a:path>
                  </a:pathLst>
                </a:custGeom>
                <a:gradFill flip="none" rotWithShape="1">
                  <a:gsLst>
                    <a:gs pos="0">
                      <a:srgbClr val="1E82C5">
                        <a:shade val="30000"/>
                        <a:satMod val="115000"/>
                      </a:srgbClr>
                    </a:gs>
                    <a:gs pos="50000">
                      <a:srgbClr val="1E82C5">
                        <a:shade val="67500"/>
                        <a:satMod val="115000"/>
                      </a:srgbClr>
                    </a:gs>
                    <a:gs pos="100000">
                      <a:srgbClr val="1E82C5">
                        <a:shade val="100000"/>
                        <a:satMod val="115000"/>
                      </a:srgbClr>
                    </a:gs>
                  </a:gsLst>
                  <a:path path="circle">
                    <a:fillToRect l="50000" t="50000" r="50000" b="50000"/>
                  </a:path>
                  <a:tileRect/>
                </a:gradFill>
                <a:ln>
                  <a:noFill/>
                </a:ln>
                <a:effectLst/>
              </p:spPr>
              <p:txBody>
                <a:bodyPr wrap="none" anchor="ctr"/>
                <a:lstStyle/>
                <a:p>
                  <a:endParaRPr lang="en-US"/>
                </a:p>
              </p:txBody>
            </p:sp>
            <p:sp>
              <p:nvSpPr>
                <p:cNvPr id="36" name="Freeform 20">
                  <a:extLst>
                    <a:ext uri="{FF2B5EF4-FFF2-40B4-BE49-F238E27FC236}">
                      <a16:creationId xmlns:a16="http://schemas.microsoft.com/office/drawing/2014/main" id="{239BBA36-2F44-457F-88F5-EAC25F2F2E12}"/>
                    </a:ext>
                  </a:extLst>
                </p:cNvPr>
                <p:cNvSpPr>
                  <a:spLocks noChangeArrowheads="1"/>
                </p:cNvSpPr>
                <p:nvPr/>
              </p:nvSpPr>
              <p:spPr bwMode="auto">
                <a:xfrm>
                  <a:off x="11091825" y="1646845"/>
                  <a:ext cx="277336" cy="2116172"/>
                </a:xfrm>
                <a:custGeom>
                  <a:avLst/>
                  <a:gdLst>
                    <a:gd name="T0" fmla="*/ 552 w 553"/>
                    <a:gd name="T1" fmla="*/ 0 h 3399"/>
                    <a:gd name="T2" fmla="*/ 552 w 553"/>
                    <a:gd name="T3" fmla="*/ 0 h 3399"/>
                    <a:gd name="T4" fmla="*/ 0 w 553"/>
                    <a:gd name="T5" fmla="*/ 0 h 3399"/>
                    <a:gd name="T6" fmla="*/ 0 w 553"/>
                    <a:gd name="T7" fmla="*/ 3031 h 3399"/>
                    <a:gd name="T8" fmla="*/ 552 w 553"/>
                    <a:gd name="T9" fmla="*/ 3398 h 3399"/>
                    <a:gd name="T10" fmla="*/ 552 w 553"/>
                    <a:gd name="T11" fmla="*/ 0 h 3399"/>
                  </a:gdLst>
                  <a:ahLst/>
                  <a:cxnLst>
                    <a:cxn ang="0">
                      <a:pos x="T0" y="T1"/>
                    </a:cxn>
                    <a:cxn ang="0">
                      <a:pos x="T2" y="T3"/>
                    </a:cxn>
                    <a:cxn ang="0">
                      <a:pos x="T4" y="T5"/>
                    </a:cxn>
                    <a:cxn ang="0">
                      <a:pos x="T6" y="T7"/>
                    </a:cxn>
                    <a:cxn ang="0">
                      <a:pos x="T8" y="T9"/>
                    </a:cxn>
                    <a:cxn ang="0">
                      <a:pos x="T10" y="T11"/>
                    </a:cxn>
                  </a:cxnLst>
                  <a:rect l="0" t="0" r="r" b="b"/>
                  <a:pathLst>
                    <a:path w="553" h="3399">
                      <a:moveTo>
                        <a:pt x="552" y="0"/>
                      </a:moveTo>
                      <a:lnTo>
                        <a:pt x="552" y="0"/>
                      </a:lnTo>
                      <a:cubicBezTo>
                        <a:pt x="0" y="0"/>
                        <a:pt x="0" y="0"/>
                        <a:pt x="0" y="0"/>
                      </a:cubicBezTo>
                      <a:cubicBezTo>
                        <a:pt x="0" y="3031"/>
                        <a:pt x="0" y="3031"/>
                        <a:pt x="0" y="3031"/>
                      </a:cubicBezTo>
                      <a:cubicBezTo>
                        <a:pt x="0" y="3031"/>
                        <a:pt x="184" y="3363"/>
                        <a:pt x="552" y="3398"/>
                      </a:cubicBezTo>
                      <a:lnTo>
                        <a:pt x="552" y="0"/>
                      </a:lnTo>
                    </a:path>
                  </a:pathLst>
                </a:custGeom>
                <a:solidFill>
                  <a:schemeClr val="accent1">
                    <a:lumMod val="60000"/>
                    <a:lumOff val="40000"/>
                  </a:schemeClr>
                </a:solidFill>
                <a:ln>
                  <a:noFill/>
                </a:ln>
                <a:effectLst/>
              </p:spPr>
              <p:txBody>
                <a:bodyPr wrap="none" anchor="ctr"/>
                <a:lstStyle/>
                <a:p>
                  <a:endParaRPr lang="en-US" dirty="0"/>
                </a:p>
              </p:txBody>
            </p:sp>
          </p:grpSp>
          <p:sp>
            <p:nvSpPr>
              <p:cNvPr id="32" name="TextBox 101">
                <a:extLst>
                  <a:ext uri="{FF2B5EF4-FFF2-40B4-BE49-F238E27FC236}">
                    <a16:creationId xmlns:a16="http://schemas.microsoft.com/office/drawing/2014/main" id="{08A3E368-8563-4166-9176-4A57395C67E8}"/>
                  </a:ext>
                </a:extLst>
              </p:cNvPr>
              <p:cNvSpPr txBox="1"/>
              <p:nvPr/>
            </p:nvSpPr>
            <p:spPr>
              <a:xfrm>
                <a:off x="11148599" y="972283"/>
                <a:ext cx="435501" cy="707886"/>
              </a:xfrm>
              <a:prstGeom prst="rect">
                <a:avLst/>
              </a:prstGeom>
              <a:noFill/>
            </p:spPr>
            <p:txBody>
              <a:bodyPr wrap="square" rtlCol="0">
                <a:spAutoFit/>
              </a:bodyPr>
              <a:lstStyle/>
              <a:p>
                <a:pPr algn="ctr"/>
                <a:endParaRPr lang="en-US" sz="4000" b="1" dirty="0">
                  <a:solidFill>
                    <a:schemeClr val="bg1"/>
                  </a:solidFill>
                </a:endParaRPr>
              </a:p>
            </p:txBody>
          </p:sp>
        </p:grpSp>
      </p:grpSp>
      <p:grpSp>
        <p:nvGrpSpPr>
          <p:cNvPr id="37" name="Group 160">
            <a:extLst>
              <a:ext uri="{FF2B5EF4-FFF2-40B4-BE49-F238E27FC236}">
                <a16:creationId xmlns:a16="http://schemas.microsoft.com/office/drawing/2014/main" id="{6C0259E3-5B18-44FC-931E-2648E830AF5E}"/>
              </a:ext>
            </a:extLst>
          </p:cNvPr>
          <p:cNvGrpSpPr/>
          <p:nvPr/>
        </p:nvGrpSpPr>
        <p:grpSpPr>
          <a:xfrm>
            <a:off x="10352265" y="1667907"/>
            <a:ext cx="796334" cy="2790734"/>
            <a:chOff x="790668" y="559409"/>
            <a:chExt cx="960648" cy="2790734"/>
          </a:xfrm>
        </p:grpSpPr>
        <p:sp>
          <p:nvSpPr>
            <p:cNvPr id="38" name="Freeform 18">
              <a:extLst>
                <a:ext uri="{FF2B5EF4-FFF2-40B4-BE49-F238E27FC236}">
                  <a16:creationId xmlns:a16="http://schemas.microsoft.com/office/drawing/2014/main" id="{EDEEC000-0022-41CA-8585-D285E4285652}"/>
                </a:ext>
              </a:extLst>
            </p:cNvPr>
            <p:cNvSpPr>
              <a:spLocks noChangeArrowheads="1"/>
            </p:cNvSpPr>
            <p:nvPr/>
          </p:nvSpPr>
          <p:spPr bwMode="auto">
            <a:xfrm>
              <a:off x="1270991" y="1233971"/>
              <a:ext cx="343090" cy="2116172"/>
            </a:xfrm>
            <a:custGeom>
              <a:avLst/>
              <a:gdLst>
                <a:gd name="T0" fmla="*/ 551 w 552"/>
                <a:gd name="T1" fmla="*/ 0 h 3399"/>
                <a:gd name="T2" fmla="*/ 551 w 552"/>
                <a:gd name="T3" fmla="*/ 0 h 3399"/>
                <a:gd name="T4" fmla="*/ 0 w 552"/>
                <a:gd name="T5" fmla="*/ 0 h 3399"/>
                <a:gd name="T6" fmla="*/ 0 w 552"/>
                <a:gd name="T7" fmla="*/ 3398 h 3399"/>
                <a:gd name="T8" fmla="*/ 57 w 552"/>
                <a:gd name="T9" fmla="*/ 3398 h 3399"/>
                <a:gd name="T10" fmla="*/ 551 w 552"/>
                <a:gd name="T11" fmla="*/ 3398 h 3399"/>
                <a:gd name="T12" fmla="*/ 551 w 552"/>
                <a:gd name="T13" fmla="*/ 0 h 3399"/>
              </a:gdLst>
              <a:ahLst/>
              <a:cxnLst>
                <a:cxn ang="0">
                  <a:pos x="T0" y="T1"/>
                </a:cxn>
                <a:cxn ang="0">
                  <a:pos x="T2" y="T3"/>
                </a:cxn>
                <a:cxn ang="0">
                  <a:pos x="T4" y="T5"/>
                </a:cxn>
                <a:cxn ang="0">
                  <a:pos x="T6" y="T7"/>
                </a:cxn>
                <a:cxn ang="0">
                  <a:pos x="T8" y="T9"/>
                </a:cxn>
                <a:cxn ang="0">
                  <a:pos x="T10" y="T11"/>
                </a:cxn>
                <a:cxn ang="0">
                  <a:pos x="T12" y="T13"/>
                </a:cxn>
              </a:cxnLst>
              <a:rect l="0" t="0" r="r" b="b"/>
              <a:pathLst>
                <a:path w="552" h="3399">
                  <a:moveTo>
                    <a:pt x="551" y="0"/>
                  </a:moveTo>
                  <a:lnTo>
                    <a:pt x="551" y="0"/>
                  </a:lnTo>
                  <a:cubicBezTo>
                    <a:pt x="0" y="0"/>
                    <a:pt x="0" y="0"/>
                    <a:pt x="0" y="0"/>
                  </a:cubicBezTo>
                  <a:cubicBezTo>
                    <a:pt x="0" y="3398"/>
                    <a:pt x="0" y="3398"/>
                    <a:pt x="0" y="3398"/>
                  </a:cubicBezTo>
                  <a:cubicBezTo>
                    <a:pt x="22" y="3398"/>
                    <a:pt x="34" y="3398"/>
                    <a:pt x="57" y="3398"/>
                  </a:cubicBezTo>
                  <a:cubicBezTo>
                    <a:pt x="447" y="3398"/>
                    <a:pt x="551" y="3398"/>
                    <a:pt x="551" y="3398"/>
                  </a:cubicBezTo>
                  <a:lnTo>
                    <a:pt x="551" y="0"/>
                  </a:lnTo>
                </a:path>
              </a:pathLst>
            </a:custGeom>
            <a:gradFill>
              <a:gsLst>
                <a:gs pos="87000">
                  <a:schemeClr val="accent3">
                    <a:lumMod val="75000"/>
                  </a:schemeClr>
                </a:gs>
                <a:gs pos="49000">
                  <a:schemeClr val="accent3">
                    <a:lumMod val="60000"/>
                    <a:lumOff val="40000"/>
                  </a:schemeClr>
                </a:gs>
              </a:gsLst>
              <a:lin ang="16200000" scaled="1"/>
            </a:gradFill>
            <a:ln>
              <a:noFill/>
            </a:ln>
            <a:effectLst/>
          </p:spPr>
          <p:txBody>
            <a:bodyPr wrap="none" anchor="ctr"/>
            <a:lstStyle/>
            <a:p>
              <a:endParaRPr lang="en-US"/>
            </a:p>
          </p:txBody>
        </p:sp>
        <p:sp>
          <p:nvSpPr>
            <p:cNvPr id="39" name="Freeform 20">
              <a:extLst>
                <a:ext uri="{FF2B5EF4-FFF2-40B4-BE49-F238E27FC236}">
                  <a16:creationId xmlns:a16="http://schemas.microsoft.com/office/drawing/2014/main" id="{73A990FC-627E-4D03-8CD2-0EF394BE5359}"/>
                </a:ext>
              </a:extLst>
            </p:cNvPr>
            <p:cNvSpPr>
              <a:spLocks noChangeArrowheads="1"/>
            </p:cNvSpPr>
            <p:nvPr/>
          </p:nvSpPr>
          <p:spPr bwMode="auto">
            <a:xfrm>
              <a:off x="927903" y="1233971"/>
              <a:ext cx="343088" cy="2116172"/>
            </a:xfrm>
            <a:custGeom>
              <a:avLst/>
              <a:gdLst>
                <a:gd name="T0" fmla="*/ 552 w 553"/>
                <a:gd name="T1" fmla="*/ 0 h 3399"/>
                <a:gd name="T2" fmla="*/ 552 w 553"/>
                <a:gd name="T3" fmla="*/ 0 h 3399"/>
                <a:gd name="T4" fmla="*/ 0 w 553"/>
                <a:gd name="T5" fmla="*/ 0 h 3399"/>
                <a:gd name="T6" fmla="*/ 0 w 553"/>
                <a:gd name="T7" fmla="*/ 3031 h 3399"/>
                <a:gd name="T8" fmla="*/ 552 w 553"/>
                <a:gd name="T9" fmla="*/ 3398 h 3399"/>
                <a:gd name="T10" fmla="*/ 552 w 553"/>
                <a:gd name="T11" fmla="*/ 0 h 3399"/>
              </a:gdLst>
              <a:ahLst/>
              <a:cxnLst>
                <a:cxn ang="0">
                  <a:pos x="T0" y="T1"/>
                </a:cxn>
                <a:cxn ang="0">
                  <a:pos x="T2" y="T3"/>
                </a:cxn>
                <a:cxn ang="0">
                  <a:pos x="T4" y="T5"/>
                </a:cxn>
                <a:cxn ang="0">
                  <a:pos x="T6" y="T7"/>
                </a:cxn>
                <a:cxn ang="0">
                  <a:pos x="T8" y="T9"/>
                </a:cxn>
                <a:cxn ang="0">
                  <a:pos x="T10" y="T11"/>
                </a:cxn>
              </a:cxnLst>
              <a:rect l="0" t="0" r="r" b="b"/>
              <a:pathLst>
                <a:path w="553" h="3399">
                  <a:moveTo>
                    <a:pt x="552" y="0"/>
                  </a:moveTo>
                  <a:lnTo>
                    <a:pt x="552" y="0"/>
                  </a:lnTo>
                  <a:cubicBezTo>
                    <a:pt x="0" y="0"/>
                    <a:pt x="0" y="0"/>
                    <a:pt x="0" y="0"/>
                  </a:cubicBezTo>
                  <a:cubicBezTo>
                    <a:pt x="0" y="3031"/>
                    <a:pt x="0" y="3031"/>
                    <a:pt x="0" y="3031"/>
                  </a:cubicBezTo>
                  <a:cubicBezTo>
                    <a:pt x="0" y="3031"/>
                    <a:pt x="184" y="3363"/>
                    <a:pt x="552" y="3398"/>
                  </a:cubicBezTo>
                  <a:lnTo>
                    <a:pt x="552" y="0"/>
                  </a:lnTo>
                </a:path>
              </a:pathLst>
            </a:custGeom>
            <a:solidFill>
              <a:srgbClr val="00AD9C"/>
            </a:solidFill>
            <a:ln>
              <a:noFill/>
            </a:ln>
            <a:effectLst/>
          </p:spPr>
          <p:txBody>
            <a:bodyPr wrap="none" anchor="ctr"/>
            <a:lstStyle/>
            <a:p>
              <a:endParaRPr lang="en-US"/>
            </a:p>
          </p:txBody>
        </p:sp>
        <p:sp>
          <p:nvSpPr>
            <p:cNvPr id="40" name="Freeform 19">
              <a:extLst>
                <a:ext uri="{FF2B5EF4-FFF2-40B4-BE49-F238E27FC236}">
                  <a16:creationId xmlns:a16="http://schemas.microsoft.com/office/drawing/2014/main" id="{840178B9-87D5-47F5-9BCB-50D224CA0D42}"/>
                </a:ext>
              </a:extLst>
            </p:cNvPr>
            <p:cNvSpPr>
              <a:spLocks noChangeArrowheads="1"/>
            </p:cNvSpPr>
            <p:nvPr/>
          </p:nvSpPr>
          <p:spPr bwMode="auto">
            <a:xfrm>
              <a:off x="1270991" y="575633"/>
              <a:ext cx="480325" cy="609326"/>
            </a:xfrm>
            <a:custGeom>
              <a:avLst/>
              <a:gdLst>
                <a:gd name="T0" fmla="*/ 608 w 770"/>
                <a:gd name="T1" fmla="*/ 689 h 977"/>
                <a:gd name="T2" fmla="*/ 608 w 770"/>
                <a:gd name="T3" fmla="*/ 689 h 977"/>
                <a:gd name="T4" fmla="*/ 665 w 770"/>
                <a:gd name="T5" fmla="*/ 712 h 977"/>
                <a:gd name="T6" fmla="*/ 734 w 770"/>
                <a:gd name="T7" fmla="*/ 677 h 977"/>
                <a:gd name="T8" fmla="*/ 723 w 770"/>
                <a:gd name="T9" fmla="*/ 551 h 977"/>
                <a:gd name="T10" fmla="*/ 57 w 770"/>
                <a:gd name="T11" fmla="*/ 23 h 977"/>
                <a:gd name="T12" fmla="*/ 0 w 770"/>
                <a:gd name="T13" fmla="*/ 0 h 977"/>
                <a:gd name="T14" fmla="*/ 0 w 770"/>
                <a:gd name="T15" fmla="*/ 976 h 977"/>
                <a:gd name="T16" fmla="*/ 551 w 770"/>
                <a:gd name="T17" fmla="*/ 976 h 977"/>
                <a:gd name="T18" fmla="*/ 551 w 770"/>
                <a:gd name="T19" fmla="*/ 643 h 977"/>
                <a:gd name="T20" fmla="*/ 608 w 770"/>
                <a:gd name="T21" fmla="*/ 689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977">
                  <a:moveTo>
                    <a:pt x="608" y="689"/>
                  </a:moveTo>
                  <a:lnTo>
                    <a:pt x="608" y="689"/>
                  </a:lnTo>
                  <a:cubicBezTo>
                    <a:pt x="619" y="712"/>
                    <a:pt x="643" y="712"/>
                    <a:pt x="665" y="712"/>
                  </a:cubicBezTo>
                  <a:cubicBezTo>
                    <a:pt x="688" y="712"/>
                    <a:pt x="711" y="701"/>
                    <a:pt x="734" y="677"/>
                  </a:cubicBezTo>
                  <a:cubicBezTo>
                    <a:pt x="769" y="643"/>
                    <a:pt x="757" y="586"/>
                    <a:pt x="723" y="551"/>
                  </a:cubicBezTo>
                  <a:cubicBezTo>
                    <a:pt x="57" y="23"/>
                    <a:pt x="57" y="23"/>
                    <a:pt x="57" y="23"/>
                  </a:cubicBezTo>
                  <a:cubicBezTo>
                    <a:pt x="34" y="12"/>
                    <a:pt x="22" y="0"/>
                    <a:pt x="0" y="0"/>
                  </a:cubicBezTo>
                  <a:cubicBezTo>
                    <a:pt x="0" y="976"/>
                    <a:pt x="0" y="976"/>
                    <a:pt x="0" y="976"/>
                  </a:cubicBezTo>
                  <a:cubicBezTo>
                    <a:pt x="551" y="976"/>
                    <a:pt x="551" y="976"/>
                    <a:pt x="551" y="976"/>
                  </a:cubicBezTo>
                  <a:cubicBezTo>
                    <a:pt x="551" y="643"/>
                    <a:pt x="551" y="643"/>
                    <a:pt x="551" y="643"/>
                  </a:cubicBezTo>
                  <a:lnTo>
                    <a:pt x="608" y="689"/>
                  </a:lnTo>
                </a:path>
              </a:pathLst>
            </a:custGeom>
            <a:gradFill>
              <a:gsLst>
                <a:gs pos="87000">
                  <a:schemeClr val="accent3">
                    <a:lumMod val="75000"/>
                  </a:schemeClr>
                </a:gs>
                <a:gs pos="2000">
                  <a:schemeClr val="accent3">
                    <a:lumMod val="60000"/>
                    <a:lumOff val="40000"/>
                  </a:schemeClr>
                </a:gs>
              </a:gsLst>
              <a:lin ang="16200000" scaled="1"/>
            </a:gradFill>
            <a:ln>
              <a:noFill/>
            </a:ln>
            <a:effectLst/>
          </p:spPr>
          <p:txBody>
            <a:bodyPr wrap="none" anchor="ctr"/>
            <a:lstStyle/>
            <a:p>
              <a:endParaRPr lang="en-US"/>
            </a:p>
          </p:txBody>
        </p:sp>
        <p:sp>
          <p:nvSpPr>
            <p:cNvPr id="41" name="Freeform 21">
              <a:extLst>
                <a:ext uri="{FF2B5EF4-FFF2-40B4-BE49-F238E27FC236}">
                  <a16:creationId xmlns:a16="http://schemas.microsoft.com/office/drawing/2014/main" id="{850BEFD6-1FA1-4F20-ADD2-31473514B884}"/>
                </a:ext>
              </a:extLst>
            </p:cNvPr>
            <p:cNvSpPr>
              <a:spLocks noChangeArrowheads="1"/>
            </p:cNvSpPr>
            <p:nvPr/>
          </p:nvSpPr>
          <p:spPr bwMode="auto">
            <a:xfrm>
              <a:off x="790668" y="575633"/>
              <a:ext cx="480323" cy="609326"/>
            </a:xfrm>
            <a:custGeom>
              <a:avLst/>
              <a:gdLst>
                <a:gd name="T0" fmla="*/ 770 w 771"/>
                <a:gd name="T1" fmla="*/ 976 h 977"/>
                <a:gd name="T2" fmla="*/ 770 w 771"/>
                <a:gd name="T3" fmla="*/ 976 h 977"/>
                <a:gd name="T4" fmla="*/ 770 w 771"/>
                <a:gd name="T5" fmla="*/ 0 h 977"/>
                <a:gd name="T6" fmla="*/ 712 w 771"/>
                <a:gd name="T7" fmla="*/ 23 h 977"/>
                <a:gd name="T8" fmla="*/ 46 w 771"/>
                <a:gd name="T9" fmla="*/ 551 h 977"/>
                <a:gd name="T10" fmla="*/ 35 w 771"/>
                <a:gd name="T11" fmla="*/ 677 h 977"/>
                <a:gd name="T12" fmla="*/ 161 w 771"/>
                <a:gd name="T13" fmla="*/ 689 h 977"/>
                <a:gd name="T14" fmla="*/ 218 w 771"/>
                <a:gd name="T15" fmla="*/ 643 h 977"/>
                <a:gd name="T16" fmla="*/ 218 w 771"/>
                <a:gd name="T17" fmla="*/ 976 h 977"/>
                <a:gd name="T18" fmla="*/ 770 w 771"/>
                <a:gd name="T19" fmla="*/ 97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977">
                  <a:moveTo>
                    <a:pt x="770" y="976"/>
                  </a:moveTo>
                  <a:lnTo>
                    <a:pt x="770" y="976"/>
                  </a:lnTo>
                  <a:cubicBezTo>
                    <a:pt x="770" y="0"/>
                    <a:pt x="770" y="0"/>
                    <a:pt x="770" y="0"/>
                  </a:cubicBezTo>
                  <a:cubicBezTo>
                    <a:pt x="746" y="0"/>
                    <a:pt x="735" y="12"/>
                    <a:pt x="712" y="23"/>
                  </a:cubicBezTo>
                  <a:cubicBezTo>
                    <a:pt x="46" y="551"/>
                    <a:pt x="46" y="551"/>
                    <a:pt x="46" y="551"/>
                  </a:cubicBezTo>
                  <a:cubicBezTo>
                    <a:pt x="11" y="586"/>
                    <a:pt x="0" y="643"/>
                    <a:pt x="35" y="677"/>
                  </a:cubicBezTo>
                  <a:cubicBezTo>
                    <a:pt x="69" y="723"/>
                    <a:pt x="126" y="723"/>
                    <a:pt x="161" y="689"/>
                  </a:cubicBezTo>
                  <a:cubicBezTo>
                    <a:pt x="218" y="643"/>
                    <a:pt x="218" y="643"/>
                    <a:pt x="218" y="643"/>
                  </a:cubicBezTo>
                  <a:cubicBezTo>
                    <a:pt x="218" y="976"/>
                    <a:pt x="218" y="976"/>
                    <a:pt x="218" y="976"/>
                  </a:cubicBezTo>
                  <a:lnTo>
                    <a:pt x="770" y="976"/>
                  </a:lnTo>
                </a:path>
              </a:pathLst>
            </a:custGeom>
            <a:solidFill>
              <a:srgbClr val="00AD9C"/>
            </a:solidFill>
            <a:ln>
              <a:noFill/>
            </a:ln>
            <a:effectLst/>
          </p:spPr>
          <p:txBody>
            <a:bodyPr wrap="none" anchor="ctr"/>
            <a:lstStyle/>
            <a:p>
              <a:endParaRPr lang="en-US"/>
            </a:p>
          </p:txBody>
        </p:sp>
        <p:sp>
          <p:nvSpPr>
            <p:cNvPr id="42" name="TextBox 131">
              <a:extLst>
                <a:ext uri="{FF2B5EF4-FFF2-40B4-BE49-F238E27FC236}">
                  <a16:creationId xmlns:a16="http://schemas.microsoft.com/office/drawing/2014/main" id="{5AC09E5B-87EF-4F75-AD2C-9F27BE36AF97}"/>
                </a:ext>
              </a:extLst>
            </p:cNvPr>
            <p:cNvSpPr txBox="1"/>
            <p:nvPr/>
          </p:nvSpPr>
          <p:spPr>
            <a:xfrm>
              <a:off x="998137" y="559409"/>
              <a:ext cx="538752" cy="707886"/>
            </a:xfrm>
            <a:prstGeom prst="rect">
              <a:avLst/>
            </a:prstGeom>
            <a:noFill/>
          </p:spPr>
          <p:txBody>
            <a:bodyPr wrap="square" rtlCol="0">
              <a:spAutoFit/>
            </a:bodyPr>
            <a:lstStyle/>
            <a:p>
              <a:pPr algn="ctr"/>
              <a:endParaRPr lang="en-US" sz="4000" b="1" dirty="0">
                <a:solidFill>
                  <a:schemeClr val="bg1"/>
                </a:solidFill>
              </a:endParaRPr>
            </a:p>
          </p:txBody>
        </p:sp>
      </p:grpSp>
      <p:sp>
        <p:nvSpPr>
          <p:cNvPr id="4" name="Freeform 123">
            <a:extLst>
              <a:ext uri="{FF2B5EF4-FFF2-40B4-BE49-F238E27FC236}">
                <a16:creationId xmlns:a16="http://schemas.microsoft.com/office/drawing/2014/main" id="{A35A91FF-0990-41E1-BF93-437C1751AB38}"/>
              </a:ext>
            </a:extLst>
          </p:cNvPr>
          <p:cNvSpPr>
            <a:spLocks noChangeArrowheads="1"/>
          </p:cNvSpPr>
          <p:nvPr/>
        </p:nvSpPr>
        <p:spPr bwMode="auto">
          <a:xfrm>
            <a:off x="9405926" y="3215452"/>
            <a:ext cx="2351506" cy="1924889"/>
          </a:xfrm>
          <a:custGeom>
            <a:avLst/>
            <a:gdLst>
              <a:gd name="T0" fmla="*/ 0 w 5061"/>
              <a:gd name="T1" fmla="*/ 803 h 4763"/>
              <a:gd name="T2" fmla="*/ 0 w 5061"/>
              <a:gd name="T3" fmla="*/ 803 h 4763"/>
              <a:gd name="T4" fmla="*/ 92 w 5061"/>
              <a:gd name="T5" fmla="*/ 1457 h 4763"/>
              <a:gd name="T6" fmla="*/ 666 w 5061"/>
              <a:gd name="T7" fmla="*/ 2616 h 4763"/>
              <a:gd name="T8" fmla="*/ 1102 w 5061"/>
              <a:gd name="T9" fmla="*/ 3809 h 4763"/>
              <a:gd name="T10" fmla="*/ 1102 w 5061"/>
              <a:gd name="T11" fmla="*/ 3901 h 4763"/>
              <a:gd name="T12" fmla="*/ 1503 w 5061"/>
              <a:gd name="T13" fmla="*/ 4762 h 4763"/>
              <a:gd name="T14" fmla="*/ 2020 w 5061"/>
              <a:gd name="T15" fmla="*/ 4762 h 4763"/>
              <a:gd name="T16" fmla="*/ 2536 w 5061"/>
              <a:gd name="T17" fmla="*/ 4762 h 4763"/>
              <a:gd name="T18" fmla="*/ 3052 w 5061"/>
              <a:gd name="T19" fmla="*/ 4762 h 4763"/>
              <a:gd name="T20" fmla="*/ 3557 w 5061"/>
              <a:gd name="T21" fmla="*/ 4762 h 4763"/>
              <a:gd name="T22" fmla="*/ 3958 w 5061"/>
              <a:gd name="T23" fmla="*/ 3901 h 4763"/>
              <a:gd name="T24" fmla="*/ 3958 w 5061"/>
              <a:gd name="T25" fmla="*/ 3798 h 4763"/>
              <a:gd name="T26" fmla="*/ 4406 w 5061"/>
              <a:gd name="T27" fmla="*/ 2604 h 4763"/>
              <a:gd name="T28" fmla="*/ 4980 w 5061"/>
              <a:gd name="T29" fmla="*/ 1445 h 4763"/>
              <a:gd name="T30" fmla="*/ 5060 w 5061"/>
              <a:gd name="T31" fmla="*/ 803 h 4763"/>
              <a:gd name="T32" fmla="*/ 4945 w 5061"/>
              <a:gd name="T33" fmla="*/ 0 h 4763"/>
              <a:gd name="T34" fmla="*/ 4945 w 5061"/>
              <a:gd name="T35" fmla="*/ 12 h 4763"/>
              <a:gd name="T36" fmla="*/ 4096 w 5061"/>
              <a:gd name="T37" fmla="*/ 413 h 4763"/>
              <a:gd name="T38" fmla="*/ 2536 w 5061"/>
              <a:gd name="T39" fmla="*/ 540 h 4763"/>
              <a:gd name="T40" fmla="*/ 2296 w 5061"/>
              <a:gd name="T41" fmla="*/ 540 h 4763"/>
              <a:gd name="T42" fmla="*/ 849 w 5061"/>
              <a:gd name="T43" fmla="*/ 390 h 4763"/>
              <a:gd name="T44" fmla="*/ 126 w 5061"/>
              <a:gd name="T45" fmla="*/ 12 h 4763"/>
              <a:gd name="T46" fmla="*/ 126 w 5061"/>
              <a:gd name="T47" fmla="*/ 0 h 4763"/>
              <a:gd name="T48" fmla="*/ 0 w 5061"/>
              <a:gd name="T49" fmla="*/ 803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1" h="4763">
                <a:moveTo>
                  <a:pt x="0" y="803"/>
                </a:moveTo>
                <a:lnTo>
                  <a:pt x="0" y="803"/>
                </a:lnTo>
                <a:cubicBezTo>
                  <a:pt x="0" y="1045"/>
                  <a:pt x="35" y="1262"/>
                  <a:pt x="92" y="1457"/>
                </a:cubicBezTo>
                <a:cubicBezTo>
                  <a:pt x="207" y="1916"/>
                  <a:pt x="448" y="2283"/>
                  <a:pt x="666" y="2616"/>
                </a:cubicBezTo>
                <a:cubicBezTo>
                  <a:pt x="884" y="2937"/>
                  <a:pt x="1079" y="3465"/>
                  <a:pt x="1102" y="3809"/>
                </a:cubicBezTo>
                <a:cubicBezTo>
                  <a:pt x="1102" y="3832"/>
                  <a:pt x="1113" y="3866"/>
                  <a:pt x="1102" y="3901"/>
                </a:cubicBezTo>
                <a:cubicBezTo>
                  <a:pt x="1090" y="4762"/>
                  <a:pt x="1503" y="4762"/>
                  <a:pt x="1503" y="4762"/>
                </a:cubicBezTo>
                <a:cubicBezTo>
                  <a:pt x="1676" y="4762"/>
                  <a:pt x="1848" y="4762"/>
                  <a:pt x="2020" y="4762"/>
                </a:cubicBezTo>
                <a:cubicBezTo>
                  <a:pt x="2192" y="4762"/>
                  <a:pt x="2364" y="4762"/>
                  <a:pt x="2536" y="4762"/>
                </a:cubicBezTo>
                <a:cubicBezTo>
                  <a:pt x="2709" y="4762"/>
                  <a:pt x="2881" y="4762"/>
                  <a:pt x="3052" y="4762"/>
                </a:cubicBezTo>
                <a:cubicBezTo>
                  <a:pt x="3213" y="4762"/>
                  <a:pt x="3385" y="4762"/>
                  <a:pt x="3557" y="4762"/>
                </a:cubicBezTo>
                <a:cubicBezTo>
                  <a:pt x="3557" y="4762"/>
                  <a:pt x="3970" y="4762"/>
                  <a:pt x="3958" y="3901"/>
                </a:cubicBezTo>
                <a:cubicBezTo>
                  <a:pt x="3958" y="3866"/>
                  <a:pt x="3958" y="3832"/>
                  <a:pt x="3958" y="3798"/>
                </a:cubicBezTo>
                <a:cubicBezTo>
                  <a:pt x="3993" y="3465"/>
                  <a:pt x="4188" y="2937"/>
                  <a:pt x="4406" y="2604"/>
                </a:cubicBezTo>
                <a:cubicBezTo>
                  <a:pt x="4624" y="2283"/>
                  <a:pt x="4865" y="1916"/>
                  <a:pt x="4980" y="1445"/>
                </a:cubicBezTo>
                <a:cubicBezTo>
                  <a:pt x="5037" y="1251"/>
                  <a:pt x="5060" y="1045"/>
                  <a:pt x="5060" y="803"/>
                </a:cubicBezTo>
                <a:cubicBezTo>
                  <a:pt x="5060" y="517"/>
                  <a:pt x="5026" y="241"/>
                  <a:pt x="4945" y="0"/>
                </a:cubicBezTo>
                <a:cubicBezTo>
                  <a:pt x="4945" y="12"/>
                  <a:pt x="4945" y="12"/>
                  <a:pt x="4945" y="12"/>
                </a:cubicBezTo>
                <a:cubicBezTo>
                  <a:pt x="4945" y="173"/>
                  <a:pt x="4613" y="310"/>
                  <a:pt x="4096" y="413"/>
                </a:cubicBezTo>
                <a:cubicBezTo>
                  <a:pt x="3672" y="494"/>
                  <a:pt x="3109" y="540"/>
                  <a:pt x="2536" y="540"/>
                </a:cubicBezTo>
                <a:cubicBezTo>
                  <a:pt x="2456" y="540"/>
                  <a:pt x="2376" y="540"/>
                  <a:pt x="2296" y="540"/>
                </a:cubicBezTo>
                <a:cubicBezTo>
                  <a:pt x="1756" y="528"/>
                  <a:pt x="1240" y="471"/>
                  <a:pt x="849" y="390"/>
                </a:cubicBezTo>
                <a:cubicBezTo>
                  <a:pt x="413" y="298"/>
                  <a:pt x="126" y="161"/>
                  <a:pt x="126" y="12"/>
                </a:cubicBezTo>
                <a:cubicBezTo>
                  <a:pt x="126" y="12"/>
                  <a:pt x="126" y="12"/>
                  <a:pt x="126" y="0"/>
                </a:cubicBezTo>
                <a:cubicBezTo>
                  <a:pt x="46" y="253"/>
                  <a:pt x="0" y="517"/>
                  <a:pt x="0" y="803"/>
                </a:cubicBezTo>
              </a:path>
            </a:pathLst>
          </a:custGeom>
          <a:gradFill>
            <a:gsLst>
              <a:gs pos="39000">
                <a:schemeClr val="bg1"/>
              </a:gs>
              <a:gs pos="98000">
                <a:schemeClr val="accent4"/>
              </a:gs>
            </a:gsLst>
            <a:lin ang="16200000" scaled="1"/>
          </a:gradFill>
          <a:ln>
            <a:noFill/>
          </a:ln>
          <a:effectLst/>
        </p:spPr>
        <p:txBody>
          <a:bodyPr wrap="none" anchor="ctr"/>
          <a:lstStyle/>
          <a:p>
            <a:endParaRPr lang="en-US" dirty="0"/>
          </a:p>
        </p:txBody>
      </p:sp>
      <p:sp>
        <p:nvSpPr>
          <p:cNvPr id="5" name="Freeform 124">
            <a:extLst>
              <a:ext uri="{FF2B5EF4-FFF2-40B4-BE49-F238E27FC236}">
                <a16:creationId xmlns:a16="http://schemas.microsoft.com/office/drawing/2014/main" id="{B66CC5CD-B13F-4D8E-9B89-D933083B0440}"/>
              </a:ext>
            </a:extLst>
          </p:cNvPr>
          <p:cNvSpPr>
            <a:spLocks noChangeArrowheads="1"/>
          </p:cNvSpPr>
          <p:nvPr/>
        </p:nvSpPr>
        <p:spPr bwMode="auto">
          <a:xfrm>
            <a:off x="10108416" y="3851583"/>
            <a:ext cx="974957" cy="1815601"/>
          </a:xfrm>
          <a:custGeom>
            <a:avLst/>
            <a:gdLst>
              <a:gd name="T0" fmla="*/ 80 w 2100"/>
              <a:gd name="T1" fmla="*/ 333 h 4488"/>
              <a:gd name="T2" fmla="*/ 92 w 2100"/>
              <a:gd name="T3" fmla="*/ 654 h 4488"/>
              <a:gd name="T4" fmla="*/ 666 w 2100"/>
              <a:gd name="T5" fmla="*/ 2353 h 4488"/>
              <a:gd name="T6" fmla="*/ 517 w 2100"/>
              <a:gd name="T7" fmla="*/ 4223 h 4488"/>
              <a:gd name="T8" fmla="*/ 1491 w 2100"/>
              <a:gd name="T9" fmla="*/ 3007 h 4488"/>
              <a:gd name="T10" fmla="*/ 1675 w 2100"/>
              <a:gd name="T11" fmla="*/ 1584 h 4488"/>
              <a:gd name="T12" fmla="*/ 2042 w 2100"/>
              <a:gd name="T13" fmla="*/ 356 h 4488"/>
              <a:gd name="T14" fmla="*/ 1984 w 2100"/>
              <a:gd name="T15" fmla="*/ 425 h 4488"/>
              <a:gd name="T16" fmla="*/ 1812 w 2100"/>
              <a:gd name="T17" fmla="*/ 299 h 4488"/>
              <a:gd name="T18" fmla="*/ 1560 w 2100"/>
              <a:gd name="T19" fmla="*/ 253 h 4488"/>
              <a:gd name="T20" fmla="*/ 1468 w 2100"/>
              <a:gd name="T21" fmla="*/ 218 h 4488"/>
              <a:gd name="T22" fmla="*/ 1445 w 2100"/>
              <a:gd name="T23" fmla="*/ 0 h 4488"/>
              <a:gd name="T24" fmla="*/ 1434 w 2100"/>
              <a:gd name="T25" fmla="*/ 184 h 4488"/>
              <a:gd name="T26" fmla="*/ 1240 w 2100"/>
              <a:gd name="T27" fmla="*/ 276 h 4488"/>
              <a:gd name="T28" fmla="*/ 1148 w 2100"/>
              <a:gd name="T29" fmla="*/ 264 h 4488"/>
              <a:gd name="T30" fmla="*/ 1044 w 2100"/>
              <a:gd name="T31" fmla="*/ 253 h 4488"/>
              <a:gd name="T32" fmla="*/ 907 w 2100"/>
              <a:gd name="T33" fmla="*/ 218 h 4488"/>
              <a:gd name="T34" fmla="*/ 746 w 2100"/>
              <a:gd name="T35" fmla="*/ 230 h 4488"/>
              <a:gd name="T36" fmla="*/ 700 w 2100"/>
              <a:gd name="T37" fmla="*/ 218 h 4488"/>
              <a:gd name="T38" fmla="*/ 666 w 2100"/>
              <a:gd name="T39" fmla="*/ 0 h 4488"/>
              <a:gd name="T40" fmla="*/ 608 w 2100"/>
              <a:gd name="T41" fmla="*/ 276 h 4488"/>
              <a:gd name="T42" fmla="*/ 425 w 2100"/>
              <a:gd name="T43" fmla="*/ 184 h 4488"/>
              <a:gd name="T44" fmla="*/ 230 w 2100"/>
              <a:gd name="T45" fmla="*/ 287 h 4488"/>
              <a:gd name="T46" fmla="*/ 1456 w 2100"/>
              <a:gd name="T47" fmla="*/ 218 h 4488"/>
              <a:gd name="T48" fmla="*/ 1456 w 2100"/>
              <a:gd name="T49" fmla="*/ 287 h 4488"/>
              <a:gd name="T50" fmla="*/ 1640 w 2100"/>
              <a:gd name="T51" fmla="*/ 218 h 4488"/>
              <a:gd name="T52" fmla="*/ 1904 w 2100"/>
              <a:gd name="T53" fmla="*/ 276 h 4488"/>
              <a:gd name="T54" fmla="*/ 2019 w 2100"/>
              <a:gd name="T55" fmla="*/ 413 h 4488"/>
              <a:gd name="T56" fmla="*/ 1399 w 2100"/>
              <a:gd name="T57" fmla="*/ 2330 h 4488"/>
              <a:gd name="T58" fmla="*/ 1331 w 2100"/>
              <a:gd name="T59" fmla="*/ 1423 h 4488"/>
              <a:gd name="T60" fmla="*/ 1456 w 2100"/>
              <a:gd name="T61" fmla="*/ 287 h 4488"/>
              <a:gd name="T62" fmla="*/ 1410 w 2100"/>
              <a:gd name="T63" fmla="*/ 184 h 4488"/>
              <a:gd name="T64" fmla="*/ 1331 w 2100"/>
              <a:gd name="T65" fmla="*/ 230 h 4488"/>
              <a:gd name="T66" fmla="*/ 1422 w 2100"/>
              <a:gd name="T67" fmla="*/ 195 h 4488"/>
              <a:gd name="T68" fmla="*/ 1331 w 2100"/>
              <a:gd name="T69" fmla="*/ 230 h 4488"/>
              <a:gd name="T70" fmla="*/ 838 w 2100"/>
              <a:gd name="T71" fmla="*/ 241 h 4488"/>
              <a:gd name="T72" fmla="*/ 930 w 2100"/>
              <a:gd name="T73" fmla="*/ 149 h 4488"/>
              <a:gd name="T74" fmla="*/ 1067 w 2100"/>
              <a:gd name="T75" fmla="*/ 173 h 4488"/>
              <a:gd name="T76" fmla="*/ 1216 w 2100"/>
              <a:gd name="T77" fmla="*/ 184 h 4488"/>
              <a:gd name="T78" fmla="*/ 1331 w 2100"/>
              <a:gd name="T79" fmla="*/ 195 h 4488"/>
              <a:gd name="T80" fmla="*/ 1377 w 2100"/>
              <a:gd name="T81" fmla="*/ 505 h 4488"/>
              <a:gd name="T82" fmla="*/ 677 w 2100"/>
              <a:gd name="T83" fmla="*/ 345 h 4488"/>
              <a:gd name="T84" fmla="*/ 700 w 2100"/>
              <a:gd name="T85" fmla="*/ 218 h 4488"/>
              <a:gd name="T86" fmla="*/ 654 w 2100"/>
              <a:gd name="T87" fmla="*/ 345 h 4488"/>
              <a:gd name="T88" fmla="*/ 654 w 2100"/>
              <a:gd name="T89" fmla="*/ 345 h 4488"/>
              <a:gd name="T90" fmla="*/ 654 w 2100"/>
              <a:gd name="T91" fmla="*/ 149 h 4488"/>
              <a:gd name="T92" fmla="*/ 620 w 2100"/>
              <a:gd name="T93" fmla="*/ 276 h 4488"/>
              <a:gd name="T94" fmla="*/ 310 w 2100"/>
              <a:gd name="T95" fmla="*/ 333 h 4488"/>
              <a:gd name="T96" fmla="*/ 493 w 2100"/>
              <a:gd name="T97" fmla="*/ 299 h 4488"/>
              <a:gd name="T98" fmla="*/ 654 w 2100"/>
              <a:gd name="T99" fmla="*/ 356 h 4488"/>
              <a:gd name="T100" fmla="*/ 781 w 2100"/>
              <a:gd name="T101" fmla="*/ 1401 h 4488"/>
              <a:gd name="T102" fmla="*/ 884 w 2100"/>
              <a:gd name="T103" fmla="*/ 2181 h 4488"/>
              <a:gd name="T104" fmla="*/ 471 w 2100"/>
              <a:gd name="T105" fmla="*/ 1561 h 4488"/>
              <a:gd name="T106" fmla="*/ 115 w 2100"/>
              <a:gd name="T107" fmla="*/ 391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0" h="4488">
                <a:moveTo>
                  <a:pt x="172" y="425"/>
                </a:moveTo>
                <a:lnTo>
                  <a:pt x="172" y="425"/>
                </a:lnTo>
                <a:cubicBezTo>
                  <a:pt x="149" y="437"/>
                  <a:pt x="138" y="413"/>
                  <a:pt x="126" y="391"/>
                </a:cubicBezTo>
                <a:cubicBezTo>
                  <a:pt x="115" y="345"/>
                  <a:pt x="92" y="333"/>
                  <a:pt x="80" y="333"/>
                </a:cubicBezTo>
                <a:cubicBezTo>
                  <a:pt x="69" y="333"/>
                  <a:pt x="57" y="345"/>
                  <a:pt x="57" y="356"/>
                </a:cubicBezTo>
                <a:lnTo>
                  <a:pt x="57" y="356"/>
                </a:lnTo>
                <a:cubicBezTo>
                  <a:pt x="46" y="356"/>
                  <a:pt x="34" y="356"/>
                  <a:pt x="34" y="368"/>
                </a:cubicBezTo>
                <a:cubicBezTo>
                  <a:pt x="23" y="379"/>
                  <a:pt x="0" y="391"/>
                  <a:pt x="92" y="654"/>
                </a:cubicBezTo>
                <a:cubicBezTo>
                  <a:pt x="103" y="654"/>
                  <a:pt x="103" y="666"/>
                  <a:pt x="115" y="666"/>
                </a:cubicBezTo>
                <a:cubicBezTo>
                  <a:pt x="207" y="930"/>
                  <a:pt x="344" y="1332"/>
                  <a:pt x="425" y="1584"/>
                </a:cubicBezTo>
                <a:cubicBezTo>
                  <a:pt x="551" y="1963"/>
                  <a:pt x="654" y="2295"/>
                  <a:pt x="666" y="2330"/>
                </a:cubicBezTo>
                <a:cubicBezTo>
                  <a:pt x="666" y="2353"/>
                  <a:pt x="666" y="2353"/>
                  <a:pt x="666" y="2353"/>
                </a:cubicBezTo>
                <a:cubicBezTo>
                  <a:pt x="620" y="2365"/>
                  <a:pt x="574" y="2410"/>
                  <a:pt x="539" y="2490"/>
                </a:cubicBezTo>
                <a:cubicBezTo>
                  <a:pt x="436" y="2778"/>
                  <a:pt x="608" y="2732"/>
                  <a:pt x="608" y="3007"/>
                </a:cubicBezTo>
                <a:cubicBezTo>
                  <a:pt x="608" y="3283"/>
                  <a:pt x="517" y="3328"/>
                  <a:pt x="517" y="3432"/>
                </a:cubicBezTo>
                <a:cubicBezTo>
                  <a:pt x="517" y="3523"/>
                  <a:pt x="517" y="3868"/>
                  <a:pt x="517" y="4223"/>
                </a:cubicBezTo>
                <a:cubicBezTo>
                  <a:pt x="1056" y="4487"/>
                  <a:pt x="1056" y="4487"/>
                  <a:pt x="1056" y="4487"/>
                </a:cubicBezTo>
                <a:cubicBezTo>
                  <a:pt x="1583" y="4223"/>
                  <a:pt x="1583" y="4223"/>
                  <a:pt x="1583" y="4223"/>
                </a:cubicBezTo>
                <a:cubicBezTo>
                  <a:pt x="1583" y="3868"/>
                  <a:pt x="1583" y="3523"/>
                  <a:pt x="1583" y="3432"/>
                </a:cubicBezTo>
                <a:cubicBezTo>
                  <a:pt x="1583" y="3328"/>
                  <a:pt x="1491" y="3283"/>
                  <a:pt x="1491" y="3007"/>
                </a:cubicBezTo>
                <a:cubicBezTo>
                  <a:pt x="1491" y="2732"/>
                  <a:pt x="1663" y="2778"/>
                  <a:pt x="1560" y="2490"/>
                </a:cubicBezTo>
                <a:cubicBezTo>
                  <a:pt x="1537" y="2410"/>
                  <a:pt x="1491" y="2365"/>
                  <a:pt x="1445" y="2353"/>
                </a:cubicBezTo>
                <a:cubicBezTo>
                  <a:pt x="1445" y="2330"/>
                  <a:pt x="1445" y="2330"/>
                  <a:pt x="1445" y="2330"/>
                </a:cubicBezTo>
                <a:cubicBezTo>
                  <a:pt x="1456" y="2295"/>
                  <a:pt x="1560" y="1963"/>
                  <a:pt x="1675" y="1584"/>
                </a:cubicBezTo>
                <a:cubicBezTo>
                  <a:pt x="1755" y="1332"/>
                  <a:pt x="1893" y="930"/>
                  <a:pt x="1984" y="666"/>
                </a:cubicBezTo>
                <a:cubicBezTo>
                  <a:pt x="1996" y="666"/>
                  <a:pt x="2007" y="654"/>
                  <a:pt x="2007" y="654"/>
                </a:cubicBezTo>
                <a:cubicBezTo>
                  <a:pt x="2099" y="391"/>
                  <a:pt x="2088" y="379"/>
                  <a:pt x="2076" y="368"/>
                </a:cubicBezTo>
                <a:cubicBezTo>
                  <a:pt x="2065" y="356"/>
                  <a:pt x="2053" y="356"/>
                  <a:pt x="2042" y="356"/>
                </a:cubicBezTo>
                <a:cubicBezTo>
                  <a:pt x="2030" y="368"/>
                  <a:pt x="2030" y="368"/>
                  <a:pt x="2030" y="368"/>
                </a:cubicBezTo>
                <a:cubicBezTo>
                  <a:pt x="2030" y="379"/>
                  <a:pt x="2030" y="379"/>
                  <a:pt x="2019" y="402"/>
                </a:cubicBezTo>
                <a:lnTo>
                  <a:pt x="2019" y="402"/>
                </a:lnTo>
                <a:cubicBezTo>
                  <a:pt x="1996" y="413"/>
                  <a:pt x="1984" y="425"/>
                  <a:pt x="1984" y="425"/>
                </a:cubicBezTo>
                <a:cubicBezTo>
                  <a:pt x="1973" y="425"/>
                  <a:pt x="1973" y="413"/>
                  <a:pt x="1973" y="391"/>
                </a:cubicBezTo>
                <a:cubicBezTo>
                  <a:pt x="1973" y="379"/>
                  <a:pt x="1961" y="368"/>
                  <a:pt x="1961" y="356"/>
                </a:cubicBezTo>
                <a:cubicBezTo>
                  <a:pt x="1950" y="310"/>
                  <a:pt x="1939" y="276"/>
                  <a:pt x="1904" y="264"/>
                </a:cubicBezTo>
                <a:cubicBezTo>
                  <a:pt x="1881" y="253"/>
                  <a:pt x="1847" y="276"/>
                  <a:pt x="1812" y="299"/>
                </a:cubicBezTo>
                <a:cubicBezTo>
                  <a:pt x="1766" y="333"/>
                  <a:pt x="1732" y="345"/>
                  <a:pt x="1720" y="345"/>
                </a:cubicBezTo>
                <a:cubicBezTo>
                  <a:pt x="1698" y="333"/>
                  <a:pt x="1686" y="310"/>
                  <a:pt x="1686" y="276"/>
                </a:cubicBezTo>
                <a:cubicBezTo>
                  <a:pt x="1686" y="241"/>
                  <a:pt x="1663" y="207"/>
                  <a:pt x="1640" y="207"/>
                </a:cubicBezTo>
                <a:cubicBezTo>
                  <a:pt x="1629" y="195"/>
                  <a:pt x="1594" y="207"/>
                  <a:pt x="1560" y="253"/>
                </a:cubicBezTo>
                <a:cubicBezTo>
                  <a:pt x="1525" y="299"/>
                  <a:pt x="1502" y="322"/>
                  <a:pt x="1491" y="322"/>
                </a:cubicBezTo>
                <a:cubicBezTo>
                  <a:pt x="1480" y="322"/>
                  <a:pt x="1468" y="299"/>
                  <a:pt x="1456" y="264"/>
                </a:cubicBezTo>
                <a:cubicBezTo>
                  <a:pt x="1468" y="264"/>
                  <a:pt x="1468" y="264"/>
                  <a:pt x="1468" y="264"/>
                </a:cubicBezTo>
                <a:cubicBezTo>
                  <a:pt x="1480" y="241"/>
                  <a:pt x="1480" y="218"/>
                  <a:pt x="1468" y="218"/>
                </a:cubicBezTo>
                <a:cubicBezTo>
                  <a:pt x="1468" y="207"/>
                  <a:pt x="1456" y="207"/>
                  <a:pt x="1456" y="195"/>
                </a:cubicBezTo>
                <a:cubicBezTo>
                  <a:pt x="1456" y="184"/>
                  <a:pt x="1456" y="173"/>
                  <a:pt x="1456" y="149"/>
                </a:cubicBezTo>
                <a:cubicBezTo>
                  <a:pt x="1445" y="115"/>
                  <a:pt x="1445" y="69"/>
                  <a:pt x="1456" y="12"/>
                </a:cubicBezTo>
                <a:cubicBezTo>
                  <a:pt x="1445" y="0"/>
                  <a:pt x="1445" y="0"/>
                  <a:pt x="1445" y="0"/>
                </a:cubicBezTo>
                <a:cubicBezTo>
                  <a:pt x="1434" y="0"/>
                  <a:pt x="1434" y="0"/>
                  <a:pt x="1434" y="12"/>
                </a:cubicBezTo>
                <a:cubicBezTo>
                  <a:pt x="1422" y="69"/>
                  <a:pt x="1422" y="115"/>
                  <a:pt x="1434" y="161"/>
                </a:cubicBezTo>
                <a:cubicBezTo>
                  <a:pt x="1434" y="161"/>
                  <a:pt x="1434" y="173"/>
                  <a:pt x="1434" y="184"/>
                </a:cubicBezTo>
                <a:lnTo>
                  <a:pt x="1434" y="184"/>
                </a:lnTo>
                <a:cubicBezTo>
                  <a:pt x="1410" y="161"/>
                  <a:pt x="1399" y="138"/>
                  <a:pt x="1377" y="149"/>
                </a:cubicBezTo>
                <a:cubicBezTo>
                  <a:pt x="1354" y="149"/>
                  <a:pt x="1343" y="161"/>
                  <a:pt x="1331" y="184"/>
                </a:cubicBezTo>
                <a:cubicBezTo>
                  <a:pt x="1308" y="195"/>
                  <a:pt x="1285" y="207"/>
                  <a:pt x="1274" y="230"/>
                </a:cubicBezTo>
                <a:cubicBezTo>
                  <a:pt x="1251" y="276"/>
                  <a:pt x="1240" y="276"/>
                  <a:pt x="1240" y="276"/>
                </a:cubicBezTo>
                <a:cubicBezTo>
                  <a:pt x="1240" y="276"/>
                  <a:pt x="1228" y="264"/>
                  <a:pt x="1228" y="207"/>
                </a:cubicBezTo>
                <a:cubicBezTo>
                  <a:pt x="1228" y="184"/>
                  <a:pt x="1228" y="173"/>
                  <a:pt x="1216" y="173"/>
                </a:cubicBezTo>
                <a:cubicBezTo>
                  <a:pt x="1216" y="173"/>
                  <a:pt x="1205" y="173"/>
                  <a:pt x="1182" y="230"/>
                </a:cubicBezTo>
                <a:cubicBezTo>
                  <a:pt x="1171" y="253"/>
                  <a:pt x="1159" y="264"/>
                  <a:pt x="1148" y="264"/>
                </a:cubicBezTo>
                <a:lnTo>
                  <a:pt x="1148" y="264"/>
                </a:lnTo>
                <a:cubicBezTo>
                  <a:pt x="1136" y="264"/>
                  <a:pt x="1125" y="241"/>
                  <a:pt x="1102" y="207"/>
                </a:cubicBezTo>
                <a:cubicBezTo>
                  <a:pt x="1090" y="173"/>
                  <a:pt x="1079" y="161"/>
                  <a:pt x="1067" y="161"/>
                </a:cubicBezTo>
                <a:cubicBezTo>
                  <a:pt x="1044" y="173"/>
                  <a:pt x="1044" y="230"/>
                  <a:pt x="1044" y="253"/>
                </a:cubicBezTo>
                <a:cubicBezTo>
                  <a:pt x="1044" y="287"/>
                  <a:pt x="1033" y="299"/>
                  <a:pt x="1021" y="299"/>
                </a:cubicBezTo>
                <a:cubicBezTo>
                  <a:pt x="1010" y="299"/>
                  <a:pt x="987" y="287"/>
                  <a:pt x="976" y="230"/>
                </a:cubicBezTo>
                <a:cubicBezTo>
                  <a:pt x="964" y="184"/>
                  <a:pt x="941" y="138"/>
                  <a:pt x="930" y="138"/>
                </a:cubicBezTo>
                <a:cubicBezTo>
                  <a:pt x="907" y="138"/>
                  <a:pt x="907" y="173"/>
                  <a:pt x="907" y="218"/>
                </a:cubicBezTo>
                <a:cubicBezTo>
                  <a:pt x="907" y="276"/>
                  <a:pt x="895" y="299"/>
                  <a:pt x="884" y="299"/>
                </a:cubicBezTo>
                <a:cubicBezTo>
                  <a:pt x="872" y="310"/>
                  <a:pt x="861" y="287"/>
                  <a:pt x="849" y="241"/>
                </a:cubicBezTo>
                <a:cubicBezTo>
                  <a:pt x="826" y="184"/>
                  <a:pt x="803" y="149"/>
                  <a:pt x="781" y="161"/>
                </a:cubicBezTo>
                <a:cubicBezTo>
                  <a:pt x="769" y="161"/>
                  <a:pt x="757" y="173"/>
                  <a:pt x="746" y="230"/>
                </a:cubicBezTo>
                <a:cubicBezTo>
                  <a:pt x="746" y="276"/>
                  <a:pt x="712" y="322"/>
                  <a:pt x="677" y="333"/>
                </a:cubicBezTo>
                <a:cubicBezTo>
                  <a:pt x="677" y="322"/>
                  <a:pt x="677" y="322"/>
                  <a:pt x="677" y="322"/>
                </a:cubicBezTo>
                <a:lnTo>
                  <a:pt x="677" y="322"/>
                </a:lnTo>
                <a:cubicBezTo>
                  <a:pt x="712" y="287"/>
                  <a:pt x="712" y="253"/>
                  <a:pt x="700" y="218"/>
                </a:cubicBezTo>
                <a:cubicBezTo>
                  <a:pt x="700" y="195"/>
                  <a:pt x="689" y="173"/>
                  <a:pt x="677" y="161"/>
                </a:cubicBezTo>
                <a:lnTo>
                  <a:pt x="677" y="161"/>
                </a:lnTo>
                <a:cubicBezTo>
                  <a:pt x="677" y="115"/>
                  <a:pt x="689" y="69"/>
                  <a:pt x="677" y="12"/>
                </a:cubicBezTo>
                <a:cubicBezTo>
                  <a:pt x="677" y="0"/>
                  <a:pt x="666" y="0"/>
                  <a:pt x="666" y="0"/>
                </a:cubicBezTo>
                <a:cubicBezTo>
                  <a:pt x="654" y="0"/>
                  <a:pt x="654" y="12"/>
                  <a:pt x="654" y="12"/>
                </a:cubicBezTo>
                <a:cubicBezTo>
                  <a:pt x="666" y="69"/>
                  <a:pt x="654" y="104"/>
                  <a:pt x="654" y="149"/>
                </a:cubicBezTo>
                <a:cubicBezTo>
                  <a:pt x="654" y="149"/>
                  <a:pt x="654" y="149"/>
                  <a:pt x="643" y="149"/>
                </a:cubicBezTo>
                <a:cubicBezTo>
                  <a:pt x="620" y="149"/>
                  <a:pt x="608" y="195"/>
                  <a:pt x="608" y="276"/>
                </a:cubicBezTo>
                <a:cubicBezTo>
                  <a:pt x="608" y="310"/>
                  <a:pt x="620" y="333"/>
                  <a:pt x="631" y="345"/>
                </a:cubicBezTo>
                <a:cubicBezTo>
                  <a:pt x="608" y="356"/>
                  <a:pt x="574" y="368"/>
                  <a:pt x="551" y="356"/>
                </a:cubicBezTo>
                <a:cubicBezTo>
                  <a:pt x="528" y="345"/>
                  <a:pt x="505" y="333"/>
                  <a:pt x="493" y="299"/>
                </a:cubicBezTo>
                <a:cubicBezTo>
                  <a:pt x="482" y="218"/>
                  <a:pt x="459" y="184"/>
                  <a:pt x="425" y="184"/>
                </a:cubicBezTo>
                <a:cubicBezTo>
                  <a:pt x="402" y="184"/>
                  <a:pt x="390" y="218"/>
                  <a:pt x="390" y="253"/>
                </a:cubicBezTo>
                <a:cubicBezTo>
                  <a:pt x="390" y="310"/>
                  <a:pt x="379" y="356"/>
                  <a:pt x="367" y="356"/>
                </a:cubicBezTo>
                <a:cubicBezTo>
                  <a:pt x="356" y="356"/>
                  <a:pt x="344" y="345"/>
                  <a:pt x="322" y="322"/>
                </a:cubicBezTo>
                <a:cubicBezTo>
                  <a:pt x="287" y="287"/>
                  <a:pt x="252" y="276"/>
                  <a:pt x="230" y="287"/>
                </a:cubicBezTo>
                <a:cubicBezTo>
                  <a:pt x="207" y="299"/>
                  <a:pt x="195" y="322"/>
                  <a:pt x="195" y="356"/>
                </a:cubicBezTo>
                <a:cubicBezTo>
                  <a:pt x="207" y="391"/>
                  <a:pt x="184" y="425"/>
                  <a:pt x="172" y="425"/>
                </a:cubicBezTo>
                <a:close/>
                <a:moveTo>
                  <a:pt x="1456" y="218"/>
                </a:moveTo>
                <a:lnTo>
                  <a:pt x="1456" y="218"/>
                </a:lnTo>
                <a:cubicBezTo>
                  <a:pt x="1468" y="230"/>
                  <a:pt x="1468" y="241"/>
                  <a:pt x="1456" y="253"/>
                </a:cubicBezTo>
                <a:cubicBezTo>
                  <a:pt x="1456" y="241"/>
                  <a:pt x="1456" y="230"/>
                  <a:pt x="1456" y="207"/>
                </a:cubicBezTo>
                <a:cubicBezTo>
                  <a:pt x="1456" y="218"/>
                  <a:pt x="1456" y="218"/>
                  <a:pt x="1456" y="218"/>
                </a:cubicBezTo>
                <a:close/>
                <a:moveTo>
                  <a:pt x="1456" y="287"/>
                </a:moveTo>
                <a:lnTo>
                  <a:pt x="1456" y="287"/>
                </a:lnTo>
                <a:cubicBezTo>
                  <a:pt x="1468" y="310"/>
                  <a:pt x="1480" y="322"/>
                  <a:pt x="1491" y="333"/>
                </a:cubicBezTo>
                <a:cubicBezTo>
                  <a:pt x="1514" y="333"/>
                  <a:pt x="1537" y="310"/>
                  <a:pt x="1560" y="264"/>
                </a:cubicBezTo>
                <a:cubicBezTo>
                  <a:pt x="1583" y="230"/>
                  <a:pt x="1617" y="207"/>
                  <a:pt x="1640" y="218"/>
                </a:cubicBezTo>
                <a:cubicBezTo>
                  <a:pt x="1663" y="218"/>
                  <a:pt x="1675" y="241"/>
                  <a:pt x="1675" y="276"/>
                </a:cubicBezTo>
                <a:cubicBezTo>
                  <a:pt x="1686" y="322"/>
                  <a:pt x="1698" y="345"/>
                  <a:pt x="1709" y="356"/>
                </a:cubicBezTo>
                <a:cubicBezTo>
                  <a:pt x="1732" y="356"/>
                  <a:pt x="1766" y="345"/>
                  <a:pt x="1812" y="310"/>
                </a:cubicBezTo>
                <a:cubicBezTo>
                  <a:pt x="1858" y="276"/>
                  <a:pt x="1881" y="264"/>
                  <a:pt x="1904" y="276"/>
                </a:cubicBezTo>
                <a:cubicBezTo>
                  <a:pt x="1927" y="287"/>
                  <a:pt x="1939" y="310"/>
                  <a:pt x="1950" y="356"/>
                </a:cubicBezTo>
                <a:cubicBezTo>
                  <a:pt x="1950" y="368"/>
                  <a:pt x="1961" y="391"/>
                  <a:pt x="1961" y="391"/>
                </a:cubicBezTo>
                <a:cubicBezTo>
                  <a:pt x="1961" y="425"/>
                  <a:pt x="1973" y="425"/>
                  <a:pt x="1973" y="437"/>
                </a:cubicBezTo>
                <a:cubicBezTo>
                  <a:pt x="1984" y="437"/>
                  <a:pt x="1996" y="425"/>
                  <a:pt x="2019" y="413"/>
                </a:cubicBezTo>
                <a:cubicBezTo>
                  <a:pt x="1961" y="586"/>
                  <a:pt x="1744" y="1217"/>
                  <a:pt x="1629" y="1561"/>
                </a:cubicBezTo>
                <a:cubicBezTo>
                  <a:pt x="1502" y="1963"/>
                  <a:pt x="1399" y="2319"/>
                  <a:pt x="1399" y="2319"/>
                </a:cubicBezTo>
                <a:cubicBezTo>
                  <a:pt x="1399" y="2319"/>
                  <a:pt x="1399" y="2319"/>
                  <a:pt x="1399" y="2330"/>
                </a:cubicBezTo>
                <a:lnTo>
                  <a:pt x="1399" y="2330"/>
                </a:lnTo>
                <a:cubicBezTo>
                  <a:pt x="1308" y="2307"/>
                  <a:pt x="1228" y="2330"/>
                  <a:pt x="1228" y="2181"/>
                </a:cubicBezTo>
                <a:cubicBezTo>
                  <a:pt x="1228" y="1986"/>
                  <a:pt x="1228" y="1641"/>
                  <a:pt x="1228" y="1481"/>
                </a:cubicBezTo>
                <a:cubicBezTo>
                  <a:pt x="1262" y="1481"/>
                  <a:pt x="1262" y="1481"/>
                  <a:pt x="1262" y="1481"/>
                </a:cubicBezTo>
                <a:cubicBezTo>
                  <a:pt x="1297" y="1481"/>
                  <a:pt x="1331" y="1458"/>
                  <a:pt x="1331" y="1423"/>
                </a:cubicBezTo>
                <a:cubicBezTo>
                  <a:pt x="1331" y="1401"/>
                  <a:pt x="1331" y="1401"/>
                  <a:pt x="1331" y="1401"/>
                </a:cubicBezTo>
                <a:cubicBezTo>
                  <a:pt x="1331" y="1366"/>
                  <a:pt x="1297" y="1343"/>
                  <a:pt x="1262" y="1343"/>
                </a:cubicBezTo>
                <a:cubicBezTo>
                  <a:pt x="1274" y="1217"/>
                  <a:pt x="1320" y="769"/>
                  <a:pt x="1399" y="505"/>
                </a:cubicBezTo>
                <a:cubicBezTo>
                  <a:pt x="1434" y="413"/>
                  <a:pt x="1456" y="345"/>
                  <a:pt x="1456" y="287"/>
                </a:cubicBezTo>
                <a:close/>
                <a:moveTo>
                  <a:pt x="1377" y="149"/>
                </a:moveTo>
                <a:lnTo>
                  <a:pt x="1377" y="149"/>
                </a:lnTo>
                <a:lnTo>
                  <a:pt x="1377" y="149"/>
                </a:lnTo>
                <a:cubicBezTo>
                  <a:pt x="1388" y="149"/>
                  <a:pt x="1399" y="161"/>
                  <a:pt x="1410" y="184"/>
                </a:cubicBezTo>
                <a:cubicBezTo>
                  <a:pt x="1410" y="184"/>
                  <a:pt x="1399" y="173"/>
                  <a:pt x="1388" y="173"/>
                </a:cubicBezTo>
                <a:cubicBezTo>
                  <a:pt x="1377" y="173"/>
                  <a:pt x="1354" y="184"/>
                  <a:pt x="1343" y="184"/>
                </a:cubicBezTo>
                <a:cubicBezTo>
                  <a:pt x="1354" y="161"/>
                  <a:pt x="1366" y="149"/>
                  <a:pt x="1377" y="149"/>
                </a:cubicBezTo>
                <a:close/>
                <a:moveTo>
                  <a:pt x="1331" y="230"/>
                </a:moveTo>
                <a:lnTo>
                  <a:pt x="1331" y="230"/>
                </a:lnTo>
                <a:cubicBezTo>
                  <a:pt x="1331" y="218"/>
                  <a:pt x="1331" y="207"/>
                  <a:pt x="1343" y="195"/>
                </a:cubicBezTo>
                <a:cubicBezTo>
                  <a:pt x="1354" y="195"/>
                  <a:pt x="1377" y="184"/>
                  <a:pt x="1388" y="184"/>
                </a:cubicBezTo>
                <a:cubicBezTo>
                  <a:pt x="1399" y="184"/>
                  <a:pt x="1410" y="184"/>
                  <a:pt x="1422" y="195"/>
                </a:cubicBezTo>
                <a:cubicBezTo>
                  <a:pt x="1422" y="195"/>
                  <a:pt x="1434" y="207"/>
                  <a:pt x="1434" y="218"/>
                </a:cubicBezTo>
                <a:cubicBezTo>
                  <a:pt x="1434" y="241"/>
                  <a:pt x="1434" y="264"/>
                  <a:pt x="1434" y="287"/>
                </a:cubicBezTo>
                <a:cubicBezTo>
                  <a:pt x="1410" y="310"/>
                  <a:pt x="1388" y="322"/>
                  <a:pt x="1366" y="310"/>
                </a:cubicBezTo>
                <a:cubicBezTo>
                  <a:pt x="1343" y="299"/>
                  <a:pt x="1331" y="276"/>
                  <a:pt x="1331" y="230"/>
                </a:cubicBezTo>
                <a:close/>
                <a:moveTo>
                  <a:pt x="757" y="230"/>
                </a:moveTo>
                <a:lnTo>
                  <a:pt x="757" y="230"/>
                </a:lnTo>
                <a:cubicBezTo>
                  <a:pt x="757" y="195"/>
                  <a:pt x="769" y="173"/>
                  <a:pt x="781" y="161"/>
                </a:cubicBezTo>
                <a:cubicBezTo>
                  <a:pt x="792" y="161"/>
                  <a:pt x="815" y="184"/>
                  <a:pt x="838" y="241"/>
                </a:cubicBezTo>
                <a:cubicBezTo>
                  <a:pt x="849" y="287"/>
                  <a:pt x="872" y="322"/>
                  <a:pt x="884" y="310"/>
                </a:cubicBezTo>
                <a:cubicBezTo>
                  <a:pt x="907" y="310"/>
                  <a:pt x="918" y="276"/>
                  <a:pt x="918" y="218"/>
                </a:cubicBezTo>
                <a:cubicBezTo>
                  <a:pt x="907" y="161"/>
                  <a:pt x="918" y="149"/>
                  <a:pt x="930" y="149"/>
                </a:cubicBezTo>
                <a:lnTo>
                  <a:pt x="930" y="149"/>
                </a:lnTo>
                <a:cubicBezTo>
                  <a:pt x="941" y="149"/>
                  <a:pt x="952" y="173"/>
                  <a:pt x="964" y="230"/>
                </a:cubicBezTo>
                <a:cubicBezTo>
                  <a:pt x="976" y="299"/>
                  <a:pt x="1010" y="310"/>
                  <a:pt x="1021" y="310"/>
                </a:cubicBezTo>
                <a:cubicBezTo>
                  <a:pt x="1044" y="310"/>
                  <a:pt x="1056" y="287"/>
                  <a:pt x="1056" y="253"/>
                </a:cubicBezTo>
                <a:cubicBezTo>
                  <a:pt x="1056" y="195"/>
                  <a:pt x="1067" y="173"/>
                  <a:pt x="1067" y="173"/>
                </a:cubicBezTo>
                <a:cubicBezTo>
                  <a:pt x="1079" y="173"/>
                  <a:pt x="1079" y="184"/>
                  <a:pt x="1090" y="207"/>
                </a:cubicBezTo>
                <a:cubicBezTo>
                  <a:pt x="1113" y="253"/>
                  <a:pt x="1136" y="276"/>
                  <a:pt x="1148" y="276"/>
                </a:cubicBezTo>
                <a:cubicBezTo>
                  <a:pt x="1159" y="276"/>
                  <a:pt x="1182" y="264"/>
                  <a:pt x="1194" y="230"/>
                </a:cubicBezTo>
                <a:cubicBezTo>
                  <a:pt x="1205" y="207"/>
                  <a:pt x="1216" y="184"/>
                  <a:pt x="1216" y="184"/>
                </a:cubicBezTo>
                <a:cubicBezTo>
                  <a:pt x="1216" y="184"/>
                  <a:pt x="1216" y="184"/>
                  <a:pt x="1216" y="207"/>
                </a:cubicBezTo>
                <a:cubicBezTo>
                  <a:pt x="1216" y="276"/>
                  <a:pt x="1228" y="276"/>
                  <a:pt x="1240" y="287"/>
                </a:cubicBezTo>
                <a:cubicBezTo>
                  <a:pt x="1251" y="287"/>
                  <a:pt x="1262" y="276"/>
                  <a:pt x="1285" y="241"/>
                </a:cubicBezTo>
                <a:cubicBezTo>
                  <a:pt x="1297" y="218"/>
                  <a:pt x="1308" y="207"/>
                  <a:pt x="1331" y="195"/>
                </a:cubicBezTo>
                <a:cubicBezTo>
                  <a:pt x="1331" y="207"/>
                  <a:pt x="1320" y="218"/>
                  <a:pt x="1320" y="230"/>
                </a:cubicBezTo>
                <a:cubicBezTo>
                  <a:pt x="1320" y="276"/>
                  <a:pt x="1331" y="310"/>
                  <a:pt x="1366" y="322"/>
                </a:cubicBezTo>
                <a:cubicBezTo>
                  <a:pt x="1388" y="333"/>
                  <a:pt x="1410" y="322"/>
                  <a:pt x="1434" y="299"/>
                </a:cubicBezTo>
                <a:cubicBezTo>
                  <a:pt x="1422" y="356"/>
                  <a:pt x="1410" y="413"/>
                  <a:pt x="1377" y="505"/>
                </a:cubicBezTo>
                <a:cubicBezTo>
                  <a:pt x="1297" y="758"/>
                  <a:pt x="1251" y="1217"/>
                  <a:pt x="1240" y="1343"/>
                </a:cubicBezTo>
                <a:cubicBezTo>
                  <a:pt x="861" y="1343"/>
                  <a:pt x="861" y="1343"/>
                  <a:pt x="861" y="1343"/>
                </a:cubicBezTo>
                <a:cubicBezTo>
                  <a:pt x="849" y="1217"/>
                  <a:pt x="815" y="758"/>
                  <a:pt x="723" y="505"/>
                </a:cubicBezTo>
                <a:cubicBezTo>
                  <a:pt x="700" y="437"/>
                  <a:pt x="689" y="391"/>
                  <a:pt x="677" y="345"/>
                </a:cubicBezTo>
                <a:cubicBezTo>
                  <a:pt x="712" y="333"/>
                  <a:pt x="746" y="276"/>
                  <a:pt x="757" y="230"/>
                </a:cubicBezTo>
                <a:close/>
                <a:moveTo>
                  <a:pt x="677" y="173"/>
                </a:moveTo>
                <a:lnTo>
                  <a:pt x="677" y="173"/>
                </a:lnTo>
                <a:cubicBezTo>
                  <a:pt x="677" y="184"/>
                  <a:pt x="689" y="195"/>
                  <a:pt x="700" y="218"/>
                </a:cubicBezTo>
                <a:cubicBezTo>
                  <a:pt x="700" y="253"/>
                  <a:pt x="700" y="276"/>
                  <a:pt x="677" y="310"/>
                </a:cubicBezTo>
                <a:cubicBezTo>
                  <a:pt x="666" y="253"/>
                  <a:pt x="666" y="207"/>
                  <a:pt x="677" y="173"/>
                </a:cubicBezTo>
                <a:close/>
                <a:moveTo>
                  <a:pt x="654" y="345"/>
                </a:moveTo>
                <a:lnTo>
                  <a:pt x="654" y="345"/>
                </a:lnTo>
                <a:lnTo>
                  <a:pt x="654" y="345"/>
                </a:lnTo>
                <a:lnTo>
                  <a:pt x="654" y="345"/>
                </a:lnTo>
                <a:cubicBezTo>
                  <a:pt x="654" y="333"/>
                  <a:pt x="654" y="333"/>
                  <a:pt x="654" y="333"/>
                </a:cubicBezTo>
                <a:lnTo>
                  <a:pt x="654" y="345"/>
                </a:lnTo>
                <a:close/>
                <a:moveTo>
                  <a:pt x="620" y="276"/>
                </a:moveTo>
                <a:lnTo>
                  <a:pt x="620" y="276"/>
                </a:lnTo>
                <a:cubicBezTo>
                  <a:pt x="620" y="195"/>
                  <a:pt x="631" y="161"/>
                  <a:pt x="654" y="149"/>
                </a:cubicBezTo>
                <a:lnTo>
                  <a:pt x="654" y="149"/>
                </a:lnTo>
                <a:lnTo>
                  <a:pt x="654" y="149"/>
                </a:lnTo>
                <a:cubicBezTo>
                  <a:pt x="643" y="207"/>
                  <a:pt x="643" y="253"/>
                  <a:pt x="654" y="333"/>
                </a:cubicBezTo>
                <a:cubicBezTo>
                  <a:pt x="643" y="333"/>
                  <a:pt x="643" y="333"/>
                  <a:pt x="643" y="333"/>
                </a:cubicBezTo>
                <a:cubicBezTo>
                  <a:pt x="631" y="333"/>
                  <a:pt x="620" y="310"/>
                  <a:pt x="620" y="276"/>
                </a:cubicBezTo>
                <a:close/>
                <a:moveTo>
                  <a:pt x="207" y="356"/>
                </a:moveTo>
                <a:lnTo>
                  <a:pt x="207" y="356"/>
                </a:lnTo>
                <a:cubicBezTo>
                  <a:pt x="207" y="333"/>
                  <a:pt x="218" y="299"/>
                  <a:pt x="230" y="299"/>
                </a:cubicBezTo>
                <a:cubicBezTo>
                  <a:pt x="252" y="287"/>
                  <a:pt x="287" y="299"/>
                  <a:pt x="310" y="333"/>
                </a:cubicBezTo>
                <a:cubicBezTo>
                  <a:pt x="333" y="356"/>
                  <a:pt x="356" y="368"/>
                  <a:pt x="367" y="368"/>
                </a:cubicBezTo>
                <a:cubicBezTo>
                  <a:pt x="402" y="356"/>
                  <a:pt x="402" y="299"/>
                  <a:pt x="402" y="253"/>
                </a:cubicBezTo>
                <a:cubicBezTo>
                  <a:pt x="402" y="218"/>
                  <a:pt x="413" y="195"/>
                  <a:pt x="425" y="195"/>
                </a:cubicBezTo>
                <a:cubicBezTo>
                  <a:pt x="447" y="195"/>
                  <a:pt x="471" y="218"/>
                  <a:pt x="493" y="299"/>
                </a:cubicBezTo>
                <a:cubicBezTo>
                  <a:pt x="505" y="345"/>
                  <a:pt x="528" y="356"/>
                  <a:pt x="551" y="368"/>
                </a:cubicBezTo>
                <a:cubicBezTo>
                  <a:pt x="574" y="379"/>
                  <a:pt x="608" y="368"/>
                  <a:pt x="643" y="345"/>
                </a:cubicBezTo>
                <a:cubicBezTo>
                  <a:pt x="654" y="356"/>
                  <a:pt x="654" y="356"/>
                  <a:pt x="654" y="356"/>
                </a:cubicBezTo>
                <a:lnTo>
                  <a:pt x="654" y="356"/>
                </a:lnTo>
                <a:lnTo>
                  <a:pt x="654" y="356"/>
                </a:lnTo>
                <a:cubicBezTo>
                  <a:pt x="666" y="391"/>
                  <a:pt x="677" y="448"/>
                  <a:pt x="700" y="505"/>
                </a:cubicBezTo>
                <a:cubicBezTo>
                  <a:pt x="792" y="769"/>
                  <a:pt x="826" y="1217"/>
                  <a:pt x="838" y="1343"/>
                </a:cubicBezTo>
                <a:cubicBezTo>
                  <a:pt x="803" y="1343"/>
                  <a:pt x="781" y="1366"/>
                  <a:pt x="781" y="1401"/>
                </a:cubicBezTo>
                <a:cubicBezTo>
                  <a:pt x="781" y="1423"/>
                  <a:pt x="781" y="1423"/>
                  <a:pt x="781" y="1423"/>
                </a:cubicBezTo>
                <a:cubicBezTo>
                  <a:pt x="781" y="1458"/>
                  <a:pt x="815" y="1481"/>
                  <a:pt x="849" y="1481"/>
                </a:cubicBezTo>
                <a:cubicBezTo>
                  <a:pt x="884" y="1481"/>
                  <a:pt x="884" y="1481"/>
                  <a:pt x="884" y="1481"/>
                </a:cubicBezTo>
                <a:cubicBezTo>
                  <a:pt x="884" y="1641"/>
                  <a:pt x="884" y="1986"/>
                  <a:pt x="884" y="2181"/>
                </a:cubicBezTo>
                <a:cubicBezTo>
                  <a:pt x="884" y="2330"/>
                  <a:pt x="803" y="2307"/>
                  <a:pt x="712" y="2330"/>
                </a:cubicBezTo>
                <a:lnTo>
                  <a:pt x="712" y="2330"/>
                </a:lnTo>
                <a:cubicBezTo>
                  <a:pt x="712" y="2319"/>
                  <a:pt x="712" y="2319"/>
                  <a:pt x="712" y="2319"/>
                </a:cubicBezTo>
                <a:cubicBezTo>
                  <a:pt x="712" y="2319"/>
                  <a:pt x="608" y="1963"/>
                  <a:pt x="471" y="1561"/>
                </a:cubicBezTo>
                <a:cubicBezTo>
                  <a:pt x="344" y="1171"/>
                  <a:pt x="80" y="379"/>
                  <a:pt x="69" y="368"/>
                </a:cubicBezTo>
                <a:lnTo>
                  <a:pt x="69" y="368"/>
                </a:lnTo>
                <a:cubicBezTo>
                  <a:pt x="69" y="356"/>
                  <a:pt x="69" y="345"/>
                  <a:pt x="80" y="345"/>
                </a:cubicBezTo>
                <a:cubicBezTo>
                  <a:pt x="92" y="345"/>
                  <a:pt x="103" y="356"/>
                  <a:pt x="115" y="391"/>
                </a:cubicBezTo>
                <a:cubicBezTo>
                  <a:pt x="126" y="425"/>
                  <a:pt x="149" y="437"/>
                  <a:pt x="161" y="437"/>
                </a:cubicBezTo>
                <a:cubicBezTo>
                  <a:pt x="161" y="437"/>
                  <a:pt x="161" y="437"/>
                  <a:pt x="172" y="437"/>
                </a:cubicBezTo>
                <a:cubicBezTo>
                  <a:pt x="195" y="437"/>
                  <a:pt x="207" y="402"/>
                  <a:pt x="207" y="356"/>
                </a:cubicBezTo>
                <a:close/>
              </a:path>
            </a:pathLst>
          </a:custGeom>
          <a:solidFill>
            <a:schemeClr val="tx1">
              <a:lumMod val="65000"/>
              <a:lumOff val="35000"/>
              <a:alpha val="27000"/>
            </a:schemeClr>
          </a:solidFill>
          <a:ln>
            <a:noFill/>
          </a:ln>
          <a:effectLst/>
        </p:spPr>
        <p:txBody>
          <a:bodyPr wrap="none" anchor="ctr"/>
          <a:lstStyle/>
          <a:p>
            <a:pPr algn="ctr"/>
            <a:endParaRPr lang="en-US"/>
          </a:p>
        </p:txBody>
      </p:sp>
      <p:grpSp>
        <p:nvGrpSpPr>
          <p:cNvPr id="6" name="Group 15">
            <a:extLst>
              <a:ext uri="{FF2B5EF4-FFF2-40B4-BE49-F238E27FC236}">
                <a16:creationId xmlns:a16="http://schemas.microsoft.com/office/drawing/2014/main" id="{9D7105A4-4B36-4B29-8FB8-C97639A341ED}"/>
              </a:ext>
            </a:extLst>
          </p:cNvPr>
          <p:cNvGrpSpPr>
            <a:grpSpLocks/>
          </p:cNvGrpSpPr>
          <p:nvPr/>
        </p:nvGrpSpPr>
        <p:grpSpPr bwMode="auto">
          <a:xfrm>
            <a:off x="10051156" y="5137274"/>
            <a:ext cx="1050805" cy="750545"/>
            <a:chOff x="5158596" y="5496283"/>
            <a:chExt cx="1408390" cy="1155813"/>
          </a:xfrm>
        </p:grpSpPr>
        <p:sp>
          <p:nvSpPr>
            <p:cNvPr id="7" name="Freeform 125">
              <a:extLst>
                <a:ext uri="{FF2B5EF4-FFF2-40B4-BE49-F238E27FC236}">
                  <a16:creationId xmlns:a16="http://schemas.microsoft.com/office/drawing/2014/main" id="{F569289E-B3EB-4534-A5F8-22FE9636B365}"/>
                </a:ext>
              </a:extLst>
            </p:cNvPr>
            <p:cNvSpPr>
              <a:spLocks noChangeArrowheads="1"/>
            </p:cNvSpPr>
            <p:nvPr/>
          </p:nvSpPr>
          <p:spPr bwMode="auto">
            <a:xfrm>
              <a:off x="5257571" y="6215475"/>
              <a:ext cx="1213053" cy="436621"/>
            </a:xfrm>
            <a:custGeom>
              <a:avLst/>
              <a:gdLst>
                <a:gd name="T0" fmla="*/ 586 w 1951"/>
                <a:gd name="T1" fmla="*/ 585 h 701"/>
                <a:gd name="T2" fmla="*/ 586 w 1951"/>
                <a:gd name="T3" fmla="*/ 585 h 701"/>
                <a:gd name="T4" fmla="*/ 987 w 1951"/>
                <a:gd name="T5" fmla="*/ 700 h 701"/>
                <a:gd name="T6" fmla="*/ 1388 w 1951"/>
                <a:gd name="T7" fmla="*/ 574 h 701"/>
                <a:gd name="T8" fmla="*/ 1950 w 1951"/>
                <a:gd name="T9" fmla="*/ 0 h 701"/>
                <a:gd name="T10" fmla="*/ 0 w 1951"/>
                <a:gd name="T11" fmla="*/ 0 h 701"/>
                <a:gd name="T12" fmla="*/ 586 w 1951"/>
                <a:gd name="T13" fmla="*/ 585 h 701"/>
              </a:gdLst>
              <a:ahLst/>
              <a:cxnLst>
                <a:cxn ang="0">
                  <a:pos x="T0" y="T1"/>
                </a:cxn>
                <a:cxn ang="0">
                  <a:pos x="T2" y="T3"/>
                </a:cxn>
                <a:cxn ang="0">
                  <a:pos x="T4" y="T5"/>
                </a:cxn>
                <a:cxn ang="0">
                  <a:pos x="T6" y="T7"/>
                </a:cxn>
                <a:cxn ang="0">
                  <a:pos x="T8" y="T9"/>
                </a:cxn>
                <a:cxn ang="0">
                  <a:pos x="T10" y="T11"/>
                </a:cxn>
                <a:cxn ang="0">
                  <a:pos x="T12" y="T13"/>
                </a:cxn>
              </a:cxnLst>
              <a:rect l="0" t="0" r="r" b="b"/>
              <a:pathLst>
                <a:path w="1951" h="701">
                  <a:moveTo>
                    <a:pt x="586" y="585"/>
                  </a:moveTo>
                  <a:lnTo>
                    <a:pt x="586" y="585"/>
                  </a:lnTo>
                  <a:cubicBezTo>
                    <a:pt x="678" y="654"/>
                    <a:pt x="815" y="700"/>
                    <a:pt x="987" y="700"/>
                  </a:cubicBezTo>
                  <a:cubicBezTo>
                    <a:pt x="1148" y="700"/>
                    <a:pt x="1297" y="643"/>
                    <a:pt x="1388" y="574"/>
                  </a:cubicBezTo>
                  <a:cubicBezTo>
                    <a:pt x="1721" y="494"/>
                    <a:pt x="1950" y="299"/>
                    <a:pt x="1950" y="0"/>
                  </a:cubicBezTo>
                  <a:cubicBezTo>
                    <a:pt x="0" y="0"/>
                    <a:pt x="0" y="0"/>
                    <a:pt x="0" y="0"/>
                  </a:cubicBezTo>
                  <a:cubicBezTo>
                    <a:pt x="0" y="310"/>
                    <a:pt x="242" y="505"/>
                    <a:pt x="586" y="585"/>
                  </a:cubicBezTo>
                </a:path>
              </a:pathLst>
            </a:custGeom>
            <a:gradFill flip="none" rotWithShape="1">
              <a:gsLst>
                <a:gs pos="0">
                  <a:schemeClr val="tx1">
                    <a:lumMod val="65000"/>
                    <a:lumOff val="35000"/>
                  </a:schemeClr>
                </a:gs>
                <a:gs pos="76000">
                  <a:schemeClr val="tx1">
                    <a:lumMod val="85000"/>
                    <a:lumOff val="15000"/>
                  </a:schemeClr>
                </a:gs>
              </a:gsLst>
              <a:path path="circle">
                <a:fillToRect l="50000" t="50000" r="50000" b="50000"/>
              </a:path>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8" name="Freeform 126">
              <a:extLst>
                <a:ext uri="{FF2B5EF4-FFF2-40B4-BE49-F238E27FC236}">
                  <a16:creationId xmlns:a16="http://schemas.microsoft.com/office/drawing/2014/main" id="{77506474-1F25-4051-83CA-26E43F9148DA}"/>
                </a:ext>
              </a:extLst>
            </p:cNvPr>
            <p:cNvSpPr>
              <a:spLocks noChangeArrowheads="1"/>
            </p:cNvSpPr>
            <p:nvPr/>
          </p:nvSpPr>
          <p:spPr bwMode="auto">
            <a:xfrm>
              <a:off x="5222640" y="5496241"/>
              <a:ext cx="1287679" cy="700182"/>
            </a:xfrm>
            <a:custGeom>
              <a:avLst/>
              <a:gdLst>
                <a:gd name="T0" fmla="*/ 2065 w 2066"/>
                <a:gd name="T1" fmla="*/ 0 h 1126"/>
                <a:gd name="T2" fmla="*/ 0 w 2066"/>
                <a:gd name="T3" fmla="*/ 0 h 1126"/>
                <a:gd name="T4" fmla="*/ 0 w 2066"/>
                <a:gd name="T5" fmla="*/ 1125 h 1126"/>
                <a:gd name="T6" fmla="*/ 2065 w 2066"/>
                <a:gd name="T7" fmla="*/ 1125 h 1126"/>
                <a:gd name="T8" fmla="*/ 2065 w 2066"/>
                <a:gd name="T9" fmla="*/ 0 h 1126"/>
              </a:gdLst>
              <a:ahLst/>
              <a:cxnLst>
                <a:cxn ang="0">
                  <a:pos x="T0" y="T1"/>
                </a:cxn>
                <a:cxn ang="0">
                  <a:pos x="T2" y="T3"/>
                </a:cxn>
                <a:cxn ang="0">
                  <a:pos x="T4" y="T5"/>
                </a:cxn>
                <a:cxn ang="0">
                  <a:pos x="T6" y="T7"/>
                </a:cxn>
                <a:cxn ang="0">
                  <a:pos x="T8" y="T9"/>
                </a:cxn>
              </a:cxnLst>
              <a:rect l="0" t="0" r="r" b="b"/>
              <a:pathLst>
                <a:path w="2066" h="1126">
                  <a:moveTo>
                    <a:pt x="2065" y="0"/>
                  </a:moveTo>
                  <a:lnTo>
                    <a:pt x="0" y="0"/>
                  </a:lnTo>
                  <a:lnTo>
                    <a:pt x="0" y="1125"/>
                  </a:lnTo>
                  <a:lnTo>
                    <a:pt x="2065" y="1125"/>
                  </a:lnTo>
                  <a:lnTo>
                    <a:pt x="2065" y="0"/>
                  </a:lnTo>
                </a:path>
              </a:pathLst>
            </a:custGeom>
            <a:solidFill>
              <a:schemeClr val="tx1">
                <a:lumMod val="75000"/>
                <a:lumOff val="2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9" name="Freeform 127">
              <a:extLst>
                <a:ext uri="{FF2B5EF4-FFF2-40B4-BE49-F238E27FC236}">
                  <a16:creationId xmlns:a16="http://schemas.microsoft.com/office/drawing/2014/main" id="{A916D62F-5793-4F75-96C4-A688FA6440EF}"/>
                </a:ext>
              </a:extLst>
            </p:cNvPr>
            <p:cNvSpPr>
              <a:spLocks noChangeArrowheads="1"/>
            </p:cNvSpPr>
            <p:nvPr/>
          </p:nvSpPr>
          <p:spPr bwMode="auto">
            <a:xfrm>
              <a:off x="5294090" y="6366308"/>
              <a:ext cx="1141603" cy="14290"/>
            </a:xfrm>
            <a:custGeom>
              <a:avLst/>
              <a:gdLst>
                <a:gd name="T0" fmla="*/ 11 w 1836"/>
                <a:gd name="T1" fmla="*/ 23 h 24"/>
                <a:gd name="T2" fmla="*/ 11 w 1836"/>
                <a:gd name="T3" fmla="*/ 23 h 24"/>
                <a:gd name="T4" fmla="*/ 1823 w 1836"/>
                <a:gd name="T5" fmla="*/ 23 h 24"/>
                <a:gd name="T6" fmla="*/ 1835 w 1836"/>
                <a:gd name="T7" fmla="*/ 0 h 24"/>
                <a:gd name="T8" fmla="*/ 0 w 1836"/>
                <a:gd name="T9" fmla="*/ 0 h 24"/>
                <a:gd name="T10" fmla="*/ 11 w 1836"/>
                <a:gd name="T11" fmla="*/ 23 h 24"/>
              </a:gdLst>
              <a:ahLst/>
              <a:cxnLst>
                <a:cxn ang="0">
                  <a:pos x="T0" y="T1"/>
                </a:cxn>
                <a:cxn ang="0">
                  <a:pos x="T2" y="T3"/>
                </a:cxn>
                <a:cxn ang="0">
                  <a:pos x="T4" y="T5"/>
                </a:cxn>
                <a:cxn ang="0">
                  <a:pos x="T6" y="T7"/>
                </a:cxn>
                <a:cxn ang="0">
                  <a:pos x="T8" y="T9"/>
                </a:cxn>
                <a:cxn ang="0">
                  <a:pos x="T10" y="T11"/>
                </a:cxn>
              </a:cxnLst>
              <a:rect l="0" t="0" r="r" b="b"/>
              <a:pathLst>
                <a:path w="1836" h="24">
                  <a:moveTo>
                    <a:pt x="11" y="23"/>
                  </a:moveTo>
                  <a:lnTo>
                    <a:pt x="11" y="23"/>
                  </a:lnTo>
                  <a:cubicBezTo>
                    <a:pt x="1823" y="23"/>
                    <a:pt x="1823" y="23"/>
                    <a:pt x="1823" y="23"/>
                  </a:cubicBezTo>
                  <a:cubicBezTo>
                    <a:pt x="1823" y="23"/>
                    <a:pt x="1835" y="12"/>
                    <a:pt x="1835" y="0"/>
                  </a:cubicBezTo>
                  <a:cubicBezTo>
                    <a:pt x="0" y="0"/>
                    <a:pt x="0" y="0"/>
                    <a:pt x="0" y="0"/>
                  </a:cubicBezTo>
                  <a:cubicBezTo>
                    <a:pt x="0" y="12"/>
                    <a:pt x="11" y="23"/>
                    <a:pt x="11" y="23"/>
                  </a:cubicBezTo>
                </a:path>
              </a:pathLst>
            </a:custGeom>
            <a:solidFill>
              <a:srgbClr val="1C1B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0" name="Freeform 128">
              <a:extLst>
                <a:ext uri="{FF2B5EF4-FFF2-40B4-BE49-F238E27FC236}">
                  <a16:creationId xmlns:a16="http://schemas.microsoft.com/office/drawing/2014/main" id="{2EA87298-4DBD-4E6D-B6E0-7E8F319FC87D}"/>
                </a:ext>
              </a:extLst>
            </p:cNvPr>
            <p:cNvSpPr>
              <a:spLocks noChangeArrowheads="1"/>
            </p:cNvSpPr>
            <p:nvPr/>
          </p:nvSpPr>
          <p:spPr bwMode="auto">
            <a:xfrm>
              <a:off x="5222640" y="5624846"/>
              <a:ext cx="1287679" cy="44456"/>
            </a:xfrm>
            <a:custGeom>
              <a:avLst/>
              <a:gdLst>
                <a:gd name="T0" fmla="*/ 2065 w 2066"/>
                <a:gd name="T1" fmla="*/ 0 h 69"/>
                <a:gd name="T2" fmla="*/ 0 w 2066"/>
                <a:gd name="T3" fmla="*/ 0 h 69"/>
                <a:gd name="T4" fmla="*/ 0 w 2066"/>
                <a:gd name="T5" fmla="*/ 68 h 69"/>
                <a:gd name="T6" fmla="*/ 2065 w 2066"/>
                <a:gd name="T7" fmla="*/ 46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0"/>
                  </a:lnTo>
                  <a:lnTo>
                    <a:pt x="0" y="68"/>
                  </a:lnTo>
                  <a:lnTo>
                    <a:pt x="2065" y="46"/>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1" name="Freeform 129">
              <a:extLst>
                <a:ext uri="{FF2B5EF4-FFF2-40B4-BE49-F238E27FC236}">
                  <a16:creationId xmlns:a16="http://schemas.microsoft.com/office/drawing/2014/main" id="{8B65F743-DB6E-441B-B454-4C23018CFD06}"/>
                </a:ext>
              </a:extLst>
            </p:cNvPr>
            <p:cNvSpPr>
              <a:spLocks noChangeArrowheads="1"/>
            </p:cNvSpPr>
            <p:nvPr/>
          </p:nvSpPr>
          <p:spPr bwMode="auto">
            <a:xfrm>
              <a:off x="5222640" y="5794731"/>
              <a:ext cx="1287679" cy="44456"/>
            </a:xfrm>
            <a:custGeom>
              <a:avLst/>
              <a:gdLst>
                <a:gd name="T0" fmla="*/ 2065 w 2066"/>
                <a:gd name="T1" fmla="*/ 0 h 70"/>
                <a:gd name="T2" fmla="*/ 0 w 2066"/>
                <a:gd name="T3" fmla="*/ 23 h 70"/>
                <a:gd name="T4" fmla="*/ 0 w 2066"/>
                <a:gd name="T5" fmla="*/ 69 h 70"/>
                <a:gd name="T6" fmla="*/ 2065 w 2066"/>
                <a:gd name="T7" fmla="*/ 12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23"/>
                  </a:lnTo>
                  <a:lnTo>
                    <a:pt x="0" y="69"/>
                  </a:lnTo>
                  <a:lnTo>
                    <a:pt x="2065" y="12"/>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2" name="Freeform 130">
              <a:extLst>
                <a:ext uri="{FF2B5EF4-FFF2-40B4-BE49-F238E27FC236}">
                  <a16:creationId xmlns:a16="http://schemas.microsoft.com/office/drawing/2014/main" id="{D2C3C12C-D44A-4BA1-8BFB-4AFF160D20FC}"/>
                </a:ext>
              </a:extLst>
            </p:cNvPr>
            <p:cNvSpPr>
              <a:spLocks noChangeArrowheads="1"/>
            </p:cNvSpPr>
            <p:nvPr/>
          </p:nvSpPr>
          <p:spPr bwMode="auto">
            <a:xfrm>
              <a:off x="5222640" y="5959853"/>
              <a:ext cx="1287679" cy="44456"/>
            </a:xfrm>
            <a:custGeom>
              <a:avLst/>
              <a:gdLst>
                <a:gd name="T0" fmla="*/ 2065 w 2066"/>
                <a:gd name="T1" fmla="*/ 0 h 70"/>
                <a:gd name="T2" fmla="*/ 0 w 2066"/>
                <a:gd name="T3" fmla="*/ 34 h 70"/>
                <a:gd name="T4" fmla="*/ 0 w 2066"/>
                <a:gd name="T5" fmla="*/ 69 h 70"/>
                <a:gd name="T6" fmla="*/ 2065 w 2066"/>
                <a:gd name="T7" fmla="*/ 23 h 70"/>
                <a:gd name="T8" fmla="*/ 2065 w 2066"/>
                <a:gd name="T9" fmla="*/ 0 h 70"/>
              </a:gdLst>
              <a:ahLst/>
              <a:cxnLst>
                <a:cxn ang="0">
                  <a:pos x="T0" y="T1"/>
                </a:cxn>
                <a:cxn ang="0">
                  <a:pos x="T2" y="T3"/>
                </a:cxn>
                <a:cxn ang="0">
                  <a:pos x="T4" y="T5"/>
                </a:cxn>
                <a:cxn ang="0">
                  <a:pos x="T6" y="T7"/>
                </a:cxn>
                <a:cxn ang="0">
                  <a:pos x="T8" y="T9"/>
                </a:cxn>
              </a:cxnLst>
              <a:rect l="0" t="0" r="r" b="b"/>
              <a:pathLst>
                <a:path w="2066" h="70">
                  <a:moveTo>
                    <a:pt x="2065" y="0"/>
                  </a:moveTo>
                  <a:lnTo>
                    <a:pt x="0" y="34"/>
                  </a:lnTo>
                  <a:lnTo>
                    <a:pt x="0" y="69"/>
                  </a:lnTo>
                  <a:lnTo>
                    <a:pt x="2065" y="23"/>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3" name="Freeform 131">
              <a:extLst>
                <a:ext uri="{FF2B5EF4-FFF2-40B4-BE49-F238E27FC236}">
                  <a16:creationId xmlns:a16="http://schemas.microsoft.com/office/drawing/2014/main" id="{DA6FA527-50FB-4F90-98EE-DC6DC36A9F87}"/>
                </a:ext>
              </a:extLst>
            </p:cNvPr>
            <p:cNvSpPr>
              <a:spLocks noChangeArrowheads="1"/>
            </p:cNvSpPr>
            <p:nvPr/>
          </p:nvSpPr>
          <p:spPr bwMode="auto">
            <a:xfrm>
              <a:off x="5222640" y="6129739"/>
              <a:ext cx="1287679" cy="44456"/>
            </a:xfrm>
            <a:custGeom>
              <a:avLst/>
              <a:gdLst>
                <a:gd name="T0" fmla="*/ 2065 w 2066"/>
                <a:gd name="T1" fmla="*/ 0 h 69"/>
                <a:gd name="T2" fmla="*/ 0 w 2066"/>
                <a:gd name="T3" fmla="*/ 22 h 69"/>
                <a:gd name="T4" fmla="*/ 0 w 2066"/>
                <a:gd name="T5" fmla="*/ 68 h 69"/>
                <a:gd name="T6" fmla="*/ 2065 w 2066"/>
                <a:gd name="T7" fmla="*/ 11 h 69"/>
                <a:gd name="T8" fmla="*/ 2065 w 2066"/>
                <a:gd name="T9" fmla="*/ 0 h 69"/>
              </a:gdLst>
              <a:ahLst/>
              <a:cxnLst>
                <a:cxn ang="0">
                  <a:pos x="T0" y="T1"/>
                </a:cxn>
                <a:cxn ang="0">
                  <a:pos x="T2" y="T3"/>
                </a:cxn>
                <a:cxn ang="0">
                  <a:pos x="T4" y="T5"/>
                </a:cxn>
                <a:cxn ang="0">
                  <a:pos x="T6" y="T7"/>
                </a:cxn>
                <a:cxn ang="0">
                  <a:pos x="T8" y="T9"/>
                </a:cxn>
              </a:cxnLst>
              <a:rect l="0" t="0" r="r" b="b"/>
              <a:pathLst>
                <a:path w="2066" h="69">
                  <a:moveTo>
                    <a:pt x="2065" y="0"/>
                  </a:moveTo>
                  <a:lnTo>
                    <a:pt x="0" y="22"/>
                  </a:lnTo>
                  <a:lnTo>
                    <a:pt x="0" y="68"/>
                  </a:lnTo>
                  <a:lnTo>
                    <a:pt x="2065" y="11"/>
                  </a:lnTo>
                  <a:lnTo>
                    <a:pt x="2065" y="0"/>
                  </a:lnTo>
                </a:path>
              </a:pathLst>
            </a:custGeom>
            <a:solidFill>
              <a:schemeClr val="tx1">
                <a:lumMod val="85000"/>
                <a:lumOff val="15000"/>
              </a:schemeClr>
            </a:soli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4" name="Freeform 132">
              <a:extLst>
                <a:ext uri="{FF2B5EF4-FFF2-40B4-BE49-F238E27FC236}">
                  <a16:creationId xmlns:a16="http://schemas.microsoft.com/office/drawing/2014/main" id="{5D873E67-3010-46EC-8E5B-BE5364280A69}"/>
                </a:ext>
              </a:extLst>
            </p:cNvPr>
            <p:cNvSpPr>
              <a:spLocks noChangeArrowheads="1"/>
            </p:cNvSpPr>
            <p:nvPr/>
          </p:nvSpPr>
          <p:spPr bwMode="auto">
            <a:xfrm>
              <a:off x="5159129" y="5496241"/>
              <a:ext cx="1408349" cy="136543"/>
            </a:xfrm>
            <a:custGeom>
              <a:avLst/>
              <a:gdLst>
                <a:gd name="T0" fmla="*/ 2225 w 2261"/>
                <a:gd name="T1" fmla="*/ 218 h 219"/>
                <a:gd name="T2" fmla="*/ 2225 w 2261"/>
                <a:gd name="T3" fmla="*/ 218 h 219"/>
                <a:gd name="T4" fmla="*/ 2260 w 2261"/>
                <a:gd name="T5" fmla="*/ 172 h 219"/>
                <a:gd name="T6" fmla="*/ 2260 w 2261"/>
                <a:gd name="T7" fmla="*/ 46 h 219"/>
                <a:gd name="T8" fmla="*/ 2225 w 2261"/>
                <a:gd name="T9" fmla="*/ 0 h 219"/>
                <a:gd name="T10" fmla="*/ 46 w 2261"/>
                <a:gd name="T11" fmla="*/ 0 h 219"/>
                <a:gd name="T12" fmla="*/ 0 w 2261"/>
                <a:gd name="T13" fmla="*/ 46 h 219"/>
                <a:gd name="T14" fmla="*/ 0 w 2261"/>
                <a:gd name="T15" fmla="*/ 172 h 219"/>
                <a:gd name="T16" fmla="*/ 46 w 2261"/>
                <a:gd name="T17" fmla="*/ 218 h 219"/>
                <a:gd name="T18" fmla="*/ 2225 w 2261"/>
                <a:gd name="T19"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1" h="219">
                  <a:moveTo>
                    <a:pt x="2225" y="218"/>
                  </a:moveTo>
                  <a:lnTo>
                    <a:pt x="2225" y="218"/>
                  </a:lnTo>
                  <a:cubicBezTo>
                    <a:pt x="2248" y="218"/>
                    <a:pt x="2260" y="195"/>
                    <a:pt x="2260" y="172"/>
                  </a:cubicBezTo>
                  <a:cubicBezTo>
                    <a:pt x="2260" y="46"/>
                    <a:pt x="2260" y="46"/>
                    <a:pt x="2260" y="46"/>
                  </a:cubicBezTo>
                  <a:cubicBezTo>
                    <a:pt x="2260" y="23"/>
                    <a:pt x="2248" y="0"/>
                    <a:pt x="2225" y="0"/>
                  </a:cubicBezTo>
                  <a:cubicBezTo>
                    <a:pt x="46" y="0"/>
                    <a:pt x="46" y="0"/>
                    <a:pt x="46" y="0"/>
                  </a:cubicBezTo>
                  <a:cubicBezTo>
                    <a:pt x="23" y="0"/>
                    <a:pt x="0" y="23"/>
                    <a:pt x="0" y="46"/>
                  </a:cubicBezTo>
                  <a:cubicBezTo>
                    <a:pt x="0" y="172"/>
                    <a:pt x="0" y="172"/>
                    <a:pt x="0" y="172"/>
                  </a:cubicBezTo>
                  <a:cubicBezTo>
                    <a:pt x="0" y="195"/>
                    <a:pt x="23" y="218"/>
                    <a:pt x="46" y="218"/>
                  </a:cubicBezTo>
                  <a:lnTo>
                    <a:pt x="2225" y="218"/>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5" name="Freeform 157">
              <a:extLst>
                <a:ext uri="{FF2B5EF4-FFF2-40B4-BE49-F238E27FC236}">
                  <a16:creationId xmlns:a16="http://schemas.microsoft.com/office/drawing/2014/main" id="{BEAAEC50-EF51-4143-A26F-435CB602B5FF}"/>
                </a:ext>
              </a:extLst>
            </p:cNvPr>
            <p:cNvSpPr>
              <a:spLocks noChangeArrowheads="1"/>
            </p:cNvSpPr>
            <p:nvPr/>
          </p:nvSpPr>
          <p:spPr bwMode="auto">
            <a:xfrm>
              <a:off x="5222640" y="6196423"/>
              <a:ext cx="1287679" cy="173060"/>
            </a:xfrm>
            <a:custGeom>
              <a:avLst/>
              <a:gdLst>
                <a:gd name="T0" fmla="*/ 1962 w 2066"/>
                <a:gd name="T1" fmla="*/ 275 h 276"/>
                <a:gd name="T2" fmla="*/ 2065 w 2066"/>
                <a:gd name="T3" fmla="*/ 0 h 276"/>
                <a:gd name="T4" fmla="*/ 0 w 2066"/>
                <a:gd name="T5" fmla="*/ 0 h 276"/>
                <a:gd name="T6" fmla="*/ 103 w 2066"/>
                <a:gd name="T7" fmla="*/ 275 h 276"/>
                <a:gd name="T8" fmla="*/ 1962 w 2066"/>
                <a:gd name="T9" fmla="*/ 275 h 276"/>
              </a:gdLst>
              <a:ahLst/>
              <a:cxnLst>
                <a:cxn ang="0">
                  <a:pos x="T0" y="T1"/>
                </a:cxn>
                <a:cxn ang="0">
                  <a:pos x="T2" y="T3"/>
                </a:cxn>
                <a:cxn ang="0">
                  <a:pos x="T4" y="T5"/>
                </a:cxn>
                <a:cxn ang="0">
                  <a:pos x="T6" y="T7"/>
                </a:cxn>
                <a:cxn ang="0">
                  <a:pos x="T8" y="T9"/>
                </a:cxn>
              </a:cxnLst>
              <a:rect l="0" t="0" r="r" b="b"/>
              <a:pathLst>
                <a:path w="2066" h="276">
                  <a:moveTo>
                    <a:pt x="1962" y="275"/>
                  </a:moveTo>
                  <a:lnTo>
                    <a:pt x="2065" y="0"/>
                  </a:lnTo>
                  <a:lnTo>
                    <a:pt x="0" y="0"/>
                  </a:lnTo>
                  <a:lnTo>
                    <a:pt x="103" y="275"/>
                  </a:lnTo>
                  <a:lnTo>
                    <a:pt x="1962" y="275"/>
                  </a:ln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6" name="Freeform 158">
              <a:extLst>
                <a:ext uri="{FF2B5EF4-FFF2-40B4-BE49-F238E27FC236}">
                  <a16:creationId xmlns:a16="http://schemas.microsoft.com/office/drawing/2014/main" id="{4BC9833C-BBDC-4644-A9E6-AF863B4AFCA3}"/>
                </a:ext>
              </a:extLst>
            </p:cNvPr>
            <p:cNvSpPr>
              <a:spLocks noChangeArrowheads="1"/>
            </p:cNvSpPr>
            <p:nvPr/>
          </p:nvSpPr>
          <p:spPr bwMode="auto">
            <a:xfrm>
              <a:off x="5173419" y="5702644"/>
              <a:ext cx="1378181" cy="106377"/>
            </a:xfrm>
            <a:custGeom>
              <a:avLst/>
              <a:gdLst>
                <a:gd name="T0" fmla="*/ 57 w 2215"/>
                <a:gd name="T1" fmla="*/ 172 h 173"/>
                <a:gd name="T2" fmla="*/ 57 w 2215"/>
                <a:gd name="T3" fmla="*/ 172 h 173"/>
                <a:gd name="T4" fmla="*/ 2168 w 2215"/>
                <a:gd name="T5" fmla="*/ 138 h 173"/>
                <a:gd name="T6" fmla="*/ 2214 w 2215"/>
                <a:gd name="T7" fmla="*/ 92 h 173"/>
                <a:gd name="T8" fmla="*/ 2214 w 2215"/>
                <a:gd name="T9" fmla="*/ 46 h 173"/>
                <a:gd name="T10" fmla="*/ 2168 w 2215"/>
                <a:gd name="T11" fmla="*/ 0 h 173"/>
                <a:gd name="T12" fmla="*/ 46 w 2215"/>
                <a:gd name="T13" fmla="*/ 23 h 173"/>
                <a:gd name="T14" fmla="*/ 0 w 2215"/>
                <a:gd name="T15" fmla="*/ 69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38"/>
                    <a:pt x="2168" y="138"/>
                    <a:pt x="2168" y="138"/>
                  </a:cubicBezTo>
                  <a:cubicBezTo>
                    <a:pt x="2191" y="138"/>
                    <a:pt x="2214" y="126"/>
                    <a:pt x="2214" y="92"/>
                  </a:cubicBezTo>
                  <a:cubicBezTo>
                    <a:pt x="2214" y="46"/>
                    <a:pt x="2214" y="46"/>
                    <a:pt x="2214" y="46"/>
                  </a:cubicBezTo>
                  <a:cubicBezTo>
                    <a:pt x="2214" y="11"/>
                    <a:pt x="2191" y="0"/>
                    <a:pt x="2168" y="0"/>
                  </a:cubicBezTo>
                  <a:cubicBezTo>
                    <a:pt x="46" y="23"/>
                    <a:pt x="46" y="23"/>
                    <a:pt x="46" y="23"/>
                  </a:cubicBezTo>
                  <a:cubicBezTo>
                    <a:pt x="23" y="23"/>
                    <a:pt x="0" y="46"/>
                    <a:pt x="0" y="69"/>
                  </a:cubicBezTo>
                  <a:cubicBezTo>
                    <a:pt x="0" y="126"/>
                    <a:pt x="0" y="126"/>
                    <a:pt x="0" y="126"/>
                  </a:cubicBezTo>
                  <a:cubicBezTo>
                    <a:pt x="0" y="149"/>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7" name="Freeform 159">
              <a:extLst>
                <a:ext uri="{FF2B5EF4-FFF2-40B4-BE49-F238E27FC236}">
                  <a16:creationId xmlns:a16="http://schemas.microsoft.com/office/drawing/2014/main" id="{6EBBE7ED-AA26-4977-BE99-A7FC5F8DF9B7}"/>
                </a:ext>
              </a:extLst>
            </p:cNvPr>
            <p:cNvSpPr>
              <a:spLocks noChangeArrowheads="1"/>
            </p:cNvSpPr>
            <p:nvPr/>
          </p:nvSpPr>
          <p:spPr bwMode="auto">
            <a:xfrm>
              <a:off x="5173419" y="5866179"/>
              <a:ext cx="1378181" cy="115903"/>
            </a:xfrm>
            <a:custGeom>
              <a:avLst/>
              <a:gdLst>
                <a:gd name="T0" fmla="*/ 57 w 2215"/>
                <a:gd name="T1" fmla="*/ 183 h 184"/>
                <a:gd name="T2" fmla="*/ 57 w 2215"/>
                <a:gd name="T3" fmla="*/ 183 h 184"/>
                <a:gd name="T4" fmla="*/ 2168 w 2215"/>
                <a:gd name="T5" fmla="*/ 149 h 184"/>
                <a:gd name="T6" fmla="*/ 2214 w 2215"/>
                <a:gd name="T7" fmla="*/ 103 h 184"/>
                <a:gd name="T8" fmla="*/ 2214 w 2215"/>
                <a:gd name="T9" fmla="*/ 46 h 184"/>
                <a:gd name="T10" fmla="*/ 2168 w 2215"/>
                <a:gd name="T11" fmla="*/ 0 h 184"/>
                <a:gd name="T12" fmla="*/ 46 w 2215"/>
                <a:gd name="T13" fmla="*/ 34 h 184"/>
                <a:gd name="T14" fmla="*/ 0 w 2215"/>
                <a:gd name="T15" fmla="*/ 80 h 184"/>
                <a:gd name="T16" fmla="*/ 0 w 2215"/>
                <a:gd name="T17" fmla="*/ 137 h 184"/>
                <a:gd name="T18" fmla="*/ 57 w 2215"/>
                <a:gd name="T19"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84">
                  <a:moveTo>
                    <a:pt x="57" y="183"/>
                  </a:moveTo>
                  <a:lnTo>
                    <a:pt x="57" y="183"/>
                  </a:lnTo>
                  <a:cubicBezTo>
                    <a:pt x="2168" y="149"/>
                    <a:pt x="2168" y="149"/>
                    <a:pt x="2168" y="149"/>
                  </a:cubicBezTo>
                  <a:cubicBezTo>
                    <a:pt x="2191" y="149"/>
                    <a:pt x="2214" y="126"/>
                    <a:pt x="2214" y="103"/>
                  </a:cubicBezTo>
                  <a:cubicBezTo>
                    <a:pt x="2214" y="46"/>
                    <a:pt x="2214" y="46"/>
                    <a:pt x="2214" y="46"/>
                  </a:cubicBezTo>
                  <a:cubicBezTo>
                    <a:pt x="2214" y="23"/>
                    <a:pt x="2191" y="0"/>
                    <a:pt x="2168" y="0"/>
                  </a:cubicBezTo>
                  <a:cubicBezTo>
                    <a:pt x="46" y="34"/>
                    <a:pt x="46" y="34"/>
                    <a:pt x="46" y="34"/>
                  </a:cubicBezTo>
                  <a:cubicBezTo>
                    <a:pt x="23" y="34"/>
                    <a:pt x="0" y="57"/>
                    <a:pt x="0" y="80"/>
                  </a:cubicBezTo>
                  <a:cubicBezTo>
                    <a:pt x="0" y="137"/>
                    <a:pt x="0" y="137"/>
                    <a:pt x="0" y="137"/>
                  </a:cubicBezTo>
                  <a:cubicBezTo>
                    <a:pt x="0" y="161"/>
                    <a:pt x="23" y="183"/>
                    <a:pt x="57" y="183"/>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sp>
          <p:nvSpPr>
            <p:cNvPr id="18" name="Freeform 160">
              <a:extLst>
                <a:ext uri="{FF2B5EF4-FFF2-40B4-BE49-F238E27FC236}">
                  <a16:creationId xmlns:a16="http://schemas.microsoft.com/office/drawing/2014/main" id="{9C4E4E05-F424-48FD-98B7-40CF594B8B62}"/>
                </a:ext>
              </a:extLst>
            </p:cNvPr>
            <p:cNvSpPr>
              <a:spLocks noChangeArrowheads="1"/>
            </p:cNvSpPr>
            <p:nvPr/>
          </p:nvSpPr>
          <p:spPr bwMode="auto">
            <a:xfrm>
              <a:off x="5173419" y="6037652"/>
              <a:ext cx="1378181" cy="106376"/>
            </a:xfrm>
            <a:custGeom>
              <a:avLst/>
              <a:gdLst>
                <a:gd name="T0" fmla="*/ 57 w 2215"/>
                <a:gd name="T1" fmla="*/ 172 h 173"/>
                <a:gd name="T2" fmla="*/ 57 w 2215"/>
                <a:gd name="T3" fmla="*/ 172 h 173"/>
                <a:gd name="T4" fmla="*/ 2168 w 2215"/>
                <a:gd name="T5" fmla="*/ 150 h 173"/>
                <a:gd name="T6" fmla="*/ 2214 w 2215"/>
                <a:gd name="T7" fmla="*/ 92 h 173"/>
                <a:gd name="T8" fmla="*/ 2214 w 2215"/>
                <a:gd name="T9" fmla="*/ 46 h 173"/>
                <a:gd name="T10" fmla="*/ 2168 w 2215"/>
                <a:gd name="T11" fmla="*/ 0 h 173"/>
                <a:gd name="T12" fmla="*/ 46 w 2215"/>
                <a:gd name="T13" fmla="*/ 23 h 173"/>
                <a:gd name="T14" fmla="*/ 0 w 2215"/>
                <a:gd name="T15" fmla="*/ 81 h 173"/>
                <a:gd name="T16" fmla="*/ 0 w 2215"/>
                <a:gd name="T17" fmla="*/ 126 h 173"/>
                <a:gd name="T18" fmla="*/ 57 w 2215"/>
                <a:gd name="T19"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5" h="173">
                  <a:moveTo>
                    <a:pt x="57" y="172"/>
                  </a:moveTo>
                  <a:lnTo>
                    <a:pt x="57" y="172"/>
                  </a:lnTo>
                  <a:cubicBezTo>
                    <a:pt x="2168" y="150"/>
                    <a:pt x="2168" y="150"/>
                    <a:pt x="2168" y="150"/>
                  </a:cubicBezTo>
                  <a:cubicBezTo>
                    <a:pt x="2191" y="138"/>
                    <a:pt x="2214" y="126"/>
                    <a:pt x="2214" y="92"/>
                  </a:cubicBezTo>
                  <a:cubicBezTo>
                    <a:pt x="2214" y="46"/>
                    <a:pt x="2214" y="46"/>
                    <a:pt x="2214" y="46"/>
                  </a:cubicBezTo>
                  <a:cubicBezTo>
                    <a:pt x="2214" y="12"/>
                    <a:pt x="2191" y="0"/>
                    <a:pt x="2168" y="0"/>
                  </a:cubicBezTo>
                  <a:cubicBezTo>
                    <a:pt x="46" y="23"/>
                    <a:pt x="46" y="23"/>
                    <a:pt x="46" y="23"/>
                  </a:cubicBezTo>
                  <a:cubicBezTo>
                    <a:pt x="23" y="23"/>
                    <a:pt x="0" y="46"/>
                    <a:pt x="0" y="81"/>
                  </a:cubicBezTo>
                  <a:cubicBezTo>
                    <a:pt x="0" y="126"/>
                    <a:pt x="0" y="126"/>
                    <a:pt x="0" y="126"/>
                  </a:cubicBezTo>
                  <a:cubicBezTo>
                    <a:pt x="0" y="150"/>
                    <a:pt x="23" y="172"/>
                    <a:pt x="57" y="172"/>
                  </a:cubicBezTo>
                </a:path>
              </a:pathLst>
            </a:custGeom>
            <a:gradFill flip="none" rotWithShape="1">
              <a:gsLst>
                <a:gs pos="88000">
                  <a:schemeClr val="bg1">
                    <a:lumMod val="65000"/>
                  </a:schemeClr>
                </a:gs>
                <a:gs pos="68000">
                  <a:schemeClr val="bg1"/>
                </a:gs>
                <a:gs pos="4000">
                  <a:schemeClr val="bg1">
                    <a:lumMod val="65000"/>
                  </a:schemeClr>
                </a:gs>
                <a:gs pos="39000">
                  <a:schemeClr val="bg1"/>
                </a:gs>
                <a:gs pos="49000">
                  <a:schemeClr val="bg1">
                    <a:lumMod val="85000"/>
                  </a:schemeClr>
                </a:gs>
              </a:gsLst>
              <a:lin ang="0" scaled="1"/>
              <a:tileRect/>
            </a:gradFill>
            <a:ln>
              <a:noFill/>
            </a:ln>
            <a:effectLst/>
          </p:spPr>
          <p:txBody>
            <a:bodyPr wrap="none" anchor="ctr"/>
            <a:lstStyle/>
            <a:p>
              <a:pPr eaLnBrk="1">
                <a:lnSpc>
                  <a:spcPct val="93000"/>
                </a:lnSpc>
                <a:buClr>
                  <a:srgbClr val="000000"/>
                </a:buClr>
                <a:buSzPct val="100000"/>
                <a:buFont typeface="Times New Roman" charset="0"/>
                <a:buNone/>
                <a:defRPr/>
              </a:pPr>
              <a:endParaRPr lang="en-US" sz="1451">
                <a:ea typeface="+mn-ea"/>
                <a:cs typeface="+mn-cs"/>
              </a:endParaRPr>
            </a:p>
          </p:txBody>
        </p:sp>
      </p:grpSp>
      <p:sp>
        <p:nvSpPr>
          <p:cNvPr id="43" name="TextBox 92">
            <a:extLst>
              <a:ext uri="{FF2B5EF4-FFF2-40B4-BE49-F238E27FC236}">
                <a16:creationId xmlns:a16="http://schemas.microsoft.com/office/drawing/2014/main" id="{3C37689D-70F7-482F-876B-57C7060BD08E}"/>
              </a:ext>
            </a:extLst>
          </p:cNvPr>
          <p:cNvSpPr txBox="1"/>
          <p:nvPr/>
        </p:nvSpPr>
        <p:spPr>
          <a:xfrm>
            <a:off x="3123945" y="1625990"/>
            <a:ext cx="5076140" cy="523220"/>
          </a:xfrm>
          <a:prstGeom prst="rect">
            <a:avLst/>
          </a:prstGeom>
          <a:noFill/>
        </p:spPr>
        <p:txBody>
          <a:bodyPr wrap="square" rtlCol="0">
            <a:spAutoFit/>
          </a:bodyPr>
          <a:lstStyle/>
          <a:p>
            <a:pPr algn="ctr"/>
            <a:r>
              <a:rPr lang="ar-SA" sz="2800" b="1" dirty="0">
                <a:solidFill>
                  <a:schemeClr val="bg1">
                    <a:lumMod val="95000"/>
                  </a:schemeClr>
                </a:solidFill>
              </a:rPr>
              <a:t>أدوات وأنشطة تفاعلية أثناء الدرس</a:t>
            </a:r>
            <a:endParaRPr lang="en-US" sz="2800" b="1" dirty="0">
              <a:solidFill>
                <a:schemeClr val="bg1">
                  <a:lumMod val="95000"/>
                </a:schemeClr>
              </a:solidFill>
            </a:endParaRPr>
          </a:p>
        </p:txBody>
      </p:sp>
      <p:grpSp>
        <p:nvGrpSpPr>
          <p:cNvPr id="44" name="مجموعة 43">
            <a:extLst>
              <a:ext uri="{FF2B5EF4-FFF2-40B4-BE49-F238E27FC236}">
                <a16:creationId xmlns:a16="http://schemas.microsoft.com/office/drawing/2014/main" id="{583FDEF0-09FE-4527-BA84-06AB716A42BF}"/>
              </a:ext>
            </a:extLst>
          </p:cNvPr>
          <p:cNvGrpSpPr/>
          <p:nvPr/>
        </p:nvGrpSpPr>
        <p:grpSpPr>
          <a:xfrm>
            <a:off x="7906284" y="974529"/>
            <a:ext cx="579133" cy="664220"/>
            <a:chOff x="7587464" y="493205"/>
            <a:chExt cx="579133" cy="664220"/>
          </a:xfrm>
        </p:grpSpPr>
        <p:grpSp>
          <p:nvGrpSpPr>
            <p:cNvPr id="45" name="مجموعة 44">
              <a:extLst>
                <a:ext uri="{FF2B5EF4-FFF2-40B4-BE49-F238E27FC236}">
                  <a16:creationId xmlns:a16="http://schemas.microsoft.com/office/drawing/2014/main" id="{7BF45385-AF79-430C-8CEF-AD78FD27EE71}"/>
                </a:ext>
              </a:extLst>
            </p:cNvPr>
            <p:cNvGrpSpPr/>
            <p:nvPr/>
          </p:nvGrpSpPr>
          <p:grpSpPr>
            <a:xfrm>
              <a:off x="7587464" y="493205"/>
              <a:ext cx="579133" cy="664220"/>
              <a:chOff x="7587464" y="493205"/>
              <a:chExt cx="579133" cy="664220"/>
            </a:xfrm>
          </p:grpSpPr>
          <p:sp>
            <p:nvSpPr>
              <p:cNvPr id="47" name="Freeform 56">
                <a:extLst>
                  <a:ext uri="{FF2B5EF4-FFF2-40B4-BE49-F238E27FC236}">
                    <a16:creationId xmlns:a16="http://schemas.microsoft.com/office/drawing/2014/main" id="{CCA35EDE-4091-4B01-9922-65E28D564F2E}"/>
                  </a:ext>
                </a:extLst>
              </p:cNvPr>
              <p:cNvSpPr>
                <a:spLocks noChangeArrowheads="1"/>
              </p:cNvSpPr>
              <p:nvPr/>
            </p:nvSpPr>
            <p:spPr bwMode="auto">
              <a:xfrm>
                <a:off x="7689018" y="594760"/>
                <a:ext cx="378770" cy="378770"/>
              </a:xfrm>
              <a:custGeom>
                <a:avLst/>
                <a:gdLst>
                  <a:gd name="T0" fmla="*/ 608 w 609"/>
                  <a:gd name="T1" fmla="*/ 298 h 609"/>
                  <a:gd name="T2" fmla="*/ 608 w 609"/>
                  <a:gd name="T3" fmla="*/ 298 h 609"/>
                  <a:gd name="T4" fmla="*/ 309 w 609"/>
                  <a:gd name="T5" fmla="*/ 0 h 609"/>
                  <a:gd name="T6" fmla="*/ 0 w 609"/>
                  <a:gd name="T7" fmla="*/ 298 h 609"/>
                  <a:gd name="T8" fmla="*/ 309 w 609"/>
                  <a:gd name="T9" fmla="*/ 608 h 609"/>
                  <a:gd name="T10" fmla="*/ 608 w 609"/>
                  <a:gd name="T11" fmla="*/ 298 h 609"/>
                </a:gdLst>
                <a:ahLst/>
                <a:cxnLst>
                  <a:cxn ang="0">
                    <a:pos x="T0" y="T1"/>
                  </a:cxn>
                  <a:cxn ang="0">
                    <a:pos x="T2" y="T3"/>
                  </a:cxn>
                  <a:cxn ang="0">
                    <a:pos x="T4" y="T5"/>
                  </a:cxn>
                  <a:cxn ang="0">
                    <a:pos x="T6" y="T7"/>
                  </a:cxn>
                  <a:cxn ang="0">
                    <a:pos x="T8" y="T9"/>
                  </a:cxn>
                  <a:cxn ang="0">
                    <a:pos x="T10" y="T11"/>
                  </a:cxn>
                </a:cxnLst>
                <a:rect l="0" t="0" r="r" b="b"/>
                <a:pathLst>
                  <a:path w="609" h="609">
                    <a:moveTo>
                      <a:pt x="608" y="298"/>
                    </a:moveTo>
                    <a:lnTo>
                      <a:pt x="608" y="298"/>
                    </a:lnTo>
                    <a:cubicBezTo>
                      <a:pt x="608" y="138"/>
                      <a:pt x="470" y="0"/>
                      <a:pt x="309" y="0"/>
                    </a:cubicBezTo>
                    <a:cubicBezTo>
                      <a:pt x="137" y="0"/>
                      <a:pt x="0" y="138"/>
                      <a:pt x="0" y="298"/>
                    </a:cubicBezTo>
                    <a:cubicBezTo>
                      <a:pt x="0" y="471"/>
                      <a:pt x="137" y="608"/>
                      <a:pt x="309" y="608"/>
                    </a:cubicBezTo>
                    <a:cubicBezTo>
                      <a:pt x="470" y="608"/>
                      <a:pt x="608" y="471"/>
                      <a:pt x="608" y="298"/>
                    </a:cubicBezTo>
                  </a:path>
                </a:pathLst>
              </a:custGeom>
              <a:solidFill>
                <a:schemeClr val="tx2">
                  <a:lumMod val="60000"/>
                  <a:lumOff val="40000"/>
                </a:schemeClr>
              </a:solidFill>
              <a:ln>
                <a:noFill/>
              </a:ln>
              <a:effectLst/>
            </p:spPr>
            <p:txBody>
              <a:bodyPr wrap="none" anchor="ctr"/>
              <a:lstStyle/>
              <a:p>
                <a:endParaRPr lang="en-US"/>
              </a:p>
            </p:txBody>
          </p:sp>
          <p:sp>
            <p:nvSpPr>
              <p:cNvPr id="48" name="Freeform 57">
                <a:extLst>
                  <a:ext uri="{FF2B5EF4-FFF2-40B4-BE49-F238E27FC236}">
                    <a16:creationId xmlns:a16="http://schemas.microsoft.com/office/drawing/2014/main" id="{B2196CD8-5AF0-4FC8-ACCA-93175BBDC9F6}"/>
                  </a:ext>
                </a:extLst>
              </p:cNvPr>
              <p:cNvSpPr>
                <a:spLocks noChangeArrowheads="1"/>
              </p:cNvSpPr>
              <p:nvPr/>
            </p:nvSpPr>
            <p:spPr bwMode="auto">
              <a:xfrm>
                <a:off x="7672549" y="581036"/>
                <a:ext cx="408963" cy="408963"/>
              </a:xfrm>
              <a:custGeom>
                <a:avLst/>
                <a:gdLst>
                  <a:gd name="T0" fmla="*/ 655 w 656"/>
                  <a:gd name="T1" fmla="*/ 321 h 656"/>
                  <a:gd name="T2" fmla="*/ 655 w 656"/>
                  <a:gd name="T3" fmla="*/ 321 h 656"/>
                  <a:gd name="T4" fmla="*/ 333 w 656"/>
                  <a:gd name="T5" fmla="*/ 0 h 656"/>
                  <a:gd name="T6" fmla="*/ 0 w 656"/>
                  <a:gd name="T7" fmla="*/ 321 h 656"/>
                  <a:gd name="T8" fmla="*/ 333 w 656"/>
                  <a:gd name="T9" fmla="*/ 655 h 656"/>
                  <a:gd name="T10" fmla="*/ 655 w 656"/>
                  <a:gd name="T11" fmla="*/ 321 h 656"/>
                  <a:gd name="T12" fmla="*/ 46 w 656"/>
                  <a:gd name="T13" fmla="*/ 321 h 656"/>
                  <a:gd name="T14" fmla="*/ 46 w 656"/>
                  <a:gd name="T15" fmla="*/ 321 h 656"/>
                  <a:gd name="T16" fmla="*/ 333 w 656"/>
                  <a:gd name="T17" fmla="*/ 46 h 656"/>
                  <a:gd name="T18" fmla="*/ 609 w 656"/>
                  <a:gd name="T19" fmla="*/ 321 h 656"/>
                  <a:gd name="T20" fmla="*/ 333 w 656"/>
                  <a:gd name="T21" fmla="*/ 609 h 656"/>
                  <a:gd name="T22" fmla="*/ 46 w 656"/>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656">
                    <a:moveTo>
                      <a:pt x="655" y="321"/>
                    </a:moveTo>
                    <a:lnTo>
                      <a:pt x="655" y="321"/>
                    </a:lnTo>
                    <a:cubicBezTo>
                      <a:pt x="655" y="149"/>
                      <a:pt x="506" y="0"/>
                      <a:pt x="333" y="0"/>
                    </a:cubicBezTo>
                    <a:cubicBezTo>
                      <a:pt x="150" y="0"/>
                      <a:pt x="0" y="149"/>
                      <a:pt x="0" y="321"/>
                    </a:cubicBezTo>
                    <a:cubicBezTo>
                      <a:pt x="0" y="505"/>
                      <a:pt x="150" y="655"/>
                      <a:pt x="333" y="655"/>
                    </a:cubicBezTo>
                    <a:cubicBezTo>
                      <a:pt x="506" y="655"/>
                      <a:pt x="655" y="505"/>
                      <a:pt x="655" y="321"/>
                    </a:cubicBezTo>
                    <a:close/>
                    <a:moveTo>
                      <a:pt x="46" y="321"/>
                    </a:moveTo>
                    <a:lnTo>
                      <a:pt x="46" y="321"/>
                    </a:lnTo>
                    <a:cubicBezTo>
                      <a:pt x="46" y="172"/>
                      <a:pt x="173" y="46"/>
                      <a:pt x="333" y="46"/>
                    </a:cubicBezTo>
                    <a:cubicBezTo>
                      <a:pt x="483" y="46"/>
                      <a:pt x="609" y="172"/>
                      <a:pt x="609" y="321"/>
                    </a:cubicBezTo>
                    <a:cubicBezTo>
                      <a:pt x="609" y="482"/>
                      <a:pt x="483" y="609"/>
                      <a:pt x="333" y="609"/>
                    </a:cubicBezTo>
                    <a:cubicBezTo>
                      <a:pt x="173" y="609"/>
                      <a:pt x="46" y="482"/>
                      <a:pt x="46" y="321"/>
                    </a:cubicBezTo>
                    <a:close/>
                  </a:path>
                </a:pathLst>
              </a:custGeom>
              <a:solidFill>
                <a:schemeClr val="bg1"/>
              </a:solidFill>
              <a:ln>
                <a:noFill/>
              </a:ln>
              <a:effectLst/>
            </p:spPr>
            <p:txBody>
              <a:bodyPr wrap="none" anchor="ctr"/>
              <a:lstStyle/>
              <a:p>
                <a:endParaRPr lang="en-US"/>
              </a:p>
            </p:txBody>
          </p:sp>
          <p:sp>
            <p:nvSpPr>
              <p:cNvPr id="49" name="Freeform 58">
                <a:extLst>
                  <a:ext uri="{FF2B5EF4-FFF2-40B4-BE49-F238E27FC236}">
                    <a16:creationId xmlns:a16="http://schemas.microsoft.com/office/drawing/2014/main" id="{25A7898F-DF7E-4D6D-B1AE-6C3B7AC6B963}"/>
                  </a:ext>
                </a:extLst>
              </p:cNvPr>
              <p:cNvSpPr>
                <a:spLocks noChangeArrowheads="1"/>
              </p:cNvSpPr>
              <p:nvPr/>
            </p:nvSpPr>
            <p:spPr bwMode="auto">
              <a:xfrm>
                <a:off x="7587464" y="493205"/>
                <a:ext cx="579133" cy="664220"/>
              </a:xfrm>
              <a:custGeom>
                <a:avLst/>
                <a:gdLst>
                  <a:gd name="T0" fmla="*/ 470 w 931"/>
                  <a:gd name="T1" fmla="*/ 1068 h 1069"/>
                  <a:gd name="T2" fmla="*/ 470 w 931"/>
                  <a:gd name="T3" fmla="*/ 1068 h 1069"/>
                  <a:gd name="T4" fmla="*/ 666 w 931"/>
                  <a:gd name="T5" fmla="*/ 884 h 1069"/>
                  <a:gd name="T6" fmla="*/ 930 w 931"/>
                  <a:gd name="T7" fmla="*/ 459 h 1069"/>
                  <a:gd name="T8" fmla="*/ 470 w 931"/>
                  <a:gd name="T9" fmla="*/ 0 h 1069"/>
                  <a:gd name="T10" fmla="*/ 0 w 931"/>
                  <a:gd name="T11" fmla="*/ 459 h 1069"/>
                  <a:gd name="T12" fmla="*/ 264 w 931"/>
                  <a:gd name="T13" fmla="*/ 884 h 1069"/>
                  <a:gd name="T14" fmla="*/ 470 w 931"/>
                  <a:gd name="T15" fmla="*/ 1068 h 1069"/>
                  <a:gd name="T16" fmla="*/ 80 w 931"/>
                  <a:gd name="T17" fmla="*/ 459 h 1069"/>
                  <a:gd name="T18" fmla="*/ 80 w 931"/>
                  <a:gd name="T19" fmla="*/ 459 h 1069"/>
                  <a:gd name="T20" fmla="*/ 470 w 931"/>
                  <a:gd name="T21" fmla="*/ 80 h 1069"/>
                  <a:gd name="T22" fmla="*/ 850 w 931"/>
                  <a:gd name="T23" fmla="*/ 459 h 1069"/>
                  <a:gd name="T24" fmla="*/ 470 w 931"/>
                  <a:gd name="T25" fmla="*/ 850 h 1069"/>
                  <a:gd name="T26" fmla="*/ 80 w 931"/>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1" h="1069">
                    <a:moveTo>
                      <a:pt x="470" y="1068"/>
                    </a:moveTo>
                    <a:lnTo>
                      <a:pt x="470" y="1068"/>
                    </a:lnTo>
                    <a:cubicBezTo>
                      <a:pt x="666" y="884"/>
                      <a:pt x="666" y="884"/>
                      <a:pt x="666" y="884"/>
                    </a:cubicBezTo>
                    <a:cubicBezTo>
                      <a:pt x="826" y="815"/>
                      <a:pt x="930" y="655"/>
                      <a:pt x="930" y="459"/>
                    </a:cubicBezTo>
                    <a:cubicBezTo>
                      <a:pt x="930" y="207"/>
                      <a:pt x="723" y="0"/>
                      <a:pt x="470" y="0"/>
                    </a:cubicBezTo>
                    <a:cubicBezTo>
                      <a:pt x="207" y="0"/>
                      <a:pt x="0" y="207"/>
                      <a:pt x="0" y="459"/>
                    </a:cubicBezTo>
                    <a:cubicBezTo>
                      <a:pt x="0" y="655"/>
                      <a:pt x="103" y="815"/>
                      <a:pt x="264" y="884"/>
                    </a:cubicBezTo>
                    <a:lnTo>
                      <a:pt x="470" y="1068"/>
                    </a:lnTo>
                    <a:close/>
                    <a:moveTo>
                      <a:pt x="80" y="459"/>
                    </a:moveTo>
                    <a:lnTo>
                      <a:pt x="80" y="459"/>
                    </a:lnTo>
                    <a:cubicBezTo>
                      <a:pt x="80" y="253"/>
                      <a:pt x="252" y="80"/>
                      <a:pt x="470" y="80"/>
                    </a:cubicBezTo>
                    <a:cubicBezTo>
                      <a:pt x="677" y="80"/>
                      <a:pt x="850" y="253"/>
                      <a:pt x="850" y="459"/>
                    </a:cubicBezTo>
                    <a:cubicBezTo>
                      <a:pt x="850" y="678"/>
                      <a:pt x="677" y="850"/>
                      <a:pt x="470" y="850"/>
                    </a:cubicBezTo>
                    <a:cubicBezTo>
                      <a:pt x="252" y="850"/>
                      <a:pt x="80" y="678"/>
                      <a:pt x="80"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sp>
            <p:nvSpPr>
              <p:cNvPr id="50" name="Freeform 59">
                <a:extLst>
                  <a:ext uri="{FF2B5EF4-FFF2-40B4-BE49-F238E27FC236}">
                    <a16:creationId xmlns:a16="http://schemas.microsoft.com/office/drawing/2014/main" id="{7B23AB73-5E17-4E98-AB9E-844BFAC6286F}"/>
                  </a:ext>
                </a:extLst>
              </p:cNvPr>
              <p:cNvSpPr>
                <a:spLocks noChangeArrowheads="1"/>
              </p:cNvSpPr>
              <p:nvPr/>
            </p:nvSpPr>
            <p:spPr bwMode="auto">
              <a:xfrm>
                <a:off x="7815274" y="622207"/>
                <a:ext cx="115278" cy="49405"/>
              </a:xfrm>
              <a:custGeom>
                <a:avLst/>
                <a:gdLst>
                  <a:gd name="T0" fmla="*/ 184 w 185"/>
                  <a:gd name="T1" fmla="*/ 34 h 81"/>
                  <a:gd name="T2" fmla="*/ 184 w 185"/>
                  <a:gd name="T3" fmla="*/ 34 h 81"/>
                  <a:gd name="T4" fmla="*/ 92 w 185"/>
                  <a:gd name="T5" fmla="*/ 0 h 81"/>
                  <a:gd name="T6" fmla="*/ 0 w 185"/>
                  <a:gd name="T7" fmla="*/ 34 h 81"/>
                  <a:gd name="T8" fmla="*/ 92 w 185"/>
                  <a:gd name="T9" fmla="*/ 80 h 81"/>
                  <a:gd name="T10" fmla="*/ 184 w 185"/>
                  <a:gd name="T11" fmla="*/ 34 h 81"/>
                </a:gdLst>
                <a:ahLst/>
                <a:cxnLst>
                  <a:cxn ang="0">
                    <a:pos x="T0" y="T1"/>
                  </a:cxn>
                  <a:cxn ang="0">
                    <a:pos x="T2" y="T3"/>
                  </a:cxn>
                  <a:cxn ang="0">
                    <a:pos x="T4" y="T5"/>
                  </a:cxn>
                  <a:cxn ang="0">
                    <a:pos x="T6" y="T7"/>
                  </a:cxn>
                  <a:cxn ang="0">
                    <a:pos x="T8" y="T9"/>
                  </a:cxn>
                  <a:cxn ang="0">
                    <a:pos x="T10" y="T11"/>
                  </a:cxn>
                </a:cxnLst>
                <a:rect l="0" t="0" r="r" b="b"/>
                <a:pathLst>
                  <a:path w="185" h="81">
                    <a:moveTo>
                      <a:pt x="184" y="34"/>
                    </a:moveTo>
                    <a:lnTo>
                      <a:pt x="184" y="34"/>
                    </a:lnTo>
                    <a:cubicBezTo>
                      <a:pt x="184" y="11"/>
                      <a:pt x="138" y="0"/>
                      <a:pt x="92" y="0"/>
                    </a:cubicBezTo>
                    <a:cubicBezTo>
                      <a:pt x="46" y="0"/>
                      <a:pt x="0" y="11"/>
                      <a:pt x="0" y="34"/>
                    </a:cubicBezTo>
                    <a:cubicBezTo>
                      <a:pt x="0" y="57"/>
                      <a:pt x="46" y="80"/>
                      <a:pt x="92" y="80"/>
                    </a:cubicBezTo>
                    <a:cubicBezTo>
                      <a:pt x="138" y="80"/>
                      <a:pt x="184" y="57"/>
                      <a:pt x="184" y="34"/>
                    </a:cubicBezTo>
                  </a:path>
                </a:pathLst>
              </a:custGeom>
              <a:solidFill>
                <a:srgbClr val="A983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46" name="TextBox 86">
              <a:extLst>
                <a:ext uri="{FF2B5EF4-FFF2-40B4-BE49-F238E27FC236}">
                  <a16:creationId xmlns:a16="http://schemas.microsoft.com/office/drawing/2014/main" id="{CB5899F9-C1EB-4804-8599-A1E05568C7C8}"/>
                </a:ext>
              </a:extLst>
            </p:cNvPr>
            <p:cNvSpPr txBox="1"/>
            <p:nvPr/>
          </p:nvSpPr>
          <p:spPr>
            <a:xfrm>
              <a:off x="7621366" y="601887"/>
              <a:ext cx="503094" cy="369332"/>
            </a:xfrm>
            <a:prstGeom prst="rect">
              <a:avLst/>
            </a:prstGeom>
            <a:noFill/>
          </p:spPr>
          <p:txBody>
            <a:bodyPr wrap="square" rtlCol="0">
              <a:spAutoFit/>
            </a:bodyPr>
            <a:lstStyle/>
            <a:p>
              <a:pPr algn="ctr"/>
              <a:r>
                <a:rPr lang="en-US" b="1" dirty="0">
                  <a:solidFill>
                    <a:schemeClr val="bg1"/>
                  </a:solidFill>
                </a:rPr>
                <a:t>1</a:t>
              </a:r>
            </a:p>
          </p:txBody>
        </p:sp>
      </p:grpSp>
      <p:sp>
        <p:nvSpPr>
          <p:cNvPr id="51" name="TextBox 79">
            <a:extLst>
              <a:ext uri="{FF2B5EF4-FFF2-40B4-BE49-F238E27FC236}">
                <a16:creationId xmlns:a16="http://schemas.microsoft.com/office/drawing/2014/main" id="{FF91912C-40F6-49A3-B1B4-3C515D022CB2}"/>
              </a:ext>
            </a:extLst>
          </p:cNvPr>
          <p:cNvSpPr txBox="1"/>
          <p:nvPr/>
        </p:nvSpPr>
        <p:spPr>
          <a:xfrm>
            <a:off x="7298551" y="2527660"/>
            <a:ext cx="1790334" cy="452961"/>
          </a:xfrm>
          <a:prstGeom prst="rect">
            <a:avLst/>
          </a:prstGeom>
          <a:noFill/>
        </p:spPr>
        <p:txBody>
          <a:bodyPr wrap="square" bIns="0" rtlCol="0">
            <a:noAutofit/>
          </a:bodyPr>
          <a:lstStyle/>
          <a:p>
            <a:pPr algn="ctr"/>
            <a:r>
              <a:rPr lang="ar-SA" b="1" dirty="0"/>
              <a:t>صناعة النرد</a:t>
            </a:r>
            <a:endParaRPr lang="en-US" sz="1600" b="1" dirty="0">
              <a:solidFill>
                <a:schemeClr val="tx1">
                  <a:lumMod val="75000"/>
                  <a:lumOff val="25000"/>
                </a:schemeClr>
              </a:solidFill>
            </a:endParaRPr>
          </a:p>
        </p:txBody>
      </p:sp>
      <p:pic>
        <p:nvPicPr>
          <p:cNvPr id="52" name="صورة 51">
            <a:extLst>
              <a:ext uri="{FF2B5EF4-FFF2-40B4-BE49-F238E27FC236}">
                <a16:creationId xmlns:a16="http://schemas.microsoft.com/office/drawing/2014/main" id="{BDE4E7EC-CAB0-4D69-AD4D-D3A17D7C4489}"/>
              </a:ext>
            </a:extLst>
          </p:cNvPr>
          <p:cNvPicPr>
            <a:picLocks noChangeAspect="1"/>
          </p:cNvPicPr>
          <p:nvPr/>
        </p:nvPicPr>
        <p:blipFill rotWithShape="1">
          <a:blip r:embed="rId2"/>
          <a:srcRect r="46528"/>
          <a:stretch/>
        </p:blipFill>
        <p:spPr>
          <a:xfrm>
            <a:off x="7640049" y="3172856"/>
            <a:ext cx="1222615" cy="15202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53" name="Group 106">
            <a:extLst>
              <a:ext uri="{FF2B5EF4-FFF2-40B4-BE49-F238E27FC236}">
                <a16:creationId xmlns:a16="http://schemas.microsoft.com/office/drawing/2014/main" id="{C6A046C2-A193-4C77-856A-BAFA091F3D8E}"/>
              </a:ext>
            </a:extLst>
          </p:cNvPr>
          <p:cNvGrpSpPr/>
          <p:nvPr/>
        </p:nvGrpSpPr>
        <p:grpSpPr>
          <a:xfrm>
            <a:off x="6215135" y="974529"/>
            <a:ext cx="587368" cy="664220"/>
            <a:chOff x="5196863" y="329365"/>
            <a:chExt cx="587368" cy="664220"/>
          </a:xfrm>
        </p:grpSpPr>
        <p:grpSp>
          <p:nvGrpSpPr>
            <p:cNvPr id="54" name="Group 3">
              <a:extLst>
                <a:ext uri="{FF2B5EF4-FFF2-40B4-BE49-F238E27FC236}">
                  <a16:creationId xmlns:a16="http://schemas.microsoft.com/office/drawing/2014/main" id="{E33F5CA9-F79D-4137-B9C0-3AEBAF5CCC78}"/>
                </a:ext>
              </a:extLst>
            </p:cNvPr>
            <p:cNvGrpSpPr/>
            <p:nvPr/>
          </p:nvGrpSpPr>
          <p:grpSpPr>
            <a:xfrm>
              <a:off x="5196863" y="329365"/>
              <a:ext cx="587368" cy="664220"/>
              <a:chOff x="5186382" y="329365"/>
              <a:chExt cx="587368" cy="664220"/>
            </a:xfrm>
          </p:grpSpPr>
          <p:sp>
            <p:nvSpPr>
              <p:cNvPr id="56" name="Freeform 48">
                <a:extLst>
                  <a:ext uri="{FF2B5EF4-FFF2-40B4-BE49-F238E27FC236}">
                    <a16:creationId xmlns:a16="http://schemas.microsoft.com/office/drawing/2014/main" id="{DFE6471B-60E6-4BD6-9C91-E3D327EE8703}"/>
                  </a:ext>
                </a:extLst>
              </p:cNvPr>
              <p:cNvSpPr>
                <a:spLocks noChangeArrowheads="1"/>
              </p:cNvSpPr>
              <p:nvPr/>
            </p:nvSpPr>
            <p:spPr bwMode="auto">
              <a:xfrm>
                <a:off x="5289055" y="430920"/>
                <a:ext cx="378770" cy="378770"/>
              </a:xfrm>
              <a:custGeom>
                <a:avLst/>
                <a:gdLst>
                  <a:gd name="T0" fmla="*/ 609 w 610"/>
                  <a:gd name="T1" fmla="*/ 298 h 609"/>
                  <a:gd name="T2" fmla="*/ 609 w 610"/>
                  <a:gd name="T3" fmla="*/ 298 h 609"/>
                  <a:gd name="T4" fmla="*/ 299 w 610"/>
                  <a:gd name="T5" fmla="*/ 0 h 609"/>
                  <a:gd name="T6" fmla="*/ 0 w 610"/>
                  <a:gd name="T7" fmla="*/ 298 h 609"/>
                  <a:gd name="T8" fmla="*/ 299 w 610"/>
                  <a:gd name="T9" fmla="*/ 608 h 609"/>
                  <a:gd name="T10" fmla="*/ 609 w 610"/>
                  <a:gd name="T11" fmla="*/ 298 h 609"/>
                </a:gdLst>
                <a:ahLst/>
                <a:cxnLst>
                  <a:cxn ang="0">
                    <a:pos x="T0" y="T1"/>
                  </a:cxn>
                  <a:cxn ang="0">
                    <a:pos x="T2" y="T3"/>
                  </a:cxn>
                  <a:cxn ang="0">
                    <a:pos x="T4" y="T5"/>
                  </a:cxn>
                  <a:cxn ang="0">
                    <a:pos x="T6" y="T7"/>
                  </a:cxn>
                  <a:cxn ang="0">
                    <a:pos x="T8" y="T9"/>
                  </a:cxn>
                  <a:cxn ang="0">
                    <a:pos x="T10" y="T11"/>
                  </a:cxn>
                </a:cxnLst>
                <a:rect l="0" t="0" r="r" b="b"/>
                <a:pathLst>
                  <a:path w="610" h="609">
                    <a:moveTo>
                      <a:pt x="609" y="298"/>
                    </a:moveTo>
                    <a:lnTo>
                      <a:pt x="609" y="298"/>
                    </a:lnTo>
                    <a:cubicBezTo>
                      <a:pt x="609" y="138"/>
                      <a:pt x="471" y="0"/>
                      <a:pt x="299" y="0"/>
                    </a:cubicBezTo>
                    <a:cubicBezTo>
                      <a:pt x="127" y="0"/>
                      <a:pt x="0" y="138"/>
                      <a:pt x="0" y="298"/>
                    </a:cubicBezTo>
                    <a:cubicBezTo>
                      <a:pt x="0" y="471"/>
                      <a:pt x="127" y="608"/>
                      <a:pt x="299" y="608"/>
                    </a:cubicBezTo>
                    <a:cubicBezTo>
                      <a:pt x="471" y="608"/>
                      <a:pt x="609" y="471"/>
                      <a:pt x="609" y="29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49">
                <a:extLst>
                  <a:ext uri="{FF2B5EF4-FFF2-40B4-BE49-F238E27FC236}">
                    <a16:creationId xmlns:a16="http://schemas.microsoft.com/office/drawing/2014/main" id="{EB4C1383-DDF6-4898-9478-ADF69DA3DF5E}"/>
                  </a:ext>
                </a:extLst>
              </p:cNvPr>
              <p:cNvSpPr>
                <a:spLocks noChangeArrowheads="1"/>
              </p:cNvSpPr>
              <p:nvPr/>
            </p:nvSpPr>
            <p:spPr bwMode="auto">
              <a:xfrm>
                <a:off x="5276956" y="417196"/>
                <a:ext cx="408963" cy="408963"/>
              </a:xfrm>
              <a:custGeom>
                <a:avLst/>
                <a:gdLst>
                  <a:gd name="T0" fmla="*/ 655 w 656"/>
                  <a:gd name="T1" fmla="*/ 321 h 656"/>
                  <a:gd name="T2" fmla="*/ 655 w 656"/>
                  <a:gd name="T3" fmla="*/ 321 h 656"/>
                  <a:gd name="T4" fmla="*/ 322 w 656"/>
                  <a:gd name="T5" fmla="*/ 0 h 656"/>
                  <a:gd name="T6" fmla="*/ 0 w 656"/>
                  <a:gd name="T7" fmla="*/ 321 h 656"/>
                  <a:gd name="T8" fmla="*/ 322 w 656"/>
                  <a:gd name="T9" fmla="*/ 655 h 656"/>
                  <a:gd name="T10" fmla="*/ 655 w 656"/>
                  <a:gd name="T11" fmla="*/ 321 h 656"/>
                  <a:gd name="T12" fmla="*/ 46 w 656"/>
                  <a:gd name="T13" fmla="*/ 321 h 656"/>
                  <a:gd name="T14" fmla="*/ 46 w 656"/>
                  <a:gd name="T15" fmla="*/ 321 h 656"/>
                  <a:gd name="T16" fmla="*/ 322 w 656"/>
                  <a:gd name="T17" fmla="*/ 46 h 656"/>
                  <a:gd name="T18" fmla="*/ 609 w 656"/>
                  <a:gd name="T19" fmla="*/ 321 h 656"/>
                  <a:gd name="T20" fmla="*/ 322 w 656"/>
                  <a:gd name="T21" fmla="*/ 609 h 656"/>
                  <a:gd name="T22" fmla="*/ 46 w 656"/>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656">
                    <a:moveTo>
                      <a:pt x="655" y="321"/>
                    </a:moveTo>
                    <a:lnTo>
                      <a:pt x="655" y="321"/>
                    </a:lnTo>
                    <a:cubicBezTo>
                      <a:pt x="655" y="149"/>
                      <a:pt x="505" y="0"/>
                      <a:pt x="322" y="0"/>
                    </a:cubicBezTo>
                    <a:cubicBezTo>
                      <a:pt x="138" y="0"/>
                      <a:pt x="0" y="149"/>
                      <a:pt x="0" y="321"/>
                    </a:cubicBezTo>
                    <a:cubicBezTo>
                      <a:pt x="0" y="505"/>
                      <a:pt x="138" y="655"/>
                      <a:pt x="322" y="655"/>
                    </a:cubicBezTo>
                    <a:cubicBezTo>
                      <a:pt x="505" y="655"/>
                      <a:pt x="655" y="505"/>
                      <a:pt x="655" y="321"/>
                    </a:cubicBezTo>
                    <a:close/>
                    <a:moveTo>
                      <a:pt x="46" y="321"/>
                    </a:moveTo>
                    <a:lnTo>
                      <a:pt x="46" y="321"/>
                    </a:lnTo>
                    <a:cubicBezTo>
                      <a:pt x="46" y="172"/>
                      <a:pt x="173" y="46"/>
                      <a:pt x="322" y="46"/>
                    </a:cubicBezTo>
                    <a:cubicBezTo>
                      <a:pt x="483" y="46"/>
                      <a:pt x="609" y="172"/>
                      <a:pt x="609" y="321"/>
                    </a:cubicBezTo>
                    <a:cubicBezTo>
                      <a:pt x="609" y="482"/>
                      <a:pt x="483" y="609"/>
                      <a:pt x="322" y="609"/>
                    </a:cubicBezTo>
                    <a:cubicBezTo>
                      <a:pt x="173" y="609"/>
                      <a:pt x="46" y="482"/>
                      <a:pt x="46" y="321"/>
                    </a:cubicBezTo>
                    <a:close/>
                  </a:path>
                </a:pathLst>
              </a:custGeom>
              <a:solidFill>
                <a:schemeClr val="bg1"/>
              </a:solidFill>
              <a:ln>
                <a:noFill/>
              </a:ln>
              <a:effectLst/>
            </p:spPr>
            <p:txBody>
              <a:bodyPr wrap="none" anchor="ctr"/>
              <a:lstStyle/>
              <a:p>
                <a:endParaRPr lang="en-US"/>
              </a:p>
            </p:txBody>
          </p:sp>
          <p:sp>
            <p:nvSpPr>
              <p:cNvPr id="58" name="Freeform 50">
                <a:extLst>
                  <a:ext uri="{FF2B5EF4-FFF2-40B4-BE49-F238E27FC236}">
                    <a16:creationId xmlns:a16="http://schemas.microsoft.com/office/drawing/2014/main" id="{B53D0B24-8E59-4D1B-9971-95EA2DF983E8}"/>
                  </a:ext>
                </a:extLst>
              </p:cNvPr>
              <p:cNvSpPr>
                <a:spLocks noChangeArrowheads="1"/>
              </p:cNvSpPr>
              <p:nvPr/>
            </p:nvSpPr>
            <p:spPr bwMode="auto">
              <a:xfrm>
                <a:off x="5186382" y="329365"/>
                <a:ext cx="587368" cy="664220"/>
              </a:xfrm>
              <a:custGeom>
                <a:avLst/>
                <a:gdLst>
                  <a:gd name="T0" fmla="*/ 471 w 943"/>
                  <a:gd name="T1" fmla="*/ 1068 h 1069"/>
                  <a:gd name="T2" fmla="*/ 471 w 943"/>
                  <a:gd name="T3" fmla="*/ 1068 h 1069"/>
                  <a:gd name="T4" fmla="*/ 678 w 943"/>
                  <a:gd name="T5" fmla="*/ 884 h 1069"/>
                  <a:gd name="T6" fmla="*/ 942 w 943"/>
                  <a:gd name="T7" fmla="*/ 459 h 1069"/>
                  <a:gd name="T8" fmla="*/ 471 w 943"/>
                  <a:gd name="T9" fmla="*/ 0 h 1069"/>
                  <a:gd name="T10" fmla="*/ 0 w 943"/>
                  <a:gd name="T11" fmla="*/ 459 h 1069"/>
                  <a:gd name="T12" fmla="*/ 276 w 943"/>
                  <a:gd name="T13" fmla="*/ 884 h 1069"/>
                  <a:gd name="T14" fmla="*/ 471 w 943"/>
                  <a:gd name="T15" fmla="*/ 1068 h 1069"/>
                  <a:gd name="T16" fmla="*/ 92 w 943"/>
                  <a:gd name="T17" fmla="*/ 459 h 1069"/>
                  <a:gd name="T18" fmla="*/ 92 w 943"/>
                  <a:gd name="T19" fmla="*/ 459 h 1069"/>
                  <a:gd name="T20" fmla="*/ 471 w 943"/>
                  <a:gd name="T21" fmla="*/ 80 h 1069"/>
                  <a:gd name="T22" fmla="*/ 850 w 943"/>
                  <a:gd name="T23" fmla="*/ 459 h 1069"/>
                  <a:gd name="T24" fmla="*/ 471 w 943"/>
                  <a:gd name="T25" fmla="*/ 850 h 1069"/>
                  <a:gd name="T26" fmla="*/ 92 w 943"/>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069">
                    <a:moveTo>
                      <a:pt x="471" y="1068"/>
                    </a:moveTo>
                    <a:lnTo>
                      <a:pt x="471" y="1068"/>
                    </a:lnTo>
                    <a:cubicBezTo>
                      <a:pt x="678" y="884"/>
                      <a:pt x="678" y="884"/>
                      <a:pt x="678" y="884"/>
                    </a:cubicBezTo>
                    <a:cubicBezTo>
                      <a:pt x="827" y="815"/>
                      <a:pt x="942" y="655"/>
                      <a:pt x="942" y="459"/>
                    </a:cubicBezTo>
                    <a:cubicBezTo>
                      <a:pt x="942" y="207"/>
                      <a:pt x="735" y="0"/>
                      <a:pt x="471" y="0"/>
                    </a:cubicBezTo>
                    <a:cubicBezTo>
                      <a:pt x="218" y="0"/>
                      <a:pt x="0" y="207"/>
                      <a:pt x="0" y="459"/>
                    </a:cubicBezTo>
                    <a:cubicBezTo>
                      <a:pt x="0" y="655"/>
                      <a:pt x="115" y="815"/>
                      <a:pt x="276" y="884"/>
                    </a:cubicBezTo>
                    <a:lnTo>
                      <a:pt x="471" y="1068"/>
                    </a:lnTo>
                    <a:close/>
                    <a:moveTo>
                      <a:pt x="92" y="459"/>
                    </a:moveTo>
                    <a:lnTo>
                      <a:pt x="92" y="459"/>
                    </a:lnTo>
                    <a:cubicBezTo>
                      <a:pt x="92" y="253"/>
                      <a:pt x="264" y="80"/>
                      <a:pt x="471" y="80"/>
                    </a:cubicBezTo>
                    <a:cubicBezTo>
                      <a:pt x="689" y="80"/>
                      <a:pt x="850" y="253"/>
                      <a:pt x="850" y="459"/>
                    </a:cubicBezTo>
                    <a:cubicBezTo>
                      <a:pt x="850" y="678"/>
                      <a:pt x="689" y="850"/>
                      <a:pt x="471" y="850"/>
                    </a:cubicBezTo>
                    <a:cubicBezTo>
                      <a:pt x="264" y="850"/>
                      <a:pt x="92" y="678"/>
                      <a:pt x="92"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sp>
            <p:nvSpPr>
              <p:cNvPr id="59" name="Freeform 51">
                <a:extLst>
                  <a:ext uri="{FF2B5EF4-FFF2-40B4-BE49-F238E27FC236}">
                    <a16:creationId xmlns:a16="http://schemas.microsoft.com/office/drawing/2014/main" id="{D5918E54-0104-4C66-B8A1-C3A5F66DFCC7}"/>
                  </a:ext>
                </a:extLst>
              </p:cNvPr>
              <p:cNvSpPr>
                <a:spLocks noChangeArrowheads="1"/>
              </p:cNvSpPr>
              <p:nvPr/>
            </p:nvSpPr>
            <p:spPr bwMode="auto">
              <a:xfrm>
                <a:off x="5418057" y="458367"/>
                <a:ext cx="115278" cy="49405"/>
              </a:xfrm>
              <a:custGeom>
                <a:avLst/>
                <a:gdLst>
                  <a:gd name="T0" fmla="*/ 184 w 185"/>
                  <a:gd name="T1" fmla="*/ 34 h 81"/>
                  <a:gd name="T2" fmla="*/ 184 w 185"/>
                  <a:gd name="T3" fmla="*/ 34 h 81"/>
                  <a:gd name="T4" fmla="*/ 92 w 185"/>
                  <a:gd name="T5" fmla="*/ 0 h 81"/>
                  <a:gd name="T6" fmla="*/ 0 w 185"/>
                  <a:gd name="T7" fmla="*/ 34 h 81"/>
                  <a:gd name="T8" fmla="*/ 92 w 185"/>
                  <a:gd name="T9" fmla="*/ 80 h 81"/>
                  <a:gd name="T10" fmla="*/ 184 w 185"/>
                  <a:gd name="T11" fmla="*/ 34 h 81"/>
                </a:gdLst>
                <a:ahLst/>
                <a:cxnLst>
                  <a:cxn ang="0">
                    <a:pos x="T0" y="T1"/>
                  </a:cxn>
                  <a:cxn ang="0">
                    <a:pos x="T2" y="T3"/>
                  </a:cxn>
                  <a:cxn ang="0">
                    <a:pos x="T4" y="T5"/>
                  </a:cxn>
                  <a:cxn ang="0">
                    <a:pos x="T6" y="T7"/>
                  </a:cxn>
                  <a:cxn ang="0">
                    <a:pos x="T8" y="T9"/>
                  </a:cxn>
                  <a:cxn ang="0">
                    <a:pos x="T10" y="T11"/>
                  </a:cxn>
                </a:cxnLst>
                <a:rect l="0" t="0" r="r" b="b"/>
                <a:pathLst>
                  <a:path w="185" h="81">
                    <a:moveTo>
                      <a:pt x="184" y="34"/>
                    </a:moveTo>
                    <a:lnTo>
                      <a:pt x="184" y="34"/>
                    </a:lnTo>
                    <a:cubicBezTo>
                      <a:pt x="184" y="11"/>
                      <a:pt x="138" y="0"/>
                      <a:pt x="92" y="0"/>
                    </a:cubicBezTo>
                    <a:cubicBezTo>
                      <a:pt x="46" y="0"/>
                      <a:pt x="0" y="11"/>
                      <a:pt x="0" y="34"/>
                    </a:cubicBezTo>
                    <a:cubicBezTo>
                      <a:pt x="0" y="57"/>
                      <a:pt x="46" y="80"/>
                      <a:pt x="92" y="80"/>
                    </a:cubicBezTo>
                    <a:cubicBezTo>
                      <a:pt x="138" y="80"/>
                      <a:pt x="184" y="57"/>
                      <a:pt x="184" y="34"/>
                    </a:cubicBezTo>
                  </a:path>
                </a:pathLst>
              </a:custGeom>
              <a:solidFill>
                <a:srgbClr val="9BDC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55" name="TextBox 84">
              <a:extLst>
                <a:ext uri="{FF2B5EF4-FFF2-40B4-BE49-F238E27FC236}">
                  <a16:creationId xmlns:a16="http://schemas.microsoft.com/office/drawing/2014/main" id="{22A77FD7-9B6F-401E-8BC7-9F6ECAC84D23}"/>
                </a:ext>
              </a:extLst>
            </p:cNvPr>
            <p:cNvSpPr txBox="1"/>
            <p:nvPr/>
          </p:nvSpPr>
          <p:spPr>
            <a:xfrm>
              <a:off x="5242040" y="426924"/>
              <a:ext cx="503094" cy="369332"/>
            </a:xfrm>
            <a:prstGeom prst="rect">
              <a:avLst/>
            </a:prstGeom>
            <a:noFill/>
          </p:spPr>
          <p:txBody>
            <a:bodyPr wrap="square" rtlCol="0">
              <a:spAutoFit/>
            </a:bodyPr>
            <a:lstStyle/>
            <a:p>
              <a:pPr algn="ctr"/>
              <a:r>
                <a:rPr lang="en-US" b="1" dirty="0">
                  <a:solidFill>
                    <a:schemeClr val="bg1"/>
                  </a:solidFill>
                </a:rPr>
                <a:t>2</a:t>
              </a:r>
            </a:p>
          </p:txBody>
        </p:sp>
      </p:grpSp>
      <p:sp>
        <p:nvSpPr>
          <p:cNvPr id="60" name="TextBox 79">
            <a:extLst>
              <a:ext uri="{FF2B5EF4-FFF2-40B4-BE49-F238E27FC236}">
                <a16:creationId xmlns:a16="http://schemas.microsoft.com/office/drawing/2014/main" id="{A6878F04-E9FC-4BD3-980C-D9A57E64AE3D}"/>
              </a:ext>
            </a:extLst>
          </p:cNvPr>
          <p:cNvSpPr txBox="1"/>
          <p:nvPr/>
        </p:nvSpPr>
        <p:spPr>
          <a:xfrm>
            <a:off x="5794294" y="2440197"/>
            <a:ext cx="1748596" cy="436636"/>
          </a:xfrm>
          <a:prstGeom prst="rect">
            <a:avLst/>
          </a:prstGeom>
          <a:noFill/>
        </p:spPr>
        <p:txBody>
          <a:bodyPr wrap="square" bIns="0" rtlCol="0">
            <a:noAutofit/>
          </a:bodyPr>
          <a:lstStyle/>
          <a:p>
            <a:pPr algn="ctr"/>
            <a:r>
              <a:rPr lang="ar-SA" sz="1600" b="1" dirty="0"/>
              <a:t>السبورة</a:t>
            </a:r>
            <a:br>
              <a:rPr lang="ar-SA" sz="1600" b="1" dirty="0"/>
            </a:br>
            <a:r>
              <a:rPr lang="en-US" sz="1600" b="1" dirty="0"/>
              <a:t>WHITEBOARD</a:t>
            </a:r>
          </a:p>
          <a:p>
            <a:pPr algn="ctr"/>
            <a:r>
              <a:rPr lang="ar-SA" sz="1600" b="1" dirty="0"/>
              <a:t> </a:t>
            </a:r>
            <a:endParaRPr lang="en-US" sz="1400" b="1" dirty="0">
              <a:solidFill>
                <a:schemeClr val="tx1">
                  <a:lumMod val="75000"/>
                  <a:lumOff val="25000"/>
                </a:schemeClr>
              </a:solidFill>
            </a:endParaRPr>
          </a:p>
        </p:txBody>
      </p:sp>
      <p:pic>
        <p:nvPicPr>
          <p:cNvPr id="61" name="صورة 60">
            <a:extLst>
              <a:ext uri="{FF2B5EF4-FFF2-40B4-BE49-F238E27FC236}">
                <a16:creationId xmlns:a16="http://schemas.microsoft.com/office/drawing/2014/main" id="{5D4CB5B2-F1A7-4C32-863D-62A9408DEE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75812" y="3220524"/>
            <a:ext cx="1255461" cy="15176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2" name="TextBox 79">
            <a:extLst>
              <a:ext uri="{FF2B5EF4-FFF2-40B4-BE49-F238E27FC236}">
                <a16:creationId xmlns:a16="http://schemas.microsoft.com/office/drawing/2014/main" id="{FD773D57-D78B-4304-9FE6-0583F13EA66D}"/>
              </a:ext>
            </a:extLst>
          </p:cNvPr>
          <p:cNvSpPr txBox="1"/>
          <p:nvPr/>
        </p:nvSpPr>
        <p:spPr>
          <a:xfrm>
            <a:off x="3982086" y="2640892"/>
            <a:ext cx="1790334" cy="452961"/>
          </a:xfrm>
          <a:prstGeom prst="rect">
            <a:avLst/>
          </a:prstGeom>
          <a:noFill/>
        </p:spPr>
        <p:txBody>
          <a:bodyPr wrap="square" bIns="0" rtlCol="0">
            <a:noAutofit/>
          </a:bodyPr>
          <a:lstStyle/>
          <a:p>
            <a:pPr algn="ctr"/>
            <a:r>
              <a:rPr lang="en-US" b="1" dirty="0" err="1"/>
              <a:t>mentimeter</a:t>
            </a:r>
            <a:endParaRPr lang="en-US" sz="1600" b="1" dirty="0">
              <a:solidFill>
                <a:schemeClr val="tx1">
                  <a:lumMod val="75000"/>
                  <a:lumOff val="25000"/>
                </a:schemeClr>
              </a:solidFill>
            </a:endParaRPr>
          </a:p>
        </p:txBody>
      </p:sp>
      <p:grpSp>
        <p:nvGrpSpPr>
          <p:cNvPr id="63" name="Group 90">
            <a:extLst>
              <a:ext uri="{FF2B5EF4-FFF2-40B4-BE49-F238E27FC236}">
                <a16:creationId xmlns:a16="http://schemas.microsoft.com/office/drawing/2014/main" id="{4687A171-B032-4F76-8556-163E875F7B6D}"/>
              </a:ext>
            </a:extLst>
          </p:cNvPr>
          <p:cNvGrpSpPr/>
          <p:nvPr/>
        </p:nvGrpSpPr>
        <p:grpSpPr>
          <a:xfrm>
            <a:off x="4505433" y="958276"/>
            <a:ext cx="579133" cy="664220"/>
            <a:chOff x="6684993" y="329365"/>
            <a:chExt cx="579133" cy="664220"/>
          </a:xfrm>
        </p:grpSpPr>
        <p:grpSp>
          <p:nvGrpSpPr>
            <p:cNvPr id="64" name="Group 68">
              <a:extLst>
                <a:ext uri="{FF2B5EF4-FFF2-40B4-BE49-F238E27FC236}">
                  <a16:creationId xmlns:a16="http://schemas.microsoft.com/office/drawing/2014/main" id="{B1CFC933-7F56-441D-B52F-FDA30993FB51}"/>
                </a:ext>
              </a:extLst>
            </p:cNvPr>
            <p:cNvGrpSpPr/>
            <p:nvPr/>
          </p:nvGrpSpPr>
          <p:grpSpPr>
            <a:xfrm>
              <a:off x="6684993" y="329365"/>
              <a:ext cx="579133" cy="664220"/>
              <a:chOff x="6684993" y="329365"/>
              <a:chExt cx="579133" cy="664220"/>
            </a:xfrm>
          </p:grpSpPr>
          <p:sp>
            <p:nvSpPr>
              <p:cNvPr id="66" name="Freeform 52">
                <a:extLst>
                  <a:ext uri="{FF2B5EF4-FFF2-40B4-BE49-F238E27FC236}">
                    <a16:creationId xmlns:a16="http://schemas.microsoft.com/office/drawing/2014/main" id="{E7859F7E-BC0E-4053-A0D9-656F9AEFEEDE}"/>
                  </a:ext>
                </a:extLst>
              </p:cNvPr>
              <p:cNvSpPr>
                <a:spLocks noChangeArrowheads="1"/>
              </p:cNvSpPr>
              <p:nvPr/>
            </p:nvSpPr>
            <p:spPr bwMode="auto">
              <a:xfrm>
                <a:off x="6782177" y="430920"/>
                <a:ext cx="378770" cy="378770"/>
              </a:xfrm>
              <a:custGeom>
                <a:avLst/>
                <a:gdLst>
                  <a:gd name="T0" fmla="*/ 609 w 610"/>
                  <a:gd name="T1" fmla="*/ 298 h 609"/>
                  <a:gd name="T2" fmla="*/ 609 w 610"/>
                  <a:gd name="T3" fmla="*/ 298 h 609"/>
                  <a:gd name="T4" fmla="*/ 299 w 610"/>
                  <a:gd name="T5" fmla="*/ 0 h 609"/>
                  <a:gd name="T6" fmla="*/ 0 w 610"/>
                  <a:gd name="T7" fmla="*/ 298 h 609"/>
                  <a:gd name="T8" fmla="*/ 299 w 610"/>
                  <a:gd name="T9" fmla="*/ 608 h 609"/>
                  <a:gd name="T10" fmla="*/ 609 w 610"/>
                  <a:gd name="T11" fmla="*/ 298 h 609"/>
                </a:gdLst>
                <a:ahLst/>
                <a:cxnLst>
                  <a:cxn ang="0">
                    <a:pos x="T0" y="T1"/>
                  </a:cxn>
                  <a:cxn ang="0">
                    <a:pos x="T2" y="T3"/>
                  </a:cxn>
                  <a:cxn ang="0">
                    <a:pos x="T4" y="T5"/>
                  </a:cxn>
                  <a:cxn ang="0">
                    <a:pos x="T6" y="T7"/>
                  </a:cxn>
                  <a:cxn ang="0">
                    <a:pos x="T8" y="T9"/>
                  </a:cxn>
                  <a:cxn ang="0">
                    <a:pos x="T10" y="T11"/>
                  </a:cxn>
                </a:cxnLst>
                <a:rect l="0" t="0" r="r" b="b"/>
                <a:pathLst>
                  <a:path w="610" h="609">
                    <a:moveTo>
                      <a:pt x="609" y="298"/>
                    </a:moveTo>
                    <a:lnTo>
                      <a:pt x="609" y="298"/>
                    </a:lnTo>
                    <a:cubicBezTo>
                      <a:pt x="609" y="138"/>
                      <a:pt x="471" y="0"/>
                      <a:pt x="299" y="0"/>
                    </a:cubicBezTo>
                    <a:cubicBezTo>
                      <a:pt x="138" y="0"/>
                      <a:pt x="0" y="138"/>
                      <a:pt x="0" y="298"/>
                    </a:cubicBezTo>
                    <a:cubicBezTo>
                      <a:pt x="0" y="471"/>
                      <a:pt x="138" y="608"/>
                      <a:pt x="299" y="608"/>
                    </a:cubicBezTo>
                    <a:cubicBezTo>
                      <a:pt x="471" y="608"/>
                      <a:pt x="609" y="471"/>
                      <a:pt x="609" y="298"/>
                    </a:cubicBezTo>
                  </a:path>
                </a:pathLst>
              </a:custGeom>
              <a:solidFill>
                <a:srgbClr val="EC0C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53">
                <a:extLst>
                  <a:ext uri="{FF2B5EF4-FFF2-40B4-BE49-F238E27FC236}">
                    <a16:creationId xmlns:a16="http://schemas.microsoft.com/office/drawing/2014/main" id="{FEA0E68F-E894-4867-AB70-3C0827AAA36B}"/>
                  </a:ext>
                </a:extLst>
              </p:cNvPr>
              <p:cNvSpPr>
                <a:spLocks noChangeArrowheads="1"/>
              </p:cNvSpPr>
              <p:nvPr/>
            </p:nvSpPr>
            <p:spPr bwMode="auto">
              <a:xfrm>
                <a:off x="6770078" y="417196"/>
                <a:ext cx="408963" cy="408963"/>
              </a:xfrm>
              <a:custGeom>
                <a:avLst/>
                <a:gdLst>
                  <a:gd name="T0" fmla="*/ 655 w 656"/>
                  <a:gd name="T1" fmla="*/ 321 h 656"/>
                  <a:gd name="T2" fmla="*/ 655 w 656"/>
                  <a:gd name="T3" fmla="*/ 321 h 656"/>
                  <a:gd name="T4" fmla="*/ 322 w 656"/>
                  <a:gd name="T5" fmla="*/ 0 h 656"/>
                  <a:gd name="T6" fmla="*/ 0 w 656"/>
                  <a:gd name="T7" fmla="*/ 321 h 656"/>
                  <a:gd name="T8" fmla="*/ 322 w 656"/>
                  <a:gd name="T9" fmla="*/ 655 h 656"/>
                  <a:gd name="T10" fmla="*/ 655 w 656"/>
                  <a:gd name="T11" fmla="*/ 321 h 656"/>
                  <a:gd name="T12" fmla="*/ 46 w 656"/>
                  <a:gd name="T13" fmla="*/ 321 h 656"/>
                  <a:gd name="T14" fmla="*/ 46 w 656"/>
                  <a:gd name="T15" fmla="*/ 321 h 656"/>
                  <a:gd name="T16" fmla="*/ 322 w 656"/>
                  <a:gd name="T17" fmla="*/ 46 h 656"/>
                  <a:gd name="T18" fmla="*/ 609 w 656"/>
                  <a:gd name="T19" fmla="*/ 321 h 656"/>
                  <a:gd name="T20" fmla="*/ 322 w 656"/>
                  <a:gd name="T21" fmla="*/ 609 h 656"/>
                  <a:gd name="T22" fmla="*/ 46 w 656"/>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6" h="656">
                    <a:moveTo>
                      <a:pt x="655" y="321"/>
                    </a:moveTo>
                    <a:lnTo>
                      <a:pt x="655" y="321"/>
                    </a:lnTo>
                    <a:cubicBezTo>
                      <a:pt x="655" y="149"/>
                      <a:pt x="506" y="0"/>
                      <a:pt x="322" y="0"/>
                    </a:cubicBezTo>
                    <a:cubicBezTo>
                      <a:pt x="150" y="0"/>
                      <a:pt x="0" y="149"/>
                      <a:pt x="0" y="321"/>
                    </a:cubicBezTo>
                    <a:cubicBezTo>
                      <a:pt x="0" y="505"/>
                      <a:pt x="150" y="655"/>
                      <a:pt x="322" y="655"/>
                    </a:cubicBezTo>
                    <a:cubicBezTo>
                      <a:pt x="506" y="655"/>
                      <a:pt x="655" y="505"/>
                      <a:pt x="655" y="321"/>
                    </a:cubicBezTo>
                    <a:close/>
                    <a:moveTo>
                      <a:pt x="46" y="321"/>
                    </a:moveTo>
                    <a:lnTo>
                      <a:pt x="46" y="321"/>
                    </a:lnTo>
                    <a:cubicBezTo>
                      <a:pt x="46" y="172"/>
                      <a:pt x="172" y="46"/>
                      <a:pt x="322" y="46"/>
                    </a:cubicBezTo>
                    <a:cubicBezTo>
                      <a:pt x="482" y="46"/>
                      <a:pt x="609" y="172"/>
                      <a:pt x="609" y="321"/>
                    </a:cubicBezTo>
                    <a:cubicBezTo>
                      <a:pt x="609" y="482"/>
                      <a:pt x="482" y="609"/>
                      <a:pt x="322" y="609"/>
                    </a:cubicBezTo>
                    <a:cubicBezTo>
                      <a:pt x="172" y="609"/>
                      <a:pt x="46" y="482"/>
                      <a:pt x="46" y="321"/>
                    </a:cubicBezTo>
                    <a:close/>
                  </a:path>
                </a:pathLst>
              </a:custGeom>
              <a:solidFill>
                <a:schemeClr val="bg1"/>
              </a:solidFill>
              <a:ln>
                <a:noFill/>
              </a:ln>
              <a:effectLst/>
            </p:spPr>
            <p:txBody>
              <a:bodyPr wrap="none" anchor="ctr"/>
              <a:lstStyle/>
              <a:p>
                <a:endParaRPr lang="en-US"/>
              </a:p>
            </p:txBody>
          </p:sp>
          <p:sp>
            <p:nvSpPr>
              <p:cNvPr id="68" name="Freeform 54">
                <a:extLst>
                  <a:ext uri="{FF2B5EF4-FFF2-40B4-BE49-F238E27FC236}">
                    <a16:creationId xmlns:a16="http://schemas.microsoft.com/office/drawing/2014/main" id="{DF710964-68BA-43A3-AEA4-36B8EF254A6C}"/>
                  </a:ext>
                </a:extLst>
              </p:cNvPr>
              <p:cNvSpPr>
                <a:spLocks noChangeArrowheads="1"/>
              </p:cNvSpPr>
              <p:nvPr/>
            </p:nvSpPr>
            <p:spPr bwMode="auto">
              <a:xfrm>
                <a:off x="6684993" y="329365"/>
                <a:ext cx="579133" cy="664220"/>
              </a:xfrm>
              <a:custGeom>
                <a:avLst/>
                <a:gdLst>
                  <a:gd name="T0" fmla="*/ 459 w 931"/>
                  <a:gd name="T1" fmla="*/ 1068 h 1069"/>
                  <a:gd name="T2" fmla="*/ 459 w 931"/>
                  <a:gd name="T3" fmla="*/ 1068 h 1069"/>
                  <a:gd name="T4" fmla="*/ 665 w 931"/>
                  <a:gd name="T5" fmla="*/ 884 h 1069"/>
                  <a:gd name="T6" fmla="*/ 930 w 931"/>
                  <a:gd name="T7" fmla="*/ 459 h 1069"/>
                  <a:gd name="T8" fmla="*/ 459 w 931"/>
                  <a:gd name="T9" fmla="*/ 0 h 1069"/>
                  <a:gd name="T10" fmla="*/ 0 w 931"/>
                  <a:gd name="T11" fmla="*/ 459 h 1069"/>
                  <a:gd name="T12" fmla="*/ 263 w 931"/>
                  <a:gd name="T13" fmla="*/ 884 h 1069"/>
                  <a:gd name="T14" fmla="*/ 459 w 931"/>
                  <a:gd name="T15" fmla="*/ 1068 h 1069"/>
                  <a:gd name="T16" fmla="*/ 80 w 931"/>
                  <a:gd name="T17" fmla="*/ 459 h 1069"/>
                  <a:gd name="T18" fmla="*/ 80 w 931"/>
                  <a:gd name="T19" fmla="*/ 459 h 1069"/>
                  <a:gd name="T20" fmla="*/ 459 w 931"/>
                  <a:gd name="T21" fmla="*/ 80 h 1069"/>
                  <a:gd name="T22" fmla="*/ 838 w 931"/>
                  <a:gd name="T23" fmla="*/ 459 h 1069"/>
                  <a:gd name="T24" fmla="*/ 459 w 931"/>
                  <a:gd name="T25" fmla="*/ 850 h 1069"/>
                  <a:gd name="T26" fmla="*/ 80 w 931"/>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1" h="1069">
                    <a:moveTo>
                      <a:pt x="459" y="1068"/>
                    </a:moveTo>
                    <a:lnTo>
                      <a:pt x="459" y="1068"/>
                    </a:lnTo>
                    <a:cubicBezTo>
                      <a:pt x="665" y="884"/>
                      <a:pt x="665" y="884"/>
                      <a:pt x="665" y="884"/>
                    </a:cubicBezTo>
                    <a:cubicBezTo>
                      <a:pt x="826" y="815"/>
                      <a:pt x="930" y="655"/>
                      <a:pt x="930" y="459"/>
                    </a:cubicBezTo>
                    <a:cubicBezTo>
                      <a:pt x="930" y="207"/>
                      <a:pt x="723" y="0"/>
                      <a:pt x="459" y="0"/>
                    </a:cubicBezTo>
                    <a:cubicBezTo>
                      <a:pt x="206" y="0"/>
                      <a:pt x="0" y="207"/>
                      <a:pt x="0" y="459"/>
                    </a:cubicBezTo>
                    <a:cubicBezTo>
                      <a:pt x="0" y="655"/>
                      <a:pt x="103" y="815"/>
                      <a:pt x="263" y="884"/>
                    </a:cubicBezTo>
                    <a:lnTo>
                      <a:pt x="459" y="1068"/>
                    </a:lnTo>
                    <a:close/>
                    <a:moveTo>
                      <a:pt x="80" y="459"/>
                    </a:moveTo>
                    <a:lnTo>
                      <a:pt x="80" y="459"/>
                    </a:lnTo>
                    <a:cubicBezTo>
                      <a:pt x="80" y="253"/>
                      <a:pt x="252" y="80"/>
                      <a:pt x="459" y="80"/>
                    </a:cubicBezTo>
                    <a:cubicBezTo>
                      <a:pt x="677" y="80"/>
                      <a:pt x="838" y="253"/>
                      <a:pt x="838" y="459"/>
                    </a:cubicBezTo>
                    <a:cubicBezTo>
                      <a:pt x="838" y="678"/>
                      <a:pt x="677" y="850"/>
                      <a:pt x="459" y="850"/>
                    </a:cubicBezTo>
                    <a:cubicBezTo>
                      <a:pt x="252" y="850"/>
                      <a:pt x="80" y="678"/>
                      <a:pt x="80"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sp>
            <p:nvSpPr>
              <p:cNvPr id="69" name="Freeform 55">
                <a:extLst>
                  <a:ext uri="{FF2B5EF4-FFF2-40B4-BE49-F238E27FC236}">
                    <a16:creationId xmlns:a16="http://schemas.microsoft.com/office/drawing/2014/main" id="{BC6373D6-AEDA-4FFD-8FB1-CEFF5CF6D1FB}"/>
                  </a:ext>
                </a:extLst>
              </p:cNvPr>
              <p:cNvSpPr>
                <a:spLocks noChangeArrowheads="1"/>
              </p:cNvSpPr>
              <p:nvPr/>
            </p:nvSpPr>
            <p:spPr bwMode="auto">
              <a:xfrm>
                <a:off x="6911179" y="458367"/>
                <a:ext cx="115278" cy="49405"/>
              </a:xfrm>
              <a:custGeom>
                <a:avLst/>
                <a:gdLst>
                  <a:gd name="T0" fmla="*/ 184 w 185"/>
                  <a:gd name="T1" fmla="*/ 34 h 81"/>
                  <a:gd name="T2" fmla="*/ 184 w 185"/>
                  <a:gd name="T3" fmla="*/ 34 h 81"/>
                  <a:gd name="T4" fmla="*/ 92 w 185"/>
                  <a:gd name="T5" fmla="*/ 0 h 81"/>
                  <a:gd name="T6" fmla="*/ 0 w 185"/>
                  <a:gd name="T7" fmla="*/ 34 h 81"/>
                  <a:gd name="T8" fmla="*/ 92 w 185"/>
                  <a:gd name="T9" fmla="*/ 80 h 81"/>
                  <a:gd name="T10" fmla="*/ 184 w 185"/>
                  <a:gd name="T11" fmla="*/ 34 h 81"/>
                </a:gdLst>
                <a:ahLst/>
                <a:cxnLst>
                  <a:cxn ang="0">
                    <a:pos x="T0" y="T1"/>
                  </a:cxn>
                  <a:cxn ang="0">
                    <a:pos x="T2" y="T3"/>
                  </a:cxn>
                  <a:cxn ang="0">
                    <a:pos x="T4" y="T5"/>
                  </a:cxn>
                  <a:cxn ang="0">
                    <a:pos x="T6" y="T7"/>
                  </a:cxn>
                  <a:cxn ang="0">
                    <a:pos x="T8" y="T9"/>
                  </a:cxn>
                  <a:cxn ang="0">
                    <a:pos x="T10" y="T11"/>
                  </a:cxn>
                </a:cxnLst>
                <a:rect l="0" t="0" r="r" b="b"/>
                <a:pathLst>
                  <a:path w="185" h="81">
                    <a:moveTo>
                      <a:pt x="184" y="34"/>
                    </a:moveTo>
                    <a:lnTo>
                      <a:pt x="184" y="34"/>
                    </a:lnTo>
                    <a:cubicBezTo>
                      <a:pt x="184" y="11"/>
                      <a:pt x="138" y="0"/>
                      <a:pt x="92" y="0"/>
                    </a:cubicBezTo>
                    <a:cubicBezTo>
                      <a:pt x="46" y="0"/>
                      <a:pt x="0" y="11"/>
                      <a:pt x="0" y="34"/>
                    </a:cubicBezTo>
                    <a:cubicBezTo>
                      <a:pt x="0" y="57"/>
                      <a:pt x="46" y="80"/>
                      <a:pt x="92" y="80"/>
                    </a:cubicBezTo>
                    <a:cubicBezTo>
                      <a:pt x="138" y="80"/>
                      <a:pt x="184" y="57"/>
                      <a:pt x="184" y="34"/>
                    </a:cubicBezTo>
                  </a:path>
                </a:pathLst>
              </a:custGeom>
              <a:solidFill>
                <a:srgbClr val="F494B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65" name="TextBox 85">
              <a:extLst>
                <a:ext uri="{FF2B5EF4-FFF2-40B4-BE49-F238E27FC236}">
                  <a16:creationId xmlns:a16="http://schemas.microsoft.com/office/drawing/2014/main" id="{05B20990-C352-4D72-97F6-E5149C25FBBC}"/>
                </a:ext>
              </a:extLst>
            </p:cNvPr>
            <p:cNvSpPr txBox="1"/>
            <p:nvPr/>
          </p:nvSpPr>
          <p:spPr>
            <a:xfrm>
              <a:off x="6719445" y="435341"/>
              <a:ext cx="503094" cy="369332"/>
            </a:xfrm>
            <a:prstGeom prst="rect">
              <a:avLst/>
            </a:prstGeom>
            <a:noFill/>
          </p:spPr>
          <p:txBody>
            <a:bodyPr wrap="square" rtlCol="0">
              <a:spAutoFit/>
            </a:bodyPr>
            <a:lstStyle/>
            <a:p>
              <a:pPr algn="ctr"/>
              <a:r>
                <a:rPr lang="en-US" b="1" dirty="0">
                  <a:solidFill>
                    <a:schemeClr val="bg1"/>
                  </a:solidFill>
                </a:rPr>
                <a:t>3</a:t>
              </a:r>
            </a:p>
          </p:txBody>
        </p:sp>
      </p:grpSp>
      <p:pic>
        <p:nvPicPr>
          <p:cNvPr id="70" name="صورة 69">
            <a:extLst>
              <a:ext uri="{FF2B5EF4-FFF2-40B4-BE49-F238E27FC236}">
                <a16:creationId xmlns:a16="http://schemas.microsoft.com/office/drawing/2014/main" id="{67EA1E6C-0FFC-4F2D-8503-FC2A6AA1770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5614" t="32935" r="17226"/>
          <a:stretch/>
        </p:blipFill>
        <p:spPr>
          <a:xfrm>
            <a:off x="4162569" y="3262297"/>
            <a:ext cx="1359243" cy="15202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71" name="Group 88">
            <a:extLst>
              <a:ext uri="{FF2B5EF4-FFF2-40B4-BE49-F238E27FC236}">
                <a16:creationId xmlns:a16="http://schemas.microsoft.com/office/drawing/2014/main" id="{543E25C0-7216-41C4-B158-4ED6BB653D57}"/>
              </a:ext>
            </a:extLst>
          </p:cNvPr>
          <p:cNvGrpSpPr/>
          <p:nvPr/>
        </p:nvGrpSpPr>
        <p:grpSpPr>
          <a:xfrm>
            <a:off x="2784515" y="988689"/>
            <a:ext cx="587368" cy="664220"/>
            <a:chOff x="9804103" y="329365"/>
            <a:chExt cx="587368" cy="664220"/>
          </a:xfrm>
        </p:grpSpPr>
        <p:grpSp>
          <p:nvGrpSpPr>
            <p:cNvPr id="72" name="Group 70">
              <a:extLst>
                <a:ext uri="{FF2B5EF4-FFF2-40B4-BE49-F238E27FC236}">
                  <a16:creationId xmlns:a16="http://schemas.microsoft.com/office/drawing/2014/main" id="{FE9E36C5-D714-4660-BEBD-9A25121D33D7}"/>
                </a:ext>
              </a:extLst>
            </p:cNvPr>
            <p:cNvGrpSpPr/>
            <p:nvPr/>
          </p:nvGrpSpPr>
          <p:grpSpPr>
            <a:xfrm>
              <a:off x="9804103" y="329365"/>
              <a:ext cx="587368" cy="664220"/>
              <a:chOff x="9804103" y="329365"/>
              <a:chExt cx="587368" cy="664220"/>
            </a:xfrm>
          </p:grpSpPr>
          <p:sp>
            <p:nvSpPr>
              <p:cNvPr id="74" name="Freeform 60">
                <a:extLst>
                  <a:ext uri="{FF2B5EF4-FFF2-40B4-BE49-F238E27FC236}">
                    <a16:creationId xmlns:a16="http://schemas.microsoft.com/office/drawing/2014/main" id="{BC1D55B9-D774-4175-ABE7-004DF93C1450}"/>
                  </a:ext>
                </a:extLst>
              </p:cNvPr>
              <p:cNvSpPr>
                <a:spLocks noChangeArrowheads="1"/>
              </p:cNvSpPr>
              <p:nvPr/>
            </p:nvSpPr>
            <p:spPr bwMode="auto">
              <a:xfrm>
                <a:off x="9905656" y="430920"/>
                <a:ext cx="387005" cy="378770"/>
              </a:xfrm>
              <a:custGeom>
                <a:avLst/>
                <a:gdLst>
                  <a:gd name="T0" fmla="*/ 620 w 621"/>
                  <a:gd name="T1" fmla="*/ 298 h 609"/>
                  <a:gd name="T2" fmla="*/ 620 w 621"/>
                  <a:gd name="T3" fmla="*/ 298 h 609"/>
                  <a:gd name="T4" fmla="*/ 310 w 621"/>
                  <a:gd name="T5" fmla="*/ 0 h 609"/>
                  <a:gd name="T6" fmla="*/ 0 w 621"/>
                  <a:gd name="T7" fmla="*/ 298 h 609"/>
                  <a:gd name="T8" fmla="*/ 310 w 621"/>
                  <a:gd name="T9" fmla="*/ 608 h 609"/>
                  <a:gd name="T10" fmla="*/ 620 w 621"/>
                  <a:gd name="T11" fmla="*/ 298 h 609"/>
                </a:gdLst>
                <a:ahLst/>
                <a:cxnLst>
                  <a:cxn ang="0">
                    <a:pos x="T0" y="T1"/>
                  </a:cxn>
                  <a:cxn ang="0">
                    <a:pos x="T2" y="T3"/>
                  </a:cxn>
                  <a:cxn ang="0">
                    <a:pos x="T4" y="T5"/>
                  </a:cxn>
                  <a:cxn ang="0">
                    <a:pos x="T6" y="T7"/>
                  </a:cxn>
                  <a:cxn ang="0">
                    <a:pos x="T8" y="T9"/>
                  </a:cxn>
                  <a:cxn ang="0">
                    <a:pos x="T10" y="T11"/>
                  </a:cxn>
                </a:cxnLst>
                <a:rect l="0" t="0" r="r" b="b"/>
                <a:pathLst>
                  <a:path w="621" h="609">
                    <a:moveTo>
                      <a:pt x="620" y="298"/>
                    </a:moveTo>
                    <a:lnTo>
                      <a:pt x="620" y="298"/>
                    </a:lnTo>
                    <a:cubicBezTo>
                      <a:pt x="620" y="138"/>
                      <a:pt x="483" y="0"/>
                      <a:pt x="310" y="0"/>
                    </a:cubicBezTo>
                    <a:cubicBezTo>
                      <a:pt x="138" y="0"/>
                      <a:pt x="0" y="138"/>
                      <a:pt x="0" y="298"/>
                    </a:cubicBezTo>
                    <a:cubicBezTo>
                      <a:pt x="0" y="471"/>
                      <a:pt x="138" y="608"/>
                      <a:pt x="310" y="608"/>
                    </a:cubicBezTo>
                    <a:cubicBezTo>
                      <a:pt x="483" y="608"/>
                      <a:pt x="620" y="471"/>
                      <a:pt x="620" y="298"/>
                    </a:cubicBezTo>
                  </a:path>
                </a:pathLst>
              </a:custGeom>
              <a:solidFill>
                <a:srgbClr val="00AD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61">
                <a:extLst>
                  <a:ext uri="{FF2B5EF4-FFF2-40B4-BE49-F238E27FC236}">
                    <a16:creationId xmlns:a16="http://schemas.microsoft.com/office/drawing/2014/main" id="{FE12F3A3-F50B-4896-A005-BAB9ED9AACBF}"/>
                  </a:ext>
                </a:extLst>
              </p:cNvPr>
              <p:cNvSpPr>
                <a:spLocks noChangeArrowheads="1"/>
              </p:cNvSpPr>
              <p:nvPr/>
            </p:nvSpPr>
            <p:spPr bwMode="auto">
              <a:xfrm>
                <a:off x="9889188" y="417196"/>
                <a:ext cx="414452" cy="408963"/>
              </a:xfrm>
              <a:custGeom>
                <a:avLst/>
                <a:gdLst>
                  <a:gd name="T0" fmla="*/ 666 w 667"/>
                  <a:gd name="T1" fmla="*/ 321 h 656"/>
                  <a:gd name="T2" fmla="*/ 666 w 667"/>
                  <a:gd name="T3" fmla="*/ 321 h 656"/>
                  <a:gd name="T4" fmla="*/ 333 w 667"/>
                  <a:gd name="T5" fmla="*/ 0 h 656"/>
                  <a:gd name="T6" fmla="*/ 0 w 667"/>
                  <a:gd name="T7" fmla="*/ 321 h 656"/>
                  <a:gd name="T8" fmla="*/ 333 w 667"/>
                  <a:gd name="T9" fmla="*/ 655 h 656"/>
                  <a:gd name="T10" fmla="*/ 666 w 667"/>
                  <a:gd name="T11" fmla="*/ 321 h 656"/>
                  <a:gd name="T12" fmla="*/ 46 w 667"/>
                  <a:gd name="T13" fmla="*/ 321 h 656"/>
                  <a:gd name="T14" fmla="*/ 46 w 667"/>
                  <a:gd name="T15" fmla="*/ 321 h 656"/>
                  <a:gd name="T16" fmla="*/ 333 w 667"/>
                  <a:gd name="T17" fmla="*/ 46 h 656"/>
                  <a:gd name="T18" fmla="*/ 620 w 667"/>
                  <a:gd name="T19" fmla="*/ 321 h 656"/>
                  <a:gd name="T20" fmla="*/ 333 w 667"/>
                  <a:gd name="T21" fmla="*/ 609 h 656"/>
                  <a:gd name="T22" fmla="*/ 46 w 667"/>
                  <a:gd name="T23" fmla="*/ 321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656">
                    <a:moveTo>
                      <a:pt x="666" y="321"/>
                    </a:moveTo>
                    <a:lnTo>
                      <a:pt x="666" y="321"/>
                    </a:lnTo>
                    <a:cubicBezTo>
                      <a:pt x="666" y="149"/>
                      <a:pt x="517" y="0"/>
                      <a:pt x="333" y="0"/>
                    </a:cubicBezTo>
                    <a:cubicBezTo>
                      <a:pt x="150" y="0"/>
                      <a:pt x="0" y="149"/>
                      <a:pt x="0" y="321"/>
                    </a:cubicBezTo>
                    <a:cubicBezTo>
                      <a:pt x="0" y="505"/>
                      <a:pt x="150" y="655"/>
                      <a:pt x="333" y="655"/>
                    </a:cubicBezTo>
                    <a:cubicBezTo>
                      <a:pt x="517" y="655"/>
                      <a:pt x="666" y="505"/>
                      <a:pt x="666" y="321"/>
                    </a:cubicBezTo>
                    <a:close/>
                    <a:moveTo>
                      <a:pt x="46" y="321"/>
                    </a:moveTo>
                    <a:lnTo>
                      <a:pt x="46" y="321"/>
                    </a:lnTo>
                    <a:cubicBezTo>
                      <a:pt x="46" y="172"/>
                      <a:pt x="173" y="46"/>
                      <a:pt x="333" y="46"/>
                    </a:cubicBezTo>
                    <a:cubicBezTo>
                      <a:pt x="494" y="46"/>
                      <a:pt x="620" y="172"/>
                      <a:pt x="620" y="321"/>
                    </a:cubicBezTo>
                    <a:cubicBezTo>
                      <a:pt x="620" y="482"/>
                      <a:pt x="494" y="609"/>
                      <a:pt x="333" y="609"/>
                    </a:cubicBezTo>
                    <a:cubicBezTo>
                      <a:pt x="173" y="609"/>
                      <a:pt x="46" y="482"/>
                      <a:pt x="46" y="321"/>
                    </a:cubicBezTo>
                    <a:close/>
                  </a:path>
                </a:pathLst>
              </a:custGeom>
              <a:solidFill>
                <a:schemeClr val="bg1"/>
              </a:solidFill>
              <a:ln>
                <a:noFill/>
              </a:ln>
              <a:effectLst/>
            </p:spPr>
            <p:txBody>
              <a:bodyPr wrap="none" anchor="ctr"/>
              <a:lstStyle/>
              <a:p>
                <a:endParaRPr lang="en-US"/>
              </a:p>
            </p:txBody>
          </p:sp>
          <p:sp>
            <p:nvSpPr>
              <p:cNvPr id="76" name="Freeform 62">
                <a:extLst>
                  <a:ext uri="{FF2B5EF4-FFF2-40B4-BE49-F238E27FC236}">
                    <a16:creationId xmlns:a16="http://schemas.microsoft.com/office/drawing/2014/main" id="{44C6C690-0874-443D-9B66-328E89BB35D8}"/>
                  </a:ext>
                </a:extLst>
              </p:cNvPr>
              <p:cNvSpPr>
                <a:spLocks noChangeArrowheads="1"/>
              </p:cNvSpPr>
              <p:nvPr/>
            </p:nvSpPr>
            <p:spPr bwMode="auto">
              <a:xfrm>
                <a:off x="9804103" y="329365"/>
                <a:ext cx="587368" cy="664220"/>
              </a:xfrm>
              <a:custGeom>
                <a:avLst/>
                <a:gdLst>
                  <a:gd name="T0" fmla="*/ 470 w 942"/>
                  <a:gd name="T1" fmla="*/ 1068 h 1069"/>
                  <a:gd name="T2" fmla="*/ 470 w 942"/>
                  <a:gd name="T3" fmla="*/ 1068 h 1069"/>
                  <a:gd name="T4" fmla="*/ 665 w 942"/>
                  <a:gd name="T5" fmla="*/ 884 h 1069"/>
                  <a:gd name="T6" fmla="*/ 941 w 942"/>
                  <a:gd name="T7" fmla="*/ 459 h 1069"/>
                  <a:gd name="T8" fmla="*/ 470 w 942"/>
                  <a:gd name="T9" fmla="*/ 0 h 1069"/>
                  <a:gd name="T10" fmla="*/ 0 w 942"/>
                  <a:gd name="T11" fmla="*/ 459 h 1069"/>
                  <a:gd name="T12" fmla="*/ 275 w 942"/>
                  <a:gd name="T13" fmla="*/ 884 h 1069"/>
                  <a:gd name="T14" fmla="*/ 470 w 942"/>
                  <a:gd name="T15" fmla="*/ 1068 h 1069"/>
                  <a:gd name="T16" fmla="*/ 91 w 942"/>
                  <a:gd name="T17" fmla="*/ 459 h 1069"/>
                  <a:gd name="T18" fmla="*/ 91 w 942"/>
                  <a:gd name="T19" fmla="*/ 459 h 1069"/>
                  <a:gd name="T20" fmla="*/ 470 w 942"/>
                  <a:gd name="T21" fmla="*/ 80 h 1069"/>
                  <a:gd name="T22" fmla="*/ 849 w 942"/>
                  <a:gd name="T23" fmla="*/ 459 h 1069"/>
                  <a:gd name="T24" fmla="*/ 470 w 942"/>
                  <a:gd name="T25" fmla="*/ 850 h 1069"/>
                  <a:gd name="T26" fmla="*/ 91 w 942"/>
                  <a:gd name="T27" fmla="*/ 45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069">
                    <a:moveTo>
                      <a:pt x="470" y="1068"/>
                    </a:moveTo>
                    <a:lnTo>
                      <a:pt x="470" y="1068"/>
                    </a:lnTo>
                    <a:cubicBezTo>
                      <a:pt x="665" y="884"/>
                      <a:pt x="665" y="884"/>
                      <a:pt x="665" y="884"/>
                    </a:cubicBezTo>
                    <a:cubicBezTo>
                      <a:pt x="826" y="815"/>
                      <a:pt x="941" y="655"/>
                      <a:pt x="941" y="459"/>
                    </a:cubicBezTo>
                    <a:cubicBezTo>
                      <a:pt x="941" y="207"/>
                      <a:pt x="734" y="0"/>
                      <a:pt x="470" y="0"/>
                    </a:cubicBezTo>
                    <a:cubicBezTo>
                      <a:pt x="206" y="0"/>
                      <a:pt x="0" y="207"/>
                      <a:pt x="0" y="459"/>
                    </a:cubicBezTo>
                    <a:cubicBezTo>
                      <a:pt x="0" y="655"/>
                      <a:pt x="114" y="815"/>
                      <a:pt x="275" y="884"/>
                    </a:cubicBezTo>
                    <a:lnTo>
                      <a:pt x="470" y="1068"/>
                    </a:lnTo>
                    <a:close/>
                    <a:moveTo>
                      <a:pt x="91" y="459"/>
                    </a:moveTo>
                    <a:lnTo>
                      <a:pt x="91" y="459"/>
                    </a:lnTo>
                    <a:cubicBezTo>
                      <a:pt x="91" y="253"/>
                      <a:pt x="264" y="80"/>
                      <a:pt x="470" y="80"/>
                    </a:cubicBezTo>
                    <a:cubicBezTo>
                      <a:pt x="677" y="80"/>
                      <a:pt x="849" y="253"/>
                      <a:pt x="849" y="459"/>
                    </a:cubicBezTo>
                    <a:cubicBezTo>
                      <a:pt x="849" y="678"/>
                      <a:pt x="677" y="850"/>
                      <a:pt x="470" y="850"/>
                    </a:cubicBezTo>
                    <a:cubicBezTo>
                      <a:pt x="264" y="850"/>
                      <a:pt x="91" y="678"/>
                      <a:pt x="91" y="459"/>
                    </a:cubicBezTo>
                    <a:close/>
                  </a:path>
                </a:pathLst>
              </a:custGeom>
              <a:solidFill>
                <a:schemeClr val="bg1"/>
              </a:solidFill>
              <a:ln>
                <a:noFill/>
              </a:ln>
              <a:effectLst>
                <a:outerShdw blurRad="50800" dist="38100" dir="2700000" algn="tl" rotWithShape="0">
                  <a:prstClr val="black">
                    <a:alpha val="35000"/>
                  </a:prstClr>
                </a:outerShdw>
              </a:effectLst>
            </p:spPr>
            <p:txBody>
              <a:bodyPr wrap="none" anchor="ctr"/>
              <a:lstStyle/>
              <a:p>
                <a:endParaRPr lang="en-US"/>
              </a:p>
            </p:txBody>
          </p:sp>
          <p:sp>
            <p:nvSpPr>
              <p:cNvPr id="77" name="Freeform 63">
                <a:extLst>
                  <a:ext uri="{FF2B5EF4-FFF2-40B4-BE49-F238E27FC236}">
                    <a16:creationId xmlns:a16="http://schemas.microsoft.com/office/drawing/2014/main" id="{75CA3825-6776-4A90-99BC-99D37C44FD95}"/>
                  </a:ext>
                </a:extLst>
              </p:cNvPr>
              <p:cNvSpPr>
                <a:spLocks noChangeArrowheads="1"/>
              </p:cNvSpPr>
              <p:nvPr/>
            </p:nvSpPr>
            <p:spPr bwMode="auto">
              <a:xfrm>
                <a:off x="10040148" y="458367"/>
                <a:ext cx="107043" cy="49405"/>
              </a:xfrm>
              <a:custGeom>
                <a:avLst/>
                <a:gdLst>
                  <a:gd name="T0" fmla="*/ 173 w 174"/>
                  <a:gd name="T1" fmla="*/ 34 h 81"/>
                  <a:gd name="T2" fmla="*/ 173 w 174"/>
                  <a:gd name="T3" fmla="*/ 34 h 81"/>
                  <a:gd name="T4" fmla="*/ 92 w 174"/>
                  <a:gd name="T5" fmla="*/ 0 h 81"/>
                  <a:gd name="T6" fmla="*/ 0 w 174"/>
                  <a:gd name="T7" fmla="*/ 34 h 81"/>
                  <a:gd name="T8" fmla="*/ 92 w 174"/>
                  <a:gd name="T9" fmla="*/ 80 h 81"/>
                  <a:gd name="T10" fmla="*/ 173 w 174"/>
                  <a:gd name="T11" fmla="*/ 34 h 81"/>
                </a:gdLst>
                <a:ahLst/>
                <a:cxnLst>
                  <a:cxn ang="0">
                    <a:pos x="T0" y="T1"/>
                  </a:cxn>
                  <a:cxn ang="0">
                    <a:pos x="T2" y="T3"/>
                  </a:cxn>
                  <a:cxn ang="0">
                    <a:pos x="T4" y="T5"/>
                  </a:cxn>
                  <a:cxn ang="0">
                    <a:pos x="T6" y="T7"/>
                  </a:cxn>
                  <a:cxn ang="0">
                    <a:pos x="T8" y="T9"/>
                  </a:cxn>
                  <a:cxn ang="0">
                    <a:pos x="T10" y="T11"/>
                  </a:cxn>
                </a:cxnLst>
                <a:rect l="0" t="0" r="r" b="b"/>
                <a:pathLst>
                  <a:path w="174" h="81">
                    <a:moveTo>
                      <a:pt x="173" y="34"/>
                    </a:moveTo>
                    <a:lnTo>
                      <a:pt x="173" y="34"/>
                    </a:lnTo>
                    <a:cubicBezTo>
                      <a:pt x="173" y="11"/>
                      <a:pt x="138" y="0"/>
                      <a:pt x="92" y="0"/>
                    </a:cubicBezTo>
                    <a:cubicBezTo>
                      <a:pt x="35" y="0"/>
                      <a:pt x="0" y="11"/>
                      <a:pt x="0" y="34"/>
                    </a:cubicBezTo>
                    <a:cubicBezTo>
                      <a:pt x="0" y="57"/>
                      <a:pt x="35" y="80"/>
                      <a:pt x="92" y="80"/>
                    </a:cubicBezTo>
                    <a:cubicBezTo>
                      <a:pt x="138" y="80"/>
                      <a:pt x="173" y="57"/>
                      <a:pt x="173" y="34"/>
                    </a:cubicBezTo>
                  </a:path>
                </a:pathLst>
              </a:custGeom>
              <a:solidFill>
                <a:srgbClr val="81CBC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73" name="TextBox 87">
              <a:extLst>
                <a:ext uri="{FF2B5EF4-FFF2-40B4-BE49-F238E27FC236}">
                  <a16:creationId xmlns:a16="http://schemas.microsoft.com/office/drawing/2014/main" id="{4358A000-EAD3-4484-AF3F-2996B258C85F}"/>
                </a:ext>
              </a:extLst>
            </p:cNvPr>
            <p:cNvSpPr txBox="1"/>
            <p:nvPr/>
          </p:nvSpPr>
          <p:spPr>
            <a:xfrm>
              <a:off x="9842120" y="435341"/>
              <a:ext cx="503094" cy="369332"/>
            </a:xfrm>
            <a:prstGeom prst="rect">
              <a:avLst/>
            </a:prstGeom>
            <a:noFill/>
          </p:spPr>
          <p:txBody>
            <a:bodyPr wrap="square" rtlCol="0">
              <a:spAutoFit/>
            </a:bodyPr>
            <a:lstStyle/>
            <a:p>
              <a:pPr algn="ctr"/>
              <a:r>
                <a:rPr lang="en-US" b="1" dirty="0">
                  <a:solidFill>
                    <a:schemeClr val="bg1"/>
                  </a:solidFill>
                </a:rPr>
                <a:t>4</a:t>
              </a:r>
            </a:p>
          </p:txBody>
        </p:sp>
      </p:grpSp>
      <p:sp>
        <p:nvSpPr>
          <p:cNvPr id="78" name="TextBox 79">
            <a:extLst>
              <a:ext uri="{FF2B5EF4-FFF2-40B4-BE49-F238E27FC236}">
                <a16:creationId xmlns:a16="http://schemas.microsoft.com/office/drawing/2014/main" id="{C424D7DC-5F40-413C-BB58-9A214CB5F06D}"/>
              </a:ext>
            </a:extLst>
          </p:cNvPr>
          <p:cNvSpPr txBox="1"/>
          <p:nvPr/>
        </p:nvSpPr>
        <p:spPr>
          <a:xfrm>
            <a:off x="2183032" y="2658515"/>
            <a:ext cx="1790334" cy="452961"/>
          </a:xfrm>
          <a:prstGeom prst="rect">
            <a:avLst/>
          </a:prstGeom>
          <a:noFill/>
        </p:spPr>
        <p:txBody>
          <a:bodyPr wrap="square" bIns="0" rtlCol="0">
            <a:noAutofit/>
          </a:bodyPr>
          <a:lstStyle/>
          <a:p>
            <a:pPr algn="ctr"/>
            <a:r>
              <a:rPr lang="en-US" b="1" dirty="0" err="1"/>
              <a:t>slido</a:t>
            </a:r>
            <a:endParaRPr lang="en-US" sz="1600" b="1" dirty="0">
              <a:solidFill>
                <a:schemeClr val="tx1">
                  <a:lumMod val="75000"/>
                  <a:lumOff val="25000"/>
                </a:schemeClr>
              </a:solidFill>
            </a:endParaRPr>
          </a:p>
        </p:txBody>
      </p:sp>
      <p:pic>
        <p:nvPicPr>
          <p:cNvPr id="79" name="صورة 78">
            <a:extLst>
              <a:ext uri="{FF2B5EF4-FFF2-40B4-BE49-F238E27FC236}">
                <a16:creationId xmlns:a16="http://schemas.microsoft.com/office/drawing/2014/main" id="{0EA557B8-0392-43F2-8FF8-25B6ED50D75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36590" t="27781" r="12747" b="8692"/>
          <a:stretch/>
        </p:blipFill>
        <p:spPr>
          <a:xfrm>
            <a:off x="2294986" y="3257761"/>
            <a:ext cx="1413583" cy="1568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737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900"/>
                                        <p:tgtEl>
                                          <p:spTgt spid="19"/>
                                        </p:tgtEl>
                                      </p:cBhvr>
                                    </p:animEffect>
                                  </p:childTnLst>
                                </p:cTn>
                              </p:par>
                            </p:childTnLst>
                          </p:cTn>
                        </p:par>
                        <p:par>
                          <p:cTn id="8" fill="hold">
                            <p:stCondLst>
                              <p:cond delay="9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400"/>
                            </p:stCondLst>
                            <p:childTnLst>
                              <p:par>
                                <p:cTn id="13" presetID="22" presetClass="entr" presetSubtype="4"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1000"/>
                                        <p:tgtEl>
                                          <p:spTgt spid="37"/>
                                        </p:tgtEl>
                                      </p:cBhvr>
                                    </p:animEffect>
                                  </p:childTnLst>
                                </p:cTn>
                              </p:par>
                              <p:par>
                                <p:cTn id="16" presetID="47"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1000"/>
                                        <p:tgtEl>
                                          <p:spTgt spid="44"/>
                                        </p:tgtEl>
                                      </p:cBhvr>
                                    </p:animEffect>
                                    <p:anim calcmode="lin" valueType="num">
                                      <p:cBhvr>
                                        <p:cTn id="19" dur="1000" fill="hold"/>
                                        <p:tgtEl>
                                          <p:spTgt spid="44"/>
                                        </p:tgtEl>
                                        <p:attrNameLst>
                                          <p:attrName>ppt_x</p:attrName>
                                        </p:attrNameLst>
                                      </p:cBhvr>
                                      <p:tavLst>
                                        <p:tav tm="0">
                                          <p:val>
                                            <p:strVal val="#ppt_x"/>
                                          </p:val>
                                        </p:tav>
                                        <p:tav tm="100000">
                                          <p:val>
                                            <p:strVal val="#ppt_x"/>
                                          </p:val>
                                        </p:tav>
                                      </p:tavLst>
                                    </p:anim>
                                    <p:anim calcmode="lin" valueType="num">
                                      <p:cBhvr>
                                        <p:cTn id="20" dur="1000" fill="hold"/>
                                        <p:tgtEl>
                                          <p:spTgt spid="44"/>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down)">
                                      <p:cBhvr>
                                        <p:cTn id="23" dur="500"/>
                                        <p:tgtEl>
                                          <p:spTgt spid="90"/>
                                        </p:tgtEl>
                                      </p:cBhvr>
                                    </p:animEffect>
                                  </p:childTnLst>
                                </p:cTn>
                              </p:par>
                            </p:childTnLst>
                          </p:cTn>
                        </p:par>
                        <p:par>
                          <p:cTn id="24" fill="hold">
                            <p:stCondLst>
                              <p:cond delay="2400"/>
                            </p:stCondLst>
                            <p:childTnLst>
                              <p:par>
                                <p:cTn id="25" presetID="42"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1000"/>
                                        <p:tgtEl>
                                          <p:spTgt spid="51"/>
                                        </p:tgtEl>
                                      </p:cBhvr>
                                    </p:animEffect>
                                    <p:anim calcmode="lin" valueType="num">
                                      <p:cBhvr>
                                        <p:cTn id="28" dur="1000" fill="hold"/>
                                        <p:tgtEl>
                                          <p:spTgt spid="51"/>
                                        </p:tgtEl>
                                        <p:attrNameLst>
                                          <p:attrName>ppt_x</p:attrName>
                                        </p:attrNameLst>
                                      </p:cBhvr>
                                      <p:tavLst>
                                        <p:tav tm="0">
                                          <p:val>
                                            <p:strVal val="#ppt_x"/>
                                          </p:val>
                                        </p:tav>
                                        <p:tav tm="100000">
                                          <p:val>
                                            <p:strVal val="#ppt_x"/>
                                          </p:val>
                                        </p:tav>
                                      </p:tavLst>
                                    </p:anim>
                                    <p:anim calcmode="lin" valueType="num">
                                      <p:cBhvr>
                                        <p:cTn id="29" dur="1000" fill="hold"/>
                                        <p:tgtEl>
                                          <p:spTgt spid="51"/>
                                        </p:tgtEl>
                                        <p:attrNameLst>
                                          <p:attrName>ppt_y</p:attrName>
                                        </p:attrNameLst>
                                      </p:cBhvr>
                                      <p:tavLst>
                                        <p:tav tm="0">
                                          <p:val>
                                            <p:strVal val="#ppt_y+.1"/>
                                          </p:val>
                                        </p:tav>
                                        <p:tav tm="100000">
                                          <p:val>
                                            <p:strVal val="#ppt_y"/>
                                          </p:val>
                                        </p:tav>
                                      </p:tavLst>
                                    </p:anim>
                                  </p:childTnLst>
                                </p:cTn>
                              </p:par>
                            </p:childTnLst>
                          </p:cTn>
                        </p:par>
                        <p:par>
                          <p:cTn id="30" fill="hold">
                            <p:stCondLst>
                              <p:cond delay="3400"/>
                            </p:stCondLst>
                            <p:childTnLst>
                              <p:par>
                                <p:cTn id="31" presetID="2" presetClass="entr" presetSubtype="4"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ppt_x"/>
                                          </p:val>
                                        </p:tav>
                                        <p:tav tm="100000">
                                          <p:val>
                                            <p:strVal val="#ppt_x"/>
                                          </p:val>
                                        </p:tav>
                                      </p:tavLst>
                                    </p:anim>
                                    <p:anim calcmode="lin" valueType="num">
                                      <p:cBhvr additive="base">
                                        <p:cTn id="34" dur="500" fill="hold"/>
                                        <p:tgtEl>
                                          <p:spTgt spid="52"/>
                                        </p:tgtEl>
                                        <p:attrNameLst>
                                          <p:attrName>ppt_y</p:attrName>
                                        </p:attrNameLst>
                                      </p:cBhvr>
                                      <p:tavLst>
                                        <p:tav tm="0">
                                          <p:val>
                                            <p:strVal val="1+#ppt_h/2"/>
                                          </p:val>
                                        </p:tav>
                                        <p:tav tm="100000">
                                          <p:val>
                                            <p:strVal val="#ppt_y"/>
                                          </p:val>
                                        </p:tav>
                                      </p:tavLst>
                                    </p:anim>
                                  </p:childTnLst>
                                </p:cTn>
                              </p:par>
                            </p:childTnLst>
                          </p:cTn>
                        </p:par>
                        <p:par>
                          <p:cTn id="35" fill="hold">
                            <p:stCondLst>
                              <p:cond delay="3900"/>
                            </p:stCondLst>
                            <p:childTnLst>
                              <p:par>
                                <p:cTn id="36" presetID="47" presetClass="entr" presetSubtype="0"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anim calcmode="lin" valueType="num">
                                      <p:cBhvr>
                                        <p:cTn id="39" dur="1000" fill="hold"/>
                                        <p:tgtEl>
                                          <p:spTgt spid="53"/>
                                        </p:tgtEl>
                                        <p:attrNameLst>
                                          <p:attrName>ppt_x</p:attrName>
                                        </p:attrNameLst>
                                      </p:cBhvr>
                                      <p:tavLst>
                                        <p:tav tm="0">
                                          <p:val>
                                            <p:strVal val="#ppt_x"/>
                                          </p:val>
                                        </p:tav>
                                        <p:tav tm="100000">
                                          <p:val>
                                            <p:strVal val="#ppt_x"/>
                                          </p:val>
                                        </p:tav>
                                      </p:tavLst>
                                    </p:anim>
                                    <p:anim calcmode="lin" valueType="num">
                                      <p:cBhvr>
                                        <p:cTn id="40" dur="1000" fill="hold"/>
                                        <p:tgtEl>
                                          <p:spTgt spid="53"/>
                                        </p:tgtEl>
                                        <p:attrNameLst>
                                          <p:attrName>ppt_y</p:attrName>
                                        </p:attrNameLst>
                                      </p:cBhvr>
                                      <p:tavLst>
                                        <p:tav tm="0">
                                          <p:val>
                                            <p:strVal val="#ppt_y-.1"/>
                                          </p:val>
                                        </p:tav>
                                        <p:tav tm="100000">
                                          <p:val>
                                            <p:strVal val="#ppt_y"/>
                                          </p:val>
                                        </p:tav>
                                      </p:tavLst>
                                    </p:anim>
                                  </p:childTnLst>
                                </p:cTn>
                              </p:par>
                            </p:childTnLst>
                          </p:cTn>
                        </p:par>
                        <p:par>
                          <p:cTn id="41" fill="hold">
                            <p:stCondLst>
                              <p:cond delay="4900"/>
                            </p:stCondLst>
                            <p:childTnLst>
                              <p:par>
                                <p:cTn id="42" presetID="10" presetClass="entr" presetSubtype="0"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childTnLst>
                          </p:cTn>
                        </p:par>
                        <p:par>
                          <p:cTn id="45" fill="hold">
                            <p:stCondLst>
                              <p:cond delay="5400"/>
                            </p:stCondLst>
                            <p:childTnLst>
                              <p:par>
                                <p:cTn id="46" presetID="2" presetClass="entr" presetSubtype="4" fill="hold"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additive="base">
                                        <p:cTn id="48" dur="500" fill="hold"/>
                                        <p:tgtEl>
                                          <p:spTgt spid="61"/>
                                        </p:tgtEl>
                                        <p:attrNameLst>
                                          <p:attrName>ppt_x</p:attrName>
                                        </p:attrNameLst>
                                      </p:cBhvr>
                                      <p:tavLst>
                                        <p:tav tm="0">
                                          <p:val>
                                            <p:strVal val="#ppt_x"/>
                                          </p:val>
                                        </p:tav>
                                        <p:tav tm="100000">
                                          <p:val>
                                            <p:strVal val="#ppt_x"/>
                                          </p:val>
                                        </p:tav>
                                      </p:tavLst>
                                    </p:anim>
                                    <p:anim calcmode="lin" valueType="num">
                                      <p:cBhvr additive="base">
                                        <p:cTn id="49" dur="500" fill="hold"/>
                                        <p:tgtEl>
                                          <p:spTgt spid="61"/>
                                        </p:tgtEl>
                                        <p:attrNameLst>
                                          <p:attrName>ppt_y</p:attrName>
                                        </p:attrNameLst>
                                      </p:cBhvr>
                                      <p:tavLst>
                                        <p:tav tm="0">
                                          <p:val>
                                            <p:strVal val="1+#ppt_h/2"/>
                                          </p:val>
                                        </p:tav>
                                        <p:tav tm="100000">
                                          <p:val>
                                            <p:strVal val="#ppt_y"/>
                                          </p:val>
                                        </p:tav>
                                      </p:tavLst>
                                    </p:anim>
                                  </p:childTnLst>
                                </p:cTn>
                              </p:par>
                            </p:childTnLst>
                          </p:cTn>
                        </p:par>
                        <p:par>
                          <p:cTn id="50" fill="hold">
                            <p:stCondLst>
                              <p:cond delay="5900"/>
                            </p:stCondLst>
                            <p:childTnLst>
                              <p:par>
                                <p:cTn id="51" presetID="10" presetClass="entr" presetSubtype="0"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childTnLst>
                          </p:cTn>
                        </p:par>
                        <p:par>
                          <p:cTn id="54" fill="hold">
                            <p:stCondLst>
                              <p:cond delay="6400"/>
                            </p:stCondLst>
                            <p:childTnLst>
                              <p:par>
                                <p:cTn id="55" presetID="47" presetClass="entr" presetSubtype="0"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1000"/>
                                        <p:tgtEl>
                                          <p:spTgt spid="63"/>
                                        </p:tgtEl>
                                      </p:cBhvr>
                                    </p:animEffect>
                                    <p:anim calcmode="lin" valueType="num">
                                      <p:cBhvr>
                                        <p:cTn id="58" dur="1000" fill="hold"/>
                                        <p:tgtEl>
                                          <p:spTgt spid="63"/>
                                        </p:tgtEl>
                                        <p:attrNameLst>
                                          <p:attrName>ppt_x</p:attrName>
                                        </p:attrNameLst>
                                      </p:cBhvr>
                                      <p:tavLst>
                                        <p:tav tm="0">
                                          <p:val>
                                            <p:strVal val="#ppt_x"/>
                                          </p:val>
                                        </p:tav>
                                        <p:tav tm="100000">
                                          <p:val>
                                            <p:strVal val="#ppt_x"/>
                                          </p:val>
                                        </p:tav>
                                      </p:tavLst>
                                    </p:anim>
                                    <p:anim calcmode="lin" valueType="num">
                                      <p:cBhvr>
                                        <p:cTn id="59" dur="1000" fill="hold"/>
                                        <p:tgtEl>
                                          <p:spTgt spid="63"/>
                                        </p:tgtEl>
                                        <p:attrNameLst>
                                          <p:attrName>ppt_y</p:attrName>
                                        </p:attrNameLst>
                                      </p:cBhvr>
                                      <p:tavLst>
                                        <p:tav tm="0">
                                          <p:val>
                                            <p:strVal val="#ppt_y-.1"/>
                                          </p:val>
                                        </p:tav>
                                        <p:tav tm="100000">
                                          <p:val>
                                            <p:strVal val="#ppt_y"/>
                                          </p:val>
                                        </p:tav>
                                      </p:tavLst>
                                    </p:anim>
                                  </p:childTnLst>
                                </p:cTn>
                              </p:par>
                            </p:childTnLst>
                          </p:cTn>
                        </p:par>
                        <p:par>
                          <p:cTn id="60" fill="hold">
                            <p:stCondLst>
                              <p:cond delay="7400"/>
                            </p:stCondLst>
                            <p:childTnLst>
                              <p:par>
                                <p:cTn id="61" presetID="2" presetClass="entr" presetSubtype="4"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additive="base">
                                        <p:cTn id="63" dur="500" fill="hold"/>
                                        <p:tgtEl>
                                          <p:spTgt spid="70"/>
                                        </p:tgtEl>
                                        <p:attrNameLst>
                                          <p:attrName>ppt_x</p:attrName>
                                        </p:attrNameLst>
                                      </p:cBhvr>
                                      <p:tavLst>
                                        <p:tav tm="0">
                                          <p:val>
                                            <p:strVal val="#ppt_x"/>
                                          </p:val>
                                        </p:tav>
                                        <p:tav tm="100000">
                                          <p:val>
                                            <p:strVal val="#ppt_x"/>
                                          </p:val>
                                        </p:tav>
                                      </p:tavLst>
                                    </p:anim>
                                    <p:anim calcmode="lin" valueType="num">
                                      <p:cBhvr additive="base">
                                        <p:cTn id="64" dur="500" fill="hold"/>
                                        <p:tgtEl>
                                          <p:spTgt spid="70"/>
                                        </p:tgtEl>
                                        <p:attrNameLst>
                                          <p:attrName>ppt_y</p:attrName>
                                        </p:attrNameLst>
                                      </p:cBhvr>
                                      <p:tavLst>
                                        <p:tav tm="0">
                                          <p:val>
                                            <p:strVal val="1+#ppt_h/2"/>
                                          </p:val>
                                        </p:tav>
                                        <p:tav tm="100000">
                                          <p:val>
                                            <p:strVal val="#ppt_y"/>
                                          </p:val>
                                        </p:tav>
                                      </p:tavLst>
                                    </p:anim>
                                  </p:childTnLst>
                                </p:cTn>
                              </p:par>
                            </p:childTnLst>
                          </p:cTn>
                        </p:par>
                        <p:par>
                          <p:cTn id="65" fill="hold">
                            <p:stCondLst>
                              <p:cond delay="7900"/>
                            </p:stCondLst>
                            <p:childTnLst>
                              <p:par>
                                <p:cTn id="66" presetID="47"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fade">
                                      <p:cBhvr>
                                        <p:cTn id="68" dur="1000"/>
                                        <p:tgtEl>
                                          <p:spTgt spid="71"/>
                                        </p:tgtEl>
                                      </p:cBhvr>
                                    </p:animEffect>
                                    <p:anim calcmode="lin" valueType="num">
                                      <p:cBhvr>
                                        <p:cTn id="69" dur="1000" fill="hold"/>
                                        <p:tgtEl>
                                          <p:spTgt spid="71"/>
                                        </p:tgtEl>
                                        <p:attrNameLst>
                                          <p:attrName>ppt_x</p:attrName>
                                        </p:attrNameLst>
                                      </p:cBhvr>
                                      <p:tavLst>
                                        <p:tav tm="0">
                                          <p:val>
                                            <p:strVal val="#ppt_x"/>
                                          </p:val>
                                        </p:tav>
                                        <p:tav tm="100000">
                                          <p:val>
                                            <p:strVal val="#ppt_x"/>
                                          </p:val>
                                        </p:tav>
                                      </p:tavLst>
                                    </p:anim>
                                    <p:anim calcmode="lin" valueType="num">
                                      <p:cBhvr>
                                        <p:cTn id="70" dur="1000" fill="hold"/>
                                        <p:tgtEl>
                                          <p:spTgt spid="71"/>
                                        </p:tgtEl>
                                        <p:attrNameLst>
                                          <p:attrName>ppt_y</p:attrName>
                                        </p:attrNameLst>
                                      </p:cBhvr>
                                      <p:tavLst>
                                        <p:tav tm="0">
                                          <p:val>
                                            <p:strVal val="#ppt_y-.1"/>
                                          </p:val>
                                        </p:tav>
                                        <p:tav tm="100000">
                                          <p:val>
                                            <p:strVal val="#ppt_y"/>
                                          </p:val>
                                        </p:tav>
                                      </p:tavLst>
                                    </p:anim>
                                  </p:childTnLst>
                                </p:cTn>
                              </p:par>
                            </p:childTnLst>
                          </p:cTn>
                        </p:par>
                        <p:par>
                          <p:cTn id="71" fill="hold">
                            <p:stCondLst>
                              <p:cond delay="8900"/>
                            </p:stCondLst>
                            <p:childTnLst>
                              <p:par>
                                <p:cTn id="72" presetID="10" presetClass="entr" presetSubtype="0" fill="hold" grpId="0" nodeType="after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fade">
                                      <p:cBhvr>
                                        <p:cTn id="74" dur="500"/>
                                        <p:tgtEl>
                                          <p:spTgt spid="78"/>
                                        </p:tgtEl>
                                      </p:cBhvr>
                                    </p:animEffect>
                                  </p:childTnLst>
                                </p:cTn>
                              </p:par>
                            </p:childTnLst>
                          </p:cTn>
                        </p:par>
                        <p:par>
                          <p:cTn id="75" fill="hold">
                            <p:stCondLst>
                              <p:cond delay="9400"/>
                            </p:stCondLst>
                            <p:childTnLst>
                              <p:par>
                                <p:cTn id="76" presetID="2" presetClass="entr" presetSubtype="4" fill="hold" nodeType="afterEffect">
                                  <p:stCondLst>
                                    <p:cond delay="0"/>
                                  </p:stCondLst>
                                  <p:childTnLst>
                                    <p:set>
                                      <p:cBhvr>
                                        <p:cTn id="77" dur="1" fill="hold">
                                          <p:stCondLst>
                                            <p:cond delay="0"/>
                                          </p:stCondLst>
                                        </p:cTn>
                                        <p:tgtEl>
                                          <p:spTgt spid="79"/>
                                        </p:tgtEl>
                                        <p:attrNameLst>
                                          <p:attrName>style.visibility</p:attrName>
                                        </p:attrNameLst>
                                      </p:cBhvr>
                                      <p:to>
                                        <p:strVal val="visible"/>
                                      </p:to>
                                    </p:set>
                                    <p:anim calcmode="lin" valueType="num">
                                      <p:cBhvr additive="base">
                                        <p:cTn id="78" dur="500" fill="hold"/>
                                        <p:tgtEl>
                                          <p:spTgt spid="79"/>
                                        </p:tgtEl>
                                        <p:attrNameLst>
                                          <p:attrName>ppt_x</p:attrName>
                                        </p:attrNameLst>
                                      </p:cBhvr>
                                      <p:tavLst>
                                        <p:tav tm="0">
                                          <p:val>
                                            <p:strVal val="#ppt_x"/>
                                          </p:val>
                                        </p:tav>
                                        <p:tav tm="100000">
                                          <p:val>
                                            <p:strVal val="#ppt_x"/>
                                          </p:val>
                                        </p:tav>
                                      </p:tavLst>
                                    </p:anim>
                                    <p:anim calcmode="lin" valueType="num">
                                      <p:cBhvr additive="base">
                                        <p:cTn id="79"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1" grpId="0"/>
      <p:bldP spid="60" grpId="0"/>
      <p:bldP spid="62"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558</Words>
  <Application>Microsoft Office PowerPoint</Application>
  <PresentationFormat>شاشة عريضة</PresentationFormat>
  <Paragraphs>223</Paragraphs>
  <Slides>28</Slides>
  <Notes>0</Notes>
  <HiddenSlides>0</HiddenSlides>
  <MMClips>0</MMClips>
  <ScaleCrop>false</ScaleCrop>
  <HeadingPairs>
    <vt:vector size="6" baseType="variant">
      <vt:variant>
        <vt:lpstr>الخطوط المستخدمة</vt:lpstr>
      </vt:variant>
      <vt:variant>
        <vt:i4>13</vt:i4>
      </vt:variant>
      <vt:variant>
        <vt:lpstr>نسق</vt:lpstr>
      </vt:variant>
      <vt:variant>
        <vt:i4>2</vt:i4>
      </vt:variant>
      <vt:variant>
        <vt:lpstr>عناوين الشرائح</vt:lpstr>
      </vt:variant>
      <vt:variant>
        <vt:i4>28</vt:i4>
      </vt:variant>
    </vt:vector>
  </HeadingPairs>
  <TitlesOfParts>
    <vt:vector size="43" baseType="lpstr">
      <vt:lpstr>Adobe Fan Heiti Std B</vt:lpstr>
      <vt:lpstr>Arabic UI Display Heavy</vt:lpstr>
      <vt:lpstr>Arial</vt:lpstr>
      <vt:lpstr>Calibri</vt:lpstr>
      <vt:lpstr>Calibri Light</vt:lpstr>
      <vt:lpstr>Changa</vt:lpstr>
      <vt:lpstr>Hacen Liner Screen</vt:lpstr>
      <vt:lpstr>Roboto</vt:lpstr>
      <vt:lpstr>Simplified Arabic</vt:lpstr>
      <vt:lpstr>Symbol</vt:lpstr>
      <vt:lpstr>Tajawal</vt:lpstr>
      <vt:lpstr>Times New Roman</vt:lpstr>
      <vt:lpstr>Titillium Web</vt:lpstr>
      <vt:lpstr>Office Theme</vt:lpstr>
      <vt:lpstr>Custom Design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Tahni</dc:creator>
  <cp:lastModifiedBy>Adel</cp:lastModifiedBy>
  <cp:revision>33</cp:revision>
  <dcterms:created xsi:type="dcterms:W3CDTF">2020-11-09T09:24:55Z</dcterms:created>
  <dcterms:modified xsi:type="dcterms:W3CDTF">2020-12-02T11:39:56Z</dcterms:modified>
</cp:coreProperties>
</file>