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9" r:id="rId2"/>
    <p:sldId id="300" r:id="rId3"/>
    <p:sldId id="301" r:id="rId4"/>
    <p:sldId id="262" r:id="rId5"/>
    <p:sldId id="282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15D"/>
    <a:srgbClr val="BE5B0A"/>
    <a:srgbClr val="E78973"/>
    <a:srgbClr val="FFFF99"/>
    <a:srgbClr val="D9F876"/>
    <a:srgbClr val="FF5B5B"/>
    <a:srgbClr val="E664AE"/>
    <a:srgbClr val="F4BEDD"/>
    <a:srgbClr val="5F482F"/>
    <a:srgbClr val="ED9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6" autoAdjust="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08491-C658-4FFC-8D03-3E8FA2306E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888C-E1D8-49EE-A2A7-1DA12E92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E969-0E37-430E-84A0-A8E6028BF16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1.xml"/><Relationship Id="rId7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microsoft.com/office/2007/relationships/hdphoto" Target="../media/hdphoto2.wdp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3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1.xml"/><Relationship Id="rId7" Type="http://schemas.openxmlformats.org/officeDocument/2006/relationships/image" Target="../media/image1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A3386C3-358F-45B2-8AFD-E0B778F5F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17"/>
            <a:ext cx="9144000" cy="6858000"/>
          </a:xfrm>
          <a:prstGeom prst="rect">
            <a:avLst/>
          </a:prstGeom>
        </p:spPr>
      </p:pic>
      <p:sp>
        <p:nvSpPr>
          <p:cNvPr id="10" name="مربع نص 9">
            <a:hlinkClick r:id="rId3" action="ppaction://hlinksldjump"/>
            <a:extLst>
              <a:ext uri="{FF2B5EF4-FFF2-40B4-BE49-F238E27FC236}">
                <a16:creationId xmlns:a16="http://schemas.microsoft.com/office/drawing/2014/main" id="{5160CC5E-AD63-46DE-89F5-E986A6B75D07}"/>
              </a:ext>
            </a:extLst>
          </p:cNvPr>
          <p:cNvSpPr txBox="1"/>
          <p:nvPr/>
        </p:nvSpPr>
        <p:spPr>
          <a:xfrm>
            <a:off x="3048000" y="1080972"/>
            <a:ext cx="236220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القوانين الصفية</a:t>
            </a:r>
          </a:p>
        </p:txBody>
      </p:sp>
      <p:sp>
        <p:nvSpPr>
          <p:cNvPr id="12" name="مربع نص 11">
            <a:hlinkClick r:id="rId4" action="ppaction://hlinksldjump"/>
            <a:extLst>
              <a:ext uri="{FF2B5EF4-FFF2-40B4-BE49-F238E27FC236}">
                <a16:creationId xmlns:a16="http://schemas.microsoft.com/office/drawing/2014/main" id="{CF32A717-0819-4D75-8447-75462D7EA6AD}"/>
              </a:ext>
            </a:extLst>
          </p:cNvPr>
          <p:cNvSpPr txBox="1"/>
          <p:nvPr/>
        </p:nvSpPr>
        <p:spPr>
          <a:xfrm>
            <a:off x="3484493" y="1782114"/>
            <a:ext cx="268770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كيف تكون مميــزًا</a:t>
            </a:r>
          </a:p>
        </p:txBody>
      </p:sp>
      <p:sp>
        <p:nvSpPr>
          <p:cNvPr id="14" name="مربع نص 13">
            <a:hlinkClick r:id="rId5" action="ppaction://hlinksldjump"/>
            <a:extLst>
              <a:ext uri="{FF2B5EF4-FFF2-40B4-BE49-F238E27FC236}">
                <a16:creationId xmlns:a16="http://schemas.microsoft.com/office/drawing/2014/main" id="{F0BF49CA-704E-4F08-B7D4-A84679284E09}"/>
              </a:ext>
            </a:extLst>
          </p:cNvPr>
          <p:cNvSpPr txBox="1"/>
          <p:nvPr/>
        </p:nvSpPr>
        <p:spPr>
          <a:xfrm>
            <a:off x="4419600" y="2483256"/>
            <a:ext cx="2133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التعلم باللعب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676BA55-6E8B-4BD3-BDFF-F8A252A5E8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9799">
            <a:off x="5014448" y="773629"/>
            <a:ext cx="2438400" cy="188174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C00FE9-B04A-4CA2-8C5E-118A3D3FE4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240805"/>
            <a:ext cx="1143000" cy="114300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32301DD-0A46-4713-89D3-778CF5F0AD9C}"/>
              </a:ext>
            </a:extLst>
          </p:cNvPr>
          <p:cNvSpPr txBox="1"/>
          <p:nvPr/>
        </p:nvSpPr>
        <p:spPr>
          <a:xfrm>
            <a:off x="2074793" y="3971167"/>
            <a:ext cx="14097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chemeClr val="bg1"/>
                </a:solidFill>
                <a:cs typeface="PT Bold Heading" panose="02010400000000000000" pitchFamily="2" charset="-78"/>
              </a:rPr>
              <a:t>أهلًا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FDBD4A94-4573-4D9A-93CC-0FEEBCF874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A760C7-3539-402C-A842-1F00ACB90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2945"/>
            <a:ext cx="9144000" cy="7391400"/>
          </a:xfrm>
          <a:prstGeom prst="rect">
            <a:avLst/>
          </a:prstGeom>
        </p:spPr>
      </p:pic>
      <p:pic>
        <p:nvPicPr>
          <p:cNvPr id="5" name="صورة 4">
            <a:hlinkClick r:id="rId3" action="ppaction://hlinksldjump"/>
            <a:extLst>
              <a:ext uri="{FF2B5EF4-FFF2-40B4-BE49-F238E27FC236}">
                <a16:creationId xmlns:a16="http://schemas.microsoft.com/office/drawing/2014/main" id="{88FF56C2-D724-4F8E-A97E-F328FC4B96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334000"/>
            <a:ext cx="914400" cy="914400"/>
          </a:xfrm>
          <a:prstGeom prst="rect">
            <a:avLst/>
          </a:prstGeom>
        </p:spPr>
      </p:pic>
      <p:sp>
        <p:nvSpPr>
          <p:cNvPr id="7" name="مربع نص 6">
            <a:hlinkClick r:id="rId5" action="ppaction://hlinksldjump"/>
            <a:extLst>
              <a:ext uri="{FF2B5EF4-FFF2-40B4-BE49-F238E27FC236}">
                <a16:creationId xmlns:a16="http://schemas.microsoft.com/office/drawing/2014/main" id="{56B2F452-BD9F-4960-BC9F-D65807D869FC}"/>
              </a:ext>
            </a:extLst>
          </p:cNvPr>
          <p:cNvSpPr txBox="1"/>
          <p:nvPr/>
        </p:nvSpPr>
        <p:spPr>
          <a:xfrm>
            <a:off x="6248400" y="990600"/>
            <a:ext cx="2286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cs typeface="PT Bold Heading" panose="02010400000000000000" pitchFamily="2" charset="-78"/>
              </a:rPr>
              <a:t>القوانين الصفية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A8A8BB1-5E41-4BAD-83BE-2AC77376A2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286000"/>
            <a:ext cx="2095500" cy="14478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821FEED-1072-41FF-BA2A-74B83B6617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519" y="3276600"/>
            <a:ext cx="1981200" cy="19812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8BBE258-2CBF-4779-AB8F-AAE48AA6D0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630" y="3758317"/>
            <a:ext cx="1524000" cy="1524000"/>
          </a:xfrm>
          <a:prstGeom prst="rect">
            <a:avLst/>
          </a:prstGeom>
        </p:spPr>
      </p:pic>
      <p:sp>
        <p:nvSpPr>
          <p:cNvPr id="25" name="الحضور قبل الحصة الدراسية وعدم المغادرة إلا بعد انتهائها">
            <a:extLst>
              <a:ext uri="{FF2B5EF4-FFF2-40B4-BE49-F238E27FC236}">
                <a16:creationId xmlns:a16="http://schemas.microsoft.com/office/drawing/2014/main" id="{8AFE138F-7BFD-44F3-B9E6-4F6F7FC9C16D}"/>
              </a:ext>
            </a:extLst>
          </p:cNvPr>
          <p:cNvSpPr txBox="1"/>
          <p:nvPr/>
        </p:nvSpPr>
        <p:spPr>
          <a:xfrm>
            <a:off x="6103614" y="4000855"/>
            <a:ext cx="307964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الحضور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قبل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الحصة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endParaRPr lang="ar-SA"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وعدم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المغادرة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إلا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بانتهائها</a:t>
            </a:r>
            <a:endParaRPr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27" name="اغلاق المايك وعدم فتحه إلا بإذن المعلم">
            <a:extLst>
              <a:ext uri="{FF2B5EF4-FFF2-40B4-BE49-F238E27FC236}">
                <a16:creationId xmlns:a16="http://schemas.microsoft.com/office/drawing/2014/main" id="{17EE66A3-457E-4213-B759-783F32C2DDAE}"/>
              </a:ext>
            </a:extLst>
          </p:cNvPr>
          <p:cNvSpPr txBox="1"/>
          <p:nvPr/>
        </p:nvSpPr>
        <p:spPr>
          <a:xfrm>
            <a:off x="4643893" y="5334000"/>
            <a:ext cx="236132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اغلاق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المايك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وعدم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فتحه</a:t>
            </a:r>
            <a:endParaRPr lang="ar-SA"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/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إلا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بإذن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المعلم</a:t>
            </a:r>
            <a:endParaRPr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31" name="عدم الكتابة في دردشة الاجتماع إلا بإذن المعلم">
            <a:extLst>
              <a:ext uri="{FF2B5EF4-FFF2-40B4-BE49-F238E27FC236}">
                <a16:creationId xmlns:a16="http://schemas.microsoft.com/office/drawing/2014/main" id="{43CDB913-9B60-459B-9CAF-EE9B3AB7DEAE}"/>
              </a:ext>
            </a:extLst>
          </p:cNvPr>
          <p:cNvSpPr txBox="1"/>
          <p:nvPr/>
        </p:nvSpPr>
        <p:spPr>
          <a:xfrm>
            <a:off x="2462019" y="5288943"/>
            <a:ext cx="202434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عدم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الكتابة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في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دردشة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الاجتماع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إلا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بإذن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المعلم</a:t>
            </a:r>
            <a:endParaRPr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33" name="اغلاق المايك وعدم فتحه إلا بإذن المعلم">
            <a:extLst>
              <a:ext uri="{FF2B5EF4-FFF2-40B4-BE49-F238E27FC236}">
                <a16:creationId xmlns:a16="http://schemas.microsoft.com/office/drawing/2014/main" id="{6A10B3D6-1497-473B-BF87-1479D2DF09EC}"/>
              </a:ext>
            </a:extLst>
          </p:cNvPr>
          <p:cNvSpPr txBox="1"/>
          <p:nvPr/>
        </p:nvSpPr>
        <p:spPr>
          <a:xfrm>
            <a:off x="304800" y="4215105"/>
            <a:ext cx="236132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rtl="1">
              <a:lnSpc>
                <a:spcPct val="80000"/>
              </a:lnSpc>
              <a:defRPr sz="3700" spc="-74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اغلاق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المايك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وعدم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فتحه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endParaRPr lang="ar-SA"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/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إلا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بإذن</a:t>
            </a:r>
            <a:r>
              <a:rPr sz="20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0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المعلم</a:t>
            </a:r>
            <a:endParaRPr sz="20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pic>
        <p:nvPicPr>
          <p:cNvPr id="35" name="6BC120DD-B291-4A07-9762-4C6F82592F6A-L0-001.gif" descr="6BC120DD-B291-4A07-9762-4C6F82592F6A-L0-001.gif">
            <a:extLst>
              <a:ext uri="{FF2B5EF4-FFF2-40B4-BE49-F238E27FC236}">
                <a16:creationId xmlns:a16="http://schemas.microsoft.com/office/drawing/2014/main" id="{A6403C62-87FF-4BBD-BFB1-AD9A680A0008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0" y="2438400"/>
            <a:ext cx="1663219" cy="1472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50B40C9-9338-4569-BA2B-B8B69CC3D0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85" y="-60212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A760C7-3539-402C-A842-1F00ACB90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800"/>
            <a:ext cx="9144000" cy="7391400"/>
          </a:xfrm>
          <a:prstGeom prst="rect">
            <a:avLst/>
          </a:prstGeom>
        </p:spPr>
      </p:pic>
      <p:pic>
        <p:nvPicPr>
          <p:cNvPr id="2" name="صورة 1">
            <a:hlinkClick r:id="rId3" action="ppaction://hlinksldjump"/>
            <a:extLst>
              <a:ext uri="{FF2B5EF4-FFF2-40B4-BE49-F238E27FC236}">
                <a16:creationId xmlns:a16="http://schemas.microsoft.com/office/drawing/2014/main" id="{606E349B-F5EB-4D2A-A99D-55248ED457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10200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hlinkClick r:id="rId5" action="ppaction://hlinksldjump"/>
            <a:extLst>
              <a:ext uri="{FF2B5EF4-FFF2-40B4-BE49-F238E27FC236}">
                <a16:creationId xmlns:a16="http://schemas.microsoft.com/office/drawing/2014/main" id="{7EBDDF64-BA34-4B70-8947-3273680B5CCB}"/>
              </a:ext>
            </a:extLst>
          </p:cNvPr>
          <p:cNvSpPr txBox="1"/>
          <p:nvPr/>
        </p:nvSpPr>
        <p:spPr>
          <a:xfrm>
            <a:off x="5943600" y="838200"/>
            <a:ext cx="268770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cs typeface="PT Bold Heading" panose="02010400000000000000" pitchFamily="2" charset="-78"/>
              </a:rPr>
              <a:t>كيف تكون مميــزًا</a:t>
            </a:r>
          </a:p>
        </p:txBody>
      </p:sp>
      <p:pic>
        <p:nvPicPr>
          <p:cNvPr id="8" name="A127FDD1-89D8-4CF4-B1AE-486E4C718F6B-L0-001.gif" descr="A127FDD1-89D8-4CF4-B1AE-486E4C718F6B-L0-001.gif">
            <a:extLst>
              <a:ext uri="{FF2B5EF4-FFF2-40B4-BE49-F238E27FC236}">
                <a16:creationId xmlns:a16="http://schemas.microsoft.com/office/drawing/2014/main" id="{5B6A90F5-35BC-48EC-AB3B-B76E92B131FE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00200"/>
            <a:ext cx="2535451" cy="213351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حفظ الآيات الكريمة والأحاديث الشريفة">
            <a:extLst>
              <a:ext uri="{FF2B5EF4-FFF2-40B4-BE49-F238E27FC236}">
                <a16:creationId xmlns:a16="http://schemas.microsoft.com/office/drawing/2014/main" id="{93DD14F2-4E30-44B0-9DF6-FFBE9FC9ACBB}"/>
              </a:ext>
            </a:extLst>
          </p:cNvPr>
          <p:cNvSpPr txBox="1"/>
          <p:nvPr/>
        </p:nvSpPr>
        <p:spPr>
          <a:xfrm>
            <a:off x="324067" y="3657600"/>
            <a:ext cx="2954115" cy="145806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194786" rtl="1">
              <a:lnSpc>
                <a:spcPct val="80000"/>
              </a:lnSpc>
              <a:defRPr sz="4900" spc="-97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المراجعة اليومية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للدروس السابقة</a:t>
            </a:r>
            <a:endParaRPr sz="24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D8F855F-35B0-495F-83A3-E8B0FB4AE7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620" y="3200400"/>
            <a:ext cx="2843814" cy="15906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8A68598-82A0-4091-9CE4-17DDA1D120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215" y="1333500"/>
            <a:ext cx="2477927" cy="3733800"/>
          </a:xfrm>
          <a:prstGeom prst="rect">
            <a:avLst/>
          </a:prstGeom>
        </p:spPr>
      </p:pic>
      <p:sp>
        <p:nvSpPr>
          <p:cNvPr id="14" name="حل الواجبات وإرسالها في الموعد المحدد">
            <a:extLst>
              <a:ext uri="{FF2B5EF4-FFF2-40B4-BE49-F238E27FC236}">
                <a16:creationId xmlns:a16="http://schemas.microsoft.com/office/drawing/2014/main" id="{11ADD096-3FEF-4A4F-9940-C5EA2F11DFA3}"/>
              </a:ext>
            </a:extLst>
          </p:cNvPr>
          <p:cNvSpPr txBox="1"/>
          <p:nvPr/>
        </p:nvSpPr>
        <p:spPr>
          <a:xfrm>
            <a:off x="6094528" y="3851061"/>
            <a:ext cx="2963805" cy="107114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365469" rtl="1">
              <a:lnSpc>
                <a:spcPct val="80000"/>
              </a:lnSpc>
              <a:defRPr sz="5600" spc="-112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حل</a:t>
            </a:r>
            <a:r>
              <a:rPr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الواجبات</a:t>
            </a:r>
            <a:r>
              <a:rPr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وإرسالها</a:t>
            </a:r>
            <a:r>
              <a:rPr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endParaRPr lang="ar-SA" sz="2400" dirty="0">
              <a:solidFill>
                <a:schemeClr val="bg1"/>
              </a:solidFill>
              <a:cs typeface="PT Bold Heading" panose="02010400000000000000" pitchFamily="2" charset="-78"/>
            </a:endParaRPr>
          </a:p>
          <a:p>
            <a:pPr algn="ctr"/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في</a:t>
            </a:r>
            <a:r>
              <a:rPr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الموعد</a:t>
            </a:r>
            <a:r>
              <a:rPr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bg1"/>
                </a:solidFill>
                <a:cs typeface="PT Bold Heading" panose="02010400000000000000" pitchFamily="2" charset="-78"/>
              </a:rPr>
              <a:t>المحدد</a:t>
            </a:r>
            <a:endParaRPr sz="24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5" name="المشاركة والتفاعل أثناء الحصة">
            <a:extLst>
              <a:ext uri="{FF2B5EF4-FFF2-40B4-BE49-F238E27FC236}">
                <a16:creationId xmlns:a16="http://schemas.microsoft.com/office/drawing/2014/main" id="{0EF7064D-B6BD-4355-AB10-C2C16E089849}"/>
              </a:ext>
            </a:extLst>
          </p:cNvPr>
          <p:cNvSpPr txBox="1">
            <a:spLocks/>
          </p:cNvSpPr>
          <p:nvPr/>
        </p:nvSpPr>
        <p:spPr>
          <a:xfrm>
            <a:off x="3344710" y="4820892"/>
            <a:ext cx="2555889" cy="1545011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 defTabSz="1365469" rtl="1" eaLnBrk="1" latinLnBrk="0" hangingPunct="1"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المشاركة والتفاعل</a:t>
            </a:r>
            <a:b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</a:br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 أثناء الحصة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BB9A719-26DA-46D1-8C36-A17BD6E925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  <p:bldP spid="14" grpId="0" advAuto="0"/>
      <p:bldP spid="15" grpId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585E404-8B14-4724-B16E-0B5527E5DD8A}"/>
              </a:ext>
            </a:extLst>
          </p:cNvPr>
          <p:cNvSpPr/>
          <p:nvPr/>
        </p:nvSpPr>
        <p:spPr>
          <a:xfrm>
            <a:off x="609600" y="58154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7919707-FF3A-44A1-B849-7E4DE060B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8800"/>
            <a:ext cx="7620000" cy="4447652"/>
          </a:xfrm>
          <a:prstGeom prst="rect">
            <a:avLst/>
          </a:prstGeom>
        </p:spPr>
      </p:pic>
      <p:sp>
        <p:nvSpPr>
          <p:cNvPr id="3" name="شكل بيضاوي 2">
            <a:hlinkClick r:id="rId3" action="ppaction://hlinksldjump"/>
            <a:extLst>
              <a:ext uri="{FF2B5EF4-FFF2-40B4-BE49-F238E27FC236}">
                <a16:creationId xmlns:a16="http://schemas.microsoft.com/office/drawing/2014/main" id="{60774B27-9EAD-43A5-8BE2-CF957E0572B4}"/>
              </a:ext>
            </a:extLst>
          </p:cNvPr>
          <p:cNvSpPr/>
          <p:nvPr/>
        </p:nvSpPr>
        <p:spPr>
          <a:xfrm>
            <a:off x="4267200" y="1905000"/>
            <a:ext cx="7620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hlinkClick r:id="rId4" action="ppaction://hlinksldjump"/>
            <a:extLst>
              <a:ext uri="{FF2B5EF4-FFF2-40B4-BE49-F238E27FC236}">
                <a16:creationId xmlns:a16="http://schemas.microsoft.com/office/drawing/2014/main" id="{56B7AA09-971A-42E8-91B3-20C076D8489F}"/>
              </a:ext>
            </a:extLst>
          </p:cNvPr>
          <p:cNvSpPr/>
          <p:nvPr/>
        </p:nvSpPr>
        <p:spPr>
          <a:xfrm>
            <a:off x="2895600" y="2438400"/>
            <a:ext cx="6858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hlinkClick r:id="rId5" action="ppaction://hlinksldjump"/>
            <a:extLst>
              <a:ext uri="{FF2B5EF4-FFF2-40B4-BE49-F238E27FC236}">
                <a16:creationId xmlns:a16="http://schemas.microsoft.com/office/drawing/2014/main" id="{A7D178C4-35C2-44AF-A2AE-7928CC3AE43D}"/>
              </a:ext>
            </a:extLst>
          </p:cNvPr>
          <p:cNvSpPr/>
          <p:nvPr/>
        </p:nvSpPr>
        <p:spPr>
          <a:xfrm>
            <a:off x="1828800" y="3276600"/>
            <a:ext cx="7620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hlinkClick r:id="rId6" action="ppaction://hlinksldjump"/>
            <a:extLst>
              <a:ext uri="{FF2B5EF4-FFF2-40B4-BE49-F238E27FC236}">
                <a16:creationId xmlns:a16="http://schemas.microsoft.com/office/drawing/2014/main" id="{BE75328B-61FD-436D-9C72-85FF851BBD3C}"/>
              </a:ext>
            </a:extLst>
          </p:cNvPr>
          <p:cNvSpPr/>
          <p:nvPr/>
        </p:nvSpPr>
        <p:spPr>
          <a:xfrm>
            <a:off x="5715000" y="2362200"/>
            <a:ext cx="7620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hlinkClick r:id="rId7" action="ppaction://hlinksldjump"/>
            <a:extLst>
              <a:ext uri="{FF2B5EF4-FFF2-40B4-BE49-F238E27FC236}">
                <a16:creationId xmlns:a16="http://schemas.microsoft.com/office/drawing/2014/main" id="{EFA7D2CB-1ABA-4B20-B59E-88A763B0E27E}"/>
              </a:ext>
            </a:extLst>
          </p:cNvPr>
          <p:cNvSpPr/>
          <p:nvPr/>
        </p:nvSpPr>
        <p:spPr>
          <a:xfrm>
            <a:off x="6781800" y="3276600"/>
            <a:ext cx="7620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hlinkClick r:id="rId8" action="ppaction://hlinksldjump"/>
            <a:extLst>
              <a:ext uri="{FF2B5EF4-FFF2-40B4-BE49-F238E27FC236}">
                <a16:creationId xmlns:a16="http://schemas.microsoft.com/office/drawing/2014/main" id="{9B724230-8765-4A85-9075-81E6E3A959CE}"/>
              </a:ext>
            </a:extLst>
          </p:cNvPr>
          <p:cNvSpPr txBox="1"/>
          <p:nvPr/>
        </p:nvSpPr>
        <p:spPr>
          <a:xfrm>
            <a:off x="5943600" y="869603"/>
            <a:ext cx="251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التعلم باللعب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22B7FAA-E327-4695-8F69-0F724EECFD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BCBC677-65BC-4E48-A3B0-9F58C3113B02}"/>
              </a:ext>
            </a:extLst>
          </p:cNvPr>
          <p:cNvSpPr/>
          <p:nvPr/>
        </p:nvSpPr>
        <p:spPr>
          <a:xfrm>
            <a:off x="609600" y="58154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0BB699D-87F2-420A-AA6A-AD7112A815C8}"/>
              </a:ext>
            </a:extLst>
          </p:cNvPr>
          <p:cNvGrpSpPr/>
          <p:nvPr/>
        </p:nvGrpSpPr>
        <p:grpSpPr>
          <a:xfrm>
            <a:off x="8839200" y="7505207"/>
            <a:ext cx="4346112" cy="3848591"/>
            <a:chOff x="8839200" y="7581020"/>
            <a:chExt cx="4346112" cy="407758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D8A70F56-CDC2-4A7F-8D7E-463198572449}"/>
                </a:ext>
              </a:extLst>
            </p:cNvPr>
            <p:cNvSpPr/>
            <p:nvPr/>
          </p:nvSpPr>
          <p:spPr>
            <a:xfrm>
              <a:off x="8839200" y="7924800"/>
              <a:ext cx="4346112" cy="3733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1C79C869-DA28-41A9-B328-7F8F5D685CE9}"/>
                </a:ext>
              </a:extLst>
            </p:cNvPr>
            <p:cNvSpPr/>
            <p:nvPr/>
          </p:nvSpPr>
          <p:spPr>
            <a:xfrm>
              <a:off x="12226497" y="7581020"/>
              <a:ext cx="625771" cy="1252025"/>
            </a:xfrm>
            <a:custGeom>
              <a:avLst/>
              <a:gdLst>
                <a:gd name="connsiteX0" fmla="*/ 182880 w 661181"/>
                <a:gd name="connsiteY0" fmla="*/ 1252025 h 1252025"/>
                <a:gd name="connsiteX1" fmla="*/ 0 w 661181"/>
                <a:gd name="connsiteY1" fmla="*/ 618979 h 1252025"/>
                <a:gd name="connsiteX2" fmla="*/ 140677 w 661181"/>
                <a:gd name="connsiteY2" fmla="*/ 0 h 1252025"/>
                <a:gd name="connsiteX3" fmla="*/ 661181 w 661181"/>
                <a:gd name="connsiteY3" fmla="*/ 84406 h 1252025"/>
                <a:gd name="connsiteX4" fmla="*/ 182880 w 661181"/>
                <a:gd name="connsiteY4" fmla="*/ 1252025 h 1252025"/>
                <a:gd name="connsiteX0" fmla="*/ 42203 w 520504"/>
                <a:gd name="connsiteY0" fmla="*/ 1252025 h 1252025"/>
                <a:gd name="connsiteX1" fmla="*/ 0 w 520504"/>
                <a:gd name="connsiteY1" fmla="*/ 0 h 1252025"/>
                <a:gd name="connsiteX2" fmla="*/ 520504 w 520504"/>
                <a:gd name="connsiteY2" fmla="*/ 84406 h 1252025"/>
                <a:gd name="connsiteX3" fmla="*/ 42203 w 520504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71" h="1252025">
                  <a:moveTo>
                    <a:pt x="147470" y="1252025"/>
                  </a:moveTo>
                  <a:cubicBezTo>
                    <a:pt x="133402" y="834683"/>
                    <a:pt x="-147951" y="459545"/>
                    <a:pt x="105267" y="0"/>
                  </a:cubicBezTo>
                  <a:lnTo>
                    <a:pt x="625771" y="84406"/>
                  </a:lnTo>
                  <a:cubicBezTo>
                    <a:pt x="156848" y="417341"/>
                    <a:pt x="306904" y="862819"/>
                    <a:pt x="147470" y="125202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مربع نص 41">
            <a:extLst>
              <a:ext uri="{FF2B5EF4-FFF2-40B4-BE49-F238E27FC236}">
                <a16:creationId xmlns:a16="http://schemas.microsoft.com/office/drawing/2014/main" id="{9F38786F-E855-42BF-AB2D-0ADB47D52DBD}"/>
              </a:ext>
            </a:extLst>
          </p:cNvPr>
          <p:cNvSpPr txBox="1"/>
          <p:nvPr/>
        </p:nvSpPr>
        <p:spPr>
          <a:xfrm>
            <a:off x="1752600" y="3048000"/>
            <a:ext cx="40939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+mj-lt"/>
                <a:cs typeface="AL-Mohanad" pitchFamily="2" charset="-78"/>
              </a:rPr>
              <a:t>السؤال للون الأزرق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B0F35444-4D1A-49A3-8481-61CC28E9DDD9}"/>
              </a:ext>
            </a:extLst>
          </p:cNvPr>
          <p:cNvGrpSpPr/>
          <p:nvPr/>
        </p:nvGrpSpPr>
        <p:grpSpPr>
          <a:xfrm>
            <a:off x="457200" y="6400800"/>
            <a:ext cx="8001000" cy="7029238"/>
            <a:chOff x="533400" y="7753562"/>
            <a:chExt cx="8001000" cy="7029238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FF775C58-71B7-40F5-A1D0-4B96B0CB6F5F}"/>
                </a:ext>
              </a:extLst>
            </p:cNvPr>
            <p:cNvGrpSpPr/>
            <p:nvPr/>
          </p:nvGrpSpPr>
          <p:grpSpPr>
            <a:xfrm>
              <a:off x="533400" y="9992810"/>
              <a:ext cx="2286000" cy="4789990"/>
              <a:chOff x="1295400" y="2514600"/>
              <a:chExt cx="2286000" cy="4789990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1F9F39CA-5DEF-4611-977C-1ABF6711D2CE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1614559E-170B-4792-A315-2D78355BD830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2">
                <a:extLst>
                  <a:ext uri="{FF2B5EF4-FFF2-40B4-BE49-F238E27FC236}">
                    <a16:creationId xmlns:a16="http://schemas.microsoft.com/office/drawing/2014/main" id="{2F8D15BA-5565-49CB-AA91-23FB6CE56B46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3BEBCF94-5751-451C-AC2D-21E6E1EE31B3}"/>
                </a:ext>
              </a:extLst>
            </p:cNvPr>
            <p:cNvGrpSpPr/>
            <p:nvPr/>
          </p:nvGrpSpPr>
          <p:grpSpPr>
            <a:xfrm>
              <a:off x="2822345" y="8864279"/>
              <a:ext cx="1524000" cy="3403921"/>
              <a:chOff x="1295400" y="2514600"/>
              <a:chExt cx="2286000" cy="4789990"/>
            </a:xfrm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F9E67E11-403A-4DE7-9E9D-08E7565EF198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812E809D-14F1-4840-B4CB-77FE5957781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0266A3B3-AE13-47F4-8799-02F541D87872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F23224E1-1B8D-4499-A7B6-106E977E9635}"/>
                </a:ext>
              </a:extLst>
            </p:cNvPr>
            <p:cNvGrpSpPr/>
            <p:nvPr/>
          </p:nvGrpSpPr>
          <p:grpSpPr>
            <a:xfrm>
              <a:off x="4648199" y="9726603"/>
              <a:ext cx="2057401" cy="4318321"/>
              <a:chOff x="1295400" y="2514600"/>
              <a:chExt cx="2286000" cy="4789990"/>
            </a:xfrm>
          </p:grpSpPr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0336899D-E888-44A8-961E-8A8BE0E54306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1EBE05AD-A7F5-4D8C-9CA3-177B523BFE28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16C0996-FD32-4E20-A9FE-AD9771855B01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51EE88F5-BFCD-4DBD-8E8E-F4F6BE4005FB}"/>
                </a:ext>
              </a:extLst>
            </p:cNvPr>
            <p:cNvGrpSpPr/>
            <p:nvPr/>
          </p:nvGrpSpPr>
          <p:grpSpPr>
            <a:xfrm>
              <a:off x="7086599" y="7753562"/>
              <a:ext cx="1447801" cy="3140884"/>
              <a:chOff x="1295400" y="2514600"/>
              <a:chExt cx="2286000" cy="4789990"/>
            </a:xfrm>
          </p:grpSpPr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476A5AE-9DF1-48EA-A478-2F8A0FC19B1C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64BED416-43E4-443A-8D06-EBCC741B5C25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04B15FD-A3EE-474D-8FBB-C49184DF21FD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مربع نص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2CDDBA-3E0F-4F1F-BE70-773376A0616E}"/>
              </a:ext>
            </a:extLst>
          </p:cNvPr>
          <p:cNvSpPr txBox="1"/>
          <p:nvPr/>
        </p:nvSpPr>
        <p:spPr>
          <a:xfrm>
            <a:off x="990600" y="5181600"/>
            <a:ext cx="1295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latin typeface="+mj-lt"/>
              </a:rPr>
              <a:t>عودة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5ADA474-F05E-4475-A9C0-02F95357C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635 -1.6525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8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BCBC677-65BC-4E48-A3B0-9F58C3113B02}"/>
              </a:ext>
            </a:extLst>
          </p:cNvPr>
          <p:cNvSpPr/>
          <p:nvPr/>
        </p:nvSpPr>
        <p:spPr>
          <a:xfrm>
            <a:off x="513717" y="56249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0BB699D-87F2-420A-AA6A-AD7112A815C8}"/>
              </a:ext>
            </a:extLst>
          </p:cNvPr>
          <p:cNvGrpSpPr/>
          <p:nvPr/>
        </p:nvGrpSpPr>
        <p:grpSpPr>
          <a:xfrm>
            <a:off x="8839202" y="8132478"/>
            <a:ext cx="4151018" cy="3221320"/>
            <a:chOff x="8839200" y="7581020"/>
            <a:chExt cx="4346112" cy="407758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D8A70F56-CDC2-4A7F-8D7E-463198572449}"/>
                </a:ext>
              </a:extLst>
            </p:cNvPr>
            <p:cNvSpPr/>
            <p:nvPr/>
          </p:nvSpPr>
          <p:spPr>
            <a:xfrm>
              <a:off x="8839200" y="7924800"/>
              <a:ext cx="4346112" cy="3733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1C79C869-DA28-41A9-B328-7F8F5D685CE9}"/>
                </a:ext>
              </a:extLst>
            </p:cNvPr>
            <p:cNvSpPr/>
            <p:nvPr/>
          </p:nvSpPr>
          <p:spPr>
            <a:xfrm>
              <a:off x="12226497" y="7581020"/>
              <a:ext cx="625771" cy="1252025"/>
            </a:xfrm>
            <a:custGeom>
              <a:avLst/>
              <a:gdLst>
                <a:gd name="connsiteX0" fmla="*/ 182880 w 661181"/>
                <a:gd name="connsiteY0" fmla="*/ 1252025 h 1252025"/>
                <a:gd name="connsiteX1" fmla="*/ 0 w 661181"/>
                <a:gd name="connsiteY1" fmla="*/ 618979 h 1252025"/>
                <a:gd name="connsiteX2" fmla="*/ 140677 w 661181"/>
                <a:gd name="connsiteY2" fmla="*/ 0 h 1252025"/>
                <a:gd name="connsiteX3" fmla="*/ 661181 w 661181"/>
                <a:gd name="connsiteY3" fmla="*/ 84406 h 1252025"/>
                <a:gd name="connsiteX4" fmla="*/ 182880 w 661181"/>
                <a:gd name="connsiteY4" fmla="*/ 1252025 h 1252025"/>
                <a:gd name="connsiteX0" fmla="*/ 42203 w 520504"/>
                <a:gd name="connsiteY0" fmla="*/ 1252025 h 1252025"/>
                <a:gd name="connsiteX1" fmla="*/ 0 w 520504"/>
                <a:gd name="connsiteY1" fmla="*/ 0 h 1252025"/>
                <a:gd name="connsiteX2" fmla="*/ 520504 w 520504"/>
                <a:gd name="connsiteY2" fmla="*/ 84406 h 1252025"/>
                <a:gd name="connsiteX3" fmla="*/ 42203 w 520504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71" h="1252025">
                  <a:moveTo>
                    <a:pt x="147470" y="1252025"/>
                  </a:moveTo>
                  <a:cubicBezTo>
                    <a:pt x="133402" y="834683"/>
                    <a:pt x="-147951" y="459545"/>
                    <a:pt x="105267" y="0"/>
                  </a:cubicBezTo>
                  <a:lnTo>
                    <a:pt x="625771" y="84406"/>
                  </a:lnTo>
                  <a:cubicBezTo>
                    <a:pt x="156848" y="417341"/>
                    <a:pt x="306904" y="862819"/>
                    <a:pt x="147470" y="125202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مربع نص 41">
            <a:extLst>
              <a:ext uri="{FF2B5EF4-FFF2-40B4-BE49-F238E27FC236}">
                <a16:creationId xmlns:a16="http://schemas.microsoft.com/office/drawing/2014/main" id="{9F38786F-E855-42BF-AB2D-0ADB47D52DBD}"/>
              </a:ext>
            </a:extLst>
          </p:cNvPr>
          <p:cNvSpPr txBox="1"/>
          <p:nvPr/>
        </p:nvSpPr>
        <p:spPr>
          <a:xfrm>
            <a:off x="1905000" y="3124200"/>
            <a:ext cx="40939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+mj-lt"/>
                <a:cs typeface="AL-Mohanad" pitchFamily="2" charset="-78"/>
              </a:rPr>
              <a:t>السؤال للون الأحمر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A9A00F3D-1998-4C61-ABAD-6FB46205448C}"/>
              </a:ext>
            </a:extLst>
          </p:cNvPr>
          <p:cNvGrpSpPr/>
          <p:nvPr/>
        </p:nvGrpSpPr>
        <p:grpSpPr>
          <a:xfrm>
            <a:off x="457200" y="6400800"/>
            <a:ext cx="8001000" cy="7029238"/>
            <a:chOff x="533400" y="7753562"/>
            <a:chExt cx="8001000" cy="702923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F0EC7301-B2A5-4737-AF91-2A9087D596C4}"/>
                </a:ext>
              </a:extLst>
            </p:cNvPr>
            <p:cNvGrpSpPr/>
            <p:nvPr/>
          </p:nvGrpSpPr>
          <p:grpSpPr>
            <a:xfrm>
              <a:off x="533400" y="9992810"/>
              <a:ext cx="2286000" cy="4789990"/>
              <a:chOff x="1295400" y="2514600"/>
              <a:chExt cx="2286000" cy="478999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7EFB1285-53B7-4B94-90D8-3C0DFDF10A7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">
                <a:extLst>
                  <a:ext uri="{FF2B5EF4-FFF2-40B4-BE49-F238E27FC236}">
                    <a16:creationId xmlns:a16="http://schemas.microsoft.com/office/drawing/2014/main" id="{B0C953E9-62A0-4EE9-9E8E-244814DCB8F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">
                <a:extLst>
                  <a:ext uri="{FF2B5EF4-FFF2-40B4-BE49-F238E27FC236}">
                    <a16:creationId xmlns:a16="http://schemas.microsoft.com/office/drawing/2014/main" id="{D2E43EF8-6162-4D5D-9AD5-740474657DB4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B8FB27-3A5C-4994-830B-F795E510B31D}"/>
                </a:ext>
              </a:extLst>
            </p:cNvPr>
            <p:cNvGrpSpPr/>
            <p:nvPr/>
          </p:nvGrpSpPr>
          <p:grpSpPr>
            <a:xfrm>
              <a:off x="2822345" y="8864279"/>
              <a:ext cx="1524000" cy="3403921"/>
              <a:chOff x="1295400" y="2514600"/>
              <a:chExt cx="2286000" cy="4789990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41A539-3C15-4232-A84B-E7BDC568AE0F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816EAF04-D9DF-4B8E-9275-86E1F0DAAD64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C65966-75F3-4CF6-918B-6A455E03C6BE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372E9082-EAC2-4CB4-8522-2D63DA8CDA6B}"/>
                </a:ext>
              </a:extLst>
            </p:cNvPr>
            <p:cNvGrpSpPr/>
            <p:nvPr/>
          </p:nvGrpSpPr>
          <p:grpSpPr>
            <a:xfrm>
              <a:off x="4648199" y="9726603"/>
              <a:ext cx="2057401" cy="4318321"/>
              <a:chOff x="1295400" y="2514600"/>
              <a:chExt cx="2286000" cy="478999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4267FA8A-3934-49F0-B3A2-E5A2243E1B1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28F686EF-100D-4205-8EAD-9DE6580CA30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5DA88905-AD75-4441-AFC6-AD5C208CAA2F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F7864FD1-DC58-47BD-A4B6-E536D75FD849}"/>
                </a:ext>
              </a:extLst>
            </p:cNvPr>
            <p:cNvGrpSpPr/>
            <p:nvPr/>
          </p:nvGrpSpPr>
          <p:grpSpPr>
            <a:xfrm>
              <a:off x="7086599" y="7753562"/>
              <a:ext cx="1447801" cy="3140884"/>
              <a:chOff x="1295400" y="2514600"/>
              <a:chExt cx="2286000" cy="478999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A9EB4E7C-C1F1-4719-B78F-6F30557D6BCE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6370D2F-2861-46A8-A306-18967A406C06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FF5B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1E1EFC0-EB1A-436F-A824-6B28DADCF768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FF5B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مربع نص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72B812-63AD-4974-B8FE-DC0D13D3E193}"/>
              </a:ext>
            </a:extLst>
          </p:cNvPr>
          <p:cNvSpPr txBox="1"/>
          <p:nvPr/>
        </p:nvSpPr>
        <p:spPr>
          <a:xfrm>
            <a:off x="990600" y="5181600"/>
            <a:ext cx="1295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latin typeface="+mj-lt"/>
              </a:rPr>
              <a:t>عودة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13ED52F-B36C-4E0C-83AB-808EA6AAC9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635 -1.6525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8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BCBC677-65BC-4E48-A3B0-9F58C3113B02}"/>
              </a:ext>
            </a:extLst>
          </p:cNvPr>
          <p:cNvSpPr/>
          <p:nvPr/>
        </p:nvSpPr>
        <p:spPr>
          <a:xfrm>
            <a:off x="513717" y="56249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8A70F56-CDC2-4A7F-8D7E-463198572449}"/>
              </a:ext>
            </a:extLst>
          </p:cNvPr>
          <p:cNvSpPr/>
          <p:nvPr/>
        </p:nvSpPr>
        <p:spPr>
          <a:xfrm>
            <a:off x="8839202" y="8404066"/>
            <a:ext cx="4151018" cy="29497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ربع نص 41">
            <a:extLst>
              <a:ext uri="{FF2B5EF4-FFF2-40B4-BE49-F238E27FC236}">
                <a16:creationId xmlns:a16="http://schemas.microsoft.com/office/drawing/2014/main" id="{9F38786F-E855-42BF-AB2D-0ADB47D52DBD}"/>
              </a:ext>
            </a:extLst>
          </p:cNvPr>
          <p:cNvSpPr txBox="1"/>
          <p:nvPr/>
        </p:nvSpPr>
        <p:spPr>
          <a:xfrm>
            <a:off x="1905000" y="3124200"/>
            <a:ext cx="40939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+mj-lt"/>
                <a:cs typeface="AL-Mohanad" pitchFamily="2" charset="-78"/>
              </a:rPr>
              <a:t>السؤال للون الأخضر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A9A00F3D-1998-4C61-ABAD-6FB46205448C}"/>
              </a:ext>
            </a:extLst>
          </p:cNvPr>
          <p:cNvGrpSpPr/>
          <p:nvPr/>
        </p:nvGrpSpPr>
        <p:grpSpPr>
          <a:xfrm>
            <a:off x="457200" y="6400800"/>
            <a:ext cx="8001000" cy="7029238"/>
            <a:chOff x="533400" y="7753562"/>
            <a:chExt cx="8001000" cy="702923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F0EC7301-B2A5-4737-AF91-2A9087D596C4}"/>
                </a:ext>
              </a:extLst>
            </p:cNvPr>
            <p:cNvGrpSpPr/>
            <p:nvPr/>
          </p:nvGrpSpPr>
          <p:grpSpPr>
            <a:xfrm>
              <a:off x="533400" y="9992810"/>
              <a:ext cx="2286000" cy="4789990"/>
              <a:chOff x="1295400" y="2514600"/>
              <a:chExt cx="2286000" cy="478999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7EFB1285-53B7-4B94-90D8-3C0DFDF10A7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">
                <a:extLst>
                  <a:ext uri="{FF2B5EF4-FFF2-40B4-BE49-F238E27FC236}">
                    <a16:creationId xmlns:a16="http://schemas.microsoft.com/office/drawing/2014/main" id="{B0C953E9-62A0-4EE9-9E8E-244814DCB8F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">
                <a:extLst>
                  <a:ext uri="{FF2B5EF4-FFF2-40B4-BE49-F238E27FC236}">
                    <a16:creationId xmlns:a16="http://schemas.microsoft.com/office/drawing/2014/main" id="{D2E43EF8-6162-4D5D-9AD5-740474657DB4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B8FB27-3A5C-4994-830B-F795E510B31D}"/>
                </a:ext>
              </a:extLst>
            </p:cNvPr>
            <p:cNvGrpSpPr/>
            <p:nvPr/>
          </p:nvGrpSpPr>
          <p:grpSpPr>
            <a:xfrm>
              <a:off x="2822345" y="8864279"/>
              <a:ext cx="1524000" cy="3403921"/>
              <a:chOff x="1295400" y="2514600"/>
              <a:chExt cx="2286000" cy="4789990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41A539-3C15-4232-A84B-E7BDC568AE0F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816EAF04-D9DF-4B8E-9275-86E1F0DAAD64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C65966-75F3-4CF6-918B-6A455E03C6BE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372E9082-EAC2-4CB4-8522-2D63DA8CDA6B}"/>
                </a:ext>
              </a:extLst>
            </p:cNvPr>
            <p:cNvGrpSpPr/>
            <p:nvPr/>
          </p:nvGrpSpPr>
          <p:grpSpPr>
            <a:xfrm>
              <a:off x="4648199" y="9726603"/>
              <a:ext cx="2057401" cy="4318321"/>
              <a:chOff x="1295400" y="2514600"/>
              <a:chExt cx="2286000" cy="478999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4267FA8A-3934-49F0-B3A2-E5A2243E1B1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28F686EF-100D-4205-8EAD-9DE6580CA30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5DA88905-AD75-4441-AFC6-AD5C208CAA2F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F7864FD1-DC58-47BD-A4B6-E536D75FD849}"/>
                </a:ext>
              </a:extLst>
            </p:cNvPr>
            <p:cNvGrpSpPr/>
            <p:nvPr/>
          </p:nvGrpSpPr>
          <p:grpSpPr>
            <a:xfrm>
              <a:off x="7086599" y="7753562"/>
              <a:ext cx="1447801" cy="3140884"/>
              <a:chOff x="1295400" y="2514600"/>
              <a:chExt cx="2286000" cy="478999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A9EB4E7C-C1F1-4719-B78F-6F30557D6BCE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6370D2F-2861-46A8-A306-18967A406C06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1E1EFC0-EB1A-436F-A824-6B28DADCF768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مربع نص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4F5CE8-F50F-4061-85AC-CDCF941871E1}"/>
              </a:ext>
            </a:extLst>
          </p:cNvPr>
          <p:cNvSpPr txBox="1"/>
          <p:nvPr/>
        </p:nvSpPr>
        <p:spPr>
          <a:xfrm>
            <a:off x="990600" y="5181600"/>
            <a:ext cx="1295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latin typeface="+mj-lt"/>
              </a:rPr>
              <a:t>عودة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918EAF-236C-48D6-A9EE-4A80CD63C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635 -1.6525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8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BCBC677-65BC-4E48-A3B0-9F58C3113B02}"/>
              </a:ext>
            </a:extLst>
          </p:cNvPr>
          <p:cNvSpPr/>
          <p:nvPr/>
        </p:nvSpPr>
        <p:spPr>
          <a:xfrm>
            <a:off x="513717" y="56249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8A70F56-CDC2-4A7F-8D7E-463198572449}"/>
              </a:ext>
            </a:extLst>
          </p:cNvPr>
          <p:cNvSpPr/>
          <p:nvPr/>
        </p:nvSpPr>
        <p:spPr>
          <a:xfrm>
            <a:off x="8839202" y="8404068"/>
            <a:ext cx="4151018" cy="29497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ربع نص 41">
            <a:extLst>
              <a:ext uri="{FF2B5EF4-FFF2-40B4-BE49-F238E27FC236}">
                <a16:creationId xmlns:a16="http://schemas.microsoft.com/office/drawing/2014/main" id="{9F38786F-E855-42BF-AB2D-0ADB47D52DBD}"/>
              </a:ext>
            </a:extLst>
          </p:cNvPr>
          <p:cNvSpPr txBox="1"/>
          <p:nvPr/>
        </p:nvSpPr>
        <p:spPr>
          <a:xfrm>
            <a:off x="1905000" y="3124200"/>
            <a:ext cx="40939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+mj-lt"/>
                <a:cs typeface="AL-Mohanad" pitchFamily="2" charset="-78"/>
              </a:rPr>
              <a:t>السؤال للون البرتقالي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A9A00F3D-1998-4C61-ABAD-6FB46205448C}"/>
              </a:ext>
            </a:extLst>
          </p:cNvPr>
          <p:cNvGrpSpPr/>
          <p:nvPr/>
        </p:nvGrpSpPr>
        <p:grpSpPr>
          <a:xfrm>
            <a:off x="457200" y="6400800"/>
            <a:ext cx="8001000" cy="7029238"/>
            <a:chOff x="533400" y="7753562"/>
            <a:chExt cx="8001000" cy="702923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F0EC7301-B2A5-4737-AF91-2A9087D596C4}"/>
                </a:ext>
              </a:extLst>
            </p:cNvPr>
            <p:cNvGrpSpPr/>
            <p:nvPr/>
          </p:nvGrpSpPr>
          <p:grpSpPr>
            <a:xfrm>
              <a:off x="533400" y="9992810"/>
              <a:ext cx="2286000" cy="4789990"/>
              <a:chOff x="1295400" y="2514600"/>
              <a:chExt cx="2286000" cy="478999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7EFB1285-53B7-4B94-90D8-3C0DFDF10A7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">
                <a:extLst>
                  <a:ext uri="{FF2B5EF4-FFF2-40B4-BE49-F238E27FC236}">
                    <a16:creationId xmlns:a16="http://schemas.microsoft.com/office/drawing/2014/main" id="{B0C953E9-62A0-4EE9-9E8E-244814DCB8F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">
                <a:extLst>
                  <a:ext uri="{FF2B5EF4-FFF2-40B4-BE49-F238E27FC236}">
                    <a16:creationId xmlns:a16="http://schemas.microsoft.com/office/drawing/2014/main" id="{D2E43EF8-6162-4D5D-9AD5-740474657DB4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B8FB27-3A5C-4994-830B-F795E510B31D}"/>
                </a:ext>
              </a:extLst>
            </p:cNvPr>
            <p:cNvGrpSpPr/>
            <p:nvPr/>
          </p:nvGrpSpPr>
          <p:grpSpPr>
            <a:xfrm>
              <a:off x="2822345" y="8864279"/>
              <a:ext cx="1524000" cy="3403921"/>
              <a:chOff x="1295400" y="2514600"/>
              <a:chExt cx="2286000" cy="4789990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41A539-3C15-4232-A84B-E7BDC568AE0F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816EAF04-D9DF-4B8E-9275-86E1F0DAAD64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C65966-75F3-4CF6-918B-6A455E03C6BE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372E9082-EAC2-4CB4-8522-2D63DA8CDA6B}"/>
                </a:ext>
              </a:extLst>
            </p:cNvPr>
            <p:cNvGrpSpPr/>
            <p:nvPr/>
          </p:nvGrpSpPr>
          <p:grpSpPr>
            <a:xfrm>
              <a:off x="4610098" y="9671655"/>
              <a:ext cx="2057401" cy="4373268"/>
              <a:chOff x="1253066" y="2453651"/>
              <a:chExt cx="2286000" cy="4850939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4267FA8A-3934-49F0-B3A2-E5A2243E1B1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28F686EF-100D-4205-8EAD-9DE6580CA30E}"/>
                  </a:ext>
                </a:extLst>
              </p:cNvPr>
              <p:cNvSpPr/>
              <p:nvPr/>
            </p:nvSpPr>
            <p:spPr>
              <a:xfrm>
                <a:off x="1253066" y="2453651"/>
                <a:ext cx="2286000" cy="2590800"/>
              </a:xfrm>
              <a:prstGeom prst="ellipse">
                <a:avLst/>
              </a:prstGeom>
              <a:solidFill>
                <a:srgbClr val="BE5B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5DA88905-AD75-4441-AFC6-AD5C208CAA2F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BE5B0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F7864FD1-DC58-47BD-A4B6-E536D75FD849}"/>
                </a:ext>
              </a:extLst>
            </p:cNvPr>
            <p:cNvGrpSpPr/>
            <p:nvPr/>
          </p:nvGrpSpPr>
          <p:grpSpPr>
            <a:xfrm>
              <a:off x="7086599" y="7753562"/>
              <a:ext cx="1447801" cy="3140884"/>
              <a:chOff x="1295400" y="2514600"/>
              <a:chExt cx="2286000" cy="478999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A9EB4E7C-C1F1-4719-B78F-6F30557D6BCE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6370D2F-2861-46A8-A306-18967A406C06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E789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1E1EFC0-EB1A-436F-A824-6B28DADCF768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E7897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مربع نص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0374B5E-41BD-4C34-8C2B-C99063CAB9B0}"/>
              </a:ext>
            </a:extLst>
          </p:cNvPr>
          <p:cNvSpPr txBox="1"/>
          <p:nvPr/>
        </p:nvSpPr>
        <p:spPr>
          <a:xfrm>
            <a:off x="990600" y="5181600"/>
            <a:ext cx="1295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latin typeface="+mj-lt"/>
              </a:rPr>
              <a:t>عودة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C8336C-7BDB-4D8C-B563-8A04BF8FA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635 -1.6525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8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BCBC677-65BC-4E48-A3B0-9F58C3113B02}"/>
              </a:ext>
            </a:extLst>
          </p:cNvPr>
          <p:cNvSpPr/>
          <p:nvPr/>
        </p:nvSpPr>
        <p:spPr>
          <a:xfrm>
            <a:off x="513717" y="562498"/>
            <a:ext cx="8078465" cy="5743052"/>
          </a:xfrm>
          <a:prstGeom prst="rect">
            <a:avLst/>
          </a:prstGeom>
          <a:solidFill>
            <a:schemeClr val="bg1"/>
          </a:solidFill>
          <a:ln w="120650" cmpd="tri">
            <a:solidFill>
              <a:srgbClr val="5F48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0BB699D-87F2-420A-AA6A-AD7112A815C8}"/>
              </a:ext>
            </a:extLst>
          </p:cNvPr>
          <p:cNvGrpSpPr/>
          <p:nvPr/>
        </p:nvGrpSpPr>
        <p:grpSpPr>
          <a:xfrm>
            <a:off x="8839202" y="8132478"/>
            <a:ext cx="4151018" cy="3221320"/>
            <a:chOff x="8839200" y="7581020"/>
            <a:chExt cx="4346112" cy="407758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D8A70F56-CDC2-4A7F-8D7E-463198572449}"/>
                </a:ext>
              </a:extLst>
            </p:cNvPr>
            <p:cNvSpPr/>
            <p:nvPr/>
          </p:nvSpPr>
          <p:spPr>
            <a:xfrm>
              <a:off x="8839200" y="7924800"/>
              <a:ext cx="4346112" cy="3733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D1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1C79C869-DA28-41A9-B328-7F8F5D685CE9}"/>
                </a:ext>
              </a:extLst>
            </p:cNvPr>
            <p:cNvSpPr/>
            <p:nvPr/>
          </p:nvSpPr>
          <p:spPr>
            <a:xfrm>
              <a:off x="12226497" y="7581020"/>
              <a:ext cx="625771" cy="1252025"/>
            </a:xfrm>
            <a:custGeom>
              <a:avLst/>
              <a:gdLst>
                <a:gd name="connsiteX0" fmla="*/ 182880 w 661181"/>
                <a:gd name="connsiteY0" fmla="*/ 1252025 h 1252025"/>
                <a:gd name="connsiteX1" fmla="*/ 0 w 661181"/>
                <a:gd name="connsiteY1" fmla="*/ 618979 h 1252025"/>
                <a:gd name="connsiteX2" fmla="*/ 140677 w 661181"/>
                <a:gd name="connsiteY2" fmla="*/ 0 h 1252025"/>
                <a:gd name="connsiteX3" fmla="*/ 661181 w 661181"/>
                <a:gd name="connsiteY3" fmla="*/ 84406 h 1252025"/>
                <a:gd name="connsiteX4" fmla="*/ 182880 w 661181"/>
                <a:gd name="connsiteY4" fmla="*/ 1252025 h 1252025"/>
                <a:gd name="connsiteX0" fmla="*/ 42203 w 520504"/>
                <a:gd name="connsiteY0" fmla="*/ 1252025 h 1252025"/>
                <a:gd name="connsiteX1" fmla="*/ 0 w 520504"/>
                <a:gd name="connsiteY1" fmla="*/ 0 h 1252025"/>
                <a:gd name="connsiteX2" fmla="*/ 520504 w 520504"/>
                <a:gd name="connsiteY2" fmla="*/ 84406 h 1252025"/>
                <a:gd name="connsiteX3" fmla="*/ 42203 w 520504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  <a:gd name="connsiteX0" fmla="*/ 147470 w 625771"/>
                <a:gd name="connsiteY0" fmla="*/ 1252025 h 1252025"/>
                <a:gd name="connsiteX1" fmla="*/ 105267 w 625771"/>
                <a:gd name="connsiteY1" fmla="*/ 0 h 1252025"/>
                <a:gd name="connsiteX2" fmla="*/ 625771 w 625771"/>
                <a:gd name="connsiteY2" fmla="*/ 84406 h 1252025"/>
                <a:gd name="connsiteX3" fmla="*/ 147470 w 625771"/>
                <a:gd name="connsiteY3" fmla="*/ 1252025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71" h="1252025">
                  <a:moveTo>
                    <a:pt x="147470" y="1252025"/>
                  </a:moveTo>
                  <a:cubicBezTo>
                    <a:pt x="133402" y="834683"/>
                    <a:pt x="-147951" y="459545"/>
                    <a:pt x="105267" y="0"/>
                  </a:cubicBezTo>
                  <a:lnTo>
                    <a:pt x="625771" y="84406"/>
                  </a:lnTo>
                  <a:cubicBezTo>
                    <a:pt x="156848" y="417341"/>
                    <a:pt x="306904" y="862819"/>
                    <a:pt x="147470" y="125202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مربع نص 41">
            <a:extLst>
              <a:ext uri="{FF2B5EF4-FFF2-40B4-BE49-F238E27FC236}">
                <a16:creationId xmlns:a16="http://schemas.microsoft.com/office/drawing/2014/main" id="{9F38786F-E855-42BF-AB2D-0ADB47D52DBD}"/>
              </a:ext>
            </a:extLst>
          </p:cNvPr>
          <p:cNvSpPr txBox="1"/>
          <p:nvPr/>
        </p:nvSpPr>
        <p:spPr>
          <a:xfrm>
            <a:off x="1905000" y="3124200"/>
            <a:ext cx="40939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+mj-lt"/>
                <a:cs typeface="AL-Mohanad" pitchFamily="2" charset="-78"/>
              </a:rPr>
              <a:t>السؤال للون الأصفر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A9A00F3D-1998-4C61-ABAD-6FB46205448C}"/>
              </a:ext>
            </a:extLst>
          </p:cNvPr>
          <p:cNvGrpSpPr/>
          <p:nvPr/>
        </p:nvGrpSpPr>
        <p:grpSpPr>
          <a:xfrm>
            <a:off x="457200" y="6400800"/>
            <a:ext cx="8001000" cy="7029238"/>
            <a:chOff x="533400" y="7753562"/>
            <a:chExt cx="8001000" cy="702923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F0EC7301-B2A5-4737-AF91-2A9087D596C4}"/>
                </a:ext>
              </a:extLst>
            </p:cNvPr>
            <p:cNvGrpSpPr/>
            <p:nvPr/>
          </p:nvGrpSpPr>
          <p:grpSpPr>
            <a:xfrm>
              <a:off x="533400" y="9992810"/>
              <a:ext cx="2286000" cy="4789990"/>
              <a:chOff x="1295400" y="2514600"/>
              <a:chExt cx="2286000" cy="478999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7EFB1285-53B7-4B94-90D8-3C0DFDF10A7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">
                <a:extLst>
                  <a:ext uri="{FF2B5EF4-FFF2-40B4-BE49-F238E27FC236}">
                    <a16:creationId xmlns:a16="http://schemas.microsoft.com/office/drawing/2014/main" id="{B0C953E9-62A0-4EE9-9E8E-244814DCB8F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B3D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">
                <a:extLst>
                  <a:ext uri="{FF2B5EF4-FFF2-40B4-BE49-F238E27FC236}">
                    <a16:creationId xmlns:a16="http://schemas.microsoft.com/office/drawing/2014/main" id="{D2E43EF8-6162-4D5D-9AD5-740474657DB4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B3D15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B8FB27-3A5C-4994-830B-F795E510B31D}"/>
                </a:ext>
              </a:extLst>
            </p:cNvPr>
            <p:cNvGrpSpPr/>
            <p:nvPr/>
          </p:nvGrpSpPr>
          <p:grpSpPr>
            <a:xfrm>
              <a:off x="2822345" y="8864279"/>
              <a:ext cx="1524000" cy="3403921"/>
              <a:chOff x="1295400" y="2514600"/>
              <a:chExt cx="2286000" cy="4789990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41A539-3C15-4232-A84B-E7BDC568AE0F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816EAF04-D9DF-4B8E-9275-86E1F0DAAD64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C65966-75F3-4CF6-918B-6A455E03C6BE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372E9082-EAC2-4CB4-8522-2D63DA8CDA6B}"/>
                </a:ext>
              </a:extLst>
            </p:cNvPr>
            <p:cNvGrpSpPr/>
            <p:nvPr/>
          </p:nvGrpSpPr>
          <p:grpSpPr>
            <a:xfrm>
              <a:off x="4648199" y="9726603"/>
              <a:ext cx="2057401" cy="4318321"/>
              <a:chOff x="1295400" y="2514600"/>
              <a:chExt cx="2286000" cy="478999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4267FA8A-3934-49F0-B3A2-E5A2243E1B10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28F686EF-100D-4205-8EAD-9DE6580CA30E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D9F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5DA88905-AD75-4441-AFC6-AD5C208CAA2F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D9F87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F7864FD1-DC58-47BD-A4B6-E536D75FD849}"/>
                </a:ext>
              </a:extLst>
            </p:cNvPr>
            <p:cNvGrpSpPr/>
            <p:nvPr/>
          </p:nvGrpSpPr>
          <p:grpSpPr>
            <a:xfrm>
              <a:off x="7086599" y="7753562"/>
              <a:ext cx="1447801" cy="3140884"/>
              <a:chOff x="1295400" y="2514600"/>
              <a:chExt cx="2286000" cy="478999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A9EB4E7C-C1F1-4719-B78F-6F30557D6BCE}"/>
                  </a:ext>
                </a:extLst>
              </p:cNvPr>
              <p:cNvSpPr/>
              <p:nvPr/>
            </p:nvSpPr>
            <p:spPr>
              <a:xfrm>
                <a:off x="2090501" y="5047526"/>
                <a:ext cx="417081" cy="2257064"/>
              </a:xfrm>
              <a:custGeom>
                <a:avLst/>
                <a:gdLst>
                  <a:gd name="connsiteX0" fmla="*/ 358816 w 417081"/>
                  <a:gd name="connsiteY0" fmla="*/ 0 h 2257064"/>
                  <a:gd name="connsiteX1" fmla="*/ 81023 w 417081"/>
                  <a:gd name="connsiteY1" fmla="*/ 462988 h 2257064"/>
                  <a:gd name="connsiteX2" fmla="*/ 416689 w 417081"/>
                  <a:gd name="connsiteY2" fmla="*/ 1122745 h 2257064"/>
                  <a:gd name="connsiteX3" fmla="*/ 0 w 417081"/>
                  <a:gd name="connsiteY3" fmla="*/ 2257064 h 225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081" h="2257064">
                    <a:moveTo>
                      <a:pt x="358816" y="0"/>
                    </a:moveTo>
                    <a:cubicBezTo>
                      <a:pt x="215097" y="137932"/>
                      <a:pt x="71378" y="275864"/>
                      <a:pt x="81023" y="462988"/>
                    </a:cubicBezTo>
                    <a:cubicBezTo>
                      <a:pt x="90668" y="650112"/>
                      <a:pt x="430193" y="823732"/>
                      <a:pt x="416689" y="1122745"/>
                    </a:cubicBezTo>
                    <a:cubicBezTo>
                      <a:pt x="403185" y="1421758"/>
                      <a:pt x="201592" y="1839411"/>
                      <a:pt x="0" y="225706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6370D2F-2861-46A8-A306-18967A406C06}"/>
                  </a:ext>
                </a:extLst>
              </p:cNvPr>
              <p:cNvSpPr/>
              <p:nvPr/>
            </p:nvSpPr>
            <p:spPr>
              <a:xfrm>
                <a:off x="1295400" y="2514600"/>
                <a:ext cx="2286000" cy="2590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1E1EFC0-EB1A-436F-A824-6B28DADCF768}"/>
                  </a:ext>
                </a:extLst>
              </p:cNvPr>
              <p:cNvSpPr/>
              <p:nvPr/>
            </p:nvSpPr>
            <p:spPr>
              <a:xfrm>
                <a:off x="2164352" y="5025574"/>
                <a:ext cx="336796" cy="204203"/>
              </a:xfrm>
              <a:custGeom>
                <a:avLst/>
                <a:gdLst>
                  <a:gd name="connsiteX0" fmla="*/ 185309 w 336796"/>
                  <a:gd name="connsiteY0" fmla="*/ 55712 h 204203"/>
                  <a:gd name="connsiteX1" fmla="*/ 114 w 336796"/>
                  <a:gd name="connsiteY1" fmla="*/ 194608 h 204203"/>
                  <a:gd name="connsiteX2" fmla="*/ 208458 w 336796"/>
                  <a:gd name="connsiteY2" fmla="*/ 183034 h 204203"/>
                  <a:gd name="connsiteX3" fmla="*/ 335780 w 336796"/>
                  <a:gd name="connsiteY3" fmla="*/ 194608 h 204203"/>
                  <a:gd name="connsiteX4" fmla="*/ 266332 w 336796"/>
                  <a:gd name="connsiteY4" fmla="*/ 20988 h 204203"/>
                  <a:gd name="connsiteX5" fmla="*/ 231607 w 336796"/>
                  <a:gd name="connsiteY5" fmla="*/ 9413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796" h="204203">
                    <a:moveTo>
                      <a:pt x="185309" y="55712"/>
                    </a:moveTo>
                    <a:cubicBezTo>
                      <a:pt x="90782" y="114550"/>
                      <a:pt x="-3744" y="173388"/>
                      <a:pt x="114" y="194608"/>
                    </a:cubicBezTo>
                    <a:cubicBezTo>
                      <a:pt x="3972" y="215828"/>
                      <a:pt x="152514" y="183034"/>
                      <a:pt x="208458" y="183034"/>
                    </a:cubicBezTo>
                    <a:cubicBezTo>
                      <a:pt x="264402" y="183034"/>
                      <a:pt x="326134" y="221616"/>
                      <a:pt x="335780" y="194608"/>
                    </a:cubicBezTo>
                    <a:cubicBezTo>
                      <a:pt x="345426" y="167600"/>
                      <a:pt x="283694" y="51854"/>
                      <a:pt x="266332" y="20988"/>
                    </a:cubicBezTo>
                    <a:cubicBezTo>
                      <a:pt x="248970" y="-9878"/>
                      <a:pt x="240288" y="-233"/>
                      <a:pt x="231607" y="9413"/>
                    </a:cubicBezTo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مربع نص 2">
            <a:hlinkClick r:id="rId3" action="ppaction://hlinksldjump"/>
            <a:extLst>
              <a:ext uri="{FF2B5EF4-FFF2-40B4-BE49-F238E27FC236}">
                <a16:creationId xmlns:a16="http://schemas.microsoft.com/office/drawing/2014/main" id="{00C879C4-F60C-42E8-A667-6B34E3F8FD5C}"/>
              </a:ext>
            </a:extLst>
          </p:cNvPr>
          <p:cNvSpPr txBox="1"/>
          <p:nvPr/>
        </p:nvSpPr>
        <p:spPr>
          <a:xfrm>
            <a:off x="990600" y="5181600"/>
            <a:ext cx="1295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latin typeface="+mj-lt"/>
              </a:rPr>
              <a:t>عودة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B7B660-C11B-4ED1-A0BE-D3635FA1FF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3" y="0"/>
            <a:ext cx="2472770" cy="24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635 -1.6525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8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82</Words>
  <Application>Microsoft Office PowerPoint</Application>
  <PresentationFormat>عرض على الشاشة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Khalid Art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pca</dc:creator>
  <cp:lastModifiedBy>Adel</cp:lastModifiedBy>
  <cp:revision>73</cp:revision>
  <dcterms:created xsi:type="dcterms:W3CDTF">2020-09-02T14:53:05Z</dcterms:created>
  <dcterms:modified xsi:type="dcterms:W3CDTF">2021-01-06T03:36:00Z</dcterms:modified>
</cp:coreProperties>
</file>