
<file path=[Content_Types].xml><?xml version="1.0" encoding="utf-8"?>
<Types xmlns="http://schemas.openxmlformats.org/package/2006/content-types">
  <Default ContentType="image/png" Extension="png"/>
  <Default ContentType="application/vnd.openxmlformats-package.relationships+xml" Extension="rels"/>
  <Default ContentType="application/xml" Extension="xml"/>
  <Override ContentType="application/vnd.openxmlformats-package.core-properties+xml" PartName="/docProps/core.xml"/>
  <Override ContentType="application/binary" PartName="/ppt/metadata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presProps+xml" PartName="/ppt/presProps.xml"/>
  <Override ContentType="application/vnd.openxmlformats-officedocument.presentationml.presentation.main+xml" PartName="/ppt/presentation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autoCompressPictures="0" saveSubsetFonts="1">
  <p:sldMasterIdLst>
    <p:sldMasterId r:id="rId3" id="2147483648"/>
  </p:sldMasterIdLst>
  <p:notesMasterIdLst>
    <p:notesMasterId r:id="rId4"/>
  </p:notesMasterIdLst>
  <p:sldIdLst>
    <p:sldId r:id="rId5" id="256"/>
    <p:sldId r:id="rId6" id="257"/>
    <p:sldId r:id="rId7" id="258"/>
    <p:sldId r:id="rId8" id="259"/>
    <p:sldId r:id="rId9" id="260"/>
    <p:sldId r:id="rId10" id="261"/>
    <p:sldId r:id="rId11" id="262"/>
    <p:sldId r:id="rId12" id="263"/>
    <p:sldId r:id="rId13" id="264"/>
  </p:sldIdLst>
  <p:sldSz cx="9144000" cy="6858000"/>
  <p:notesSz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cx="6858000" cy="9144000"/>
  <p:defaultText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defPPr algn="l" lvl="0" marR="0" rtl="0">
      <a:lnSpc>
        <a:spcPct val="100000"/>
      </a:lnSpc>
      <a:spcBef>
        <a:spcPts val="0"/>
      </a:spcBef>
      <a:spcAft>
        <a:spcPts val="0"/>
      </a:spcAft>
    </a:defPPr>
    <a:lvl1pPr algn="l" lvl="0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uFillTx/>
        <a:latin typeface="Arial"/>
        <a:ea typeface="Arial"/>
        <a:cs typeface="Arial"/>
        <a:sym typeface="Arial"/>
      </a:defRPr>
    </a:lvl1pPr>
    <a:lvl2pPr algn="l" lvl="1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uFillTx/>
        <a:latin typeface="Arial"/>
        <a:ea typeface="Arial"/>
        <a:cs typeface="Arial"/>
        <a:sym typeface="Arial"/>
      </a:defRPr>
    </a:lvl2pPr>
    <a:lvl3pPr algn="l" lvl="2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uFillTx/>
        <a:latin typeface="Arial"/>
        <a:ea typeface="Arial"/>
        <a:cs typeface="Arial"/>
        <a:sym typeface="Arial"/>
      </a:defRPr>
    </a:lvl3pPr>
    <a:lvl4pPr algn="l" lvl="3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uFillTx/>
        <a:latin typeface="Arial"/>
        <a:ea typeface="Arial"/>
        <a:cs typeface="Arial"/>
        <a:sym typeface="Arial"/>
      </a:defRPr>
    </a:lvl4pPr>
    <a:lvl5pPr algn="l" lvl="4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uFillTx/>
        <a:latin typeface="Arial"/>
        <a:ea typeface="Arial"/>
        <a:cs typeface="Arial"/>
        <a:sym typeface="Arial"/>
      </a:defRPr>
    </a:lvl5pPr>
    <a:lvl6pPr algn="l" lvl="5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uFillTx/>
        <a:latin typeface="Arial"/>
        <a:ea typeface="Arial"/>
        <a:cs typeface="Arial"/>
        <a:sym typeface="Arial"/>
      </a:defRPr>
    </a:lvl6pPr>
    <a:lvl7pPr algn="l" lvl="6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uFillTx/>
        <a:latin typeface="Arial"/>
        <a:ea typeface="Arial"/>
        <a:cs typeface="Arial"/>
        <a:sym typeface="Arial"/>
      </a:defRPr>
    </a:lvl7pPr>
    <a:lvl8pPr algn="l" lvl="7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uFillTx/>
        <a:latin typeface="Arial"/>
        <a:ea typeface="Arial"/>
        <a:cs typeface="Arial"/>
        <a:sym typeface="Arial"/>
      </a:defRPr>
    </a:lvl8pPr>
    <a:lvl9pPr algn="l" lvl="8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uFillTx/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/>
</file>

<file path=ppt/viewProps.xml><?xml version="1.0" encoding="utf-8"?>
<p:viewPr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showComments="0">
  <p:slideViewPr>
    <p:cSldViewPr snapToGrid="0">
      <p:cViewPr varScale="1">
        <p:sca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sx d="100" n="100"/>
          <a:sy d="100" n="100"/>
        </p:scale>
        <p:origin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x="0" y="0"/>
      </p:cViewPr>
      <p:guideLst>
        <p:guide orient="horz" pos="2160"/>
        <p:guide pos="2880"/>
      </p:guideLst>
    </p:cSldViewPr>
  </p:slideViewPr>
  <p:gridSpacing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cx="0" cy="0"/>
</p:viewPr>
</file>

<file path=ppt/_rels/presentation.xml.rels><?xml version="1.0" standalone="yes" ?><Relationships xmlns="http://schemas.openxmlformats.org/package/2006/relationships"><Relationship Id="rId1" Target="presProps.xml" Type="http://schemas.openxmlformats.org/officeDocument/2006/relationships/presProps"></Relationship><Relationship Id="rId2" Target="viewProps.xml" Type="http://schemas.openxmlformats.org/officeDocument/2006/relationships/viewProps"></Relationship><Relationship Id="rId3" Target="slideMasters/slideMaster1.xml" Type="http://schemas.openxmlformats.org/officeDocument/2006/relationships/slideMaster"></Relationship><Relationship Id="rId4" Target="notesMasters/notesMaster1.xml" Type="http://schemas.openxmlformats.org/officeDocument/2006/relationships/notesMaster"></Relationship><Relationship Id="rId5" Target="slides/slide1.xml" Type="http://schemas.openxmlformats.org/officeDocument/2006/relationships/slide"></Relationship><Relationship Id="rId6" Target="slides/slide2.xml" Type="http://schemas.openxmlformats.org/officeDocument/2006/relationships/slide"></Relationship><Relationship Id="rId7" Target="slides/slide3.xml" Type="http://schemas.openxmlformats.org/officeDocument/2006/relationships/slide"></Relationship><Relationship Id="rId8" Target="slides/slide4.xml" Type="http://schemas.openxmlformats.org/officeDocument/2006/relationships/slide"></Relationship><Relationship Id="rId9" Target="slides/slide5.xml" Type="http://schemas.openxmlformats.org/officeDocument/2006/relationships/slide"></Relationship><Relationship Id="rId10" Target="slides/slide6.xml" Type="http://schemas.openxmlformats.org/officeDocument/2006/relationships/slide"></Relationship><Relationship Id="rId11" Target="slides/slide7.xml" Type="http://schemas.openxmlformats.org/officeDocument/2006/relationships/slide"></Relationship><Relationship Id="rId12" Target="slides/slide8.xml" Type="http://schemas.openxmlformats.org/officeDocument/2006/relationships/slide"></Relationship><Relationship Id="rId13" Target="slides/slide9.xml" Type="http://schemas.openxmlformats.org/officeDocument/2006/relationships/slide"></Relationship><Relationship Id="rId14" Target="theme/theme1.xml" Type="http://schemas.openxmlformats.org/officeDocument/2006/relationships/theme"></Relationship></Relationships>
</file>

<file path=ppt/notesMasters/_rels/notesMaster1.xml.rels><?xml version="1.0" standalone="yes" ?><Relationships xmlns="http://schemas.openxmlformats.org/package/2006/relationships"><Relationship Id="rId1" Target="../theme/theme2.xml" Type="http://schemas.openxmlformats.org/officeDocument/2006/relationships/theme"></Relationship></Relationships>
</file>

<file path=ppt/notesMasters/notesMaster1.xml><?xml version="1.0" encoding="utf-8"?>
<p:notesMaster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bg>
      <p:bgPr>
        <a:solidFill>
          <a:schemeClr val="lt1"/>
        </a:solidFill>
      </p:bgPr>
    </p:bg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Shape 2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Google Shape;3;n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2" type="hd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45700" lIns="91425" rIns="91425" spcFirstLastPara="1" tIns="45700" wrap="square">
            <a:noAutofit/>
          </a:bodyPr>
          <a:lstStyle>
            <a:lvl1pPr algn="l" lvl="0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200" u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1pPr>
            <a:lvl2pPr algn="l" lvl="1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800" u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2pPr>
            <a:lvl3pPr algn="l" lvl="2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800" u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3pPr>
            <a:lvl4pPr algn="l" lvl="3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800" u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4pPr>
            <a:lvl5pPr algn="l" lvl="4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800" u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5pPr>
            <a:lvl6pPr algn="l" lvl="5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800" u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6pPr>
            <a:lvl7pPr algn="l" lvl="6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800" u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7pPr>
            <a:lvl8pPr algn="l" lvl="7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800" u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8pPr>
            <a:lvl9pPr algn="l" lvl="8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800" u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Google Shape;4;n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0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45700" lIns="91425" rIns="91425" spcFirstLastPara="1" tIns="45700" wrap="square">
            <a:noAutofit/>
          </a:bodyPr>
          <a:lstStyle>
            <a:lvl1pPr algn="r" lvl="0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200" u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1pPr>
            <a:lvl2pPr algn="l" lvl="1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800" u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2pPr>
            <a:lvl3pPr algn="l" lvl="2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800" u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3pPr>
            <a:lvl4pPr algn="l" lvl="3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800" u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4pPr>
            <a:lvl5pPr algn="l" lvl="4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800" u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5pPr>
            <a:lvl6pPr algn="l" lvl="5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800" u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6pPr>
            <a:lvl7pPr algn="l" lvl="6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800" u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7pPr>
            <a:lvl8pPr algn="l" lvl="7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800" u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8pPr>
            <a:lvl9pPr algn="l" lvl="8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800" u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" name="Google Shape;5;n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>
            <p:ph idx="3" type="sldImg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143000" y="685800"/>
            <a:ext cx="4572000" cy="3429000"/>
          </a:xfrm>
          <a:custGeom>
            <a:ahLst/>
            <a:cxnLst/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type="none" w="sm"/>
            <a:tailEnd len="sm" type="none" w="sm"/>
          </a:ln>
        </p:spPr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" name="Google Shape;6;n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45700" lIns="91425" rIns="91425" spcFirstLastPara="1" tIns="45700" wrap="square">
            <a:noAutofit/>
          </a:bodyPr>
          <a:lstStyle>
            <a:lvl1pPr algn="l" indent="-228600" lvl="0" marL="457200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200" u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1pPr>
            <a:lvl2pPr algn="l" indent="-228600" lvl="1" marL="914400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200" u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2pPr>
            <a:lvl3pPr algn="l" indent="-228600" lvl="2" marL="1371600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200" u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3pPr>
            <a:lvl4pPr algn="l" indent="-228600" lvl="3" marL="1828800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200" u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4pPr>
            <a:lvl5pPr algn="l" indent="-228600" lvl="4" marL="2286000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200" u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5pPr>
            <a:lvl6pPr algn="l" indent="-228600" lvl="5" marL="2743200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200" u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6pPr>
            <a:lvl7pPr algn="l" indent="-228600" lvl="6" marL="3200400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200" u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7pPr>
            <a:lvl8pPr algn="l" indent="-228600" lvl="7" marL="3657600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200" u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8pPr>
            <a:lvl9pPr algn="l" indent="-228600" lvl="8" marL="4114800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200" u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7" name="Google Shape;7;n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1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b" anchorCtr="0" bIns="45700" lIns="91425" rIns="91425" spcFirstLastPara="1" tIns="45700" wrap="square">
            <a:noAutofit/>
          </a:bodyPr>
          <a:lstStyle>
            <a:lvl1pPr algn="l" lvl="0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200" u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1pPr>
            <a:lvl2pPr algn="l" lvl="1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800" u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2pPr>
            <a:lvl3pPr algn="l" lvl="2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800" u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3pPr>
            <a:lvl4pPr algn="l" lvl="3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800" u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4pPr>
            <a:lvl5pPr algn="l" lvl="4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800" u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5pPr>
            <a:lvl6pPr algn="l" lvl="5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800" u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6pPr>
            <a:lvl7pPr algn="l" lvl="6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800" u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7pPr>
            <a:lvl8pPr algn="l" lvl="7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800" u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8pPr>
            <a:lvl9pPr algn="l" lvl="8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800" u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8" name="Google Shape;8;n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2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b" anchorCtr="0" bIns="45700" lIns="91425" rIns="91425" spcFirstLastPara="1" tIns="45700" wrap="square">
            <a:noAutofit/>
          </a:bodyPr>
          <a:lstStyle/>
          <a:p>
            <a:pPr algn="r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cap="none" i="0" lang="ar-SA" strike="noStrike" sz="1200" u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cap="none" i="0" strike="noStrike" sz="1200" u="none">
              <a:solidFill>
                <a:schemeClr val="dk1"/>
              </a:solidFill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accent1="accent1" accent2="accent2" accent3="accent3" accent4="accent4" accent5="accent5" accent6="accent6" bg1="lt1" bg2="dk2" folHlink="folHlink" hlink="hlink" tx1="dk1" tx2="lt2"/>
  <p:notes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defPPr algn="l" lvl="0" marR="0" rtl="0">
      <a:lnSpc>
        <a:spcPct val="100000"/>
      </a:lnSpc>
      <a:spcBef>
        <a:spcPts val="0"/>
      </a:spcBef>
      <a:spcAft>
        <a:spcPts val="0"/>
      </a:spcAft>
    </a:defPPr>
    <a:lvl1pPr algn="l" lvl="0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uFillTx/>
        <a:latin typeface="Arial"/>
        <a:ea typeface="Arial"/>
        <a:cs typeface="Arial"/>
        <a:sym typeface="Arial"/>
      </a:defRPr>
    </a:lvl1pPr>
    <a:lvl2pPr algn="l" lvl="1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uFillTx/>
        <a:latin typeface="Arial"/>
        <a:ea typeface="Arial"/>
        <a:cs typeface="Arial"/>
        <a:sym typeface="Arial"/>
      </a:defRPr>
    </a:lvl2pPr>
    <a:lvl3pPr algn="l" lvl="2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uFillTx/>
        <a:latin typeface="Arial"/>
        <a:ea typeface="Arial"/>
        <a:cs typeface="Arial"/>
        <a:sym typeface="Arial"/>
      </a:defRPr>
    </a:lvl3pPr>
    <a:lvl4pPr algn="l" lvl="3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uFillTx/>
        <a:latin typeface="Arial"/>
        <a:ea typeface="Arial"/>
        <a:cs typeface="Arial"/>
        <a:sym typeface="Arial"/>
      </a:defRPr>
    </a:lvl4pPr>
    <a:lvl5pPr algn="l" lvl="4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uFillTx/>
        <a:latin typeface="Arial"/>
        <a:ea typeface="Arial"/>
        <a:cs typeface="Arial"/>
        <a:sym typeface="Arial"/>
      </a:defRPr>
    </a:lvl5pPr>
    <a:lvl6pPr algn="l" lvl="5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uFillTx/>
        <a:latin typeface="Arial"/>
        <a:ea typeface="Arial"/>
        <a:cs typeface="Arial"/>
        <a:sym typeface="Arial"/>
      </a:defRPr>
    </a:lvl6pPr>
    <a:lvl7pPr algn="l" lvl="6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uFillTx/>
        <a:latin typeface="Arial"/>
        <a:ea typeface="Arial"/>
        <a:cs typeface="Arial"/>
        <a:sym typeface="Arial"/>
      </a:defRPr>
    </a:lvl7pPr>
    <a:lvl8pPr algn="l" lvl="7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uFillTx/>
        <a:latin typeface="Arial"/>
        <a:ea typeface="Arial"/>
        <a:cs typeface="Arial"/>
        <a:sym typeface="Arial"/>
      </a:defRPr>
    </a:lvl8pPr>
    <a:lvl9pPr algn="l" lvl="8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uFillTx/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standalone="yes" ?><Relationships xmlns="http://schemas.openxmlformats.org/package/2006/relationships"><Relationship Id="rId1" Target="../slides/slide1.xml" Type="http://schemas.openxmlformats.org/officeDocument/2006/relationships/slide"></Relationship><Relationship Id="rId2" Target="../notesMasters/notesMaster1.xml" Type="http://schemas.openxmlformats.org/officeDocument/2006/relationships/notesMaster"></Relationship></Relationships>
</file>

<file path=ppt/notesSlides/_rels/notesSlide2.xml.rels><?xml version="1.0" standalone="yes" ?><Relationships xmlns="http://schemas.openxmlformats.org/package/2006/relationships"><Relationship Id="rId1" Target="../slides/slide2.xml" Type="http://schemas.openxmlformats.org/officeDocument/2006/relationships/slide"></Relationship><Relationship Id="rId2" Target="../notesMasters/notesMaster1.xml" Type="http://schemas.openxmlformats.org/officeDocument/2006/relationships/notesMaster"></Relationship></Relationships>
</file>

<file path=ppt/notesSlides/_rels/notesSlide3.xml.rels><?xml version="1.0" standalone="yes" ?><Relationships xmlns="http://schemas.openxmlformats.org/package/2006/relationships"><Relationship Id="rId1" Target="../slides/slide3.xml" Type="http://schemas.openxmlformats.org/officeDocument/2006/relationships/slide"></Relationship><Relationship Id="rId2" Target="../notesMasters/notesMaster1.xml" Type="http://schemas.openxmlformats.org/officeDocument/2006/relationships/notesMaster"></Relationship></Relationships>
</file>

<file path=ppt/notesSlides/_rels/notesSlide4.xml.rels><?xml version="1.0" standalone="yes" ?><Relationships xmlns="http://schemas.openxmlformats.org/package/2006/relationships"><Relationship Id="rId1" Target="../slides/slide4.xml" Type="http://schemas.openxmlformats.org/officeDocument/2006/relationships/slide"></Relationship><Relationship Id="rId2" Target="../notesMasters/notesMaster1.xml" Type="http://schemas.openxmlformats.org/officeDocument/2006/relationships/notesMaster"></Relationship></Relationships>
</file>

<file path=ppt/notesSlides/_rels/notesSlide5.xml.rels><?xml version="1.0" standalone="yes" ?><Relationships xmlns="http://schemas.openxmlformats.org/package/2006/relationships"><Relationship Id="rId1" Target="../slides/slide5.xml" Type="http://schemas.openxmlformats.org/officeDocument/2006/relationships/slide"></Relationship><Relationship Id="rId2" Target="../notesMasters/notesMaster1.xml" Type="http://schemas.openxmlformats.org/officeDocument/2006/relationships/notesMaster"></Relationship></Relationships>
</file>

<file path=ppt/notesSlides/_rels/notesSlide6.xml.rels><?xml version="1.0" standalone="yes" ?><Relationships xmlns="http://schemas.openxmlformats.org/package/2006/relationships"><Relationship Id="rId1" Target="../slides/slide6.xml" Type="http://schemas.openxmlformats.org/officeDocument/2006/relationships/slide"></Relationship><Relationship Id="rId2" Target="../notesMasters/notesMaster1.xml" Type="http://schemas.openxmlformats.org/officeDocument/2006/relationships/notesMaster"></Relationship></Relationships>
</file>

<file path=ppt/notesSlides/_rels/notesSlide7.xml.rels><?xml version="1.0" standalone="yes" ?><Relationships xmlns="http://schemas.openxmlformats.org/package/2006/relationships"><Relationship Id="rId1" Target="../slides/slide7.xml" Type="http://schemas.openxmlformats.org/officeDocument/2006/relationships/slide"></Relationship><Relationship Id="rId2" Target="../notesMasters/notesMaster1.xml" Type="http://schemas.openxmlformats.org/officeDocument/2006/relationships/notesMaster"></Relationship></Relationships>
</file>

<file path=ppt/notesSlides/_rels/notesSlide8.xml.rels><?xml version="1.0" standalone="yes" ?><Relationships xmlns="http://schemas.openxmlformats.org/package/2006/relationships"><Relationship Id="rId1" Target="../slides/slide8.xml" Type="http://schemas.openxmlformats.org/officeDocument/2006/relationships/slide"></Relationship><Relationship Id="rId2" Target="../notesMasters/notesMaster1.xml" Type="http://schemas.openxmlformats.org/officeDocument/2006/relationships/notesMaster"></Relationship></Relationships>
</file>

<file path=ppt/notesSlides/_rels/notesSlide9.xml.rels><?xml version="1.0" standalone="yes" ?><Relationships xmlns="http://schemas.openxmlformats.org/package/2006/relationships"><Relationship Id="rId1" Target="../slides/slide9.xml" Type="http://schemas.openxmlformats.org/officeDocument/2006/relationships/slide"></Relationship><Relationship Id="rId2" Target="../notesMasters/notesMaster1.xml" Type="http://schemas.openxmlformats.org/officeDocument/2006/relationships/notesMaster"></Relationship></Relationships>
</file>

<file path=ppt/notesSlides/notesSlide1.xml><?xml version="1.0" encoding="utf-8"?>
<p:notes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84" name="Shape 84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85" name="Google Shape;85;p1:notes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85800" y="4343400"/>
            <a:ext cx="5486400" cy="4114800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45700" lIns="91425" rIns="91425" spcFirstLastPara="1" tIns="45700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>
                <a:uFillTx/>
              </a:rPr>
              <a:t/>
            </a:r>
            <a:endParaRPr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86" name="Google Shape;86;p1:notes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>
            <p:ph idx="2" type="sldImg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143000" y="685800"/>
            <a:ext cx="4572000" cy="3429000"/>
          </a:xfrm>
          <a:custGeom>
            <a:ahLst/>
            <a:cxnLst/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04" name="Shape 104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05" name="Google Shape;105;p2:notes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85800" y="4343400"/>
            <a:ext cx="5486400" cy="4114800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45700" lIns="91425" rIns="91425" spcFirstLastPara="1" tIns="45700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>
                <a:uFillTx/>
              </a:rPr>
              <a:t/>
            </a:r>
            <a:endParaRPr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06" name="Google Shape;106;p2:notes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>
            <p:ph idx="2" type="sldImg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143000" y="685800"/>
            <a:ext cx="4572000" cy="3429000"/>
          </a:xfrm>
          <a:custGeom>
            <a:ahLst/>
            <a:cxnLst/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18" name="Shape 118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19" name="Google Shape;119;p3:notes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85800" y="4343400"/>
            <a:ext cx="5486400" cy="4114800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45700" lIns="91425" rIns="91425" spcFirstLastPara="1" tIns="45700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>
                <a:uFillTx/>
              </a:rPr>
              <a:t/>
            </a:r>
            <a:endParaRPr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20" name="Google Shape;120;p3:notes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>
            <p:ph idx="2" type="sldImg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143000" y="685800"/>
            <a:ext cx="4572000" cy="3429000"/>
          </a:xfrm>
          <a:custGeom>
            <a:ahLst/>
            <a:cxnLst/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28" name="Shape 128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29" name="Google Shape;129;p4:notes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85800" y="4343400"/>
            <a:ext cx="5486400" cy="4114800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45700" lIns="91425" rIns="91425" spcFirstLastPara="1" tIns="45700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>
                <a:uFillTx/>
              </a:rPr>
              <a:t/>
            </a:r>
            <a:endParaRPr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30" name="Google Shape;130;p4:notes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>
            <p:ph idx="2" type="sldImg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143000" y="685800"/>
            <a:ext cx="4572000" cy="3429000"/>
          </a:xfrm>
          <a:custGeom>
            <a:ahLst/>
            <a:cxnLst/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48" name="Shape 148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49" name="Google Shape;149;p5:notes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85800" y="4343400"/>
            <a:ext cx="5486400" cy="4114800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45700" lIns="91425" rIns="91425" spcFirstLastPara="1" tIns="45700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>
                <a:uFillTx/>
              </a:rPr>
              <a:t/>
            </a:r>
            <a:endParaRPr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50" name="Google Shape;150;p5:notes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>
            <p:ph idx="2" type="sldImg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143000" y="685800"/>
            <a:ext cx="4572000" cy="3429000"/>
          </a:xfrm>
          <a:custGeom>
            <a:ahLst/>
            <a:cxnLst/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67" name="Shape 167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68" name="Google Shape;168;p6:notes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85800" y="4343400"/>
            <a:ext cx="5486400" cy="4114800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45700" lIns="91425" rIns="91425" spcFirstLastPara="1" tIns="45700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>
                <a:uFillTx/>
              </a:rPr>
              <a:t/>
            </a:r>
            <a:endParaRPr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69" name="Google Shape;169;p6:notes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>
            <p:ph idx="2" type="sldImg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143000" y="685800"/>
            <a:ext cx="4572000" cy="3429000"/>
          </a:xfrm>
          <a:custGeom>
            <a:ahLst/>
            <a:cxnLst/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77" name="Shape 177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78" name="Google Shape;178;p7:notes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85800" y="4343400"/>
            <a:ext cx="5486400" cy="4114800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45700" lIns="91425" rIns="91425" spcFirstLastPara="1" tIns="45700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>
                <a:uFillTx/>
              </a:rPr>
              <a:t/>
            </a:r>
            <a:endParaRPr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79" name="Google Shape;179;p7:notes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>
            <p:ph idx="2" type="sldImg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143000" y="685800"/>
            <a:ext cx="4572000" cy="3429000"/>
          </a:xfrm>
          <a:custGeom>
            <a:ahLst/>
            <a:cxnLst/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97" name="Shape 197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98" name="Google Shape;198;p8:notes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85800" y="4343400"/>
            <a:ext cx="5486400" cy="4114800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45700" lIns="91425" rIns="91425" spcFirstLastPara="1" tIns="45700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>
                <a:uFillTx/>
              </a:rPr>
              <a:t/>
            </a:r>
            <a:endParaRPr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99" name="Google Shape;199;p8:notes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>
            <p:ph idx="2" type="sldImg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143000" y="685800"/>
            <a:ext cx="4572000" cy="3429000"/>
          </a:xfrm>
          <a:custGeom>
            <a:ahLst/>
            <a:cxnLst/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09" name="Shape 209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10" name="Google Shape;210;p9:notes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85800" y="4343400"/>
            <a:ext cx="5486400" cy="4114800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45700" lIns="91425" rIns="91425" spcFirstLastPara="1" tIns="45700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>
                <a:uFillTx/>
              </a:rPr>
              <a:t/>
            </a:r>
            <a:endParaRPr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11" name="Google Shape;211;p9:notes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>
            <p:ph idx="2" type="sldImg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143000" y="685800"/>
            <a:ext cx="4572000" cy="3429000"/>
          </a:xfrm>
          <a:custGeom>
            <a:ahLst/>
            <a:cxnLst/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notes>
</file>

<file path=ppt/slideLayouts/_rels/slideLayout1.xml.rels><?xml version="1.0" standalone="yes" ?><Relationships xmlns="http://schemas.openxmlformats.org/package/2006/relationships"><Relationship Id="rId1" Target="../slideMasters/slideMaster1.xml" Type="http://schemas.openxmlformats.org/officeDocument/2006/relationships/slideMaster"></Relationship></Relationships>
</file>

<file path=ppt/slideLayouts/_rels/slideLayout10.xml.rels><?xml version="1.0" standalone="yes" ?><Relationships xmlns="http://schemas.openxmlformats.org/package/2006/relationships"><Relationship Id="rId1" Target="../slideMasters/slideMaster1.xml" Type="http://schemas.openxmlformats.org/officeDocument/2006/relationships/slideMaster"></Relationship></Relationships>
</file>

<file path=ppt/slideLayouts/_rels/slideLayout11.xml.rels><?xml version="1.0" standalone="yes" ?><Relationships xmlns="http://schemas.openxmlformats.org/package/2006/relationships"><Relationship Id="rId1" Target="../slideMasters/slideMaster1.xml" Type="http://schemas.openxmlformats.org/officeDocument/2006/relationships/slideMaster"></Relationship></Relationships>
</file>

<file path=ppt/slideLayouts/_rels/slideLayout2.xml.rels><?xml version="1.0" standalone="yes" ?><Relationships xmlns="http://schemas.openxmlformats.org/package/2006/relationships"><Relationship Id="rId1" Target="../slideMasters/slideMaster1.xml" Type="http://schemas.openxmlformats.org/officeDocument/2006/relationships/slideMaster"></Relationship></Relationships>
</file>

<file path=ppt/slideLayouts/_rels/slideLayout3.xml.rels><?xml version="1.0" standalone="yes" ?><Relationships xmlns="http://schemas.openxmlformats.org/package/2006/relationships"><Relationship Id="rId1" Target="../slideMasters/slideMaster1.xml" Type="http://schemas.openxmlformats.org/officeDocument/2006/relationships/slideMaster"></Relationship></Relationships>
</file>

<file path=ppt/slideLayouts/_rels/slideLayout4.xml.rels><?xml version="1.0" standalone="yes" ?><Relationships xmlns="http://schemas.openxmlformats.org/package/2006/relationships"><Relationship Id="rId1" Target="../slideMasters/slideMaster1.xml" Type="http://schemas.openxmlformats.org/officeDocument/2006/relationships/slideMaster"></Relationship></Relationships>
</file>

<file path=ppt/slideLayouts/_rels/slideLayout5.xml.rels><?xml version="1.0" standalone="yes" ?><Relationships xmlns="http://schemas.openxmlformats.org/package/2006/relationships"><Relationship Id="rId1" Target="../slideMasters/slideMaster1.xml" Type="http://schemas.openxmlformats.org/officeDocument/2006/relationships/slideMaster"></Relationship></Relationships>
</file>

<file path=ppt/slideLayouts/_rels/slideLayout6.xml.rels><?xml version="1.0" standalone="yes" ?><Relationships xmlns="http://schemas.openxmlformats.org/package/2006/relationships"><Relationship Id="rId1" Target="../slideMasters/slideMaster1.xml" Type="http://schemas.openxmlformats.org/officeDocument/2006/relationships/slideMaster"></Relationship></Relationships>
</file>

<file path=ppt/slideLayouts/_rels/slideLayout7.xml.rels><?xml version="1.0" standalone="yes" ?><Relationships xmlns="http://schemas.openxmlformats.org/package/2006/relationships"><Relationship Id="rId1" Target="../slideMasters/slideMaster1.xml" Type="http://schemas.openxmlformats.org/officeDocument/2006/relationships/slideMaster"></Relationship></Relationships>
</file>

<file path=ppt/slideLayouts/_rels/slideLayout8.xml.rels><?xml version="1.0" standalone="yes" ?><Relationships xmlns="http://schemas.openxmlformats.org/package/2006/relationships"><Relationship Id="rId1" Target="../slideMasters/slideMaster1.xml" Type="http://schemas.openxmlformats.org/officeDocument/2006/relationships/slideMaster"></Relationship></Relationships>
</file>

<file path=ppt/slideLayouts/_rels/slideLayout9.xml.rels><?xml version="1.0" standalone="yes" ?><Relationships xmlns="http://schemas.openxmlformats.org/package/2006/relationships"><Relationship Id="rId1" Target="../slideMasters/slideMaster1.xml" Type="http://schemas.openxmlformats.org/officeDocument/2006/relationships/slideMaster"></Relationship></Relationships>
</file>

<file path=ppt/slideLayouts/slideLayout1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type="blank">
  <p:cSld name="BLANK"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5" name="Shape 15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6" name="Google Shape;16;p1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0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45700" lIns="91425" rIns="91425" spcFirstLastPara="1" tIns="45700" wrap="square">
            <a:noAutofit/>
          </a:bodyPr>
          <a:lstStyle>
            <a:lvl1pPr algn="l" lv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1pPr>
            <a:lvl2pPr algn="l" lvl="1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2pPr>
            <a:lvl3pPr algn="l" lvl="2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3pPr>
            <a:lvl4pPr algn="l" lvl="3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4pPr>
            <a:lvl5pPr algn="l" lvl="4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5pPr>
            <a:lvl6pPr algn="l" lvl="5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6pPr>
            <a:lvl7pPr algn="l" lvl="6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7pPr>
            <a:lvl8pPr algn="l" lvl="7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8pPr>
            <a:lvl9pPr algn="l" lvl="8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9pPr>
          </a:lstStyle>
          <a:p/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7" name="Google Shape;17;p1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1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45700" lIns="91425" rIns="91425" spcFirstLastPara="1" tIns="45700" wrap="square">
            <a:noAutofit/>
          </a:bodyPr>
          <a:lstStyle>
            <a:lvl1pPr algn="ctr" lv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1pPr>
            <a:lvl2pPr algn="l" lvl="1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2pPr>
            <a:lvl3pPr algn="l" lvl="2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3pPr>
            <a:lvl4pPr algn="l" lvl="3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4pPr>
            <a:lvl5pPr algn="l" lvl="4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5pPr>
            <a:lvl6pPr algn="l" lvl="5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6pPr>
            <a:lvl7pPr algn="l" lvl="6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7pPr>
            <a:lvl8pPr algn="l" lvl="7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8pPr>
            <a:lvl9pPr algn="l" lvl="8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9pPr>
          </a:lstStyle>
          <a:p/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8" name="Google Shape;18;p1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2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45700" lIns="91425" rIns="91425" spcFirstLastPara="1" tIns="45700" wrap="square">
            <a:noAutofit/>
          </a:bodyPr>
          <a:lstStyle>
            <a:lvl1pPr algn="r" indent="0" lvl="0" marL="0">
              <a:spcBef>
                <a:spcPts val="0"/>
              </a:spcBef>
              <a:buNone/>
              <a:defRPr>
                <a:uFillTx/>
              </a:defRPr>
            </a:lvl1pPr>
            <a:lvl2pPr algn="r" indent="0" lvl="1" marL="0">
              <a:spcBef>
                <a:spcPts val="0"/>
              </a:spcBef>
              <a:buNone/>
              <a:defRPr>
                <a:uFillTx/>
              </a:defRPr>
            </a:lvl2pPr>
            <a:lvl3pPr algn="r" indent="0" lvl="2" marL="0">
              <a:spcBef>
                <a:spcPts val="0"/>
              </a:spcBef>
              <a:buNone/>
              <a:defRPr>
                <a:uFillTx/>
              </a:defRPr>
            </a:lvl3pPr>
            <a:lvl4pPr algn="r" indent="0" lvl="3" marL="0">
              <a:spcBef>
                <a:spcPts val="0"/>
              </a:spcBef>
              <a:buNone/>
              <a:defRPr>
                <a:uFillTx/>
              </a:defRPr>
            </a:lvl4pPr>
            <a:lvl5pPr algn="r" indent="0" lvl="4" marL="0">
              <a:spcBef>
                <a:spcPts val="0"/>
              </a:spcBef>
              <a:buNone/>
              <a:defRPr>
                <a:uFillTx/>
              </a:defRPr>
            </a:lvl5pPr>
            <a:lvl6pPr algn="r" indent="0" lvl="5" marL="0">
              <a:spcBef>
                <a:spcPts val="0"/>
              </a:spcBef>
              <a:buNone/>
              <a:defRPr>
                <a:uFillTx/>
              </a:defRPr>
            </a:lvl6pPr>
            <a:lvl7pPr algn="r" indent="0" lvl="6" marL="0">
              <a:spcBef>
                <a:spcPts val="0"/>
              </a:spcBef>
              <a:buNone/>
              <a:defRPr>
                <a:uFillTx/>
              </a:defRPr>
            </a:lvl7pPr>
            <a:lvl8pPr algn="r" indent="0" lvl="7" marL="0">
              <a:spcBef>
                <a:spcPts val="0"/>
              </a:spcBef>
              <a:buNone/>
              <a:defRPr>
                <a:uFillTx/>
              </a:defRPr>
            </a:lvl8pPr>
            <a:lvl9pPr algn="r" indent="0" lvl="8" marL="0">
              <a:spcBef>
                <a:spcPts val="0"/>
              </a:spcBef>
              <a:buNone/>
              <a:defRPr>
                <a:uFillTx/>
              </a:defRPr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SA">
                <a:uFillTx/>
              </a:rPr>
              <a:t>‹#›</a:t>
            </a:fld>
            <a:endParaRPr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Layout>
</file>

<file path=ppt/slideLayouts/slideLayout10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type="vertTx">
  <p:cSld name="VERTICAL_TEXT"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72" name="Shape 72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73" name="Google Shape;73;p20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45700" lIns="91425" rIns="91425" spcFirstLastPara="1" tIns="45700" wrap="square">
            <a:normAutofit/>
          </a:bodyPr>
          <a:lstStyle>
            <a:lvl1pPr algn="ctr"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uFillTx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9pPr>
          </a:lstStyle>
          <a:p/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74" name="Google Shape;74;p20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45700" lIns="91425" rIns="91425" spcFirstLastPara="1" tIns="45700" wrap="square">
            <a:normAutofit/>
          </a:bodyPr>
          <a:lstStyle>
            <a:lvl1pPr algn="l" indent="-342900" lvl="0" marL="45720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uFillTx/>
              </a:defRPr>
            </a:lvl1pPr>
            <a:lvl2pPr algn="l" indent="-342900" lvl="1" marL="91440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>
                <a:uFillTx/>
              </a:defRPr>
            </a:lvl2pPr>
            <a:lvl3pPr algn="l" indent="-342900" lvl="2" marL="137160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uFillTx/>
              </a:defRPr>
            </a:lvl3pPr>
            <a:lvl4pPr algn="l" indent="-342900" lvl="3" marL="182880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>
                <a:uFillTx/>
              </a:defRPr>
            </a:lvl4pPr>
            <a:lvl5pPr algn="l" indent="-342900" lvl="4" marL="228600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>
                <a:uFillTx/>
              </a:defRPr>
            </a:lvl5pPr>
            <a:lvl6pPr algn="l" indent="-342900" lvl="5" marL="274320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uFillTx/>
              </a:defRPr>
            </a:lvl6pPr>
            <a:lvl7pPr algn="l" indent="-342900" lvl="6" marL="320040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uFillTx/>
              </a:defRPr>
            </a:lvl7pPr>
            <a:lvl8pPr algn="l" indent="-342900" lvl="7" marL="365760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uFillTx/>
              </a:defRPr>
            </a:lvl8pPr>
            <a:lvl9pPr algn="l" indent="-342900" lvl="8" marL="411480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uFillTx/>
              </a:defRPr>
            </a:lvl9pPr>
          </a:lstStyle>
          <a:p/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75" name="Google Shape;75;p20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0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45700" lIns="91425" rIns="91425" spcFirstLastPara="1" tIns="45700" wrap="square">
            <a:noAutofit/>
          </a:bodyPr>
          <a:lstStyle>
            <a:lvl1pPr algn="l" lv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1pPr>
            <a:lvl2pPr algn="l" lvl="1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2pPr>
            <a:lvl3pPr algn="l" lvl="2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3pPr>
            <a:lvl4pPr algn="l" lvl="3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4pPr>
            <a:lvl5pPr algn="l" lvl="4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5pPr>
            <a:lvl6pPr algn="l" lvl="5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6pPr>
            <a:lvl7pPr algn="l" lvl="6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7pPr>
            <a:lvl8pPr algn="l" lvl="7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8pPr>
            <a:lvl9pPr algn="l" lvl="8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9pPr>
          </a:lstStyle>
          <a:p/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76" name="Google Shape;76;p20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1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45700" lIns="91425" rIns="91425" spcFirstLastPara="1" tIns="45700" wrap="square">
            <a:noAutofit/>
          </a:bodyPr>
          <a:lstStyle>
            <a:lvl1pPr algn="ctr" lv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1pPr>
            <a:lvl2pPr algn="l" lvl="1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2pPr>
            <a:lvl3pPr algn="l" lvl="2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3pPr>
            <a:lvl4pPr algn="l" lvl="3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4pPr>
            <a:lvl5pPr algn="l" lvl="4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5pPr>
            <a:lvl6pPr algn="l" lvl="5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6pPr>
            <a:lvl7pPr algn="l" lvl="6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7pPr>
            <a:lvl8pPr algn="l" lvl="7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8pPr>
            <a:lvl9pPr algn="l" lvl="8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9pPr>
          </a:lstStyle>
          <a:p/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77" name="Google Shape;77;p20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2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45700" lIns="91425" rIns="91425" spcFirstLastPara="1" tIns="45700" wrap="square">
            <a:noAutofit/>
          </a:bodyPr>
          <a:lstStyle>
            <a:lvl1pPr algn="r" indent="0" lvl="0" marL="0">
              <a:spcBef>
                <a:spcPts val="0"/>
              </a:spcBef>
              <a:buNone/>
              <a:defRPr>
                <a:uFillTx/>
              </a:defRPr>
            </a:lvl1pPr>
            <a:lvl2pPr algn="r" indent="0" lvl="1" marL="0">
              <a:spcBef>
                <a:spcPts val="0"/>
              </a:spcBef>
              <a:buNone/>
              <a:defRPr>
                <a:uFillTx/>
              </a:defRPr>
            </a:lvl2pPr>
            <a:lvl3pPr algn="r" indent="0" lvl="2" marL="0">
              <a:spcBef>
                <a:spcPts val="0"/>
              </a:spcBef>
              <a:buNone/>
              <a:defRPr>
                <a:uFillTx/>
              </a:defRPr>
            </a:lvl3pPr>
            <a:lvl4pPr algn="r" indent="0" lvl="3" marL="0">
              <a:spcBef>
                <a:spcPts val="0"/>
              </a:spcBef>
              <a:buNone/>
              <a:defRPr>
                <a:uFillTx/>
              </a:defRPr>
            </a:lvl4pPr>
            <a:lvl5pPr algn="r" indent="0" lvl="4" marL="0">
              <a:spcBef>
                <a:spcPts val="0"/>
              </a:spcBef>
              <a:buNone/>
              <a:defRPr>
                <a:uFillTx/>
              </a:defRPr>
            </a:lvl5pPr>
            <a:lvl6pPr algn="r" indent="0" lvl="5" marL="0">
              <a:spcBef>
                <a:spcPts val="0"/>
              </a:spcBef>
              <a:buNone/>
              <a:defRPr>
                <a:uFillTx/>
              </a:defRPr>
            </a:lvl6pPr>
            <a:lvl7pPr algn="r" indent="0" lvl="6" marL="0">
              <a:spcBef>
                <a:spcPts val="0"/>
              </a:spcBef>
              <a:buNone/>
              <a:defRPr>
                <a:uFillTx/>
              </a:defRPr>
            </a:lvl7pPr>
            <a:lvl8pPr algn="r" indent="0" lvl="7" marL="0">
              <a:spcBef>
                <a:spcPts val="0"/>
              </a:spcBef>
              <a:buNone/>
              <a:defRPr>
                <a:uFillTx/>
              </a:defRPr>
            </a:lvl8pPr>
            <a:lvl9pPr algn="r" indent="0" lvl="8" marL="0">
              <a:spcBef>
                <a:spcPts val="0"/>
              </a:spcBef>
              <a:buNone/>
              <a:defRPr>
                <a:uFillTx/>
              </a:defRPr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SA">
                <a:uFillTx/>
              </a:rPr>
              <a:t>‹#›</a:t>
            </a:fld>
            <a:endParaRPr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Layout>
</file>

<file path=ppt/slideLayouts/slideLayout11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type="vertTitleAndTx">
  <p:cSld name="VERTICAL_TITLE_AND_VERTICAL_TEXT"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78" name="Shape 78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79" name="Google Shape;79;p2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45700" lIns="91425" rIns="91425" spcFirstLastPara="1" tIns="45700" wrap="square">
            <a:normAutofit/>
          </a:bodyPr>
          <a:lstStyle>
            <a:lvl1pPr algn="ctr"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uFillTx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9pPr>
          </a:lstStyle>
          <a:p/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80" name="Google Shape;80;p2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45700" lIns="91425" rIns="91425" spcFirstLastPara="1" tIns="45700" wrap="square">
            <a:normAutofit/>
          </a:bodyPr>
          <a:lstStyle>
            <a:lvl1pPr algn="l" indent="-342900" lvl="0" marL="45720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uFillTx/>
              </a:defRPr>
            </a:lvl1pPr>
            <a:lvl2pPr algn="l" indent="-342900" lvl="1" marL="91440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>
                <a:uFillTx/>
              </a:defRPr>
            </a:lvl2pPr>
            <a:lvl3pPr algn="l" indent="-342900" lvl="2" marL="137160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uFillTx/>
              </a:defRPr>
            </a:lvl3pPr>
            <a:lvl4pPr algn="l" indent="-342900" lvl="3" marL="182880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>
                <a:uFillTx/>
              </a:defRPr>
            </a:lvl4pPr>
            <a:lvl5pPr algn="l" indent="-342900" lvl="4" marL="228600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>
                <a:uFillTx/>
              </a:defRPr>
            </a:lvl5pPr>
            <a:lvl6pPr algn="l" indent="-342900" lvl="5" marL="274320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uFillTx/>
              </a:defRPr>
            </a:lvl6pPr>
            <a:lvl7pPr algn="l" indent="-342900" lvl="6" marL="320040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uFillTx/>
              </a:defRPr>
            </a:lvl7pPr>
            <a:lvl8pPr algn="l" indent="-342900" lvl="7" marL="365760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uFillTx/>
              </a:defRPr>
            </a:lvl8pPr>
            <a:lvl9pPr algn="l" indent="-342900" lvl="8" marL="411480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uFillTx/>
              </a:defRPr>
            </a:lvl9pPr>
          </a:lstStyle>
          <a:p/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81" name="Google Shape;81;p2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0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45700" lIns="91425" rIns="91425" spcFirstLastPara="1" tIns="45700" wrap="square">
            <a:noAutofit/>
          </a:bodyPr>
          <a:lstStyle>
            <a:lvl1pPr algn="l" lv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1pPr>
            <a:lvl2pPr algn="l" lvl="1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2pPr>
            <a:lvl3pPr algn="l" lvl="2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3pPr>
            <a:lvl4pPr algn="l" lvl="3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4pPr>
            <a:lvl5pPr algn="l" lvl="4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5pPr>
            <a:lvl6pPr algn="l" lvl="5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6pPr>
            <a:lvl7pPr algn="l" lvl="6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7pPr>
            <a:lvl8pPr algn="l" lvl="7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8pPr>
            <a:lvl9pPr algn="l" lvl="8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9pPr>
          </a:lstStyle>
          <a:p/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82" name="Google Shape;82;p2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1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45700" lIns="91425" rIns="91425" spcFirstLastPara="1" tIns="45700" wrap="square">
            <a:noAutofit/>
          </a:bodyPr>
          <a:lstStyle>
            <a:lvl1pPr algn="ctr" lv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1pPr>
            <a:lvl2pPr algn="l" lvl="1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2pPr>
            <a:lvl3pPr algn="l" lvl="2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3pPr>
            <a:lvl4pPr algn="l" lvl="3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4pPr>
            <a:lvl5pPr algn="l" lvl="4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5pPr>
            <a:lvl6pPr algn="l" lvl="5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6pPr>
            <a:lvl7pPr algn="l" lvl="6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7pPr>
            <a:lvl8pPr algn="l" lvl="7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8pPr>
            <a:lvl9pPr algn="l" lvl="8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9pPr>
          </a:lstStyle>
          <a:p/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83" name="Google Shape;83;p2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2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45700" lIns="91425" rIns="91425" spcFirstLastPara="1" tIns="45700" wrap="square">
            <a:noAutofit/>
          </a:bodyPr>
          <a:lstStyle>
            <a:lvl1pPr algn="r" indent="0" lvl="0" marL="0">
              <a:spcBef>
                <a:spcPts val="0"/>
              </a:spcBef>
              <a:buNone/>
              <a:defRPr>
                <a:uFillTx/>
              </a:defRPr>
            </a:lvl1pPr>
            <a:lvl2pPr algn="r" indent="0" lvl="1" marL="0">
              <a:spcBef>
                <a:spcPts val="0"/>
              </a:spcBef>
              <a:buNone/>
              <a:defRPr>
                <a:uFillTx/>
              </a:defRPr>
            </a:lvl2pPr>
            <a:lvl3pPr algn="r" indent="0" lvl="2" marL="0">
              <a:spcBef>
                <a:spcPts val="0"/>
              </a:spcBef>
              <a:buNone/>
              <a:defRPr>
                <a:uFillTx/>
              </a:defRPr>
            </a:lvl3pPr>
            <a:lvl4pPr algn="r" indent="0" lvl="3" marL="0">
              <a:spcBef>
                <a:spcPts val="0"/>
              </a:spcBef>
              <a:buNone/>
              <a:defRPr>
                <a:uFillTx/>
              </a:defRPr>
            </a:lvl4pPr>
            <a:lvl5pPr algn="r" indent="0" lvl="4" marL="0">
              <a:spcBef>
                <a:spcPts val="0"/>
              </a:spcBef>
              <a:buNone/>
              <a:defRPr>
                <a:uFillTx/>
              </a:defRPr>
            </a:lvl5pPr>
            <a:lvl6pPr algn="r" indent="0" lvl="5" marL="0">
              <a:spcBef>
                <a:spcPts val="0"/>
              </a:spcBef>
              <a:buNone/>
              <a:defRPr>
                <a:uFillTx/>
              </a:defRPr>
            </a:lvl6pPr>
            <a:lvl7pPr algn="r" indent="0" lvl="6" marL="0">
              <a:spcBef>
                <a:spcPts val="0"/>
              </a:spcBef>
              <a:buNone/>
              <a:defRPr>
                <a:uFillTx/>
              </a:defRPr>
            </a:lvl7pPr>
            <a:lvl8pPr algn="r" indent="0" lvl="7" marL="0">
              <a:spcBef>
                <a:spcPts val="0"/>
              </a:spcBef>
              <a:buNone/>
              <a:defRPr>
                <a:uFillTx/>
              </a:defRPr>
            </a:lvl8pPr>
            <a:lvl9pPr algn="r" indent="0" lvl="8" marL="0">
              <a:spcBef>
                <a:spcPts val="0"/>
              </a:spcBef>
              <a:buNone/>
              <a:defRPr>
                <a:uFillTx/>
              </a:defRPr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SA">
                <a:uFillTx/>
              </a:rPr>
              <a:t>‹#›</a:t>
            </a:fld>
            <a:endParaRPr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Layout>
</file>

<file path=ppt/slideLayouts/slideLayout2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type="title">
  <p:cSld name="TITLE"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9" name="Shape 19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0" name="Google Shape;20;p1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type="ctr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45700" lIns="91425" rIns="91425" spcFirstLastPara="1" tIns="45700" wrap="square">
            <a:normAutofit/>
          </a:bodyPr>
          <a:lstStyle>
            <a:lvl1pPr algn="ctr"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uFillTx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9pPr>
          </a:lstStyle>
          <a:p/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1" name="Google Shape;21;p1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" type="sub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45700" lIns="91425" rIns="91425" spcFirstLastPara="1" tIns="45700" wrap="square">
            <a:normAutofit/>
          </a:bodyPr>
          <a:lstStyle>
            <a:lvl1pPr algn="ctr" lv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  <a:uFillTx/>
              </a:defRPr>
            </a:lvl1pPr>
            <a:lvl2pPr algn="ctr" lvl="1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  <a:uFillTx/>
              </a:defRPr>
            </a:lvl2pPr>
            <a:lvl3pPr algn="ctr" lvl="2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  <a:uFillTx/>
              </a:defRPr>
            </a:lvl3pPr>
            <a:lvl4pPr algn="ctr" lvl="3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  <a:uFillTx/>
              </a:defRPr>
            </a:lvl4pPr>
            <a:lvl5pPr algn="ctr" lvl="4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  <a:uFillTx/>
              </a:defRPr>
            </a:lvl5pPr>
            <a:lvl6pPr algn="ctr" lvl="5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  <a:uFillTx/>
              </a:defRPr>
            </a:lvl6pPr>
            <a:lvl7pPr algn="ctr" lvl="6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  <a:uFillTx/>
              </a:defRPr>
            </a:lvl7pPr>
            <a:lvl8pPr algn="ctr" lvl="7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  <a:uFillTx/>
              </a:defRPr>
            </a:lvl8pPr>
            <a:lvl9pPr algn="ctr" lvl="8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  <a:uFillTx/>
              </a:defRPr>
            </a:lvl9pPr>
          </a:lstStyle>
          <a:p/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2" name="Google Shape;22;p1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0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45700" lIns="91425" rIns="91425" spcFirstLastPara="1" tIns="45700" wrap="square">
            <a:noAutofit/>
          </a:bodyPr>
          <a:lstStyle>
            <a:lvl1pPr algn="l" lv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1pPr>
            <a:lvl2pPr algn="l" lvl="1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2pPr>
            <a:lvl3pPr algn="l" lvl="2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3pPr>
            <a:lvl4pPr algn="l" lvl="3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4pPr>
            <a:lvl5pPr algn="l" lvl="4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5pPr>
            <a:lvl6pPr algn="l" lvl="5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6pPr>
            <a:lvl7pPr algn="l" lvl="6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7pPr>
            <a:lvl8pPr algn="l" lvl="7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8pPr>
            <a:lvl9pPr algn="l" lvl="8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9pPr>
          </a:lstStyle>
          <a:p/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3" name="Google Shape;23;p1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1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45700" lIns="91425" rIns="91425" spcFirstLastPara="1" tIns="45700" wrap="square">
            <a:noAutofit/>
          </a:bodyPr>
          <a:lstStyle>
            <a:lvl1pPr algn="ctr" lv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1pPr>
            <a:lvl2pPr algn="l" lvl="1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2pPr>
            <a:lvl3pPr algn="l" lvl="2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3pPr>
            <a:lvl4pPr algn="l" lvl="3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4pPr>
            <a:lvl5pPr algn="l" lvl="4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5pPr>
            <a:lvl6pPr algn="l" lvl="5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6pPr>
            <a:lvl7pPr algn="l" lvl="6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7pPr>
            <a:lvl8pPr algn="l" lvl="7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8pPr>
            <a:lvl9pPr algn="l" lvl="8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9pPr>
          </a:lstStyle>
          <a:p/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4" name="Google Shape;24;p1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2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45700" lIns="91425" rIns="91425" spcFirstLastPara="1" tIns="45700" wrap="square">
            <a:noAutofit/>
          </a:bodyPr>
          <a:lstStyle>
            <a:lvl1pPr algn="r" indent="0" lvl="0" marL="0">
              <a:spcBef>
                <a:spcPts val="0"/>
              </a:spcBef>
              <a:buNone/>
              <a:defRPr>
                <a:uFillTx/>
              </a:defRPr>
            </a:lvl1pPr>
            <a:lvl2pPr algn="r" indent="0" lvl="1" marL="0">
              <a:spcBef>
                <a:spcPts val="0"/>
              </a:spcBef>
              <a:buNone/>
              <a:defRPr>
                <a:uFillTx/>
              </a:defRPr>
            </a:lvl2pPr>
            <a:lvl3pPr algn="r" indent="0" lvl="2" marL="0">
              <a:spcBef>
                <a:spcPts val="0"/>
              </a:spcBef>
              <a:buNone/>
              <a:defRPr>
                <a:uFillTx/>
              </a:defRPr>
            </a:lvl3pPr>
            <a:lvl4pPr algn="r" indent="0" lvl="3" marL="0">
              <a:spcBef>
                <a:spcPts val="0"/>
              </a:spcBef>
              <a:buNone/>
              <a:defRPr>
                <a:uFillTx/>
              </a:defRPr>
            </a:lvl4pPr>
            <a:lvl5pPr algn="r" indent="0" lvl="4" marL="0">
              <a:spcBef>
                <a:spcPts val="0"/>
              </a:spcBef>
              <a:buNone/>
              <a:defRPr>
                <a:uFillTx/>
              </a:defRPr>
            </a:lvl5pPr>
            <a:lvl6pPr algn="r" indent="0" lvl="5" marL="0">
              <a:spcBef>
                <a:spcPts val="0"/>
              </a:spcBef>
              <a:buNone/>
              <a:defRPr>
                <a:uFillTx/>
              </a:defRPr>
            </a:lvl6pPr>
            <a:lvl7pPr algn="r" indent="0" lvl="6" marL="0">
              <a:spcBef>
                <a:spcPts val="0"/>
              </a:spcBef>
              <a:buNone/>
              <a:defRPr>
                <a:uFillTx/>
              </a:defRPr>
            </a:lvl7pPr>
            <a:lvl8pPr algn="r" indent="0" lvl="7" marL="0">
              <a:spcBef>
                <a:spcPts val="0"/>
              </a:spcBef>
              <a:buNone/>
              <a:defRPr>
                <a:uFillTx/>
              </a:defRPr>
            </a:lvl8pPr>
            <a:lvl9pPr algn="r" indent="0" lvl="8" marL="0">
              <a:spcBef>
                <a:spcPts val="0"/>
              </a:spcBef>
              <a:buNone/>
              <a:defRPr>
                <a:uFillTx/>
              </a:defRPr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SA">
                <a:uFillTx/>
              </a:rPr>
              <a:t>‹#›</a:t>
            </a:fld>
            <a:endParaRPr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Layout>
</file>

<file path=ppt/slideLayouts/slideLayout3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type="obj">
  <p:cSld name="OBJECT"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5" name="Shape 25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6" name="Google Shape;26;p1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45700" lIns="91425" rIns="91425" spcFirstLastPara="1" tIns="45700" wrap="square">
            <a:normAutofit/>
          </a:bodyPr>
          <a:lstStyle>
            <a:lvl1pPr algn="ctr"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uFillTx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9pPr>
          </a:lstStyle>
          <a:p/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7" name="Google Shape;27;p1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45700" lIns="91425" rIns="91425" spcFirstLastPara="1" tIns="45700" wrap="square">
            <a:normAutofit/>
          </a:bodyPr>
          <a:lstStyle>
            <a:lvl1pPr algn="l" indent="-342900" lvl="0" marL="45720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uFillTx/>
              </a:defRPr>
            </a:lvl1pPr>
            <a:lvl2pPr algn="l" indent="-342900" lvl="1" marL="91440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>
                <a:uFillTx/>
              </a:defRPr>
            </a:lvl2pPr>
            <a:lvl3pPr algn="l" indent="-342900" lvl="2" marL="137160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uFillTx/>
              </a:defRPr>
            </a:lvl3pPr>
            <a:lvl4pPr algn="l" indent="-342900" lvl="3" marL="182880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>
                <a:uFillTx/>
              </a:defRPr>
            </a:lvl4pPr>
            <a:lvl5pPr algn="l" indent="-342900" lvl="4" marL="228600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>
                <a:uFillTx/>
              </a:defRPr>
            </a:lvl5pPr>
            <a:lvl6pPr algn="l" indent="-342900" lvl="5" marL="274320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uFillTx/>
              </a:defRPr>
            </a:lvl6pPr>
            <a:lvl7pPr algn="l" indent="-342900" lvl="6" marL="320040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uFillTx/>
              </a:defRPr>
            </a:lvl7pPr>
            <a:lvl8pPr algn="l" indent="-342900" lvl="7" marL="365760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uFillTx/>
              </a:defRPr>
            </a:lvl8pPr>
            <a:lvl9pPr algn="l" indent="-342900" lvl="8" marL="411480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uFillTx/>
              </a:defRPr>
            </a:lvl9pPr>
          </a:lstStyle>
          <a:p/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8" name="Google Shape;28;p1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0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45700" lIns="91425" rIns="91425" spcFirstLastPara="1" tIns="45700" wrap="square">
            <a:noAutofit/>
          </a:bodyPr>
          <a:lstStyle>
            <a:lvl1pPr algn="l" lv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1pPr>
            <a:lvl2pPr algn="l" lvl="1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2pPr>
            <a:lvl3pPr algn="l" lvl="2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3pPr>
            <a:lvl4pPr algn="l" lvl="3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4pPr>
            <a:lvl5pPr algn="l" lvl="4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5pPr>
            <a:lvl6pPr algn="l" lvl="5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6pPr>
            <a:lvl7pPr algn="l" lvl="6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7pPr>
            <a:lvl8pPr algn="l" lvl="7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8pPr>
            <a:lvl9pPr algn="l" lvl="8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9pPr>
          </a:lstStyle>
          <a:p/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9" name="Google Shape;29;p1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1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45700" lIns="91425" rIns="91425" spcFirstLastPara="1" tIns="45700" wrap="square">
            <a:noAutofit/>
          </a:bodyPr>
          <a:lstStyle>
            <a:lvl1pPr algn="ctr" lv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1pPr>
            <a:lvl2pPr algn="l" lvl="1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2pPr>
            <a:lvl3pPr algn="l" lvl="2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3pPr>
            <a:lvl4pPr algn="l" lvl="3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4pPr>
            <a:lvl5pPr algn="l" lvl="4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5pPr>
            <a:lvl6pPr algn="l" lvl="5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6pPr>
            <a:lvl7pPr algn="l" lvl="6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7pPr>
            <a:lvl8pPr algn="l" lvl="7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8pPr>
            <a:lvl9pPr algn="l" lvl="8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9pPr>
          </a:lstStyle>
          <a:p/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0" name="Google Shape;30;p1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2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45700" lIns="91425" rIns="91425" spcFirstLastPara="1" tIns="45700" wrap="square">
            <a:noAutofit/>
          </a:bodyPr>
          <a:lstStyle>
            <a:lvl1pPr algn="r" indent="0" lvl="0" marL="0">
              <a:spcBef>
                <a:spcPts val="0"/>
              </a:spcBef>
              <a:buNone/>
              <a:defRPr>
                <a:uFillTx/>
              </a:defRPr>
            </a:lvl1pPr>
            <a:lvl2pPr algn="r" indent="0" lvl="1" marL="0">
              <a:spcBef>
                <a:spcPts val="0"/>
              </a:spcBef>
              <a:buNone/>
              <a:defRPr>
                <a:uFillTx/>
              </a:defRPr>
            </a:lvl2pPr>
            <a:lvl3pPr algn="r" indent="0" lvl="2" marL="0">
              <a:spcBef>
                <a:spcPts val="0"/>
              </a:spcBef>
              <a:buNone/>
              <a:defRPr>
                <a:uFillTx/>
              </a:defRPr>
            </a:lvl3pPr>
            <a:lvl4pPr algn="r" indent="0" lvl="3" marL="0">
              <a:spcBef>
                <a:spcPts val="0"/>
              </a:spcBef>
              <a:buNone/>
              <a:defRPr>
                <a:uFillTx/>
              </a:defRPr>
            </a:lvl4pPr>
            <a:lvl5pPr algn="r" indent="0" lvl="4" marL="0">
              <a:spcBef>
                <a:spcPts val="0"/>
              </a:spcBef>
              <a:buNone/>
              <a:defRPr>
                <a:uFillTx/>
              </a:defRPr>
            </a:lvl5pPr>
            <a:lvl6pPr algn="r" indent="0" lvl="5" marL="0">
              <a:spcBef>
                <a:spcPts val="0"/>
              </a:spcBef>
              <a:buNone/>
              <a:defRPr>
                <a:uFillTx/>
              </a:defRPr>
            </a:lvl6pPr>
            <a:lvl7pPr algn="r" indent="0" lvl="6" marL="0">
              <a:spcBef>
                <a:spcPts val="0"/>
              </a:spcBef>
              <a:buNone/>
              <a:defRPr>
                <a:uFillTx/>
              </a:defRPr>
            </a:lvl7pPr>
            <a:lvl8pPr algn="r" indent="0" lvl="7" marL="0">
              <a:spcBef>
                <a:spcPts val="0"/>
              </a:spcBef>
              <a:buNone/>
              <a:defRPr>
                <a:uFillTx/>
              </a:defRPr>
            </a:lvl8pPr>
            <a:lvl9pPr algn="r" indent="0" lvl="8" marL="0">
              <a:spcBef>
                <a:spcPts val="0"/>
              </a:spcBef>
              <a:buNone/>
              <a:defRPr>
                <a:uFillTx/>
              </a:defRPr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SA">
                <a:uFillTx/>
              </a:rPr>
              <a:t>‹#›</a:t>
            </a:fld>
            <a:endParaRPr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Layout>
</file>

<file path=ppt/slideLayouts/slideLayout4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type="secHead">
  <p:cSld name="SECTION_HEADER"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1" name="Shape 31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2" name="Google Shape;32;p1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45700" lIns="91425" rIns="91425" spcFirstLastPara="1" tIns="45700" wrap="square">
            <a:normAutofit/>
          </a:bodyPr>
          <a:lstStyle>
            <a:lvl1pPr algn="l"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cap="none" sz="4000">
                <a:uFillTx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9pPr>
          </a:lstStyle>
          <a:p/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3" name="Google Shape;33;p1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b" anchorCtr="0" bIns="45700" lIns="91425" rIns="91425" spcFirstLastPara="1" tIns="45700" wrap="square">
            <a:normAutofit/>
          </a:bodyPr>
          <a:lstStyle>
            <a:lvl1pPr algn="l" indent="-228600" lvl="0" marL="45720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  <a:uFillTx/>
              </a:defRPr>
            </a:lvl1pPr>
            <a:lvl2pPr algn="l" indent="-228600" lvl="1" marL="914400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  <a:uFillTx/>
              </a:defRPr>
            </a:lvl2pPr>
            <a:lvl3pPr algn="l" indent="-228600" lvl="2" marL="1371600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  <a:uFillTx/>
              </a:defRPr>
            </a:lvl3pPr>
            <a:lvl4pPr algn="l" indent="-228600" lvl="3" marL="182880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  <a:uFillTx/>
              </a:defRPr>
            </a:lvl4pPr>
            <a:lvl5pPr algn="l" indent="-228600" lvl="4" marL="228600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  <a:uFillTx/>
              </a:defRPr>
            </a:lvl5pPr>
            <a:lvl6pPr algn="l" indent="-228600" lvl="5" marL="274320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  <a:uFillTx/>
              </a:defRPr>
            </a:lvl6pPr>
            <a:lvl7pPr algn="l" indent="-228600" lvl="6" marL="320040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  <a:uFillTx/>
              </a:defRPr>
            </a:lvl7pPr>
            <a:lvl8pPr algn="l" indent="-228600" lvl="7" marL="365760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  <a:uFillTx/>
              </a:defRPr>
            </a:lvl8pPr>
            <a:lvl9pPr algn="l" indent="-228600" lvl="8" marL="411480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  <a:uFillTx/>
              </a:defRPr>
            </a:lvl9pPr>
          </a:lstStyle>
          <a:p/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4" name="Google Shape;34;p1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0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45700" lIns="91425" rIns="91425" spcFirstLastPara="1" tIns="45700" wrap="square">
            <a:noAutofit/>
          </a:bodyPr>
          <a:lstStyle>
            <a:lvl1pPr algn="l" lv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1pPr>
            <a:lvl2pPr algn="l" lvl="1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2pPr>
            <a:lvl3pPr algn="l" lvl="2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3pPr>
            <a:lvl4pPr algn="l" lvl="3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4pPr>
            <a:lvl5pPr algn="l" lvl="4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5pPr>
            <a:lvl6pPr algn="l" lvl="5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6pPr>
            <a:lvl7pPr algn="l" lvl="6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7pPr>
            <a:lvl8pPr algn="l" lvl="7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8pPr>
            <a:lvl9pPr algn="l" lvl="8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9pPr>
          </a:lstStyle>
          <a:p/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5" name="Google Shape;35;p1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1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45700" lIns="91425" rIns="91425" spcFirstLastPara="1" tIns="45700" wrap="square">
            <a:noAutofit/>
          </a:bodyPr>
          <a:lstStyle>
            <a:lvl1pPr algn="ctr" lv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1pPr>
            <a:lvl2pPr algn="l" lvl="1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2pPr>
            <a:lvl3pPr algn="l" lvl="2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3pPr>
            <a:lvl4pPr algn="l" lvl="3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4pPr>
            <a:lvl5pPr algn="l" lvl="4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5pPr>
            <a:lvl6pPr algn="l" lvl="5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6pPr>
            <a:lvl7pPr algn="l" lvl="6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7pPr>
            <a:lvl8pPr algn="l" lvl="7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8pPr>
            <a:lvl9pPr algn="l" lvl="8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9pPr>
          </a:lstStyle>
          <a:p/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6" name="Google Shape;36;p1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2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45700" lIns="91425" rIns="91425" spcFirstLastPara="1" tIns="45700" wrap="square">
            <a:noAutofit/>
          </a:bodyPr>
          <a:lstStyle>
            <a:lvl1pPr algn="r" indent="0" lvl="0" marL="0">
              <a:spcBef>
                <a:spcPts val="0"/>
              </a:spcBef>
              <a:buNone/>
              <a:defRPr>
                <a:uFillTx/>
              </a:defRPr>
            </a:lvl1pPr>
            <a:lvl2pPr algn="r" indent="0" lvl="1" marL="0">
              <a:spcBef>
                <a:spcPts val="0"/>
              </a:spcBef>
              <a:buNone/>
              <a:defRPr>
                <a:uFillTx/>
              </a:defRPr>
            </a:lvl2pPr>
            <a:lvl3pPr algn="r" indent="0" lvl="2" marL="0">
              <a:spcBef>
                <a:spcPts val="0"/>
              </a:spcBef>
              <a:buNone/>
              <a:defRPr>
                <a:uFillTx/>
              </a:defRPr>
            </a:lvl3pPr>
            <a:lvl4pPr algn="r" indent="0" lvl="3" marL="0">
              <a:spcBef>
                <a:spcPts val="0"/>
              </a:spcBef>
              <a:buNone/>
              <a:defRPr>
                <a:uFillTx/>
              </a:defRPr>
            </a:lvl4pPr>
            <a:lvl5pPr algn="r" indent="0" lvl="4" marL="0">
              <a:spcBef>
                <a:spcPts val="0"/>
              </a:spcBef>
              <a:buNone/>
              <a:defRPr>
                <a:uFillTx/>
              </a:defRPr>
            </a:lvl5pPr>
            <a:lvl6pPr algn="r" indent="0" lvl="5" marL="0">
              <a:spcBef>
                <a:spcPts val="0"/>
              </a:spcBef>
              <a:buNone/>
              <a:defRPr>
                <a:uFillTx/>
              </a:defRPr>
            </a:lvl6pPr>
            <a:lvl7pPr algn="r" indent="0" lvl="6" marL="0">
              <a:spcBef>
                <a:spcPts val="0"/>
              </a:spcBef>
              <a:buNone/>
              <a:defRPr>
                <a:uFillTx/>
              </a:defRPr>
            </a:lvl7pPr>
            <a:lvl8pPr algn="r" indent="0" lvl="7" marL="0">
              <a:spcBef>
                <a:spcPts val="0"/>
              </a:spcBef>
              <a:buNone/>
              <a:defRPr>
                <a:uFillTx/>
              </a:defRPr>
            </a:lvl8pPr>
            <a:lvl9pPr algn="r" indent="0" lvl="8" marL="0">
              <a:spcBef>
                <a:spcPts val="0"/>
              </a:spcBef>
              <a:buNone/>
              <a:defRPr>
                <a:uFillTx/>
              </a:defRPr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SA">
                <a:uFillTx/>
              </a:rPr>
              <a:t>‹#›</a:t>
            </a:fld>
            <a:endParaRPr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Layout>
</file>

<file path=ppt/slideLayouts/slideLayout5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type="twoObj">
  <p:cSld name="TWO_OBJECTS"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7" name="Shape 37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8" name="Google Shape;38;p1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45700" lIns="91425" rIns="91425" spcFirstLastPara="1" tIns="45700" wrap="square">
            <a:normAutofit/>
          </a:bodyPr>
          <a:lstStyle>
            <a:lvl1pPr algn="ctr"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uFillTx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9pPr>
          </a:lstStyle>
          <a:p/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9" name="Google Shape;39;p1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45700" lIns="91425" rIns="91425" spcFirstLastPara="1" tIns="45700" wrap="square">
            <a:normAutofit/>
          </a:bodyPr>
          <a:lstStyle>
            <a:lvl1pPr algn="l" indent="-406400" lvl="0" marL="45720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>
                <a:uFillTx/>
              </a:defRPr>
            </a:lvl1pPr>
            <a:lvl2pPr algn="l" indent="-381000" lvl="1" marL="91440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>
                <a:uFillTx/>
              </a:defRPr>
            </a:lvl2pPr>
            <a:lvl3pPr algn="l" indent="-355600" lvl="2" marL="13716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uFillTx/>
              </a:defRPr>
            </a:lvl3pPr>
            <a:lvl4pPr algn="l" indent="-342900" lvl="3" marL="182880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>
                <a:uFillTx/>
              </a:defRPr>
            </a:lvl4pPr>
            <a:lvl5pPr algn="l" indent="-342900" lvl="4" marL="228600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>
                <a:uFillTx/>
              </a:defRPr>
            </a:lvl5pPr>
            <a:lvl6pPr algn="l" indent="-342900" lvl="5" marL="274320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uFillTx/>
              </a:defRPr>
            </a:lvl6pPr>
            <a:lvl7pPr algn="l" indent="-342900" lvl="6" marL="320040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uFillTx/>
              </a:defRPr>
            </a:lvl7pPr>
            <a:lvl8pPr algn="l" indent="-342900" lvl="7" marL="365760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uFillTx/>
              </a:defRPr>
            </a:lvl8pPr>
            <a:lvl9pPr algn="l" indent="-342900" lvl="8" marL="411480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uFillTx/>
              </a:defRPr>
            </a:lvl9pPr>
          </a:lstStyle>
          <a:p/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0" name="Google Shape;40;p1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2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45700" lIns="91425" rIns="91425" spcFirstLastPara="1" tIns="45700" wrap="square">
            <a:normAutofit/>
          </a:bodyPr>
          <a:lstStyle>
            <a:lvl1pPr algn="l" indent="-406400" lvl="0" marL="45720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>
                <a:uFillTx/>
              </a:defRPr>
            </a:lvl1pPr>
            <a:lvl2pPr algn="l" indent="-381000" lvl="1" marL="91440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>
                <a:uFillTx/>
              </a:defRPr>
            </a:lvl2pPr>
            <a:lvl3pPr algn="l" indent="-355600" lvl="2" marL="13716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uFillTx/>
              </a:defRPr>
            </a:lvl3pPr>
            <a:lvl4pPr algn="l" indent="-342900" lvl="3" marL="182880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>
                <a:uFillTx/>
              </a:defRPr>
            </a:lvl4pPr>
            <a:lvl5pPr algn="l" indent="-342900" lvl="4" marL="228600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>
                <a:uFillTx/>
              </a:defRPr>
            </a:lvl5pPr>
            <a:lvl6pPr algn="l" indent="-342900" lvl="5" marL="274320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uFillTx/>
              </a:defRPr>
            </a:lvl6pPr>
            <a:lvl7pPr algn="l" indent="-342900" lvl="6" marL="320040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uFillTx/>
              </a:defRPr>
            </a:lvl7pPr>
            <a:lvl8pPr algn="l" indent="-342900" lvl="7" marL="365760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uFillTx/>
              </a:defRPr>
            </a:lvl8pPr>
            <a:lvl9pPr algn="l" indent="-342900" lvl="8" marL="411480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uFillTx/>
              </a:defRPr>
            </a:lvl9pPr>
          </a:lstStyle>
          <a:p/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1" name="Google Shape;41;p1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0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45700" lIns="91425" rIns="91425" spcFirstLastPara="1" tIns="45700" wrap="square">
            <a:noAutofit/>
          </a:bodyPr>
          <a:lstStyle>
            <a:lvl1pPr algn="l" lv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1pPr>
            <a:lvl2pPr algn="l" lvl="1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2pPr>
            <a:lvl3pPr algn="l" lvl="2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3pPr>
            <a:lvl4pPr algn="l" lvl="3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4pPr>
            <a:lvl5pPr algn="l" lvl="4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5pPr>
            <a:lvl6pPr algn="l" lvl="5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6pPr>
            <a:lvl7pPr algn="l" lvl="6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7pPr>
            <a:lvl8pPr algn="l" lvl="7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8pPr>
            <a:lvl9pPr algn="l" lvl="8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9pPr>
          </a:lstStyle>
          <a:p/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2" name="Google Shape;42;p1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1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45700" lIns="91425" rIns="91425" spcFirstLastPara="1" tIns="45700" wrap="square">
            <a:noAutofit/>
          </a:bodyPr>
          <a:lstStyle>
            <a:lvl1pPr algn="ctr" lv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1pPr>
            <a:lvl2pPr algn="l" lvl="1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2pPr>
            <a:lvl3pPr algn="l" lvl="2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3pPr>
            <a:lvl4pPr algn="l" lvl="3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4pPr>
            <a:lvl5pPr algn="l" lvl="4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5pPr>
            <a:lvl6pPr algn="l" lvl="5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6pPr>
            <a:lvl7pPr algn="l" lvl="6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7pPr>
            <a:lvl8pPr algn="l" lvl="7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8pPr>
            <a:lvl9pPr algn="l" lvl="8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9pPr>
          </a:lstStyle>
          <a:p/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3" name="Google Shape;43;p1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2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45700" lIns="91425" rIns="91425" spcFirstLastPara="1" tIns="45700" wrap="square">
            <a:noAutofit/>
          </a:bodyPr>
          <a:lstStyle>
            <a:lvl1pPr algn="r" indent="0" lvl="0" marL="0">
              <a:spcBef>
                <a:spcPts val="0"/>
              </a:spcBef>
              <a:buNone/>
              <a:defRPr>
                <a:uFillTx/>
              </a:defRPr>
            </a:lvl1pPr>
            <a:lvl2pPr algn="r" indent="0" lvl="1" marL="0">
              <a:spcBef>
                <a:spcPts val="0"/>
              </a:spcBef>
              <a:buNone/>
              <a:defRPr>
                <a:uFillTx/>
              </a:defRPr>
            </a:lvl2pPr>
            <a:lvl3pPr algn="r" indent="0" lvl="2" marL="0">
              <a:spcBef>
                <a:spcPts val="0"/>
              </a:spcBef>
              <a:buNone/>
              <a:defRPr>
                <a:uFillTx/>
              </a:defRPr>
            </a:lvl3pPr>
            <a:lvl4pPr algn="r" indent="0" lvl="3" marL="0">
              <a:spcBef>
                <a:spcPts val="0"/>
              </a:spcBef>
              <a:buNone/>
              <a:defRPr>
                <a:uFillTx/>
              </a:defRPr>
            </a:lvl4pPr>
            <a:lvl5pPr algn="r" indent="0" lvl="4" marL="0">
              <a:spcBef>
                <a:spcPts val="0"/>
              </a:spcBef>
              <a:buNone/>
              <a:defRPr>
                <a:uFillTx/>
              </a:defRPr>
            </a:lvl5pPr>
            <a:lvl6pPr algn="r" indent="0" lvl="5" marL="0">
              <a:spcBef>
                <a:spcPts val="0"/>
              </a:spcBef>
              <a:buNone/>
              <a:defRPr>
                <a:uFillTx/>
              </a:defRPr>
            </a:lvl6pPr>
            <a:lvl7pPr algn="r" indent="0" lvl="6" marL="0">
              <a:spcBef>
                <a:spcPts val="0"/>
              </a:spcBef>
              <a:buNone/>
              <a:defRPr>
                <a:uFillTx/>
              </a:defRPr>
            </a:lvl7pPr>
            <a:lvl8pPr algn="r" indent="0" lvl="7" marL="0">
              <a:spcBef>
                <a:spcPts val="0"/>
              </a:spcBef>
              <a:buNone/>
              <a:defRPr>
                <a:uFillTx/>
              </a:defRPr>
            </a:lvl8pPr>
            <a:lvl9pPr algn="r" indent="0" lvl="8" marL="0">
              <a:spcBef>
                <a:spcPts val="0"/>
              </a:spcBef>
              <a:buNone/>
              <a:defRPr>
                <a:uFillTx/>
              </a:defRPr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SA">
                <a:uFillTx/>
              </a:rPr>
              <a:t>‹#›</a:t>
            </a:fld>
            <a:endParaRPr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Layout>
</file>

<file path=ppt/slideLayouts/slideLayout6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type="twoTxTwoObj">
  <p:cSld name="TWO_OBJECTS_WITH_TEXT"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4" name="Shape 44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5" name="Google Shape;45;p16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45700" lIns="91425" rIns="91425" spcFirstLastPara="1" tIns="45700" wrap="square">
            <a:normAutofit/>
          </a:bodyPr>
          <a:lstStyle>
            <a:lvl1pPr algn="ctr"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>
                <a:uFillTx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9pPr>
          </a:lstStyle>
          <a:p/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6" name="Google Shape;46;p16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b" anchorCtr="0" bIns="45700" lIns="91425" rIns="91425" spcFirstLastPara="1" tIns="45700" wrap="square">
            <a:normAutofit/>
          </a:bodyPr>
          <a:lstStyle>
            <a:lvl1pPr algn="l" indent="-228600" lvl="0" marL="45720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>
                <a:uFillTx/>
              </a:defRPr>
            </a:lvl1pPr>
            <a:lvl2pPr algn="l" indent="-228600" lvl="1" marL="9144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>
                <a:uFillTx/>
              </a:defRPr>
            </a:lvl2pPr>
            <a:lvl3pPr algn="l" indent="-228600" lvl="2" marL="137160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>
                <a:uFillTx/>
              </a:defRPr>
            </a:lvl3pPr>
            <a:lvl4pPr algn="l" indent="-228600" lvl="3" marL="182880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>
                <a:uFillTx/>
              </a:defRPr>
            </a:lvl4pPr>
            <a:lvl5pPr algn="l" indent="-228600" lvl="4" marL="228600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>
                <a:uFillTx/>
              </a:defRPr>
            </a:lvl5pPr>
            <a:lvl6pPr algn="l" indent="-228600" lvl="5" marL="274320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>
                <a:uFillTx/>
              </a:defRPr>
            </a:lvl6pPr>
            <a:lvl7pPr algn="l" indent="-228600" lvl="6" marL="320040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>
                <a:uFillTx/>
              </a:defRPr>
            </a:lvl7pPr>
            <a:lvl8pPr algn="l" indent="-228600" lvl="7" marL="365760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>
                <a:uFillTx/>
              </a:defRPr>
            </a:lvl8pPr>
            <a:lvl9pPr algn="l" indent="-228600" lvl="8" marL="411480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>
                <a:uFillTx/>
              </a:defRPr>
            </a:lvl9pPr>
          </a:lstStyle>
          <a:p/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7" name="Google Shape;47;p16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2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45700" lIns="91425" rIns="91425" spcFirstLastPara="1" tIns="45700" wrap="square">
            <a:normAutofit/>
          </a:bodyPr>
          <a:lstStyle>
            <a:lvl1pPr algn="l" indent="-381000" lvl="0" marL="45720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uFillTx/>
              </a:defRPr>
            </a:lvl1pPr>
            <a:lvl2pPr algn="l" indent="-355600" lvl="1" marL="9144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>
                <a:uFillTx/>
              </a:defRPr>
            </a:lvl2pPr>
            <a:lvl3pPr algn="l" indent="-342900" lvl="2" marL="137160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uFillTx/>
              </a:defRPr>
            </a:lvl3pPr>
            <a:lvl4pPr algn="l" indent="-330200" lvl="3" marL="182880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>
                <a:uFillTx/>
              </a:defRPr>
            </a:lvl4pPr>
            <a:lvl5pPr algn="l" indent="-330200" lvl="4" marL="228600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>
                <a:uFillTx/>
              </a:defRPr>
            </a:lvl5pPr>
            <a:lvl6pPr algn="l" indent="-330200" lvl="5" marL="274320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>
                <a:uFillTx/>
              </a:defRPr>
            </a:lvl6pPr>
            <a:lvl7pPr algn="l" indent="-330200" lvl="6" marL="320040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>
                <a:uFillTx/>
              </a:defRPr>
            </a:lvl7pPr>
            <a:lvl8pPr algn="l" indent="-330200" lvl="7" marL="365760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>
                <a:uFillTx/>
              </a:defRPr>
            </a:lvl8pPr>
            <a:lvl9pPr algn="l" indent="-330200" lvl="8" marL="411480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>
                <a:uFillTx/>
              </a:defRPr>
            </a:lvl9pPr>
          </a:lstStyle>
          <a:p/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8" name="Google Shape;48;p16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3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b" anchorCtr="0" bIns="45700" lIns="91425" rIns="91425" spcFirstLastPara="1" tIns="45700" wrap="square">
            <a:normAutofit/>
          </a:bodyPr>
          <a:lstStyle>
            <a:lvl1pPr algn="l" indent="-228600" lvl="0" marL="45720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>
                <a:uFillTx/>
              </a:defRPr>
            </a:lvl1pPr>
            <a:lvl2pPr algn="l" indent="-228600" lvl="1" marL="9144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>
                <a:uFillTx/>
              </a:defRPr>
            </a:lvl2pPr>
            <a:lvl3pPr algn="l" indent="-228600" lvl="2" marL="137160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>
                <a:uFillTx/>
              </a:defRPr>
            </a:lvl3pPr>
            <a:lvl4pPr algn="l" indent="-228600" lvl="3" marL="182880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>
                <a:uFillTx/>
              </a:defRPr>
            </a:lvl4pPr>
            <a:lvl5pPr algn="l" indent="-228600" lvl="4" marL="228600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>
                <a:uFillTx/>
              </a:defRPr>
            </a:lvl5pPr>
            <a:lvl6pPr algn="l" indent="-228600" lvl="5" marL="274320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>
                <a:uFillTx/>
              </a:defRPr>
            </a:lvl6pPr>
            <a:lvl7pPr algn="l" indent="-228600" lvl="6" marL="320040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>
                <a:uFillTx/>
              </a:defRPr>
            </a:lvl7pPr>
            <a:lvl8pPr algn="l" indent="-228600" lvl="7" marL="365760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>
                <a:uFillTx/>
              </a:defRPr>
            </a:lvl8pPr>
            <a:lvl9pPr algn="l" indent="-228600" lvl="8" marL="411480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>
                <a:uFillTx/>
              </a:defRPr>
            </a:lvl9pPr>
          </a:lstStyle>
          <a:p/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9" name="Google Shape;49;p16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4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45700" lIns="91425" rIns="91425" spcFirstLastPara="1" tIns="45700" wrap="square">
            <a:normAutofit/>
          </a:bodyPr>
          <a:lstStyle>
            <a:lvl1pPr algn="l" indent="-381000" lvl="0" marL="45720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uFillTx/>
              </a:defRPr>
            </a:lvl1pPr>
            <a:lvl2pPr algn="l" indent="-355600" lvl="1" marL="9144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>
                <a:uFillTx/>
              </a:defRPr>
            </a:lvl2pPr>
            <a:lvl3pPr algn="l" indent="-342900" lvl="2" marL="137160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uFillTx/>
              </a:defRPr>
            </a:lvl3pPr>
            <a:lvl4pPr algn="l" indent="-330200" lvl="3" marL="182880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>
                <a:uFillTx/>
              </a:defRPr>
            </a:lvl4pPr>
            <a:lvl5pPr algn="l" indent="-330200" lvl="4" marL="228600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>
                <a:uFillTx/>
              </a:defRPr>
            </a:lvl5pPr>
            <a:lvl6pPr algn="l" indent="-330200" lvl="5" marL="274320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>
                <a:uFillTx/>
              </a:defRPr>
            </a:lvl6pPr>
            <a:lvl7pPr algn="l" indent="-330200" lvl="6" marL="320040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>
                <a:uFillTx/>
              </a:defRPr>
            </a:lvl7pPr>
            <a:lvl8pPr algn="l" indent="-330200" lvl="7" marL="365760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>
                <a:uFillTx/>
              </a:defRPr>
            </a:lvl8pPr>
            <a:lvl9pPr algn="l" indent="-330200" lvl="8" marL="411480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>
                <a:uFillTx/>
              </a:defRPr>
            </a:lvl9pPr>
          </a:lstStyle>
          <a:p/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0" name="Google Shape;50;p16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0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45700" lIns="91425" rIns="91425" spcFirstLastPara="1" tIns="45700" wrap="square">
            <a:noAutofit/>
          </a:bodyPr>
          <a:lstStyle>
            <a:lvl1pPr algn="l" lv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1pPr>
            <a:lvl2pPr algn="l" lvl="1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2pPr>
            <a:lvl3pPr algn="l" lvl="2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3pPr>
            <a:lvl4pPr algn="l" lvl="3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4pPr>
            <a:lvl5pPr algn="l" lvl="4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5pPr>
            <a:lvl6pPr algn="l" lvl="5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6pPr>
            <a:lvl7pPr algn="l" lvl="6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7pPr>
            <a:lvl8pPr algn="l" lvl="7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8pPr>
            <a:lvl9pPr algn="l" lvl="8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9pPr>
          </a:lstStyle>
          <a:p/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1" name="Google Shape;51;p16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1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45700" lIns="91425" rIns="91425" spcFirstLastPara="1" tIns="45700" wrap="square">
            <a:noAutofit/>
          </a:bodyPr>
          <a:lstStyle>
            <a:lvl1pPr algn="ctr" lv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1pPr>
            <a:lvl2pPr algn="l" lvl="1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2pPr>
            <a:lvl3pPr algn="l" lvl="2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3pPr>
            <a:lvl4pPr algn="l" lvl="3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4pPr>
            <a:lvl5pPr algn="l" lvl="4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5pPr>
            <a:lvl6pPr algn="l" lvl="5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6pPr>
            <a:lvl7pPr algn="l" lvl="6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7pPr>
            <a:lvl8pPr algn="l" lvl="7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8pPr>
            <a:lvl9pPr algn="l" lvl="8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9pPr>
          </a:lstStyle>
          <a:p/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2" name="Google Shape;52;p16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2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45700" lIns="91425" rIns="91425" spcFirstLastPara="1" tIns="45700" wrap="square">
            <a:noAutofit/>
          </a:bodyPr>
          <a:lstStyle>
            <a:lvl1pPr algn="r" indent="0" lvl="0" marL="0">
              <a:spcBef>
                <a:spcPts val="0"/>
              </a:spcBef>
              <a:buNone/>
              <a:defRPr>
                <a:uFillTx/>
              </a:defRPr>
            </a:lvl1pPr>
            <a:lvl2pPr algn="r" indent="0" lvl="1" marL="0">
              <a:spcBef>
                <a:spcPts val="0"/>
              </a:spcBef>
              <a:buNone/>
              <a:defRPr>
                <a:uFillTx/>
              </a:defRPr>
            </a:lvl2pPr>
            <a:lvl3pPr algn="r" indent="0" lvl="2" marL="0">
              <a:spcBef>
                <a:spcPts val="0"/>
              </a:spcBef>
              <a:buNone/>
              <a:defRPr>
                <a:uFillTx/>
              </a:defRPr>
            </a:lvl3pPr>
            <a:lvl4pPr algn="r" indent="0" lvl="3" marL="0">
              <a:spcBef>
                <a:spcPts val="0"/>
              </a:spcBef>
              <a:buNone/>
              <a:defRPr>
                <a:uFillTx/>
              </a:defRPr>
            </a:lvl4pPr>
            <a:lvl5pPr algn="r" indent="0" lvl="4" marL="0">
              <a:spcBef>
                <a:spcPts val="0"/>
              </a:spcBef>
              <a:buNone/>
              <a:defRPr>
                <a:uFillTx/>
              </a:defRPr>
            </a:lvl5pPr>
            <a:lvl6pPr algn="r" indent="0" lvl="5" marL="0">
              <a:spcBef>
                <a:spcPts val="0"/>
              </a:spcBef>
              <a:buNone/>
              <a:defRPr>
                <a:uFillTx/>
              </a:defRPr>
            </a:lvl6pPr>
            <a:lvl7pPr algn="r" indent="0" lvl="6" marL="0">
              <a:spcBef>
                <a:spcPts val="0"/>
              </a:spcBef>
              <a:buNone/>
              <a:defRPr>
                <a:uFillTx/>
              </a:defRPr>
            </a:lvl7pPr>
            <a:lvl8pPr algn="r" indent="0" lvl="7" marL="0">
              <a:spcBef>
                <a:spcPts val="0"/>
              </a:spcBef>
              <a:buNone/>
              <a:defRPr>
                <a:uFillTx/>
              </a:defRPr>
            </a:lvl8pPr>
            <a:lvl9pPr algn="r" indent="0" lvl="8" marL="0">
              <a:spcBef>
                <a:spcPts val="0"/>
              </a:spcBef>
              <a:buNone/>
              <a:defRPr>
                <a:uFillTx/>
              </a:defRPr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SA">
                <a:uFillTx/>
              </a:rPr>
              <a:t>‹#›</a:t>
            </a:fld>
            <a:endParaRPr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Layout>
</file>

<file path=ppt/slideLayouts/slideLayout7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type="titleOnly">
  <p:cSld name="TITLE_ONLY"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3" name="Shape 53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4" name="Google Shape;54;p17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45700" lIns="91425" rIns="91425" spcFirstLastPara="1" tIns="45700" wrap="square">
            <a:normAutofit/>
          </a:bodyPr>
          <a:lstStyle>
            <a:lvl1pPr algn="ctr"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uFillTx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9pPr>
          </a:lstStyle>
          <a:p/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5" name="Google Shape;55;p17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0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45700" lIns="91425" rIns="91425" spcFirstLastPara="1" tIns="45700" wrap="square">
            <a:noAutofit/>
          </a:bodyPr>
          <a:lstStyle>
            <a:lvl1pPr algn="l" lv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1pPr>
            <a:lvl2pPr algn="l" lvl="1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2pPr>
            <a:lvl3pPr algn="l" lvl="2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3pPr>
            <a:lvl4pPr algn="l" lvl="3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4pPr>
            <a:lvl5pPr algn="l" lvl="4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5pPr>
            <a:lvl6pPr algn="l" lvl="5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6pPr>
            <a:lvl7pPr algn="l" lvl="6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7pPr>
            <a:lvl8pPr algn="l" lvl="7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8pPr>
            <a:lvl9pPr algn="l" lvl="8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9pPr>
          </a:lstStyle>
          <a:p/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6" name="Google Shape;56;p17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1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45700" lIns="91425" rIns="91425" spcFirstLastPara="1" tIns="45700" wrap="square">
            <a:noAutofit/>
          </a:bodyPr>
          <a:lstStyle>
            <a:lvl1pPr algn="ctr" lv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1pPr>
            <a:lvl2pPr algn="l" lvl="1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2pPr>
            <a:lvl3pPr algn="l" lvl="2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3pPr>
            <a:lvl4pPr algn="l" lvl="3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4pPr>
            <a:lvl5pPr algn="l" lvl="4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5pPr>
            <a:lvl6pPr algn="l" lvl="5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6pPr>
            <a:lvl7pPr algn="l" lvl="6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7pPr>
            <a:lvl8pPr algn="l" lvl="7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8pPr>
            <a:lvl9pPr algn="l" lvl="8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9pPr>
          </a:lstStyle>
          <a:p/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7" name="Google Shape;57;p17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2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45700" lIns="91425" rIns="91425" spcFirstLastPara="1" tIns="45700" wrap="square">
            <a:noAutofit/>
          </a:bodyPr>
          <a:lstStyle>
            <a:lvl1pPr algn="r" indent="0" lvl="0" marL="0">
              <a:spcBef>
                <a:spcPts val="0"/>
              </a:spcBef>
              <a:buNone/>
              <a:defRPr>
                <a:uFillTx/>
              </a:defRPr>
            </a:lvl1pPr>
            <a:lvl2pPr algn="r" indent="0" lvl="1" marL="0">
              <a:spcBef>
                <a:spcPts val="0"/>
              </a:spcBef>
              <a:buNone/>
              <a:defRPr>
                <a:uFillTx/>
              </a:defRPr>
            </a:lvl2pPr>
            <a:lvl3pPr algn="r" indent="0" lvl="2" marL="0">
              <a:spcBef>
                <a:spcPts val="0"/>
              </a:spcBef>
              <a:buNone/>
              <a:defRPr>
                <a:uFillTx/>
              </a:defRPr>
            </a:lvl3pPr>
            <a:lvl4pPr algn="r" indent="0" lvl="3" marL="0">
              <a:spcBef>
                <a:spcPts val="0"/>
              </a:spcBef>
              <a:buNone/>
              <a:defRPr>
                <a:uFillTx/>
              </a:defRPr>
            </a:lvl4pPr>
            <a:lvl5pPr algn="r" indent="0" lvl="4" marL="0">
              <a:spcBef>
                <a:spcPts val="0"/>
              </a:spcBef>
              <a:buNone/>
              <a:defRPr>
                <a:uFillTx/>
              </a:defRPr>
            </a:lvl5pPr>
            <a:lvl6pPr algn="r" indent="0" lvl="5" marL="0">
              <a:spcBef>
                <a:spcPts val="0"/>
              </a:spcBef>
              <a:buNone/>
              <a:defRPr>
                <a:uFillTx/>
              </a:defRPr>
            </a:lvl6pPr>
            <a:lvl7pPr algn="r" indent="0" lvl="6" marL="0">
              <a:spcBef>
                <a:spcPts val="0"/>
              </a:spcBef>
              <a:buNone/>
              <a:defRPr>
                <a:uFillTx/>
              </a:defRPr>
            </a:lvl7pPr>
            <a:lvl8pPr algn="r" indent="0" lvl="7" marL="0">
              <a:spcBef>
                <a:spcPts val="0"/>
              </a:spcBef>
              <a:buNone/>
              <a:defRPr>
                <a:uFillTx/>
              </a:defRPr>
            </a:lvl8pPr>
            <a:lvl9pPr algn="r" indent="0" lvl="8" marL="0">
              <a:spcBef>
                <a:spcPts val="0"/>
              </a:spcBef>
              <a:buNone/>
              <a:defRPr>
                <a:uFillTx/>
              </a:defRPr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SA">
                <a:uFillTx/>
              </a:rPr>
              <a:t>‹#›</a:t>
            </a:fld>
            <a:endParaRPr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Layout>
</file>

<file path=ppt/slideLayouts/slideLayout8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type="objTx">
  <p:cSld name="OBJECT_WITH_CAPTION_TEXT"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8" name="Shape 58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9" name="Google Shape;59;p18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b" anchorCtr="0" bIns="45700" lIns="91425" rIns="91425" spcFirstLastPara="1" tIns="45700" wrap="square">
            <a:normAutofit/>
          </a:bodyPr>
          <a:lstStyle>
            <a:lvl1pPr algn="l"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>
                <a:uFillTx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9pPr>
          </a:lstStyle>
          <a:p/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0" name="Google Shape;60;p18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45700" lIns="91425" rIns="91425" spcFirstLastPara="1" tIns="45700" wrap="square">
            <a:normAutofit/>
          </a:bodyPr>
          <a:lstStyle>
            <a:lvl1pPr algn="l" indent="-431800" lvl="0" marL="45720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>
                <a:uFillTx/>
              </a:defRPr>
            </a:lvl1pPr>
            <a:lvl2pPr algn="l" indent="-406400" lvl="1" marL="91440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>
                <a:uFillTx/>
              </a:defRPr>
            </a:lvl2pPr>
            <a:lvl3pPr algn="l" indent="-381000" lvl="2" marL="137160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uFillTx/>
              </a:defRPr>
            </a:lvl3pPr>
            <a:lvl4pPr algn="l" indent="-355600" lvl="3" marL="18288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>
                <a:uFillTx/>
              </a:defRPr>
            </a:lvl4pPr>
            <a:lvl5pPr algn="l" indent="-355600" lvl="4" marL="22860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>
                <a:uFillTx/>
              </a:defRPr>
            </a:lvl5pPr>
            <a:lvl6pPr algn="l" indent="-355600" lvl="5" marL="27432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uFillTx/>
              </a:defRPr>
            </a:lvl6pPr>
            <a:lvl7pPr algn="l" indent="-355600" lvl="6" marL="32004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uFillTx/>
              </a:defRPr>
            </a:lvl7pPr>
            <a:lvl8pPr algn="l" indent="-355600" lvl="7" marL="36576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uFillTx/>
              </a:defRPr>
            </a:lvl8pPr>
            <a:lvl9pPr algn="l" indent="-355600" lvl="8" marL="41148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uFillTx/>
              </a:defRPr>
            </a:lvl9pPr>
          </a:lstStyle>
          <a:p/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1" name="Google Shape;61;p18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2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45700" lIns="91425" rIns="91425" spcFirstLastPara="1" tIns="45700" wrap="square">
            <a:normAutofit/>
          </a:bodyPr>
          <a:lstStyle>
            <a:lvl1pPr algn="l" indent="-228600" lvl="0" marL="45720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uFillTx/>
              </a:defRPr>
            </a:lvl1pPr>
            <a:lvl2pPr algn="l" indent="-228600" lvl="1" marL="91440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uFillTx/>
              </a:defRPr>
            </a:lvl2pPr>
            <a:lvl3pPr algn="l" indent="-228600" lvl="2" marL="137160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uFillTx/>
              </a:defRPr>
            </a:lvl3pPr>
            <a:lvl4pPr algn="l" indent="-228600" lvl="3" marL="182880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uFillTx/>
              </a:defRPr>
            </a:lvl4pPr>
            <a:lvl5pPr algn="l" indent="-228600" lvl="4" marL="228600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uFillTx/>
              </a:defRPr>
            </a:lvl5pPr>
            <a:lvl6pPr algn="l" indent="-228600" lvl="5" marL="274320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uFillTx/>
              </a:defRPr>
            </a:lvl6pPr>
            <a:lvl7pPr algn="l" indent="-228600" lvl="6" marL="320040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uFillTx/>
              </a:defRPr>
            </a:lvl7pPr>
            <a:lvl8pPr algn="l" indent="-228600" lvl="7" marL="365760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uFillTx/>
              </a:defRPr>
            </a:lvl8pPr>
            <a:lvl9pPr algn="l" indent="-228600" lvl="8" marL="411480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uFillTx/>
              </a:defRPr>
            </a:lvl9pPr>
          </a:lstStyle>
          <a:p/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2" name="Google Shape;62;p18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0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45700" lIns="91425" rIns="91425" spcFirstLastPara="1" tIns="45700" wrap="square">
            <a:noAutofit/>
          </a:bodyPr>
          <a:lstStyle>
            <a:lvl1pPr algn="l" lv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1pPr>
            <a:lvl2pPr algn="l" lvl="1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2pPr>
            <a:lvl3pPr algn="l" lvl="2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3pPr>
            <a:lvl4pPr algn="l" lvl="3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4pPr>
            <a:lvl5pPr algn="l" lvl="4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5pPr>
            <a:lvl6pPr algn="l" lvl="5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6pPr>
            <a:lvl7pPr algn="l" lvl="6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7pPr>
            <a:lvl8pPr algn="l" lvl="7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8pPr>
            <a:lvl9pPr algn="l" lvl="8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9pPr>
          </a:lstStyle>
          <a:p/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3" name="Google Shape;63;p18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1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45700" lIns="91425" rIns="91425" spcFirstLastPara="1" tIns="45700" wrap="square">
            <a:noAutofit/>
          </a:bodyPr>
          <a:lstStyle>
            <a:lvl1pPr algn="ctr" lv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1pPr>
            <a:lvl2pPr algn="l" lvl="1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2pPr>
            <a:lvl3pPr algn="l" lvl="2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3pPr>
            <a:lvl4pPr algn="l" lvl="3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4pPr>
            <a:lvl5pPr algn="l" lvl="4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5pPr>
            <a:lvl6pPr algn="l" lvl="5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6pPr>
            <a:lvl7pPr algn="l" lvl="6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7pPr>
            <a:lvl8pPr algn="l" lvl="7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8pPr>
            <a:lvl9pPr algn="l" lvl="8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9pPr>
          </a:lstStyle>
          <a:p/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4" name="Google Shape;64;p18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2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45700" lIns="91425" rIns="91425" spcFirstLastPara="1" tIns="45700" wrap="square">
            <a:noAutofit/>
          </a:bodyPr>
          <a:lstStyle>
            <a:lvl1pPr algn="r" indent="0" lvl="0" marL="0">
              <a:spcBef>
                <a:spcPts val="0"/>
              </a:spcBef>
              <a:buNone/>
              <a:defRPr>
                <a:uFillTx/>
              </a:defRPr>
            </a:lvl1pPr>
            <a:lvl2pPr algn="r" indent="0" lvl="1" marL="0">
              <a:spcBef>
                <a:spcPts val="0"/>
              </a:spcBef>
              <a:buNone/>
              <a:defRPr>
                <a:uFillTx/>
              </a:defRPr>
            </a:lvl2pPr>
            <a:lvl3pPr algn="r" indent="0" lvl="2" marL="0">
              <a:spcBef>
                <a:spcPts val="0"/>
              </a:spcBef>
              <a:buNone/>
              <a:defRPr>
                <a:uFillTx/>
              </a:defRPr>
            </a:lvl3pPr>
            <a:lvl4pPr algn="r" indent="0" lvl="3" marL="0">
              <a:spcBef>
                <a:spcPts val="0"/>
              </a:spcBef>
              <a:buNone/>
              <a:defRPr>
                <a:uFillTx/>
              </a:defRPr>
            </a:lvl4pPr>
            <a:lvl5pPr algn="r" indent="0" lvl="4" marL="0">
              <a:spcBef>
                <a:spcPts val="0"/>
              </a:spcBef>
              <a:buNone/>
              <a:defRPr>
                <a:uFillTx/>
              </a:defRPr>
            </a:lvl5pPr>
            <a:lvl6pPr algn="r" indent="0" lvl="5" marL="0">
              <a:spcBef>
                <a:spcPts val="0"/>
              </a:spcBef>
              <a:buNone/>
              <a:defRPr>
                <a:uFillTx/>
              </a:defRPr>
            </a:lvl6pPr>
            <a:lvl7pPr algn="r" indent="0" lvl="6" marL="0">
              <a:spcBef>
                <a:spcPts val="0"/>
              </a:spcBef>
              <a:buNone/>
              <a:defRPr>
                <a:uFillTx/>
              </a:defRPr>
            </a:lvl7pPr>
            <a:lvl8pPr algn="r" indent="0" lvl="7" marL="0">
              <a:spcBef>
                <a:spcPts val="0"/>
              </a:spcBef>
              <a:buNone/>
              <a:defRPr>
                <a:uFillTx/>
              </a:defRPr>
            </a:lvl8pPr>
            <a:lvl9pPr algn="r" indent="0" lvl="8" marL="0">
              <a:spcBef>
                <a:spcPts val="0"/>
              </a:spcBef>
              <a:buNone/>
              <a:defRPr>
                <a:uFillTx/>
              </a:defRPr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SA">
                <a:uFillTx/>
              </a:rPr>
              <a:t>‹#›</a:t>
            </a:fld>
            <a:endParaRPr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Layout>
</file>

<file path=ppt/slideLayouts/slideLayout9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type="picTx">
  <p:cSld name="PICTURE_WITH_CAPTION_TEXT"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5" name="Shape 65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6" name="Google Shape;66;p19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b" anchorCtr="0" bIns="45700" lIns="91425" rIns="91425" spcFirstLastPara="1" tIns="45700" wrap="square">
            <a:normAutofit/>
          </a:bodyPr>
          <a:lstStyle>
            <a:lvl1pPr algn="l"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>
                <a:uFillTx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9pPr>
          </a:lstStyle>
          <a:p/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7" name="Google Shape;67;p19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>
            <p:ph idx="2" type="pic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45700" lIns="91425" rIns="91425" spcFirstLastPara="1" tIns="45700" wrap="square">
            <a:normAutofit/>
          </a:bodyPr>
          <a:lstStyle>
            <a:lvl1pPr algn="l" lvl="0" marR="0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cap="none" i="0" strike="noStrike" sz="3200" u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1pPr>
            <a:lvl2pPr algn="l" lvl="1" marR="0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cap="none" i="0" strike="noStrike" sz="2800" u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2pPr>
            <a:lvl3pPr algn="l" lvl="2" marR="0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cap="none" i="0" strike="noStrike" sz="2400" u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3pPr>
            <a:lvl4pPr algn="l" lvl="3" marR="0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cap="none" i="0" strike="noStrike" sz="2000" u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4pPr>
            <a:lvl5pPr algn="l" lvl="4" marR="0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cap="none" i="0" strike="noStrike" sz="2000" u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5pPr>
            <a:lvl6pPr algn="l" lvl="5" marR="0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cap="none" i="0" strike="noStrike" sz="2000" u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6pPr>
            <a:lvl7pPr algn="l" lvl="6" marR="0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cap="none" i="0" strike="noStrike" sz="2000" u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7pPr>
            <a:lvl8pPr algn="l" lvl="7" marR="0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cap="none" i="0" strike="noStrike" sz="2000" u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8pPr>
            <a:lvl9pPr algn="l" lvl="8" marR="0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cap="none" i="0" strike="noStrike" sz="2000" u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8" name="Google Shape;68;p19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45700" lIns="91425" rIns="91425" spcFirstLastPara="1" tIns="45700" wrap="square">
            <a:normAutofit/>
          </a:bodyPr>
          <a:lstStyle>
            <a:lvl1pPr algn="l" indent="-228600" lvl="0" marL="45720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uFillTx/>
              </a:defRPr>
            </a:lvl1pPr>
            <a:lvl2pPr algn="l" indent="-228600" lvl="1" marL="91440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uFillTx/>
              </a:defRPr>
            </a:lvl2pPr>
            <a:lvl3pPr algn="l" indent="-228600" lvl="2" marL="137160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uFillTx/>
              </a:defRPr>
            </a:lvl3pPr>
            <a:lvl4pPr algn="l" indent="-228600" lvl="3" marL="182880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uFillTx/>
              </a:defRPr>
            </a:lvl4pPr>
            <a:lvl5pPr algn="l" indent="-228600" lvl="4" marL="228600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uFillTx/>
              </a:defRPr>
            </a:lvl5pPr>
            <a:lvl6pPr algn="l" indent="-228600" lvl="5" marL="274320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uFillTx/>
              </a:defRPr>
            </a:lvl6pPr>
            <a:lvl7pPr algn="l" indent="-228600" lvl="6" marL="320040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uFillTx/>
              </a:defRPr>
            </a:lvl7pPr>
            <a:lvl8pPr algn="l" indent="-228600" lvl="7" marL="365760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uFillTx/>
              </a:defRPr>
            </a:lvl8pPr>
            <a:lvl9pPr algn="l" indent="-228600" lvl="8" marL="411480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uFillTx/>
              </a:defRPr>
            </a:lvl9pPr>
          </a:lstStyle>
          <a:p/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9" name="Google Shape;69;p19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0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45700" lIns="91425" rIns="91425" spcFirstLastPara="1" tIns="45700" wrap="square">
            <a:noAutofit/>
          </a:bodyPr>
          <a:lstStyle>
            <a:lvl1pPr algn="l" lv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1pPr>
            <a:lvl2pPr algn="l" lvl="1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2pPr>
            <a:lvl3pPr algn="l" lvl="2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3pPr>
            <a:lvl4pPr algn="l" lvl="3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4pPr>
            <a:lvl5pPr algn="l" lvl="4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5pPr>
            <a:lvl6pPr algn="l" lvl="5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6pPr>
            <a:lvl7pPr algn="l" lvl="6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7pPr>
            <a:lvl8pPr algn="l" lvl="7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8pPr>
            <a:lvl9pPr algn="l" lvl="8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9pPr>
          </a:lstStyle>
          <a:p/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70" name="Google Shape;70;p19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1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45700" lIns="91425" rIns="91425" spcFirstLastPara="1" tIns="45700" wrap="square">
            <a:noAutofit/>
          </a:bodyPr>
          <a:lstStyle>
            <a:lvl1pPr algn="ctr" lv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1pPr>
            <a:lvl2pPr algn="l" lvl="1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2pPr>
            <a:lvl3pPr algn="l" lvl="2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3pPr>
            <a:lvl4pPr algn="l" lvl="3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4pPr>
            <a:lvl5pPr algn="l" lvl="4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5pPr>
            <a:lvl6pPr algn="l" lvl="5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6pPr>
            <a:lvl7pPr algn="l" lvl="6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7pPr>
            <a:lvl8pPr algn="l" lvl="7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8pPr>
            <a:lvl9pPr algn="l" lvl="8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9pPr>
          </a:lstStyle>
          <a:p/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71" name="Google Shape;71;p19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2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45700" lIns="91425" rIns="91425" spcFirstLastPara="1" tIns="45700" wrap="square">
            <a:noAutofit/>
          </a:bodyPr>
          <a:lstStyle>
            <a:lvl1pPr algn="r" indent="0" lvl="0" marL="0">
              <a:spcBef>
                <a:spcPts val="0"/>
              </a:spcBef>
              <a:buNone/>
              <a:defRPr>
                <a:uFillTx/>
              </a:defRPr>
            </a:lvl1pPr>
            <a:lvl2pPr algn="r" indent="0" lvl="1" marL="0">
              <a:spcBef>
                <a:spcPts val="0"/>
              </a:spcBef>
              <a:buNone/>
              <a:defRPr>
                <a:uFillTx/>
              </a:defRPr>
            </a:lvl2pPr>
            <a:lvl3pPr algn="r" indent="0" lvl="2" marL="0">
              <a:spcBef>
                <a:spcPts val="0"/>
              </a:spcBef>
              <a:buNone/>
              <a:defRPr>
                <a:uFillTx/>
              </a:defRPr>
            </a:lvl3pPr>
            <a:lvl4pPr algn="r" indent="0" lvl="3" marL="0">
              <a:spcBef>
                <a:spcPts val="0"/>
              </a:spcBef>
              <a:buNone/>
              <a:defRPr>
                <a:uFillTx/>
              </a:defRPr>
            </a:lvl4pPr>
            <a:lvl5pPr algn="r" indent="0" lvl="4" marL="0">
              <a:spcBef>
                <a:spcPts val="0"/>
              </a:spcBef>
              <a:buNone/>
              <a:defRPr>
                <a:uFillTx/>
              </a:defRPr>
            </a:lvl5pPr>
            <a:lvl6pPr algn="r" indent="0" lvl="5" marL="0">
              <a:spcBef>
                <a:spcPts val="0"/>
              </a:spcBef>
              <a:buNone/>
              <a:defRPr>
                <a:uFillTx/>
              </a:defRPr>
            </a:lvl6pPr>
            <a:lvl7pPr algn="r" indent="0" lvl="6" marL="0">
              <a:spcBef>
                <a:spcPts val="0"/>
              </a:spcBef>
              <a:buNone/>
              <a:defRPr>
                <a:uFillTx/>
              </a:defRPr>
            </a:lvl7pPr>
            <a:lvl8pPr algn="r" indent="0" lvl="7" marL="0">
              <a:spcBef>
                <a:spcPts val="0"/>
              </a:spcBef>
              <a:buNone/>
              <a:defRPr>
                <a:uFillTx/>
              </a:defRPr>
            </a:lvl8pPr>
            <a:lvl9pPr algn="r" indent="0" lvl="8" marL="0">
              <a:spcBef>
                <a:spcPts val="0"/>
              </a:spcBef>
              <a:buNone/>
              <a:defRPr>
                <a:uFillTx/>
              </a:defRPr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SA">
                <a:uFillTx/>
              </a:rPr>
              <a:t>‹#›</a:t>
            </a:fld>
            <a:endParaRPr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Layout>
</file>

<file path=ppt/slideMasters/_rels/slideMaster1.xml.rels><?xml version="1.0" standalone="yes" ?><Relationships xmlns="http://schemas.openxmlformats.org/package/2006/relationships"><Relationship Id="rId1" Target="../slideLayouts/slideLayout1.xml" Type="http://schemas.openxmlformats.org/officeDocument/2006/relationships/slideLayout"></Relationship><Relationship Id="rId2" Target="../slideLayouts/slideLayout2.xml" Type="http://schemas.openxmlformats.org/officeDocument/2006/relationships/slideLayout"></Relationship><Relationship Id="rId3" Target="../slideLayouts/slideLayout3.xml" Type="http://schemas.openxmlformats.org/officeDocument/2006/relationships/slideLayout"></Relationship><Relationship Id="rId4" Target="../slideLayouts/slideLayout4.xml" Type="http://schemas.openxmlformats.org/officeDocument/2006/relationships/slideLayout"></Relationship><Relationship Id="rId5" Target="../slideLayouts/slideLayout5.xml" Type="http://schemas.openxmlformats.org/officeDocument/2006/relationships/slideLayout"></Relationship><Relationship Id="rId6" Target="../slideLayouts/slideLayout6.xml" Type="http://schemas.openxmlformats.org/officeDocument/2006/relationships/slideLayout"></Relationship><Relationship Id="rId7" Target="../slideLayouts/slideLayout7.xml" Type="http://schemas.openxmlformats.org/officeDocument/2006/relationships/slideLayout"></Relationship><Relationship Id="rId8" Target="../slideLayouts/slideLayout8.xml" Type="http://schemas.openxmlformats.org/officeDocument/2006/relationships/slideLayout"></Relationship><Relationship Id="rId9" Target="../slideLayouts/slideLayout9.xml" Type="http://schemas.openxmlformats.org/officeDocument/2006/relationships/slideLayout"></Relationship><Relationship Id="rId10" Target="../slideLayouts/slideLayout10.xml" Type="http://schemas.openxmlformats.org/officeDocument/2006/relationships/slideLayout"></Relationship><Relationship Id="rId11" Target="../slideLayouts/slideLayout11.xml" Type="http://schemas.openxmlformats.org/officeDocument/2006/relationships/slideLayout"></Relationship><Relationship Id="rId12" Target="../theme/theme1.xml" Type="http://schemas.openxmlformats.org/officeDocument/2006/relationships/theme"></Relationship></Relationships>
</file>

<file path=ppt/slideMasters/slideMaster1.xml><?xml version="1.0" encoding="utf-8"?>
<p:sldMaster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bg>
      <p:bgPr>
        <a:solidFill>
          <a:schemeClr val="lt1"/>
        </a:solidFill>
      </p:bgPr>
    </p:bg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9" name="Shape 9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0" name="Google Shape;10;p10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45700" lIns="91425" rIns="91425" spcFirstLastPara="1" tIns="45700" wrap="square">
            <a:normAutofit/>
          </a:bodyPr>
          <a:lstStyle>
            <a:lvl1pPr algn="ctr" lvl="0" marR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cap="none" i="0" strike="noStrike" sz="4400" u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uFillTx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uFillTx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uFillTx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uFillTx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uFillTx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uFillTx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uFillTx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uFillTx/>
              </a:defRPr>
            </a:lvl9pPr>
          </a:lstStyle>
          <a:p/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1" name="Google Shape;11;p10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45700" lIns="91425" rIns="91425" spcFirstLastPara="1" tIns="45700" wrap="square">
            <a:normAutofit/>
          </a:bodyPr>
          <a:lstStyle>
            <a:lvl1pPr algn="l" indent="-431800" lvl="0" marL="457200" marR="0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cap="none" i="0" strike="noStrike" sz="3200" u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1pPr>
            <a:lvl2pPr algn="l" indent="-406400" lvl="1" marL="914400" marR="0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cap="none" i="0" strike="noStrike" sz="2800" u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2pPr>
            <a:lvl3pPr algn="l" indent="-381000" lvl="2" marL="1371600" marR="0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cap="none" i="0" strike="noStrike" sz="2400" u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3pPr>
            <a:lvl4pPr algn="l" indent="-355600" lvl="3" marL="1828800" marR="0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cap="none" i="0" strike="noStrike" sz="2000" u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4pPr>
            <a:lvl5pPr algn="l" indent="-355600" lvl="4" marL="2286000" marR="0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cap="none" i="0" strike="noStrike" sz="2000" u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5pPr>
            <a:lvl6pPr algn="l" indent="-355600" lvl="5" marL="2743200" marR="0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cap="none" i="0" strike="noStrike" sz="2000" u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6pPr>
            <a:lvl7pPr algn="l" indent="-355600" lvl="6" marL="3200400" marR="0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cap="none" i="0" strike="noStrike" sz="2000" u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7pPr>
            <a:lvl8pPr algn="l" indent="-355600" lvl="7" marL="3657600" marR="0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cap="none" i="0" strike="noStrike" sz="2000" u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8pPr>
            <a:lvl9pPr algn="l" indent="-355600" lvl="8" marL="4114800" marR="0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cap="none" i="0" strike="noStrike" sz="2000" u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2" name="Google Shape;12;p10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0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45700" lIns="91425" rIns="91425" spcFirstLastPara="1" tIns="45700" wrap="square">
            <a:noAutofit/>
          </a:bodyPr>
          <a:lstStyle>
            <a:lvl1pPr algn="l" lvl="0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200" u="none">
                <a:solidFill>
                  <a:srgbClr val="888888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1pPr>
            <a:lvl2pPr algn="l" lvl="1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800" u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2pPr>
            <a:lvl3pPr algn="l" lvl="2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800" u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3pPr>
            <a:lvl4pPr algn="l" lvl="3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800" u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4pPr>
            <a:lvl5pPr algn="l" lvl="4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800" u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5pPr>
            <a:lvl6pPr algn="l" lvl="5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800" u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6pPr>
            <a:lvl7pPr algn="l" lvl="6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800" u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7pPr>
            <a:lvl8pPr algn="l" lvl="7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800" u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8pPr>
            <a:lvl9pPr algn="l" lvl="8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800" u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3" name="Google Shape;13;p10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1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45700" lIns="91425" rIns="91425" spcFirstLastPara="1" tIns="45700" wrap="square">
            <a:noAutofit/>
          </a:bodyPr>
          <a:lstStyle>
            <a:lvl1pPr algn="ctr" lvl="0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200" u="none">
                <a:solidFill>
                  <a:srgbClr val="888888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1pPr>
            <a:lvl2pPr algn="l" lvl="1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800" u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2pPr>
            <a:lvl3pPr algn="l" lvl="2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800" u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3pPr>
            <a:lvl4pPr algn="l" lvl="3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800" u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4pPr>
            <a:lvl5pPr algn="l" lvl="4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800" u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5pPr>
            <a:lvl6pPr algn="l" lvl="5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800" u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6pPr>
            <a:lvl7pPr algn="l" lvl="6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800" u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7pPr>
            <a:lvl8pPr algn="l" lvl="7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800" u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8pPr>
            <a:lvl9pPr algn="l" lvl="8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800" u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4" name="Google Shape;14;p10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2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45700" lIns="91425" rIns="91425" spcFirstLastPara="1" tIns="45700" wrap="square">
            <a:noAutofit/>
          </a:bodyPr>
          <a:lstStyle>
            <a:lvl1pPr algn="r" indent="0" lvl="0" marL="0" marR="0" rtl="0">
              <a:spcBef>
                <a:spcPts val="0"/>
              </a:spcBef>
              <a:buNone/>
              <a:defRPr b="0" cap="none" i="0" strike="noStrike" sz="1200" u="none">
                <a:solidFill>
                  <a:srgbClr val="888888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1pPr>
            <a:lvl2pPr algn="r" indent="0" lvl="1" marL="0" marR="0" rtl="0">
              <a:spcBef>
                <a:spcPts val="0"/>
              </a:spcBef>
              <a:buNone/>
              <a:defRPr b="0" cap="none" i="0" strike="noStrike" sz="1200" u="none">
                <a:solidFill>
                  <a:srgbClr val="888888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2pPr>
            <a:lvl3pPr algn="r" indent="0" lvl="2" marL="0" marR="0" rtl="0">
              <a:spcBef>
                <a:spcPts val="0"/>
              </a:spcBef>
              <a:buNone/>
              <a:defRPr b="0" cap="none" i="0" strike="noStrike" sz="1200" u="none">
                <a:solidFill>
                  <a:srgbClr val="888888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3pPr>
            <a:lvl4pPr algn="r" indent="0" lvl="3" marL="0" marR="0" rtl="0">
              <a:spcBef>
                <a:spcPts val="0"/>
              </a:spcBef>
              <a:buNone/>
              <a:defRPr b="0" cap="none" i="0" strike="noStrike" sz="1200" u="none">
                <a:solidFill>
                  <a:srgbClr val="888888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4pPr>
            <a:lvl5pPr algn="r" indent="0" lvl="4" marL="0" marR="0" rtl="0">
              <a:spcBef>
                <a:spcPts val="0"/>
              </a:spcBef>
              <a:buNone/>
              <a:defRPr b="0" cap="none" i="0" strike="noStrike" sz="1200" u="none">
                <a:solidFill>
                  <a:srgbClr val="888888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5pPr>
            <a:lvl6pPr algn="r" indent="0" lvl="5" marL="0" marR="0" rtl="0">
              <a:spcBef>
                <a:spcPts val="0"/>
              </a:spcBef>
              <a:buNone/>
              <a:defRPr b="0" cap="none" i="0" strike="noStrike" sz="1200" u="none">
                <a:solidFill>
                  <a:srgbClr val="888888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6pPr>
            <a:lvl7pPr algn="r" indent="0" lvl="6" marL="0" marR="0" rtl="0">
              <a:spcBef>
                <a:spcPts val="0"/>
              </a:spcBef>
              <a:buNone/>
              <a:defRPr b="0" cap="none" i="0" strike="noStrike" sz="1200" u="none">
                <a:solidFill>
                  <a:srgbClr val="888888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7pPr>
            <a:lvl8pPr algn="r" indent="0" lvl="7" marL="0" marR="0" rtl="0">
              <a:spcBef>
                <a:spcPts val="0"/>
              </a:spcBef>
              <a:buNone/>
              <a:defRPr b="0" cap="none" i="0" strike="noStrike" sz="1200" u="none">
                <a:solidFill>
                  <a:srgbClr val="888888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8pPr>
            <a:lvl9pPr algn="r" indent="0" lvl="8" marL="0" marR="0" rtl="0">
              <a:spcBef>
                <a:spcPts val="0"/>
              </a:spcBef>
              <a:buNone/>
              <a:defRPr b="0" cap="none" i="0" strike="noStrike" sz="1200" u="none">
                <a:solidFill>
                  <a:srgbClr val="888888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SA">
                <a:uFillTx/>
              </a:rPr>
              <a:t>‹#›</a:t>
            </a:fld>
            <a:endParaRPr>
              <a:uFillTx/>
            </a:endParaRPr>
          </a:p>
        </p:txBody>
      </p:sp>
    </p:spTree>
  </p:cSld>
  <p:clrMap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accent1="accent1" accent2="accent2" accent3="accent3" accent4="accent4" accent5="accent5" accent6="accent6" bg1="lt1" bg2="dk2" folHlink="folHlink" hlink="hlink" tx1="dk1" tx2="lt2"/>
  <p:sldLayoutIdLst>
    <p:sldLayoutId r:id="rId1" id="2147483661"/>
    <p:sldLayoutId r:id="rId2" id="2147483662"/>
    <p:sldLayoutId r:id="rId3" id="2147483663"/>
    <p:sldLayoutId r:id="rId4" id="2147483664"/>
    <p:sldLayoutId r:id="rId5" id="2147483665"/>
    <p:sldLayoutId r:id="rId6" id="2147483666"/>
    <p:sldLayoutId r:id="rId7" id="2147483667"/>
    <p:sldLayoutId r:id="rId8" id="2147483668"/>
    <p:sldLayoutId r:id="rId9" id="2147483669"/>
    <p:sldLayoutId r:id="rId10" id="2147483670"/>
    <p:sldLayoutId r:id="rId11" id="2147483671"/>
  </p:sldLayoutIdLst>
  <p:hf dt="0" ftr="0" hdr="0" sldNum="0"/>
  <p:txStyles>
    <p:title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<a:defPPr algn="l" lvl="0" marR="0" rtl="0">
        <a:lnSpc>
          <a:spcPct val="100000"/>
        </a:lnSpc>
        <a:spcBef>
          <a:spcPts val="0"/>
        </a:spcBef>
        <a:spcAft>
          <a:spcPts val="0"/>
        </a:spcAft>
      </a:defPPr>
      <a:lvl1pPr algn="l" lvl="0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algn="l" lvl="1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algn="l" lvl="2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algn="l" lvl="3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algn="l" lvl="4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algn="l" lvl="5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algn="l" lvl="6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algn="l" lvl="7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algn="l" lvl="8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titleStyle>
    <p:body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<a:defPPr algn="l" lvl="0" marR="0" rtl="0">
        <a:lnSpc>
          <a:spcPct val="100000"/>
        </a:lnSpc>
        <a:spcBef>
          <a:spcPts val="0"/>
        </a:spcBef>
        <a:spcAft>
          <a:spcPts val="0"/>
        </a:spcAft>
      </a:defPPr>
      <a:lvl1pPr algn="l" lvl="0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algn="l" lvl="1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algn="l" lvl="2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algn="l" lvl="3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algn="l" lvl="4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algn="l" lvl="5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algn="l" lvl="6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algn="l" lvl="7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algn="l" lvl="8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bodyStyle>
    <p:other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<a:defPPr algn="l" lvl="0" marR="0" rtl="0">
        <a:lnSpc>
          <a:spcPct val="100000"/>
        </a:lnSpc>
        <a:spcBef>
          <a:spcPts val="0"/>
        </a:spcBef>
        <a:spcAft>
          <a:spcPts val="0"/>
        </a:spcAft>
      </a:defPPr>
      <a:lvl1pPr algn="l" lvl="0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algn="l" lvl="1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algn="l" lvl="2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algn="l" lvl="3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algn="l" lvl="4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algn="l" lvl="5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algn="l" lvl="6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algn="l" lvl="7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algn="l" lvl="8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standalone="yes" ?><Relationships xmlns="http://schemas.openxmlformats.org/package/2006/relationships"><Relationship Id="rId1" Target="../slideLayouts/slideLayout1.xml" Type="http://schemas.openxmlformats.org/officeDocument/2006/relationships/slideLayout"></Relationship><Relationship Id="rId2" Target="../notesSlides/notesSlide1.xml" Type="http://schemas.openxmlformats.org/officeDocument/2006/relationships/notesSlide"></Relationship><Relationship Id="rId3" Target="../media/image2.png" Type="http://schemas.openxmlformats.org/officeDocument/2006/relationships/image"></Relationship><Relationship Id="rId4" Target="../media/image4.png" Type="http://schemas.openxmlformats.org/officeDocument/2006/relationships/image"></Relationship><Relationship Id="rId5" Target="../media/image3.png" Type="http://schemas.openxmlformats.org/officeDocument/2006/relationships/image"></Relationship><Relationship Id="rId6" Target="../media/image1.png" Type="http://schemas.openxmlformats.org/officeDocument/2006/relationships/image"></Relationship></Relationships>
</file>

<file path=ppt/slides/_rels/slide2.xml.rels><?xml version="1.0" standalone="yes" ?><Relationships xmlns="http://schemas.openxmlformats.org/package/2006/relationships"><Relationship Id="rId1" Target="../slideLayouts/slideLayout1.xml" Type="http://schemas.openxmlformats.org/officeDocument/2006/relationships/slideLayout"></Relationship><Relationship Id="rId2" Target="../notesSlides/notesSlide2.xml" Type="http://schemas.openxmlformats.org/officeDocument/2006/relationships/notesSlide"></Relationship><Relationship Id="rId3" Target="../media/image2.png" Type="http://schemas.openxmlformats.org/officeDocument/2006/relationships/image"></Relationship><Relationship Id="rId4" Target="../media/image5.png" Type="http://schemas.openxmlformats.org/officeDocument/2006/relationships/image"></Relationship><Relationship Id="rId5" Target="../media/image3.png" Type="http://schemas.openxmlformats.org/officeDocument/2006/relationships/image"></Relationship><Relationship Id="rId6" Target="../media/image1.png" Type="http://schemas.openxmlformats.org/officeDocument/2006/relationships/image"></Relationship></Relationships>
</file>

<file path=ppt/slides/_rels/slide3.xml.rels><?xml version="1.0" standalone="yes" ?><Relationships xmlns="http://schemas.openxmlformats.org/package/2006/relationships"><Relationship Id="rId1" Target="../slideLayouts/slideLayout1.xml" Type="http://schemas.openxmlformats.org/officeDocument/2006/relationships/slideLayout"></Relationship><Relationship Id="rId2" Target="../notesSlides/notesSlide3.xml" Type="http://schemas.openxmlformats.org/officeDocument/2006/relationships/notesSlide"></Relationship><Relationship Id="rId3" Target="../media/image2.png" Type="http://schemas.openxmlformats.org/officeDocument/2006/relationships/image"></Relationship><Relationship Id="rId4" Target="../media/image5.png" Type="http://schemas.openxmlformats.org/officeDocument/2006/relationships/image"></Relationship><Relationship Id="rId5" Target="../media/image3.png" Type="http://schemas.openxmlformats.org/officeDocument/2006/relationships/image"></Relationship><Relationship Id="rId6" Target="../media/image1.png" Type="http://schemas.openxmlformats.org/officeDocument/2006/relationships/image"></Relationship></Relationships>
</file>

<file path=ppt/slides/_rels/slide4.xml.rels><?xml version="1.0" standalone="yes" ?><Relationships xmlns="http://schemas.openxmlformats.org/package/2006/relationships"><Relationship Id="rId1" Target="../slideLayouts/slideLayout1.xml" Type="http://schemas.openxmlformats.org/officeDocument/2006/relationships/slideLayout"></Relationship><Relationship Id="rId2" Target="../notesSlides/notesSlide4.xml" Type="http://schemas.openxmlformats.org/officeDocument/2006/relationships/notesSlide"></Relationship><Relationship Id="rId3" Target="../media/image2.png" Type="http://schemas.openxmlformats.org/officeDocument/2006/relationships/image"></Relationship><Relationship Id="rId4" Target="../media/image4.png" Type="http://schemas.openxmlformats.org/officeDocument/2006/relationships/image"></Relationship><Relationship Id="rId5" Target="../media/image3.png" Type="http://schemas.openxmlformats.org/officeDocument/2006/relationships/image"></Relationship><Relationship Id="rId6" Target="../media/image1.png" Type="http://schemas.openxmlformats.org/officeDocument/2006/relationships/image"></Relationship></Relationships>
</file>

<file path=ppt/slides/_rels/slide5.xml.rels><?xml version="1.0" standalone="yes" ?><Relationships xmlns="http://schemas.openxmlformats.org/package/2006/relationships"><Relationship Id="rId1" Target="../slideLayouts/slideLayout1.xml" Type="http://schemas.openxmlformats.org/officeDocument/2006/relationships/slideLayout"></Relationship><Relationship Id="rId2" Target="../notesSlides/notesSlide5.xml" Type="http://schemas.openxmlformats.org/officeDocument/2006/relationships/notesSlide"></Relationship><Relationship Id="rId3" Target="../media/image2.png" Type="http://schemas.openxmlformats.org/officeDocument/2006/relationships/image"></Relationship><Relationship Id="rId4" Target="../media/image5.png" Type="http://schemas.openxmlformats.org/officeDocument/2006/relationships/image"></Relationship><Relationship Id="rId5" Target="../media/image3.png" Type="http://schemas.openxmlformats.org/officeDocument/2006/relationships/image"></Relationship><Relationship Id="rId6" Target="../media/image1.png" Type="http://schemas.openxmlformats.org/officeDocument/2006/relationships/image"></Relationship></Relationships>
</file>

<file path=ppt/slides/_rels/slide6.xml.rels><?xml version="1.0" standalone="yes" ?><Relationships xmlns="http://schemas.openxmlformats.org/package/2006/relationships"><Relationship Id="rId1" Target="../slideLayouts/slideLayout1.xml" Type="http://schemas.openxmlformats.org/officeDocument/2006/relationships/slideLayout"></Relationship><Relationship Id="rId2" Target="../notesSlides/notesSlide6.xml" Type="http://schemas.openxmlformats.org/officeDocument/2006/relationships/notesSlide"></Relationship><Relationship Id="rId3" Target="../media/image2.png" Type="http://schemas.openxmlformats.org/officeDocument/2006/relationships/image"></Relationship><Relationship Id="rId4" Target="../media/image5.png" Type="http://schemas.openxmlformats.org/officeDocument/2006/relationships/image"></Relationship><Relationship Id="rId5" Target="../media/image3.png" Type="http://schemas.openxmlformats.org/officeDocument/2006/relationships/image"></Relationship><Relationship Id="rId6" Target="../media/image1.png" Type="http://schemas.openxmlformats.org/officeDocument/2006/relationships/image"></Relationship></Relationships>
</file>

<file path=ppt/slides/_rels/slide7.xml.rels><?xml version="1.0" standalone="yes" ?><Relationships xmlns="http://schemas.openxmlformats.org/package/2006/relationships"><Relationship Id="rId1" Target="../slideLayouts/slideLayout1.xml" Type="http://schemas.openxmlformats.org/officeDocument/2006/relationships/slideLayout"></Relationship><Relationship Id="rId2" Target="../notesSlides/notesSlide7.xml" Type="http://schemas.openxmlformats.org/officeDocument/2006/relationships/notesSlide"></Relationship><Relationship Id="rId3" Target="../media/image2.png" Type="http://schemas.openxmlformats.org/officeDocument/2006/relationships/image"></Relationship><Relationship Id="rId4" Target="../media/image4.png" Type="http://schemas.openxmlformats.org/officeDocument/2006/relationships/image"></Relationship><Relationship Id="rId5" Target="../media/image3.png" Type="http://schemas.openxmlformats.org/officeDocument/2006/relationships/image"></Relationship><Relationship Id="rId6" Target="../media/image1.png" Type="http://schemas.openxmlformats.org/officeDocument/2006/relationships/image"></Relationship></Relationships>
</file>

<file path=ppt/slides/_rels/slide8.xml.rels><?xml version="1.0" standalone="yes" ?><Relationships xmlns="http://schemas.openxmlformats.org/package/2006/relationships"><Relationship Id="rId1" Target="../slideLayouts/slideLayout1.xml" Type="http://schemas.openxmlformats.org/officeDocument/2006/relationships/slideLayout"></Relationship><Relationship Id="rId2" Target="../notesSlides/notesSlide8.xml" Type="http://schemas.openxmlformats.org/officeDocument/2006/relationships/notesSlide"></Relationship><Relationship Id="rId3" Target="../media/image2.png" Type="http://schemas.openxmlformats.org/officeDocument/2006/relationships/image"></Relationship><Relationship Id="rId4" Target="../media/image5.png" Type="http://schemas.openxmlformats.org/officeDocument/2006/relationships/image"></Relationship><Relationship Id="rId5" Target="../media/image3.png" Type="http://schemas.openxmlformats.org/officeDocument/2006/relationships/image"></Relationship><Relationship Id="rId6" Target="../media/image1.png" Type="http://schemas.openxmlformats.org/officeDocument/2006/relationships/image"></Relationship></Relationships>
</file>

<file path=ppt/slides/_rels/slide9.xml.rels><?xml version="1.0" standalone="yes" ?><Relationships xmlns="http://schemas.openxmlformats.org/package/2006/relationships"><Relationship Id="rId1" Target="../slideLayouts/slideLayout1.xml" Type="http://schemas.openxmlformats.org/officeDocument/2006/relationships/slideLayout"></Relationship><Relationship Id="rId2" Target="../notesSlides/notesSlide9.xml" Type="http://schemas.openxmlformats.org/officeDocument/2006/relationships/notesSlide"></Relationship><Relationship Id="rId3" Target="../media/image2.png" Type="http://schemas.openxmlformats.org/officeDocument/2006/relationships/image"></Relationship><Relationship Id="rId4" Target="../media/image5.png" Type="http://schemas.openxmlformats.org/officeDocument/2006/relationships/image"></Relationship><Relationship Id="rId5" Target="../media/image3.png" Type="http://schemas.openxmlformats.org/officeDocument/2006/relationships/image"></Relationship><Relationship Id="rId6" Target="../media/image1.png" Type="http://schemas.openxmlformats.org/officeDocument/2006/relationships/image"></Relationship></Relationships>
</file>

<file path=ppt/slides/slide1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87" name="Shape 87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88" name="Google Shape;88;p1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preferRelativeResize="0"/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rotWithShape="1">
          <a:blip r:embed="rId3"/>
          <a:srcRect/>
          <a:stretch/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89" name="Google Shape;89;p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9188172" y="2145748"/>
            <a:ext cx="1505037" cy="37338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25400">
            <a:solidFill>
              <a:srgbClr val="FF00FF"/>
            </a:solidFill>
            <a:prstDash val="solid"/>
            <a:round/>
            <a:headEnd len="sm" type="none" w="sm"/>
            <a:tailEnd len="sm" type="none" w="sm"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45700" lIns="91425" rIns="91425" spcFirstLastPara="1" tIns="45700" wrap="square">
            <a:noAutofit/>
          </a:bodyPr>
          <a:lstStyle/>
          <a:p>
            <a:pPr algn="ctr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>
                <a:uFillTx/>
              </a:rPr>
              <a:t/>
            </a:r>
            <a:endParaRPr b="0" cap="none" i="0" strike="noStrike" sz="1800" u="none">
              <a:solidFill>
                <a:schemeClr val="lt1"/>
              </a:solidFill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90" name="Google Shape;90;p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600452" y="1676400"/>
            <a:ext cx="1981200" cy="37338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25400">
            <a:solidFill>
              <a:srgbClr val="395E89"/>
            </a:solidFill>
            <a:prstDash val="solid"/>
            <a:round/>
            <a:headEnd len="sm" type="none" w="sm"/>
            <a:tailEnd len="sm" type="none" w="sm"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45700" lIns="91425" rIns="91425" spcFirstLastPara="1" tIns="45700" wrap="square">
            <a:noAutofit/>
          </a:bodyPr>
          <a:lstStyle/>
          <a:p>
            <a:pPr algn="ctr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>
                <a:uFillTx/>
              </a:rPr>
              <a:t/>
            </a:r>
            <a:endParaRPr b="0" cap="none" i="0" strike="noStrike" sz="1800" u="none">
              <a:solidFill>
                <a:schemeClr val="lt1"/>
              </a:solidFill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A picture containing balloon, kite, aircraft, colorful  Description automatically generated" id="91" name="Google Shape;91;p1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preferRelativeResize="0"/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rotWithShape="1">
          <a:blip r:embed="rId4"/>
          <a:srcRect b="38343" l="36943" r="33528" t="4418"/>
          <a:stretch/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 rot="-1111016">
            <a:off x="7417235" y="189517"/>
            <a:ext cx="1728162" cy="3700564"/>
          </a:xfrm>
          <a:prstGeom prst="rect">
            <a:avLst/>
          </a:prstGeom>
          <a:noFill/>
          <a:ln>
            <a:noFill/>
          </a:ln>
        </p:spPr>
      </p:pic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A picture containing balloon, kite, aircraft, colorful  Description automatically generated" id="92" name="Google Shape;92;p1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preferRelativeResize="0"/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rotWithShape="1">
          <a:blip r:embed="rId4"/>
          <a:srcRect b="38343" l="36943" r="33528" t="4418"/>
          <a:stretch/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 rot="-1111016">
            <a:off x="4729269" y="792601"/>
            <a:ext cx="1728162" cy="3700564"/>
          </a:xfrm>
          <a:prstGeom prst="rect">
            <a:avLst/>
          </a:prstGeom>
          <a:noFill/>
          <a:ln>
            <a:noFill/>
          </a:ln>
        </p:spPr>
      </p:pic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93" name="Google Shape;93;p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809626" y="2514600"/>
            <a:ext cx="1981200" cy="37338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25400">
            <a:solidFill>
              <a:srgbClr val="395E89"/>
            </a:solidFill>
            <a:prstDash val="solid"/>
            <a:round/>
            <a:headEnd len="sm" type="none" w="sm"/>
            <a:tailEnd len="sm" type="none" w="sm"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45700" lIns="91425" rIns="91425" spcFirstLastPara="1" tIns="45700" wrap="square">
            <a:noAutofit/>
          </a:bodyPr>
          <a:lstStyle/>
          <a:p>
            <a:pPr algn="ctr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>
                <a:uFillTx/>
              </a:rPr>
              <a:t/>
            </a:r>
            <a:endParaRPr b="0" cap="none" i="0" strike="noStrike" sz="1800" u="none">
              <a:solidFill>
                <a:schemeClr val="lt1"/>
              </a:solidFill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A picture containing balloon, kite, aircraft, colorful  Description automatically generated" id="94" name="Google Shape;94;p1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preferRelativeResize="0"/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rotWithShape="1">
          <a:blip r:embed="rId4"/>
          <a:srcRect b="38343" l="36943" r="33528" t="4418"/>
          <a:stretch/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 rot="-1111016">
            <a:off x="1937629" y="1656366"/>
            <a:ext cx="1728162" cy="3700564"/>
          </a:xfrm>
          <a:prstGeom prst="rect">
            <a:avLst/>
          </a:prstGeom>
          <a:noFill/>
          <a:ln>
            <a:noFill/>
          </a:ln>
        </p:spPr>
      </p:pic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A picture containing balloon, kite, aircraft, colorful  Description automatically generated" id="95" name="Google Shape;95;p1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preferRelativeResize="0"/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rotWithShape="1">
          <a:blip r:embed="rId5"/>
          <a:srcRect b="38343" l="36943" r="33528" t="4418"/>
          <a:stretch/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 rot="-1111016">
            <a:off x="6459437" y="926703"/>
            <a:ext cx="1171767" cy="2365457"/>
          </a:xfrm>
          <a:prstGeom prst="rect">
            <a:avLst/>
          </a:prstGeom>
          <a:noFill/>
          <a:ln>
            <a:noFill/>
          </a:ln>
        </p:spPr>
      </p:pic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A picture containing balloon, kite, aircraft, colorful  Description automatically generated" id="96" name="Google Shape;96;p1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preferRelativeResize="0"/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rotWithShape="1">
          <a:blip r:embed="rId6"/>
          <a:srcRect b="38343" l="36943" r="33528" t="4418"/>
          <a:stretch/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 rot="-1111016">
            <a:off x="7170985" y="2918072"/>
            <a:ext cx="1065059" cy="1626706"/>
          </a:xfrm>
          <a:prstGeom prst="rect">
            <a:avLst/>
          </a:prstGeom>
          <a:noFill/>
          <a:ln>
            <a:noFill/>
          </a:ln>
        </p:spPr>
      </p:pic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97" name="Google Shape;97;p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658439" y="1981825"/>
            <a:ext cx="1524000" cy="1446550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45700" lIns="91425" rIns="91425" spcFirstLastPara="1" tIns="45700" wrap="square">
            <a:spAutoFit/>
          </a:bodyPr>
          <a:lstStyle/>
          <a:p>
            <a:pPr algn="ctr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b="0" cap="none" i="0" lang="ar-SA" strike="noStrike" sz="4400" u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rPr>
              <a:t>البطاقة الأولى</a:t>
            </a:r>
            <a:endParaRPr>
              <a:uFillTx/>
            </a:endParaRPr>
          </a:p>
        </p:txBody>
      </p:sp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A picture containing balloon, kite, aircraft, colorful  Description automatically generated" id="98" name="Google Shape;98;p1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preferRelativeResize="0"/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rotWithShape="1">
          <a:blip r:embed="rId5"/>
          <a:srcRect b="38343" l="36943" r="33528" t="4418"/>
          <a:stretch/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 rot="-1111016">
            <a:off x="3788811" y="1801238"/>
            <a:ext cx="1171767" cy="2365457"/>
          </a:xfrm>
          <a:prstGeom prst="rect">
            <a:avLst/>
          </a:prstGeom>
          <a:noFill/>
          <a:ln>
            <a:noFill/>
          </a:ln>
        </p:spPr>
      </p:pic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A picture containing balloon, kite, aircraft, colorful  Description automatically generated" id="99" name="Google Shape;99;p1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preferRelativeResize="0"/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rotWithShape="1">
          <a:blip r:embed="rId5"/>
          <a:srcRect b="38343" l="36943" r="33528" t="4418"/>
          <a:stretch/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 rot="-1111016">
            <a:off x="1039300" y="2548696"/>
            <a:ext cx="1171767" cy="2365457"/>
          </a:xfrm>
          <a:prstGeom prst="rect">
            <a:avLst/>
          </a:prstGeom>
          <a:noFill/>
          <a:ln>
            <a:noFill/>
          </a:ln>
        </p:spPr>
      </p:pic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A picture containing balloon, kite, aircraft, colorful  Description automatically generated" id="100" name="Google Shape;100;p1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preferRelativeResize="0"/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rotWithShape="1">
          <a:blip r:embed="rId6"/>
          <a:srcRect b="38343" l="36943" r="33528" t="4418"/>
          <a:stretch/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 rot="-1111016">
            <a:off x="3862116" y="3674421"/>
            <a:ext cx="1065059" cy="1626706"/>
          </a:xfrm>
          <a:prstGeom prst="rect">
            <a:avLst/>
          </a:prstGeom>
          <a:noFill/>
          <a:ln>
            <a:noFill/>
          </a:ln>
        </p:spPr>
      </p:pic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A picture containing balloon, kite, aircraft, colorful  Description automatically generated" id="101" name="Google Shape;101;p1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preferRelativeResize="0"/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rotWithShape="1">
          <a:blip r:embed="rId6"/>
          <a:srcRect b="38343" l="36943" r="33528" t="4418"/>
          <a:stretch/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 rot="-1111016">
            <a:off x="1145459" y="4326460"/>
            <a:ext cx="1065059" cy="1626706"/>
          </a:xfrm>
          <a:prstGeom prst="rect">
            <a:avLst/>
          </a:prstGeom>
          <a:noFill/>
          <a:ln>
            <a:noFill/>
          </a:ln>
        </p:spPr>
      </p:pic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02" name="Google Shape;102;p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835998" y="2858390"/>
            <a:ext cx="1524000" cy="1446550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45700" lIns="91425" rIns="91425" spcFirstLastPara="1" tIns="45700" wrap="square">
            <a:spAutoFit/>
          </a:bodyPr>
          <a:lstStyle/>
          <a:p>
            <a:pPr algn="ctr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b="0" cap="none" i="0" lang="ar-SA" strike="noStrike" sz="4400" u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rPr>
              <a:t>البطاقة الثانية</a:t>
            </a:r>
            <a:endParaRPr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03" name="Google Shape;103;p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121880" y="3506648"/>
            <a:ext cx="1524000" cy="1446550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45700" lIns="91425" rIns="91425" spcFirstLastPara="1" tIns="45700" wrap="square">
            <a:spAutoFit/>
          </a:bodyPr>
          <a:lstStyle/>
          <a:p>
            <a:pPr algn="ctr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b="0" cap="none" i="0" lang="ar-SA" strike="noStrike" sz="4400" u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rPr>
              <a:t>البطاقة الثالثة</a:t>
            </a:r>
            <a:endParaRPr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07" name="Shape 107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08" name="Google Shape;108;p2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preferRelativeResize="0"/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rotWithShape="1">
          <a:blip r:embed="rId3"/>
          <a:srcRect/>
          <a:stretch/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09" name="Google Shape;109;p2"/>
  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/>
        </p:nvGrpSpPr>
  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9121003" y="6618323"/>
            <a:ext cx="6418282" cy="5444593"/>
            <a:chOff x="3276600" y="-228600"/>
            <a:chExt cx="6418282" cy="5444593"/>
          </a:xfrm>
        </p:grpSpPr>
        <p:sp>
          <p:nvSpPr>
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10" name="Google Shape;110;p2"/>
  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<a:spLocks/>
            </p:cNvSpPr>
            <p:nvPr/>
          </p:nvSpPr>
  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xfrm>
              <a:off x="3276600" y="1192184"/>
              <a:ext cx="4346112" cy="373380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 cap="flat" cmpd="sng" w="25400">
              <a:solidFill>
                <a:srgbClr val="395E89"/>
              </a:solidFill>
              <a:prstDash val="solid"/>
              <a:round/>
              <a:headEnd len="sm" type="none" w="sm"/>
              <a:tailEnd len="sm" type="none" w="sm"/>
            </a:ln>
          </p:spPr>
  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bodyPr anchor="ctr" anchorCtr="0" bIns="45700" lIns="91425" rIns="91425" spcFirstLastPara="1" tIns="45700" wrap="square">
              <a:noAutofit/>
            </a:bodyPr>
            <a:lstStyle/>
            <a:p>
              <a:pPr algn="ctr" indent="0" lvl="0" marL="0" marR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>
                  <a:uFillTx/>
                </a:rPr>
                <a:t/>
              </a:r>
              <a:endParaRPr b="0" cap="none" i="0" strike="noStrike" sz="1800" u="none">
                <a:solidFill>
                  <a:schemeClr val="lt1"/>
                </a:solidFill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A picture containing balloon, kite, aircraft, colorful  Description automatically generated" id="111" name="Google Shape;111;p2"/>
  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preferRelativeResize="0"/>
            <p:nvPr/>
          </p:nvPicPr>
  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rotWithShape="1">
            <a:blip r:embed="rId4"/>
            <a:srcRect b="38343" l="36943" r="33528" t="4418"/>
            <a:stretch/>
          </p:blipFill>
  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xfrm rot="-1111016">
              <a:off x="6647696" y="11077"/>
              <a:ext cx="2318765" cy="49652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A picture containing balloon, kite, aircraft, colorful  Description automatically generated" id="112" name="Google Shape;112;p2"/>
  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preferRelativeResize="0"/>
            <p:nvPr/>
          </p:nvPicPr>
  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rotWithShape="1">
            <a:blip r:embed="rId5"/>
            <a:srcRect b="38343" l="36943" r="33528" t="4418"/>
            <a:stretch/>
          </p:blipFill>
  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xfrm rot="-1111016">
              <a:off x="5773170" y="1579466"/>
              <a:ext cx="1171767" cy="236545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A picture containing balloon, kite, aircraft, colorful  Description automatically generated" id="113" name="Google Shape;113;p2"/>
  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preferRelativeResize="0"/>
            <p:nvPr/>
          </p:nvPicPr>
  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rotWithShape="1">
            <a:blip r:embed="rId6"/>
            <a:srcRect b="38343" l="36943" r="33528" t="4418"/>
            <a:stretch/>
          </p:blipFill>
  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xfrm rot="-1111016">
              <a:off x="3819712" y="2973608"/>
              <a:ext cx="1065059" cy="162670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14" name="Google Shape;114;p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2389711" y="1562100"/>
            <a:ext cx="4995000" cy="37338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25400">
            <a:solidFill>
              <a:srgbClr val="395E89"/>
            </a:solidFill>
            <a:prstDash val="solid"/>
            <a:round/>
            <a:headEnd len="sm" type="none" w="sm"/>
            <a:tailEnd len="sm" type="none" w="sm"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45700" lIns="91425" rIns="91425" spcFirstLastPara="1" tIns="45700" wrap="square">
            <a:noAutofit/>
          </a:bodyPr>
          <a:lstStyle/>
          <a:p>
            <a:pPr algn="ctr" indent="0" lvl="0" marL="0" marR="0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1800">
                <a:solidFill>
                  <a:schemeClr val="lt1"/>
                </a:solidFill>
                <a:uFillTx/>
                <a:latin typeface="Calibri"/>
                <a:ea typeface="Calibri"/>
                <a:cs typeface="Calibri"/>
                <a:sym typeface="Calibri"/>
              </a:rPr>
              <a:t>ضضضض</a:t>
            </a:r>
            <a:endParaRPr b="0" cap="none" i="0" strike="noStrike" sz="1800" u="none">
              <a:solidFill>
                <a:schemeClr val="lt1"/>
              </a:solidFill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A picture containing balloon, kite, aircraft, colorful  Description automatically generated" id="115" name="Google Shape;115;p2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preferRelativeResize="0"/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rotWithShape="1">
          <a:blip r:embed="rId4"/>
          <a:srcRect b="38343" l="36943" r="33527" t="4418"/>
          <a:stretch/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 rot="-1111014">
            <a:off x="6647696" y="11078"/>
            <a:ext cx="2318763" cy="4965240"/>
          </a:xfrm>
          <a:prstGeom prst="rect">
            <a:avLst/>
          </a:prstGeom>
          <a:noFill/>
          <a:ln>
            <a:noFill/>
          </a:ln>
        </p:spPr>
      </p:pic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A picture containing balloon, kite, aircraft, colorful  Description automatically generated" id="116" name="Google Shape;116;p2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preferRelativeResize="0"/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rotWithShape="1">
          <a:blip r:embed="rId6"/>
          <a:srcRect b="38343" l="36943" r="33527" t="4418"/>
          <a:stretch/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 rot="-1111016">
            <a:off x="2105212" y="3700408"/>
            <a:ext cx="1065058" cy="1626706"/>
          </a:xfrm>
          <a:prstGeom prst="rect">
            <a:avLst/>
          </a:prstGeom>
          <a:noFill/>
          <a:ln>
            <a:noFill/>
          </a:ln>
        </p:spPr>
      </p:pic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17" name="Google Shape;117;p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-817925" y="3000300"/>
            <a:ext cx="7348800" cy="857400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91425" lIns="91425" rIns="91425" spcFirstLastPara="1" tIns="91425" wrap="square">
            <a:noAutofit/>
          </a:bodyPr>
          <a:lstStyle/>
          <a:p>
            <a:pPr algn="r" indent="0" lvl="0" marL="0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>
                <a:uFillTx/>
                <a:latin typeface="Calibri"/>
                <a:ea typeface="Calibri"/>
                <a:cs typeface="Calibri"/>
                <a:sym typeface="Calibri"/>
              </a:rPr>
              <a:t>ضد كلمة سهل</a:t>
            </a:r>
            <a:endParaRPr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21" name="Shape 121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22" name="Google Shape;122;p3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preferRelativeResize="0"/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rotWithShape="1">
          <a:blip r:embed="rId3"/>
          <a:srcRect/>
          <a:stretch/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23" name="Google Shape;123;p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2627648" y="1192175"/>
            <a:ext cx="4995000" cy="37338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25400">
            <a:solidFill>
              <a:srgbClr val="395E89"/>
            </a:solidFill>
            <a:prstDash val="solid"/>
            <a:round/>
            <a:headEnd len="sm" type="none" w="sm"/>
            <a:tailEnd len="sm" type="none" w="sm"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45700" lIns="91425" rIns="91425" spcFirstLastPara="1" tIns="45700" wrap="square">
            <a:noAutofit/>
          </a:bodyPr>
          <a:lstStyle/>
          <a:p>
            <a:pPr algn="ctr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>
                <a:uFillTx/>
              </a:rPr>
              <a:t/>
            </a:r>
            <a:endParaRPr b="0" cap="none" i="0" strike="noStrike" sz="1800" u="none">
              <a:solidFill>
                <a:schemeClr val="lt1"/>
              </a:solidFill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A picture containing balloon, kite, aircraft, colorful  Description automatically generated" id="124" name="Google Shape;124;p3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preferRelativeResize="0"/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rotWithShape="1">
          <a:blip r:embed="rId4"/>
          <a:srcRect b="38343" l="36943" r="33528" t="4418"/>
          <a:stretch/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 rot="-1111016">
            <a:off x="6647696" y="11077"/>
            <a:ext cx="2318765" cy="4965240"/>
          </a:xfrm>
          <a:prstGeom prst="rect">
            <a:avLst/>
          </a:prstGeom>
          <a:noFill/>
          <a:ln>
            <a:noFill/>
          </a:ln>
        </p:spPr>
      </p:pic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A picture containing balloon, kite, aircraft, colorful  Description automatically generated" id="125" name="Google Shape;125;p3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preferRelativeResize="0"/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rotWithShape="1">
          <a:blip r:embed="rId5"/>
          <a:srcRect b="38343" l="36943" r="33528" t="4418"/>
          <a:stretch/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 rot="-1111016">
            <a:off x="5773170" y="1579466"/>
            <a:ext cx="1171767" cy="2365457"/>
          </a:xfrm>
          <a:prstGeom prst="rect">
            <a:avLst/>
          </a:prstGeom>
          <a:noFill/>
          <a:ln>
            <a:noFill/>
          </a:ln>
        </p:spPr>
      </p:pic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A picture containing balloon, kite, aircraft, colorful  Description automatically generated" id="126" name="Google Shape;126;p3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preferRelativeResize="0"/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rotWithShape="1">
          <a:blip r:embed="rId6"/>
          <a:srcRect b="38343" l="36943" r="33528" t="4418"/>
          <a:stretch/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 rot="-1111016">
            <a:off x="3819712" y="2973608"/>
            <a:ext cx="1065059" cy="1626706"/>
          </a:xfrm>
          <a:prstGeom prst="rect">
            <a:avLst/>
          </a:prstGeom>
          <a:noFill/>
          <a:ln>
            <a:noFill/>
          </a:ln>
        </p:spPr>
      </p:pic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27" name="Google Shape;127;p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2847975" y="2659552"/>
            <a:ext cx="4094100" cy="769500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45700" lIns="91425" rIns="91425" spcFirstLastPara="1" tIns="45700" wrap="square">
            <a:spAutoFit/>
          </a:bodyPr>
          <a:lstStyle/>
          <a:p>
            <a:pPr algn="r" indent="0" lvl="0" marL="0" marR="0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4400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rPr>
              <a:t>ماأنواع النجاسات</a:t>
            </a:r>
            <a:endParaRPr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31" name="Shape 131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32" name="Google Shape;132;p4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preferRelativeResize="0"/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rotWithShape="1">
          <a:blip r:embed="rId3"/>
          <a:srcRect/>
          <a:stretch/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33" name="Google Shape;133;p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300116" y="838200"/>
            <a:ext cx="1981200" cy="37338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25400">
            <a:solidFill>
              <a:srgbClr val="395E89"/>
            </a:solidFill>
            <a:prstDash val="solid"/>
            <a:round/>
            <a:headEnd len="sm" type="none" w="sm"/>
            <a:tailEnd len="sm" type="none" w="sm"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45700" lIns="91425" rIns="91425" spcFirstLastPara="1" tIns="45700" wrap="square">
            <a:noAutofit/>
          </a:bodyPr>
          <a:lstStyle/>
          <a:p>
            <a:pPr algn="ctr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>
                <a:uFillTx/>
              </a:rPr>
              <a:t/>
            </a:r>
            <a:endParaRPr b="0" cap="none" i="0" strike="noStrike" sz="1800" u="none">
              <a:solidFill>
                <a:schemeClr val="lt1"/>
              </a:solidFill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34" name="Google Shape;134;p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600452" y="1676400"/>
            <a:ext cx="1981200" cy="37338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25400">
            <a:solidFill>
              <a:srgbClr val="395E89"/>
            </a:solidFill>
            <a:prstDash val="solid"/>
            <a:round/>
            <a:headEnd len="sm" type="none" w="sm"/>
            <a:tailEnd len="sm" type="none" w="sm"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45700" lIns="91425" rIns="91425" spcFirstLastPara="1" tIns="45700" wrap="square">
            <a:noAutofit/>
          </a:bodyPr>
          <a:lstStyle/>
          <a:p>
            <a:pPr algn="ctr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>
                <a:uFillTx/>
              </a:rPr>
              <a:t/>
            </a:r>
            <a:endParaRPr b="0" cap="none" i="0" strike="noStrike" sz="1800" u="none">
              <a:solidFill>
                <a:schemeClr val="lt1"/>
              </a:solidFill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A picture containing balloon, kite, aircraft, colorful  Description automatically generated" id="135" name="Google Shape;135;p4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preferRelativeResize="0"/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rotWithShape="1">
          <a:blip r:embed="rId4"/>
          <a:srcRect b="38343" l="36943" r="33528" t="4418"/>
          <a:stretch/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 rot="-1111016">
            <a:off x="7417235" y="189517"/>
            <a:ext cx="1728162" cy="3700564"/>
          </a:xfrm>
          <a:prstGeom prst="rect">
            <a:avLst/>
          </a:prstGeom>
          <a:noFill/>
          <a:ln>
            <a:noFill/>
          </a:ln>
        </p:spPr>
      </p:pic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A picture containing balloon, kite, aircraft, colorful  Description automatically generated" id="136" name="Google Shape;136;p4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preferRelativeResize="0"/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rotWithShape="1">
          <a:blip r:embed="rId4"/>
          <a:srcRect b="38343" l="36943" r="33528" t="4418"/>
          <a:stretch/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 rot="-1111016">
            <a:off x="4729269" y="792601"/>
            <a:ext cx="1728162" cy="3700564"/>
          </a:xfrm>
          <a:prstGeom prst="rect">
            <a:avLst/>
          </a:prstGeom>
          <a:noFill/>
          <a:ln>
            <a:noFill/>
          </a:ln>
        </p:spPr>
      </p:pic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37" name="Google Shape;137;p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809626" y="2514600"/>
            <a:ext cx="1981200" cy="37338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25400">
            <a:solidFill>
              <a:srgbClr val="395E89"/>
            </a:solidFill>
            <a:prstDash val="solid"/>
            <a:round/>
            <a:headEnd len="sm" type="none" w="sm"/>
            <a:tailEnd len="sm" type="none" w="sm"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45700" lIns="91425" rIns="91425" spcFirstLastPara="1" tIns="45700" wrap="square">
            <a:noAutofit/>
          </a:bodyPr>
          <a:lstStyle/>
          <a:p>
            <a:pPr algn="ctr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>
                <a:uFillTx/>
              </a:rPr>
              <a:t/>
            </a:r>
            <a:endParaRPr b="0" cap="none" i="0" strike="noStrike" sz="1800" u="none">
              <a:solidFill>
                <a:schemeClr val="lt1"/>
              </a:solidFill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A picture containing balloon, kite, aircraft, colorful  Description automatically generated" id="138" name="Google Shape;138;p4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preferRelativeResize="0"/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rotWithShape="1">
          <a:blip r:embed="rId4"/>
          <a:srcRect b="38343" l="36943" r="33528" t="4418"/>
          <a:stretch/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 rot="-1111016">
            <a:off x="1937629" y="1656366"/>
            <a:ext cx="1728162" cy="3700564"/>
          </a:xfrm>
          <a:prstGeom prst="rect">
            <a:avLst/>
          </a:prstGeom>
          <a:noFill/>
          <a:ln>
            <a:noFill/>
          </a:ln>
        </p:spPr>
      </p:pic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A picture containing balloon, kite, aircraft, colorful  Description automatically generated" id="139" name="Google Shape;139;p4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preferRelativeResize="0"/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rotWithShape="1">
          <a:blip r:embed="rId5"/>
          <a:srcRect b="38343" l="36943" r="33528" t="4418"/>
          <a:stretch/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 rot="-1111016">
            <a:off x="6459437" y="926703"/>
            <a:ext cx="1171767" cy="2365457"/>
          </a:xfrm>
          <a:prstGeom prst="rect">
            <a:avLst/>
          </a:prstGeom>
          <a:noFill/>
          <a:ln>
            <a:noFill/>
          </a:ln>
        </p:spPr>
      </p:pic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A picture containing balloon, kite, aircraft, colorful  Description automatically generated" id="140" name="Google Shape;140;p4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preferRelativeResize="0"/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rotWithShape="1">
          <a:blip r:embed="rId6"/>
          <a:srcRect b="38343" l="36943" r="33528" t="4418"/>
          <a:stretch/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 rot="-1111016">
            <a:off x="7170985" y="2918072"/>
            <a:ext cx="1065059" cy="1626706"/>
          </a:xfrm>
          <a:prstGeom prst="rect">
            <a:avLst/>
          </a:prstGeom>
          <a:noFill/>
          <a:ln>
            <a:noFill/>
          </a:ln>
        </p:spPr>
      </p:pic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41" name="Google Shape;141;p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658439" y="1981825"/>
            <a:ext cx="1524000" cy="1446550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45700" lIns="91425" rIns="91425" spcFirstLastPara="1" tIns="45700" wrap="square">
            <a:spAutoFit/>
          </a:bodyPr>
          <a:lstStyle/>
          <a:p>
            <a:pPr algn="ctr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b="0" cap="none" i="0" lang="ar-SA" strike="noStrike" sz="4400" u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rPr>
              <a:t>البطاقة الأولى</a:t>
            </a:r>
            <a:endParaRPr>
              <a:uFillTx/>
            </a:endParaRPr>
          </a:p>
        </p:txBody>
      </p:sp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A picture containing balloon, kite, aircraft, colorful  Description automatically generated" id="142" name="Google Shape;142;p4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preferRelativeResize="0"/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rotWithShape="1">
          <a:blip r:embed="rId5"/>
          <a:srcRect b="38343" l="36943" r="33528" t="4418"/>
          <a:stretch/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 rot="-1111016">
            <a:off x="3788811" y="1801238"/>
            <a:ext cx="1171767" cy="2365457"/>
          </a:xfrm>
          <a:prstGeom prst="rect">
            <a:avLst/>
          </a:prstGeom>
          <a:noFill/>
          <a:ln>
            <a:noFill/>
          </a:ln>
        </p:spPr>
      </p:pic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A picture containing balloon, kite, aircraft, colorful  Description automatically generated" id="143" name="Google Shape;143;p4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preferRelativeResize="0"/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rotWithShape="1">
          <a:blip r:embed="rId5"/>
          <a:srcRect b="38343" l="36943" r="33528" t="4418"/>
          <a:stretch/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 rot="-1111016">
            <a:off x="1039300" y="2548696"/>
            <a:ext cx="1171767" cy="2365457"/>
          </a:xfrm>
          <a:prstGeom prst="rect">
            <a:avLst/>
          </a:prstGeom>
          <a:noFill/>
          <a:ln>
            <a:noFill/>
          </a:ln>
        </p:spPr>
      </p:pic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A picture containing balloon, kite, aircraft, colorful  Description automatically generated" id="144" name="Google Shape;144;p4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preferRelativeResize="0"/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rotWithShape="1">
          <a:blip r:embed="rId6"/>
          <a:srcRect b="38343" l="36943" r="33528" t="4418"/>
          <a:stretch/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 rot="-1111016">
            <a:off x="3862116" y="3674421"/>
            <a:ext cx="1065059" cy="1626706"/>
          </a:xfrm>
          <a:prstGeom prst="rect">
            <a:avLst/>
          </a:prstGeom>
          <a:noFill/>
          <a:ln>
            <a:noFill/>
          </a:ln>
        </p:spPr>
      </p:pic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A picture containing balloon, kite, aircraft, colorful  Description automatically generated" id="145" name="Google Shape;145;p4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preferRelativeResize="0"/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rotWithShape="1">
          <a:blip r:embed="rId6"/>
          <a:srcRect b="38343" l="36943" r="33528" t="4418"/>
          <a:stretch/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 rot="-1111016">
            <a:off x="1145459" y="4326460"/>
            <a:ext cx="1065059" cy="1626706"/>
          </a:xfrm>
          <a:prstGeom prst="rect">
            <a:avLst/>
          </a:prstGeom>
          <a:noFill/>
          <a:ln>
            <a:noFill/>
          </a:ln>
        </p:spPr>
      </p:pic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46" name="Google Shape;146;p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835998" y="2858390"/>
            <a:ext cx="1524000" cy="1446550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45700" lIns="91425" rIns="91425" spcFirstLastPara="1" tIns="45700" wrap="square">
            <a:spAutoFit/>
          </a:bodyPr>
          <a:lstStyle/>
          <a:p>
            <a:pPr algn="ctr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b="0" cap="none" i="0" lang="ar-SA" strike="noStrike" sz="4400" u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rPr>
              <a:t>البطاقة الثانية</a:t>
            </a:r>
            <a:endParaRPr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47" name="Google Shape;147;p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121880" y="3506648"/>
            <a:ext cx="1524000" cy="1446550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45700" lIns="91425" rIns="91425" spcFirstLastPara="1" tIns="45700" wrap="square">
            <a:spAutoFit/>
          </a:bodyPr>
          <a:lstStyle/>
          <a:p>
            <a:pPr algn="ctr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b="0" cap="none" i="0" lang="ar-SA" strike="noStrike" sz="4400" u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rPr>
              <a:t>البطاقة الثالثة</a:t>
            </a:r>
            <a:endParaRPr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51" name="Shape 151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52" name="Google Shape;152;p5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preferRelativeResize="0"/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rotWithShape="1">
          <a:blip r:embed="rId3"/>
          <a:srcRect/>
          <a:stretch/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53" name="Google Shape;153;p5"/>
  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/>
        </p:nvGrpSpPr>
  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9703592" y="6747528"/>
            <a:ext cx="6418282" cy="5444593"/>
            <a:chOff x="3276600" y="-228600"/>
            <a:chExt cx="6418282" cy="5444593"/>
          </a:xfrm>
        </p:grpSpPr>
        <p:sp>
          <p:nvSpPr>
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54" name="Google Shape;154;p5"/>
  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<a:spLocks/>
            </p:cNvSpPr>
            <p:nvPr/>
          </p:nvSpPr>
  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xfrm>
              <a:off x="3276600" y="1192184"/>
              <a:ext cx="4346112" cy="373380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 cap="flat" cmpd="sng" w="25400">
              <a:solidFill>
                <a:srgbClr val="395E89"/>
              </a:solidFill>
              <a:prstDash val="solid"/>
              <a:round/>
              <a:headEnd len="sm" type="none" w="sm"/>
              <a:tailEnd len="sm" type="none" w="sm"/>
            </a:ln>
          </p:spPr>
  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bodyPr anchor="ctr" anchorCtr="0" bIns="45700" lIns="91425" rIns="91425" spcFirstLastPara="1" tIns="45700" wrap="square">
              <a:noAutofit/>
            </a:bodyPr>
            <a:lstStyle/>
            <a:p>
              <a:pPr algn="ctr" indent="0" lvl="0" marL="0" marR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>
                  <a:uFillTx/>
                </a:rPr>
                <a:t/>
              </a:r>
              <a:endParaRPr b="0" cap="none" i="0" strike="noStrike" sz="1800" u="none">
                <a:solidFill>
                  <a:schemeClr val="lt1"/>
                </a:solidFill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A picture containing balloon, kite, aircraft, colorful  Description automatically generated" id="155" name="Google Shape;155;p5"/>
  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preferRelativeResize="0"/>
            <p:nvPr/>
          </p:nvPicPr>
  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rotWithShape="1">
            <a:blip r:embed="rId4"/>
            <a:srcRect b="38343" l="36943" r="33528" t="4418"/>
            <a:stretch/>
          </p:blipFill>
  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xfrm rot="-1111016">
              <a:off x="6647696" y="11077"/>
              <a:ext cx="2318765" cy="49652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A picture containing balloon, kite, aircraft, colorful  Description automatically generated" id="156" name="Google Shape;156;p5"/>
  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preferRelativeResize="0"/>
            <p:nvPr/>
          </p:nvPicPr>
  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rotWithShape="1">
            <a:blip r:embed="rId5"/>
            <a:srcRect b="38343" l="36943" r="33528" t="4418"/>
            <a:stretch/>
          </p:blipFill>
  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xfrm rot="-1111016">
              <a:off x="5773170" y="1579466"/>
              <a:ext cx="1171767" cy="236545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A picture containing balloon, kite, aircraft, colorful  Description automatically generated" id="157" name="Google Shape;157;p5"/>
  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preferRelativeResize="0"/>
            <p:nvPr/>
          </p:nvPicPr>
  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rotWithShape="1">
            <a:blip r:embed="rId6"/>
            <a:srcRect b="38343" l="36943" r="33528" t="4418"/>
            <a:stretch/>
          </p:blipFill>
  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xfrm rot="-1111016">
              <a:off x="3819712" y="2973608"/>
              <a:ext cx="1065059" cy="162670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58" name="Google Shape;158;p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2284200" y="1217550"/>
            <a:ext cx="4575600" cy="769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45700" lIns="91425" rIns="91425" spcFirstLastPara="1" tIns="45700" wrap="square">
            <a:spAutoFit/>
          </a:bodyPr>
          <a:lstStyle/>
          <a:p>
            <a:pPr algn="ctr" indent="0" lvl="0" marL="0" marR="0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4400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rPr>
              <a:t>صنفي الأشياء النجسة؟</a:t>
            </a:r>
            <a:endParaRPr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59" name="Google Shape;159;p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5553500" y="2098875"/>
            <a:ext cx="1844964" cy="1695924"/>
          </a:xfrm>
          <a:prstGeom prst="cloud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type="none" w="sm"/>
            <a:tailEnd len="sm" type="none" w="sm"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91425" lIns="91425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>
                <a:uFillTx/>
              </a:rPr>
              <a:t/>
            </a:r>
            <a:endParaRPr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60" name="Google Shape;160;p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478850" y="4082875"/>
            <a:ext cx="1844964" cy="1695924"/>
          </a:xfrm>
          <a:prstGeom prst="cloud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type="none" w="sm"/>
            <a:tailEnd len="sm" type="none" w="sm"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91425" lIns="91425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>
                <a:uFillTx/>
              </a:rPr>
              <a:t/>
            </a:r>
            <a:endParaRPr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61" name="Google Shape;161;p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478850" y="2187000"/>
            <a:ext cx="1844964" cy="1695924"/>
          </a:xfrm>
          <a:prstGeom prst="cloud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type="none" w="sm"/>
            <a:tailEnd len="sm" type="none" w="sm"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91425" lIns="91425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>
                <a:uFillTx/>
              </a:rPr>
              <a:t/>
            </a:r>
            <a:endParaRPr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62" name="Google Shape;162;p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5368900" y="4252275"/>
            <a:ext cx="1844964" cy="1695924"/>
          </a:xfrm>
          <a:prstGeom prst="cloud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type="none" w="sm"/>
            <a:tailEnd len="sm" type="none" w="sm"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91425" lIns="91425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>
                <a:uFillTx/>
              </a:rPr>
              <a:t/>
            </a:r>
            <a:endParaRPr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63" name="Google Shape;163;p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5683950" y="2562100"/>
            <a:ext cx="1175849" cy="769501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>
            <a:prstTxWarp prst="textPlain"/>
          </a:bodyPr>
          <a:lstStyle/>
          <a:p>
            <a:pPr algn="ctr" lvl="0"/>
            <a:r>
              <a:rPr b="0" i="0">
                <a:ln cap="flat" cmpd="sng" w="9525">
                  <a:solidFill>
                    <a:schemeClr val="dk2"/>
                  </a:solidFill>
                  <a:prstDash val="solid"/>
                  <a:round/>
                  <a:headEnd len="sm" type="none" w="sm"/>
                  <a:tailEnd len="sm" type="none" w="sm"/>
                </a:ln>
                <a:solidFill>
                  <a:srgbClr val="980000"/>
                </a:solidFill>
                <a:uFillTx/>
                <a:latin typeface="Arial"/>
              </a:rPr>
              <a:t>البول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64" name="Google Shape;164;p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813413" y="2730163"/>
            <a:ext cx="1175852" cy="609599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>
            <a:prstTxWarp prst="textPlain"/>
          </a:bodyPr>
          <a:lstStyle/>
          <a:p>
            <a:pPr algn="ctr" lvl="0"/>
            <a:r>
              <a:rPr b="0" i="0">
                <a:ln cap="flat" cmpd="sng" w="9525">
                  <a:solidFill>
                    <a:schemeClr val="dk2"/>
                  </a:solidFill>
                  <a:prstDash val="solid"/>
                  <a:round/>
                  <a:headEnd len="sm" type="none" w="sm"/>
                  <a:tailEnd len="sm" type="none" w="sm"/>
                </a:ln>
                <a:solidFill>
                  <a:srgbClr val="980000"/>
                </a:solidFill>
                <a:uFillTx/>
                <a:latin typeface="Arial"/>
              </a:rPr>
              <a:t>الحجر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65" name="Google Shape;165;p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5703462" y="4626050"/>
            <a:ext cx="1175852" cy="609575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>
            <a:prstTxWarp prst="textPlain"/>
          </a:bodyPr>
          <a:lstStyle/>
          <a:p>
            <a:pPr algn="ctr" lvl="0"/>
            <a:r>
              <a:rPr b="0" i="0">
                <a:ln cap="flat" cmpd="sng" w="9525">
                  <a:solidFill>
                    <a:schemeClr val="dk2"/>
                  </a:solidFill>
                  <a:prstDash val="solid"/>
                  <a:round/>
                  <a:headEnd len="sm" type="none" w="sm"/>
                  <a:tailEnd len="sm" type="none" w="sm"/>
                </a:ln>
                <a:solidFill>
                  <a:srgbClr val="980000"/>
                </a:solidFill>
                <a:uFillTx/>
                <a:latin typeface="Arial"/>
              </a:rPr>
              <a:t>الغائط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66" name="Google Shape;166;p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750975" y="4515275"/>
            <a:ext cx="1300726" cy="609575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>
            <a:prstTxWarp prst="textPlain"/>
          </a:bodyPr>
          <a:lstStyle/>
          <a:p>
            <a:pPr algn="ctr" lvl="0"/>
            <a:r>
              <a:rPr b="0" i="0">
                <a:ln cap="flat" cmpd="sng" w="9525">
                  <a:solidFill>
                    <a:schemeClr val="dk2"/>
                  </a:solidFill>
                  <a:prstDash val="solid"/>
                  <a:round/>
                  <a:headEnd len="sm" type="none" w="sm"/>
                  <a:tailEnd len="sm" type="none" w="sm"/>
                </a:ln>
                <a:solidFill>
                  <a:srgbClr val="980000"/>
                </a:solidFill>
                <a:uFillTx/>
                <a:latin typeface="Arial"/>
              </a:rPr>
              <a:t>التراب</a:t>
            </a: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70" name="Shape 170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71" name="Google Shape;171;p6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preferRelativeResize="0"/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rotWithShape="1">
          <a:blip r:embed="rId3"/>
          <a:srcRect/>
          <a:stretch/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72" name="Google Shape;172;p6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285869" y="1192175"/>
            <a:ext cx="6336900" cy="37338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25400">
            <a:solidFill>
              <a:srgbClr val="395E89"/>
            </a:solidFill>
            <a:prstDash val="solid"/>
            <a:round/>
            <a:headEnd len="sm" type="none" w="sm"/>
            <a:tailEnd len="sm" type="none" w="sm"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45700" lIns="91425" rIns="91425" spcFirstLastPara="1" tIns="45700" wrap="square">
            <a:noAutofit/>
          </a:bodyPr>
          <a:lstStyle/>
          <a:p>
            <a:pPr algn="ctr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>
                <a:uFillTx/>
              </a:rPr>
              <a:t/>
            </a:r>
            <a:endParaRPr b="0" cap="none" i="0" strike="noStrike" sz="1800" u="none">
              <a:solidFill>
                <a:schemeClr val="lt1"/>
              </a:solidFill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A picture containing balloon, kite, aircraft, colorful  Description automatically generated" id="173" name="Google Shape;173;p6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preferRelativeResize="0"/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rotWithShape="1">
          <a:blip r:embed="rId4"/>
          <a:srcRect b="38343" l="36943" r="33528" t="4418"/>
          <a:stretch/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 rot="-1111016">
            <a:off x="6647696" y="11077"/>
            <a:ext cx="2318765" cy="4965240"/>
          </a:xfrm>
          <a:prstGeom prst="rect">
            <a:avLst/>
          </a:prstGeom>
          <a:noFill/>
          <a:ln>
            <a:noFill/>
          </a:ln>
        </p:spPr>
      </p:pic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A picture containing balloon, kite, aircraft, colorful  Description automatically generated" id="174" name="Google Shape;174;p6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preferRelativeResize="0"/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rotWithShape="1">
          <a:blip r:embed="rId5"/>
          <a:srcRect b="38343" l="36943" r="33528" t="4418"/>
          <a:stretch/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 rot="-1111016">
            <a:off x="5773170" y="1579466"/>
            <a:ext cx="1171767" cy="2365457"/>
          </a:xfrm>
          <a:prstGeom prst="rect">
            <a:avLst/>
          </a:prstGeom>
          <a:noFill/>
          <a:ln>
            <a:noFill/>
          </a:ln>
        </p:spPr>
      </p:pic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A picture containing balloon, kite, aircraft, colorful  Description automatically generated" id="175" name="Google Shape;175;p6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preferRelativeResize="0"/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rotWithShape="1">
          <a:blip r:embed="rId6"/>
          <a:srcRect b="38343" l="36943" r="33528" t="4418"/>
          <a:stretch/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 rot="-1111016">
            <a:off x="3819712" y="2973608"/>
            <a:ext cx="1065059" cy="1626706"/>
          </a:xfrm>
          <a:prstGeom prst="rect">
            <a:avLst/>
          </a:prstGeom>
          <a:noFill/>
          <a:ln>
            <a:noFill/>
          </a:ln>
        </p:spPr>
      </p:pic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76" name="Google Shape;176;p6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2254948" y="2588800"/>
            <a:ext cx="5115600" cy="769500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45700" lIns="91425" rIns="91425" spcFirstLastPara="1" tIns="45700" wrap="square">
            <a:spAutoFit/>
          </a:bodyPr>
          <a:lstStyle/>
          <a:p>
            <a:pPr algn="ctr" indent="0" lvl="0" marL="0" marR="0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4400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rPr>
              <a:t>مانوع اللام في كلمة الصلاة</a:t>
            </a:r>
            <a:endParaRPr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80" name="Shape 180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81" name="Google Shape;181;p7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preferRelativeResize="0"/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rotWithShape="1">
          <a:blip r:embed="rId3"/>
          <a:srcRect/>
          <a:stretch/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82" name="Google Shape;182;p7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300116" y="838200"/>
            <a:ext cx="1981200" cy="37338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25400">
            <a:solidFill>
              <a:srgbClr val="395E89"/>
            </a:solidFill>
            <a:prstDash val="solid"/>
            <a:round/>
            <a:headEnd len="sm" type="none" w="sm"/>
            <a:tailEnd len="sm" type="none" w="sm"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45700" lIns="91425" rIns="91425" spcFirstLastPara="1" tIns="45700" wrap="square">
            <a:noAutofit/>
          </a:bodyPr>
          <a:lstStyle/>
          <a:p>
            <a:pPr algn="ctr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>
                <a:uFillTx/>
              </a:rPr>
              <a:t/>
            </a:r>
            <a:endParaRPr b="0" cap="none" i="0" strike="noStrike" sz="1800" u="none">
              <a:solidFill>
                <a:schemeClr val="lt1"/>
              </a:solidFill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83" name="Google Shape;183;p7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600452" y="1676400"/>
            <a:ext cx="1981200" cy="37338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25400">
            <a:solidFill>
              <a:srgbClr val="395E89"/>
            </a:solidFill>
            <a:prstDash val="solid"/>
            <a:round/>
            <a:headEnd len="sm" type="none" w="sm"/>
            <a:tailEnd len="sm" type="none" w="sm"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45700" lIns="91425" rIns="91425" spcFirstLastPara="1" tIns="45700" wrap="square">
            <a:noAutofit/>
          </a:bodyPr>
          <a:lstStyle/>
          <a:p>
            <a:pPr algn="ctr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>
                <a:uFillTx/>
              </a:rPr>
              <a:t/>
            </a:r>
            <a:endParaRPr b="0" cap="none" i="0" strike="noStrike" sz="1800" u="none">
              <a:solidFill>
                <a:schemeClr val="lt1"/>
              </a:solidFill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A picture containing balloon, kite, aircraft, colorful  Description automatically generated" id="184" name="Google Shape;184;p7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preferRelativeResize="0"/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rotWithShape="1">
          <a:blip r:embed="rId4"/>
          <a:srcRect b="38343" l="36943" r="33528" t="4418"/>
          <a:stretch/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 rot="-1111016">
            <a:off x="7417235" y="189517"/>
            <a:ext cx="1728162" cy="3700564"/>
          </a:xfrm>
          <a:prstGeom prst="rect">
            <a:avLst/>
          </a:prstGeom>
          <a:noFill/>
          <a:ln>
            <a:noFill/>
          </a:ln>
        </p:spPr>
      </p:pic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A picture containing balloon, kite, aircraft, colorful  Description automatically generated" id="185" name="Google Shape;185;p7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preferRelativeResize="0"/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rotWithShape="1">
          <a:blip r:embed="rId4"/>
          <a:srcRect b="38343" l="36943" r="33528" t="4418"/>
          <a:stretch/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 rot="-1111016">
            <a:off x="4729269" y="792601"/>
            <a:ext cx="1728162" cy="3700564"/>
          </a:xfrm>
          <a:prstGeom prst="rect">
            <a:avLst/>
          </a:prstGeom>
          <a:noFill/>
          <a:ln>
            <a:noFill/>
          </a:ln>
        </p:spPr>
      </p:pic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86" name="Google Shape;186;p7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809626" y="2514600"/>
            <a:ext cx="1981200" cy="37338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25400">
            <a:solidFill>
              <a:srgbClr val="395E89"/>
            </a:solidFill>
            <a:prstDash val="solid"/>
            <a:round/>
            <a:headEnd len="sm" type="none" w="sm"/>
            <a:tailEnd len="sm" type="none" w="sm"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45700" lIns="91425" rIns="91425" spcFirstLastPara="1" tIns="45700" wrap="square">
            <a:noAutofit/>
          </a:bodyPr>
          <a:lstStyle/>
          <a:p>
            <a:pPr algn="ctr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>
                <a:uFillTx/>
              </a:rPr>
              <a:t/>
            </a:r>
            <a:endParaRPr b="0" cap="none" i="0" strike="noStrike" sz="1800" u="none">
              <a:solidFill>
                <a:schemeClr val="lt1"/>
              </a:solidFill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A picture containing balloon, kite, aircraft, colorful  Description automatically generated" id="187" name="Google Shape;187;p7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preferRelativeResize="0"/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rotWithShape="1">
          <a:blip r:embed="rId4"/>
          <a:srcRect b="38343" l="36943" r="33528" t="4418"/>
          <a:stretch/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 rot="-1111016">
            <a:off x="1937629" y="1656366"/>
            <a:ext cx="1728162" cy="3700564"/>
          </a:xfrm>
          <a:prstGeom prst="rect">
            <a:avLst/>
          </a:prstGeom>
          <a:noFill/>
          <a:ln>
            <a:noFill/>
          </a:ln>
        </p:spPr>
      </p:pic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A picture containing balloon, kite, aircraft, colorful  Description automatically generated" id="188" name="Google Shape;188;p7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preferRelativeResize="0"/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rotWithShape="1">
          <a:blip r:embed="rId5"/>
          <a:srcRect b="38343" l="36943" r="33528" t="4418"/>
          <a:stretch/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 rot="-1111016">
            <a:off x="6459437" y="926703"/>
            <a:ext cx="1171767" cy="2365457"/>
          </a:xfrm>
          <a:prstGeom prst="rect">
            <a:avLst/>
          </a:prstGeom>
          <a:noFill/>
          <a:ln>
            <a:noFill/>
          </a:ln>
        </p:spPr>
      </p:pic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A picture containing balloon, kite, aircraft, colorful  Description automatically generated" id="189" name="Google Shape;189;p7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preferRelativeResize="0"/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rotWithShape="1">
          <a:blip r:embed="rId6"/>
          <a:srcRect b="38343" l="36943" r="33528" t="4418"/>
          <a:stretch/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 rot="-1111016">
            <a:off x="7170985" y="2918072"/>
            <a:ext cx="1065059" cy="1626706"/>
          </a:xfrm>
          <a:prstGeom prst="rect">
            <a:avLst/>
          </a:prstGeom>
          <a:noFill/>
          <a:ln>
            <a:noFill/>
          </a:ln>
        </p:spPr>
      </p:pic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90" name="Google Shape;190;p7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658439" y="1981825"/>
            <a:ext cx="1524000" cy="1446550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45700" lIns="91425" rIns="91425" spcFirstLastPara="1" tIns="45700" wrap="square">
            <a:spAutoFit/>
          </a:bodyPr>
          <a:lstStyle/>
          <a:p>
            <a:pPr algn="ctr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b="0" cap="none" i="0" lang="ar-SA" strike="noStrike" sz="4400" u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rPr>
              <a:t>البطاقة الأولى</a:t>
            </a:r>
            <a:endParaRPr>
              <a:uFillTx/>
            </a:endParaRPr>
          </a:p>
        </p:txBody>
      </p:sp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A picture containing balloon, kite, aircraft, colorful  Description automatically generated" id="191" name="Google Shape;191;p7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preferRelativeResize="0"/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rotWithShape="1">
          <a:blip r:embed="rId5"/>
          <a:srcRect b="38343" l="36943" r="33528" t="4418"/>
          <a:stretch/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 rot="-1111016">
            <a:off x="3788811" y="1801238"/>
            <a:ext cx="1171767" cy="2365457"/>
          </a:xfrm>
          <a:prstGeom prst="rect">
            <a:avLst/>
          </a:prstGeom>
          <a:noFill/>
          <a:ln>
            <a:noFill/>
          </a:ln>
        </p:spPr>
      </p:pic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A picture containing balloon, kite, aircraft, colorful  Description automatically generated" id="192" name="Google Shape;192;p7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preferRelativeResize="0"/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rotWithShape="1">
          <a:blip r:embed="rId5"/>
          <a:srcRect b="38343" l="36943" r="33528" t="4418"/>
          <a:stretch/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 rot="-1111016">
            <a:off x="1039300" y="2548696"/>
            <a:ext cx="1171767" cy="2365457"/>
          </a:xfrm>
          <a:prstGeom prst="rect">
            <a:avLst/>
          </a:prstGeom>
          <a:noFill/>
          <a:ln>
            <a:noFill/>
          </a:ln>
        </p:spPr>
      </p:pic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A picture containing balloon, kite, aircraft, colorful  Description automatically generated" id="193" name="Google Shape;193;p7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preferRelativeResize="0"/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rotWithShape="1">
          <a:blip r:embed="rId6"/>
          <a:srcRect b="38343" l="36943" r="33528" t="4418"/>
          <a:stretch/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 rot="-1111016">
            <a:off x="3862116" y="3674421"/>
            <a:ext cx="1065059" cy="1626706"/>
          </a:xfrm>
          <a:prstGeom prst="rect">
            <a:avLst/>
          </a:prstGeom>
          <a:noFill/>
          <a:ln>
            <a:noFill/>
          </a:ln>
        </p:spPr>
      </p:pic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A picture containing balloon, kite, aircraft, colorful  Description automatically generated" id="194" name="Google Shape;194;p7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preferRelativeResize="0"/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rotWithShape="1">
          <a:blip r:embed="rId6"/>
          <a:srcRect b="38343" l="36943" r="33528" t="4418"/>
          <a:stretch/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 rot="-1111016">
            <a:off x="1145459" y="4326460"/>
            <a:ext cx="1065059" cy="1626706"/>
          </a:xfrm>
          <a:prstGeom prst="rect">
            <a:avLst/>
          </a:prstGeom>
          <a:noFill/>
          <a:ln>
            <a:noFill/>
          </a:ln>
        </p:spPr>
      </p:pic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95" name="Google Shape;195;p7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835998" y="2858390"/>
            <a:ext cx="1524000" cy="1446550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45700" lIns="91425" rIns="91425" spcFirstLastPara="1" tIns="45700" wrap="square">
            <a:spAutoFit/>
          </a:bodyPr>
          <a:lstStyle/>
          <a:p>
            <a:pPr algn="ctr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b="0" cap="none" i="0" lang="ar-SA" strike="noStrike" sz="4400" u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rPr>
              <a:t>البطاقة الثانية</a:t>
            </a:r>
            <a:endParaRPr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96" name="Google Shape;196;p7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121880" y="3506648"/>
            <a:ext cx="1524000" cy="1446550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45700" lIns="91425" rIns="91425" spcFirstLastPara="1" tIns="45700" wrap="square">
            <a:spAutoFit/>
          </a:bodyPr>
          <a:lstStyle/>
          <a:p>
            <a:pPr algn="ctr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b="0" cap="none" i="0" lang="ar-SA" strike="noStrike" sz="4400" u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rPr>
              <a:t>البطاقة الثالثة</a:t>
            </a:r>
            <a:endParaRPr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00" name="Shape 200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01" name="Google Shape;201;p8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preferRelativeResize="0"/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rotWithShape="1">
          <a:blip r:embed="rId3"/>
          <a:srcRect/>
          <a:stretch/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</p:spPr>
      </p:pic>
      <p:grpSp>
        <p:nvGrp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02" name="Google Shape;202;p8"/>
  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/>
        </p:nvGrpSpPr>
  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9703592" y="6747528"/>
            <a:ext cx="6418282" cy="5444593"/>
            <a:chOff x="3276600" y="-228600"/>
            <a:chExt cx="6418282" cy="5444593"/>
          </a:xfrm>
        </p:grpSpPr>
        <p:sp>
          <p:nvSpPr>
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03" name="Google Shape;203;p8"/>
  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<a:spLocks/>
            </p:cNvSpPr>
            <p:nvPr/>
          </p:nvSpPr>
  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xfrm>
              <a:off x="3276600" y="1192184"/>
              <a:ext cx="4346112" cy="373380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 cap="flat" cmpd="sng" w="25400">
              <a:solidFill>
                <a:srgbClr val="395E89"/>
              </a:solidFill>
              <a:prstDash val="solid"/>
              <a:round/>
              <a:headEnd len="sm" type="none" w="sm"/>
              <a:tailEnd len="sm" type="none" w="sm"/>
            </a:ln>
          </p:spPr>
  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bodyPr anchor="ctr" anchorCtr="0" bIns="45700" lIns="91425" rIns="91425" spcFirstLastPara="1" tIns="45700" wrap="square">
              <a:noAutofit/>
            </a:bodyPr>
            <a:lstStyle/>
            <a:p>
              <a:pPr algn="ctr" indent="0" lvl="0" marL="0" marR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>
                  <a:uFillTx/>
                </a:rPr>
                <a:t/>
              </a:r>
              <a:endParaRPr b="0" cap="none" i="0" strike="noStrike" sz="1800" u="none">
                <a:solidFill>
                  <a:schemeClr val="lt1"/>
                </a:solidFill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A picture containing balloon, kite, aircraft, colorful  Description automatically generated" id="204" name="Google Shape;204;p8"/>
  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preferRelativeResize="0"/>
            <p:nvPr/>
          </p:nvPicPr>
  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rotWithShape="1">
            <a:blip r:embed="rId4"/>
            <a:srcRect b="38343" l="36943" r="33528" t="4418"/>
            <a:stretch/>
          </p:blipFill>
  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xfrm rot="-1111016">
              <a:off x="6647696" y="11077"/>
              <a:ext cx="2318765" cy="49652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A picture containing balloon, kite, aircraft, colorful  Description automatically generated" id="205" name="Google Shape;205;p8"/>
  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preferRelativeResize="0"/>
            <p:nvPr/>
          </p:nvPicPr>
  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rotWithShape="1">
            <a:blip r:embed="rId5"/>
            <a:srcRect b="38343" l="36943" r="33528" t="4418"/>
            <a:stretch/>
          </p:blipFill>
  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xfrm rot="-1111016">
              <a:off x="5773170" y="1579466"/>
              <a:ext cx="1171767" cy="236545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A picture containing balloon, kite, aircraft, colorful  Description automatically generated" id="206" name="Google Shape;206;p8"/>
  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preferRelativeResize="0"/>
            <p:nvPr/>
          </p:nvPicPr>
  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rotWithShape="1">
            <a:blip r:embed="rId6"/>
            <a:srcRect b="38343" l="36943" r="33528" t="4418"/>
            <a:stretch/>
          </p:blipFill>
  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xfrm rot="-1111016">
              <a:off x="3819712" y="2973608"/>
              <a:ext cx="1065059" cy="162670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07" name="Google Shape;207;p8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875875" y="1062250"/>
            <a:ext cx="7230600" cy="4509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type="none" w="sm"/>
            <a:tailEnd len="sm" type="none" w="sm"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91425" lIns="91425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>
                <a:uFillTx/>
              </a:rPr>
              <a:t/>
            </a:r>
            <a:endParaRPr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08" name="Google Shape;208;p8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596350" y="1385275"/>
            <a:ext cx="7752600" cy="769500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45700" lIns="91425" rIns="91425" spcFirstLastPara="1" tIns="45700" wrap="square">
            <a:spAutoFit/>
          </a:bodyPr>
          <a:lstStyle/>
          <a:p>
            <a:pPr algn="ctr" indent="0" lvl="0" marL="0" marR="0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4200">
                <a:solidFill>
                  <a:srgbClr val="980000"/>
                </a:solidFill>
                <a:uFillTx/>
                <a:latin typeface="Calibri"/>
                <a:ea typeface="Calibri"/>
                <a:cs typeface="Calibri"/>
                <a:sym typeface="Calibri"/>
              </a:rPr>
              <a:t>أختاري الإجابة الصحيحة</a:t>
            </a:r>
            <a:r>
              <a:rPr lang="ar-SA" sz="4200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endParaRPr sz="4200">
              <a:solidFill>
                <a:schemeClr val="dk1"/>
              </a:solidFill>
              <a:uFillTx/>
              <a:latin typeface="Calibri"/>
              <a:ea typeface="Calibri"/>
              <a:cs typeface="Calibri"/>
              <a:sym typeface="Calibri"/>
            </a:endParaRPr>
          </a:p>
          <a:p>
            <a:pPr algn="ctr" indent="0" lvl="0" marL="0" marR="0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4100">
                <a:solidFill>
                  <a:srgbClr val="38761D"/>
                </a:solidFill>
                <a:uFillTx/>
                <a:latin typeface="Calibri"/>
                <a:ea typeface="Calibri"/>
                <a:cs typeface="Calibri"/>
                <a:sym typeface="Calibri"/>
              </a:rPr>
              <a:t>عند وقوع النجاسة على ملابسي أو مكان صلاتي أزيل النجاسة بــــــ</a:t>
            </a:r>
            <a:endParaRPr sz="4100">
              <a:solidFill>
                <a:srgbClr val="38761D"/>
              </a:solidFill>
              <a:uFillTx/>
              <a:latin typeface="Calibri"/>
              <a:ea typeface="Calibri"/>
              <a:cs typeface="Calibri"/>
              <a:sym typeface="Calibri"/>
            </a:endParaRPr>
          </a:p>
          <a:p>
            <a:pPr algn="ctr" indent="0" lvl="0" marL="0" marR="0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4400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rPr>
              <a:t>1- بالتراب</a:t>
            </a:r>
            <a:endParaRPr sz="4400">
              <a:solidFill>
                <a:schemeClr val="dk1"/>
              </a:solidFill>
              <a:uFillTx/>
              <a:latin typeface="Calibri"/>
              <a:ea typeface="Calibri"/>
              <a:cs typeface="Calibri"/>
              <a:sym typeface="Calibri"/>
            </a:endParaRPr>
          </a:p>
          <a:p>
            <a:pPr algn="ctr" indent="0" lvl="0" marL="0" marR="0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4400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rPr>
              <a:t>2- بالمناديل</a:t>
            </a:r>
            <a:endParaRPr sz="4400">
              <a:solidFill>
                <a:schemeClr val="dk1"/>
              </a:solidFill>
              <a:uFillTx/>
              <a:latin typeface="Calibri"/>
              <a:ea typeface="Calibri"/>
              <a:cs typeface="Calibri"/>
              <a:sym typeface="Calibri"/>
            </a:endParaRPr>
          </a:p>
          <a:p>
            <a:pPr algn="ctr" indent="0" lvl="0" marL="0" marR="0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4400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rPr>
              <a:t>3-  بالماء </a:t>
            </a:r>
            <a:endParaRPr sz="4400">
              <a:solidFill>
                <a:schemeClr val="dk1"/>
              </a:solidFill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12" name="Shape 212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13" name="Google Shape;213;p9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preferRelativeResize="0"/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rotWithShape="1">
          <a:blip r:embed="rId3"/>
          <a:srcRect/>
          <a:stretch/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14" name="Google Shape;214;p9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658596" y="1192175"/>
            <a:ext cx="5964000" cy="37338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25400">
            <a:solidFill>
              <a:srgbClr val="395E89"/>
            </a:solidFill>
            <a:prstDash val="solid"/>
            <a:round/>
            <a:headEnd len="sm" type="none" w="sm"/>
            <a:tailEnd len="sm" type="none" w="sm"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45700" lIns="91425" rIns="91425" spcFirstLastPara="1" tIns="45700" wrap="square">
            <a:noAutofit/>
          </a:bodyPr>
          <a:lstStyle/>
          <a:p>
            <a:pPr algn="ctr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>
                <a:uFillTx/>
              </a:rPr>
              <a:t/>
            </a:r>
            <a:endParaRPr b="0" cap="none" i="0" strike="noStrike" sz="1800" u="none">
              <a:solidFill>
                <a:schemeClr val="lt1"/>
              </a:solidFill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A picture containing balloon, kite, aircraft, colorful  Description automatically generated" id="215" name="Google Shape;215;p9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preferRelativeResize="0"/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rotWithShape="1">
          <a:blip r:embed="rId4"/>
          <a:srcRect b="38343" l="36943" r="33528" t="4418"/>
          <a:stretch/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 rot="-1111016">
            <a:off x="6647696" y="11077"/>
            <a:ext cx="2318765" cy="4965240"/>
          </a:xfrm>
          <a:prstGeom prst="rect">
            <a:avLst/>
          </a:prstGeom>
          <a:noFill/>
          <a:ln>
            <a:noFill/>
          </a:ln>
        </p:spPr>
      </p:pic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A picture containing balloon, kite, aircraft, colorful  Description automatically generated" id="216" name="Google Shape;216;p9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preferRelativeResize="0"/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rotWithShape="1">
          <a:blip r:embed="rId5"/>
          <a:srcRect b="38343" l="36943" r="33528" t="4418"/>
          <a:stretch/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 rot="-1111016">
            <a:off x="5773170" y="1579466"/>
            <a:ext cx="1171767" cy="2365457"/>
          </a:xfrm>
          <a:prstGeom prst="rect">
            <a:avLst/>
          </a:prstGeom>
          <a:noFill/>
          <a:ln>
            <a:noFill/>
          </a:ln>
        </p:spPr>
      </p:pic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A picture containing balloon, kite, aircraft, colorful  Description automatically generated" id="217" name="Google Shape;217;p9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preferRelativeResize="0"/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rotWithShape="1">
          <a:blip r:embed="rId6"/>
          <a:srcRect b="38343" l="36943" r="33528" t="4418"/>
          <a:stretch/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 rot="-1111016">
            <a:off x="3819712" y="2973608"/>
            <a:ext cx="1065059" cy="1626706"/>
          </a:xfrm>
          <a:prstGeom prst="rect">
            <a:avLst/>
          </a:prstGeom>
          <a:noFill/>
          <a:ln>
            <a:noFill/>
          </a:ln>
        </p:spPr>
      </p:pic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18" name="Google Shape;218;p9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196250" y="1899277"/>
            <a:ext cx="4094100" cy="769500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45700" lIns="91425" rIns="91425" spcFirstLastPara="1" tIns="45700" wrap="square">
            <a:spAutoFit/>
          </a:bodyPr>
          <a:lstStyle/>
          <a:p>
            <a:pPr algn="r" indent="0" lvl="0" marL="0" marR="0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4400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rPr>
              <a:t>أكملي أنا أزيل </a:t>
            </a:r>
            <a:endParaRPr sz="4400">
              <a:solidFill>
                <a:schemeClr val="dk1"/>
              </a:solidFill>
              <a:uFillTx/>
              <a:latin typeface="Calibri"/>
              <a:ea typeface="Calibri"/>
              <a:cs typeface="Calibri"/>
              <a:sym typeface="Calibri"/>
            </a:endParaRPr>
          </a:p>
          <a:p>
            <a:pPr algn="r" indent="0" lvl="0" marL="0" marR="0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4400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rPr>
              <a:t>عن…………...</a:t>
            </a:r>
            <a:endParaRPr sz="4400">
              <a:solidFill>
                <a:schemeClr val="dk1"/>
              </a:solidFill>
              <a:uFillTx/>
              <a:latin typeface="Calibri"/>
              <a:ea typeface="Calibri"/>
              <a:cs typeface="Calibri"/>
              <a:sym typeface="Calibri"/>
            </a:endParaRPr>
          </a:p>
          <a:p>
            <a:pPr algn="r" indent="0" lvl="0" marL="0" marR="0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4400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rPr>
              <a:t>عن ………..</a:t>
            </a:r>
            <a:endParaRPr sz="4400">
              <a:solidFill>
                <a:schemeClr val="dk1"/>
              </a:solidFill>
              <a:uFillTx/>
              <a:latin typeface="Calibri"/>
              <a:ea typeface="Calibri"/>
              <a:cs typeface="Calibri"/>
              <a:sym typeface="Calibri"/>
            </a:endParaRPr>
          </a:p>
          <a:p>
            <a:pPr algn="r" indent="0" lvl="0" marL="0" marR="0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4400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rPr>
              <a:t>وعن ………….</a:t>
            </a:r>
            <a:endParaRPr sz="4400">
              <a:solidFill>
                <a:schemeClr val="dk1"/>
              </a:solidFill>
              <a:uFillTx/>
              <a:latin typeface="Calibri"/>
              <a:ea typeface="Calibri"/>
              <a:cs typeface="Calibri"/>
              <a:sym typeface="Calibri"/>
            </a:endParaRPr>
          </a:p>
          <a:p>
            <a:pPr algn="r" indent="0" lvl="0" marL="0" marR="0" rtl="1">
              <a:spcBef>
                <a:spcPts val="0"/>
              </a:spcBef>
              <a:spcAft>
                <a:spcPts val="0"/>
              </a:spcAft>
              <a:buNone/>
            </a:pPr>
            <a:r>
              <a:rPr>
                <a:uFillTx/>
              </a:rPr>
              <a:t/>
            </a:r>
            <a:endParaRPr sz="4400">
              <a:solidFill>
                <a:schemeClr val="dk1"/>
              </a:solidFill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>
</file>

<file path=ppt/theme/theme1.xml><?xml version="1.0" encoding="utf-8"?>
<a:theme xmlns:a="http://schemas.openxmlformats.org/drawingml/2006/main"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p="http://schemas.openxmlformats.org/presentationml/2006/main" xmlns:s="http://schemas.openxmlformats.org/officeDocument/2006/sharedTypes" xmlns:r="http://schemas.openxmlformats.org/officeDocument/2006/relationships" xmlns:dgm="http://schemas.openxmlformats.org/drawingml/2006/diagram" xmlns:wpc="http://schemas.microsoft.com/office/word/2010/wordprocessingCanva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algn="ctr" cap="flat" cmpd="sng" w="9525">
          <a:solidFill>
            <a:schemeClr val="phClr">
              <a:shade val="95000"/>
              <a:satMod val="105000"/>
            </a:schemeClr>
          </a:solidFill>
          <a:prstDash val="solid"/>
        </a:ln>
        <a:ln algn="ctr" cap="flat" cmpd="sng" w="25400">
          <a:solidFill>
            <a:schemeClr val="phClr"/>
          </a:solidFill>
          <a:prstDash val="solid"/>
        </a:ln>
        <a:ln algn="ctr" cap="flat" cmpd="sng"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extraClrSchemeLst/>
</a:theme>
</file>

<file path=ppt/theme/theme2.xml><?xml version="1.0" encoding="utf-8"?>
<a:theme xmlns:a="http://schemas.openxmlformats.org/drawingml/2006/main"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p="http://schemas.openxmlformats.org/presentationml/2006/main" xmlns:s="http://schemas.openxmlformats.org/officeDocument/2006/sharedTypes" xmlns:r="http://schemas.openxmlformats.org/officeDocument/2006/relationships" xmlns:dgm="http://schemas.openxmlformats.org/drawingml/2006/diagram" xmlns:wpc="http://schemas.microsoft.com/office/word/2010/wordprocessingCanva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algn="ctr" cap="flat" cmpd="sng" w="9525">
          <a:solidFill>
            <a:schemeClr val="phClr">
              <a:shade val="95000"/>
              <a:satMod val="105000"/>
            </a:schemeClr>
          </a:solidFill>
          <a:prstDash val="solid"/>
        </a:ln>
        <a:ln algn="ctr" cap="flat" cmpd="sng" w="25400">
          <a:solidFill>
            <a:schemeClr val="phClr"/>
          </a:solidFill>
          <a:prstDash val="solid"/>
        </a:ln>
        <a:ln algn="ctr" cap="flat" cmpd="sng"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extraClrSchemeLst/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2020-09-02T14:53:05Z</dcterms:created>
  <dc:creator>pca</dc:creator>
</cp:coreProperties>
</file>