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63" r:id="rId3"/>
    <p:sldId id="266" r:id="rId4"/>
    <p:sldId id="272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4AE"/>
    <a:srgbClr val="F4BEDD"/>
    <a:srgbClr val="5F482F"/>
    <a:srgbClr val="ED97C8"/>
    <a:srgbClr val="76593A"/>
    <a:srgbClr val="523E28"/>
    <a:srgbClr val="F9D691"/>
    <a:srgbClr val="F4EE00"/>
    <a:srgbClr val="573A1D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96" autoAdjust="0"/>
  </p:normalViewPr>
  <p:slideViewPr>
    <p:cSldViewPr>
      <p:cViewPr varScale="1">
        <p:scale>
          <a:sx n="86" d="100"/>
          <a:sy n="86" d="100"/>
        </p:scale>
        <p:origin x="69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08491-C658-4FFC-8D03-3E8FA2306EB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A888C-E1D8-49EE-A2A7-1DA12E92C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11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969-0E37-430E-84A0-A8E6028BF1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DD56-2822-4FDA-BC81-49233B6E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7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969-0E37-430E-84A0-A8E6028BF1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DD56-2822-4FDA-BC81-49233B6E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66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969-0E37-430E-84A0-A8E6028BF1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DD56-2822-4FDA-BC81-49233B6E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6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969-0E37-430E-84A0-A8E6028BF1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DD56-2822-4FDA-BC81-49233B6E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969-0E37-430E-84A0-A8E6028BF1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DD56-2822-4FDA-BC81-49233B6E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6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969-0E37-430E-84A0-A8E6028BF1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DD56-2822-4FDA-BC81-49233B6E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5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969-0E37-430E-84A0-A8E6028BF1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DD56-2822-4FDA-BC81-49233B6E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1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969-0E37-430E-84A0-A8E6028BF1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DD56-2822-4FDA-BC81-49233B6E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7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969-0E37-430E-84A0-A8E6028BF1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DD56-2822-4FDA-BC81-49233B6E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3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969-0E37-430E-84A0-A8E6028BF1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DD56-2822-4FDA-BC81-49233B6E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5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969-0E37-430E-84A0-A8E6028BF1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DD56-2822-4FDA-BC81-49233B6E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CE969-0E37-430E-84A0-A8E6028BF1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7DD56-2822-4FDA-BC81-49233B6E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2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slide" Target="slide2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a\Desktop\3717_12470_film-ro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53" y="3962400"/>
            <a:ext cx="3900668" cy="239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3581400" y="5334000"/>
            <a:ext cx="3276600" cy="12192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استراتيجية شريط الذكريات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36653" y="1676400"/>
            <a:ext cx="9180653" cy="1295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228600" y="1828800"/>
            <a:ext cx="9525000" cy="990600"/>
          </a:xfrm>
          <a:prstGeom prst="rect">
            <a:avLst/>
          </a:prstGeom>
          <a:noFill/>
          <a:ln w="4127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457200" y="1905000"/>
            <a:ext cx="2017853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2173147" y="1943100"/>
            <a:ext cx="2017853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solidFill>
                  <a:srgbClr val="C00000"/>
                </a:solidFill>
              </a:rPr>
              <a:t>250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4840147" y="1943100"/>
            <a:ext cx="2017853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solidFill>
                  <a:srgbClr val="C00000"/>
                </a:solidFill>
              </a:rPr>
              <a:t>252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67601" y="1943100"/>
            <a:ext cx="2017853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638787" y="381000"/>
            <a:ext cx="3790226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</a:rPr>
              <a:t>ما هو ناتج: 36×7=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DC3B0AD-E705-49E2-943D-886FA3A91C1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572000"/>
            <a:ext cx="3480154" cy="348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58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5--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BEDD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498185" y="7056048"/>
            <a:ext cx="8001000" cy="7029238"/>
            <a:chOff x="533400" y="7753562"/>
            <a:chExt cx="8001000" cy="7029238"/>
          </a:xfrm>
        </p:grpSpPr>
        <p:grpSp>
          <p:nvGrpSpPr>
            <p:cNvPr id="5" name="Group 4"/>
            <p:cNvGrpSpPr/>
            <p:nvPr/>
          </p:nvGrpSpPr>
          <p:grpSpPr>
            <a:xfrm>
              <a:off x="533400" y="9992810"/>
              <a:ext cx="2286000" cy="4789990"/>
              <a:chOff x="1295400" y="2514600"/>
              <a:chExt cx="2286000" cy="4789990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2090501" y="5047526"/>
                <a:ext cx="417081" cy="2257064"/>
              </a:xfrm>
              <a:custGeom>
                <a:avLst/>
                <a:gdLst>
                  <a:gd name="connsiteX0" fmla="*/ 358816 w 417081"/>
                  <a:gd name="connsiteY0" fmla="*/ 0 h 2257064"/>
                  <a:gd name="connsiteX1" fmla="*/ 81023 w 417081"/>
                  <a:gd name="connsiteY1" fmla="*/ 462988 h 2257064"/>
                  <a:gd name="connsiteX2" fmla="*/ 416689 w 417081"/>
                  <a:gd name="connsiteY2" fmla="*/ 1122745 h 2257064"/>
                  <a:gd name="connsiteX3" fmla="*/ 0 w 417081"/>
                  <a:gd name="connsiteY3" fmla="*/ 2257064 h 2257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7081" h="2257064">
                    <a:moveTo>
                      <a:pt x="358816" y="0"/>
                    </a:moveTo>
                    <a:cubicBezTo>
                      <a:pt x="215097" y="137932"/>
                      <a:pt x="71378" y="275864"/>
                      <a:pt x="81023" y="462988"/>
                    </a:cubicBezTo>
                    <a:cubicBezTo>
                      <a:pt x="90668" y="650112"/>
                      <a:pt x="430193" y="823732"/>
                      <a:pt x="416689" y="1122745"/>
                    </a:cubicBezTo>
                    <a:cubicBezTo>
                      <a:pt x="403185" y="1421758"/>
                      <a:pt x="201592" y="1839411"/>
                      <a:pt x="0" y="2257064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Oval 1"/>
              <p:cNvSpPr/>
              <p:nvPr/>
            </p:nvSpPr>
            <p:spPr>
              <a:xfrm>
                <a:off x="1295400" y="2514600"/>
                <a:ext cx="2286000" cy="2590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Freeform 2"/>
              <p:cNvSpPr/>
              <p:nvPr/>
            </p:nvSpPr>
            <p:spPr>
              <a:xfrm>
                <a:off x="2164352" y="5025574"/>
                <a:ext cx="336796" cy="204203"/>
              </a:xfrm>
              <a:custGeom>
                <a:avLst/>
                <a:gdLst>
                  <a:gd name="connsiteX0" fmla="*/ 185309 w 336796"/>
                  <a:gd name="connsiteY0" fmla="*/ 55712 h 204203"/>
                  <a:gd name="connsiteX1" fmla="*/ 114 w 336796"/>
                  <a:gd name="connsiteY1" fmla="*/ 194608 h 204203"/>
                  <a:gd name="connsiteX2" fmla="*/ 208458 w 336796"/>
                  <a:gd name="connsiteY2" fmla="*/ 183034 h 204203"/>
                  <a:gd name="connsiteX3" fmla="*/ 335780 w 336796"/>
                  <a:gd name="connsiteY3" fmla="*/ 194608 h 204203"/>
                  <a:gd name="connsiteX4" fmla="*/ 266332 w 336796"/>
                  <a:gd name="connsiteY4" fmla="*/ 20988 h 204203"/>
                  <a:gd name="connsiteX5" fmla="*/ 231607 w 336796"/>
                  <a:gd name="connsiteY5" fmla="*/ 9413 h 204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6796" h="204203">
                    <a:moveTo>
                      <a:pt x="185309" y="55712"/>
                    </a:moveTo>
                    <a:cubicBezTo>
                      <a:pt x="90782" y="114550"/>
                      <a:pt x="-3744" y="173388"/>
                      <a:pt x="114" y="194608"/>
                    </a:cubicBezTo>
                    <a:cubicBezTo>
                      <a:pt x="3972" y="215828"/>
                      <a:pt x="152514" y="183034"/>
                      <a:pt x="208458" y="183034"/>
                    </a:cubicBezTo>
                    <a:cubicBezTo>
                      <a:pt x="264402" y="183034"/>
                      <a:pt x="326134" y="221616"/>
                      <a:pt x="335780" y="194608"/>
                    </a:cubicBezTo>
                    <a:cubicBezTo>
                      <a:pt x="345426" y="167600"/>
                      <a:pt x="283694" y="51854"/>
                      <a:pt x="266332" y="20988"/>
                    </a:cubicBezTo>
                    <a:cubicBezTo>
                      <a:pt x="248970" y="-9878"/>
                      <a:pt x="240288" y="-233"/>
                      <a:pt x="231607" y="9413"/>
                    </a:cubicBezTo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822345" y="8864279"/>
              <a:ext cx="1524000" cy="3403921"/>
              <a:chOff x="1295400" y="2514600"/>
              <a:chExt cx="2286000" cy="4789990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2090501" y="5047526"/>
                <a:ext cx="417081" cy="2257064"/>
              </a:xfrm>
              <a:custGeom>
                <a:avLst/>
                <a:gdLst>
                  <a:gd name="connsiteX0" fmla="*/ 358816 w 417081"/>
                  <a:gd name="connsiteY0" fmla="*/ 0 h 2257064"/>
                  <a:gd name="connsiteX1" fmla="*/ 81023 w 417081"/>
                  <a:gd name="connsiteY1" fmla="*/ 462988 h 2257064"/>
                  <a:gd name="connsiteX2" fmla="*/ 416689 w 417081"/>
                  <a:gd name="connsiteY2" fmla="*/ 1122745 h 2257064"/>
                  <a:gd name="connsiteX3" fmla="*/ 0 w 417081"/>
                  <a:gd name="connsiteY3" fmla="*/ 2257064 h 2257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7081" h="2257064">
                    <a:moveTo>
                      <a:pt x="358816" y="0"/>
                    </a:moveTo>
                    <a:cubicBezTo>
                      <a:pt x="215097" y="137932"/>
                      <a:pt x="71378" y="275864"/>
                      <a:pt x="81023" y="462988"/>
                    </a:cubicBezTo>
                    <a:cubicBezTo>
                      <a:pt x="90668" y="650112"/>
                      <a:pt x="430193" y="823732"/>
                      <a:pt x="416689" y="1122745"/>
                    </a:cubicBezTo>
                    <a:cubicBezTo>
                      <a:pt x="403185" y="1421758"/>
                      <a:pt x="201592" y="1839411"/>
                      <a:pt x="0" y="2257064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295400" y="2514600"/>
                <a:ext cx="2286000" cy="2590800"/>
              </a:xfrm>
              <a:prstGeom prst="ellipse">
                <a:avLst/>
              </a:prstGeom>
              <a:solidFill>
                <a:srgbClr val="E664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164352" y="5025574"/>
                <a:ext cx="336796" cy="204203"/>
              </a:xfrm>
              <a:custGeom>
                <a:avLst/>
                <a:gdLst>
                  <a:gd name="connsiteX0" fmla="*/ 185309 w 336796"/>
                  <a:gd name="connsiteY0" fmla="*/ 55712 h 204203"/>
                  <a:gd name="connsiteX1" fmla="*/ 114 w 336796"/>
                  <a:gd name="connsiteY1" fmla="*/ 194608 h 204203"/>
                  <a:gd name="connsiteX2" fmla="*/ 208458 w 336796"/>
                  <a:gd name="connsiteY2" fmla="*/ 183034 h 204203"/>
                  <a:gd name="connsiteX3" fmla="*/ 335780 w 336796"/>
                  <a:gd name="connsiteY3" fmla="*/ 194608 h 204203"/>
                  <a:gd name="connsiteX4" fmla="*/ 266332 w 336796"/>
                  <a:gd name="connsiteY4" fmla="*/ 20988 h 204203"/>
                  <a:gd name="connsiteX5" fmla="*/ 231607 w 336796"/>
                  <a:gd name="connsiteY5" fmla="*/ 9413 h 204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6796" h="204203">
                    <a:moveTo>
                      <a:pt x="185309" y="55712"/>
                    </a:moveTo>
                    <a:cubicBezTo>
                      <a:pt x="90782" y="114550"/>
                      <a:pt x="-3744" y="173388"/>
                      <a:pt x="114" y="194608"/>
                    </a:cubicBezTo>
                    <a:cubicBezTo>
                      <a:pt x="3972" y="215828"/>
                      <a:pt x="152514" y="183034"/>
                      <a:pt x="208458" y="183034"/>
                    </a:cubicBezTo>
                    <a:cubicBezTo>
                      <a:pt x="264402" y="183034"/>
                      <a:pt x="326134" y="221616"/>
                      <a:pt x="335780" y="194608"/>
                    </a:cubicBezTo>
                    <a:cubicBezTo>
                      <a:pt x="345426" y="167600"/>
                      <a:pt x="283694" y="51854"/>
                      <a:pt x="266332" y="20988"/>
                    </a:cubicBezTo>
                    <a:cubicBezTo>
                      <a:pt x="248970" y="-9878"/>
                      <a:pt x="240288" y="-233"/>
                      <a:pt x="231607" y="9413"/>
                    </a:cubicBezTo>
                  </a:path>
                </a:pathLst>
              </a:custGeom>
              <a:solidFill>
                <a:srgbClr val="E664A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648199" y="9726603"/>
              <a:ext cx="2057401" cy="4318321"/>
              <a:chOff x="1295400" y="2514600"/>
              <a:chExt cx="2286000" cy="4789990"/>
            </a:xfrm>
          </p:grpSpPr>
          <p:sp>
            <p:nvSpPr>
              <p:cNvPr id="11" name="Freeform 10"/>
              <p:cNvSpPr/>
              <p:nvPr/>
            </p:nvSpPr>
            <p:spPr>
              <a:xfrm>
                <a:off x="2090501" y="5047526"/>
                <a:ext cx="417081" cy="2257064"/>
              </a:xfrm>
              <a:custGeom>
                <a:avLst/>
                <a:gdLst>
                  <a:gd name="connsiteX0" fmla="*/ 358816 w 417081"/>
                  <a:gd name="connsiteY0" fmla="*/ 0 h 2257064"/>
                  <a:gd name="connsiteX1" fmla="*/ 81023 w 417081"/>
                  <a:gd name="connsiteY1" fmla="*/ 462988 h 2257064"/>
                  <a:gd name="connsiteX2" fmla="*/ 416689 w 417081"/>
                  <a:gd name="connsiteY2" fmla="*/ 1122745 h 2257064"/>
                  <a:gd name="connsiteX3" fmla="*/ 0 w 417081"/>
                  <a:gd name="connsiteY3" fmla="*/ 2257064 h 2257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7081" h="2257064">
                    <a:moveTo>
                      <a:pt x="358816" y="0"/>
                    </a:moveTo>
                    <a:cubicBezTo>
                      <a:pt x="215097" y="137932"/>
                      <a:pt x="71378" y="275864"/>
                      <a:pt x="81023" y="462988"/>
                    </a:cubicBezTo>
                    <a:cubicBezTo>
                      <a:pt x="90668" y="650112"/>
                      <a:pt x="430193" y="823732"/>
                      <a:pt x="416689" y="1122745"/>
                    </a:cubicBezTo>
                    <a:cubicBezTo>
                      <a:pt x="403185" y="1421758"/>
                      <a:pt x="201592" y="1839411"/>
                      <a:pt x="0" y="2257064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295400" y="2514600"/>
                <a:ext cx="2286000" cy="25908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2164352" y="5025574"/>
                <a:ext cx="336796" cy="204203"/>
              </a:xfrm>
              <a:custGeom>
                <a:avLst/>
                <a:gdLst>
                  <a:gd name="connsiteX0" fmla="*/ 185309 w 336796"/>
                  <a:gd name="connsiteY0" fmla="*/ 55712 h 204203"/>
                  <a:gd name="connsiteX1" fmla="*/ 114 w 336796"/>
                  <a:gd name="connsiteY1" fmla="*/ 194608 h 204203"/>
                  <a:gd name="connsiteX2" fmla="*/ 208458 w 336796"/>
                  <a:gd name="connsiteY2" fmla="*/ 183034 h 204203"/>
                  <a:gd name="connsiteX3" fmla="*/ 335780 w 336796"/>
                  <a:gd name="connsiteY3" fmla="*/ 194608 h 204203"/>
                  <a:gd name="connsiteX4" fmla="*/ 266332 w 336796"/>
                  <a:gd name="connsiteY4" fmla="*/ 20988 h 204203"/>
                  <a:gd name="connsiteX5" fmla="*/ 231607 w 336796"/>
                  <a:gd name="connsiteY5" fmla="*/ 9413 h 204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6796" h="204203">
                    <a:moveTo>
                      <a:pt x="185309" y="55712"/>
                    </a:moveTo>
                    <a:cubicBezTo>
                      <a:pt x="90782" y="114550"/>
                      <a:pt x="-3744" y="173388"/>
                      <a:pt x="114" y="194608"/>
                    </a:cubicBezTo>
                    <a:cubicBezTo>
                      <a:pt x="3972" y="215828"/>
                      <a:pt x="152514" y="183034"/>
                      <a:pt x="208458" y="183034"/>
                    </a:cubicBezTo>
                    <a:cubicBezTo>
                      <a:pt x="264402" y="183034"/>
                      <a:pt x="326134" y="221616"/>
                      <a:pt x="335780" y="194608"/>
                    </a:cubicBezTo>
                    <a:cubicBezTo>
                      <a:pt x="345426" y="167600"/>
                      <a:pt x="283694" y="51854"/>
                      <a:pt x="266332" y="20988"/>
                    </a:cubicBezTo>
                    <a:cubicBezTo>
                      <a:pt x="248970" y="-9878"/>
                      <a:pt x="240288" y="-233"/>
                      <a:pt x="231607" y="9413"/>
                    </a:cubicBezTo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086599" y="7753562"/>
              <a:ext cx="1447801" cy="3140884"/>
              <a:chOff x="1295400" y="2514600"/>
              <a:chExt cx="2286000" cy="4789990"/>
            </a:xfrm>
          </p:grpSpPr>
          <p:sp>
            <p:nvSpPr>
              <p:cNvPr id="15" name="Freeform 14"/>
              <p:cNvSpPr/>
              <p:nvPr/>
            </p:nvSpPr>
            <p:spPr>
              <a:xfrm>
                <a:off x="2090501" y="5047526"/>
                <a:ext cx="417081" cy="2257064"/>
              </a:xfrm>
              <a:custGeom>
                <a:avLst/>
                <a:gdLst>
                  <a:gd name="connsiteX0" fmla="*/ 358816 w 417081"/>
                  <a:gd name="connsiteY0" fmla="*/ 0 h 2257064"/>
                  <a:gd name="connsiteX1" fmla="*/ 81023 w 417081"/>
                  <a:gd name="connsiteY1" fmla="*/ 462988 h 2257064"/>
                  <a:gd name="connsiteX2" fmla="*/ 416689 w 417081"/>
                  <a:gd name="connsiteY2" fmla="*/ 1122745 h 2257064"/>
                  <a:gd name="connsiteX3" fmla="*/ 0 w 417081"/>
                  <a:gd name="connsiteY3" fmla="*/ 2257064 h 2257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7081" h="2257064">
                    <a:moveTo>
                      <a:pt x="358816" y="0"/>
                    </a:moveTo>
                    <a:cubicBezTo>
                      <a:pt x="215097" y="137932"/>
                      <a:pt x="71378" y="275864"/>
                      <a:pt x="81023" y="462988"/>
                    </a:cubicBezTo>
                    <a:cubicBezTo>
                      <a:pt x="90668" y="650112"/>
                      <a:pt x="430193" y="823732"/>
                      <a:pt x="416689" y="1122745"/>
                    </a:cubicBezTo>
                    <a:cubicBezTo>
                      <a:pt x="403185" y="1421758"/>
                      <a:pt x="201592" y="1839411"/>
                      <a:pt x="0" y="2257064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295400" y="2514600"/>
                <a:ext cx="2286000" cy="25908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2164352" y="5025574"/>
                <a:ext cx="336796" cy="204203"/>
              </a:xfrm>
              <a:custGeom>
                <a:avLst/>
                <a:gdLst>
                  <a:gd name="connsiteX0" fmla="*/ 185309 w 336796"/>
                  <a:gd name="connsiteY0" fmla="*/ 55712 h 204203"/>
                  <a:gd name="connsiteX1" fmla="*/ 114 w 336796"/>
                  <a:gd name="connsiteY1" fmla="*/ 194608 h 204203"/>
                  <a:gd name="connsiteX2" fmla="*/ 208458 w 336796"/>
                  <a:gd name="connsiteY2" fmla="*/ 183034 h 204203"/>
                  <a:gd name="connsiteX3" fmla="*/ 335780 w 336796"/>
                  <a:gd name="connsiteY3" fmla="*/ 194608 h 204203"/>
                  <a:gd name="connsiteX4" fmla="*/ 266332 w 336796"/>
                  <a:gd name="connsiteY4" fmla="*/ 20988 h 204203"/>
                  <a:gd name="connsiteX5" fmla="*/ 231607 w 336796"/>
                  <a:gd name="connsiteY5" fmla="*/ 9413 h 204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6796" h="204203">
                    <a:moveTo>
                      <a:pt x="185309" y="55712"/>
                    </a:moveTo>
                    <a:cubicBezTo>
                      <a:pt x="90782" y="114550"/>
                      <a:pt x="-3744" y="173388"/>
                      <a:pt x="114" y="194608"/>
                    </a:cubicBezTo>
                    <a:cubicBezTo>
                      <a:pt x="3972" y="215828"/>
                      <a:pt x="152514" y="183034"/>
                      <a:pt x="208458" y="183034"/>
                    </a:cubicBezTo>
                    <a:cubicBezTo>
                      <a:pt x="264402" y="183034"/>
                      <a:pt x="326134" y="221616"/>
                      <a:pt x="335780" y="194608"/>
                    </a:cubicBezTo>
                    <a:cubicBezTo>
                      <a:pt x="345426" y="167600"/>
                      <a:pt x="283694" y="51854"/>
                      <a:pt x="266332" y="20988"/>
                    </a:cubicBezTo>
                    <a:cubicBezTo>
                      <a:pt x="248970" y="-9878"/>
                      <a:pt x="240288" y="-233"/>
                      <a:pt x="231607" y="9413"/>
                    </a:cubicBezTo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" name="Rectangle 18"/>
          <p:cNvSpPr/>
          <p:nvPr/>
        </p:nvSpPr>
        <p:spPr>
          <a:xfrm rot="20822178">
            <a:off x="265770" y="567827"/>
            <a:ext cx="3790226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>
                <a:solidFill>
                  <a:schemeClr val="tx1"/>
                </a:solidFill>
              </a:rPr>
              <a:t>اجابة صحيحة</a:t>
            </a:r>
            <a:r>
              <a:rPr lang="ar-SA" sz="4000" dirty="0">
                <a:solidFill>
                  <a:schemeClr val="tx1"/>
                </a:solidFill>
                <a:sym typeface="Wingdings" pitchFamily="2" charset="2"/>
              </a:rPr>
              <a:t>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0" name="Oval 19">
            <a:hlinkClick r:id="rId3" action="ppaction://hlinksldjump"/>
          </p:cNvPr>
          <p:cNvSpPr/>
          <p:nvPr/>
        </p:nvSpPr>
        <p:spPr>
          <a:xfrm>
            <a:off x="232756" y="6096000"/>
            <a:ext cx="868952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rgbClr val="C00000"/>
                </a:solidFill>
              </a:rPr>
              <a:t>التالي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22" name="صورة 21">
            <a:extLst>
              <a:ext uri="{FF2B5EF4-FFF2-40B4-BE49-F238E27FC236}">
                <a16:creationId xmlns:a16="http://schemas.microsoft.com/office/drawing/2014/main" id="{50320E40-507C-4AEE-856A-9670BEF653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572000"/>
            <a:ext cx="3480154" cy="348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11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applause.wav"/>
          </p:stSnd>
        </p:sndAc>
      </p:transition>
    </mc:Choice>
    <mc:Fallback xmlns="">
      <p:transition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81481E-6 L -0.00034 -0.95255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4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743200" y="613499"/>
            <a:ext cx="3790226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>
                <a:solidFill>
                  <a:schemeClr val="tx1"/>
                </a:solidFill>
              </a:rPr>
              <a:t>اجابة خاطئة</a:t>
            </a:r>
            <a:r>
              <a:rPr lang="ar-SA" sz="4000" dirty="0">
                <a:solidFill>
                  <a:schemeClr val="tx1"/>
                </a:solidFill>
                <a:sym typeface="Wingdings" pitchFamily="2" charset="2"/>
              </a:rPr>
              <a:t>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0" name="Plus 19"/>
          <p:cNvSpPr/>
          <p:nvPr/>
        </p:nvSpPr>
        <p:spPr>
          <a:xfrm rot="2557845">
            <a:off x="2057401" y="1357812"/>
            <a:ext cx="4953000" cy="4724400"/>
          </a:xfrm>
          <a:prstGeom prst="mathPlu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hlinkClick r:id="rId3" action="ppaction://hlinksldjump"/>
          </p:cNvPr>
          <p:cNvSpPr/>
          <p:nvPr/>
        </p:nvSpPr>
        <p:spPr>
          <a:xfrm>
            <a:off x="232756" y="6096000"/>
            <a:ext cx="868952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rgbClr val="C00000"/>
                </a:solidFill>
              </a:rPr>
              <a:t>عودة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2" name="صورة 1">
            <a:extLst>
              <a:ext uri="{FF2B5EF4-FFF2-40B4-BE49-F238E27FC236}">
                <a16:creationId xmlns:a16="http://schemas.microsoft.com/office/drawing/2014/main" id="{F4336491-8E28-4A58-847A-ED2FDF6D99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572000"/>
            <a:ext cx="3480154" cy="348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41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1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a\Desktop\3717_12470_film-ro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53" y="3962400"/>
            <a:ext cx="3900668" cy="239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3581400" y="5334000"/>
            <a:ext cx="3276600" cy="12192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استراتيجية شريط الذكريات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36653" y="1676400"/>
            <a:ext cx="9180653" cy="1295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228600" y="1828800"/>
            <a:ext cx="9525000" cy="990600"/>
          </a:xfrm>
          <a:prstGeom prst="rect">
            <a:avLst/>
          </a:prstGeom>
          <a:noFill/>
          <a:ln w="4127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457200" y="1905000"/>
            <a:ext cx="2017853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2173147" y="1943100"/>
            <a:ext cx="2017853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solidFill>
                  <a:srgbClr val="C00000"/>
                </a:solidFill>
              </a:rPr>
              <a:t>60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4840147" y="1943100"/>
            <a:ext cx="2017853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solidFill>
                  <a:srgbClr val="C00000"/>
                </a:solidFill>
              </a:rPr>
              <a:t>65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67601" y="1943100"/>
            <a:ext cx="2017853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52986" y="381000"/>
            <a:ext cx="4828814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</a:rPr>
              <a:t>ما هو ناتج ضرب: 12×5=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2" name="صورة 1">
            <a:extLst>
              <a:ext uri="{FF2B5EF4-FFF2-40B4-BE49-F238E27FC236}">
                <a16:creationId xmlns:a16="http://schemas.microsoft.com/office/drawing/2014/main" id="{1CD16618-92B9-4F13-BC1C-225413568EA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572000"/>
            <a:ext cx="3480154" cy="348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86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1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BEDD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498185" y="7056048"/>
            <a:ext cx="8001000" cy="7029238"/>
            <a:chOff x="533400" y="7753562"/>
            <a:chExt cx="8001000" cy="7029238"/>
          </a:xfrm>
        </p:grpSpPr>
        <p:grpSp>
          <p:nvGrpSpPr>
            <p:cNvPr id="5" name="Group 4"/>
            <p:cNvGrpSpPr/>
            <p:nvPr/>
          </p:nvGrpSpPr>
          <p:grpSpPr>
            <a:xfrm>
              <a:off x="533400" y="9992810"/>
              <a:ext cx="2286000" cy="4789990"/>
              <a:chOff x="1295400" y="2514600"/>
              <a:chExt cx="2286000" cy="4789990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2090501" y="5047526"/>
                <a:ext cx="417081" cy="2257064"/>
              </a:xfrm>
              <a:custGeom>
                <a:avLst/>
                <a:gdLst>
                  <a:gd name="connsiteX0" fmla="*/ 358816 w 417081"/>
                  <a:gd name="connsiteY0" fmla="*/ 0 h 2257064"/>
                  <a:gd name="connsiteX1" fmla="*/ 81023 w 417081"/>
                  <a:gd name="connsiteY1" fmla="*/ 462988 h 2257064"/>
                  <a:gd name="connsiteX2" fmla="*/ 416689 w 417081"/>
                  <a:gd name="connsiteY2" fmla="*/ 1122745 h 2257064"/>
                  <a:gd name="connsiteX3" fmla="*/ 0 w 417081"/>
                  <a:gd name="connsiteY3" fmla="*/ 2257064 h 2257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7081" h="2257064">
                    <a:moveTo>
                      <a:pt x="358816" y="0"/>
                    </a:moveTo>
                    <a:cubicBezTo>
                      <a:pt x="215097" y="137932"/>
                      <a:pt x="71378" y="275864"/>
                      <a:pt x="81023" y="462988"/>
                    </a:cubicBezTo>
                    <a:cubicBezTo>
                      <a:pt x="90668" y="650112"/>
                      <a:pt x="430193" y="823732"/>
                      <a:pt x="416689" y="1122745"/>
                    </a:cubicBezTo>
                    <a:cubicBezTo>
                      <a:pt x="403185" y="1421758"/>
                      <a:pt x="201592" y="1839411"/>
                      <a:pt x="0" y="2257064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Oval 1"/>
              <p:cNvSpPr/>
              <p:nvPr/>
            </p:nvSpPr>
            <p:spPr>
              <a:xfrm>
                <a:off x="1295400" y="2514600"/>
                <a:ext cx="2286000" cy="2590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Freeform 2"/>
              <p:cNvSpPr/>
              <p:nvPr/>
            </p:nvSpPr>
            <p:spPr>
              <a:xfrm>
                <a:off x="2164352" y="5025574"/>
                <a:ext cx="336796" cy="204203"/>
              </a:xfrm>
              <a:custGeom>
                <a:avLst/>
                <a:gdLst>
                  <a:gd name="connsiteX0" fmla="*/ 185309 w 336796"/>
                  <a:gd name="connsiteY0" fmla="*/ 55712 h 204203"/>
                  <a:gd name="connsiteX1" fmla="*/ 114 w 336796"/>
                  <a:gd name="connsiteY1" fmla="*/ 194608 h 204203"/>
                  <a:gd name="connsiteX2" fmla="*/ 208458 w 336796"/>
                  <a:gd name="connsiteY2" fmla="*/ 183034 h 204203"/>
                  <a:gd name="connsiteX3" fmla="*/ 335780 w 336796"/>
                  <a:gd name="connsiteY3" fmla="*/ 194608 h 204203"/>
                  <a:gd name="connsiteX4" fmla="*/ 266332 w 336796"/>
                  <a:gd name="connsiteY4" fmla="*/ 20988 h 204203"/>
                  <a:gd name="connsiteX5" fmla="*/ 231607 w 336796"/>
                  <a:gd name="connsiteY5" fmla="*/ 9413 h 204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6796" h="204203">
                    <a:moveTo>
                      <a:pt x="185309" y="55712"/>
                    </a:moveTo>
                    <a:cubicBezTo>
                      <a:pt x="90782" y="114550"/>
                      <a:pt x="-3744" y="173388"/>
                      <a:pt x="114" y="194608"/>
                    </a:cubicBezTo>
                    <a:cubicBezTo>
                      <a:pt x="3972" y="215828"/>
                      <a:pt x="152514" y="183034"/>
                      <a:pt x="208458" y="183034"/>
                    </a:cubicBezTo>
                    <a:cubicBezTo>
                      <a:pt x="264402" y="183034"/>
                      <a:pt x="326134" y="221616"/>
                      <a:pt x="335780" y="194608"/>
                    </a:cubicBezTo>
                    <a:cubicBezTo>
                      <a:pt x="345426" y="167600"/>
                      <a:pt x="283694" y="51854"/>
                      <a:pt x="266332" y="20988"/>
                    </a:cubicBezTo>
                    <a:cubicBezTo>
                      <a:pt x="248970" y="-9878"/>
                      <a:pt x="240288" y="-233"/>
                      <a:pt x="231607" y="9413"/>
                    </a:cubicBezTo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822345" y="8864279"/>
              <a:ext cx="1524000" cy="3403921"/>
              <a:chOff x="1295400" y="2514600"/>
              <a:chExt cx="2286000" cy="4789990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2090501" y="5047526"/>
                <a:ext cx="417081" cy="2257064"/>
              </a:xfrm>
              <a:custGeom>
                <a:avLst/>
                <a:gdLst>
                  <a:gd name="connsiteX0" fmla="*/ 358816 w 417081"/>
                  <a:gd name="connsiteY0" fmla="*/ 0 h 2257064"/>
                  <a:gd name="connsiteX1" fmla="*/ 81023 w 417081"/>
                  <a:gd name="connsiteY1" fmla="*/ 462988 h 2257064"/>
                  <a:gd name="connsiteX2" fmla="*/ 416689 w 417081"/>
                  <a:gd name="connsiteY2" fmla="*/ 1122745 h 2257064"/>
                  <a:gd name="connsiteX3" fmla="*/ 0 w 417081"/>
                  <a:gd name="connsiteY3" fmla="*/ 2257064 h 2257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7081" h="2257064">
                    <a:moveTo>
                      <a:pt x="358816" y="0"/>
                    </a:moveTo>
                    <a:cubicBezTo>
                      <a:pt x="215097" y="137932"/>
                      <a:pt x="71378" y="275864"/>
                      <a:pt x="81023" y="462988"/>
                    </a:cubicBezTo>
                    <a:cubicBezTo>
                      <a:pt x="90668" y="650112"/>
                      <a:pt x="430193" y="823732"/>
                      <a:pt x="416689" y="1122745"/>
                    </a:cubicBezTo>
                    <a:cubicBezTo>
                      <a:pt x="403185" y="1421758"/>
                      <a:pt x="201592" y="1839411"/>
                      <a:pt x="0" y="2257064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295400" y="2514600"/>
                <a:ext cx="2286000" cy="2590800"/>
              </a:xfrm>
              <a:prstGeom prst="ellipse">
                <a:avLst/>
              </a:prstGeom>
              <a:solidFill>
                <a:srgbClr val="E664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164352" y="5025574"/>
                <a:ext cx="336796" cy="204203"/>
              </a:xfrm>
              <a:custGeom>
                <a:avLst/>
                <a:gdLst>
                  <a:gd name="connsiteX0" fmla="*/ 185309 w 336796"/>
                  <a:gd name="connsiteY0" fmla="*/ 55712 h 204203"/>
                  <a:gd name="connsiteX1" fmla="*/ 114 w 336796"/>
                  <a:gd name="connsiteY1" fmla="*/ 194608 h 204203"/>
                  <a:gd name="connsiteX2" fmla="*/ 208458 w 336796"/>
                  <a:gd name="connsiteY2" fmla="*/ 183034 h 204203"/>
                  <a:gd name="connsiteX3" fmla="*/ 335780 w 336796"/>
                  <a:gd name="connsiteY3" fmla="*/ 194608 h 204203"/>
                  <a:gd name="connsiteX4" fmla="*/ 266332 w 336796"/>
                  <a:gd name="connsiteY4" fmla="*/ 20988 h 204203"/>
                  <a:gd name="connsiteX5" fmla="*/ 231607 w 336796"/>
                  <a:gd name="connsiteY5" fmla="*/ 9413 h 204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6796" h="204203">
                    <a:moveTo>
                      <a:pt x="185309" y="55712"/>
                    </a:moveTo>
                    <a:cubicBezTo>
                      <a:pt x="90782" y="114550"/>
                      <a:pt x="-3744" y="173388"/>
                      <a:pt x="114" y="194608"/>
                    </a:cubicBezTo>
                    <a:cubicBezTo>
                      <a:pt x="3972" y="215828"/>
                      <a:pt x="152514" y="183034"/>
                      <a:pt x="208458" y="183034"/>
                    </a:cubicBezTo>
                    <a:cubicBezTo>
                      <a:pt x="264402" y="183034"/>
                      <a:pt x="326134" y="221616"/>
                      <a:pt x="335780" y="194608"/>
                    </a:cubicBezTo>
                    <a:cubicBezTo>
                      <a:pt x="345426" y="167600"/>
                      <a:pt x="283694" y="51854"/>
                      <a:pt x="266332" y="20988"/>
                    </a:cubicBezTo>
                    <a:cubicBezTo>
                      <a:pt x="248970" y="-9878"/>
                      <a:pt x="240288" y="-233"/>
                      <a:pt x="231607" y="9413"/>
                    </a:cubicBezTo>
                  </a:path>
                </a:pathLst>
              </a:custGeom>
              <a:solidFill>
                <a:srgbClr val="E664A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648199" y="9726603"/>
              <a:ext cx="2057401" cy="4318321"/>
              <a:chOff x="1295400" y="2514600"/>
              <a:chExt cx="2286000" cy="4789990"/>
            </a:xfrm>
          </p:grpSpPr>
          <p:sp>
            <p:nvSpPr>
              <p:cNvPr id="11" name="Freeform 10"/>
              <p:cNvSpPr/>
              <p:nvPr/>
            </p:nvSpPr>
            <p:spPr>
              <a:xfrm>
                <a:off x="2090501" y="5047526"/>
                <a:ext cx="417081" cy="2257064"/>
              </a:xfrm>
              <a:custGeom>
                <a:avLst/>
                <a:gdLst>
                  <a:gd name="connsiteX0" fmla="*/ 358816 w 417081"/>
                  <a:gd name="connsiteY0" fmla="*/ 0 h 2257064"/>
                  <a:gd name="connsiteX1" fmla="*/ 81023 w 417081"/>
                  <a:gd name="connsiteY1" fmla="*/ 462988 h 2257064"/>
                  <a:gd name="connsiteX2" fmla="*/ 416689 w 417081"/>
                  <a:gd name="connsiteY2" fmla="*/ 1122745 h 2257064"/>
                  <a:gd name="connsiteX3" fmla="*/ 0 w 417081"/>
                  <a:gd name="connsiteY3" fmla="*/ 2257064 h 2257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7081" h="2257064">
                    <a:moveTo>
                      <a:pt x="358816" y="0"/>
                    </a:moveTo>
                    <a:cubicBezTo>
                      <a:pt x="215097" y="137932"/>
                      <a:pt x="71378" y="275864"/>
                      <a:pt x="81023" y="462988"/>
                    </a:cubicBezTo>
                    <a:cubicBezTo>
                      <a:pt x="90668" y="650112"/>
                      <a:pt x="430193" y="823732"/>
                      <a:pt x="416689" y="1122745"/>
                    </a:cubicBezTo>
                    <a:cubicBezTo>
                      <a:pt x="403185" y="1421758"/>
                      <a:pt x="201592" y="1839411"/>
                      <a:pt x="0" y="2257064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295400" y="2514600"/>
                <a:ext cx="2286000" cy="25908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2164352" y="5025574"/>
                <a:ext cx="336796" cy="204203"/>
              </a:xfrm>
              <a:custGeom>
                <a:avLst/>
                <a:gdLst>
                  <a:gd name="connsiteX0" fmla="*/ 185309 w 336796"/>
                  <a:gd name="connsiteY0" fmla="*/ 55712 h 204203"/>
                  <a:gd name="connsiteX1" fmla="*/ 114 w 336796"/>
                  <a:gd name="connsiteY1" fmla="*/ 194608 h 204203"/>
                  <a:gd name="connsiteX2" fmla="*/ 208458 w 336796"/>
                  <a:gd name="connsiteY2" fmla="*/ 183034 h 204203"/>
                  <a:gd name="connsiteX3" fmla="*/ 335780 w 336796"/>
                  <a:gd name="connsiteY3" fmla="*/ 194608 h 204203"/>
                  <a:gd name="connsiteX4" fmla="*/ 266332 w 336796"/>
                  <a:gd name="connsiteY4" fmla="*/ 20988 h 204203"/>
                  <a:gd name="connsiteX5" fmla="*/ 231607 w 336796"/>
                  <a:gd name="connsiteY5" fmla="*/ 9413 h 204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6796" h="204203">
                    <a:moveTo>
                      <a:pt x="185309" y="55712"/>
                    </a:moveTo>
                    <a:cubicBezTo>
                      <a:pt x="90782" y="114550"/>
                      <a:pt x="-3744" y="173388"/>
                      <a:pt x="114" y="194608"/>
                    </a:cubicBezTo>
                    <a:cubicBezTo>
                      <a:pt x="3972" y="215828"/>
                      <a:pt x="152514" y="183034"/>
                      <a:pt x="208458" y="183034"/>
                    </a:cubicBezTo>
                    <a:cubicBezTo>
                      <a:pt x="264402" y="183034"/>
                      <a:pt x="326134" y="221616"/>
                      <a:pt x="335780" y="194608"/>
                    </a:cubicBezTo>
                    <a:cubicBezTo>
                      <a:pt x="345426" y="167600"/>
                      <a:pt x="283694" y="51854"/>
                      <a:pt x="266332" y="20988"/>
                    </a:cubicBezTo>
                    <a:cubicBezTo>
                      <a:pt x="248970" y="-9878"/>
                      <a:pt x="240288" y="-233"/>
                      <a:pt x="231607" y="9413"/>
                    </a:cubicBezTo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086599" y="7753562"/>
              <a:ext cx="1447801" cy="3140884"/>
              <a:chOff x="1295400" y="2514600"/>
              <a:chExt cx="2286000" cy="4789990"/>
            </a:xfrm>
          </p:grpSpPr>
          <p:sp>
            <p:nvSpPr>
              <p:cNvPr id="15" name="Freeform 14"/>
              <p:cNvSpPr/>
              <p:nvPr/>
            </p:nvSpPr>
            <p:spPr>
              <a:xfrm>
                <a:off x="2090501" y="5047526"/>
                <a:ext cx="417081" cy="2257064"/>
              </a:xfrm>
              <a:custGeom>
                <a:avLst/>
                <a:gdLst>
                  <a:gd name="connsiteX0" fmla="*/ 358816 w 417081"/>
                  <a:gd name="connsiteY0" fmla="*/ 0 h 2257064"/>
                  <a:gd name="connsiteX1" fmla="*/ 81023 w 417081"/>
                  <a:gd name="connsiteY1" fmla="*/ 462988 h 2257064"/>
                  <a:gd name="connsiteX2" fmla="*/ 416689 w 417081"/>
                  <a:gd name="connsiteY2" fmla="*/ 1122745 h 2257064"/>
                  <a:gd name="connsiteX3" fmla="*/ 0 w 417081"/>
                  <a:gd name="connsiteY3" fmla="*/ 2257064 h 2257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7081" h="2257064">
                    <a:moveTo>
                      <a:pt x="358816" y="0"/>
                    </a:moveTo>
                    <a:cubicBezTo>
                      <a:pt x="215097" y="137932"/>
                      <a:pt x="71378" y="275864"/>
                      <a:pt x="81023" y="462988"/>
                    </a:cubicBezTo>
                    <a:cubicBezTo>
                      <a:pt x="90668" y="650112"/>
                      <a:pt x="430193" y="823732"/>
                      <a:pt x="416689" y="1122745"/>
                    </a:cubicBezTo>
                    <a:cubicBezTo>
                      <a:pt x="403185" y="1421758"/>
                      <a:pt x="201592" y="1839411"/>
                      <a:pt x="0" y="2257064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295400" y="2514600"/>
                <a:ext cx="2286000" cy="25908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2164352" y="5025574"/>
                <a:ext cx="336796" cy="204203"/>
              </a:xfrm>
              <a:custGeom>
                <a:avLst/>
                <a:gdLst>
                  <a:gd name="connsiteX0" fmla="*/ 185309 w 336796"/>
                  <a:gd name="connsiteY0" fmla="*/ 55712 h 204203"/>
                  <a:gd name="connsiteX1" fmla="*/ 114 w 336796"/>
                  <a:gd name="connsiteY1" fmla="*/ 194608 h 204203"/>
                  <a:gd name="connsiteX2" fmla="*/ 208458 w 336796"/>
                  <a:gd name="connsiteY2" fmla="*/ 183034 h 204203"/>
                  <a:gd name="connsiteX3" fmla="*/ 335780 w 336796"/>
                  <a:gd name="connsiteY3" fmla="*/ 194608 h 204203"/>
                  <a:gd name="connsiteX4" fmla="*/ 266332 w 336796"/>
                  <a:gd name="connsiteY4" fmla="*/ 20988 h 204203"/>
                  <a:gd name="connsiteX5" fmla="*/ 231607 w 336796"/>
                  <a:gd name="connsiteY5" fmla="*/ 9413 h 204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6796" h="204203">
                    <a:moveTo>
                      <a:pt x="185309" y="55712"/>
                    </a:moveTo>
                    <a:cubicBezTo>
                      <a:pt x="90782" y="114550"/>
                      <a:pt x="-3744" y="173388"/>
                      <a:pt x="114" y="194608"/>
                    </a:cubicBezTo>
                    <a:cubicBezTo>
                      <a:pt x="3972" y="215828"/>
                      <a:pt x="152514" y="183034"/>
                      <a:pt x="208458" y="183034"/>
                    </a:cubicBezTo>
                    <a:cubicBezTo>
                      <a:pt x="264402" y="183034"/>
                      <a:pt x="326134" y="221616"/>
                      <a:pt x="335780" y="194608"/>
                    </a:cubicBezTo>
                    <a:cubicBezTo>
                      <a:pt x="345426" y="167600"/>
                      <a:pt x="283694" y="51854"/>
                      <a:pt x="266332" y="20988"/>
                    </a:cubicBezTo>
                    <a:cubicBezTo>
                      <a:pt x="248970" y="-9878"/>
                      <a:pt x="240288" y="-233"/>
                      <a:pt x="231607" y="9413"/>
                    </a:cubicBezTo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" name="Rectangle 18"/>
          <p:cNvSpPr/>
          <p:nvPr/>
        </p:nvSpPr>
        <p:spPr>
          <a:xfrm rot="20822178">
            <a:off x="265770" y="567827"/>
            <a:ext cx="3790226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>
                <a:solidFill>
                  <a:schemeClr val="tx1"/>
                </a:solidFill>
              </a:rPr>
              <a:t>اجابة صحيحة</a:t>
            </a:r>
            <a:r>
              <a:rPr lang="ar-SA" sz="4000" dirty="0">
                <a:solidFill>
                  <a:schemeClr val="tx1"/>
                </a:solidFill>
                <a:sym typeface="Wingdings" pitchFamily="2" charset="2"/>
              </a:rPr>
              <a:t> 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21" name="صورة 20">
            <a:extLst>
              <a:ext uri="{FF2B5EF4-FFF2-40B4-BE49-F238E27FC236}">
                <a16:creationId xmlns:a16="http://schemas.microsoft.com/office/drawing/2014/main" id="{4B682F21-4C1B-460B-A703-5A8F83E968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572000"/>
            <a:ext cx="3480154" cy="348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35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applause.wav"/>
          </p:stSnd>
        </p:sndAc>
      </p:transition>
    </mc:Choice>
    <mc:Fallback xmlns="">
      <p:transition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81481E-6 L -0.00034 -0.95255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4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743200" y="613499"/>
            <a:ext cx="3790226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>
                <a:solidFill>
                  <a:schemeClr val="tx1"/>
                </a:solidFill>
              </a:rPr>
              <a:t>اجابة خاطئة</a:t>
            </a:r>
            <a:r>
              <a:rPr lang="ar-SA" sz="4000" dirty="0">
                <a:solidFill>
                  <a:schemeClr val="tx1"/>
                </a:solidFill>
                <a:sym typeface="Wingdings" pitchFamily="2" charset="2"/>
              </a:rPr>
              <a:t>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0" name="Plus 19"/>
          <p:cNvSpPr/>
          <p:nvPr/>
        </p:nvSpPr>
        <p:spPr>
          <a:xfrm rot="2557845">
            <a:off x="2057401" y="1357812"/>
            <a:ext cx="4953000" cy="4724400"/>
          </a:xfrm>
          <a:prstGeom prst="mathPlu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hlinkClick r:id="rId3" action="ppaction://hlinksldjump"/>
          </p:cNvPr>
          <p:cNvSpPr/>
          <p:nvPr/>
        </p:nvSpPr>
        <p:spPr>
          <a:xfrm>
            <a:off x="232756" y="6096000"/>
            <a:ext cx="868952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rgbClr val="C00000"/>
                </a:solidFill>
              </a:rPr>
              <a:t>عودة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2" name="صورة 1">
            <a:extLst>
              <a:ext uri="{FF2B5EF4-FFF2-40B4-BE49-F238E27FC236}">
                <a16:creationId xmlns:a16="http://schemas.microsoft.com/office/drawing/2014/main" id="{D6B4AEA2-165E-4501-A6ED-140A5CC474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572000"/>
            <a:ext cx="3480154" cy="348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56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1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38</Words>
  <Application>Microsoft Office PowerPoint</Application>
  <PresentationFormat>عرض على الشاشة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pca</dc:creator>
  <cp:lastModifiedBy>ِِAljoharah Aldhassi ✨</cp:lastModifiedBy>
  <cp:revision>58</cp:revision>
  <dcterms:created xsi:type="dcterms:W3CDTF">2020-09-02T14:53:05Z</dcterms:created>
  <dcterms:modified xsi:type="dcterms:W3CDTF">2020-10-03T13:27:44Z</dcterms:modified>
</cp:coreProperties>
</file>