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277" autoAdjust="0"/>
  </p:normalViewPr>
  <p:slideViewPr>
    <p:cSldViewPr snapToGrid="0">
      <p:cViewPr varScale="1">
        <p:scale>
          <a:sx n="72" d="100"/>
          <a:sy n="72" d="100"/>
        </p:scale>
        <p:origin x="115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0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93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8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9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8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8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7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2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3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7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3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71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6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3CDAF9-C1B7-4FF4-AD10-3B013EC2B04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8A686A-6A91-4744-B7B8-16B980AFC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slide" Target="slide21.xml"/><Relationship Id="rId21" Type="http://schemas.openxmlformats.org/officeDocument/2006/relationships/slide" Target="slide12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slide" Target="slide25.xml"/><Relationship Id="rId50" Type="http://schemas.openxmlformats.org/officeDocument/2006/relationships/image" Target="../media/image31.png"/><Relationship Id="rId55" Type="http://schemas.openxmlformats.org/officeDocument/2006/relationships/slide" Target="slide29.xm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slide" Target="slide16.xml"/><Relationship Id="rId41" Type="http://schemas.openxmlformats.org/officeDocument/2006/relationships/slide" Target="slide22.xml"/><Relationship Id="rId5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slide" Target="slide20.xml"/><Relationship Id="rId40" Type="http://schemas.openxmlformats.org/officeDocument/2006/relationships/image" Target="../media/image26.png"/><Relationship Id="rId45" Type="http://schemas.openxmlformats.org/officeDocument/2006/relationships/slide" Target="slide24.xml"/><Relationship Id="rId53" Type="http://schemas.openxmlformats.org/officeDocument/2006/relationships/slide" Target="slide28.xml"/><Relationship Id="rId58" Type="http://schemas.openxmlformats.org/officeDocument/2006/relationships/image" Target="../media/image35.png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slide" Target="slide13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slide" Target="slide26.xml"/><Relationship Id="rId57" Type="http://schemas.openxmlformats.org/officeDocument/2006/relationships/slide" Target="slide30.xml"/><Relationship Id="rId61" Type="http://schemas.microsoft.com/office/2007/relationships/hdphoto" Target="../media/hdphoto1.wdp"/><Relationship Id="rId10" Type="http://schemas.openxmlformats.org/officeDocument/2006/relationships/image" Target="../media/image11.png"/><Relationship Id="rId19" Type="http://schemas.openxmlformats.org/officeDocument/2006/relationships/slide" Target="slide11.xml"/><Relationship Id="rId31" Type="http://schemas.openxmlformats.org/officeDocument/2006/relationships/slide" Target="slide17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Relationship Id="rId60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slide" Target="slide15.xml"/><Relationship Id="rId30" Type="http://schemas.openxmlformats.org/officeDocument/2006/relationships/image" Target="../media/image21.png"/><Relationship Id="rId35" Type="http://schemas.openxmlformats.org/officeDocument/2006/relationships/slide" Target="slide19.xml"/><Relationship Id="rId43" Type="http://schemas.openxmlformats.org/officeDocument/2006/relationships/slide" Target="slide23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8" Type="http://schemas.openxmlformats.org/officeDocument/2006/relationships/image" Target="../media/image10.png"/><Relationship Id="rId51" Type="http://schemas.openxmlformats.org/officeDocument/2006/relationships/slide" Target="slide27.xml"/><Relationship Id="rId3" Type="http://schemas.openxmlformats.org/officeDocument/2006/relationships/slide" Target="slide3.xml"/><Relationship Id="rId12" Type="http://schemas.openxmlformats.org/officeDocument/2006/relationships/image" Target="../media/image12.png"/><Relationship Id="rId17" Type="http://schemas.openxmlformats.org/officeDocument/2006/relationships/slide" Target="slide10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5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Image"/>
          <p:cNvGrpSpPr/>
          <p:nvPr/>
        </p:nvGrpSpPr>
        <p:grpSpPr>
          <a:xfrm>
            <a:off x="2496000" y="86674"/>
            <a:ext cx="7200000" cy="4493903"/>
            <a:chOff x="2433769" y="196341"/>
            <a:chExt cx="7200000" cy="4493903"/>
          </a:xfrm>
        </p:grpSpPr>
        <p:pic>
          <p:nvPicPr>
            <p:cNvPr id="16" name="Targe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769" y="2140875"/>
              <a:ext cx="7200000" cy="2549369"/>
            </a:xfrm>
            <a:prstGeom prst="rect">
              <a:avLst/>
            </a:prstGeom>
            <a:effectLst/>
          </p:spPr>
        </p:pic>
        <p:pic>
          <p:nvPicPr>
            <p:cNvPr id="21" name="Arrow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2492">
              <a:off x="6866366" y="520876"/>
              <a:ext cx="544453" cy="3240000"/>
            </a:xfrm>
            <a:prstGeom prst="rect">
              <a:avLst/>
            </a:prstGeom>
          </p:spPr>
        </p:pic>
        <p:pic>
          <p:nvPicPr>
            <p:cNvPr id="23" name="Arrow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670">
              <a:off x="4956914" y="196341"/>
              <a:ext cx="483960" cy="2880000"/>
            </a:xfrm>
            <a:prstGeom prst="rect">
              <a:avLst/>
            </a:prstGeom>
          </p:spPr>
        </p:pic>
        <p:pic>
          <p:nvPicPr>
            <p:cNvPr id="24" name="Arrow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8952">
              <a:off x="4671765" y="525766"/>
              <a:ext cx="604943" cy="3600000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0227C31-DB37-4BA7-A32B-BF90193DDBA4}"/>
              </a:ext>
            </a:extLst>
          </p:cNvPr>
          <p:cNvSpPr txBox="1"/>
          <p:nvPr/>
        </p:nvSpPr>
        <p:spPr>
          <a:xfrm>
            <a:off x="1533525" y="4772025"/>
            <a:ext cx="86487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dirty="0"/>
              <a:t>لعبة إصابة الهدف</a:t>
            </a:r>
          </a:p>
        </p:txBody>
      </p:sp>
    </p:spTree>
    <p:extLst>
      <p:ext uri="{BB962C8B-B14F-4D97-AF65-F5344CB8AC3E}">
        <p14:creationId xmlns:p14="http://schemas.microsoft.com/office/powerpoint/2010/main" val="217854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مرصد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المكان من رصد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مشرق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الزمان من شرق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1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8" y="101600"/>
            <a:ext cx="708244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مكتب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هذا مكتب المدير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حدد اسم المكان في الجملة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موعد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موعد الطائرة صباحا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الزمان في الجملة السابقة هو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4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مغرب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اكمل الجملة باسم يدل على الزمان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.........الشمس في المساء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9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مجلس الخليفة عامر بالناس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اسم المكان (مجلس) في 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5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منبت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أكمل الجملة باسم مكان من الفعل تنبت</a:t>
            </a:r>
            <a:b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</a:br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........الزرع في الأرض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3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معمل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مكان من الفعل عمل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1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موضع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أكمل الجملة باسم مكان من الفعل وضعت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.......الأحمال أمام </a:t>
            </a:r>
            <a:r>
              <a:rPr lang="ar-SA" sz="6000" dirty="0" err="1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القافله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9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ملعب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اكمل الجملة باسم مكان من الفعل يلعب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.............الكرة كبير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47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get 1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5" y="224361"/>
            <a:ext cx="1440000" cy="1440000"/>
          </a:xfrm>
          <a:prstGeom prst="rect">
            <a:avLst/>
          </a:prstGeom>
        </p:spPr>
      </p:pic>
      <p:pic>
        <p:nvPicPr>
          <p:cNvPr id="7" name="Target 2">
            <a:hlinkClick r:id="rId5" action="ppaction://hlinksldjump" highlightClick="1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219600"/>
            <a:ext cx="1440000" cy="1440000"/>
          </a:xfrm>
          <a:prstGeom prst="rect">
            <a:avLst/>
          </a:prstGeom>
        </p:spPr>
      </p:pic>
      <p:pic>
        <p:nvPicPr>
          <p:cNvPr id="9" name="Target 3">
            <a:hlinkClick r:id="rId7" action="ppaction://hlinksldjump" highlightClick="1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14820"/>
            <a:ext cx="1440000" cy="1440000"/>
          </a:xfrm>
          <a:prstGeom prst="rect">
            <a:avLst/>
          </a:prstGeom>
        </p:spPr>
      </p:pic>
      <p:pic>
        <p:nvPicPr>
          <p:cNvPr id="11" name="Target 4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24361"/>
            <a:ext cx="1440000" cy="1434049"/>
          </a:xfrm>
          <a:prstGeom prst="rect">
            <a:avLst/>
          </a:prstGeom>
        </p:spPr>
      </p:pic>
      <p:pic>
        <p:nvPicPr>
          <p:cNvPr id="13" name="Target 5">
            <a:hlinkClick r:id="rId11" action="ppaction://hlinksldjump" highlightClick="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219600"/>
            <a:ext cx="1440000" cy="1440000"/>
          </a:xfrm>
          <a:prstGeom prst="rect">
            <a:avLst/>
          </a:prstGeom>
        </p:spPr>
      </p:pic>
      <p:pic>
        <p:nvPicPr>
          <p:cNvPr id="15" name="Target 6">
            <a:hlinkClick r:id="rId13" action="ppaction://hlinksldjump" highlightClick="1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219600"/>
            <a:ext cx="1440000" cy="1440000"/>
          </a:xfrm>
          <a:prstGeom prst="rect">
            <a:avLst/>
          </a:prstGeom>
        </p:spPr>
      </p:pic>
      <p:pic>
        <p:nvPicPr>
          <p:cNvPr id="17" name="Target 7">
            <a:hlinkClick r:id="rId15" action="ppaction://hlinksldjump" highlightClick="1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19600"/>
            <a:ext cx="1440000" cy="1440000"/>
          </a:xfrm>
          <a:prstGeom prst="rect">
            <a:avLst/>
          </a:prstGeom>
        </p:spPr>
      </p:pic>
      <p:pic>
        <p:nvPicPr>
          <p:cNvPr id="19" name="Target 8">
            <a:hlinkClick r:id="rId17" action="ppaction://hlinksldjump" highlightClick="1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1879200"/>
            <a:ext cx="1440000" cy="1440000"/>
          </a:xfrm>
          <a:prstGeom prst="rect">
            <a:avLst/>
          </a:prstGeom>
        </p:spPr>
      </p:pic>
      <p:pic>
        <p:nvPicPr>
          <p:cNvPr id="21" name="Target 9">
            <a:hlinkClick r:id="rId19" action="ppaction://hlinksldjump" highlightClick="1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1879200"/>
            <a:ext cx="1440000" cy="1440000"/>
          </a:xfrm>
          <a:prstGeom prst="rect">
            <a:avLst/>
          </a:prstGeom>
        </p:spPr>
      </p:pic>
      <p:pic>
        <p:nvPicPr>
          <p:cNvPr id="23" name="Target 10">
            <a:hlinkClick r:id="rId21" action="ppaction://hlinksldjump" highlightClick="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1869640"/>
            <a:ext cx="1440000" cy="1463901"/>
          </a:xfrm>
          <a:prstGeom prst="rect">
            <a:avLst/>
          </a:prstGeom>
        </p:spPr>
      </p:pic>
      <p:pic>
        <p:nvPicPr>
          <p:cNvPr id="25" name="Target 11">
            <a:hlinkClick r:id="rId23" action="ppaction://hlinksldjump" highlightClick="1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882771"/>
            <a:ext cx="1440000" cy="1434049"/>
          </a:xfrm>
          <a:prstGeom prst="rect">
            <a:avLst/>
          </a:prstGeom>
        </p:spPr>
      </p:pic>
      <p:pic>
        <p:nvPicPr>
          <p:cNvPr id="27" name="Target 12">
            <a:hlinkClick r:id="rId25" action="ppaction://hlinksldjump" highlightClick="1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1879200"/>
            <a:ext cx="1440000" cy="1440000"/>
          </a:xfrm>
          <a:prstGeom prst="rect">
            <a:avLst/>
          </a:prstGeom>
        </p:spPr>
      </p:pic>
      <p:pic>
        <p:nvPicPr>
          <p:cNvPr id="29" name="Target 13">
            <a:hlinkClick r:id="rId27" action="ppaction://hlinksldjump" highlightClick="1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1879200"/>
            <a:ext cx="1440000" cy="1440000"/>
          </a:xfrm>
          <a:prstGeom prst="rect">
            <a:avLst/>
          </a:prstGeom>
        </p:spPr>
      </p:pic>
      <p:pic>
        <p:nvPicPr>
          <p:cNvPr id="31" name="Target 14">
            <a:hlinkClick r:id="rId29" action="ppaction://hlinksldjump" highlightClick="1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1879200"/>
            <a:ext cx="1440000" cy="1440000"/>
          </a:xfrm>
          <a:prstGeom prst="rect">
            <a:avLst/>
          </a:prstGeom>
        </p:spPr>
      </p:pic>
      <p:pic>
        <p:nvPicPr>
          <p:cNvPr id="33" name="Target 15">
            <a:hlinkClick r:id="rId31" action="ppaction://hlinksldjump" highlightClick="1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3538800"/>
            <a:ext cx="1440000" cy="1440000"/>
          </a:xfrm>
          <a:prstGeom prst="rect">
            <a:avLst/>
          </a:prstGeom>
        </p:spPr>
      </p:pic>
      <p:pic>
        <p:nvPicPr>
          <p:cNvPr id="35" name="Target 16">
            <a:hlinkClick r:id="rId33" action="ppaction://hlinksldjump" highlightClick="1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3538800"/>
            <a:ext cx="1440000" cy="1440000"/>
          </a:xfrm>
          <a:prstGeom prst="rect">
            <a:avLst/>
          </a:prstGeom>
        </p:spPr>
      </p:pic>
      <p:pic>
        <p:nvPicPr>
          <p:cNvPr id="37" name="Target 17">
            <a:hlinkClick r:id="rId35" action="ppaction://hlinksldjump" highlightClick="1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3548361"/>
            <a:ext cx="1440000" cy="1440000"/>
          </a:xfrm>
          <a:prstGeom prst="rect">
            <a:avLst/>
          </a:prstGeom>
        </p:spPr>
      </p:pic>
      <p:pic>
        <p:nvPicPr>
          <p:cNvPr id="39" name="Target 18">
            <a:hlinkClick r:id="rId37" action="ppaction://hlinksldjump" highlightClick="1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3541181"/>
            <a:ext cx="1440000" cy="1434049"/>
          </a:xfrm>
          <a:prstGeom prst="rect">
            <a:avLst/>
          </a:prstGeom>
        </p:spPr>
      </p:pic>
      <p:pic>
        <p:nvPicPr>
          <p:cNvPr id="41" name="Target 19">
            <a:hlinkClick r:id="rId39" action="ppaction://hlinksldjump" highlightClick="1"/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3538800"/>
            <a:ext cx="1440000" cy="1440000"/>
          </a:xfrm>
          <a:prstGeom prst="rect">
            <a:avLst/>
          </a:prstGeom>
        </p:spPr>
      </p:pic>
      <p:pic>
        <p:nvPicPr>
          <p:cNvPr id="43" name="Target 20">
            <a:hlinkClick r:id="rId41" action="ppaction://hlinksldjump" highlightClick="1"/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3538800"/>
            <a:ext cx="1440000" cy="1440000"/>
          </a:xfrm>
          <a:prstGeom prst="rect">
            <a:avLst/>
          </a:prstGeom>
        </p:spPr>
      </p:pic>
      <p:pic>
        <p:nvPicPr>
          <p:cNvPr id="45" name="Target 21">
            <a:hlinkClick r:id="rId43" action="ppaction://hlinksldjump" highlightClick="1"/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3538800"/>
            <a:ext cx="1440000" cy="1440000"/>
          </a:xfrm>
          <a:prstGeom prst="rect">
            <a:avLst/>
          </a:prstGeom>
        </p:spPr>
      </p:pic>
      <p:pic>
        <p:nvPicPr>
          <p:cNvPr id="47" name="Target 22">
            <a:hlinkClick r:id="rId45" action="ppaction://hlinksldjump" highlightClick="1"/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5198400"/>
            <a:ext cx="1440000" cy="1440000"/>
          </a:xfrm>
          <a:prstGeom prst="rect">
            <a:avLst/>
          </a:prstGeom>
        </p:spPr>
      </p:pic>
      <p:pic>
        <p:nvPicPr>
          <p:cNvPr id="49" name="Target 23">
            <a:hlinkClick r:id="rId47" action="ppaction://hlinksldjump" highlightClick="1"/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5198400"/>
            <a:ext cx="1440000" cy="1440000"/>
          </a:xfrm>
          <a:prstGeom prst="rect">
            <a:avLst/>
          </a:prstGeom>
        </p:spPr>
      </p:pic>
      <p:pic>
        <p:nvPicPr>
          <p:cNvPr id="51" name="Target 24">
            <a:hlinkClick r:id="rId49" action="ppaction://hlinksldjump" highlightClick="1"/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5203181"/>
            <a:ext cx="1440000" cy="1440000"/>
          </a:xfrm>
          <a:prstGeom prst="rect">
            <a:avLst/>
          </a:prstGeom>
        </p:spPr>
      </p:pic>
      <p:pic>
        <p:nvPicPr>
          <p:cNvPr id="53" name="Target 25">
            <a:hlinkClick r:id="rId51" action="ppaction://hlinksldjump" highlightClick="1"/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5199591"/>
            <a:ext cx="1440000" cy="1434049"/>
          </a:xfrm>
          <a:prstGeom prst="rect">
            <a:avLst/>
          </a:prstGeom>
        </p:spPr>
      </p:pic>
      <p:pic>
        <p:nvPicPr>
          <p:cNvPr id="55" name="Target 26">
            <a:hlinkClick r:id="rId53" action="ppaction://hlinksldjump" highlightClick="1"/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5198400"/>
            <a:ext cx="1440000" cy="1440000"/>
          </a:xfrm>
          <a:prstGeom prst="rect">
            <a:avLst/>
          </a:prstGeom>
        </p:spPr>
      </p:pic>
      <p:pic>
        <p:nvPicPr>
          <p:cNvPr id="57" name="Target 27">
            <a:hlinkClick r:id="rId55" action="ppaction://hlinksldjump" highlightClick="1"/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5198400"/>
            <a:ext cx="1440000" cy="1440000"/>
          </a:xfrm>
          <a:prstGeom prst="rect">
            <a:avLst/>
          </a:prstGeom>
        </p:spPr>
      </p:pic>
      <p:pic>
        <p:nvPicPr>
          <p:cNvPr id="59" name="Target 28">
            <a:hlinkClick r:id="rId57" action="ppaction://hlinksldjump"/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5198400"/>
            <a:ext cx="1440000" cy="1440000"/>
          </a:xfrm>
          <a:prstGeom prst="rect">
            <a:avLst/>
          </a:prstGeom>
        </p:spPr>
      </p:pic>
      <p:pic>
        <p:nvPicPr>
          <p:cNvPr id="66" name="Arrow 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383633"/>
            <a:ext cx="120989" cy="720000"/>
          </a:xfrm>
          <a:prstGeom prst="rect">
            <a:avLst/>
          </a:prstGeom>
        </p:spPr>
      </p:pic>
      <p:pic>
        <p:nvPicPr>
          <p:cNvPr id="67" name="Arrow 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374107"/>
            <a:ext cx="120989" cy="720000"/>
          </a:xfrm>
          <a:prstGeom prst="rect">
            <a:avLst/>
          </a:prstGeom>
        </p:spPr>
      </p:pic>
      <p:pic>
        <p:nvPicPr>
          <p:cNvPr id="68" name="Arrow 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374106"/>
            <a:ext cx="120989" cy="720000"/>
          </a:xfrm>
          <a:prstGeom prst="rect">
            <a:avLst/>
          </a:prstGeom>
        </p:spPr>
      </p:pic>
      <p:pic>
        <p:nvPicPr>
          <p:cNvPr id="69" name="Arrow 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374106"/>
            <a:ext cx="120989" cy="720000"/>
          </a:xfrm>
          <a:prstGeom prst="rect">
            <a:avLst/>
          </a:prstGeom>
        </p:spPr>
      </p:pic>
      <p:pic>
        <p:nvPicPr>
          <p:cNvPr id="70" name="Arrow 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374107"/>
            <a:ext cx="120989" cy="720000"/>
          </a:xfrm>
          <a:prstGeom prst="rect">
            <a:avLst/>
          </a:prstGeom>
        </p:spPr>
      </p:pic>
      <p:pic>
        <p:nvPicPr>
          <p:cNvPr id="71" name="Arrow 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374105"/>
            <a:ext cx="120989" cy="720000"/>
          </a:xfrm>
          <a:prstGeom prst="rect">
            <a:avLst/>
          </a:prstGeom>
        </p:spPr>
      </p:pic>
      <p:pic>
        <p:nvPicPr>
          <p:cNvPr id="72" name="Arrow 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374105"/>
            <a:ext cx="120989" cy="720000"/>
          </a:xfrm>
          <a:prstGeom prst="rect">
            <a:avLst/>
          </a:prstGeom>
        </p:spPr>
      </p:pic>
      <p:pic>
        <p:nvPicPr>
          <p:cNvPr id="73" name="Arrow 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2025108"/>
            <a:ext cx="120989" cy="720000"/>
          </a:xfrm>
          <a:prstGeom prst="rect">
            <a:avLst/>
          </a:prstGeom>
        </p:spPr>
      </p:pic>
      <p:pic>
        <p:nvPicPr>
          <p:cNvPr id="74" name="Arrow 9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2025107"/>
            <a:ext cx="120989" cy="720000"/>
          </a:xfrm>
          <a:prstGeom prst="rect">
            <a:avLst/>
          </a:prstGeom>
        </p:spPr>
      </p:pic>
      <p:pic>
        <p:nvPicPr>
          <p:cNvPr id="75" name="Arrow 10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2025106"/>
            <a:ext cx="120989" cy="720000"/>
          </a:xfrm>
          <a:prstGeom prst="rect">
            <a:avLst/>
          </a:prstGeom>
        </p:spPr>
      </p:pic>
      <p:pic>
        <p:nvPicPr>
          <p:cNvPr id="76" name="Arrow 1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2025106"/>
            <a:ext cx="120989" cy="720000"/>
          </a:xfrm>
          <a:prstGeom prst="rect">
            <a:avLst/>
          </a:prstGeom>
        </p:spPr>
      </p:pic>
      <p:pic>
        <p:nvPicPr>
          <p:cNvPr id="77" name="Arrow 1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2025107"/>
            <a:ext cx="120989" cy="720000"/>
          </a:xfrm>
          <a:prstGeom prst="rect">
            <a:avLst/>
          </a:prstGeom>
        </p:spPr>
      </p:pic>
      <p:pic>
        <p:nvPicPr>
          <p:cNvPr id="78" name="Arrow 1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2025105"/>
            <a:ext cx="120989" cy="720000"/>
          </a:xfrm>
          <a:prstGeom prst="rect">
            <a:avLst/>
          </a:prstGeom>
        </p:spPr>
      </p:pic>
      <p:pic>
        <p:nvPicPr>
          <p:cNvPr id="79" name="Arrow 1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2025105"/>
            <a:ext cx="120989" cy="720000"/>
          </a:xfrm>
          <a:prstGeom prst="rect">
            <a:avLst/>
          </a:prstGeom>
        </p:spPr>
      </p:pic>
      <p:pic>
        <p:nvPicPr>
          <p:cNvPr id="80" name="Arrow 1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89" y="3718442"/>
            <a:ext cx="120989" cy="720000"/>
          </a:xfrm>
          <a:prstGeom prst="rect">
            <a:avLst/>
          </a:prstGeom>
        </p:spPr>
      </p:pic>
      <p:pic>
        <p:nvPicPr>
          <p:cNvPr id="81" name="Arrow 1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0" y="3718441"/>
            <a:ext cx="120989" cy="720000"/>
          </a:xfrm>
          <a:prstGeom prst="rect">
            <a:avLst/>
          </a:prstGeom>
        </p:spPr>
      </p:pic>
      <p:pic>
        <p:nvPicPr>
          <p:cNvPr id="82" name="Arrow 1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1" y="3718440"/>
            <a:ext cx="120989" cy="720000"/>
          </a:xfrm>
          <a:prstGeom prst="rect">
            <a:avLst/>
          </a:prstGeom>
        </p:spPr>
      </p:pic>
      <p:pic>
        <p:nvPicPr>
          <p:cNvPr id="83" name="Arrow 1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7" y="3718440"/>
            <a:ext cx="120989" cy="720000"/>
          </a:xfrm>
          <a:prstGeom prst="rect">
            <a:avLst/>
          </a:prstGeom>
        </p:spPr>
      </p:pic>
      <p:pic>
        <p:nvPicPr>
          <p:cNvPr id="84" name="Arrow 19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0" y="3718441"/>
            <a:ext cx="120989" cy="720000"/>
          </a:xfrm>
          <a:prstGeom prst="rect">
            <a:avLst/>
          </a:prstGeom>
        </p:spPr>
      </p:pic>
      <p:pic>
        <p:nvPicPr>
          <p:cNvPr id="85" name="Arrow 20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5" y="3718439"/>
            <a:ext cx="120989" cy="720000"/>
          </a:xfrm>
          <a:prstGeom prst="rect">
            <a:avLst/>
          </a:prstGeom>
        </p:spPr>
      </p:pic>
      <p:pic>
        <p:nvPicPr>
          <p:cNvPr id="86" name="Arrow 21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2" y="3718439"/>
            <a:ext cx="120989" cy="720000"/>
          </a:xfrm>
          <a:prstGeom prst="rect">
            <a:avLst/>
          </a:prstGeom>
        </p:spPr>
      </p:pic>
      <p:pic>
        <p:nvPicPr>
          <p:cNvPr id="87" name="Arrow 22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88" y="5344043"/>
            <a:ext cx="120989" cy="720000"/>
          </a:xfrm>
          <a:prstGeom prst="rect">
            <a:avLst/>
          </a:prstGeom>
        </p:spPr>
      </p:pic>
      <p:pic>
        <p:nvPicPr>
          <p:cNvPr id="88" name="Arrow 23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89" y="5344042"/>
            <a:ext cx="120989" cy="720000"/>
          </a:xfrm>
          <a:prstGeom prst="rect">
            <a:avLst/>
          </a:prstGeom>
        </p:spPr>
      </p:pic>
      <p:pic>
        <p:nvPicPr>
          <p:cNvPr id="89" name="Arrow 24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0" y="5344041"/>
            <a:ext cx="120989" cy="720000"/>
          </a:xfrm>
          <a:prstGeom prst="rect">
            <a:avLst/>
          </a:prstGeom>
        </p:spPr>
      </p:pic>
      <p:pic>
        <p:nvPicPr>
          <p:cNvPr id="90" name="Arrow 25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6" y="5344041"/>
            <a:ext cx="120989" cy="720000"/>
          </a:xfrm>
          <a:prstGeom prst="rect">
            <a:avLst/>
          </a:prstGeom>
        </p:spPr>
      </p:pic>
      <p:pic>
        <p:nvPicPr>
          <p:cNvPr id="91" name="Arrow 2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89" y="5344042"/>
            <a:ext cx="120989" cy="720000"/>
          </a:xfrm>
          <a:prstGeom prst="rect">
            <a:avLst/>
          </a:prstGeom>
        </p:spPr>
      </p:pic>
      <p:pic>
        <p:nvPicPr>
          <p:cNvPr id="92" name="Arrow 27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4" y="5344040"/>
            <a:ext cx="120989" cy="720000"/>
          </a:xfrm>
          <a:prstGeom prst="rect">
            <a:avLst/>
          </a:prstGeom>
        </p:spPr>
      </p:pic>
      <p:pic>
        <p:nvPicPr>
          <p:cNvPr id="93" name="Arrow 28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1" y="5344040"/>
            <a:ext cx="120989" cy="720000"/>
          </a:xfrm>
          <a:prstGeom prst="rect">
            <a:avLst/>
          </a:prstGeom>
        </p:spPr>
      </p:pic>
      <p:grpSp>
        <p:nvGrpSpPr>
          <p:cNvPr id="97" name="Group 96"/>
          <p:cNvGrpSpPr/>
          <p:nvPr/>
        </p:nvGrpSpPr>
        <p:grpSpPr>
          <a:xfrm>
            <a:off x="5663715" y="6642556"/>
            <a:ext cx="864571" cy="215444"/>
            <a:chOff x="5877043" y="3321278"/>
            <a:chExt cx="864571" cy="215444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043" y="3339000"/>
              <a:ext cx="180000" cy="18000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5967043" y="3321278"/>
              <a:ext cx="774571" cy="2154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" cap="none" spc="0" dirty="0">
                  <a:ln w="0"/>
                  <a:latin typeface="Century Gothic" panose="020B0502020202020204" pitchFamily="34" charset="0"/>
                </a:rPr>
                <a:t>tekhnologic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9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"/>
                            </p:stCondLst>
                            <p:childTnLst>
                              <p:par>
                                <p:cTn id="14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"/>
                            </p:stCondLst>
                            <p:childTnLst>
                              <p:par>
                                <p:cTn id="16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"/>
                            </p:stCondLst>
                            <p:childTnLst>
                              <p:par>
                                <p:cTn id="17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"/>
                            </p:stCondLst>
                            <p:childTnLst>
                              <p:par>
                                <p:cTn id="18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"/>
                            </p:stCondLst>
                            <p:childTnLst>
                              <p:par>
                                <p:cTn id="19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"/>
                            </p:stCondLst>
                            <p:childTnLst>
                              <p:par>
                                <p:cTn id="21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"/>
                            </p:stCondLst>
                            <p:childTnLst>
                              <p:par>
                                <p:cTn id="23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"/>
                            </p:stCondLst>
                            <p:childTnLst>
                              <p:par>
                                <p:cTn id="24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0"/>
                            </p:stCondLst>
                            <p:childTnLst>
                              <p:par>
                                <p:cTn id="25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"/>
                            </p:stCondLst>
                            <p:childTnLst>
                              <p:par>
                                <p:cTn id="26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"/>
                            </p:stCondLst>
                            <p:childTnLst>
                              <p:par>
                                <p:cTn id="27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00"/>
                            </p:stCondLst>
                            <p:childTnLst>
                              <p:par>
                                <p:cTn id="28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600"/>
                            </p:stCondLst>
                            <p:childTnLst>
                              <p:par>
                                <p:cTn id="29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00"/>
                            </p:stCondLst>
                            <p:childTnLst>
                              <p:par>
                                <p:cTn id="30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حصلت على نجمه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err="1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مبرووووووووك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0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منزل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اكمل الجملة باسم زمان من الفعل نزل</a:t>
            </a:r>
          </a:p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الشتاء .........الأمطار في بلادي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7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منتصف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الزمان من الفعل انتصف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5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مرجع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الزمان من رجع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اكتب الإجابة هنا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موطن في جملة مفيدة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6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اكتب الإجابة هنا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كلمة منطلق في 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5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اكتب الإجابة هنا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كلمة ملجأ في 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0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اكتب الإجابة هنا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كلمة مخرج في 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5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اكتب الإجابة هنا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ضع كلمة مصلى في جملة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7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حصلت على نجمتين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err="1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مبروووووووك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9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مهبط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حول الفعل هبط إلى اسم مكان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6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>
                <a:solidFill>
                  <a:srgbClr val="FF0000"/>
                </a:solidFill>
                <a:latin typeface="Segoe Print" panose="02000600000000000000" pitchFamily="2" charset="0"/>
              </a:rPr>
              <a:t>فخورة بكم أبطالي</a:t>
            </a:r>
            <a:br>
              <a:rPr lang="ar-SA" sz="2000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ar-SA" sz="2000" dirty="0">
                <a:solidFill>
                  <a:srgbClr val="FF0000"/>
                </a:solidFill>
                <a:latin typeface="Segoe Print" panose="02000600000000000000" pitchFamily="2" charset="0"/>
              </a:rPr>
              <a:t> وفاء زايد المطيري</a:t>
            </a:r>
          </a:p>
          <a:p>
            <a:pPr algn="ctr"/>
            <a:r>
              <a:rPr lang="ar-SA" sz="2000" dirty="0">
                <a:solidFill>
                  <a:srgbClr val="FF0000"/>
                </a:solidFill>
                <a:latin typeface="Segoe Print" panose="02000600000000000000" pitchFamily="2" charset="0"/>
              </a:rPr>
              <a:t>@</a:t>
            </a:r>
            <a:r>
              <a:rPr lang="en-US" sz="2000" dirty="0">
                <a:solidFill>
                  <a:srgbClr val="FF0000"/>
                </a:solidFill>
                <a:latin typeface="Segoe Print" panose="02000600000000000000" pitchFamily="2" charset="0"/>
              </a:rPr>
              <a:t>wafa2020a</a:t>
            </a:r>
            <a:endParaRPr lang="en-GB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ممتاز بارك الله فيك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9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موعد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حول الفعل وعد الى اسم زمان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13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مرمى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الفعل رمى اسم المكان منه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8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موضع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الفعل وضع اسم المكان منه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2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1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مغرب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الفعل غرب اسم الزمان منه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7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موسم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زمان من الفعل وسم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منبع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chemeClr val="tx1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HGPSoeiKakupoptai" panose="040B0A00000000000000" pitchFamily="82" charset="-128"/>
                <a:ea typeface="HGPSoeiKakupoptai" panose="040B0A00000000000000" pitchFamily="82" charset="-128"/>
              </a:rPr>
              <a:t>اسم المكان من نبع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BACK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3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255</Words>
  <Application>Microsoft Office PowerPoint</Application>
  <PresentationFormat>شاشة عريضة</PresentationFormat>
  <Paragraphs>93</Paragraphs>
  <Slides>30</Slides>
  <Notes>0</Notes>
  <HiddenSlides>28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Calisto MT</vt:lpstr>
      <vt:lpstr>Century Gothic</vt:lpstr>
      <vt:lpstr>HGPSoeiKakupoptai</vt:lpstr>
      <vt:lpstr>Segoe Print</vt:lpstr>
      <vt:lpstr>Wingdings 2</vt:lpstr>
      <vt:lpstr>Slate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tekhnologic</dc:creator>
  <cp:lastModifiedBy>بلا حدود</cp:lastModifiedBy>
  <cp:revision>9</cp:revision>
  <dcterms:created xsi:type="dcterms:W3CDTF">2017-03-18T02:43:21Z</dcterms:created>
  <dcterms:modified xsi:type="dcterms:W3CDTF">2021-02-11T01:40:26Z</dcterms:modified>
</cp:coreProperties>
</file>