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8"/>
  </p:notesMasterIdLst>
  <p:sldIdLst>
    <p:sldId id="256" r:id="rId2"/>
    <p:sldId id="257" r:id="rId3"/>
    <p:sldId id="266" r:id="rId4"/>
    <p:sldId id="275" r:id="rId5"/>
    <p:sldId id="284" r:id="rId6"/>
    <p:sldId id="293" r:id="rId7"/>
  </p:sldIdLst>
  <p:sldSz cx="12192000" cy="6858000"/>
  <p:notesSz cx="6858000" cy="9144000"/>
  <p:embeddedFontLst>
    <p:embeddedFont>
      <p:font typeface="Barlow Condensed" panose="020B0604020202020204" charset="0"/>
      <p:regular r:id="rId9"/>
      <p:bold r:id="rId10"/>
      <p:italic r:id="rId11"/>
      <p:boldItalic r:id="rId12"/>
    </p:embeddedFont>
    <p:embeddedFont>
      <p:font typeface="Roboto Condensed" panose="020B0604020202020204" charset="0"/>
      <p:regular r:id="rId13"/>
      <p:bold r:id="rId14"/>
      <p:italic r:id="rId15"/>
      <p:boldItalic r:id="rId16"/>
    </p:embeddedFont>
    <p:embeddedFont>
      <p:font typeface="Segoe Print" panose="02000600000000000000" pitchFamily="2" charset="0"/>
      <p:regular r:id="rId17"/>
      <p:bold r:id="rId18"/>
    </p:embeddedFont>
    <p:embeddedFont>
      <p:font typeface="Share Tech Mono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04A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9780" autoAdjust="0"/>
  </p:normalViewPr>
  <p:slideViewPr>
    <p:cSldViewPr snapToGrid="0">
      <p:cViewPr varScale="1">
        <p:scale>
          <a:sx n="76" d="100"/>
          <a:sy n="76" d="100"/>
        </p:scale>
        <p:origin x="52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88b77bf936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88b77bf936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88b77bf936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88b77bf936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88b77bf936_0_3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88b77bf936_0_3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88b77bf936_0_3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88b77bf936_0_3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g88b77bf936_0_3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4" name="Google Shape;2204;g88b77bf936_0_3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g88b77bf936_0_3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4" name="Google Shape;2254;g88b77bf936_0_3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7392504" y="1401575"/>
            <a:ext cx="3664200" cy="1924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900"/>
              <a:buNone/>
              <a:defRPr sz="59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7392500" y="3360550"/>
            <a:ext cx="3664200" cy="74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1">
  <p:cSld name="CUSTOM_5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7443150" y="1276025"/>
            <a:ext cx="3596700" cy="4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7443150" y="1796472"/>
            <a:ext cx="3596700" cy="205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316250" y="301675"/>
            <a:ext cx="2862000" cy="20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>
            <a:off x="325848" y="309650"/>
            <a:ext cx="2862123" cy="3119357"/>
            <a:chOff x="5905698" y="309650"/>
            <a:chExt cx="2862123" cy="3119357"/>
          </a:xfrm>
        </p:grpSpPr>
        <p:grpSp>
          <p:nvGrpSpPr>
            <p:cNvPr id="66" name="Google Shape;66;p3"/>
            <p:cNvGrpSpPr/>
            <p:nvPr/>
          </p:nvGrpSpPr>
          <p:grpSpPr>
            <a:xfrm>
              <a:off x="5905698" y="309660"/>
              <a:ext cx="2862123" cy="3119347"/>
              <a:chOff x="6013448" y="-609478"/>
              <a:chExt cx="2862123" cy="3119347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6404710" y="-609468"/>
                <a:ext cx="2079600" cy="2118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6104400" y="-561187"/>
                <a:ext cx="2677500" cy="2070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404710" y="-609478"/>
                <a:ext cx="2079600" cy="2118600"/>
              </a:xfrm>
              <a:prstGeom prst="rect">
                <a:avLst/>
              </a:prstGeom>
              <a:solidFill>
                <a:srgbClr val="000000">
                  <a:alpha val="62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 rot="-941980" flipH="1">
                <a:off x="8605375" y="-561105"/>
                <a:ext cx="57651" cy="1192484"/>
              </a:xfrm>
              <a:prstGeom prst="rect">
                <a:avLst/>
              </a:prstGeom>
              <a:gradFill>
                <a:gsLst>
                  <a:gs pos="0">
                    <a:srgbClr val="CCCCCC"/>
                  </a:gs>
                  <a:gs pos="13000">
                    <a:srgbClr val="F3F3F3"/>
                  </a:gs>
                  <a:gs pos="25000">
                    <a:srgbClr val="666666"/>
                  </a:gs>
                  <a:gs pos="76000">
                    <a:srgbClr val="B7B7B7"/>
                  </a:gs>
                  <a:gs pos="100000">
                    <a:srgbClr val="F3F3F3"/>
                  </a:gs>
                </a:gsLst>
                <a:lin ang="10800025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 rot="941980">
                <a:off x="6226024" y="-561105"/>
                <a:ext cx="57651" cy="1192484"/>
              </a:xfrm>
              <a:prstGeom prst="rect">
                <a:avLst/>
              </a:prstGeom>
              <a:gradFill>
                <a:gsLst>
                  <a:gs pos="0">
                    <a:srgbClr val="CCCCCC"/>
                  </a:gs>
                  <a:gs pos="13000">
                    <a:srgbClr val="F3F3F3"/>
                  </a:gs>
                  <a:gs pos="25000">
                    <a:srgbClr val="666666"/>
                  </a:gs>
                  <a:gs pos="76000">
                    <a:srgbClr val="B7B7B7"/>
                  </a:gs>
                  <a:gs pos="100000">
                    <a:srgbClr val="F3F3F3"/>
                  </a:gs>
                </a:gsLst>
                <a:lin ang="10800025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" name="Google Shape;72;p3"/>
              <p:cNvGrpSpPr/>
              <p:nvPr/>
            </p:nvGrpSpPr>
            <p:grpSpPr>
              <a:xfrm>
                <a:off x="6260603" y="-479788"/>
                <a:ext cx="2367258" cy="1888727"/>
                <a:chOff x="5316462" y="1249729"/>
                <a:chExt cx="4187614" cy="3341106"/>
              </a:xfrm>
            </p:grpSpPr>
            <p:grpSp>
              <p:nvGrpSpPr>
                <p:cNvPr id="73" name="Google Shape;73;p3"/>
                <p:cNvGrpSpPr/>
                <p:nvPr/>
              </p:nvGrpSpPr>
              <p:grpSpPr>
                <a:xfrm>
                  <a:off x="5316462" y="1249729"/>
                  <a:ext cx="4187614" cy="3341106"/>
                  <a:chOff x="9966185" y="1046635"/>
                  <a:chExt cx="1828812" cy="1371554"/>
                </a:xfrm>
              </p:grpSpPr>
              <p:sp>
                <p:nvSpPr>
                  <p:cNvPr id="74" name="Google Shape;74;p3"/>
                  <p:cNvSpPr/>
                  <p:nvPr/>
                </p:nvSpPr>
                <p:spPr>
                  <a:xfrm>
                    <a:off x="9966185" y="1046635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1401744" y="0"/>
                        </a:moveTo>
                        <a:lnTo>
                          <a:pt x="1798659" y="0"/>
                        </a:lnTo>
                        <a:cubicBezTo>
                          <a:pt x="1815307" y="0"/>
                          <a:pt x="1828803" y="13496"/>
                          <a:pt x="1828803" y="30144"/>
                        </a:cubicBezTo>
                        <a:lnTo>
                          <a:pt x="1828803" y="161540"/>
                        </a:lnTo>
                        <a:lnTo>
                          <a:pt x="1828812" y="161584"/>
                        </a:ln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1371600" y="74416"/>
                        </a:lnTo>
                        <a:lnTo>
                          <a:pt x="1371600" y="30144"/>
                        </a:lnTo>
                        <a:cubicBezTo>
                          <a:pt x="1371600" y="13496"/>
                          <a:pt x="1385096" y="0"/>
                          <a:pt x="140174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75" name="Google Shape;75;p3"/>
                  <p:cNvSpPr/>
                  <p:nvPr/>
                </p:nvSpPr>
                <p:spPr>
                  <a:xfrm>
                    <a:off x="9966188" y="1171825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6" name="Google Shape;76;p3"/>
                <p:cNvSpPr/>
                <p:nvPr/>
              </p:nvSpPr>
              <p:spPr>
                <a:xfrm>
                  <a:off x="8576502" y="1306992"/>
                  <a:ext cx="8523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D</a:t>
                  </a:r>
                  <a:endParaRPr sz="5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77" name="Google Shape;77;p3"/>
              <p:cNvGrpSpPr/>
              <p:nvPr/>
            </p:nvGrpSpPr>
            <p:grpSpPr>
              <a:xfrm>
                <a:off x="6235371" y="-242655"/>
                <a:ext cx="2417721" cy="1888727"/>
                <a:chOff x="5317248" y="1635653"/>
                <a:chExt cx="4276882" cy="3341106"/>
              </a:xfrm>
            </p:grpSpPr>
            <p:grpSp>
              <p:nvGrpSpPr>
                <p:cNvPr id="78" name="Google Shape;78;p3"/>
                <p:cNvGrpSpPr/>
                <p:nvPr/>
              </p:nvGrpSpPr>
              <p:grpSpPr>
                <a:xfrm>
                  <a:off x="5317248" y="1635653"/>
                  <a:ext cx="4276882" cy="3341106"/>
                  <a:chOff x="8307450" y="1713560"/>
                  <a:chExt cx="1828821" cy="1371554"/>
                </a:xfrm>
              </p:grpSpPr>
              <p:sp>
                <p:nvSpPr>
                  <p:cNvPr id="79" name="Google Shape;79;p3"/>
                  <p:cNvSpPr/>
                  <p:nvPr/>
                </p:nvSpPr>
                <p:spPr>
                  <a:xfrm>
                    <a:off x="8307459" y="1713560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944544" y="0"/>
                        </a:moveTo>
                        <a:lnTo>
                          <a:pt x="1341459" y="0"/>
                        </a:lnTo>
                        <a:cubicBezTo>
                          <a:pt x="1358107" y="0"/>
                          <a:pt x="1371603" y="13496"/>
                          <a:pt x="1371603" y="30144"/>
                        </a:cubicBezTo>
                        <a:lnTo>
                          <a:pt x="13716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914400" y="74416"/>
                        </a:lnTo>
                        <a:lnTo>
                          <a:pt x="914400" y="30144"/>
                        </a:lnTo>
                        <a:cubicBezTo>
                          <a:pt x="914400" y="13496"/>
                          <a:pt x="927896" y="0"/>
                          <a:pt x="94454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80" name="Google Shape;80;p3"/>
                  <p:cNvSpPr/>
                  <p:nvPr/>
                </p:nvSpPr>
                <p:spPr>
                  <a:xfrm>
                    <a:off x="8307450" y="182840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" name="Google Shape;81;p3"/>
                <p:cNvSpPr/>
                <p:nvPr/>
              </p:nvSpPr>
              <p:spPr>
                <a:xfrm>
                  <a:off x="7544153" y="1683517"/>
                  <a:ext cx="8706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C</a:t>
                  </a:r>
                  <a:endParaRPr sz="6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82" name="Google Shape;82;p3"/>
              <p:cNvGrpSpPr/>
              <p:nvPr/>
            </p:nvGrpSpPr>
            <p:grpSpPr>
              <a:xfrm>
                <a:off x="6210198" y="-5523"/>
                <a:ext cx="2468067" cy="1888742"/>
                <a:chOff x="5316772" y="2099504"/>
                <a:chExt cx="4365942" cy="3341132"/>
              </a:xfrm>
            </p:grpSpPr>
            <p:grpSp>
              <p:nvGrpSpPr>
                <p:cNvPr id="83" name="Google Shape;83;p3"/>
                <p:cNvGrpSpPr/>
                <p:nvPr/>
              </p:nvGrpSpPr>
              <p:grpSpPr>
                <a:xfrm>
                  <a:off x="5316772" y="2099504"/>
                  <a:ext cx="4365942" cy="3341132"/>
                  <a:chOff x="7962968" y="185475"/>
                  <a:chExt cx="1828820" cy="1371565"/>
                </a:xfrm>
              </p:grpSpPr>
              <p:sp>
                <p:nvSpPr>
                  <p:cNvPr id="84" name="Google Shape;84;p3"/>
                  <p:cNvSpPr/>
                  <p:nvPr/>
                </p:nvSpPr>
                <p:spPr>
                  <a:xfrm>
                    <a:off x="7962976" y="185475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487344" y="0"/>
                        </a:moveTo>
                        <a:lnTo>
                          <a:pt x="884259" y="0"/>
                        </a:lnTo>
                        <a:cubicBezTo>
                          <a:pt x="900907" y="0"/>
                          <a:pt x="914403" y="13496"/>
                          <a:pt x="914403" y="30144"/>
                        </a:cubicBezTo>
                        <a:lnTo>
                          <a:pt x="9144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457200" y="74416"/>
                        </a:lnTo>
                        <a:lnTo>
                          <a:pt x="457200" y="30144"/>
                        </a:lnTo>
                        <a:cubicBezTo>
                          <a:pt x="457200" y="13496"/>
                          <a:pt x="470696" y="0"/>
                          <a:pt x="48734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85" name="Google Shape;85;p3"/>
                  <p:cNvSpPr/>
                  <p:nvPr/>
                </p:nvSpPr>
                <p:spPr>
                  <a:xfrm>
                    <a:off x="7962968" y="31294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6" name="Google Shape;86;p3"/>
                <p:cNvSpPr/>
                <p:nvPr/>
              </p:nvSpPr>
              <p:spPr>
                <a:xfrm>
                  <a:off x="6503459" y="2131298"/>
                  <a:ext cx="8886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B</a:t>
                  </a:r>
                  <a:endParaRPr sz="6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87" name="Google Shape;87;p3"/>
              <p:cNvGrpSpPr/>
              <p:nvPr/>
            </p:nvGrpSpPr>
            <p:grpSpPr>
              <a:xfrm>
                <a:off x="6180609" y="231625"/>
                <a:ext cx="2527246" cy="1888727"/>
                <a:chOff x="5309438" y="2660600"/>
                <a:chExt cx="4470628" cy="3341106"/>
              </a:xfrm>
            </p:grpSpPr>
            <p:grpSp>
              <p:nvGrpSpPr>
                <p:cNvPr id="88" name="Google Shape;88;p3"/>
                <p:cNvGrpSpPr/>
                <p:nvPr/>
              </p:nvGrpSpPr>
              <p:grpSpPr>
                <a:xfrm>
                  <a:off x="5309438" y="2660600"/>
                  <a:ext cx="4470628" cy="3341106"/>
                  <a:chOff x="9169225" y="3147610"/>
                  <a:chExt cx="1835233" cy="1371554"/>
                </a:xfrm>
              </p:grpSpPr>
              <p:sp>
                <p:nvSpPr>
                  <p:cNvPr id="89" name="Google Shape;89;p3"/>
                  <p:cNvSpPr/>
                  <p:nvPr/>
                </p:nvSpPr>
                <p:spPr>
                  <a:xfrm>
                    <a:off x="9175646" y="3147610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30144" y="0"/>
                        </a:moveTo>
                        <a:lnTo>
                          <a:pt x="427059" y="0"/>
                        </a:lnTo>
                        <a:cubicBezTo>
                          <a:pt x="443707" y="0"/>
                          <a:pt x="457203" y="13496"/>
                          <a:pt x="457203" y="30144"/>
                        </a:cubicBezTo>
                        <a:lnTo>
                          <a:pt x="4572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369802"/>
                        </a:lnTo>
                        <a:lnTo>
                          <a:pt x="0" y="161584"/>
                        </a:lnTo>
                        <a:lnTo>
                          <a:pt x="0" y="30144"/>
                        </a:lnTo>
                        <a:cubicBezTo>
                          <a:pt x="0" y="13496"/>
                          <a:pt x="13496" y="0"/>
                          <a:pt x="301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90" name="Google Shape;90;p3"/>
                  <p:cNvSpPr/>
                  <p:nvPr/>
                </p:nvSpPr>
                <p:spPr>
                  <a:xfrm>
                    <a:off x="9169225" y="327495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1" name="Google Shape;91;p3"/>
                <p:cNvSpPr/>
                <p:nvPr/>
              </p:nvSpPr>
              <p:spPr>
                <a:xfrm>
                  <a:off x="5446123" y="2704904"/>
                  <a:ext cx="9063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A</a:t>
                  </a:r>
                  <a:endParaRPr sz="6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92" name="Google Shape;92;p3"/>
              <p:cNvGrpSpPr/>
              <p:nvPr/>
            </p:nvGrpSpPr>
            <p:grpSpPr>
              <a:xfrm>
                <a:off x="6013448" y="528782"/>
                <a:ext cx="2862123" cy="1981087"/>
                <a:chOff x="8489583" y="1484330"/>
                <a:chExt cx="2078370" cy="1438593"/>
              </a:xfrm>
            </p:grpSpPr>
            <p:grpSp>
              <p:nvGrpSpPr>
                <p:cNvPr id="93" name="Google Shape;93;p3"/>
                <p:cNvGrpSpPr/>
                <p:nvPr/>
              </p:nvGrpSpPr>
              <p:grpSpPr>
                <a:xfrm>
                  <a:off x="8489583" y="1484330"/>
                  <a:ext cx="2078370" cy="1438593"/>
                  <a:chOff x="3122850" y="739650"/>
                  <a:chExt cx="1910442" cy="1322358"/>
                </a:xfrm>
              </p:grpSpPr>
              <p:sp>
                <p:nvSpPr>
                  <p:cNvPr id="94" name="Google Shape;94;p3"/>
                  <p:cNvSpPr/>
                  <p:nvPr/>
                </p:nvSpPr>
                <p:spPr>
                  <a:xfrm>
                    <a:off x="3122850" y="739650"/>
                    <a:ext cx="1896900" cy="1312200"/>
                  </a:xfrm>
                  <a:prstGeom prst="rect">
                    <a:avLst/>
                  </a:prstGeom>
                  <a:solidFill>
                    <a:schemeClr val="dk2"/>
                  </a:solidFill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95;p3"/>
                  <p:cNvSpPr/>
                  <p:nvPr/>
                </p:nvSpPr>
                <p:spPr>
                  <a:xfrm>
                    <a:off x="3136392" y="749808"/>
                    <a:ext cx="1896900" cy="1312200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  <a:effectLst>
                    <a:outerShdw blurRad="171450" dist="95250" dir="5160000" algn="bl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6" name="Google Shape;96;p3"/>
                <p:cNvSpPr/>
                <p:nvPr/>
              </p:nvSpPr>
              <p:spPr>
                <a:xfrm>
                  <a:off x="9161175" y="2453985"/>
                  <a:ext cx="735000" cy="1038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CCCCC"/>
                    </a:gs>
                    <a:gs pos="13000">
                      <a:srgbClr val="F3F3F3"/>
                    </a:gs>
                    <a:gs pos="25000">
                      <a:srgbClr val="666666"/>
                    </a:gs>
                    <a:gs pos="76000">
                      <a:srgbClr val="B7B7B7"/>
                    </a:gs>
                    <a:gs pos="100000">
                      <a:srgbClr val="F3F3F3"/>
                    </a:gs>
                  </a:gsLst>
                  <a:lin ang="10800025" scaled="0"/>
                </a:gra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9021323" y="1724913"/>
                  <a:ext cx="1014600" cy="3069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666666"/>
                    </a:gs>
                    <a:gs pos="12000">
                      <a:srgbClr val="D9D9D9"/>
                    </a:gs>
                    <a:gs pos="25000">
                      <a:srgbClr val="666666"/>
                    </a:gs>
                    <a:gs pos="55000">
                      <a:srgbClr val="B7B7B7"/>
                    </a:gs>
                    <a:gs pos="69000">
                      <a:srgbClr val="D9D9D9"/>
                    </a:gs>
                    <a:gs pos="82000">
                      <a:srgbClr val="999999"/>
                    </a:gs>
                    <a:gs pos="100000">
                      <a:srgbClr val="666666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9060162" y="1760225"/>
                  <a:ext cx="936900" cy="236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MONDAY</a:t>
                  </a:r>
                  <a:endParaRPr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</p:grpSp>
        <p:sp>
          <p:nvSpPr>
            <p:cNvPr id="99" name="Google Shape;99;p3"/>
            <p:cNvSpPr/>
            <p:nvPr/>
          </p:nvSpPr>
          <p:spPr>
            <a:xfrm>
              <a:off x="5924063" y="309650"/>
              <a:ext cx="2825400" cy="720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3">
            <a:hlinkClick r:id="" action="ppaction://noaction"/>
          </p:cNvPr>
          <p:cNvSpPr/>
          <p:nvPr/>
        </p:nvSpPr>
        <p:spPr>
          <a:xfrm>
            <a:off x="2360350" y="439050"/>
            <a:ext cx="6582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>
            <a:hlinkClick r:id="" action="ppaction://noaction"/>
          </p:cNvPr>
          <p:cNvSpPr/>
          <p:nvPr/>
        </p:nvSpPr>
        <p:spPr>
          <a:xfrm>
            <a:off x="1674550" y="667650"/>
            <a:ext cx="6582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>
            <a:hlinkClick r:id="rId2" action="ppaction://hlinksldjump"/>
          </p:cNvPr>
          <p:cNvSpPr/>
          <p:nvPr/>
        </p:nvSpPr>
        <p:spPr>
          <a:xfrm>
            <a:off x="1064950" y="896250"/>
            <a:ext cx="6582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>
            <a:hlinkClick r:id="rId3" action="ppaction://hlinksldjump"/>
          </p:cNvPr>
          <p:cNvSpPr/>
          <p:nvPr/>
        </p:nvSpPr>
        <p:spPr>
          <a:xfrm>
            <a:off x="531550" y="1124850"/>
            <a:ext cx="6582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>
            <a:hlinkClick r:id="rId4" action="ppaction://hlinksldjump"/>
          </p:cNvPr>
          <p:cNvSpPr/>
          <p:nvPr/>
        </p:nvSpPr>
        <p:spPr>
          <a:xfrm>
            <a:off x="384625" y="1514500"/>
            <a:ext cx="27864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2">
  <p:cSld name="CUSTOM_14_1_1_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3"/>
          <p:cNvSpPr/>
          <p:nvPr/>
        </p:nvSpPr>
        <p:spPr>
          <a:xfrm>
            <a:off x="316250" y="2359075"/>
            <a:ext cx="2862000" cy="20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" name="Google Shape;467;p13"/>
          <p:cNvGrpSpPr/>
          <p:nvPr/>
        </p:nvGrpSpPr>
        <p:grpSpPr>
          <a:xfrm>
            <a:off x="325848" y="2367050"/>
            <a:ext cx="2862123" cy="3119357"/>
            <a:chOff x="5905698" y="309650"/>
            <a:chExt cx="2862123" cy="3119357"/>
          </a:xfrm>
        </p:grpSpPr>
        <p:grpSp>
          <p:nvGrpSpPr>
            <p:cNvPr id="468" name="Google Shape;468;p13"/>
            <p:cNvGrpSpPr/>
            <p:nvPr/>
          </p:nvGrpSpPr>
          <p:grpSpPr>
            <a:xfrm>
              <a:off x="5905698" y="309660"/>
              <a:ext cx="2862123" cy="3119347"/>
              <a:chOff x="6013448" y="-609478"/>
              <a:chExt cx="2862123" cy="3119347"/>
            </a:xfrm>
          </p:grpSpPr>
          <p:sp>
            <p:nvSpPr>
              <p:cNvPr id="469" name="Google Shape;469;p13"/>
              <p:cNvSpPr/>
              <p:nvPr/>
            </p:nvSpPr>
            <p:spPr>
              <a:xfrm>
                <a:off x="6404710" y="-609468"/>
                <a:ext cx="2079600" cy="2118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6104400" y="-561187"/>
                <a:ext cx="2677500" cy="2070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6404710" y="-609478"/>
                <a:ext cx="2079600" cy="2118600"/>
              </a:xfrm>
              <a:prstGeom prst="rect">
                <a:avLst/>
              </a:prstGeom>
              <a:solidFill>
                <a:srgbClr val="000000">
                  <a:alpha val="62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 rot="-941980" flipH="1">
                <a:off x="8605375" y="-561105"/>
                <a:ext cx="57651" cy="1192484"/>
              </a:xfrm>
              <a:prstGeom prst="rect">
                <a:avLst/>
              </a:prstGeom>
              <a:gradFill>
                <a:gsLst>
                  <a:gs pos="0">
                    <a:srgbClr val="CCCCCC"/>
                  </a:gs>
                  <a:gs pos="13000">
                    <a:srgbClr val="F3F3F3"/>
                  </a:gs>
                  <a:gs pos="25000">
                    <a:srgbClr val="666666"/>
                  </a:gs>
                  <a:gs pos="76000">
                    <a:srgbClr val="B7B7B7"/>
                  </a:gs>
                  <a:gs pos="100000">
                    <a:srgbClr val="F3F3F3"/>
                  </a:gs>
                </a:gsLst>
                <a:lin ang="10800025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 rot="941980">
                <a:off x="6226024" y="-561105"/>
                <a:ext cx="57651" cy="1192484"/>
              </a:xfrm>
              <a:prstGeom prst="rect">
                <a:avLst/>
              </a:prstGeom>
              <a:gradFill>
                <a:gsLst>
                  <a:gs pos="0">
                    <a:srgbClr val="CCCCCC"/>
                  </a:gs>
                  <a:gs pos="13000">
                    <a:srgbClr val="F3F3F3"/>
                  </a:gs>
                  <a:gs pos="25000">
                    <a:srgbClr val="666666"/>
                  </a:gs>
                  <a:gs pos="76000">
                    <a:srgbClr val="B7B7B7"/>
                  </a:gs>
                  <a:gs pos="100000">
                    <a:srgbClr val="F3F3F3"/>
                  </a:gs>
                </a:gsLst>
                <a:lin ang="10800025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4" name="Google Shape;474;p13"/>
              <p:cNvGrpSpPr/>
              <p:nvPr/>
            </p:nvGrpSpPr>
            <p:grpSpPr>
              <a:xfrm>
                <a:off x="6260603" y="-479788"/>
                <a:ext cx="2367258" cy="1888727"/>
                <a:chOff x="5316462" y="1249729"/>
                <a:chExt cx="4187614" cy="3341106"/>
              </a:xfrm>
            </p:grpSpPr>
            <p:grpSp>
              <p:nvGrpSpPr>
                <p:cNvPr id="475" name="Google Shape;475;p13"/>
                <p:cNvGrpSpPr/>
                <p:nvPr/>
              </p:nvGrpSpPr>
              <p:grpSpPr>
                <a:xfrm>
                  <a:off x="5316462" y="1249729"/>
                  <a:ext cx="4187614" cy="3341106"/>
                  <a:chOff x="9966185" y="1046635"/>
                  <a:chExt cx="1828812" cy="1371554"/>
                </a:xfrm>
              </p:grpSpPr>
              <p:sp>
                <p:nvSpPr>
                  <p:cNvPr id="476" name="Google Shape;476;p13"/>
                  <p:cNvSpPr/>
                  <p:nvPr/>
                </p:nvSpPr>
                <p:spPr>
                  <a:xfrm>
                    <a:off x="9966185" y="1046635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1401744" y="0"/>
                        </a:moveTo>
                        <a:lnTo>
                          <a:pt x="1798659" y="0"/>
                        </a:lnTo>
                        <a:cubicBezTo>
                          <a:pt x="1815307" y="0"/>
                          <a:pt x="1828803" y="13496"/>
                          <a:pt x="1828803" y="30144"/>
                        </a:cubicBezTo>
                        <a:lnTo>
                          <a:pt x="1828803" y="161540"/>
                        </a:lnTo>
                        <a:lnTo>
                          <a:pt x="1828812" y="161584"/>
                        </a:ln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1371600" y="74416"/>
                        </a:lnTo>
                        <a:lnTo>
                          <a:pt x="1371600" y="30144"/>
                        </a:lnTo>
                        <a:cubicBezTo>
                          <a:pt x="1371600" y="13496"/>
                          <a:pt x="1385096" y="0"/>
                          <a:pt x="140174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477" name="Google Shape;477;p13"/>
                  <p:cNvSpPr/>
                  <p:nvPr/>
                </p:nvSpPr>
                <p:spPr>
                  <a:xfrm>
                    <a:off x="9966188" y="1171825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78" name="Google Shape;478;p13"/>
                <p:cNvSpPr/>
                <p:nvPr/>
              </p:nvSpPr>
              <p:spPr>
                <a:xfrm>
                  <a:off x="8576502" y="1306992"/>
                  <a:ext cx="8523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H</a:t>
                  </a:r>
                  <a:endParaRPr sz="5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479" name="Google Shape;479;p13"/>
              <p:cNvGrpSpPr/>
              <p:nvPr/>
            </p:nvGrpSpPr>
            <p:grpSpPr>
              <a:xfrm>
                <a:off x="6235371" y="-242655"/>
                <a:ext cx="2417721" cy="1888727"/>
                <a:chOff x="5317248" y="1635653"/>
                <a:chExt cx="4276882" cy="3341106"/>
              </a:xfrm>
            </p:grpSpPr>
            <p:grpSp>
              <p:nvGrpSpPr>
                <p:cNvPr id="480" name="Google Shape;480;p13"/>
                <p:cNvGrpSpPr/>
                <p:nvPr/>
              </p:nvGrpSpPr>
              <p:grpSpPr>
                <a:xfrm>
                  <a:off x="5317248" y="1635653"/>
                  <a:ext cx="4276882" cy="3341106"/>
                  <a:chOff x="8307450" y="1713560"/>
                  <a:chExt cx="1828821" cy="1371554"/>
                </a:xfrm>
              </p:grpSpPr>
              <p:sp>
                <p:nvSpPr>
                  <p:cNvPr id="481" name="Google Shape;481;p13"/>
                  <p:cNvSpPr/>
                  <p:nvPr/>
                </p:nvSpPr>
                <p:spPr>
                  <a:xfrm>
                    <a:off x="8307459" y="1713560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944544" y="0"/>
                        </a:moveTo>
                        <a:lnTo>
                          <a:pt x="1341459" y="0"/>
                        </a:lnTo>
                        <a:cubicBezTo>
                          <a:pt x="1358107" y="0"/>
                          <a:pt x="1371603" y="13496"/>
                          <a:pt x="1371603" y="30144"/>
                        </a:cubicBezTo>
                        <a:lnTo>
                          <a:pt x="13716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914400" y="74416"/>
                        </a:lnTo>
                        <a:lnTo>
                          <a:pt x="914400" y="30144"/>
                        </a:lnTo>
                        <a:cubicBezTo>
                          <a:pt x="914400" y="13496"/>
                          <a:pt x="927896" y="0"/>
                          <a:pt x="94454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13"/>
                  <p:cNvSpPr/>
                  <p:nvPr/>
                </p:nvSpPr>
                <p:spPr>
                  <a:xfrm>
                    <a:off x="8307450" y="182840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3" name="Google Shape;483;p13"/>
                <p:cNvSpPr/>
                <p:nvPr/>
              </p:nvSpPr>
              <p:spPr>
                <a:xfrm>
                  <a:off x="7544153" y="1683517"/>
                  <a:ext cx="8706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G</a:t>
                  </a:r>
                  <a:endParaRPr sz="6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484" name="Google Shape;484;p13"/>
              <p:cNvGrpSpPr/>
              <p:nvPr/>
            </p:nvGrpSpPr>
            <p:grpSpPr>
              <a:xfrm>
                <a:off x="6210198" y="-5523"/>
                <a:ext cx="2468067" cy="1888742"/>
                <a:chOff x="5316772" y="2099504"/>
                <a:chExt cx="4365942" cy="3341132"/>
              </a:xfrm>
            </p:grpSpPr>
            <p:grpSp>
              <p:nvGrpSpPr>
                <p:cNvPr id="485" name="Google Shape;485;p13"/>
                <p:cNvGrpSpPr/>
                <p:nvPr/>
              </p:nvGrpSpPr>
              <p:grpSpPr>
                <a:xfrm>
                  <a:off x="5316772" y="2099504"/>
                  <a:ext cx="4365942" cy="3341132"/>
                  <a:chOff x="7962968" y="185475"/>
                  <a:chExt cx="1828820" cy="1371565"/>
                </a:xfrm>
              </p:grpSpPr>
              <p:sp>
                <p:nvSpPr>
                  <p:cNvPr id="486" name="Google Shape;486;p13"/>
                  <p:cNvSpPr/>
                  <p:nvPr/>
                </p:nvSpPr>
                <p:spPr>
                  <a:xfrm>
                    <a:off x="7962976" y="185475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487344" y="0"/>
                        </a:moveTo>
                        <a:lnTo>
                          <a:pt x="884259" y="0"/>
                        </a:lnTo>
                        <a:cubicBezTo>
                          <a:pt x="900907" y="0"/>
                          <a:pt x="914403" y="13496"/>
                          <a:pt x="914403" y="30144"/>
                        </a:cubicBezTo>
                        <a:lnTo>
                          <a:pt x="9144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457200" y="74416"/>
                        </a:lnTo>
                        <a:lnTo>
                          <a:pt x="457200" y="30144"/>
                        </a:lnTo>
                        <a:cubicBezTo>
                          <a:pt x="457200" y="13496"/>
                          <a:pt x="470696" y="0"/>
                          <a:pt x="48734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487" name="Google Shape;487;p13"/>
                  <p:cNvSpPr/>
                  <p:nvPr/>
                </p:nvSpPr>
                <p:spPr>
                  <a:xfrm>
                    <a:off x="7962968" y="31294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8" name="Google Shape;488;p13"/>
                <p:cNvSpPr/>
                <p:nvPr/>
              </p:nvSpPr>
              <p:spPr>
                <a:xfrm>
                  <a:off x="6503459" y="2131298"/>
                  <a:ext cx="8886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F</a:t>
                  </a:r>
                  <a:endParaRPr sz="6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489" name="Google Shape;489;p13"/>
              <p:cNvGrpSpPr/>
              <p:nvPr/>
            </p:nvGrpSpPr>
            <p:grpSpPr>
              <a:xfrm>
                <a:off x="6180609" y="231625"/>
                <a:ext cx="2527246" cy="1888727"/>
                <a:chOff x="5309438" y="2660600"/>
                <a:chExt cx="4470628" cy="3341106"/>
              </a:xfrm>
            </p:grpSpPr>
            <p:grpSp>
              <p:nvGrpSpPr>
                <p:cNvPr id="490" name="Google Shape;490;p13"/>
                <p:cNvGrpSpPr/>
                <p:nvPr/>
              </p:nvGrpSpPr>
              <p:grpSpPr>
                <a:xfrm>
                  <a:off x="5309438" y="2660600"/>
                  <a:ext cx="4470628" cy="3341106"/>
                  <a:chOff x="9169225" y="3147610"/>
                  <a:chExt cx="1835233" cy="1371554"/>
                </a:xfrm>
              </p:grpSpPr>
              <p:sp>
                <p:nvSpPr>
                  <p:cNvPr id="491" name="Google Shape;491;p13"/>
                  <p:cNvSpPr/>
                  <p:nvPr/>
                </p:nvSpPr>
                <p:spPr>
                  <a:xfrm>
                    <a:off x="9175646" y="3147610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30144" y="0"/>
                        </a:moveTo>
                        <a:lnTo>
                          <a:pt x="427059" y="0"/>
                        </a:lnTo>
                        <a:cubicBezTo>
                          <a:pt x="443707" y="0"/>
                          <a:pt x="457203" y="13496"/>
                          <a:pt x="457203" y="30144"/>
                        </a:cubicBezTo>
                        <a:lnTo>
                          <a:pt x="4572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369802"/>
                        </a:lnTo>
                        <a:lnTo>
                          <a:pt x="0" y="161584"/>
                        </a:lnTo>
                        <a:lnTo>
                          <a:pt x="0" y="30144"/>
                        </a:lnTo>
                        <a:cubicBezTo>
                          <a:pt x="0" y="13496"/>
                          <a:pt x="13496" y="0"/>
                          <a:pt x="301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92;p13"/>
                  <p:cNvSpPr/>
                  <p:nvPr/>
                </p:nvSpPr>
                <p:spPr>
                  <a:xfrm>
                    <a:off x="9169225" y="327495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3" name="Google Shape;493;p13"/>
                <p:cNvSpPr/>
                <p:nvPr/>
              </p:nvSpPr>
              <p:spPr>
                <a:xfrm>
                  <a:off x="5446123" y="2704904"/>
                  <a:ext cx="9063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E</a:t>
                  </a:r>
                  <a:endParaRPr sz="6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494" name="Google Shape;494;p13"/>
              <p:cNvGrpSpPr/>
              <p:nvPr/>
            </p:nvGrpSpPr>
            <p:grpSpPr>
              <a:xfrm>
                <a:off x="6013448" y="528782"/>
                <a:ext cx="2862123" cy="1981087"/>
                <a:chOff x="8489583" y="1484330"/>
                <a:chExt cx="2078370" cy="1438593"/>
              </a:xfrm>
            </p:grpSpPr>
            <p:grpSp>
              <p:nvGrpSpPr>
                <p:cNvPr id="495" name="Google Shape;495;p13"/>
                <p:cNvGrpSpPr/>
                <p:nvPr/>
              </p:nvGrpSpPr>
              <p:grpSpPr>
                <a:xfrm>
                  <a:off x="8489583" y="1484330"/>
                  <a:ext cx="2078370" cy="1438593"/>
                  <a:chOff x="3122850" y="739650"/>
                  <a:chExt cx="1910442" cy="1322358"/>
                </a:xfrm>
              </p:grpSpPr>
              <p:sp>
                <p:nvSpPr>
                  <p:cNvPr id="496" name="Google Shape;496;p13"/>
                  <p:cNvSpPr/>
                  <p:nvPr/>
                </p:nvSpPr>
                <p:spPr>
                  <a:xfrm>
                    <a:off x="3122850" y="739650"/>
                    <a:ext cx="1896900" cy="1312200"/>
                  </a:xfrm>
                  <a:prstGeom prst="rect">
                    <a:avLst/>
                  </a:prstGeom>
                  <a:solidFill>
                    <a:schemeClr val="dk2"/>
                  </a:solidFill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13"/>
                  <p:cNvSpPr/>
                  <p:nvPr/>
                </p:nvSpPr>
                <p:spPr>
                  <a:xfrm>
                    <a:off x="3136392" y="749808"/>
                    <a:ext cx="1896900" cy="1312200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  <a:effectLst>
                    <a:outerShdw blurRad="171450" dist="95250" dir="5160000" algn="bl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8" name="Google Shape;498;p13"/>
                <p:cNvSpPr/>
                <p:nvPr/>
              </p:nvSpPr>
              <p:spPr>
                <a:xfrm>
                  <a:off x="9161175" y="2453985"/>
                  <a:ext cx="735000" cy="1038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CCCCC"/>
                    </a:gs>
                    <a:gs pos="13000">
                      <a:srgbClr val="F3F3F3"/>
                    </a:gs>
                    <a:gs pos="25000">
                      <a:srgbClr val="666666"/>
                    </a:gs>
                    <a:gs pos="76000">
                      <a:srgbClr val="B7B7B7"/>
                    </a:gs>
                    <a:gs pos="100000">
                      <a:srgbClr val="F3F3F3"/>
                    </a:gs>
                  </a:gsLst>
                  <a:lin ang="10800025" scaled="0"/>
                </a:gra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3"/>
                <p:cNvSpPr/>
                <p:nvPr/>
              </p:nvSpPr>
              <p:spPr>
                <a:xfrm>
                  <a:off x="9021323" y="1724913"/>
                  <a:ext cx="1014600" cy="3069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666666"/>
                    </a:gs>
                    <a:gs pos="12000">
                      <a:srgbClr val="D9D9D9"/>
                    </a:gs>
                    <a:gs pos="25000">
                      <a:srgbClr val="666666"/>
                    </a:gs>
                    <a:gs pos="55000">
                      <a:srgbClr val="B7B7B7"/>
                    </a:gs>
                    <a:gs pos="69000">
                      <a:srgbClr val="D9D9D9"/>
                    </a:gs>
                    <a:gs pos="82000">
                      <a:srgbClr val="999999"/>
                    </a:gs>
                    <a:gs pos="100000">
                      <a:srgbClr val="666666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3"/>
                <p:cNvSpPr/>
                <p:nvPr/>
              </p:nvSpPr>
              <p:spPr>
                <a:xfrm>
                  <a:off x="9060162" y="1760225"/>
                  <a:ext cx="936900" cy="236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TUESDAY</a:t>
                  </a:r>
                  <a:endParaRPr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</p:grpSp>
        <p:sp>
          <p:nvSpPr>
            <p:cNvPr id="501" name="Google Shape;501;p13"/>
            <p:cNvSpPr/>
            <p:nvPr/>
          </p:nvSpPr>
          <p:spPr>
            <a:xfrm>
              <a:off x="5924063" y="309650"/>
              <a:ext cx="2825400" cy="720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13">
            <a:hlinkClick r:id="rId2" action="ppaction://hlinksldjump"/>
          </p:cNvPr>
          <p:cNvSpPr/>
          <p:nvPr/>
        </p:nvSpPr>
        <p:spPr>
          <a:xfrm>
            <a:off x="384625" y="3495700"/>
            <a:ext cx="27864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3">
            <a:hlinkClick r:id="rId2" action="ppaction://hlinksldjump"/>
          </p:cNvPr>
          <p:cNvSpPr/>
          <p:nvPr/>
        </p:nvSpPr>
        <p:spPr>
          <a:xfrm>
            <a:off x="384625" y="3495700"/>
            <a:ext cx="27864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3">
            <a:hlinkClick r:id="" action="ppaction://noaction"/>
          </p:cNvPr>
          <p:cNvSpPr/>
          <p:nvPr/>
        </p:nvSpPr>
        <p:spPr>
          <a:xfrm>
            <a:off x="2360350" y="2496450"/>
            <a:ext cx="6582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3">
            <a:hlinkClick r:id="" action="ppaction://noaction"/>
          </p:cNvPr>
          <p:cNvSpPr/>
          <p:nvPr/>
        </p:nvSpPr>
        <p:spPr>
          <a:xfrm>
            <a:off x="1674550" y="2725050"/>
            <a:ext cx="6582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3">
            <a:hlinkClick r:id="" action="ppaction://noaction"/>
          </p:cNvPr>
          <p:cNvSpPr/>
          <p:nvPr/>
        </p:nvSpPr>
        <p:spPr>
          <a:xfrm>
            <a:off x="1064950" y="2953650"/>
            <a:ext cx="6582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3">
            <a:hlinkClick r:id="" action="ppaction://noaction"/>
          </p:cNvPr>
          <p:cNvSpPr/>
          <p:nvPr/>
        </p:nvSpPr>
        <p:spPr>
          <a:xfrm>
            <a:off x="531550" y="3182250"/>
            <a:ext cx="6582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3"/>
          <p:cNvSpPr txBox="1">
            <a:spLocks noGrp="1"/>
          </p:cNvSpPr>
          <p:nvPr>
            <p:ph type="title"/>
          </p:nvPr>
        </p:nvSpPr>
        <p:spPr>
          <a:xfrm>
            <a:off x="7443150" y="1276025"/>
            <a:ext cx="3596700" cy="4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13"/>
          <p:cNvSpPr txBox="1">
            <a:spLocks noGrp="1"/>
          </p:cNvSpPr>
          <p:nvPr>
            <p:ph type="body" idx="1"/>
          </p:nvPr>
        </p:nvSpPr>
        <p:spPr>
          <a:xfrm>
            <a:off x="7443150" y="1796472"/>
            <a:ext cx="3596700" cy="205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3">
  <p:cSld name="CUSTOM_14_1_1_1_2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2"/>
          <p:cNvSpPr/>
          <p:nvPr/>
        </p:nvSpPr>
        <p:spPr>
          <a:xfrm>
            <a:off x="316250" y="4416475"/>
            <a:ext cx="2862000" cy="20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22"/>
          <p:cNvGrpSpPr/>
          <p:nvPr/>
        </p:nvGrpSpPr>
        <p:grpSpPr>
          <a:xfrm>
            <a:off x="325848" y="4424450"/>
            <a:ext cx="2862123" cy="3119357"/>
            <a:chOff x="5905698" y="309650"/>
            <a:chExt cx="2862123" cy="3119357"/>
          </a:xfrm>
        </p:grpSpPr>
        <p:grpSp>
          <p:nvGrpSpPr>
            <p:cNvPr id="870" name="Google Shape;870;p22"/>
            <p:cNvGrpSpPr/>
            <p:nvPr/>
          </p:nvGrpSpPr>
          <p:grpSpPr>
            <a:xfrm>
              <a:off x="5905698" y="309660"/>
              <a:ext cx="2862123" cy="3119347"/>
              <a:chOff x="6013448" y="-609478"/>
              <a:chExt cx="2862123" cy="3119347"/>
            </a:xfrm>
          </p:grpSpPr>
          <p:sp>
            <p:nvSpPr>
              <p:cNvPr id="871" name="Google Shape;871;p22"/>
              <p:cNvSpPr/>
              <p:nvPr/>
            </p:nvSpPr>
            <p:spPr>
              <a:xfrm>
                <a:off x="6404710" y="-609468"/>
                <a:ext cx="2079600" cy="2118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6104400" y="-561187"/>
                <a:ext cx="2677500" cy="2070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6404710" y="-609478"/>
                <a:ext cx="2079600" cy="2118600"/>
              </a:xfrm>
              <a:prstGeom prst="rect">
                <a:avLst/>
              </a:prstGeom>
              <a:solidFill>
                <a:srgbClr val="000000">
                  <a:alpha val="62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 rot="-941980" flipH="1">
                <a:off x="8605375" y="-561105"/>
                <a:ext cx="57651" cy="1192484"/>
              </a:xfrm>
              <a:prstGeom prst="rect">
                <a:avLst/>
              </a:prstGeom>
              <a:gradFill>
                <a:gsLst>
                  <a:gs pos="0">
                    <a:srgbClr val="CCCCCC"/>
                  </a:gs>
                  <a:gs pos="13000">
                    <a:srgbClr val="F3F3F3"/>
                  </a:gs>
                  <a:gs pos="25000">
                    <a:srgbClr val="666666"/>
                  </a:gs>
                  <a:gs pos="76000">
                    <a:srgbClr val="B7B7B7"/>
                  </a:gs>
                  <a:gs pos="100000">
                    <a:srgbClr val="F3F3F3"/>
                  </a:gs>
                </a:gsLst>
                <a:lin ang="10800025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 rot="941980">
                <a:off x="6226024" y="-561105"/>
                <a:ext cx="57651" cy="1192484"/>
              </a:xfrm>
              <a:prstGeom prst="rect">
                <a:avLst/>
              </a:prstGeom>
              <a:gradFill>
                <a:gsLst>
                  <a:gs pos="0">
                    <a:srgbClr val="CCCCCC"/>
                  </a:gs>
                  <a:gs pos="13000">
                    <a:srgbClr val="F3F3F3"/>
                  </a:gs>
                  <a:gs pos="25000">
                    <a:srgbClr val="666666"/>
                  </a:gs>
                  <a:gs pos="76000">
                    <a:srgbClr val="B7B7B7"/>
                  </a:gs>
                  <a:gs pos="100000">
                    <a:srgbClr val="F3F3F3"/>
                  </a:gs>
                </a:gsLst>
                <a:lin ang="10800025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6" name="Google Shape;876;p22"/>
              <p:cNvGrpSpPr/>
              <p:nvPr/>
            </p:nvGrpSpPr>
            <p:grpSpPr>
              <a:xfrm>
                <a:off x="6260603" y="-479788"/>
                <a:ext cx="2367258" cy="1888727"/>
                <a:chOff x="5316462" y="1249729"/>
                <a:chExt cx="4187614" cy="3341106"/>
              </a:xfrm>
            </p:grpSpPr>
            <p:grpSp>
              <p:nvGrpSpPr>
                <p:cNvPr id="877" name="Google Shape;877;p22"/>
                <p:cNvGrpSpPr/>
                <p:nvPr/>
              </p:nvGrpSpPr>
              <p:grpSpPr>
                <a:xfrm>
                  <a:off x="5316462" y="1249729"/>
                  <a:ext cx="4187614" cy="3341106"/>
                  <a:chOff x="9966185" y="1046635"/>
                  <a:chExt cx="1828812" cy="1371554"/>
                </a:xfrm>
              </p:grpSpPr>
              <p:sp>
                <p:nvSpPr>
                  <p:cNvPr id="878" name="Google Shape;878;p22"/>
                  <p:cNvSpPr/>
                  <p:nvPr/>
                </p:nvSpPr>
                <p:spPr>
                  <a:xfrm>
                    <a:off x="9966185" y="1046635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1401744" y="0"/>
                        </a:moveTo>
                        <a:lnTo>
                          <a:pt x="1798659" y="0"/>
                        </a:lnTo>
                        <a:cubicBezTo>
                          <a:pt x="1815307" y="0"/>
                          <a:pt x="1828803" y="13496"/>
                          <a:pt x="1828803" y="30144"/>
                        </a:cubicBezTo>
                        <a:lnTo>
                          <a:pt x="1828803" y="161540"/>
                        </a:lnTo>
                        <a:lnTo>
                          <a:pt x="1828812" y="161584"/>
                        </a:ln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1371600" y="74416"/>
                        </a:lnTo>
                        <a:lnTo>
                          <a:pt x="1371600" y="30144"/>
                        </a:lnTo>
                        <a:cubicBezTo>
                          <a:pt x="1371600" y="13496"/>
                          <a:pt x="1385096" y="0"/>
                          <a:pt x="140174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879" name="Google Shape;879;p22"/>
                  <p:cNvSpPr/>
                  <p:nvPr/>
                </p:nvSpPr>
                <p:spPr>
                  <a:xfrm>
                    <a:off x="9966188" y="1171825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80" name="Google Shape;880;p22"/>
                <p:cNvSpPr/>
                <p:nvPr/>
              </p:nvSpPr>
              <p:spPr>
                <a:xfrm>
                  <a:off x="8576502" y="1306992"/>
                  <a:ext cx="8523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L</a:t>
                  </a:r>
                  <a:endParaRPr sz="5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881" name="Google Shape;881;p22"/>
              <p:cNvGrpSpPr/>
              <p:nvPr/>
            </p:nvGrpSpPr>
            <p:grpSpPr>
              <a:xfrm>
                <a:off x="6235371" y="-242655"/>
                <a:ext cx="2417721" cy="1888727"/>
                <a:chOff x="5317248" y="1635653"/>
                <a:chExt cx="4276882" cy="3341106"/>
              </a:xfrm>
            </p:grpSpPr>
            <p:grpSp>
              <p:nvGrpSpPr>
                <p:cNvPr id="882" name="Google Shape;882;p22"/>
                <p:cNvGrpSpPr/>
                <p:nvPr/>
              </p:nvGrpSpPr>
              <p:grpSpPr>
                <a:xfrm>
                  <a:off x="5317248" y="1635653"/>
                  <a:ext cx="4276882" cy="3341106"/>
                  <a:chOff x="8307450" y="1713560"/>
                  <a:chExt cx="1828821" cy="1371554"/>
                </a:xfrm>
              </p:grpSpPr>
              <p:sp>
                <p:nvSpPr>
                  <p:cNvPr id="883" name="Google Shape;883;p22"/>
                  <p:cNvSpPr/>
                  <p:nvPr/>
                </p:nvSpPr>
                <p:spPr>
                  <a:xfrm>
                    <a:off x="8307459" y="1713560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944544" y="0"/>
                        </a:moveTo>
                        <a:lnTo>
                          <a:pt x="1341459" y="0"/>
                        </a:lnTo>
                        <a:cubicBezTo>
                          <a:pt x="1358107" y="0"/>
                          <a:pt x="1371603" y="13496"/>
                          <a:pt x="1371603" y="30144"/>
                        </a:cubicBezTo>
                        <a:lnTo>
                          <a:pt x="13716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914400" y="74416"/>
                        </a:lnTo>
                        <a:lnTo>
                          <a:pt x="914400" y="30144"/>
                        </a:lnTo>
                        <a:cubicBezTo>
                          <a:pt x="914400" y="13496"/>
                          <a:pt x="927896" y="0"/>
                          <a:pt x="94454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884" name="Google Shape;884;p22"/>
                  <p:cNvSpPr/>
                  <p:nvPr/>
                </p:nvSpPr>
                <p:spPr>
                  <a:xfrm>
                    <a:off x="8307450" y="182840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85" name="Google Shape;885;p22"/>
                <p:cNvSpPr/>
                <p:nvPr/>
              </p:nvSpPr>
              <p:spPr>
                <a:xfrm>
                  <a:off x="7544153" y="1683517"/>
                  <a:ext cx="8706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K</a:t>
                  </a:r>
                  <a:endParaRPr sz="5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886" name="Google Shape;886;p22"/>
              <p:cNvGrpSpPr/>
              <p:nvPr/>
            </p:nvGrpSpPr>
            <p:grpSpPr>
              <a:xfrm>
                <a:off x="6210198" y="-5523"/>
                <a:ext cx="2468067" cy="1888742"/>
                <a:chOff x="5316772" y="2099504"/>
                <a:chExt cx="4365942" cy="3341132"/>
              </a:xfrm>
            </p:grpSpPr>
            <p:grpSp>
              <p:nvGrpSpPr>
                <p:cNvPr id="887" name="Google Shape;887;p22"/>
                <p:cNvGrpSpPr/>
                <p:nvPr/>
              </p:nvGrpSpPr>
              <p:grpSpPr>
                <a:xfrm>
                  <a:off x="5316772" y="2099504"/>
                  <a:ext cx="4365942" cy="3341132"/>
                  <a:chOff x="7962968" y="185475"/>
                  <a:chExt cx="1828820" cy="1371565"/>
                </a:xfrm>
              </p:grpSpPr>
              <p:sp>
                <p:nvSpPr>
                  <p:cNvPr id="888" name="Google Shape;888;p22"/>
                  <p:cNvSpPr/>
                  <p:nvPr/>
                </p:nvSpPr>
                <p:spPr>
                  <a:xfrm>
                    <a:off x="7962976" y="185475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487344" y="0"/>
                        </a:moveTo>
                        <a:lnTo>
                          <a:pt x="884259" y="0"/>
                        </a:lnTo>
                        <a:cubicBezTo>
                          <a:pt x="900907" y="0"/>
                          <a:pt x="914403" y="13496"/>
                          <a:pt x="914403" y="30144"/>
                        </a:cubicBezTo>
                        <a:lnTo>
                          <a:pt x="9144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457200" y="74416"/>
                        </a:lnTo>
                        <a:lnTo>
                          <a:pt x="457200" y="30144"/>
                        </a:lnTo>
                        <a:cubicBezTo>
                          <a:pt x="457200" y="13496"/>
                          <a:pt x="470696" y="0"/>
                          <a:pt x="48734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889" name="Google Shape;889;p22"/>
                  <p:cNvSpPr/>
                  <p:nvPr/>
                </p:nvSpPr>
                <p:spPr>
                  <a:xfrm>
                    <a:off x="7962968" y="31294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90" name="Google Shape;890;p22"/>
                <p:cNvSpPr/>
                <p:nvPr/>
              </p:nvSpPr>
              <p:spPr>
                <a:xfrm>
                  <a:off x="6503459" y="2131298"/>
                  <a:ext cx="8886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J</a:t>
                  </a:r>
                  <a:endParaRPr sz="2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891" name="Google Shape;891;p22"/>
              <p:cNvGrpSpPr/>
              <p:nvPr/>
            </p:nvGrpSpPr>
            <p:grpSpPr>
              <a:xfrm>
                <a:off x="6180609" y="231625"/>
                <a:ext cx="2527246" cy="1888727"/>
                <a:chOff x="5309438" y="2660600"/>
                <a:chExt cx="4470628" cy="3341106"/>
              </a:xfrm>
            </p:grpSpPr>
            <p:grpSp>
              <p:nvGrpSpPr>
                <p:cNvPr id="892" name="Google Shape;892;p22"/>
                <p:cNvGrpSpPr/>
                <p:nvPr/>
              </p:nvGrpSpPr>
              <p:grpSpPr>
                <a:xfrm>
                  <a:off x="5309438" y="2660600"/>
                  <a:ext cx="4470628" cy="3341106"/>
                  <a:chOff x="9169225" y="3147610"/>
                  <a:chExt cx="1835233" cy="1371554"/>
                </a:xfrm>
              </p:grpSpPr>
              <p:sp>
                <p:nvSpPr>
                  <p:cNvPr id="893" name="Google Shape;893;p22"/>
                  <p:cNvSpPr/>
                  <p:nvPr/>
                </p:nvSpPr>
                <p:spPr>
                  <a:xfrm>
                    <a:off x="9175646" y="3147610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30144" y="0"/>
                        </a:moveTo>
                        <a:lnTo>
                          <a:pt x="427059" y="0"/>
                        </a:lnTo>
                        <a:cubicBezTo>
                          <a:pt x="443707" y="0"/>
                          <a:pt x="457203" y="13496"/>
                          <a:pt x="457203" y="30144"/>
                        </a:cubicBezTo>
                        <a:lnTo>
                          <a:pt x="4572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369802"/>
                        </a:lnTo>
                        <a:lnTo>
                          <a:pt x="0" y="161584"/>
                        </a:lnTo>
                        <a:lnTo>
                          <a:pt x="0" y="30144"/>
                        </a:lnTo>
                        <a:cubicBezTo>
                          <a:pt x="0" y="13496"/>
                          <a:pt x="13496" y="0"/>
                          <a:pt x="301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894" name="Google Shape;894;p22"/>
                  <p:cNvSpPr/>
                  <p:nvPr/>
                </p:nvSpPr>
                <p:spPr>
                  <a:xfrm>
                    <a:off x="9169225" y="327495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95" name="Google Shape;895;p22"/>
                <p:cNvSpPr/>
                <p:nvPr/>
              </p:nvSpPr>
              <p:spPr>
                <a:xfrm>
                  <a:off x="5446123" y="2704904"/>
                  <a:ext cx="9063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I</a:t>
                  </a:r>
                  <a:endParaRPr sz="6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896" name="Google Shape;896;p22"/>
              <p:cNvGrpSpPr/>
              <p:nvPr/>
            </p:nvGrpSpPr>
            <p:grpSpPr>
              <a:xfrm>
                <a:off x="6013448" y="528782"/>
                <a:ext cx="2862123" cy="1981087"/>
                <a:chOff x="8489583" y="1484330"/>
                <a:chExt cx="2078370" cy="1438593"/>
              </a:xfrm>
            </p:grpSpPr>
            <p:grpSp>
              <p:nvGrpSpPr>
                <p:cNvPr id="897" name="Google Shape;897;p22"/>
                <p:cNvGrpSpPr/>
                <p:nvPr/>
              </p:nvGrpSpPr>
              <p:grpSpPr>
                <a:xfrm>
                  <a:off x="8489583" y="1484330"/>
                  <a:ext cx="2078370" cy="1438593"/>
                  <a:chOff x="3122850" y="739650"/>
                  <a:chExt cx="1910442" cy="1322358"/>
                </a:xfrm>
              </p:grpSpPr>
              <p:sp>
                <p:nvSpPr>
                  <p:cNvPr id="898" name="Google Shape;898;p22"/>
                  <p:cNvSpPr/>
                  <p:nvPr/>
                </p:nvSpPr>
                <p:spPr>
                  <a:xfrm>
                    <a:off x="3122850" y="739650"/>
                    <a:ext cx="1896900" cy="1312200"/>
                  </a:xfrm>
                  <a:prstGeom prst="rect">
                    <a:avLst/>
                  </a:prstGeom>
                  <a:solidFill>
                    <a:schemeClr val="dk2"/>
                  </a:solidFill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9" name="Google Shape;899;p22"/>
                  <p:cNvSpPr/>
                  <p:nvPr/>
                </p:nvSpPr>
                <p:spPr>
                  <a:xfrm>
                    <a:off x="3136392" y="749808"/>
                    <a:ext cx="1896900" cy="1312200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  <a:effectLst>
                    <a:outerShdw blurRad="171450" dist="95250" dir="5160000" algn="bl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0" name="Google Shape;900;p22"/>
                <p:cNvSpPr/>
                <p:nvPr/>
              </p:nvSpPr>
              <p:spPr>
                <a:xfrm>
                  <a:off x="9161175" y="2453985"/>
                  <a:ext cx="735000" cy="1038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CCCCC"/>
                    </a:gs>
                    <a:gs pos="13000">
                      <a:srgbClr val="F3F3F3"/>
                    </a:gs>
                    <a:gs pos="25000">
                      <a:srgbClr val="666666"/>
                    </a:gs>
                    <a:gs pos="76000">
                      <a:srgbClr val="B7B7B7"/>
                    </a:gs>
                    <a:gs pos="100000">
                      <a:srgbClr val="F3F3F3"/>
                    </a:gs>
                  </a:gsLst>
                  <a:lin ang="10800025" scaled="0"/>
                </a:gra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22"/>
                <p:cNvSpPr/>
                <p:nvPr/>
              </p:nvSpPr>
              <p:spPr>
                <a:xfrm>
                  <a:off x="9021323" y="1724913"/>
                  <a:ext cx="1014600" cy="3069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666666"/>
                    </a:gs>
                    <a:gs pos="12000">
                      <a:srgbClr val="D9D9D9"/>
                    </a:gs>
                    <a:gs pos="25000">
                      <a:srgbClr val="666666"/>
                    </a:gs>
                    <a:gs pos="55000">
                      <a:srgbClr val="B7B7B7"/>
                    </a:gs>
                    <a:gs pos="69000">
                      <a:srgbClr val="D9D9D9"/>
                    </a:gs>
                    <a:gs pos="82000">
                      <a:srgbClr val="999999"/>
                    </a:gs>
                    <a:gs pos="100000">
                      <a:srgbClr val="666666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22"/>
                <p:cNvSpPr/>
                <p:nvPr/>
              </p:nvSpPr>
              <p:spPr>
                <a:xfrm>
                  <a:off x="9060162" y="1760225"/>
                  <a:ext cx="936900" cy="236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WEDNESDAY</a:t>
                  </a:r>
                  <a:endParaRPr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</p:grpSp>
        <p:sp>
          <p:nvSpPr>
            <p:cNvPr id="903" name="Google Shape;903;p22"/>
            <p:cNvSpPr/>
            <p:nvPr/>
          </p:nvSpPr>
          <p:spPr>
            <a:xfrm>
              <a:off x="5924063" y="309650"/>
              <a:ext cx="2825400" cy="720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22">
            <a:hlinkClick r:id="rId2" action="ppaction://hlinksldjump"/>
          </p:cNvPr>
          <p:cNvSpPr/>
          <p:nvPr/>
        </p:nvSpPr>
        <p:spPr>
          <a:xfrm>
            <a:off x="384625" y="5553100"/>
            <a:ext cx="27864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2">
            <a:hlinkClick r:id="" action="ppaction://noaction"/>
          </p:cNvPr>
          <p:cNvSpPr/>
          <p:nvPr/>
        </p:nvSpPr>
        <p:spPr>
          <a:xfrm>
            <a:off x="2360350" y="4553850"/>
            <a:ext cx="6582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2">
            <a:hlinkClick r:id="" action="ppaction://noaction"/>
          </p:cNvPr>
          <p:cNvSpPr/>
          <p:nvPr/>
        </p:nvSpPr>
        <p:spPr>
          <a:xfrm>
            <a:off x="1674550" y="4782450"/>
            <a:ext cx="6582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2">
            <a:hlinkClick r:id="" action="ppaction://noaction"/>
          </p:cNvPr>
          <p:cNvSpPr/>
          <p:nvPr/>
        </p:nvSpPr>
        <p:spPr>
          <a:xfrm>
            <a:off x="1064950" y="5011050"/>
            <a:ext cx="6582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2">
            <a:hlinkClick r:id="" action="ppaction://noaction"/>
          </p:cNvPr>
          <p:cNvSpPr/>
          <p:nvPr/>
        </p:nvSpPr>
        <p:spPr>
          <a:xfrm>
            <a:off x="531550" y="5239650"/>
            <a:ext cx="6582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2"/>
          <p:cNvSpPr txBox="1">
            <a:spLocks noGrp="1"/>
          </p:cNvSpPr>
          <p:nvPr>
            <p:ph type="title"/>
          </p:nvPr>
        </p:nvSpPr>
        <p:spPr>
          <a:xfrm>
            <a:off x="7443150" y="1276025"/>
            <a:ext cx="3596700" cy="4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0" name="Google Shape;910;p22"/>
          <p:cNvSpPr txBox="1">
            <a:spLocks noGrp="1"/>
          </p:cNvSpPr>
          <p:nvPr>
            <p:ph type="body" idx="1"/>
          </p:nvPr>
        </p:nvSpPr>
        <p:spPr>
          <a:xfrm>
            <a:off x="7443150" y="1796472"/>
            <a:ext cx="3596700" cy="205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4">
  <p:cSld name="CUSTOM_14_1_1_1_2_1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1"/>
          <p:cNvSpPr/>
          <p:nvPr/>
        </p:nvSpPr>
        <p:spPr>
          <a:xfrm>
            <a:off x="3358275" y="2376525"/>
            <a:ext cx="2862000" cy="20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1" name="Google Shape;1261;p31"/>
          <p:cNvGrpSpPr/>
          <p:nvPr/>
        </p:nvGrpSpPr>
        <p:grpSpPr>
          <a:xfrm>
            <a:off x="3367873" y="2384500"/>
            <a:ext cx="2862123" cy="3119357"/>
            <a:chOff x="5905698" y="309650"/>
            <a:chExt cx="2862123" cy="3119357"/>
          </a:xfrm>
        </p:grpSpPr>
        <p:grpSp>
          <p:nvGrpSpPr>
            <p:cNvPr id="1262" name="Google Shape;1262;p31"/>
            <p:cNvGrpSpPr/>
            <p:nvPr/>
          </p:nvGrpSpPr>
          <p:grpSpPr>
            <a:xfrm>
              <a:off x="5905698" y="309660"/>
              <a:ext cx="2862123" cy="3119347"/>
              <a:chOff x="6013448" y="-609478"/>
              <a:chExt cx="2862123" cy="3119347"/>
            </a:xfrm>
          </p:grpSpPr>
          <p:sp>
            <p:nvSpPr>
              <p:cNvPr id="1263" name="Google Shape;1263;p31"/>
              <p:cNvSpPr/>
              <p:nvPr/>
            </p:nvSpPr>
            <p:spPr>
              <a:xfrm>
                <a:off x="6404710" y="-609468"/>
                <a:ext cx="2079600" cy="2118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6104400" y="-561187"/>
                <a:ext cx="2677500" cy="2070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6404710" y="-609478"/>
                <a:ext cx="2079600" cy="2118600"/>
              </a:xfrm>
              <a:prstGeom prst="rect">
                <a:avLst/>
              </a:prstGeom>
              <a:solidFill>
                <a:srgbClr val="000000">
                  <a:alpha val="62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1"/>
              <p:cNvSpPr/>
              <p:nvPr/>
            </p:nvSpPr>
            <p:spPr>
              <a:xfrm rot="-941980" flipH="1">
                <a:off x="8605375" y="-561105"/>
                <a:ext cx="57651" cy="1192484"/>
              </a:xfrm>
              <a:prstGeom prst="rect">
                <a:avLst/>
              </a:prstGeom>
              <a:gradFill>
                <a:gsLst>
                  <a:gs pos="0">
                    <a:srgbClr val="CCCCCC"/>
                  </a:gs>
                  <a:gs pos="13000">
                    <a:srgbClr val="F3F3F3"/>
                  </a:gs>
                  <a:gs pos="25000">
                    <a:srgbClr val="666666"/>
                  </a:gs>
                  <a:gs pos="76000">
                    <a:srgbClr val="B7B7B7"/>
                  </a:gs>
                  <a:gs pos="100000">
                    <a:srgbClr val="F3F3F3"/>
                  </a:gs>
                </a:gsLst>
                <a:lin ang="10800025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1"/>
              <p:cNvSpPr/>
              <p:nvPr/>
            </p:nvSpPr>
            <p:spPr>
              <a:xfrm rot="941980">
                <a:off x="6226024" y="-561105"/>
                <a:ext cx="57651" cy="1192484"/>
              </a:xfrm>
              <a:prstGeom prst="rect">
                <a:avLst/>
              </a:prstGeom>
              <a:gradFill>
                <a:gsLst>
                  <a:gs pos="0">
                    <a:srgbClr val="CCCCCC"/>
                  </a:gs>
                  <a:gs pos="13000">
                    <a:srgbClr val="F3F3F3"/>
                  </a:gs>
                  <a:gs pos="25000">
                    <a:srgbClr val="666666"/>
                  </a:gs>
                  <a:gs pos="76000">
                    <a:srgbClr val="B7B7B7"/>
                  </a:gs>
                  <a:gs pos="100000">
                    <a:srgbClr val="F3F3F3"/>
                  </a:gs>
                </a:gsLst>
                <a:lin ang="10800025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8" name="Google Shape;1268;p31"/>
              <p:cNvGrpSpPr/>
              <p:nvPr/>
            </p:nvGrpSpPr>
            <p:grpSpPr>
              <a:xfrm>
                <a:off x="6260603" y="-479788"/>
                <a:ext cx="2367258" cy="1888727"/>
                <a:chOff x="5316462" y="1249729"/>
                <a:chExt cx="4187614" cy="3341106"/>
              </a:xfrm>
            </p:grpSpPr>
            <p:grpSp>
              <p:nvGrpSpPr>
                <p:cNvPr id="1269" name="Google Shape;1269;p31"/>
                <p:cNvGrpSpPr/>
                <p:nvPr/>
              </p:nvGrpSpPr>
              <p:grpSpPr>
                <a:xfrm>
                  <a:off x="5316462" y="1249729"/>
                  <a:ext cx="4187614" cy="3341106"/>
                  <a:chOff x="9966185" y="1046635"/>
                  <a:chExt cx="1828812" cy="1371554"/>
                </a:xfrm>
              </p:grpSpPr>
              <p:sp>
                <p:nvSpPr>
                  <p:cNvPr id="1270" name="Google Shape;1270;p31"/>
                  <p:cNvSpPr/>
                  <p:nvPr/>
                </p:nvSpPr>
                <p:spPr>
                  <a:xfrm>
                    <a:off x="9966185" y="1046635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1401744" y="0"/>
                        </a:moveTo>
                        <a:lnTo>
                          <a:pt x="1798659" y="0"/>
                        </a:lnTo>
                        <a:cubicBezTo>
                          <a:pt x="1815307" y="0"/>
                          <a:pt x="1828803" y="13496"/>
                          <a:pt x="1828803" y="30144"/>
                        </a:cubicBezTo>
                        <a:lnTo>
                          <a:pt x="1828803" y="161540"/>
                        </a:lnTo>
                        <a:lnTo>
                          <a:pt x="1828812" y="161584"/>
                        </a:ln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1371600" y="74416"/>
                        </a:lnTo>
                        <a:lnTo>
                          <a:pt x="1371600" y="30144"/>
                        </a:lnTo>
                        <a:cubicBezTo>
                          <a:pt x="1371600" y="13496"/>
                          <a:pt x="1385096" y="0"/>
                          <a:pt x="140174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1271" name="Google Shape;1271;p31"/>
                  <p:cNvSpPr/>
                  <p:nvPr/>
                </p:nvSpPr>
                <p:spPr>
                  <a:xfrm>
                    <a:off x="9966188" y="1171825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72" name="Google Shape;1272;p31"/>
                <p:cNvSpPr/>
                <p:nvPr/>
              </p:nvSpPr>
              <p:spPr>
                <a:xfrm>
                  <a:off x="8576502" y="1306992"/>
                  <a:ext cx="8523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P</a:t>
                  </a:r>
                  <a:endParaRPr sz="5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1273" name="Google Shape;1273;p31"/>
              <p:cNvGrpSpPr/>
              <p:nvPr/>
            </p:nvGrpSpPr>
            <p:grpSpPr>
              <a:xfrm>
                <a:off x="6235371" y="-242655"/>
                <a:ext cx="2417721" cy="1888727"/>
                <a:chOff x="5317248" y="1635653"/>
                <a:chExt cx="4276882" cy="3341106"/>
              </a:xfrm>
            </p:grpSpPr>
            <p:grpSp>
              <p:nvGrpSpPr>
                <p:cNvPr id="1274" name="Google Shape;1274;p31"/>
                <p:cNvGrpSpPr/>
                <p:nvPr/>
              </p:nvGrpSpPr>
              <p:grpSpPr>
                <a:xfrm>
                  <a:off x="5317248" y="1635653"/>
                  <a:ext cx="4276882" cy="3341106"/>
                  <a:chOff x="8307450" y="1713560"/>
                  <a:chExt cx="1828821" cy="1371554"/>
                </a:xfrm>
              </p:grpSpPr>
              <p:sp>
                <p:nvSpPr>
                  <p:cNvPr id="1275" name="Google Shape;1275;p31"/>
                  <p:cNvSpPr/>
                  <p:nvPr/>
                </p:nvSpPr>
                <p:spPr>
                  <a:xfrm>
                    <a:off x="8307459" y="1713560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944544" y="0"/>
                        </a:moveTo>
                        <a:lnTo>
                          <a:pt x="1341459" y="0"/>
                        </a:lnTo>
                        <a:cubicBezTo>
                          <a:pt x="1358107" y="0"/>
                          <a:pt x="1371603" y="13496"/>
                          <a:pt x="1371603" y="30144"/>
                        </a:cubicBezTo>
                        <a:lnTo>
                          <a:pt x="13716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914400" y="74416"/>
                        </a:lnTo>
                        <a:lnTo>
                          <a:pt x="914400" y="30144"/>
                        </a:lnTo>
                        <a:cubicBezTo>
                          <a:pt x="914400" y="13496"/>
                          <a:pt x="927896" y="0"/>
                          <a:pt x="94454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1276" name="Google Shape;1276;p31"/>
                  <p:cNvSpPr/>
                  <p:nvPr/>
                </p:nvSpPr>
                <p:spPr>
                  <a:xfrm>
                    <a:off x="8307450" y="182840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77" name="Google Shape;1277;p31"/>
                <p:cNvSpPr/>
                <p:nvPr/>
              </p:nvSpPr>
              <p:spPr>
                <a:xfrm>
                  <a:off x="7544153" y="1683517"/>
                  <a:ext cx="8706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O</a:t>
                  </a:r>
                  <a:endParaRPr sz="5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1278" name="Google Shape;1278;p31"/>
              <p:cNvGrpSpPr/>
              <p:nvPr/>
            </p:nvGrpSpPr>
            <p:grpSpPr>
              <a:xfrm>
                <a:off x="6210198" y="-5523"/>
                <a:ext cx="2468067" cy="1888742"/>
                <a:chOff x="5316772" y="2099504"/>
                <a:chExt cx="4365942" cy="3341132"/>
              </a:xfrm>
            </p:grpSpPr>
            <p:grpSp>
              <p:nvGrpSpPr>
                <p:cNvPr id="1279" name="Google Shape;1279;p31"/>
                <p:cNvGrpSpPr/>
                <p:nvPr/>
              </p:nvGrpSpPr>
              <p:grpSpPr>
                <a:xfrm>
                  <a:off x="5316772" y="2099504"/>
                  <a:ext cx="4365942" cy="3341132"/>
                  <a:chOff x="7962968" y="185475"/>
                  <a:chExt cx="1828820" cy="1371565"/>
                </a:xfrm>
              </p:grpSpPr>
              <p:sp>
                <p:nvSpPr>
                  <p:cNvPr id="1280" name="Google Shape;1280;p31"/>
                  <p:cNvSpPr/>
                  <p:nvPr/>
                </p:nvSpPr>
                <p:spPr>
                  <a:xfrm>
                    <a:off x="7962976" y="185475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487344" y="0"/>
                        </a:moveTo>
                        <a:lnTo>
                          <a:pt x="884259" y="0"/>
                        </a:lnTo>
                        <a:cubicBezTo>
                          <a:pt x="900907" y="0"/>
                          <a:pt x="914403" y="13496"/>
                          <a:pt x="914403" y="30144"/>
                        </a:cubicBezTo>
                        <a:lnTo>
                          <a:pt x="9144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457200" y="74416"/>
                        </a:lnTo>
                        <a:lnTo>
                          <a:pt x="457200" y="30144"/>
                        </a:lnTo>
                        <a:cubicBezTo>
                          <a:pt x="457200" y="13496"/>
                          <a:pt x="470696" y="0"/>
                          <a:pt x="48734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1281" name="Google Shape;1281;p31"/>
                  <p:cNvSpPr/>
                  <p:nvPr/>
                </p:nvSpPr>
                <p:spPr>
                  <a:xfrm>
                    <a:off x="7962968" y="31294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82" name="Google Shape;1282;p31"/>
                <p:cNvSpPr/>
                <p:nvPr/>
              </p:nvSpPr>
              <p:spPr>
                <a:xfrm>
                  <a:off x="6503459" y="2131298"/>
                  <a:ext cx="8886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N</a:t>
                  </a:r>
                  <a:endParaRPr sz="2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1283" name="Google Shape;1283;p31"/>
              <p:cNvGrpSpPr/>
              <p:nvPr/>
            </p:nvGrpSpPr>
            <p:grpSpPr>
              <a:xfrm>
                <a:off x="6180609" y="231625"/>
                <a:ext cx="2527246" cy="1888727"/>
                <a:chOff x="5309438" y="2660600"/>
                <a:chExt cx="4470628" cy="3341106"/>
              </a:xfrm>
            </p:grpSpPr>
            <p:grpSp>
              <p:nvGrpSpPr>
                <p:cNvPr id="1284" name="Google Shape;1284;p31"/>
                <p:cNvGrpSpPr/>
                <p:nvPr/>
              </p:nvGrpSpPr>
              <p:grpSpPr>
                <a:xfrm>
                  <a:off x="5309438" y="2660600"/>
                  <a:ext cx="4470628" cy="3341106"/>
                  <a:chOff x="9169225" y="3147610"/>
                  <a:chExt cx="1835233" cy="1371554"/>
                </a:xfrm>
              </p:grpSpPr>
              <p:sp>
                <p:nvSpPr>
                  <p:cNvPr id="1285" name="Google Shape;1285;p31"/>
                  <p:cNvSpPr/>
                  <p:nvPr/>
                </p:nvSpPr>
                <p:spPr>
                  <a:xfrm>
                    <a:off x="9175646" y="3147610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30144" y="0"/>
                        </a:moveTo>
                        <a:lnTo>
                          <a:pt x="427059" y="0"/>
                        </a:lnTo>
                        <a:cubicBezTo>
                          <a:pt x="443707" y="0"/>
                          <a:pt x="457203" y="13496"/>
                          <a:pt x="457203" y="30144"/>
                        </a:cubicBezTo>
                        <a:lnTo>
                          <a:pt x="4572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369802"/>
                        </a:lnTo>
                        <a:lnTo>
                          <a:pt x="0" y="161584"/>
                        </a:lnTo>
                        <a:lnTo>
                          <a:pt x="0" y="30144"/>
                        </a:lnTo>
                        <a:cubicBezTo>
                          <a:pt x="0" y="13496"/>
                          <a:pt x="13496" y="0"/>
                          <a:pt x="301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1286" name="Google Shape;1286;p31"/>
                  <p:cNvSpPr/>
                  <p:nvPr/>
                </p:nvSpPr>
                <p:spPr>
                  <a:xfrm>
                    <a:off x="9169225" y="327495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87" name="Google Shape;1287;p31"/>
                <p:cNvSpPr/>
                <p:nvPr/>
              </p:nvSpPr>
              <p:spPr>
                <a:xfrm>
                  <a:off x="5446123" y="2704904"/>
                  <a:ext cx="9063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M</a:t>
                  </a:r>
                  <a:endParaRPr sz="5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1288" name="Google Shape;1288;p31"/>
              <p:cNvGrpSpPr/>
              <p:nvPr/>
            </p:nvGrpSpPr>
            <p:grpSpPr>
              <a:xfrm>
                <a:off x="6013448" y="528782"/>
                <a:ext cx="2862123" cy="1981087"/>
                <a:chOff x="8489583" y="1484330"/>
                <a:chExt cx="2078370" cy="1438593"/>
              </a:xfrm>
            </p:grpSpPr>
            <p:grpSp>
              <p:nvGrpSpPr>
                <p:cNvPr id="1289" name="Google Shape;1289;p31"/>
                <p:cNvGrpSpPr/>
                <p:nvPr/>
              </p:nvGrpSpPr>
              <p:grpSpPr>
                <a:xfrm>
                  <a:off x="8489583" y="1484330"/>
                  <a:ext cx="2078370" cy="1438593"/>
                  <a:chOff x="3122850" y="739650"/>
                  <a:chExt cx="1910442" cy="1322358"/>
                </a:xfrm>
              </p:grpSpPr>
              <p:sp>
                <p:nvSpPr>
                  <p:cNvPr id="1290" name="Google Shape;1290;p31"/>
                  <p:cNvSpPr/>
                  <p:nvPr/>
                </p:nvSpPr>
                <p:spPr>
                  <a:xfrm>
                    <a:off x="3122850" y="739650"/>
                    <a:ext cx="1896900" cy="1312200"/>
                  </a:xfrm>
                  <a:prstGeom prst="rect">
                    <a:avLst/>
                  </a:prstGeom>
                  <a:solidFill>
                    <a:schemeClr val="dk2"/>
                  </a:solidFill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1" name="Google Shape;1291;p31"/>
                  <p:cNvSpPr/>
                  <p:nvPr/>
                </p:nvSpPr>
                <p:spPr>
                  <a:xfrm>
                    <a:off x="3136392" y="749808"/>
                    <a:ext cx="1896900" cy="1312200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  <a:effectLst>
                    <a:outerShdw blurRad="171450" dist="95250" dir="5160000" algn="bl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92" name="Google Shape;1292;p31"/>
                <p:cNvSpPr/>
                <p:nvPr/>
              </p:nvSpPr>
              <p:spPr>
                <a:xfrm>
                  <a:off x="9161175" y="2453985"/>
                  <a:ext cx="735000" cy="1038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CCCCC"/>
                    </a:gs>
                    <a:gs pos="13000">
                      <a:srgbClr val="F3F3F3"/>
                    </a:gs>
                    <a:gs pos="25000">
                      <a:srgbClr val="666666"/>
                    </a:gs>
                    <a:gs pos="76000">
                      <a:srgbClr val="B7B7B7"/>
                    </a:gs>
                    <a:gs pos="100000">
                      <a:srgbClr val="F3F3F3"/>
                    </a:gs>
                  </a:gsLst>
                  <a:lin ang="10800025" scaled="0"/>
                </a:gra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31"/>
                <p:cNvSpPr/>
                <p:nvPr/>
              </p:nvSpPr>
              <p:spPr>
                <a:xfrm>
                  <a:off x="9021323" y="1724913"/>
                  <a:ext cx="1014600" cy="3069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666666"/>
                    </a:gs>
                    <a:gs pos="12000">
                      <a:srgbClr val="D9D9D9"/>
                    </a:gs>
                    <a:gs pos="25000">
                      <a:srgbClr val="666666"/>
                    </a:gs>
                    <a:gs pos="55000">
                      <a:srgbClr val="B7B7B7"/>
                    </a:gs>
                    <a:gs pos="69000">
                      <a:srgbClr val="D9D9D9"/>
                    </a:gs>
                    <a:gs pos="82000">
                      <a:srgbClr val="999999"/>
                    </a:gs>
                    <a:gs pos="100000">
                      <a:srgbClr val="666666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31"/>
                <p:cNvSpPr/>
                <p:nvPr/>
              </p:nvSpPr>
              <p:spPr>
                <a:xfrm>
                  <a:off x="9060162" y="1760225"/>
                  <a:ext cx="936900" cy="236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THURSDAY</a:t>
                  </a:r>
                  <a:endParaRPr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</p:grpSp>
        <p:sp>
          <p:nvSpPr>
            <p:cNvPr id="1295" name="Google Shape;1295;p31"/>
            <p:cNvSpPr/>
            <p:nvPr/>
          </p:nvSpPr>
          <p:spPr>
            <a:xfrm>
              <a:off x="5924063" y="309650"/>
              <a:ext cx="2825400" cy="720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6" name="Google Shape;1296;p31">
            <a:hlinkClick r:id="rId2" action="ppaction://hlinksldjump"/>
          </p:cNvPr>
          <p:cNvSpPr/>
          <p:nvPr/>
        </p:nvSpPr>
        <p:spPr>
          <a:xfrm>
            <a:off x="3356425" y="3495700"/>
            <a:ext cx="27864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1">
            <a:hlinkClick r:id="" action="ppaction://noaction"/>
          </p:cNvPr>
          <p:cNvSpPr/>
          <p:nvPr/>
        </p:nvSpPr>
        <p:spPr>
          <a:xfrm>
            <a:off x="5408425" y="2495550"/>
            <a:ext cx="6582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1">
            <a:hlinkClick r:id="" action="ppaction://noaction"/>
          </p:cNvPr>
          <p:cNvSpPr/>
          <p:nvPr/>
        </p:nvSpPr>
        <p:spPr>
          <a:xfrm>
            <a:off x="4722625" y="2737908"/>
            <a:ext cx="6582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1">
            <a:hlinkClick r:id="" action="ppaction://noaction"/>
          </p:cNvPr>
          <p:cNvSpPr/>
          <p:nvPr/>
        </p:nvSpPr>
        <p:spPr>
          <a:xfrm>
            <a:off x="4113025" y="2980266"/>
            <a:ext cx="6582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1">
            <a:hlinkClick r:id="" action="ppaction://noaction"/>
          </p:cNvPr>
          <p:cNvSpPr/>
          <p:nvPr/>
        </p:nvSpPr>
        <p:spPr>
          <a:xfrm>
            <a:off x="3579625" y="3222624"/>
            <a:ext cx="6582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1"/>
          <p:cNvSpPr txBox="1">
            <a:spLocks noGrp="1"/>
          </p:cNvSpPr>
          <p:nvPr>
            <p:ph type="title"/>
          </p:nvPr>
        </p:nvSpPr>
        <p:spPr>
          <a:xfrm>
            <a:off x="7443150" y="1276025"/>
            <a:ext cx="3596700" cy="4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2" name="Google Shape;1302;p31"/>
          <p:cNvSpPr txBox="1">
            <a:spLocks noGrp="1"/>
          </p:cNvSpPr>
          <p:nvPr>
            <p:ph type="body" idx="1"/>
          </p:nvPr>
        </p:nvSpPr>
        <p:spPr>
          <a:xfrm>
            <a:off x="7443150" y="1796472"/>
            <a:ext cx="3596700" cy="205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5">
  <p:cSld name="CUSTOM_14_1_1_1_2_1_1"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40"/>
          <p:cNvSpPr/>
          <p:nvPr/>
        </p:nvSpPr>
        <p:spPr>
          <a:xfrm>
            <a:off x="3358275" y="4433925"/>
            <a:ext cx="2862000" cy="20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5" name="Google Shape;1655;p40"/>
          <p:cNvGrpSpPr/>
          <p:nvPr/>
        </p:nvGrpSpPr>
        <p:grpSpPr>
          <a:xfrm>
            <a:off x="3367873" y="4441900"/>
            <a:ext cx="2862123" cy="3119357"/>
            <a:chOff x="5905698" y="309650"/>
            <a:chExt cx="2862123" cy="3119357"/>
          </a:xfrm>
        </p:grpSpPr>
        <p:grpSp>
          <p:nvGrpSpPr>
            <p:cNvPr id="1656" name="Google Shape;1656;p40"/>
            <p:cNvGrpSpPr/>
            <p:nvPr/>
          </p:nvGrpSpPr>
          <p:grpSpPr>
            <a:xfrm>
              <a:off x="5905698" y="309660"/>
              <a:ext cx="2862123" cy="3119347"/>
              <a:chOff x="6013448" y="-609478"/>
              <a:chExt cx="2862123" cy="3119347"/>
            </a:xfrm>
          </p:grpSpPr>
          <p:sp>
            <p:nvSpPr>
              <p:cNvPr id="1657" name="Google Shape;1657;p40"/>
              <p:cNvSpPr/>
              <p:nvPr/>
            </p:nvSpPr>
            <p:spPr>
              <a:xfrm>
                <a:off x="6404710" y="-609468"/>
                <a:ext cx="2079600" cy="2118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0"/>
              <p:cNvSpPr/>
              <p:nvPr/>
            </p:nvSpPr>
            <p:spPr>
              <a:xfrm>
                <a:off x="6104400" y="-561187"/>
                <a:ext cx="2677500" cy="2070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0"/>
              <p:cNvSpPr/>
              <p:nvPr/>
            </p:nvSpPr>
            <p:spPr>
              <a:xfrm>
                <a:off x="6404710" y="-609478"/>
                <a:ext cx="2079600" cy="2118600"/>
              </a:xfrm>
              <a:prstGeom prst="rect">
                <a:avLst/>
              </a:prstGeom>
              <a:solidFill>
                <a:srgbClr val="000000">
                  <a:alpha val="62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0"/>
              <p:cNvSpPr/>
              <p:nvPr/>
            </p:nvSpPr>
            <p:spPr>
              <a:xfrm rot="-941980" flipH="1">
                <a:off x="8605375" y="-561105"/>
                <a:ext cx="57651" cy="1192484"/>
              </a:xfrm>
              <a:prstGeom prst="rect">
                <a:avLst/>
              </a:prstGeom>
              <a:gradFill>
                <a:gsLst>
                  <a:gs pos="0">
                    <a:srgbClr val="CCCCCC"/>
                  </a:gs>
                  <a:gs pos="13000">
                    <a:srgbClr val="F3F3F3"/>
                  </a:gs>
                  <a:gs pos="25000">
                    <a:srgbClr val="666666"/>
                  </a:gs>
                  <a:gs pos="76000">
                    <a:srgbClr val="B7B7B7"/>
                  </a:gs>
                  <a:gs pos="100000">
                    <a:srgbClr val="F3F3F3"/>
                  </a:gs>
                </a:gsLst>
                <a:lin ang="10800025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0"/>
              <p:cNvSpPr/>
              <p:nvPr/>
            </p:nvSpPr>
            <p:spPr>
              <a:xfrm rot="941980">
                <a:off x="6226024" y="-561105"/>
                <a:ext cx="57651" cy="1192484"/>
              </a:xfrm>
              <a:prstGeom prst="rect">
                <a:avLst/>
              </a:prstGeom>
              <a:gradFill>
                <a:gsLst>
                  <a:gs pos="0">
                    <a:srgbClr val="CCCCCC"/>
                  </a:gs>
                  <a:gs pos="13000">
                    <a:srgbClr val="F3F3F3"/>
                  </a:gs>
                  <a:gs pos="25000">
                    <a:srgbClr val="666666"/>
                  </a:gs>
                  <a:gs pos="76000">
                    <a:srgbClr val="B7B7B7"/>
                  </a:gs>
                  <a:gs pos="100000">
                    <a:srgbClr val="F3F3F3"/>
                  </a:gs>
                </a:gsLst>
                <a:lin ang="10800025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62" name="Google Shape;1662;p40"/>
              <p:cNvGrpSpPr/>
              <p:nvPr/>
            </p:nvGrpSpPr>
            <p:grpSpPr>
              <a:xfrm>
                <a:off x="6260603" y="-479788"/>
                <a:ext cx="2367258" cy="1888727"/>
                <a:chOff x="5316462" y="1249729"/>
                <a:chExt cx="4187614" cy="3341106"/>
              </a:xfrm>
            </p:grpSpPr>
            <p:grpSp>
              <p:nvGrpSpPr>
                <p:cNvPr id="1663" name="Google Shape;1663;p40"/>
                <p:cNvGrpSpPr/>
                <p:nvPr/>
              </p:nvGrpSpPr>
              <p:grpSpPr>
                <a:xfrm>
                  <a:off x="5316462" y="1249729"/>
                  <a:ext cx="4187614" cy="3341106"/>
                  <a:chOff x="9966185" y="1046635"/>
                  <a:chExt cx="1828812" cy="1371554"/>
                </a:xfrm>
              </p:grpSpPr>
              <p:sp>
                <p:nvSpPr>
                  <p:cNvPr id="1664" name="Google Shape;1664;p40"/>
                  <p:cNvSpPr/>
                  <p:nvPr/>
                </p:nvSpPr>
                <p:spPr>
                  <a:xfrm>
                    <a:off x="9966185" y="1046635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1401744" y="0"/>
                        </a:moveTo>
                        <a:lnTo>
                          <a:pt x="1798659" y="0"/>
                        </a:lnTo>
                        <a:cubicBezTo>
                          <a:pt x="1815307" y="0"/>
                          <a:pt x="1828803" y="13496"/>
                          <a:pt x="1828803" y="30144"/>
                        </a:cubicBezTo>
                        <a:lnTo>
                          <a:pt x="1828803" y="161540"/>
                        </a:lnTo>
                        <a:lnTo>
                          <a:pt x="1828812" y="161584"/>
                        </a:ln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1371600" y="74416"/>
                        </a:lnTo>
                        <a:lnTo>
                          <a:pt x="1371600" y="30144"/>
                        </a:lnTo>
                        <a:cubicBezTo>
                          <a:pt x="1371600" y="13496"/>
                          <a:pt x="1385096" y="0"/>
                          <a:pt x="140174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1665" name="Google Shape;1665;p40"/>
                  <p:cNvSpPr/>
                  <p:nvPr/>
                </p:nvSpPr>
                <p:spPr>
                  <a:xfrm>
                    <a:off x="9966188" y="1171825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66" name="Google Shape;1666;p40"/>
                <p:cNvSpPr/>
                <p:nvPr/>
              </p:nvSpPr>
              <p:spPr>
                <a:xfrm>
                  <a:off x="8576502" y="1306992"/>
                  <a:ext cx="8523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T</a:t>
                  </a:r>
                  <a:endParaRPr sz="5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1667" name="Google Shape;1667;p40"/>
              <p:cNvGrpSpPr/>
              <p:nvPr/>
            </p:nvGrpSpPr>
            <p:grpSpPr>
              <a:xfrm>
                <a:off x="6235371" y="-242655"/>
                <a:ext cx="2417721" cy="1888727"/>
                <a:chOff x="5317248" y="1635653"/>
                <a:chExt cx="4276882" cy="3341106"/>
              </a:xfrm>
            </p:grpSpPr>
            <p:grpSp>
              <p:nvGrpSpPr>
                <p:cNvPr id="1668" name="Google Shape;1668;p40"/>
                <p:cNvGrpSpPr/>
                <p:nvPr/>
              </p:nvGrpSpPr>
              <p:grpSpPr>
                <a:xfrm>
                  <a:off x="5317248" y="1635653"/>
                  <a:ext cx="4276882" cy="3341106"/>
                  <a:chOff x="8307450" y="1713560"/>
                  <a:chExt cx="1828821" cy="1371554"/>
                </a:xfrm>
              </p:grpSpPr>
              <p:sp>
                <p:nvSpPr>
                  <p:cNvPr id="1669" name="Google Shape;1669;p40"/>
                  <p:cNvSpPr/>
                  <p:nvPr/>
                </p:nvSpPr>
                <p:spPr>
                  <a:xfrm>
                    <a:off x="8307459" y="1713560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944544" y="0"/>
                        </a:moveTo>
                        <a:lnTo>
                          <a:pt x="1341459" y="0"/>
                        </a:lnTo>
                        <a:cubicBezTo>
                          <a:pt x="1358107" y="0"/>
                          <a:pt x="1371603" y="13496"/>
                          <a:pt x="1371603" y="30144"/>
                        </a:cubicBezTo>
                        <a:lnTo>
                          <a:pt x="13716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914400" y="74416"/>
                        </a:lnTo>
                        <a:lnTo>
                          <a:pt x="914400" y="30144"/>
                        </a:lnTo>
                        <a:cubicBezTo>
                          <a:pt x="914400" y="13496"/>
                          <a:pt x="927896" y="0"/>
                          <a:pt x="94454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1670" name="Google Shape;1670;p40"/>
                  <p:cNvSpPr/>
                  <p:nvPr/>
                </p:nvSpPr>
                <p:spPr>
                  <a:xfrm>
                    <a:off x="8307450" y="182840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71" name="Google Shape;1671;p40"/>
                <p:cNvSpPr/>
                <p:nvPr/>
              </p:nvSpPr>
              <p:spPr>
                <a:xfrm>
                  <a:off x="7544153" y="1683517"/>
                  <a:ext cx="8706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S</a:t>
                  </a:r>
                  <a:endParaRPr sz="5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1672" name="Google Shape;1672;p40"/>
              <p:cNvGrpSpPr/>
              <p:nvPr/>
            </p:nvGrpSpPr>
            <p:grpSpPr>
              <a:xfrm>
                <a:off x="6210198" y="-5523"/>
                <a:ext cx="2468067" cy="1888742"/>
                <a:chOff x="5316772" y="2099504"/>
                <a:chExt cx="4365942" cy="3341132"/>
              </a:xfrm>
            </p:grpSpPr>
            <p:grpSp>
              <p:nvGrpSpPr>
                <p:cNvPr id="1673" name="Google Shape;1673;p40"/>
                <p:cNvGrpSpPr/>
                <p:nvPr/>
              </p:nvGrpSpPr>
              <p:grpSpPr>
                <a:xfrm>
                  <a:off x="5316772" y="2099504"/>
                  <a:ext cx="4365942" cy="3341132"/>
                  <a:chOff x="7962968" y="185475"/>
                  <a:chExt cx="1828820" cy="1371565"/>
                </a:xfrm>
              </p:grpSpPr>
              <p:sp>
                <p:nvSpPr>
                  <p:cNvPr id="1674" name="Google Shape;1674;p40"/>
                  <p:cNvSpPr/>
                  <p:nvPr/>
                </p:nvSpPr>
                <p:spPr>
                  <a:xfrm>
                    <a:off x="7962976" y="185475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487344" y="0"/>
                        </a:moveTo>
                        <a:lnTo>
                          <a:pt x="884259" y="0"/>
                        </a:lnTo>
                        <a:cubicBezTo>
                          <a:pt x="900907" y="0"/>
                          <a:pt x="914403" y="13496"/>
                          <a:pt x="914403" y="30144"/>
                        </a:cubicBezTo>
                        <a:lnTo>
                          <a:pt x="9144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161584"/>
                        </a:lnTo>
                        <a:cubicBezTo>
                          <a:pt x="0" y="113442"/>
                          <a:pt x="39026" y="74416"/>
                          <a:pt x="87168" y="74416"/>
                        </a:cubicBezTo>
                        <a:lnTo>
                          <a:pt x="457200" y="74416"/>
                        </a:lnTo>
                        <a:lnTo>
                          <a:pt x="457200" y="30144"/>
                        </a:lnTo>
                        <a:cubicBezTo>
                          <a:pt x="457200" y="13496"/>
                          <a:pt x="470696" y="0"/>
                          <a:pt x="48734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1675" name="Google Shape;1675;p40"/>
                  <p:cNvSpPr/>
                  <p:nvPr/>
                </p:nvSpPr>
                <p:spPr>
                  <a:xfrm>
                    <a:off x="7962968" y="31294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76" name="Google Shape;1676;p40"/>
                <p:cNvSpPr/>
                <p:nvPr/>
              </p:nvSpPr>
              <p:spPr>
                <a:xfrm>
                  <a:off x="6503459" y="2131298"/>
                  <a:ext cx="8886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R</a:t>
                  </a:r>
                  <a:endParaRPr sz="2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1677" name="Google Shape;1677;p40"/>
              <p:cNvGrpSpPr/>
              <p:nvPr/>
            </p:nvGrpSpPr>
            <p:grpSpPr>
              <a:xfrm>
                <a:off x="6180609" y="231625"/>
                <a:ext cx="2527246" cy="1888727"/>
                <a:chOff x="5309438" y="2660600"/>
                <a:chExt cx="4470628" cy="3341106"/>
              </a:xfrm>
            </p:grpSpPr>
            <p:grpSp>
              <p:nvGrpSpPr>
                <p:cNvPr id="1678" name="Google Shape;1678;p40"/>
                <p:cNvGrpSpPr/>
                <p:nvPr/>
              </p:nvGrpSpPr>
              <p:grpSpPr>
                <a:xfrm>
                  <a:off x="5309438" y="2660600"/>
                  <a:ext cx="4470628" cy="3341106"/>
                  <a:chOff x="9169225" y="3147610"/>
                  <a:chExt cx="1835233" cy="1371554"/>
                </a:xfrm>
              </p:grpSpPr>
              <p:sp>
                <p:nvSpPr>
                  <p:cNvPr id="1679" name="Google Shape;1679;p40"/>
                  <p:cNvSpPr/>
                  <p:nvPr/>
                </p:nvSpPr>
                <p:spPr>
                  <a:xfrm>
                    <a:off x="9175646" y="3147610"/>
                    <a:ext cx="1828812" cy="1371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8812" h="1371554" extrusionOk="0">
                        <a:moveTo>
                          <a:pt x="30144" y="0"/>
                        </a:moveTo>
                        <a:lnTo>
                          <a:pt x="427059" y="0"/>
                        </a:lnTo>
                        <a:cubicBezTo>
                          <a:pt x="443707" y="0"/>
                          <a:pt x="457203" y="13496"/>
                          <a:pt x="457203" y="30144"/>
                        </a:cubicBezTo>
                        <a:lnTo>
                          <a:pt x="457203" y="74416"/>
                        </a:lnTo>
                        <a:lnTo>
                          <a:pt x="1741644" y="74416"/>
                        </a:lnTo>
                        <a:cubicBezTo>
                          <a:pt x="1789786" y="74416"/>
                          <a:pt x="1828812" y="113442"/>
                          <a:pt x="1828812" y="161584"/>
                        </a:cubicBezTo>
                        <a:lnTo>
                          <a:pt x="1828812" y="1284386"/>
                        </a:lnTo>
                        <a:cubicBezTo>
                          <a:pt x="1828812" y="1332528"/>
                          <a:pt x="1789786" y="1371554"/>
                          <a:pt x="1741644" y="1371554"/>
                        </a:cubicBezTo>
                        <a:lnTo>
                          <a:pt x="87168" y="1371554"/>
                        </a:lnTo>
                        <a:cubicBezTo>
                          <a:pt x="39026" y="1371554"/>
                          <a:pt x="0" y="1332528"/>
                          <a:pt x="0" y="1284386"/>
                        </a:cubicBezTo>
                        <a:lnTo>
                          <a:pt x="0" y="369802"/>
                        </a:lnTo>
                        <a:lnTo>
                          <a:pt x="0" y="161584"/>
                        </a:lnTo>
                        <a:lnTo>
                          <a:pt x="0" y="30144"/>
                        </a:lnTo>
                        <a:cubicBezTo>
                          <a:pt x="0" y="13496"/>
                          <a:pt x="13496" y="0"/>
                          <a:pt x="301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/>
                  </a:p>
                </p:txBody>
              </p:sp>
              <p:sp>
                <p:nvSpPr>
                  <p:cNvPr id="1680" name="Google Shape;1680;p40"/>
                  <p:cNvSpPr/>
                  <p:nvPr/>
                </p:nvSpPr>
                <p:spPr>
                  <a:xfrm>
                    <a:off x="9169225" y="3274950"/>
                    <a:ext cx="1828800" cy="1244100"/>
                  </a:xfrm>
                  <a:prstGeom prst="roundRect">
                    <a:avLst>
                      <a:gd name="adj" fmla="val 672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  <a:effectLst>
                    <a:outerShdw blurRad="57150" dist="19050" dir="10680000" algn="bl" rotWithShape="0">
                      <a:srgbClr val="000000">
                        <a:alpha val="498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81" name="Google Shape;1681;p40"/>
                <p:cNvSpPr/>
                <p:nvPr/>
              </p:nvSpPr>
              <p:spPr>
                <a:xfrm>
                  <a:off x="5446123" y="2704904"/>
                  <a:ext cx="906300" cy="210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500" b="1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Topic Q</a:t>
                  </a:r>
                  <a:endParaRPr sz="500" b="1"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  <p:grpSp>
            <p:nvGrpSpPr>
              <p:cNvPr id="1682" name="Google Shape;1682;p40"/>
              <p:cNvGrpSpPr/>
              <p:nvPr/>
            </p:nvGrpSpPr>
            <p:grpSpPr>
              <a:xfrm>
                <a:off x="6013448" y="528782"/>
                <a:ext cx="2862123" cy="1981087"/>
                <a:chOff x="8489583" y="1484330"/>
                <a:chExt cx="2078370" cy="1438593"/>
              </a:xfrm>
            </p:grpSpPr>
            <p:grpSp>
              <p:nvGrpSpPr>
                <p:cNvPr id="1683" name="Google Shape;1683;p40"/>
                <p:cNvGrpSpPr/>
                <p:nvPr/>
              </p:nvGrpSpPr>
              <p:grpSpPr>
                <a:xfrm>
                  <a:off x="8489583" y="1484330"/>
                  <a:ext cx="2078370" cy="1438593"/>
                  <a:chOff x="3122850" y="739650"/>
                  <a:chExt cx="1910442" cy="1322358"/>
                </a:xfrm>
              </p:grpSpPr>
              <p:sp>
                <p:nvSpPr>
                  <p:cNvPr id="1684" name="Google Shape;1684;p40"/>
                  <p:cNvSpPr/>
                  <p:nvPr/>
                </p:nvSpPr>
                <p:spPr>
                  <a:xfrm>
                    <a:off x="3122850" y="739650"/>
                    <a:ext cx="1896900" cy="1312200"/>
                  </a:xfrm>
                  <a:prstGeom prst="rect">
                    <a:avLst/>
                  </a:prstGeom>
                  <a:solidFill>
                    <a:schemeClr val="dk2"/>
                  </a:solidFill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5" name="Google Shape;1685;p40"/>
                  <p:cNvSpPr/>
                  <p:nvPr/>
                </p:nvSpPr>
                <p:spPr>
                  <a:xfrm>
                    <a:off x="3136392" y="749808"/>
                    <a:ext cx="1896900" cy="1312200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  <a:effectLst>
                    <a:outerShdw blurRad="171450" dist="95250" dir="5160000" algn="bl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86" name="Google Shape;1686;p40"/>
                <p:cNvSpPr/>
                <p:nvPr/>
              </p:nvSpPr>
              <p:spPr>
                <a:xfrm>
                  <a:off x="9161175" y="2453985"/>
                  <a:ext cx="735000" cy="1038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CCCCC"/>
                    </a:gs>
                    <a:gs pos="13000">
                      <a:srgbClr val="F3F3F3"/>
                    </a:gs>
                    <a:gs pos="25000">
                      <a:srgbClr val="666666"/>
                    </a:gs>
                    <a:gs pos="76000">
                      <a:srgbClr val="B7B7B7"/>
                    </a:gs>
                    <a:gs pos="100000">
                      <a:srgbClr val="F3F3F3"/>
                    </a:gs>
                  </a:gsLst>
                  <a:lin ang="10800025" scaled="0"/>
                </a:gra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40"/>
                <p:cNvSpPr/>
                <p:nvPr/>
              </p:nvSpPr>
              <p:spPr>
                <a:xfrm>
                  <a:off x="9021323" y="1724913"/>
                  <a:ext cx="1014600" cy="3069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666666"/>
                    </a:gs>
                    <a:gs pos="12000">
                      <a:srgbClr val="D9D9D9"/>
                    </a:gs>
                    <a:gs pos="25000">
                      <a:srgbClr val="666666"/>
                    </a:gs>
                    <a:gs pos="55000">
                      <a:srgbClr val="B7B7B7"/>
                    </a:gs>
                    <a:gs pos="69000">
                      <a:srgbClr val="D9D9D9"/>
                    </a:gs>
                    <a:gs pos="82000">
                      <a:srgbClr val="999999"/>
                    </a:gs>
                    <a:gs pos="100000">
                      <a:srgbClr val="666666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40"/>
                <p:cNvSpPr/>
                <p:nvPr/>
              </p:nvSpPr>
              <p:spPr>
                <a:xfrm>
                  <a:off x="9060162" y="1760225"/>
                  <a:ext cx="936900" cy="236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3F3F3"/>
                </a:solidFill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latin typeface="Share Tech Mono"/>
                      <a:ea typeface="Share Tech Mono"/>
                      <a:cs typeface="Share Tech Mono"/>
                      <a:sym typeface="Share Tech Mono"/>
                    </a:rPr>
                    <a:t>FRIDAY</a:t>
                  </a:r>
                  <a:endParaRPr>
                    <a:latin typeface="Share Tech Mono"/>
                    <a:ea typeface="Share Tech Mono"/>
                    <a:cs typeface="Share Tech Mono"/>
                    <a:sym typeface="Share Tech Mono"/>
                  </a:endParaRPr>
                </a:p>
              </p:txBody>
            </p:sp>
          </p:grpSp>
        </p:grpSp>
        <p:sp>
          <p:nvSpPr>
            <p:cNvPr id="1689" name="Google Shape;1689;p40"/>
            <p:cNvSpPr/>
            <p:nvPr/>
          </p:nvSpPr>
          <p:spPr>
            <a:xfrm>
              <a:off x="5924063" y="309650"/>
              <a:ext cx="2825400" cy="720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0" name="Google Shape;1690;p40">
            <a:hlinkClick r:id="rId2" action="ppaction://hlinksldjump"/>
          </p:cNvPr>
          <p:cNvSpPr/>
          <p:nvPr/>
        </p:nvSpPr>
        <p:spPr>
          <a:xfrm>
            <a:off x="3432625" y="5629300"/>
            <a:ext cx="27864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40">
            <a:hlinkClick r:id="" action="ppaction://noaction"/>
          </p:cNvPr>
          <p:cNvSpPr/>
          <p:nvPr/>
        </p:nvSpPr>
        <p:spPr>
          <a:xfrm>
            <a:off x="5408425" y="4552950"/>
            <a:ext cx="6582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40">
            <a:hlinkClick r:id="" action="ppaction://noaction"/>
          </p:cNvPr>
          <p:cNvSpPr/>
          <p:nvPr/>
        </p:nvSpPr>
        <p:spPr>
          <a:xfrm>
            <a:off x="4722625" y="4795308"/>
            <a:ext cx="6582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40">
            <a:hlinkClick r:id="" action="ppaction://noaction"/>
          </p:cNvPr>
          <p:cNvSpPr/>
          <p:nvPr/>
        </p:nvSpPr>
        <p:spPr>
          <a:xfrm>
            <a:off x="4113025" y="5037666"/>
            <a:ext cx="6582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40">
            <a:hlinkClick r:id="" action="ppaction://noaction"/>
          </p:cNvPr>
          <p:cNvSpPr/>
          <p:nvPr/>
        </p:nvSpPr>
        <p:spPr>
          <a:xfrm>
            <a:off x="3579625" y="5280024"/>
            <a:ext cx="6582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40"/>
          <p:cNvSpPr txBox="1">
            <a:spLocks noGrp="1"/>
          </p:cNvSpPr>
          <p:nvPr>
            <p:ph type="title"/>
          </p:nvPr>
        </p:nvSpPr>
        <p:spPr>
          <a:xfrm>
            <a:off x="7443150" y="1276025"/>
            <a:ext cx="3596700" cy="4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6" name="Google Shape;1696;p40"/>
          <p:cNvSpPr txBox="1">
            <a:spLocks noGrp="1"/>
          </p:cNvSpPr>
          <p:nvPr>
            <p:ph type="body" idx="1"/>
          </p:nvPr>
        </p:nvSpPr>
        <p:spPr>
          <a:xfrm>
            <a:off x="7443150" y="1796472"/>
            <a:ext cx="3596700" cy="205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slide" Target="../slides/slide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" Target="../slides/slide3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6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slide" Target="../slides/slid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98850" y="917825"/>
            <a:ext cx="5064301" cy="3411847"/>
          </a:xfrm>
          <a:prstGeom prst="rect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9">
            <a:alphaModFix/>
          </a:blip>
          <a:srcRect l="9202" r="9793"/>
          <a:stretch/>
        </p:blipFill>
        <p:spPr>
          <a:xfrm>
            <a:off x="6850593" y="799550"/>
            <a:ext cx="4666740" cy="36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7382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Roboto Condensed"/>
              <a:buNone/>
              <a:defRPr sz="37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Roboto Condensed"/>
              <a:buNone/>
              <a:defRPr sz="37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Roboto Condensed"/>
              <a:buNone/>
              <a:defRPr sz="37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Roboto Condensed"/>
              <a:buNone/>
              <a:defRPr sz="37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Roboto Condensed"/>
              <a:buNone/>
              <a:defRPr sz="37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Roboto Condensed"/>
              <a:buNone/>
              <a:defRPr sz="37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Roboto Condensed"/>
              <a:buNone/>
              <a:defRPr sz="37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Roboto Condensed"/>
              <a:buNone/>
              <a:defRPr sz="37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Roboto Condensed"/>
              <a:buNone/>
              <a:defRPr sz="37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9"/>
            <a:ext cx="7382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 Condensed"/>
              <a:buChar char="●"/>
              <a:defRPr sz="24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 Condensed"/>
              <a:buChar char="○"/>
              <a:defRPr sz="19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 Condensed"/>
              <a:buChar char="■"/>
              <a:defRPr sz="19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 Condensed"/>
              <a:buChar char="●"/>
              <a:defRPr sz="19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 Condensed"/>
              <a:buChar char="○"/>
              <a:defRPr sz="19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 Condensed"/>
              <a:buChar char="■"/>
              <a:defRPr sz="19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 Condensed"/>
              <a:buChar char="●"/>
              <a:defRPr sz="19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 Condensed"/>
              <a:buChar char="○"/>
              <a:defRPr sz="19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Roboto Condensed"/>
              <a:buChar char="■"/>
              <a:defRPr sz="19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238000" y="-1"/>
            <a:ext cx="3037800" cy="6857906"/>
            <a:chOff x="847600" y="-1"/>
            <a:chExt cx="3037800" cy="6857906"/>
          </a:xfrm>
        </p:grpSpPr>
        <p:sp>
          <p:nvSpPr>
            <p:cNvPr id="12" name="Google Shape;12;p1"/>
            <p:cNvSpPr/>
            <p:nvPr/>
          </p:nvSpPr>
          <p:spPr>
            <a:xfrm>
              <a:off x="847600" y="138805"/>
              <a:ext cx="3037800" cy="6719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847600" y="-1"/>
              <a:ext cx="3037800" cy="138600"/>
            </a:xfrm>
            <a:prstGeom prst="trapezoid">
              <a:avLst>
                <a:gd name="adj" fmla="val 125052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47600" y="-1"/>
              <a:ext cx="3037800" cy="138600"/>
            </a:xfrm>
            <a:prstGeom prst="trapezoid">
              <a:avLst>
                <a:gd name="adj" fmla="val 125052"/>
              </a:avLst>
            </a:prstGeom>
            <a:solidFill>
              <a:srgbClr val="FFFFFF">
                <a:alpha val="2849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1"/>
            <p:cNvGrpSpPr/>
            <p:nvPr/>
          </p:nvGrpSpPr>
          <p:grpSpPr>
            <a:xfrm>
              <a:off x="986500" y="381867"/>
              <a:ext cx="2779884" cy="1924163"/>
              <a:chOff x="3122850" y="739650"/>
              <a:chExt cx="1910442" cy="1322358"/>
            </a:xfrm>
          </p:grpSpPr>
          <p:sp>
            <p:nvSpPr>
              <p:cNvPr id="16" name="Google Shape;16;p1"/>
              <p:cNvSpPr/>
              <p:nvPr/>
            </p:nvSpPr>
            <p:spPr>
              <a:xfrm>
                <a:off x="3122850" y="739650"/>
                <a:ext cx="1896900" cy="13122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3136392" y="749808"/>
                <a:ext cx="1896900" cy="13122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1"/>
            <p:cNvGrpSpPr/>
            <p:nvPr/>
          </p:nvGrpSpPr>
          <p:grpSpPr>
            <a:xfrm>
              <a:off x="976642" y="2446471"/>
              <a:ext cx="2779884" cy="1924163"/>
              <a:chOff x="3122850" y="739650"/>
              <a:chExt cx="1910442" cy="1322358"/>
            </a:xfrm>
          </p:grpSpPr>
          <p:sp>
            <p:nvSpPr>
              <p:cNvPr id="19" name="Google Shape;19;p1"/>
              <p:cNvSpPr/>
              <p:nvPr/>
            </p:nvSpPr>
            <p:spPr>
              <a:xfrm>
                <a:off x="3122850" y="739650"/>
                <a:ext cx="1896900" cy="13122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3136392" y="749808"/>
                <a:ext cx="1896900" cy="13122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1"/>
            <p:cNvGrpSpPr/>
            <p:nvPr/>
          </p:nvGrpSpPr>
          <p:grpSpPr>
            <a:xfrm>
              <a:off x="986500" y="4511075"/>
              <a:ext cx="2779884" cy="1924163"/>
              <a:chOff x="3122850" y="739650"/>
              <a:chExt cx="1910442" cy="1322358"/>
            </a:xfrm>
          </p:grpSpPr>
          <p:sp>
            <p:nvSpPr>
              <p:cNvPr id="22" name="Google Shape;22;p1"/>
              <p:cNvSpPr/>
              <p:nvPr/>
            </p:nvSpPr>
            <p:spPr>
              <a:xfrm>
                <a:off x="3122850" y="739650"/>
                <a:ext cx="1896900" cy="13122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3136392" y="749808"/>
                <a:ext cx="1896900" cy="13122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24;p1"/>
            <p:cNvSpPr/>
            <p:nvPr/>
          </p:nvSpPr>
          <p:spPr>
            <a:xfrm>
              <a:off x="1884812" y="1678827"/>
              <a:ext cx="983100" cy="138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13000">
                  <a:srgbClr val="F3F3F3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0800025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884812" y="3785483"/>
              <a:ext cx="983100" cy="138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13000">
                  <a:srgbClr val="F3F3F3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0800025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884812" y="5781262"/>
              <a:ext cx="983100" cy="138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13000">
                  <a:srgbClr val="F3F3F3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0800025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697754" y="703663"/>
              <a:ext cx="1357200" cy="410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66666"/>
                </a:gs>
                <a:gs pos="12000">
                  <a:srgbClr val="D9D9D9"/>
                </a:gs>
                <a:gs pos="25000">
                  <a:srgbClr val="666666"/>
                </a:gs>
                <a:gs pos="55000">
                  <a:srgbClr val="B7B7B7"/>
                </a:gs>
                <a:gs pos="69000">
                  <a:srgbClr val="D9D9D9"/>
                </a:gs>
                <a:gs pos="82000">
                  <a:srgbClr val="999999"/>
                </a:gs>
                <a:gs pos="100000">
                  <a:srgbClr val="66666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749704" y="750894"/>
              <a:ext cx="1253100" cy="3162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hare Tech Mono"/>
                  <a:ea typeface="Share Tech Mono"/>
                  <a:cs typeface="Share Tech Mono"/>
                  <a:sym typeface="Share Tech Mono"/>
                </a:rPr>
                <a:t>MONDAY</a:t>
              </a:r>
              <a:endParaRPr>
                <a:latin typeface="Share Tech Mono"/>
                <a:ea typeface="Share Tech Mono"/>
                <a:cs typeface="Share Tech Mono"/>
                <a:sym typeface="Share Tech Mono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687896" y="2840548"/>
              <a:ext cx="1357200" cy="410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66666"/>
                </a:gs>
                <a:gs pos="12000">
                  <a:srgbClr val="D9D9D9"/>
                </a:gs>
                <a:gs pos="25000">
                  <a:srgbClr val="666666"/>
                </a:gs>
                <a:gs pos="55000">
                  <a:srgbClr val="B7B7B7"/>
                </a:gs>
                <a:gs pos="69000">
                  <a:srgbClr val="D9D9D9"/>
                </a:gs>
                <a:gs pos="82000">
                  <a:srgbClr val="999999"/>
                </a:gs>
                <a:gs pos="100000">
                  <a:srgbClr val="66666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739845" y="2887779"/>
              <a:ext cx="1253100" cy="3162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hare Tech Mono"/>
                  <a:ea typeface="Share Tech Mono"/>
                  <a:cs typeface="Share Tech Mono"/>
                  <a:sym typeface="Share Tech Mono"/>
                </a:rPr>
                <a:t>TUESDAY</a:t>
              </a:r>
              <a:endParaRPr>
                <a:latin typeface="Share Tech Mono"/>
                <a:ea typeface="Share Tech Mono"/>
                <a:cs typeface="Share Tech Mono"/>
                <a:sym typeface="Share Tech Mono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1697754" y="4870740"/>
              <a:ext cx="1357200" cy="410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66666"/>
                </a:gs>
                <a:gs pos="12000">
                  <a:srgbClr val="D9D9D9"/>
                </a:gs>
                <a:gs pos="25000">
                  <a:srgbClr val="666666"/>
                </a:gs>
                <a:gs pos="55000">
                  <a:srgbClr val="B7B7B7"/>
                </a:gs>
                <a:gs pos="69000">
                  <a:srgbClr val="D9D9D9"/>
                </a:gs>
                <a:gs pos="82000">
                  <a:srgbClr val="999999"/>
                </a:gs>
                <a:gs pos="100000">
                  <a:srgbClr val="66666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1749704" y="4917971"/>
              <a:ext cx="1253100" cy="3162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hare Tech Mono"/>
                  <a:ea typeface="Share Tech Mono"/>
                  <a:cs typeface="Share Tech Mono"/>
                  <a:sym typeface="Share Tech Mono"/>
                </a:rPr>
                <a:t>WEDNESDAY</a:t>
              </a:r>
              <a:endParaRPr>
                <a:latin typeface="Share Tech Mono"/>
                <a:ea typeface="Share Tech Mono"/>
                <a:cs typeface="Share Tech Mono"/>
                <a:sym typeface="Share Tech Mono"/>
              </a:endParaRPr>
            </a:p>
          </p:txBody>
        </p:sp>
      </p:grpSp>
      <p:sp>
        <p:nvSpPr>
          <p:cNvPr id="33" name="Google Shape;33;p1">
            <a:hlinkClick r:id="rId10" action="ppaction://hlinksldjump"/>
          </p:cNvPr>
          <p:cNvSpPr/>
          <p:nvPr/>
        </p:nvSpPr>
        <p:spPr>
          <a:xfrm>
            <a:off x="384625" y="371500"/>
            <a:ext cx="27864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">
            <a:hlinkClick r:id="rId11" action="ppaction://hlinksldjump"/>
          </p:cNvPr>
          <p:cNvSpPr/>
          <p:nvPr/>
        </p:nvSpPr>
        <p:spPr>
          <a:xfrm>
            <a:off x="384625" y="2458050"/>
            <a:ext cx="27864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">
            <a:hlinkClick r:id="rId12" action="ppaction://hlinksldjump"/>
          </p:cNvPr>
          <p:cNvSpPr/>
          <p:nvPr/>
        </p:nvSpPr>
        <p:spPr>
          <a:xfrm>
            <a:off x="384625" y="4515450"/>
            <a:ext cx="27864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252873" flipH="1">
            <a:off x="8963394" y="1087392"/>
            <a:ext cx="335215" cy="320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1"/>
          <p:cNvGrpSpPr/>
          <p:nvPr/>
        </p:nvGrpSpPr>
        <p:grpSpPr>
          <a:xfrm>
            <a:off x="3275800" y="2074199"/>
            <a:ext cx="3037800" cy="4783701"/>
            <a:chOff x="3885400" y="2074199"/>
            <a:chExt cx="3037800" cy="4783701"/>
          </a:xfrm>
        </p:grpSpPr>
        <p:sp>
          <p:nvSpPr>
            <p:cNvPr id="38" name="Google Shape;38;p1"/>
            <p:cNvSpPr/>
            <p:nvPr/>
          </p:nvSpPr>
          <p:spPr>
            <a:xfrm>
              <a:off x="3885400" y="2213000"/>
              <a:ext cx="3037800" cy="46449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885400" y="2074199"/>
              <a:ext cx="3037800" cy="138600"/>
            </a:xfrm>
            <a:prstGeom prst="trapezoid">
              <a:avLst>
                <a:gd name="adj" fmla="val 125052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3885400" y="2074199"/>
              <a:ext cx="3037800" cy="138600"/>
            </a:xfrm>
            <a:prstGeom prst="trapezoid">
              <a:avLst>
                <a:gd name="adj" fmla="val 125052"/>
              </a:avLst>
            </a:prstGeom>
            <a:solidFill>
              <a:srgbClr val="FFFFFF">
                <a:alpha val="2849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1"/>
            <p:cNvGrpSpPr/>
            <p:nvPr/>
          </p:nvGrpSpPr>
          <p:grpSpPr>
            <a:xfrm>
              <a:off x="4024300" y="2456067"/>
              <a:ext cx="2779884" cy="1924163"/>
              <a:chOff x="3122850" y="739650"/>
              <a:chExt cx="1910442" cy="1322358"/>
            </a:xfrm>
          </p:grpSpPr>
          <p:sp>
            <p:nvSpPr>
              <p:cNvPr id="42" name="Google Shape;42;p1"/>
              <p:cNvSpPr/>
              <p:nvPr/>
            </p:nvSpPr>
            <p:spPr>
              <a:xfrm>
                <a:off x="3122850" y="739650"/>
                <a:ext cx="1896900" cy="13122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3136392" y="749808"/>
                <a:ext cx="1896900" cy="13122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1"/>
            <p:cNvGrpSpPr/>
            <p:nvPr/>
          </p:nvGrpSpPr>
          <p:grpSpPr>
            <a:xfrm>
              <a:off x="4014442" y="4520671"/>
              <a:ext cx="2779884" cy="1924163"/>
              <a:chOff x="3122850" y="739650"/>
              <a:chExt cx="1910442" cy="1322358"/>
            </a:xfrm>
          </p:grpSpPr>
          <p:sp>
            <p:nvSpPr>
              <p:cNvPr id="45" name="Google Shape;45;p1"/>
              <p:cNvSpPr/>
              <p:nvPr/>
            </p:nvSpPr>
            <p:spPr>
              <a:xfrm>
                <a:off x="3122850" y="739650"/>
                <a:ext cx="1896900" cy="13122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3136392" y="749808"/>
                <a:ext cx="1896900" cy="13122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47;p1"/>
            <p:cNvSpPr/>
            <p:nvPr/>
          </p:nvSpPr>
          <p:spPr>
            <a:xfrm>
              <a:off x="4922612" y="3753027"/>
              <a:ext cx="983100" cy="138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13000">
                  <a:srgbClr val="F3F3F3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0800025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4922612" y="5859683"/>
              <a:ext cx="983100" cy="138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13000">
                  <a:srgbClr val="F3F3F3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0800025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735554" y="2777863"/>
              <a:ext cx="1357200" cy="410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66666"/>
                </a:gs>
                <a:gs pos="12000">
                  <a:srgbClr val="D9D9D9"/>
                </a:gs>
                <a:gs pos="25000">
                  <a:srgbClr val="666666"/>
                </a:gs>
                <a:gs pos="55000">
                  <a:srgbClr val="B7B7B7"/>
                </a:gs>
                <a:gs pos="69000">
                  <a:srgbClr val="D9D9D9"/>
                </a:gs>
                <a:gs pos="82000">
                  <a:srgbClr val="999999"/>
                </a:gs>
                <a:gs pos="100000">
                  <a:srgbClr val="66666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4787504" y="2825094"/>
              <a:ext cx="1253100" cy="3162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hare Tech Mono"/>
                  <a:ea typeface="Share Tech Mono"/>
                  <a:cs typeface="Share Tech Mono"/>
                  <a:sym typeface="Share Tech Mono"/>
                </a:rPr>
                <a:t>THURSDAY</a:t>
              </a:r>
              <a:endParaRPr>
                <a:latin typeface="Share Tech Mono"/>
                <a:ea typeface="Share Tech Mono"/>
                <a:cs typeface="Share Tech Mono"/>
                <a:sym typeface="Share Tech Mono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725696" y="4914748"/>
              <a:ext cx="1357200" cy="410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66666"/>
                </a:gs>
                <a:gs pos="12000">
                  <a:srgbClr val="D9D9D9"/>
                </a:gs>
                <a:gs pos="25000">
                  <a:srgbClr val="666666"/>
                </a:gs>
                <a:gs pos="55000">
                  <a:srgbClr val="B7B7B7"/>
                </a:gs>
                <a:gs pos="69000">
                  <a:srgbClr val="D9D9D9"/>
                </a:gs>
                <a:gs pos="82000">
                  <a:srgbClr val="999999"/>
                </a:gs>
                <a:gs pos="100000">
                  <a:srgbClr val="66666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777645" y="4961979"/>
              <a:ext cx="1253100" cy="3162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hare Tech Mono"/>
                  <a:ea typeface="Share Tech Mono"/>
                  <a:cs typeface="Share Tech Mono"/>
                  <a:sym typeface="Share Tech Mono"/>
                </a:rPr>
                <a:t>FRIDAY</a:t>
              </a:r>
              <a:endParaRPr>
                <a:latin typeface="Share Tech Mono"/>
                <a:ea typeface="Share Tech Mono"/>
                <a:cs typeface="Share Tech Mono"/>
                <a:sym typeface="Share Tech Mono"/>
              </a:endParaRPr>
            </a:p>
          </p:txBody>
        </p:sp>
      </p:grpSp>
      <p:sp>
        <p:nvSpPr>
          <p:cNvPr id="53" name="Google Shape;53;p1">
            <a:hlinkClick r:id="rId14" action="ppaction://hlinksldjump"/>
          </p:cNvPr>
          <p:cNvSpPr/>
          <p:nvPr/>
        </p:nvSpPr>
        <p:spPr>
          <a:xfrm>
            <a:off x="3428200" y="2458000"/>
            <a:ext cx="27864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">
            <a:hlinkClick r:id="rId15" action="ppaction://hlinksldjump"/>
          </p:cNvPr>
          <p:cNvSpPr/>
          <p:nvPr/>
        </p:nvSpPr>
        <p:spPr>
          <a:xfrm>
            <a:off x="3428200" y="4515400"/>
            <a:ext cx="27864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68" r:id="rId4"/>
    <p:sldLayoutId id="2147483677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49"/>
          <p:cNvSpPr txBox="1">
            <a:spLocks noGrp="1"/>
          </p:cNvSpPr>
          <p:nvPr>
            <p:ph type="ctrTitle"/>
          </p:nvPr>
        </p:nvSpPr>
        <p:spPr>
          <a:xfrm>
            <a:off x="7214525" y="1566900"/>
            <a:ext cx="3984900" cy="199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solidFill>
                  <a:srgbClr val="08604A"/>
                </a:solidFill>
                <a:cs typeface="Akhbar MT" pitchFamily="2" charset="-78"/>
              </a:rPr>
              <a:t>أسلوب القسم</a:t>
            </a:r>
            <a:endParaRPr sz="5200" dirty="0">
              <a:solidFill>
                <a:schemeClr val="lt2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6D380AE-19C5-49A5-8589-87B2A769BD90}"/>
              </a:ext>
            </a:extLst>
          </p:cNvPr>
          <p:cNvSpPr/>
          <p:nvPr/>
        </p:nvSpPr>
        <p:spPr>
          <a:xfrm>
            <a:off x="1263721" y="762000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DF55880-9EF6-4CFA-9854-065F06048BBF}"/>
              </a:ext>
            </a:extLst>
          </p:cNvPr>
          <p:cNvSpPr/>
          <p:nvPr/>
        </p:nvSpPr>
        <p:spPr>
          <a:xfrm>
            <a:off x="1263720" y="2917861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2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C83C236-8A9D-4B0F-85E3-EB7204630FE0}"/>
              </a:ext>
            </a:extLst>
          </p:cNvPr>
          <p:cNvSpPr/>
          <p:nvPr/>
        </p:nvSpPr>
        <p:spPr>
          <a:xfrm>
            <a:off x="1263720" y="4926402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3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62E253F-A1BA-48BB-99BB-7ADDCE622DFD}"/>
              </a:ext>
            </a:extLst>
          </p:cNvPr>
          <p:cNvSpPr/>
          <p:nvPr/>
        </p:nvSpPr>
        <p:spPr>
          <a:xfrm>
            <a:off x="4328492" y="2845942"/>
            <a:ext cx="1103673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4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112D01C-C9A3-4BD7-8ACD-0B79D0A1AE43}"/>
              </a:ext>
            </a:extLst>
          </p:cNvPr>
          <p:cNvSpPr/>
          <p:nvPr/>
        </p:nvSpPr>
        <p:spPr>
          <a:xfrm>
            <a:off x="4256572" y="5000091"/>
            <a:ext cx="1103673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FCB7060B-1BE7-40D4-B165-CDBBAA5E2A25}"/>
              </a:ext>
            </a:extLst>
          </p:cNvPr>
          <p:cNvSpPr/>
          <p:nvPr/>
        </p:nvSpPr>
        <p:spPr>
          <a:xfrm>
            <a:off x="1243173" y="1868391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1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EE5BB09-12D8-4818-94BF-A751B2872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 algn="ctr">
              <a:buNone/>
            </a:pPr>
            <a:r>
              <a:rPr lang="ar-SA" sz="4000" dirty="0" err="1"/>
              <a:t>ماهو</a:t>
            </a:r>
            <a:r>
              <a:rPr lang="ar-SA" sz="4000" dirty="0"/>
              <a:t> القسم ؟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9522261-C66C-44E7-9804-55DE142805D3}"/>
              </a:ext>
            </a:extLst>
          </p:cNvPr>
          <p:cNvSpPr/>
          <p:nvPr/>
        </p:nvSpPr>
        <p:spPr>
          <a:xfrm>
            <a:off x="1263720" y="4926402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3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D9BD436-2B06-4521-AFBD-FC2FD7C0B1FC}"/>
              </a:ext>
            </a:extLst>
          </p:cNvPr>
          <p:cNvSpPr/>
          <p:nvPr/>
        </p:nvSpPr>
        <p:spPr>
          <a:xfrm>
            <a:off x="4328492" y="2845942"/>
            <a:ext cx="1103673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4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4B1D17F-5F53-4D6F-8A29-C3D7CF2FF1D6}"/>
              </a:ext>
            </a:extLst>
          </p:cNvPr>
          <p:cNvSpPr/>
          <p:nvPr/>
        </p:nvSpPr>
        <p:spPr>
          <a:xfrm>
            <a:off x="4256572" y="5000091"/>
            <a:ext cx="1103673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4834AB0B-BEAD-4ED4-AE05-7BFCAF4EC525}"/>
              </a:ext>
            </a:extLst>
          </p:cNvPr>
          <p:cNvSpPr/>
          <p:nvPr/>
        </p:nvSpPr>
        <p:spPr>
          <a:xfrm>
            <a:off x="1263721" y="762000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النشيد الوطني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89DE26C-A573-45E3-89C2-0CF5E2CEB04B}"/>
              </a:ext>
            </a:extLst>
          </p:cNvPr>
          <p:cNvSpPr/>
          <p:nvPr/>
        </p:nvSpPr>
        <p:spPr>
          <a:xfrm>
            <a:off x="1263721" y="3924729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2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34CD4D1-7E04-402C-8874-ACE87E0B761C}"/>
              </a:ext>
            </a:extLst>
          </p:cNvPr>
          <p:cNvSpPr/>
          <p:nvPr/>
        </p:nvSpPr>
        <p:spPr>
          <a:xfrm>
            <a:off x="4328492" y="2845942"/>
            <a:ext cx="1103673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4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4DBAB2C-FA54-4E44-979E-79296B765D07}"/>
              </a:ext>
            </a:extLst>
          </p:cNvPr>
          <p:cNvSpPr/>
          <p:nvPr/>
        </p:nvSpPr>
        <p:spPr>
          <a:xfrm>
            <a:off x="4256572" y="5000091"/>
            <a:ext cx="1103673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5</a:t>
            </a:r>
          </a:p>
        </p:txBody>
      </p:sp>
      <p:sp>
        <p:nvSpPr>
          <p:cNvPr id="7" name="عنصر نائب للنص 2">
            <a:extLst>
              <a:ext uri="{FF2B5EF4-FFF2-40B4-BE49-F238E27FC236}">
                <a16:creationId xmlns:a16="http://schemas.microsoft.com/office/drawing/2014/main" id="{0E39A4A8-E1DB-4BAD-9CB4-BBC697DFD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3150" y="1796472"/>
            <a:ext cx="3596700" cy="2050800"/>
          </a:xfrm>
        </p:spPr>
        <p:txBody>
          <a:bodyPr/>
          <a:lstStyle/>
          <a:p>
            <a:pPr marL="101600" indent="0" algn="ctr">
              <a:buNone/>
            </a:pPr>
            <a:r>
              <a:rPr lang="ar-SA" sz="4000" dirty="0"/>
              <a:t>اذكر أركان القسم 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0D6E91B-E9ED-447A-8DAA-BF9F88BF8874}"/>
              </a:ext>
            </a:extLst>
          </p:cNvPr>
          <p:cNvSpPr/>
          <p:nvPr/>
        </p:nvSpPr>
        <p:spPr>
          <a:xfrm>
            <a:off x="1263721" y="762000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1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EB9A6A8-9A2C-4821-AF78-2D5465D544EA}"/>
              </a:ext>
            </a:extLst>
          </p:cNvPr>
          <p:cNvSpPr/>
          <p:nvPr/>
        </p:nvSpPr>
        <p:spPr>
          <a:xfrm>
            <a:off x="1263720" y="2917861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2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C33AF7B-B013-44EC-9DD6-39E1DDC10413}"/>
              </a:ext>
            </a:extLst>
          </p:cNvPr>
          <p:cNvSpPr/>
          <p:nvPr/>
        </p:nvSpPr>
        <p:spPr>
          <a:xfrm>
            <a:off x="1263719" y="5948680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3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D9147C98-95E8-4B34-9B15-08C35CD6B5F1}"/>
              </a:ext>
            </a:extLst>
          </p:cNvPr>
          <p:cNvSpPr/>
          <p:nvPr/>
        </p:nvSpPr>
        <p:spPr>
          <a:xfrm>
            <a:off x="4328492" y="2845942"/>
            <a:ext cx="1103673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4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DC88C0E-E62B-4D11-8BA5-9CBC306BD609}"/>
              </a:ext>
            </a:extLst>
          </p:cNvPr>
          <p:cNvSpPr/>
          <p:nvPr/>
        </p:nvSpPr>
        <p:spPr>
          <a:xfrm>
            <a:off x="4256572" y="5000091"/>
            <a:ext cx="1103673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5</a:t>
            </a:r>
          </a:p>
        </p:txBody>
      </p:sp>
      <p:sp>
        <p:nvSpPr>
          <p:cNvPr id="8" name="عنصر نائب للنص 2">
            <a:extLst>
              <a:ext uri="{FF2B5EF4-FFF2-40B4-BE49-F238E27FC236}">
                <a16:creationId xmlns:a16="http://schemas.microsoft.com/office/drawing/2014/main" id="{F1BEA8C2-6577-4C1F-A23F-8C358149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3150" y="1796472"/>
            <a:ext cx="3596700" cy="2050800"/>
          </a:xfrm>
        </p:spPr>
        <p:txBody>
          <a:bodyPr/>
          <a:lstStyle/>
          <a:p>
            <a:pPr marL="101600" indent="0" algn="ctr">
              <a:buNone/>
            </a:pPr>
            <a:r>
              <a:rPr lang="ar-SA" sz="4000" dirty="0"/>
              <a:t>استخدم أسلوب القسم في هذه الجملة</a:t>
            </a:r>
          </a:p>
          <a:p>
            <a:pPr marL="101600" indent="0" algn="ctr">
              <a:buNone/>
            </a:pPr>
            <a:r>
              <a:rPr lang="ar-SA" sz="4000" dirty="0"/>
              <a:t>إن الصدقة بعشر أمثالها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FEBCD283-09C3-465E-931F-746327FD341B}"/>
              </a:ext>
            </a:extLst>
          </p:cNvPr>
          <p:cNvSpPr/>
          <p:nvPr/>
        </p:nvSpPr>
        <p:spPr>
          <a:xfrm>
            <a:off x="1263721" y="762000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1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E780426-5FB8-4C17-8E5A-62AF35CF355A}"/>
              </a:ext>
            </a:extLst>
          </p:cNvPr>
          <p:cNvSpPr/>
          <p:nvPr/>
        </p:nvSpPr>
        <p:spPr>
          <a:xfrm>
            <a:off x="1345915" y="2897313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2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936A750-7A1C-4001-B1AD-3F44F3A58E37}"/>
              </a:ext>
            </a:extLst>
          </p:cNvPr>
          <p:cNvSpPr/>
          <p:nvPr/>
        </p:nvSpPr>
        <p:spPr>
          <a:xfrm>
            <a:off x="1263720" y="4926402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3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3401B64-D9DB-4616-B8DD-BC7B5CC4B5D3}"/>
              </a:ext>
            </a:extLst>
          </p:cNvPr>
          <p:cNvSpPr/>
          <p:nvPr/>
        </p:nvSpPr>
        <p:spPr>
          <a:xfrm>
            <a:off x="4307943" y="3895333"/>
            <a:ext cx="1103673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4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B0B5AF9-0E0C-49FD-8532-43C8F6DD7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27" l="0" r="100000">
                        <a14:foregroundMark x1="33043" y1="15885" x2="33043" y2="15885"/>
                        <a14:foregroundMark x1="22935" y1="13113" x2="22935" y2="13113"/>
                        <a14:foregroundMark x1="42717" y1="42431" x2="42717" y2="42431"/>
                        <a14:foregroundMark x1="57935" y1="51812" x2="57935" y2="51812"/>
                        <a14:foregroundMark x1="59565" y1="45203" x2="59565" y2="45203"/>
                        <a14:foregroundMark x1="59565" y1="42964" x2="59565" y2="42964"/>
                        <a14:foregroundMark x1="62935" y1="41898" x2="62935" y2="41898"/>
                        <a14:foregroundMark x1="63478" y1="48507" x2="63478" y2="48507"/>
                        <a14:foregroundMark x1="60652" y1="51812" x2="60652" y2="51812"/>
                        <a14:foregroundMark x1="53370" y1="49041" x2="53370" y2="49041"/>
                        <a14:foregroundMark x1="46630" y1="33049" x2="46630" y2="33049"/>
                        <a14:foregroundMark x1="51087" y1="33582" x2="51087" y2="33582"/>
                        <a14:foregroundMark x1="50543" y1="37420" x2="50543" y2="37420"/>
                        <a14:foregroundMark x1="42717" y1="38593" x2="42717" y2="38593"/>
                        <a14:foregroundMark x1="46630" y1="40832" x2="46630" y2="40832"/>
                        <a14:foregroundMark x1="47174" y1="42431" x2="47174" y2="42431"/>
                        <a14:foregroundMark x1="50000" y1="41365" x2="50000" y2="41365"/>
                        <a14:foregroundMark x1="42717" y1="40192" x2="42717" y2="40192"/>
                        <a14:foregroundMark x1="42717" y1="35821" x2="42717" y2="35821"/>
                        <a14:foregroundMark x1="46087" y1="34755" x2="46087" y2="34755"/>
                        <a14:foregroundMark x1="50000" y1="38060" x2="50000" y2="38060"/>
                        <a14:foregroundMark x1="57283" y1="44670" x2="57283" y2="44670"/>
                        <a14:foregroundMark x1="53913" y1="45203" x2="53913" y2="45203"/>
                        <a14:foregroundMark x1="57935" y1="54584" x2="57935" y2="54584"/>
                        <a14:foregroundMark x1="57935" y1="46269" x2="57935" y2="46269"/>
                        <a14:foregroundMark x1="57935" y1="41898" x2="57935" y2="41898"/>
                        <a14:foregroundMark x1="62935" y1="45736" x2="62935" y2="45736"/>
                        <a14:foregroundMark x1="62935" y1="45736" x2="62935" y2="45736"/>
                        <a14:foregroundMark x1="55652" y1="50213" x2="55652" y2="50213"/>
                        <a14:foregroundMark x1="51087" y1="38593" x2="51087" y2="38593"/>
                        <a14:foregroundMark x1="44348" y1="41898" x2="44348" y2="41898"/>
                        <a14:foregroundMark x1="44348" y1="41898" x2="44348" y2="41898"/>
                        <a14:foregroundMark x1="44348" y1="41898" x2="44348" y2="41898"/>
                        <a14:foregroundMark x1="44348" y1="41898" x2="44348" y2="41898"/>
                        <a14:foregroundMark x1="48261" y1="38593" x2="48261" y2="38593"/>
                        <a14:foregroundMark x1="53370" y1="36354" x2="53370" y2="36354"/>
                        <a14:foregroundMark x1="20109" y1="9808" x2="20109" y2="9808"/>
                        <a14:foregroundMark x1="24674" y1="13753" x2="24674" y2="13753"/>
                        <a14:foregroundMark x1="25761" y1="11514" x2="25761" y2="11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2002" y="1227306"/>
            <a:ext cx="2616828" cy="26680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59E50A9-23DB-4D01-8C4E-DF6CEBA74582}"/>
              </a:ext>
            </a:extLst>
          </p:cNvPr>
          <p:cNvSpPr/>
          <p:nvPr/>
        </p:nvSpPr>
        <p:spPr>
          <a:xfrm>
            <a:off x="1263721" y="762000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1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ABE5E5A-E491-45AD-8323-334E3A0E8076}"/>
              </a:ext>
            </a:extLst>
          </p:cNvPr>
          <p:cNvSpPr/>
          <p:nvPr/>
        </p:nvSpPr>
        <p:spPr>
          <a:xfrm>
            <a:off x="1263721" y="2897313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2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8111FAA-D7A0-4DE5-904A-031910BF4109}"/>
              </a:ext>
            </a:extLst>
          </p:cNvPr>
          <p:cNvSpPr/>
          <p:nvPr/>
        </p:nvSpPr>
        <p:spPr>
          <a:xfrm>
            <a:off x="1263720" y="4926402"/>
            <a:ext cx="982095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3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052A21A-FBA9-45E4-881F-027BA6537DCF}"/>
              </a:ext>
            </a:extLst>
          </p:cNvPr>
          <p:cNvSpPr/>
          <p:nvPr/>
        </p:nvSpPr>
        <p:spPr>
          <a:xfrm>
            <a:off x="4328492" y="2845942"/>
            <a:ext cx="1103673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4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5A2AC99-E943-4EF6-9F1E-B7115442A823}"/>
              </a:ext>
            </a:extLst>
          </p:cNvPr>
          <p:cNvSpPr/>
          <p:nvPr/>
        </p:nvSpPr>
        <p:spPr>
          <a:xfrm>
            <a:off x="4236024" y="5986410"/>
            <a:ext cx="1103673" cy="29464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8604A"/>
                </a:solidFill>
              </a:rPr>
              <a:t>5</a:t>
            </a:r>
          </a:p>
        </p:txBody>
      </p:sp>
      <p:sp>
        <p:nvSpPr>
          <p:cNvPr id="9" name="عنصر نائب للنص 2">
            <a:extLst>
              <a:ext uri="{FF2B5EF4-FFF2-40B4-BE49-F238E27FC236}">
                <a16:creationId xmlns:a16="http://schemas.microsoft.com/office/drawing/2014/main" id="{9F07FE32-ECA3-4443-9743-277B18914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3150" y="1796472"/>
            <a:ext cx="3596700" cy="2050800"/>
          </a:xfrm>
        </p:spPr>
        <p:txBody>
          <a:bodyPr/>
          <a:lstStyle/>
          <a:p>
            <a:pPr marL="101600" indent="0" algn="ctr">
              <a:buNone/>
            </a:pPr>
            <a:r>
              <a:rPr lang="ar-SA" sz="4000" dirty="0"/>
              <a:t>استخدم أسلوب القسم في الجملة التالية</a:t>
            </a:r>
          </a:p>
          <a:p>
            <a:pPr marL="101600" indent="0" algn="ctr">
              <a:buNone/>
            </a:pPr>
            <a:r>
              <a:rPr lang="ar-SA" sz="4000" dirty="0"/>
              <a:t>أخدم وطني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0A2DB09-F000-467F-8BDD-661D96315F1E}"/>
              </a:ext>
            </a:extLst>
          </p:cNvPr>
          <p:cNvSpPr txBox="1"/>
          <p:nvPr/>
        </p:nvSpPr>
        <p:spPr>
          <a:xfrm>
            <a:off x="6032500" y="5395066"/>
            <a:ext cx="61595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latin typeface="Segoe Print" panose="02000600000000000000" pitchFamily="2" charset="0"/>
              </a:rPr>
              <a:t>فخورة بكم أبطالي</a:t>
            </a:r>
            <a:br>
              <a:rPr lang="ar-SA" sz="1400" dirty="0">
                <a:latin typeface="Segoe Print" panose="02000600000000000000" pitchFamily="2" charset="0"/>
              </a:rPr>
            </a:br>
            <a:r>
              <a:rPr lang="ar-SA" sz="1400" dirty="0">
                <a:latin typeface="Segoe Print" panose="02000600000000000000" pitchFamily="2" charset="0"/>
              </a:rPr>
              <a:t> وفاء زايد المطيري</a:t>
            </a:r>
          </a:p>
          <a:p>
            <a:pPr algn="ctr"/>
            <a:r>
              <a:rPr lang="ar-SA" sz="1400" dirty="0">
                <a:latin typeface="Segoe Print" panose="02000600000000000000" pitchFamily="2" charset="0"/>
              </a:rPr>
              <a:t>@</a:t>
            </a:r>
            <a:r>
              <a:rPr lang="en-US" sz="1400" dirty="0">
                <a:latin typeface="Segoe Print" panose="02000600000000000000" pitchFamily="2" charset="0"/>
              </a:rPr>
              <a:t>wafa2020a</a:t>
            </a:r>
            <a:endParaRPr lang="en-GB" sz="1400"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le Cabinets · SlidesMania">
  <a:themeElements>
    <a:clrScheme name="Simple Light">
      <a:dk1>
        <a:srgbClr val="434343"/>
      </a:dk1>
      <a:lt1>
        <a:srgbClr val="FFFFFF"/>
      </a:lt1>
      <a:dk2>
        <a:srgbClr val="A9A8A4"/>
      </a:dk2>
      <a:lt2>
        <a:srgbClr val="434343"/>
      </a:lt2>
      <a:accent1>
        <a:srgbClr val="EA9999"/>
      </a:accent1>
      <a:accent2>
        <a:srgbClr val="F9CB9C"/>
      </a:accent2>
      <a:accent3>
        <a:srgbClr val="FFE599"/>
      </a:accent3>
      <a:accent4>
        <a:srgbClr val="B6D7A8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65</Words>
  <Application>Microsoft Office PowerPoint</Application>
  <PresentationFormat>شاشة عريضة</PresentationFormat>
  <Paragraphs>36</Paragraphs>
  <Slides>6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Arial</vt:lpstr>
      <vt:lpstr>Share Tech Mono</vt:lpstr>
      <vt:lpstr>Roboto Condensed</vt:lpstr>
      <vt:lpstr>Segoe Print</vt:lpstr>
      <vt:lpstr>Barlow Condensed</vt:lpstr>
      <vt:lpstr>File Cabinets · SlidesMania</vt:lpstr>
      <vt:lpstr>أسلوب القسم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عوداً حميداً ،، مكللاً بالنجاح والاجتهاد</dc:title>
  <dc:creator>acer</dc:creator>
  <cp:lastModifiedBy>بلا حدود</cp:lastModifiedBy>
  <cp:revision>6</cp:revision>
  <dcterms:modified xsi:type="dcterms:W3CDTF">2021-02-11T01:38:19Z</dcterms:modified>
</cp:coreProperties>
</file>