
<file path=[Content_Types].xml><?xml version="1.0" encoding="utf-8"?>
<Types xmlns="http://schemas.openxmlformats.org/package/2006/content-types"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13"/>
          </p:nvPr>
        </p:nvSpPr>
        <p:spPr>
          <a:xfrm>
            <a:off x="2578100" y="5991225"/>
            <a:ext cx="7848600" cy="47190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i="1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14"/>
          </p:nvPr>
        </p:nvSpPr>
        <p:spPr>
          <a:xfrm>
            <a:off x="2578100" y="4348288"/>
            <a:ext cx="7848600" cy="599824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2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13"/>
          </p:nvPr>
        </p:nvSpPr>
        <p:spPr>
          <a:xfrm>
            <a:off x="913210" y="1219200"/>
            <a:ext cx="11178381" cy="74580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sz="half" idx="13"/>
          </p:nvPr>
        </p:nvSpPr>
        <p:spPr>
          <a:xfrm>
            <a:off x="2842166" y="1436024"/>
            <a:ext cx="7315203" cy="48793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2578100" y="6257925"/>
            <a:ext cx="7848600" cy="10668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578100" y="7334250"/>
            <a:ext cx="7848600" cy="847725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2578100" y="3638550"/>
            <a:ext cx="7848600" cy="2476500"/>
          </a:xfrm>
          <a:prstGeom prst="rect">
            <a:avLst/>
          </a:prstGeom>
        </p:spPr>
        <p:txBody>
          <a:bodyPr anchor="ctr"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13"/>
          </p:nvPr>
        </p:nvSpPr>
        <p:spPr>
          <a:xfrm>
            <a:off x="3323431" y="1679575"/>
            <a:ext cx="9301163" cy="62007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2339975" y="1695450"/>
            <a:ext cx="4000500" cy="299085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339975" y="4762500"/>
            <a:ext cx="4000500" cy="3086100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xfrm>
            <a:off x="2339975" y="1409700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xfrm>
            <a:off x="2339975" y="1409700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39975" y="3162300"/>
            <a:ext cx="8324850" cy="4714875"/>
          </a:xfrm>
          <a:prstGeom prst="rect">
            <a:avLst/>
          </a:prstGeom>
        </p:spPr>
        <p:txBody>
          <a:bodyPr anchor="ctr"/>
          <a:lstStyle>
            <a:lvl1pPr marL="416718" indent="-416718" algn="r">
              <a:spcBef>
                <a:spcPts val="4200"/>
              </a:spcBef>
              <a:buSzPct val="145000"/>
              <a:buChar char="•"/>
              <a:defRPr sz="3000"/>
            </a:lvl1pPr>
            <a:lvl2pPr marL="861218" indent="-416718" algn="r">
              <a:spcBef>
                <a:spcPts val="4200"/>
              </a:spcBef>
              <a:buSzPct val="145000"/>
              <a:buChar char="•"/>
              <a:defRPr sz="3000"/>
            </a:lvl2pPr>
            <a:lvl3pPr marL="1305718" indent="-416718" algn="r">
              <a:spcBef>
                <a:spcPts val="4200"/>
              </a:spcBef>
              <a:buSzPct val="145000"/>
              <a:buChar char="•"/>
              <a:defRPr sz="3000"/>
            </a:lvl3pPr>
            <a:lvl4pPr marL="1750218" indent="-416718" algn="r">
              <a:spcBef>
                <a:spcPts val="4200"/>
              </a:spcBef>
              <a:buSzPct val="145000"/>
              <a:buChar char="•"/>
              <a:defRPr sz="3000"/>
            </a:lvl4pPr>
            <a:lvl5pPr marL="2194718" indent="-416718" algn="r">
              <a:spcBef>
                <a:spcPts val="4200"/>
              </a:spcBef>
              <a:buSzPct val="145000"/>
              <a:buChar char="•"/>
              <a:defRPr sz="30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sz="half" idx="13"/>
          </p:nvPr>
        </p:nvSpPr>
        <p:spPr>
          <a:xfrm>
            <a:off x="4690268" y="3159124"/>
            <a:ext cx="7072314" cy="47148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xfrm>
            <a:off x="2339975" y="1409700"/>
            <a:ext cx="8324850" cy="1619250"/>
          </a:xfrm>
          <a:prstGeom prst="rect">
            <a:avLst/>
          </a:prstGeom>
        </p:spPr>
        <p:txBody>
          <a:bodyPr anchor="ctr"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2339975" y="3162300"/>
            <a:ext cx="4000500" cy="4714875"/>
          </a:xfrm>
          <a:prstGeom prst="rect">
            <a:avLst/>
          </a:prstGeom>
        </p:spPr>
        <p:txBody>
          <a:bodyPr anchor="ctr"/>
          <a:lstStyle>
            <a:lvl1pPr marL="318407" indent="-318407" algn="r">
              <a:spcBef>
                <a:spcPts val="3200"/>
              </a:spcBef>
              <a:buSzPct val="145000"/>
              <a:buChar char="•"/>
              <a:defRPr sz="2600"/>
            </a:lvl1pPr>
            <a:lvl2pPr marL="661307" indent="-318407" algn="r">
              <a:spcBef>
                <a:spcPts val="3200"/>
              </a:spcBef>
              <a:buSzPct val="145000"/>
              <a:buChar char="•"/>
              <a:defRPr sz="2600"/>
            </a:lvl2pPr>
            <a:lvl3pPr marL="1004207" indent="-318407" algn="r">
              <a:spcBef>
                <a:spcPts val="3200"/>
              </a:spcBef>
              <a:buSzPct val="145000"/>
              <a:buChar char="•"/>
              <a:defRPr sz="2600"/>
            </a:lvl3pPr>
            <a:lvl4pPr marL="1347107" indent="-318407" algn="r">
              <a:spcBef>
                <a:spcPts val="3200"/>
              </a:spcBef>
              <a:buSzPct val="145000"/>
              <a:buChar char="•"/>
              <a:defRPr sz="2600"/>
            </a:lvl4pPr>
            <a:lvl5pPr marL="1690007" indent="-318407" algn="r">
              <a:spcBef>
                <a:spcPts val="3200"/>
              </a:spcBef>
              <a:buSzPct val="145000"/>
              <a:buChar char="•"/>
              <a:defRPr sz="26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2339975" y="2171700"/>
            <a:ext cx="8324850" cy="5410200"/>
          </a:xfrm>
          <a:prstGeom prst="rect">
            <a:avLst/>
          </a:prstGeom>
        </p:spPr>
        <p:txBody>
          <a:bodyPr anchor="ctr"/>
          <a:lstStyle>
            <a:lvl1pPr marL="416718" indent="-416718" algn="r">
              <a:spcBef>
                <a:spcPts val="4200"/>
              </a:spcBef>
              <a:buSzPct val="145000"/>
              <a:buChar char="•"/>
              <a:defRPr sz="3000"/>
            </a:lvl1pPr>
            <a:lvl2pPr marL="861218" indent="-416718" algn="r">
              <a:spcBef>
                <a:spcPts val="4200"/>
              </a:spcBef>
              <a:buSzPct val="145000"/>
              <a:buChar char="•"/>
              <a:defRPr sz="3000"/>
            </a:lvl2pPr>
            <a:lvl3pPr marL="1305718" indent="-416718" algn="r">
              <a:spcBef>
                <a:spcPts val="4200"/>
              </a:spcBef>
              <a:buSzPct val="145000"/>
              <a:buChar char="•"/>
              <a:defRPr sz="3000"/>
            </a:lvl3pPr>
            <a:lvl4pPr marL="1750218" indent="-416718" algn="r">
              <a:spcBef>
                <a:spcPts val="4200"/>
              </a:spcBef>
              <a:buSzPct val="145000"/>
              <a:buChar char="•"/>
              <a:defRPr sz="3000"/>
            </a:lvl4pPr>
            <a:lvl5pPr marL="2194718" indent="-416718" algn="r">
              <a:spcBef>
                <a:spcPts val="4200"/>
              </a:spcBef>
              <a:buSzPct val="145000"/>
              <a:buChar char="•"/>
              <a:defRPr sz="30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13"/>
          </p:nvPr>
        </p:nvSpPr>
        <p:spPr>
          <a:xfrm>
            <a:off x="6635750" y="4991100"/>
            <a:ext cx="4541061" cy="3028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14"/>
          </p:nvPr>
        </p:nvSpPr>
        <p:spPr>
          <a:xfrm>
            <a:off x="6502400" y="1885950"/>
            <a:ext cx="4400550" cy="29337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15"/>
          </p:nvPr>
        </p:nvSpPr>
        <p:spPr>
          <a:xfrm>
            <a:off x="-155575" y="1885950"/>
            <a:ext cx="8986837" cy="59912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2578100" y="2447925"/>
            <a:ext cx="7848600" cy="24765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b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2578100" y="5000625"/>
            <a:ext cx="7848600" cy="84772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362008" y="8191500"/>
            <a:ext cx="275704" cy="306087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4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6D6EFBCE-ED54-4342-A4EF-3A9E873155F8-L0-001.gif" descr="6D6EFBCE-ED54-4342-A4EF-3A9E873155F8-L0-001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50966" y="-38808"/>
            <a:ext cx="13106732" cy="983121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لعبة بنك المعلومات والشات"/>
          <p:cNvGrpSpPr/>
          <p:nvPr/>
        </p:nvGrpSpPr>
        <p:grpSpPr>
          <a:xfrm>
            <a:off x="7019292" y="392574"/>
            <a:ext cx="5087852" cy="1617051"/>
            <a:chOff x="0" y="0"/>
            <a:chExt cx="5087850" cy="1617050"/>
          </a:xfrm>
        </p:grpSpPr>
        <p:sp>
          <p:nvSpPr>
            <p:cNvPr id="121" name="لعبة بنك المعلومات والشات"/>
            <p:cNvSpPr/>
            <p:nvPr/>
          </p:nvSpPr>
          <p:spPr>
            <a:xfrm>
              <a:off x="101600" y="101600"/>
              <a:ext cx="4884651" cy="1413851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3000" b="0">
                  <a:latin typeface="Castile-Regular"/>
                  <a:ea typeface="Castile-Regular"/>
                  <a:cs typeface="Castile-Regular"/>
                  <a:sym typeface="Castile-Regular"/>
                </a:defRPr>
              </a:lvl1pPr>
            </a:lstStyle>
            <a:p>
              <a:r>
                <a:t>لعبة بنك المعلومات والشات  </a:t>
              </a:r>
            </a:p>
          </p:txBody>
        </p:sp>
        <p:pic>
          <p:nvPicPr>
            <p:cNvPr id="120" name="لعبة بنك المعلومات والشات لعبة بنك المعلومات والشات  " descr="لعبة بنك المعلومات والشات لعبة بنك المعلومات والشات  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087851" cy="1617051"/>
            </a:xfrm>
            <a:prstGeom prst="rect">
              <a:avLst/>
            </a:prstGeom>
            <a:effectLst/>
          </p:spPr>
        </p:pic>
      </p:grpSp>
      <p:sp>
        <p:nvSpPr>
          <p:cNvPr id="124" name="ابدأ"/>
          <p:cNvSpPr/>
          <p:nvPr/>
        </p:nvSpPr>
        <p:spPr>
          <a:xfrm>
            <a:off x="6413570" y="7189947"/>
            <a:ext cx="1902466" cy="2494608"/>
          </a:xfrm>
          <a:prstGeom prst="ellipse">
            <a:avLst/>
          </a:prstGeom>
          <a:solidFill>
            <a:schemeClr val="accent1">
              <a:hueOff val="114395"/>
              <a:lumOff val="-24975"/>
            </a:schemeClr>
          </a:solidFill>
          <a:ln w="3175">
            <a:miter lim="400000"/>
          </a:ln>
          <a:effectLst>
            <a:outerShdw blurRad="139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5400" b="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t>ابدأ</a:t>
            </a:r>
          </a:p>
        </p:txBody>
      </p:sp>
      <p:sp>
        <p:nvSpPr>
          <p:cNvPr id="128" name="الطالبة التي تفوز في سؤال لا تشارك مرة أخرى في الكتابة في الشات"/>
          <p:cNvSpPr/>
          <p:nvPr/>
        </p:nvSpPr>
        <p:spPr>
          <a:xfrm>
            <a:off x="198326" y="2771679"/>
            <a:ext cx="2461420" cy="4916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57" y="0"/>
                </a:moveTo>
                <a:cubicBezTo>
                  <a:pt x="249" y="0"/>
                  <a:pt x="0" y="186"/>
                  <a:pt x="0" y="415"/>
                </a:cubicBezTo>
                <a:lnTo>
                  <a:pt x="0" y="21185"/>
                </a:lnTo>
                <a:cubicBezTo>
                  <a:pt x="0" y="21414"/>
                  <a:pt x="249" y="21600"/>
                  <a:pt x="557" y="21600"/>
                </a:cubicBezTo>
                <a:lnTo>
                  <a:pt x="16160" y="21600"/>
                </a:lnTo>
                <a:cubicBezTo>
                  <a:pt x="16468" y="21600"/>
                  <a:pt x="16717" y="21414"/>
                  <a:pt x="16717" y="21185"/>
                </a:cubicBezTo>
                <a:lnTo>
                  <a:pt x="16717" y="7399"/>
                </a:lnTo>
                <a:lnTo>
                  <a:pt x="21600" y="6150"/>
                </a:lnTo>
                <a:lnTo>
                  <a:pt x="16717" y="4904"/>
                </a:lnTo>
                <a:lnTo>
                  <a:pt x="16717" y="415"/>
                </a:lnTo>
                <a:cubicBezTo>
                  <a:pt x="16717" y="186"/>
                  <a:pt x="16468" y="0"/>
                  <a:pt x="16160" y="0"/>
                </a:cubicBezTo>
                <a:lnTo>
                  <a:pt x="557" y="0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accent5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25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        </a:t>
            </a:r>
            <a:r>
              <a:rPr dirty="0" err="1"/>
              <a:t>الطالب</a:t>
            </a:r>
            <a:r>
              <a:rPr dirty="0"/>
              <a:t> </a:t>
            </a:r>
            <a:r>
              <a:rPr dirty="0" err="1"/>
              <a:t>التي</a:t>
            </a:r>
            <a:r>
              <a:rPr dirty="0"/>
              <a:t> </a:t>
            </a:r>
            <a:r>
              <a:rPr lang="ar-SA" dirty="0"/>
              <a:t>ي</a:t>
            </a:r>
            <a:r>
              <a:rPr dirty="0" err="1"/>
              <a:t>فو</a:t>
            </a:r>
            <a:r>
              <a:rPr lang="ar-SA" dirty="0"/>
              <a:t>ز</a:t>
            </a:r>
          </a:p>
          <a:p>
            <a:r>
              <a:rPr lang="ar-SA" dirty="0"/>
              <a:t> 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سؤال</a:t>
            </a:r>
            <a:r>
              <a:rPr dirty="0"/>
              <a:t> </a:t>
            </a:r>
            <a:endParaRPr lang="ar-SA" dirty="0"/>
          </a:p>
          <a:p>
            <a:r>
              <a:rPr dirty="0" err="1"/>
              <a:t>لا</a:t>
            </a:r>
            <a:r>
              <a:rPr dirty="0"/>
              <a:t> </a:t>
            </a:r>
            <a:r>
              <a:rPr lang="ar-SA" dirty="0"/>
              <a:t>ي</a:t>
            </a:r>
            <a:r>
              <a:rPr dirty="0" err="1"/>
              <a:t>شارك</a:t>
            </a:r>
            <a:r>
              <a:rPr dirty="0"/>
              <a:t> </a:t>
            </a:r>
            <a:endParaRPr lang="ar-SA" dirty="0"/>
          </a:p>
          <a:p>
            <a:r>
              <a:rPr dirty="0" err="1"/>
              <a:t>مرة</a:t>
            </a:r>
            <a:r>
              <a:rPr dirty="0"/>
              <a:t> </a:t>
            </a:r>
            <a:r>
              <a:rPr dirty="0" err="1"/>
              <a:t>أخرى</a:t>
            </a:r>
            <a:r>
              <a:rPr dirty="0"/>
              <a:t> </a:t>
            </a:r>
            <a:endParaRPr lang="ar-SA" dirty="0"/>
          </a:p>
          <a:p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الكتابة</a:t>
            </a:r>
            <a:endParaRPr lang="ar-SA" dirty="0"/>
          </a:p>
          <a:p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الشات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977"/>
            </a:gs>
            <a:gs pos="100000">
              <a:srgbClr val="ADADA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31C64274-A75D-48B7-BED2-F68ABCB75DEC-L0-001.gif" descr="31C64274-A75D-48B7-BED2-F68ABCB75DEC-L0-00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48540" y="-45230"/>
            <a:ext cx="13101879" cy="984406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الاجابة"/>
          <p:cNvSpPr/>
          <p:nvPr/>
        </p:nvSpPr>
        <p:spPr>
          <a:xfrm>
            <a:off x="173766" y="2171384"/>
            <a:ext cx="2095913" cy="4332620"/>
          </a:xfrm>
          <a:prstGeom prst="roundRect">
            <a:avLst>
              <a:gd name="adj" fmla="val 11297"/>
            </a:avLst>
          </a:prstGeom>
          <a:solidFill>
            <a:srgbClr val="FFFFFF"/>
          </a:solidFill>
          <a:ln w="203200">
            <a:solidFill>
              <a:schemeClr val="accent2">
                <a:hueOff val="258623"/>
                <a:satOff val="16006"/>
                <a:lumOff val="-25223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5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ذهبت</a:t>
            </a:r>
            <a:endParaRPr dirty="0"/>
          </a:p>
        </p:txBody>
      </p:sp>
      <p:pic>
        <p:nvPicPr>
          <p:cNvPr id="132" name="تصفيق.m4a" descr="تصفيق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1467" y="-3790242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اكتبي الإجابة في شات التيمز بسرعة"/>
          <p:cNvSpPr txBox="1"/>
          <p:nvPr/>
        </p:nvSpPr>
        <p:spPr>
          <a:xfrm>
            <a:off x="1872794" y="217581"/>
            <a:ext cx="9628360" cy="2169825"/>
          </a:xfrm>
          <a:prstGeom prst="rect">
            <a:avLst/>
          </a:prstGeom>
          <a:solidFill>
            <a:srgbClr val="FFECD4"/>
          </a:solidFill>
          <a:ln w="3175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6800" b="0">
                <a:latin typeface="Beirut"/>
                <a:ea typeface="Beirut"/>
                <a:cs typeface="Beirut"/>
                <a:sym typeface="Beirut"/>
              </a:defRPr>
            </a:lvl1pPr>
          </a:lstStyle>
          <a:p>
            <a:r>
              <a:rPr dirty="0" err="1"/>
              <a:t>اكتب</a:t>
            </a:r>
            <a:r>
              <a:rPr dirty="0"/>
              <a:t> </a:t>
            </a:r>
            <a:r>
              <a:rPr dirty="0" err="1"/>
              <a:t>الإجابة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شات</a:t>
            </a:r>
            <a:r>
              <a:rPr dirty="0"/>
              <a:t> </a:t>
            </a:r>
            <a:r>
              <a:rPr dirty="0" err="1"/>
              <a:t>التيمز</a:t>
            </a:r>
            <a:r>
              <a:rPr dirty="0"/>
              <a:t> </a:t>
            </a:r>
            <a:r>
              <a:rPr dirty="0" err="1"/>
              <a:t>بسرعة</a:t>
            </a:r>
            <a:endParaRPr dirty="0"/>
          </a:p>
        </p:txBody>
      </p:sp>
      <p:pic>
        <p:nvPicPr>
          <p:cNvPr id="134" name="665951BE-D9CA-462A-819E-A653FF664CE6-L0-001.png" descr="665951BE-D9CA-462A-819E-A653FF664CE6-L0-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95" y="497066"/>
            <a:ext cx="1610855" cy="1610855"/>
          </a:xfrm>
          <a:prstGeom prst="rect">
            <a:avLst/>
          </a:prstGeom>
          <a:ln w="3175">
            <a:miter lim="400000"/>
          </a:ln>
        </p:spPr>
      </p:pic>
      <p:sp>
        <p:nvSpPr>
          <p:cNvPr id="135" name="السؤال"/>
          <p:cNvSpPr/>
          <p:nvPr/>
        </p:nvSpPr>
        <p:spPr>
          <a:xfrm>
            <a:off x="3964239" y="2666595"/>
            <a:ext cx="3701173" cy="2832043"/>
          </a:xfrm>
          <a:prstGeom prst="roundRect">
            <a:avLst>
              <a:gd name="adj" fmla="val 6976"/>
            </a:avLst>
          </a:pr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39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اكمل الكلمة ذهبـــ</a:t>
            </a:r>
          </a:p>
          <a:p>
            <a:r>
              <a:rPr lang="ar-SA" dirty="0"/>
              <a:t>ــت او ة او ه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85260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32"/>
                </p:tgtEl>
              </p:cMediaNode>
            </p:audio>
          </p:childTnLst>
        </p:cTn>
      </p:par>
    </p:tnLst>
    <p:bldLst>
      <p:bldP spid="13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977"/>
            </a:gs>
            <a:gs pos="100000">
              <a:srgbClr val="ADADA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31C64274-A75D-48B7-BED2-F68ABCB75DEC-L0-001.gif" descr="31C64274-A75D-48B7-BED2-F68ABCB75DEC-L0-00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48540" y="-45230"/>
            <a:ext cx="13101879" cy="9844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تصفيق.m4a" descr="تصفيق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32319" y="-319960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اكتبي الإجابة في شات التيمز بسرعة"/>
          <p:cNvSpPr txBox="1"/>
          <p:nvPr/>
        </p:nvSpPr>
        <p:spPr>
          <a:xfrm>
            <a:off x="1909709" y="217581"/>
            <a:ext cx="9628359" cy="2169825"/>
          </a:xfrm>
          <a:prstGeom prst="rect">
            <a:avLst/>
          </a:prstGeom>
          <a:solidFill>
            <a:srgbClr val="FFECD4"/>
          </a:solidFill>
          <a:ln w="3175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6800" b="0">
                <a:latin typeface="Beirut"/>
                <a:ea typeface="Beirut"/>
                <a:cs typeface="Beirut"/>
                <a:sym typeface="Beirut"/>
              </a:defRPr>
            </a:lvl1pPr>
          </a:lstStyle>
          <a:p>
            <a:r>
              <a:rPr dirty="0" err="1"/>
              <a:t>اكتب</a:t>
            </a:r>
            <a:r>
              <a:rPr dirty="0"/>
              <a:t> </a:t>
            </a:r>
            <a:r>
              <a:rPr dirty="0" err="1"/>
              <a:t>الإجابة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شات</a:t>
            </a:r>
            <a:r>
              <a:rPr dirty="0"/>
              <a:t> </a:t>
            </a:r>
            <a:r>
              <a:rPr dirty="0" err="1"/>
              <a:t>التيمز</a:t>
            </a:r>
            <a:r>
              <a:rPr dirty="0"/>
              <a:t> </a:t>
            </a:r>
            <a:r>
              <a:rPr dirty="0" err="1"/>
              <a:t>بسرعة</a:t>
            </a:r>
            <a:endParaRPr dirty="0"/>
          </a:p>
        </p:txBody>
      </p:sp>
      <p:pic>
        <p:nvPicPr>
          <p:cNvPr id="140" name="665951BE-D9CA-462A-819E-A653FF664CE6-L0-001.png" descr="665951BE-D9CA-462A-819E-A653FF664CE6-L0-00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295" y="497066"/>
            <a:ext cx="1610855" cy="1610855"/>
          </a:xfrm>
          <a:prstGeom prst="rect">
            <a:avLst/>
          </a:prstGeom>
          <a:ln w="3175">
            <a:miter lim="400000"/>
          </a:ln>
        </p:spPr>
      </p:pic>
      <p:sp>
        <p:nvSpPr>
          <p:cNvPr id="141" name="الاجابة"/>
          <p:cNvSpPr/>
          <p:nvPr/>
        </p:nvSpPr>
        <p:spPr>
          <a:xfrm>
            <a:off x="173766" y="2171384"/>
            <a:ext cx="2095913" cy="4332620"/>
          </a:xfrm>
          <a:prstGeom prst="roundRect">
            <a:avLst>
              <a:gd name="adj" fmla="val 11297"/>
            </a:avLst>
          </a:prstGeom>
          <a:solidFill>
            <a:srgbClr val="FFFFFF"/>
          </a:solidFill>
          <a:ln w="203200">
            <a:solidFill>
              <a:schemeClr val="accent2">
                <a:hueOff val="258623"/>
                <a:satOff val="16006"/>
                <a:lumOff val="-25223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5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العربية</a:t>
            </a:r>
            <a:endParaRPr dirty="0"/>
          </a:p>
        </p:txBody>
      </p:sp>
      <p:sp>
        <p:nvSpPr>
          <p:cNvPr id="142" name="السؤال"/>
          <p:cNvSpPr/>
          <p:nvPr/>
        </p:nvSpPr>
        <p:spPr>
          <a:xfrm>
            <a:off x="3964239" y="2666595"/>
            <a:ext cx="3701173" cy="2832043"/>
          </a:xfrm>
          <a:prstGeom prst="roundRect">
            <a:avLst>
              <a:gd name="adj" fmla="val 6976"/>
            </a:avLst>
          </a:pr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39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اكمل الكلمة العربيــــ</a:t>
            </a:r>
          </a:p>
          <a:p>
            <a:r>
              <a:rPr lang="ar-SA" dirty="0"/>
              <a:t>ـــت او ة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85260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38"/>
                </p:tgtEl>
              </p:cMediaNode>
            </p:audio>
          </p:childTnLst>
        </p:cTn>
      </p:par>
    </p:tnLst>
    <p:bldLst>
      <p:bldP spid="14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977"/>
            </a:gs>
            <a:gs pos="100000">
              <a:srgbClr val="ADADA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31C64274-A75D-48B7-BED2-F68ABCB75DEC-L0-001.gif" descr="31C64274-A75D-48B7-BED2-F68ABCB75DEC-L0-00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48540" y="-45230"/>
            <a:ext cx="13101879" cy="9844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665951BE-D9CA-462A-819E-A653FF664CE6-L0-001.png" descr="665951BE-D9CA-462A-819E-A653FF664CE6-L0-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95" y="497066"/>
            <a:ext cx="1610855" cy="1610855"/>
          </a:xfrm>
          <a:prstGeom prst="rect">
            <a:avLst/>
          </a:prstGeom>
          <a:ln w="3175">
            <a:miter lim="400000"/>
          </a:ln>
        </p:spPr>
      </p:pic>
      <p:sp>
        <p:nvSpPr>
          <p:cNvPr id="146" name="اكتبي الإجابة في شات التيمز بسرعة"/>
          <p:cNvSpPr txBox="1"/>
          <p:nvPr/>
        </p:nvSpPr>
        <p:spPr>
          <a:xfrm>
            <a:off x="1909709" y="217581"/>
            <a:ext cx="9628359" cy="2169825"/>
          </a:xfrm>
          <a:prstGeom prst="rect">
            <a:avLst/>
          </a:prstGeom>
          <a:solidFill>
            <a:srgbClr val="FFECD4"/>
          </a:solidFill>
          <a:ln w="3175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6800" b="0">
                <a:latin typeface="Beirut"/>
                <a:ea typeface="Beirut"/>
                <a:cs typeface="Beirut"/>
                <a:sym typeface="Beirut"/>
              </a:defRPr>
            </a:lvl1pPr>
          </a:lstStyle>
          <a:p>
            <a:r>
              <a:rPr dirty="0" err="1"/>
              <a:t>اكتب</a:t>
            </a:r>
            <a:r>
              <a:rPr dirty="0"/>
              <a:t> </a:t>
            </a:r>
            <a:r>
              <a:rPr dirty="0" err="1"/>
              <a:t>الإجابة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شات</a:t>
            </a:r>
            <a:r>
              <a:rPr dirty="0"/>
              <a:t> </a:t>
            </a:r>
            <a:r>
              <a:rPr dirty="0" err="1"/>
              <a:t>التيمز</a:t>
            </a:r>
            <a:r>
              <a:rPr dirty="0"/>
              <a:t> </a:t>
            </a:r>
            <a:r>
              <a:rPr dirty="0" err="1"/>
              <a:t>بسرعة</a:t>
            </a:r>
            <a:endParaRPr dirty="0"/>
          </a:p>
        </p:txBody>
      </p:sp>
      <p:pic>
        <p:nvPicPr>
          <p:cNvPr id="147" name="تصفيق.m4a" descr="تصفيق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2319" y="-319960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الاجابة"/>
          <p:cNvSpPr/>
          <p:nvPr/>
        </p:nvSpPr>
        <p:spPr>
          <a:xfrm>
            <a:off x="173766" y="2171384"/>
            <a:ext cx="2095913" cy="4332620"/>
          </a:xfrm>
          <a:prstGeom prst="roundRect">
            <a:avLst>
              <a:gd name="adj" fmla="val 11297"/>
            </a:avLst>
          </a:prstGeom>
          <a:solidFill>
            <a:srgbClr val="FFFFFF"/>
          </a:solidFill>
          <a:ln w="203200">
            <a:solidFill>
              <a:schemeClr val="accent2">
                <a:hueOff val="258623"/>
                <a:satOff val="16006"/>
                <a:lumOff val="-25223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5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مسلمات</a:t>
            </a:r>
            <a:endParaRPr dirty="0"/>
          </a:p>
        </p:txBody>
      </p:sp>
      <p:sp>
        <p:nvSpPr>
          <p:cNvPr id="149" name="السؤال"/>
          <p:cNvSpPr/>
          <p:nvPr/>
        </p:nvSpPr>
        <p:spPr>
          <a:xfrm>
            <a:off x="3964239" y="2666595"/>
            <a:ext cx="3701173" cy="2832043"/>
          </a:xfrm>
          <a:prstGeom prst="roundRect">
            <a:avLst>
              <a:gd name="adj" fmla="val 6976"/>
            </a:avLst>
          </a:pr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39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اكمل الكلمة مسلما</a:t>
            </a:r>
          </a:p>
          <a:p>
            <a:r>
              <a:rPr lang="ar-SA" dirty="0"/>
              <a:t>ة او هـ او ت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85260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47"/>
                </p:tgtEl>
              </p:cMediaNode>
            </p:audio>
          </p:childTnLst>
        </p:cTn>
      </p:par>
    </p:tnLst>
    <p:bldLst>
      <p:bldP spid="14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977"/>
            </a:gs>
            <a:gs pos="100000">
              <a:srgbClr val="ADADA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31C64274-A75D-48B7-BED2-F68ABCB75DEC-L0-001.gif" descr="31C64274-A75D-48B7-BED2-F68ABCB75DEC-L0-00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48540" y="-45230"/>
            <a:ext cx="13101879" cy="984406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اكتبي الإجابة في شات التيمز بسرعة"/>
          <p:cNvSpPr txBox="1"/>
          <p:nvPr/>
        </p:nvSpPr>
        <p:spPr>
          <a:xfrm>
            <a:off x="1886601" y="-114652"/>
            <a:ext cx="9628359" cy="2169825"/>
          </a:xfrm>
          <a:prstGeom prst="rect">
            <a:avLst/>
          </a:prstGeom>
          <a:solidFill>
            <a:srgbClr val="FFECD4"/>
          </a:solidFill>
          <a:ln w="3175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6800" b="0">
                <a:latin typeface="Beirut"/>
                <a:ea typeface="Beirut"/>
                <a:cs typeface="Beirut"/>
                <a:sym typeface="Beirut"/>
              </a:defRPr>
            </a:lvl1pPr>
          </a:lstStyle>
          <a:p>
            <a:r>
              <a:rPr dirty="0" err="1"/>
              <a:t>اكتب</a:t>
            </a:r>
            <a:r>
              <a:rPr dirty="0"/>
              <a:t> </a:t>
            </a:r>
            <a:r>
              <a:rPr dirty="0" err="1"/>
              <a:t>الإجابة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شات</a:t>
            </a:r>
            <a:r>
              <a:rPr dirty="0"/>
              <a:t> </a:t>
            </a:r>
            <a:r>
              <a:rPr dirty="0" err="1"/>
              <a:t>التيمز</a:t>
            </a:r>
            <a:r>
              <a:rPr dirty="0"/>
              <a:t> </a:t>
            </a:r>
            <a:r>
              <a:rPr dirty="0" err="1"/>
              <a:t>بسرعة</a:t>
            </a:r>
            <a:endParaRPr dirty="0"/>
          </a:p>
        </p:txBody>
      </p:sp>
      <p:pic>
        <p:nvPicPr>
          <p:cNvPr id="153" name="665951BE-D9CA-462A-819E-A653FF664CE6-L0-001.png" descr="665951BE-D9CA-462A-819E-A653FF664CE6-L0-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58" y="164833"/>
            <a:ext cx="1610855" cy="1610855"/>
          </a:xfrm>
          <a:prstGeom prst="rect">
            <a:avLst/>
          </a:prstGeom>
          <a:ln w="3175">
            <a:miter lim="400000"/>
          </a:ln>
        </p:spPr>
      </p:pic>
      <p:pic>
        <p:nvPicPr>
          <p:cNvPr id="154" name="تصفيق.m4a" descr="تصفيق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2319" y="-319960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الاجابة"/>
          <p:cNvSpPr/>
          <p:nvPr/>
        </p:nvSpPr>
        <p:spPr>
          <a:xfrm>
            <a:off x="173766" y="2171384"/>
            <a:ext cx="2095913" cy="4332620"/>
          </a:xfrm>
          <a:prstGeom prst="roundRect">
            <a:avLst>
              <a:gd name="adj" fmla="val 11297"/>
            </a:avLst>
          </a:prstGeom>
          <a:solidFill>
            <a:srgbClr val="FFFFFF"/>
          </a:solidFill>
          <a:ln w="203200">
            <a:solidFill>
              <a:schemeClr val="accent2">
                <a:hueOff val="258623"/>
                <a:satOff val="16006"/>
                <a:lumOff val="-25223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5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واسعة</a:t>
            </a:r>
            <a:endParaRPr dirty="0"/>
          </a:p>
        </p:txBody>
      </p:sp>
      <p:sp>
        <p:nvSpPr>
          <p:cNvPr id="156" name="السؤال"/>
          <p:cNvSpPr/>
          <p:nvPr/>
        </p:nvSpPr>
        <p:spPr>
          <a:xfrm>
            <a:off x="3964239" y="2666595"/>
            <a:ext cx="3701173" cy="2832043"/>
          </a:xfrm>
          <a:prstGeom prst="roundRect">
            <a:avLst>
              <a:gd name="adj" fmla="val 6976"/>
            </a:avLst>
          </a:pr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39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اكمل الكلمة واسعـــ</a:t>
            </a:r>
          </a:p>
          <a:p>
            <a:r>
              <a:rPr lang="ar-SA" dirty="0"/>
              <a:t>ة  او  ت</a:t>
            </a:r>
            <a:r>
              <a:rPr lang="en-US" dirty="0"/>
              <a:t> </a:t>
            </a:r>
            <a:r>
              <a:rPr lang="ar-SA" dirty="0"/>
              <a:t> او</a:t>
            </a:r>
            <a:r>
              <a:rPr lang="en-US" dirty="0"/>
              <a:t> </a:t>
            </a:r>
            <a:r>
              <a:rPr lang="ar-SA" dirty="0"/>
              <a:t>ــــــة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85260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audio>
          </p:childTnLst>
        </p:cTn>
      </p:par>
    </p:tnLst>
    <p:bldLst>
      <p:bldP spid="15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977"/>
            </a:gs>
            <a:gs pos="100000">
              <a:srgbClr val="ADADA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31C64274-A75D-48B7-BED2-F68ABCB75DEC-L0-001.gif" descr="31C64274-A75D-48B7-BED2-F68ABCB75DEC-L0-001.gif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48540" y="-45230"/>
            <a:ext cx="13101879" cy="984406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السؤال"/>
          <p:cNvSpPr/>
          <p:nvPr/>
        </p:nvSpPr>
        <p:spPr>
          <a:xfrm>
            <a:off x="3964239" y="2666595"/>
            <a:ext cx="3701173" cy="2832043"/>
          </a:xfrm>
          <a:prstGeom prst="roundRect">
            <a:avLst>
              <a:gd name="adj" fmla="val 6976"/>
            </a:avLst>
          </a:prstGeom>
          <a:solidFill>
            <a:schemeClr val="accent1"/>
          </a:solidFill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39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/>
              <a:t>اكمل الكلمة يصطحبــــ</a:t>
            </a:r>
          </a:p>
          <a:p>
            <a:r>
              <a:rPr lang="ar-SA" dirty="0"/>
              <a:t>ــــه او ـــة  او ت</a:t>
            </a:r>
            <a:endParaRPr dirty="0"/>
          </a:p>
        </p:txBody>
      </p:sp>
      <p:sp>
        <p:nvSpPr>
          <p:cNvPr id="160" name="اكتبي الإجابة في شات التيمز بسرعة"/>
          <p:cNvSpPr txBox="1"/>
          <p:nvPr/>
        </p:nvSpPr>
        <p:spPr>
          <a:xfrm>
            <a:off x="2034260" y="-114652"/>
            <a:ext cx="9628359" cy="2169825"/>
          </a:xfrm>
          <a:prstGeom prst="rect">
            <a:avLst/>
          </a:prstGeom>
          <a:solidFill>
            <a:srgbClr val="FFECD4"/>
          </a:solidFill>
          <a:ln w="3175"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6800" b="0">
                <a:latin typeface="Beirut"/>
                <a:ea typeface="Beirut"/>
                <a:cs typeface="Beirut"/>
                <a:sym typeface="Beirut"/>
              </a:defRPr>
            </a:lvl1pPr>
          </a:lstStyle>
          <a:p>
            <a:r>
              <a:rPr dirty="0" err="1"/>
              <a:t>اكتب</a:t>
            </a:r>
            <a:r>
              <a:rPr dirty="0"/>
              <a:t> </a:t>
            </a:r>
            <a:r>
              <a:rPr dirty="0" err="1"/>
              <a:t>الإجابة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شات</a:t>
            </a:r>
            <a:r>
              <a:rPr dirty="0"/>
              <a:t> </a:t>
            </a:r>
            <a:r>
              <a:rPr dirty="0" err="1"/>
              <a:t>التيمز</a:t>
            </a:r>
            <a:r>
              <a:rPr dirty="0"/>
              <a:t> </a:t>
            </a:r>
            <a:r>
              <a:rPr dirty="0" err="1"/>
              <a:t>بسرعة</a:t>
            </a:r>
            <a:endParaRPr dirty="0"/>
          </a:p>
        </p:txBody>
      </p:sp>
      <p:pic>
        <p:nvPicPr>
          <p:cNvPr id="161" name="665951BE-D9CA-462A-819E-A653FF664CE6-L0-001.png" descr="665951BE-D9CA-462A-819E-A653FF664CE6-L0-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58" y="164833"/>
            <a:ext cx="1610855" cy="1610855"/>
          </a:xfrm>
          <a:prstGeom prst="rect">
            <a:avLst/>
          </a:prstGeom>
          <a:ln w="3175">
            <a:miter lim="400000"/>
          </a:ln>
        </p:spPr>
      </p:pic>
      <p:pic>
        <p:nvPicPr>
          <p:cNvPr id="162" name="تصفيق.m4a" descr="تصفيق.m4a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32319" y="-3199605"/>
            <a:ext cx="571501" cy="57150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الاجابة"/>
          <p:cNvSpPr/>
          <p:nvPr/>
        </p:nvSpPr>
        <p:spPr>
          <a:xfrm>
            <a:off x="173766" y="2171384"/>
            <a:ext cx="2095913" cy="4332620"/>
          </a:xfrm>
          <a:prstGeom prst="roundRect">
            <a:avLst>
              <a:gd name="adj" fmla="val 11297"/>
            </a:avLst>
          </a:prstGeom>
          <a:solidFill>
            <a:srgbClr val="FFFFFF"/>
          </a:solidFill>
          <a:ln w="203200">
            <a:solidFill>
              <a:schemeClr val="accent2">
                <a:hueOff val="258623"/>
                <a:satOff val="16006"/>
                <a:lumOff val="-25223"/>
              </a:schemeClr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/>
          <a:lstStyle>
            <a:lvl1pPr>
              <a:defRPr sz="4500" b="0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rPr lang="ar-SA" dirty="0" err="1"/>
              <a:t>يصطحبه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85260" fill="hold"/>
                                        <p:tgtEl>
                                          <p:spTgt spid="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162"/>
                </p:tgtEl>
              </p:cMediaNode>
            </p:audio>
          </p:childTnLst>
        </p:cTn>
      </p:par>
    </p:tnLst>
    <p:bldLst>
      <p:bldP spid="16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9FB3518B-4C80-4156-A1F4-9F279CD4021B-L0-001.gif" descr="9FB3518B-4C80-4156-A1F4-9F279CD4021B-L0-001.gif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57107" y="-11294"/>
            <a:ext cx="6909608" cy="9776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7A9B8B3-A37E-4D30-B699-71EDD5C687F8-L0-001.gif" descr="47A9B8B3-A37E-4D30-B699-71EDD5C687F8-L0-001.gi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3698" y="5629338"/>
            <a:ext cx="5394514" cy="404588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انتهت اللعبة"/>
          <p:cNvSpPr txBox="1"/>
          <p:nvPr/>
        </p:nvSpPr>
        <p:spPr>
          <a:xfrm>
            <a:off x="2910449" y="3652675"/>
            <a:ext cx="5012636" cy="88833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3175">
            <a:miter lim="400000"/>
          </a:ln>
          <a:effectLst>
            <a:outerShdw blurRad="139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defRPr sz="5200" b="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r>
              <a:t>انتهت اللعبة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99</Words>
  <Application>Microsoft Office PowerPoint</Application>
  <PresentationFormat>مخصص</PresentationFormat>
  <Paragraphs>29</Paragraphs>
  <Slides>7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6" baseType="lpstr">
      <vt:lpstr>Beirut</vt:lpstr>
      <vt:lpstr>Castile-Regular</vt:lpstr>
      <vt:lpstr>Geeza Pro Bold</vt:lpstr>
      <vt:lpstr>Geeza Pro Regular</vt:lpstr>
      <vt:lpstr>Helvetica Light</vt:lpstr>
      <vt:lpstr>Helvetica Neue</vt:lpstr>
      <vt:lpstr>Helvetica Neue Light</vt:lpstr>
      <vt:lpstr>Helvetica Neue Thin</vt:lpstr>
      <vt:lpstr>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بلا حدود</cp:lastModifiedBy>
  <cp:revision>4</cp:revision>
  <dcterms:modified xsi:type="dcterms:W3CDTF">2020-12-22T14:39:58Z</dcterms:modified>
</cp:coreProperties>
</file>