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FF0"/>
    <a:srgbClr val="E7F0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9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D8710-7BDB-4D2C-AC76-8CB12A6BF379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DEE9-9F89-4C3F-9406-064FA10B4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041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D8710-7BDB-4D2C-AC76-8CB12A6BF379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DEE9-9F89-4C3F-9406-064FA10B4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237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D8710-7BDB-4D2C-AC76-8CB12A6BF379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DEE9-9F89-4C3F-9406-064FA10B4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328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D8710-7BDB-4D2C-AC76-8CB12A6BF379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DEE9-9F89-4C3F-9406-064FA10B4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47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D8710-7BDB-4D2C-AC76-8CB12A6BF379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DEE9-9F89-4C3F-9406-064FA10B4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40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D8710-7BDB-4D2C-AC76-8CB12A6BF379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DEE9-9F89-4C3F-9406-064FA10B4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02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D8710-7BDB-4D2C-AC76-8CB12A6BF379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DEE9-9F89-4C3F-9406-064FA10B4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173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D8710-7BDB-4D2C-AC76-8CB12A6BF379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DEE9-9F89-4C3F-9406-064FA10B4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031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D8710-7BDB-4D2C-AC76-8CB12A6BF379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DEE9-9F89-4C3F-9406-064FA10B4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631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D8710-7BDB-4D2C-AC76-8CB12A6BF379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DEE9-9F89-4C3F-9406-064FA10B4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739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D8710-7BDB-4D2C-AC76-8CB12A6BF379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5DEE9-9F89-4C3F-9406-064FA10B4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763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7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D8710-7BDB-4D2C-AC76-8CB12A6BF379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5DEE9-9F89-4C3F-9406-064FA10B4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229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Answer Box"/>
          <p:cNvSpPr/>
          <p:nvPr/>
        </p:nvSpPr>
        <p:spPr>
          <a:xfrm>
            <a:off x="2332000" y="5486400"/>
            <a:ext cx="7544000" cy="1080000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dirty="0">
                <a:latin typeface="Segoe Print" panose="02000600000000000000" pitchFamily="2" charset="0"/>
              </a:rPr>
              <a:t>فخورة بكم أبطالي</a:t>
            </a:r>
            <a:br>
              <a:rPr lang="ar-SA" sz="2000" dirty="0">
                <a:latin typeface="Segoe Print" panose="02000600000000000000" pitchFamily="2" charset="0"/>
              </a:rPr>
            </a:br>
            <a:r>
              <a:rPr lang="ar-SA" sz="2000" dirty="0">
                <a:latin typeface="Segoe Print" panose="02000600000000000000" pitchFamily="2" charset="0"/>
              </a:rPr>
              <a:t> وفاء زايد المطيري</a:t>
            </a:r>
          </a:p>
          <a:p>
            <a:pPr algn="ctr"/>
            <a:r>
              <a:rPr lang="ar-SA" sz="2000" dirty="0">
                <a:latin typeface="Segoe Print" panose="02000600000000000000" pitchFamily="2" charset="0"/>
              </a:rPr>
              <a:t>@</a:t>
            </a:r>
            <a:r>
              <a:rPr lang="en-US" sz="2000" dirty="0">
                <a:latin typeface="Segoe Print" panose="02000600000000000000" pitchFamily="2" charset="0"/>
              </a:rPr>
              <a:t>wafa2020a</a:t>
            </a:r>
            <a:endParaRPr lang="en-GB" sz="2000" dirty="0">
              <a:latin typeface="Segoe Print" panose="02000600000000000000" pitchFamily="2" charset="0"/>
            </a:endParaRPr>
          </a:p>
        </p:txBody>
      </p:sp>
      <p:sp>
        <p:nvSpPr>
          <p:cNvPr id="58" name="Clue 5"/>
          <p:cNvSpPr/>
          <p:nvPr/>
        </p:nvSpPr>
        <p:spPr>
          <a:xfrm>
            <a:off x="7458389" y="2727265"/>
            <a:ext cx="1996344" cy="2157251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latin typeface="Segoe Print" panose="02000600000000000000" pitchFamily="2" charset="0"/>
            </a:endParaRPr>
          </a:p>
        </p:txBody>
      </p:sp>
      <p:sp>
        <p:nvSpPr>
          <p:cNvPr id="57" name="Clue 4"/>
          <p:cNvSpPr/>
          <p:nvPr/>
        </p:nvSpPr>
        <p:spPr>
          <a:xfrm>
            <a:off x="2332000" y="2727265"/>
            <a:ext cx="2520000" cy="2520000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>
                <a:latin typeface="Segoe Print" panose="02000600000000000000" pitchFamily="2" charset="0"/>
              </a:rPr>
              <a:t>أسال زميلك عن أسلوب التعجب</a:t>
            </a:r>
            <a:endParaRPr lang="en-GB" sz="2800" dirty="0">
              <a:latin typeface="Segoe Print" panose="02000600000000000000" pitchFamily="2" charset="0"/>
            </a:endParaRPr>
          </a:p>
        </p:txBody>
      </p:sp>
      <p:sp>
        <p:nvSpPr>
          <p:cNvPr id="56" name="Clue 3"/>
          <p:cNvSpPr/>
          <p:nvPr/>
        </p:nvSpPr>
        <p:spPr>
          <a:xfrm>
            <a:off x="8604000" y="207265"/>
            <a:ext cx="2520000" cy="2520000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>
                <a:latin typeface="Segoe Print" panose="02000600000000000000" pitchFamily="2" charset="0"/>
              </a:rPr>
              <a:t>أعط مثال على أسلوب التعجب</a:t>
            </a:r>
            <a:endParaRPr lang="en-GB" sz="2800" dirty="0">
              <a:latin typeface="Segoe Print" panose="02000600000000000000" pitchFamily="2" charset="0"/>
            </a:endParaRPr>
          </a:p>
        </p:txBody>
      </p:sp>
      <p:sp>
        <p:nvSpPr>
          <p:cNvPr id="55" name="Clue 2"/>
          <p:cNvSpPr/>
          <p:nvPr/>
        </p:nvSpPr>
        <p:spPr>
          <a:xfrm>
            <a:off x="4836000" y="207265"/>
            <a:ext cx="2520000" cy="2520000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>
                <a:latin typeface="Segoe Print" panose="02000600000000000000" pitchFamily="2" charset="0"/>
              </a:rPr>
              <a:t>صيغ من (أجمل) أسلوب تعجب</a:t>
            </a:r>
            <a:endParaRPr lang="en-GB" sz="2800" dirty="0">
              <a:latin typeface="Segoe Print" panose="02000600000000000000" pitchFamily="2" charset="0"/>
            </a:endParaRPr>
          </a:p>
        </p:txBody>
      </p:sp>
      <p:sp>
        <p:nvSpPr>
          <p:cNvPr id="54" name="Clue 1"/>
          <p:cNvSpPr/>
          <p:nvPr/>
        </p:nvSpPr>
        <p:spPr>
          <a:xfrm>
            <a:off x="1068000" y="207265"/>
            <a:ext cx="2520000" cy="2520000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>
                <a:latin typeface="Segoe Print" panose="02000600000000000000" pitchFamily="2" charset="0"/>
              </a:rPr>
              <a:t>هل هذه الجملة تدل على أسلوب التعجب</a:t>
            </a:r>
            <a:br>
              <a:rPr lang="ar-SA" sz="2400" dirty="0">
                <a:latin typeface="Segoe Print" panose="02000600000000000000" pitchFamily="2" charset="0"/>
              </a:rPr>
            </a:br>
            <a:r>
              <a:rPr lang="ar-SA" sz="2400" dirty="0">
                <a:latin typeface="Segoe Print" panose="02000600000000000000" pitchFamily="2" charset="0"/>
              </a:rPr>
              <a:t>الأرنب أسرع من السلحفاة</a:t>
            </a:r>
            <a:endParaRPr lang="en-GB" sz="2400" dirty="0">
              <a:latin typeface="Segoe Print" panose="02000600000000000000" pitchFamily="2" charset="0"/>
            </a:endParaRPr>
          </a:p>
        </p:txBody>
      </p:sp>
      <p:pic>
        <p:nvPicPr>
          <p:cNvPr id="46" name="Snowflak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4000" y="2665458"/>
            <a:ext cx="2520000" cy="2520000"/>
          </a:xfrm>
          <a:prstGeom prst="rect">
            <a:avLst/>
          </a:prstGeom>
        </p:spPr>
      </p:pic>
      <p:pic>
        <p:nvPicPr>
          <p:cNvPr id="49" name="Snowflak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000" y="2727265"/>
            <a:ext cx="2520000" cy="2520000"/>
          </a:xfrm>
          <a:prstGeom prst="rect">
            <a:avLst/>
          </a:prstGeom>
        </p:spPr>
      </p:pic>
      <p:pic>
        <p:nvPicPr>
          <p:cNvPr id="45" name="Snowflak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000" y="207265"/>
            <a:ext cx="2520000" cy="2520000"/>
          </a:xfrm>
          <a:prstGeom prst="rect">
            <a:avLst/>
          </a:prstGeom>
        </p:spPr>
      </p:pic>
      <p:pic>
        <p:nvPicPr>
          <p:cNvPr id="44" name="Snowflak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000" y="207265"/>
            <a:ext cx="2520000" cy="2520000"/>
          </a:xfrm>
          <a:prstGeom prst="rect">
            <a:avLst/>
          </a:prstGeom>
        </p:spPr>
      </p:pic>
      <p:pic>
        <p:nvPicPr>
          <p:cNvPr id="43" name="Snowflak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00" y="207265"/>
            <a:ext cx="2520000" cy="2520000"/>
          </a:xfrm>
          <a:prstGeom prst="rect">
            <a:avLst/>
          </a:prstGeom>
        </p:spPr>
      </p:pic>
      <p:grpSp>
        <p:nvGrpSpPr>
          <p:cNvPr id="4" name="グループ化 3"/>
          <p:cNvGrpSpPr/>
          <p:nvPr/>
        </p:nvGrpSpPr>
        <p:grpSpPr>
          <a:xfrm>
            <a:off x="5644044" y="6611779"/>
            <a:ext cx="903912" cy="246221"/>
            <a:chOff x="243725" y="6533289"/>
            <a:chExt cx="903912" cy="246221"/>
          </a:xfrm>
        </p:grpSpPr>
        <p:pic>
          <p:nvPicPr>
            <p:cNvPr id="2" name="図 1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3725" y="6566400"/>
              <a:ext cx="178235" cy="180000"/>
            </a:xfrm>
            <a:prstGeom prst="rect">
              <a:avLst/>
            </a:prstGeom>
          </p:spPr>
        </p:pic>
        <p:sp>
          <p:nvSpPr>
            <p:cNvPr id="3" name="正方形/長方形 2"/>
            <p:cNvSpPr/>
            <p:nvPr/>
          </p:nvSpPr>
          <p:spPr>
            <a:xfrm>
              <a:off x="361845" y="6533289"/>
              <a:ext cx="785792" cy="24622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000" b="0" i="1" cap="none" spc="0" dirty="0" err="1">
                  <a:ln w="0"/>
                  <a:solidFill>
                    <a:srgbClr val="EEEFF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tekhnologic</a:t>
              </a:r>
              <a:endParaRPr lang="ja-JP" altLang="en-US" sz="1000" b="0" i="1" cap="none" spc="0" dirty="0">
                <a:ln w="0"/>
                <a:solidFill>
                  <a:srgbClr val="EEEF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37762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3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3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3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3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3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3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3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3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3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3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3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3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3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3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40</Words>
  <Application>Microsoft Office PowerPoint</Application>
  <PresentationFormat>شاشة عريضة</PresentationFormat>
  <Paragraphs>7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Print</vt:lpstr>
      <vt:lpstr>Office テーマ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tekhno logic</dc:creator>
  <cp:lastModifiedBy>بلا حدود</cp:lastModifiedBy>
  <cp:revision>3</cp:revision>
  <dcterms:created xsi:type="dcterms:W3CDTF">2015-12-11T10:26:46Z</dcterms:created>
  <dcterms:modified xsi:type="dcterms:W3CDTF">2021-02-11T01:36:36Z</dcterms:modified>
</cp:coreProperties>
</file>