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64" r:id="rId3"/>
    <p:sldId id="259" r:id="rId4"/>
    <p:sldId id="258" r:id="rId5"/>
    <p:sldId id="260" r:id="rId6"/>
    <p:sldId id="261" r:id="rId7"/>
    <p:sldId id="263" r:id="rId8"/>
    <p:sldId id="265" r:id="rId9"/>
    <p:sldId id="266" r:id="rId10"/>
    <p:sldId id="267" r:id="rId11"/>
    <p:sldId id="270" r:id="rId12"/>
    <p:sldId id="271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07CDA"/>
    <a:srgbClr val="F35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213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98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55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29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400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280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0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455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39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3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681F5-0286-4018-82E0-4956444532FD}" type="datetimeFigureOut">
              <a:rPr lang="ar-SA" smtClean="0"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E624-E8B2-4EB2-98F9-6CCE0995C0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153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8.xml"/><Relationship Id="rId11" Type="http://schemas.openxmlformats.org/officeDocument/2006/relationships/image" Target="../media/image5.png"/><Relationship Id="rId5" Type="http://schemas.openxmlformats.org/officeDocument/2006/relationships/slide" Target="slide10.xml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4" y="127461"/>
            <a:ext cx="10058400" cy="56578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89" y="1277815"/>
            <a:ext cx="6477000" cy="5724159"/>
          </a:xfrm>
          <a:prstGeom prst="rect">
            <a:avLst/>
          </a:prstGeom>
        </p:spPr>
      </p:pic>
      <p:sp>
        <p:nvSpPr>
          <p:cNvPr id="8" name="سهم منحني إلى اليمين 7"/>
          <p:cNvSpPr/>
          <p:nvPr/>
        </p:nvSpPr>
        <p:spPr>
          <a:xfrm>
            <a:off x="1723292" y="4454769"/>
            <a:ext cx="574431" cy="61546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C0000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9170D0C-7BF7-49DB-9D8F-5BC2926E2BC5}"/>
              </a:ext>
            </a:extLst>
          </p:cNvPr>
          <p:cNvSpPr/>
          <p:nvPr/>
        </p:nvSpPr>
        <p:spPr>
          <a:xfrm>
            <a:off x="0" y="5681187"/>
            <a:ext cx="6955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الاعداد والتعديل وفاء المطيري</a:t>
            </a:r>
          </a:p>
        </p:txBody>
      </p:sp>
    </p:spTree>
    <p:extLst>
      <p:ext uri="{BB962C8B-B14F-4D97-AF65-F5344CB8AC3E}">
        <p14:creationId xmlns:p14="http://schemas.microsoft.com/office/powerpoint/2010/main" val="234308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4590" y="1281391"/>
            <a:ext cx="4347410" cy="5803174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545433" y="1735308"/>
            <a:ext cx="7299158" cy="1782317"/>
          </a:xfrm>
          <a:prstGeom prst="roundRect">
            <a:avLst/>
          </a:prstGeom>
          <a:solidFill>
            <a:srgbClr val="F353C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حصلت على مكافأة </a:t>
            </a:r>
          </a:p>
        </p:txBody>
      </p:sp>
      <p:sp>
        <p:nvSpPr>
          <p:cNvPr id="4" name="سهم إلى اليسار 3">
            <a:hlinkClick r:id="rId3" action="ppaction://hlinksldjump"/>
          </p:cNvPr>
          <p:cNvSpPr/>
          <p:nvPr/>
        </p:nvSpPr>
        <p:spPr>
          <a:xfrm>
            <a:off x="0" y="4483370"/>
            <a:ext cx="2491539" cy="14411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عودة</a:t>
            </a:r>
          </a:p>
        </p:txBody>
      </p:sp>
    </p:spTree>
    <p:extLst>
      <p:ext uri="{BB962C8B-B14F-4D97-AF65-F5344CB8AC3E}">
        <p14:creationId xmlns:p14="http://schemas.microsoft.com/office/powerpoint/2010/main" val="27892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4590" y="1281391"/>
            <a:ext cx="4347410" cy="580317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0" y="391886"/>
            <a:ext cx="6451219" cy="5682343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526512" y="5696268"/>
            <a:ext cx="6400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حصلت على نجمة ذهبية بدون سؤال</a:t>
            </a:r>
          </a:p>
        </p:txBody>
      </p:sp>
      <p:sp>
        <p:nvSpPr>
          <p:cNvPr id="10" name="سهم إلى اليسار 9">
            <a:hlinkClick r:id="rId4" action="ppaction://hlinksldjump"/>
          </p:cNvPr>
          <p:cNvSpPr/>
          <p:nvPr/>
        </p:nvSpPr>
        <p:spPr>
          <a:xfrm>
            <a:off x="147600" y="4255088"/>
            <a:ext cx="2491539" cy="14411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عودة</a:t>
            </a:r>
          </a:p>
        </p:txBody>
      </p:sp>
    </p:spTree>
    <p:extLst>
      <p:ext uri="{BB962C8B-B14F-4D97-AF65-F5344CB8AC3E}">
        <p14:creationId xmlns:p14="http://schemas.microsoft.com/office/powerpoint/2010/main" val="24116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14" y="3242582"/>
            <a:ext cx="5715000" cy="361541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86000" y="457200"/>
            <a:ext cx="6172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/>
              <a:t>شاكرة لكم تفاعلكم</a:t>
            </a:r>
          </a:p>
          <a:p>
            <a:r>
              <a:rPr lang="ar-SA" sz="6000" b="1" dirty="0"/>
              <a:t>  </a:t>
            </a:r>
            <a:r>
              <a:rPr lang="ar-SA" sz="6000" b="1"/>
              <a:t>أيها الأبطال</a:t>
            </a:r>
            <a:endParaRPr lang="ar-SA" sz="6000" b="1" dirty="0"/>
          </a:p>
        </p:txBody>
      </p:sp>
    </p:spTree>
    <p:extLst>
      <p:ext uri="{BB962C8B-B14F-4D97-AF65-F5344CB8AC3E}">
        <p14:creationId xmlns:p14="http://schemas.microsoft.com/office/powerpoint/2010/main" val="160275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595311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3557337" y="5520488"/>
            <a:ext cx="8406063" cy="1074822"/>
          </a:xfrm>
          <a:prstGeom prst="roundRect">
            <a:avLst/>
          </a:prstGeom>
          <a:solidFill>
            <a:srgbClr val="F353C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  <a:cs typeface="Akhbar MT" pitchFamily="2" charset="-78"/>
              </a:rPr>
              <a:t>استراتيجية التعلم باللعب </a:t>
            </a:r>
          </a:p>
        </p:txBody>
      </p:sp>
    </p:spTree>
    <p:extLst>
      <p:ext uri="{BB962C8B-B14F-4D97-AF65-F5344CB8AC3E}">
        <p14:creationId xmlns:p14="http://schemas.microsoft.com/office/powerpoint/2010/main" val="59138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6827" y="1636295"/>
            <a:ext cx="4347410" cy="544827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641684" y="94220"/>
            <a:ext cx="9216187" cy="1734580"/>
          </a:xfrm>
          <a:prstGeom prst="roundRect">
            <a:avLst/>
          </a:prstGeom>
          <a:solidFill>
            <a:srgbClr val="F353C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641684" y="94220"/>
            <a:ext cx="9216187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cs typeface="Akhbar MT" pitchFamily="2" charset="-78"/>
              </a:rPr>
              <a:t>          </a:t>
            </a:r>
            <a:r>
              <a:rPr lang="ar-SA" sz="4400" b="1" dirty="0">
                <a:cs typeface="Akhbar MT" pitchFamily="2" charset="-78"/>
              </a:rPr>
              <a:t>يوجد أربع أسئلة تحت الحروف و نجمة ذهبية واحدة و مكافأة فمن منكم يا أبطال سيجدها ؟</a:t>
            </a:r>
          </a:p>
        </p:txBody>
      </p:sp>
      <p:sp>
        <p:nvSpPr>
          <p:cNvPr id="7" name="مستطيل مستدير الزوايا 6">
            <a:hlinkClick r:id="rId5" action="ppaction://hlinksldjump"/>
          </p:cNvPr>
          <p:cNvSpPr/>
          <p:nvPr/>
        </p:nvSpPr>
        <p:spPr>
          <a:xfrm>
            <a:off x="1451808" y="4810128"/>
            <a:ext cx="1652337" cy="13739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س</a:t>
            </a:r>
          </a:p>
        </p:txBody>
      </p:sp>
      <p:sp>
        <p:nvSpPr>
          <p:cNvPr id="8" name="مستطيل مستدير الزوايا 7">
            <a:hlinkClick r:id="rId6" action="ppaction://hlinksldjump"/>
          </p:cNvPr>
          <p:cNvSpPr/>
          <p:nvPr/>
        </p:nvSpPr>
        <p:spPr>
          <a:xfrm>
            <a:off x="5474368" y="4780804"/>
            <a:ext cx="1652337" cy="14032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ع</a:t>
            </a:r>
          </a:p>
        </p:txBody>
      </p:sp>
      <p:sp>
        <p:nvSpPr>
          <p:cNvPr id="9" name="مستطيل مستدير الزوايا 8">
            <a:hlinkClick r:id="rId7" action="ppaction://hlinksldjump"/>
          </p:cNvPr>
          <p:cNvSpPr/>
          <p:nvPr/>
        </p:nvSpPr>
        <p:spPr>
          <a:xfrm>
            <a:off x="3463088" y="4810127"/>
            <a:ext cx="1652337" cy="1373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غ</a:t>
            </a:r>
          </a:p>
        </p:txBody>
      </p:sp>
      <p:sp>
        <p:nvSpPr>
          <p:cNvPr id="10" name="مستطيل مستدير الزوايا 9">
            <a:hlinkClick r:id="rId8" action="ppaction://hlinksldjump"/>
          </p:cNvPr>
          <p:cNvSpPr/>
          <p:nvPr/>
        </p:nvSpPr>
        <p:spPr>
          <a:xfrm>
            <a:off x="2432383" y="3347406"/>
            <a:ext cx="1652337" cy="125352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أ</a:t>
            </a:r>
          </a:p>
        </p:txBody>
      </p:sp>
      <p:sp>
        <p:nvSpPr>
          <p:cNvPr id="11" name="مستطيل مستدير الزوايا 10">
            <a:hlinkClick r:id="rId9" action="ppaction://hlinksldjump"/>
          </p:cNvPr>
          <p:cNvSpPr/>
          <p:nvPr/>
        </p:nvSpPr>
        <p:spPr>
          <a:xfrm>
            <a:off x="4443663" y="3347798"/>
            <a:ext cx="1652337" cy="12531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ج</a:t>
            </a:r>
          </a:p>
        </p:txBody>
      </p:sp>
      <p:sp>
        <p:nvSpPr>
          <p:cNvPr id="12" name="مستطيل مستدير الزوايا 11">
            <a:hlinkClick r:id="rId10" action="ppaction://hlinksldjump"/>
          </p:cNvPr>
          <p:cNvSpPr/>
          <p:nvPr/>
        </p:nvSpPr>
        <p:spPr>
          <a:xfrm>
            <a:off x="3463087" y="1944116"/>
            <a:ext cx="1652337" cy="12238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ل</a:t>
            </a:r>
          </a:p>
        </p:txBody>
      </p:sp>
      <p:pic>
        <p:nvPicPr>
          <p:cNvPr id="4" name="The Pink Panther Theme Music موسيقى النمر الوردي (mp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58858" y="4887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4590" y="1281391"/>
            <a:ext cx="4347410" cy="5803174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545433" y="1735308"/>
            <a:ext cx="7299158" cy="1782317"/>
          </a:xfrm>
          <a:prstGeom prst="roundRect">
            <a:avLst/>
          </a:prstGeom>
          <a:solidFill>
            <a:srgbClr val="F353C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 ضد كلمة واسعة</a:t>
            </a:r>
          </a:p>
        </p:txBody>
      </p:sp>
      <p:sp>
        <p:nvSpPr>
          <p:cNvPr id="2" name="مستطيل مستدير الزوايا 1">
            <a:hlinkClick r:id="rId3" action="ppaction://hlinksldjump"/>
          </p:cNvPr>
          <p:cNvSpPr/>
          <p:nvPr/>
        </p:nvSpPr>
        <p:spPr>
          <a:xfrm>
            <a:off x="6225339" y="5753100"/>
            <a:ext cx="1619250" cy="8572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صح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3009848" y="5724030"/>
            <a:ext cx="1619250" cy="8572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خطأ</a:t>
            </a:r>
          </a:p>
        </p:txBody>
      </p:sp>
      <p:sp>
        <p:nvSpPr>
          <p:cNvPr id="7" name="سهم إلى اليسار 6">
            <a:hlinkClick r:id="rId5" action="ppaction://hlinksldjump"/>
          </p:cNvPr>
          <p:cNvSpPr/>
          <p:nvPr/>
        </p:nvSpPr>
        <p:spPr>
          <a:xfrm>
            <a:off x="0" y="4483370"/>
            <a:ext cx="2491539" cy="14411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عودة</a:t>
            </a:r>
          </a:p>
        </p:txBody>
      </p:sp>
    </p:spTree>
    <p:extLst>
      <p:ext uri="{BB962C8B-B14F-4D97-AF65-F5344CB8AC3E}">
        <p14:creationId xmlns:p14="http://schemas.microsoft.com/office/powerpoint/2010/main" val="4548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638175"/>
            <a:ext cx="5715000" cy="455295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962275" y="4972050"/>
            <a:ext cx="596265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b="1" dirty="0">
                <a:cs typeface="Akhbar MT" pitchFamily="2" charset="-78"/>
              </a:rPr>
              <a:t>صح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12"/>
          <a:stretch/>
        </p:blipFill>
        <p:spPr>
          <a:xfrm>
            <a:off x="6629400" y="4329762"/>
            <a:ext cx="1866899" cy="2088838"/>
          </a:xfrm>
          <a:prstGeom prst="rect">
            <a:avLst/>
          </a:prstGeom>
        </p:spPr>
      </p:pic>
      <p:sp>
        <p:nvSpPr>
          <p:cNvPr id="6" name="سهم إلى اليسار 5">
            <a:hlinkClick r:id="rId5" action="ppaction://hlinksldjump"/>
          </p:cNvPr>
          <p:cNvSpPr/>
          <p:nvPr/>
        </p:nvSpPr>
        <p:spPr>
          <a:xfrm>
            <a:off x="371474" y="5374181"/>
            <a:ext cx="2491539" cy="14411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عودة</a:t>
            </a:r>
          </a:p>
        </p:txBody>
      </p:sp>
    </p:spTree>
    <p:extLst>
      <p:ext uri="{BB962C8B-B14F-4D97-AF65-F5344CB8AC3E}">
        <p14:creationId xmlns:p14="http://schemas.microsoft.com/office/powerpoint/2010/main" val="18673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943225" y="4229100"/>
            <a:ext cx="596265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b="1" dirty="0">
                <a:cs typeface="Akhbar MT" pitchFamily="2" charset="-78"/>
              </a:rPr>
              <a:t>خطأ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3" b="100000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66" y="672440"/>
            <a:ext cx="4468997" cy="51244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5"/>
          <a:stretch/>
        </p:blipFill>
        <p:spPr>
          <a:xfrm>
            <a:off x="6648450" y="4229100"/>
            <a:ext cx="1508998" cy="1567790"/>
          </a:xfrm>
          <a:prstGeom prst="rect">
            <a:avLst/>
          </a:prstGeom>
        </p:spPr>
      </p:pic>
      <p:sp>
        <p:nvSpPr>
          <p:cNvPr id="6" name="سهم إلى اليسار 5">
            <a:hlinkClick r:id="rId7" action="ppaction://hlinksldjump"/>
          </p:cNvPr>
          <p:cNvSpPr/>
          <p:nvPr/>
        </p:nvSpPr>
        <p:spPr>
          <a:xfrm>
            <a:off x="34451" y="5416820"/>
            <a:ext cx="2491539" cy="14411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عودة</a:t>
            </a:r>
          </a:p>
        </p:txBody>
      </p:sp>
      <p:pic>
        <p:nvPicPr>
          <p:cNvPr id="2" name="مؤثرات صوتية - صوت الفشل . (mp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6613" y="2151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4590" y="1281391"/>
            <a:ext cx="4347410" cy="5803174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545433" y="1735308"/>
            <a:ext cx="7299158" cy="1782317"/>
          </a:xfrm>
          <a:prstGeom prst="roundRect">
            <a:avLst/>
          </a:prstGeom>
          <a:solidFill>
            <a:srgbClr val="F353C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 ضد كلمة أرشد</a:t>
            </a:r>
          </a:p>
        </p:txBody>
      </p:sp>
      <p:sp>
        <p:nvSpPr>
          <p:cNvPr id="2" name="مستطيل مستدير الزوايا 1">
            <a:hlinkClick r:id="rId3" action="ppaction://hlinksldjump"/>
          </p:cNvPr>
          <p:cNvSpPr/>
          <p:nvPr/>
        </p:nvSpPr>
        <p:spPr>
          <a:xfrm>
            <a:off x="5463339" y="5753100"/>
            <a:ext cx="1619250" cy="8572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صح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2186739" y="5753100"/>
            <a:ext cx="1619250" cy="8572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خطأ</a:t>
            </a:r>
          </a:p>
        </p:txBody>
      </p:sp>
      <p:sp>
        <p:nvSpPr>
          <p:cNvPr id="4" name="سهم إلى اليسار 3">
            <a:hlinkClick r:id="rId5" action="ppaction://hlinksldjump"/>
          </p:cNvPr>
          <p:cNvSpPr/>
          <p:nvPr/>
        </p:nvSpPr>
        <p:spPr>
          <a:xfrm>
            <a:off x="0" y="4483370"/>
            <a:ext cx="2491539" cy="14411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عودة</a:t>
            </a:r>
          </a:p>
        </p:txBody>
      </p:sp>
    </p:spTree>
    <p:extLst>
      <p:ext uri="{BB962C8B-B14F-4D97-AF65-F5344CB8AC3E}">
        <p14:creationId xmlns:p14="http://schemas.microsoft.com/office/powerpoint/2010/main" val="3824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4590" y="1281391"/>
            <a:ext cx="4347410" cy="5803174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545433" y="1735308"/>
            <a:ext cx="7299158" cy="1782317"/>
          </a:xfrm>
          <a:prstGeom prst="roundRect">
            <a:avLst/>
          </a:prstGeom>
          <a:solidFill>
            <a:srgbClr val="F353C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 ضد كلمة قليلة</a:t>
            </a:r>
          </a:p>
        </p:txBody>
      </p:sp>
      <p:sp>
        <p:nvSpPr>
          <p:cNvPr id="2" name="مستطيل مستدير الزوايا 1">
            <a:hlinkClick r:id="rId3" action="ppaction://hlinksldjump"/>
          </p:cNvPr>
          <p:cNvSpPr/>
          <p:nvPr/>
        </p:nvSpPr>
        <p:spPr>
          <a:xfrm>
            <a:off x="5463339" y="5753100"/>
            <a:ext cx="1619250" cy="8572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صح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2186739" y="5753100"/>
            <a:ext cx="1619250" cy="8572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خطأ</a:t>
            </a:r>
          </a:p>
        </p:txBody>
      </p:sp>
      <p:sp>
        <p:nvSpPr>
          <p:cNvPr id="4" name="سهم إلى اليسار 3">
            <a:hlinkClick r:id="rId5" action="ppaction://hlinksldjump"/>
          </p:cNvPr>
          <p:cNvSpPr/>
          <p:nvPr/>
        </p:nvSpPr>
        <p:spPr>
          <a:xfrm>
            <a:off x="0" y="4483370"/>
            <a:ext cx="2491539" cy="14411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عودة</a:t>
            </a:r>
          </a:p>
        </p:txBody>
      </p:sp>
    </p:spTree>
    <p:extLst>
      <p:ext uri="{BB962C8B-B14F-4D97-AF65-F5344CB8AC3E}">
        <p14:creationId xmlns:p14="http://schemas.microsoft.com/office/powerpoint/2010/main" val="42747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4590" y="1281391"/>
            <a:ext cx="4347410" cy="5803174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545433" y="1735308"/>
            <a:ext cx="7299158" cy="1782317"/>
          </a:xfrm>
          <a:prstGeom prst="roundRect">
            <a:avLst/>
          </a:prstGeom>
          <a:solidFill>
            <a:srgbClr val="F353C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 ضد كلمة استقبل</a:t>
            </a:r>
          </a:p>
        </p:txBody>
      </p:sp>
      <p:sp>
        <p:nvSpPr>
          <p:cNvPr id="2" name="مستطيل مستدير الزوايا 1">
            <a:hlinkClick r:id="rId3" action="ppaction://hlinksldjump"/>
          </p:cNvPr>
          <p:cNvSpPr/>
          <p:nvPr/>
        </p:nvSpPr>
        <p:spPr>
          <a:xfrm>
            <a:off x="5463339" y="5753100"/>
            <a:ext cx="1619250" cy="8572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صح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2186739" y="5753100"/>
            <a:ext cx="1619250" cy="8572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خطأ</a:t>
            </a:r>
          </a:p>
        </p:txBody>
      </p:sp>
      <p:sp>
        <p:nvSpPr>
          <p:cNvPr id="4" name="سهم إلى اليسار 3">
            <a:hlinkClick r:id="rId5" action="ppaction://hlinksldjump"/>
          </p:cNvPr>
          <p:cNvSpPr/>
          <p:nvPr/>
        </p:nvSpPr>
        <p:spPr>
          <a:xfrm>
            <a:off x="0" y="4483370"/>
            <a:ext cx="2491539" cy="14411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عودة</a:t>
            </a:r>
          </a:p>
        </p:txBody>
      </p:sp>
    </p:spTree>
    <p:extLst>
      <p:ext uri="{BB962C8B-B14F-4D97-AF65-F5344CB8AC3E}">
        <p14:creationId xmlns:p14="http://schemas.microsoft.com/office/powerpoint/2010/main" val="37518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80</Words>
  <Application>Microsoft Office PowerPoint</Application>
  <PresentationFormat>شاشة عريضة</PresentationFormat>
  <Paragraphs>35</Paragraphs>
  <Slides>12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miroo</dc:creator>
  <cp:lastModifiedBy>بلا حدود</cp:lastModifiedBy>
  <cp:revision>31</cp:revision>
  <dcterms:created xsi:type="dcterms:W3CDTF">2017-11-30T20:10:19Z</dcterms:created>
  <dcterms:modified xsi:type="dcterms:W3CDTF">2021-02-10T16:48:50Z</dcterms:modified>
</cp:coreProperties>
</file>