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58" r:id="rId5"/>
    <p:sldId id="25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18C84"/>
    <a:srgbClr val="CC0066"/>
    <a:srgbClr val="93006F"/>
    <a:srgbClr val="1FDCFF"/>
    <a:srgbClr val="0037DE"/>
    <a:srgbClr val="DDDDDD"/>
    <a:srgbClr val="F8F8F8"/>
    <a:srgbClr val="FF00FF"/>
    <a:srgbClr val="660033"/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63" d="100"/>
          <a:sy n="63" d="100"/>
        </p:scale>
        <p:origin x="72" y="1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EA9652-AE88-4274-A167-F48867AF1C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D72CF43-3230-4B3F-AC5B-99500A6086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411A18-399E-4156-A5A6-EF19EC70AB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034FD-9CB8-441A-877B-D40EC5684054}" type="datetimeFigureOut">
              <a:rPr lang="en-US" smtClean="0"/>
              <a:t>2/13/2021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E04BC0-EC03-446A-9AA1-B6D0C03A4F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BDEA7A-EE37-4F5B-BF14-9B0FD1204E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1A993-30BB-4510-AF72-1FCCA376D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4130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8CFAB6-2451-464D-9652-4ABAFB9572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1F38FD2-D387-4838-B7E0-5DDB9DB6FA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F98043-CDCB-4CCD-9554-71B8ACC9D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034FD-9CB8-441A-877B-D40EC5684054}" type="datetimeFigureOut">
              <a:rPr lang="en-US" smtClean="0"/>
              <a:t>2/13/2021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831338-23B4-48CA-97F1-A7E0B998ED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940F54-487D-4F50-9111-F87A994F0A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1A993-30BB-4510-AF72-1FCCA376D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55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2C90BC0-FB6F-47D3-959B-9C1CF19CC96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F6EC2E3-B243-41A6-A0C3-D1EC73F452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9B5C8D-7149-42AC-9035-2590C48CFC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034FD-9CB8-441A-877B-D40EC5684054}" type="datetimeFigureOut">
              <a:rPr lang="en-US" smtClean="0"/>
              <a:t>2/13/2021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39939F-184C-4D70-A81B-BDBA23D316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E214A0-C1AC-47BB-BF13-82635C5A25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1A993-30BB-4510-AF72-1FCCA376D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0486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025A9E-3512-4543-B70A-E3944BBC74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96ABCF-7936-4BF1-B987-F4457965F8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E78C84-1521-4DD9-841D-1570602F19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034FD-9CB8-441A-877B-D40EC5684054}" type="datetimeFigureOut">
              <a:rPr lang="en-US" smtClean="0"/>
              <a:t>2/13/2021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3CD8AD-6DBE-462A-A877-EEB7FF8DC7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644F0A-3589-40FE-8AEA-9368AEE20D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1A993-30BB-4510-AF72-1FCCA376D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7407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29EC23-475E-4094-8464-C92CD2DA30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84B0EA-100E-4880-AA5C-568C7A7F3F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B41062-B7E7-4185-9A43-09290DC707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034FD-9CB8-441A-877B-D40EC5684054}" type="datetimeFigureOut">
              <a:rPr lang="en-US" smtClean="0"/>
              <a:t>2/13/2021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E9DE1D-0AE7-43F5-98DC-9F71B4329B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E6FC85-D72A-43D5-AC2F-B61E4A606C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1A993-30BB-4510-AF72-1FCCA376D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7634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BDF65E-C801-42FC-9369-4B8B4B3670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063D3D-DC78-43F1-B800-670B2978A40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1DF785F-7BA3-4A31-8000-8F23ABD3F9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3C3F04-96C1-4541-B84B-32F1920347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034FD-9CB8-441A-877B-D40EC5684054}" type="datetimeFigureOut">
              <a:rPr lang="en-US" smtClean="0"/>
              <a:t>2/13/2021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784F6C0-45A5-4913-9F1E-B45A421E31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3DFD96-EE88-4FDD-8BE9-D299D1706F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1A993-30BB-4510-AF72-1FCCA376D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8202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C609A7-2F83-47F7-82E0-9C19D35EC4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79D9DA-E9A6-4DE8-80C6-18D3B79235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45A92A6-2120-4D97-BD42-46E596EB7C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29F813D-8D08-44B9-8449-1E1026CB963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828723-A393-4C5A-A8A4-5F97A15B42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07840E8-1EC4-4A71-8DEF-1E5DC3C69D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034FD-9CB8-441A-877B-D40EC5684054}" type="datetimeFigureOut">
              <a:rPr lang="en-US" smtClean="0"/>
              <a:t>2/13/2021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22D1AE6-E0CC-4F75-84CF-057D8AB638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3927E83-7D72-4758-A04D-B68D601BAD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1A993-30BB-4510-AF72-1FCCA376D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511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EB7542-D855-4125-91F8-224A886602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C653752-246F-480E-AF9E-25FC50C4A0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034FD-9CB8-441A-877B-D40EC5684054}" type="datetimeFigureOut">
              <a:rPr lang="en-US" smtClean="0"/>
              <a:t>2/13/2021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CB3BBBF-DDA0-4155-B9C8-D25AAF8B09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4ECB8E2-8E74-464D-8487-EA64E1D505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1A993-30BB-4510-AF72-1FCCA376D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0683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7514D08-5CDF-4D6A-978B-8A27738D86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034FD-9CB8-441A-877B-D40EC5684054}" type="datetimeFigureOut">
              <a:rPr lang="en-US" smtClean="0"/>
              <a:t>2/13/2021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B93A28B-D12B-4A27-A88C-CD8560B60D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82D3303-7312-4DAD-B0A9-F47EDD4379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1A993-30BB-4510-AF72-1FCCA376D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1223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27B4F5-9C25-45AF-82A8-1B5975E3C5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8029FA-45D1-4E29-80F6-5C353FCC86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8F491F4-4D2C-42F8-9C01-EFB7A9B9AF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667F219-38C6-469D-8753-454B89BF10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034FD-9CB8-441A-877B-D40EC5684054}" type="datetimeFigureOut">
              <a:rPr lang="en-US" smtClean="0"/>
              <a:t>2/13/2021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3E3506D-4101-46D1-BFEB-8560CDB263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E1953F-A842-4294-9F4D-11840434C6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1A993-30BB-4510-AF72-1FCCA376D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3635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D5628A-C631-438F-BBCD-67077FEB1B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71D8367-897E-46BD-A7C9-AD1E403DC64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BC39AC2-D63A-4840-B4C3-BC02B3B126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BD7CE4D-D89D-4894-8C09-C8C9F5A0CA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034FD-9CB8-441A-877B-D40EC5684054}" type="datetimeFigureOut">
              <a:rPr lang="en-US" smtClean="0"/>
              <a:t>2/13/2021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F251D2C-1BF5-4F36-93BD-1F8B744809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0132C36-F036-4BD0-AA96-2E518FD38A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1A993-30BB-4510-AF72-1FCCA376D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415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99A0B22-6348-4C69-95A5-73D181B61A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065E72-DDCE-4122-BBCC-2DF41F0097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F436CE-6CA2-4BB0-BF25-E19A7699A72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A034FD-9CB8-441A-877B-D40EC5684054}" type="datetimeFigureOut">
              <a:rPr lang="en-US" smtClean="0"/>
              <a:t>2/13/2021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0713EA-E7B6-4613-9DC5-F5A14738EB5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28708F-D222-4C07-99E5-CE6A7FB2E86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71A993-30BB-4510-AF72-1FCCA376D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997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5000"/>
                <a:lumOff val="95000"/>
              </a:schemeClr>
            </a:gs>
            <a:gs pos="74000">
              <a:schemeClr val="accent3">
                <a:lumMod val="45000"/>
                <a:lumOff val="55000"/>
              </a:schemeClr>
            </a:gs>
            <a:gs pos="83000">
              <a:schemeClr val="accent3">
                <a:lumMod val="45000"/>
                <a:lumOff val="55000"/>
              </a:schemeClr>
            </a:gs>
            <a:gs pos="100000">
              <a:schemeClr val="accent3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Arrow: Pentagon 8">
            <a:extLst>
              <a:ext uri="{FF2B5EF4-FFF2-40B4-BE49-F238E27FC236}">
                <a16:creationId xmlns:a16="http://schemas.microsoft.com/office/drawing/2014/main" id="{86A9C64F-5617-41BC-B70A-ABB2B8CF013B}"/>
              </a:ext>
            </a:extLst>
          </p:cNvPr>
          <p:cNvSpPr/>
          <p:nvPr/>
        </p:nvSpPr>
        <p:spPr>
          <a:xfrm flipH="1">
            <a:off x="1507174" y="3537995"/>
            <a:ext cx="4283463" cy="1160985"/>
          </a:xfrm>
          <a:prstGeom prst="homePlat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صورة 9">
            <a:extLst>
              <a:ext uri="{FF2B5EF4-FFF2-40B4-BE49-F238E27FC236}">
                <a16:creationId xmlns:a16="http://schemas.microsoft.com/office/drawing/2014/main" id="{C75F0B88-F8A1-472C-90ED-40A83972629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3780" y="881605"/>
            <a:ext cx="4876800" cy="4876800"/>
          </a:xfrm>
          <a:prstGeom prst="rect">
            <a:avLst/>
          </a:prstGeom>
        </p:spPr>
      </p:pic>
      <p:sp>
        <p:nvSpPr>
          <p:cNvPr id="11" name="مستطيل 10">
            <a:extLst>
              <a:ext uri="{FF2B5EF4-FFF2-40B4-BE49-F238E27FC236}">
                <a16:creationId xmlns:a16="http://schemas.microsoft.com/office/drawing/2014/main" id="{69B0D4C4-43BA-4772-B1FA-8BD577E8ED2F}"/>
              </a:ext>
            </a:extLst>
          </p:cNvPr>
          <p:cNvSpPr/>
          <p:nvPr/>
        </p:nvSpPr>
        <p:spPr>
          <a:xfrm>
            <a:off x="0" y="5577840"/>
            <a:ext cx="12192000" cy="777240"/>
          </a:xfrm>
          <a:prstGeom prst="rect">
            <a:avLst/>
          </a:prstGeom>
          <a:solidFill>
            <a:srgbClr val="A18C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pic>
        <p:nvPicPr>
          <p:cNvPr id="62" name="صورة 61">
            <a:extLst>
              <a:ext uri="{FF2B5EF4-FFF2-40B4-BE49-F238E27FC236}">
                <a16:creationId xmlns:a16="http://schemas.microsoft.com/office/drawing/2014/main" id="{04E36462-D953-4002-8A15-CD42137D88C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0580" y="-1369893"/>
            <a:ext cx="4938976" cy="4938976"/>
          </a:xfrm>
          <a:prstGeom prst="rect">
            <a:avLst/>
          </a:prstGeom>
        </p:spPr>
      </p:pic>
      <p:sp>
        <p:nvSpPr>
          <p:cNvPr id="47" name="مربع نص 46">
            <a:extLst>
              <a:ext uri="{FF2B5EF4-FFF2-40B4-BE49-F238E27FC236}">
                <a16:creationId xmlns:a16="http://schemas.microsoft.com/office/drawing/2014/main" id="{2CFB027C-D5E4-474F-9E3E-67EA4F4ADD62}"/>
              </a:ext>
            </a:extLst>
          </p:cNvPr>
          <p:cNvSpPr txBox="1"/>
          <p:nvPr/>
        </p:nvSpPr>
        <p:spPr>
          <a:xfrm>
            <a:off x="4130040" y="5514730"/>
            <a:ext cx="4030980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5400" dirty="0" err="1">
                <a:cs typeface="AL-Mohanad Bold" pitchFamily="2" charset="-78"/>
              </a:rPr>
              <a:t>استراتيجة</a:t>
            </a:r>
            <a:r>
              <a:rPr lang="ar-SA" sz="5400" dirty="0">
                <a:cs typeface="AL-Mohanad Bold" pitchFamily="2" charset="-78"/>
              </a:rPr>
              <a:t> الأسهم</a:t>
            </a:r>
          </a:p>
        </p:txBody>
      </p:sp>
    </p:spTree>
    <p:extLst>
      <p:ext uri="{BB962C8B-B14F-4D97-AF65-F5344CB8AC3E}">
        <p14:creationId xmlns:p14="http://schemas.microsoft.com/office/powerpoint/2010/main" val="31845606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5000"/>
                <a:lumOff val="95000"/>
              </a:schemeClr>
            </a:gs>
            <a:gs pos="74000">
              <a:schemeClr val="accent3">
                <a:lumMod val="45000"/>
                <a:lumOff val="55000"/>
              </a:schemeClr>
            </a:gs>
            <a:gs pos="83000">
              <a:schemeClr val="accent3">
                <a:lumMod val="45000"/>
                <a:lumOff val="55000"/>
              </a:schemeClr>
            </a:gs>
            <a:gs pos="100000">
              <a:schemeClr val="accent3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>
            <a:extLst>
              <a:ext uri="{FF2B5EF4-FFF2-40B4-BE49-F238E27FC236}">
                <a16:creationId xmlns:a16="http://schemas.microsoft.com/office/drawing/2014/main" id="{0AB40C0C-0C01-45C8-B7D9-670A74C6BE72}"/>
              </a:ext>
            </a:extLst>
          </p:cNvPr>
          <p:cNvGrpSpPr/>
          <p:nvPr/>
        </p:nvGrpSpPr>
        <p:grpSpPr>
          <a:xfrm>
            <a:off x="1840296" y="3553985"/>
            <a:ext cx="8566926" cy="1164844"/>
            <a:chOff x="1840296" y="3528347"/>
            <a:chExt cx="8566926" cy="1164844"/>
          </a:xfrm>
        </p:grpSpPr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DF7E95A4-3235-4B3B-B549-0FDA74F665D9}"/>
                </a:ext>
              </a:extLst>
            </p:cNvPr>
            <p:cNvGrpSpPr/>
            <p:nvPr/>
          </p:nvGrpSpPr>
          <p:grpSpPr>
            <a:xfrm>
              <a:off x="1840296" y="3528347"/>
              <a:ext cx="8566926" cy="1164844"/>
              <a:chOff x="2350408" y="2052500"/>
              <a:chExt cx="9192070" cy="1249845"/>
            </a:xfrm>
          </p:grpSpPr>
          <p:grpSp>
            <p:nvGrpSpPr>
              <p:cNvPr id="14" name="Group 13">
                <a:extLst>
                  <a:ext uri="{FF2B5EF4-FFF2-40B4-BE49-F238E27FC236}">
                    <a16:creationId xmlns:a16="http://schemas.microsoft.com/office/drawing/2014/main" id="{08DA4869-E9C1-47AA-9992-85AABB833541}"/>
                  </a:ext>
                </a:extLst>
              </p:cNvPr>
              <p:cNvGrpSpPr/>
              <p:nvPr/>
            </p:nvGrpSpPr>
            <p:grpSpPr>
              <a:xfrm>
                <a:off x="6946443" y="2056641"/>
                <a:ext cx="4596035" cy="1245704"/>
                <a:chOff x="7175043" y="3835148"/>
                <a:chExt cx="4596035" cy="1245704"/>
              </a:xfrm>
            </p:grpSpPr>
            <p:sp>
              <p:nvSpPr>
                <p:cNvPr id="12" name="Arrow: Pentagon 11">
                  <a:extLst>
                    <a:ext uri="{FF2B5EF4-FFF2-40B4-BE49-F238E27FC236}">
                      <a16:creationId xmlns:a16="http://schemas.microsoft.com/office/drawing/2014/main" id="{E3AB2694-D8FE-4249-810B-B4EB14485919}"/>
                    </a:ext>
                  </a:extLst>
                </p:cNvPr>
                <p:cNvSpPr/>
                <p:nvPr/>
              </p:nvSpPr>
              <p:spPr>
                <a:xfrm>
                  <a:off x="7175043" y="3835148"/>
                  <a:ext cx="4596035" cy="1245704"/>
                </a:xfrm>
                <a:prstGeom prst="homePlate">
                  <a:avLst/>
                </a:prstGeom>
                <a:gradFill flip="none" rotWithShape="1">
                  <a:gsLst>
                    <a:gs pos="35000">
                      <a:schemeClr val="accent3">
                        <a:lumMod val="5000"/>
                        <a:lumOff val="95000"/>
                      </a:schemeClr>
                    </a:gs>
                    <a:gs pos="68000">
                      <a:schemeClr val="bg1">
                        <a:lumMod val="95000"/>
                      </a:schemeClr>
                    </a:gs>
                  </a:gsLst>
                  <a:lin ang="10800000" scaled="1"/>
                  <a:tileRect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3" name="Freeform: Shape 12">
                  <a:extLst>
                    <a:ext uri="{FF2B5EF4-FFF2-40B4-BE49-F238E27FC236}">
                      <a16:creationId xmlns:a16="http://schemas.microsoft.com/office/drawing/2014/main" id="{C2EFA822-15D8-4B1A-AFB1-EAAE1A7BE27D}"/>
                    </a:ext>
                  </a:extLst>
                </p:cNvPr>
                <p:cNvSpPr/>
                <p:nvPr/>
              </p:nvSpPr>
              <p:spPr>
                <a:xfrm>
                  <a:off x="10790795" y="3835148"/>
                  <a:ext cx="980283" cy="1245704"/>
                </a:xfrm>
                <a:custGeom>
                  <a:avLst/>
                  <a:gdLst>
                    <a:gd name="connsiteX0" fmla="*/ 0 w 980283"/>
                    <a:gd name="connsiteY0" fmla="*/ 0 h 1245704"/>
                    <a:gd name="connsiteX1" fmla="*/ 357431 w 980283"/>
                    <a:gd name="connsiteY1" fmla="*/ 0 h 1245704"/>
                    <a:gd name="connsiteX2" fmla="*/ 980283 w 980283"/>
                    <a:gd name="connsiteY2" fmla="*/ 622852 h 1245704"/>
                    <a:gd name="connsiteX3" fmla="*/ 357431 w 980283"/>
                    <a:gd name="connsiteY3" fmla="*/ 1245704 h 1245704"/>
                    <a:gd name="connsiteX4" fmla="*/ 0 w 980283"/>
                    <a:gd name="connsiteY4" fmla="*/ 1245704 h 1245704"/>
                    <a:gd name="connsiteX5" fmla="*/ 622852 w 980283"/>
                    <a:gd name="connsiteY5" fmla="*/ 622852 h 124570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980283" h="1245704">
                      <a:moveTo>
                        <a:pt x="0" y="0"/>
                      </a:moveTo>
                      <a:lnTo>
                        <a:pt x="357431" y="0"/>
                      </a:lnTo>
                      <a:lnTo>
                        <a:pt x="980283" y="622852"/>
                      </a:lnTo>
                      <a:lnTo>
                        <a:pt x="357431" y="1245704"/>
                      </a:lnTo>
                      <a:lnTo>
                        <a:pt x="0" y="1245704"/>
                      </a:lnTo>
                      <a:lnTo>
                        <a:pt x="622852" y="622852"/>
                      </a:lnTo>
                      <a:close/>
                    </a:path>
                  </a:pathLst>
                </a:custGeom>
                <a:solidFill>
                  <a:srgbClr val="006EE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5" name="Group 14">
                <a:extLst>
                  <a:ext uri="{FF2B5EF4-FFF2-40B4-BE49-F238E27FC236}">
                    <a16:creationId xmlns:a16="http://schemas.microsoft.com/office/drawing/2014/main" id="{BD9AB983-83AC-46DD-946F-2DB7FD446DDA}"/>
                  </a:ext>
                </a:extLst>
              </p:cNvPr>
              <p:cNvGrpSpPr/>
              <p:nvPr/>
            </p:nvGrpSpPr>
            <p:grpSpPr>
              <a:xfrm flipH="1">
                <a:off x="2350408" y="2052500"/>
                <a:ext cx="4596035" cy="1245704"/>
                <a:chOff x="7175043" y="3835148"/>
                <a:chExt cx="4596035" cy="1245704"/>
              </a:xfrm>
              <a:noFill/>
            </p:grpSpPr>
            <p:sp>
              <p:nvSpPr>
                <p:cNvPr id="16" name="Arrow: Pentagon 15">
                  <a:extLst>
                    <a:ext uri="{FF2B5EF4-FFF2-40B4-BE49-F238E27FC236}">
                      <a16:creationId xmlns:a16="http://schemas.microsoft.com/office/drawing/2014/main" id="{6FEDBBE4-DAF4-4FFA-841A-B57500DA7D8C}"/>
                    </a:ext>
                  </a:extLst>
                </p:cNvPr>
                <p:cNvSpPr/>
                <p:nvPr/>
              </p:nvSpPr>
              <p:spPr>
                <a:xfrm>
                  <a:off x="7175043" y="3835148"/>
                  <a:ext cx="4596035" cy="1245704"/>
                </a:xfrm>
                <a:prstGeom prst="homePlat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7" name="Freeform: Shape 16">
                  <a:extLst>
                    <a:ext uri="{FF2B5EF4-FFF2-40B4-BE49-F238E27FC236}">
                      <a16:creationId xmlns:a16="http://schemas.microsoft.com/office/drawing/2014/main" id="{85175E21-2C40-47C8-ACBF-59680288109E}"/>
                    </a:ext>
                  </a:extLst>
                </p:cNvPr>
                <p:cNvSpPr/>
                <p:nvPr/>
              </p:nvSpPr>
              <p:spPr>
                <a:xfrm>
                  <a:off x="10790795" y="3835148"/>
                  <a:ext cx="980283" cy="1245704"/>
                </a:xfrm>
                <a:custGeom>
                  <a:avLst/>
                  <a:gdLst>
                    <a:gd name="connsiteX0" fmla="*/ 0 w 980283"/>
                    <a:gd name="connsiteY0" fmla="*/ 0 h 1245704"/>
                    <a:gd name="connsiteX1" fmla="*/ 357431 w 980283"/>
                    <a:gd name="connsiteY1" fmla="*/ 0 h 1245704"/>
                    <a:gd name="connsiteX2" fmla="*/ 980283 w 980283"/>
                    <a:gd name="connsiteY2" fmla="*/ 622852 h 1245704"/>
                    <a:gd name="connsiteX3" fmla="*/ 357431 w 980283"/>
                    <a:gd name="connsiteY3" fmla="*/ 1245704 h 1245704"/>
                    <a:gd name="connsiteX4" fmla="*/ 0 w 980283"/>
                    <a:gd name="connsiteY4" fmla="*/ 1245704 h 1245704"/>
                    <a:gd name="connsiteX5" fmla="*/ 622852 w 980283"/>
                    <a:gd name="connsiteY5" fmla="*/ 622852 h 124570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980283" h="1245704">
                      <a:moveTo>
                        <a:pt x="0" y="0"/>
                      </a:moveTo>
                      <a:lnTo>
                        <a:pt x="357431" y="0"/>
                      </a:lnTo>
                      <a:lnTo>
                        <a:pt x="980283" y="622852"/>
                      </a:lnTo>
                      <a:lnTo>
                        <a:pt x="357431" y="1245704"/>
                      </a:lnTo>
                      <a:lnTo>
                        <a:pt x="0" y="1245704"/>
                      </a:lnTo>
                      <a:lnTo>
                        <a:pt x="622852" y="62285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</p:grp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728CF8C6-6EAD-4A9D-9162-78CBEE9AACDD}"/>
                </a:ext>
              </a:extLst>
            </p:cNvPr>
            <p:cNvSpPr txBox="1"/>
            <p:nvPr/>
          </p:nvSpPr>
          <p:spPr>
            <a:xfrm>
              <a:off x="7768576" y="3816392"/>
              <a:ext cx="217552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ar-SA" sz="3200" dirty="0">
                  <a:solidFill>
                    <a:prstClr val="white">
                      <a:lumMod val="50000"/>
                    </a:prstClr>
                  </a:solidFill>
                  <a:latin typeface="SansSerif" panose="00000400000000000000" pitchFamily="2" charset="2"/>
                </a:rPr>
                <a:t>السؤال الرابع</a:t>
              </a:r>
              <a:endPara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SansSerif" panose="00000400000000000000" pitchFamily="2" charset="2"/>
              </a:endParaRPr>
            </a:p>
          </p:txBody>
        </p:sp>
      </p:grpSp>
      <p:sp>
        <p:nvSpPr>
          <p:cNvPr id="9" name="Arrow: Pentagon 8">
            <a:extLst>
              <a:ext uri="{FF2B5EF4-FFF2-40B4-BE49-F238E27FC236}">
                <a16:creationId xmlns:a16="http://schemas.microsoft.com/office/drawing/2014/main" id="{86A9C64F-5617-41BC-B70A-ABB2B8CF013B}"/>
              </a:ext>
            </a:extLst>
          </p:cNvPr>
          <p:cNvSpPr/>
          <p:nvPr/>
        </p:nvSpPr>
        <p:spPr>
          <a:xfrm flipH="1">
            <a:off x="1507174" y="3537995"/>
            <a:ext cx="4283463" cy="1160985"/>
          </a:xfrm>
          <a:prstGeom prst="homePlat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5A10096C-AC1E-4B2D-87D6-3AA7BEDD2F32}"/>
              </a:ext>
            </a:extLst>
          </p:cNvPr>
          <p:cNvSpPr/>
          <p:nvPr/>
        </p:nvSpPr>
        <p:spPr>
          <a:xfrm>
            <a:off x="4359727" y="2443396"/>
            <a:ext cx="3408850" cy="3408850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279400" dist="88900" dir="2700000" algn="tl" rotWithShape="0">
              <a:prstClr val="black">
                <a:alpha val="40000"/>
              </a:prstClr>
            </a:outerShdw>
            <a:reflection blurRad="27940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3" name="Group 52">
            <a:extLst>
              <a:ext uri="{FF2B5EF4-FFF2-40B4-BE49-F238E27FC236}">
                <a16:creationId xmlns:a16="http://schemas.microsoft.com/office/drawing/2014/main" id="{FCDD9735-E84B-48DE-ABB2-EEFC592194E7}"/>
              </a:ext>
            </a:extLst>
          </p:cNvPr>
          <p:cNvGrpSpPr/>
          <p:nvPr/>
        </p:nvGrpSpPr>
        <p:grpSpPr>
          <a:xfrm>
            <a:off x="1840296" y="3562706"/>
            <a:ext cx="8566926" cy="1164844"/>
            <a:chOff x="1780688" y="2162791"/>
            <a:chExt cx="8566926" cy="1164844"/>
          </a:xfrm>
        </p:grpSpPr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id="{7C5EE5CF-8BFD-45C9-840E-DACC0C558F37}"/>
                </a:ext>
              </a:extLst>
            </p:cNvPr>
            <p:cNvGrpSpPr/>
            <p:nvPr/>
          </p:nvGrpSpPr>
          <p:grpSpPr>
            <a:xfrm>
              <a:off x="1780688" y="2162791"/>
              <a:ext cx="8566926" cy="1164844"/>
              <a:chOff x="2350408" y="2052500"/>
              <a:chExt cx="9192070" cy="1249845"/>
            </a:xfrm>
          </p:grpSpPr>
          <p:grpSp>
            <p:nvGrpSpPr>
              <p:cNvPr id="20" name="Group 19">
                <a:extLst>
                  <a:ext uri="{FF2B5EF4-FFF2-40B4-BE49-F238E27FC236}">
                    <a16:creationId xmlns:a16="http://schemas.microsoft.com/office/drawing/2014/main" id="{9F5C0651-49D9-49A1-AAF3-DF770F888F04}"/>
                  </a:ext>
                </a:extLst>
              </p:cNvPr>
              <p:cNvGrpSpPr/>
              <p:nvPr/>
            </p:nvGrpSpPr>
            <p:grpSpPr>
              <a:xfrm>
                <a:off x="6946442" y="2056641"/>
                <a:ext cx="4596036" cy="1245704"/>
                <a:chOff x="7175042" y="3835148"/>
                <a:chExt cx="4596036" cy="1245704"/>
              </a:xfrm>
            </p:grpSpPr>
            <p:sp>
              <p:nvSpPr>
                <p:cNvPr id="24" name="Arrow: Pentagon 23">
                  <a:extLst>
                    <a:ext uri="{FF2B5EF4-FFF2-40B4-BE49-F238E27FC236}">
                      <a16:creationId xmlns:a16="http://schemas.microsoft.com/office/drawing/2014/main" id="{40191101-A731-4EE4-97E9-EFCC28E8886C}"/>
                    </a:ext>
                  </a:extLst>
                </p:cNvPr>
                <p:cNvSpPr/>
                <p:nvPr/>
              </p:nvSpPr>
              <p:spPr>
                <a:xfrm>
                  <a:off x="7175042" y="3835148"/>
                  <a:ext cx="4596035" cy="1245704"/>
                </a:xfrm>
                <a:prstGeom prst="homePlate">
                  <a:avLst/>
                </a:prstGeom>
                <a:gradFill flip="none" rotWithShape="1">
                  <a:gsLst>
                    <a:gs pos="59000">
                      <a:schemeClr val="accent3">
                        <a:lumMod val="5000"/>
                        <a:lumOff val="95000"/>
                      </a:schemeClr>
                    </a:gs>
                    <a:gs pos="92000">
                      <a:schemeClr val="accent3">
                        <a:lumMod val="30000"/>
                        <a:lumOff val="70000"/>
                      </a:schemeClr>
                    </a:gs>
                  </a:gsLst>
                  <a:lin ang="10800000" scaled="1"/>
                  <a:tileRect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25" name="Freeform: Shape 24">
                  <a:extLst>
                    <a:ext uri="{FF2B5EF4-FFF2-40B4-BE49-F238E27FC236}">
                      <a16:creationId xmlns:a16="http://schemas.microsoft.com/office/drawing/2014/main" id="{DC6C555C-832E-4B8A-AF86-04869BF6E0E8}"/>
                    </a:ext>
                  </a:extLst>
                </p:cNvPr>
                <p:cNvSpPr/>
                <p:nvPr/>
              </p:nvSpPr>
              <p:spPr>
                <a:xfrm>
                  <a:off x="10790795" y="3835148"/>
                  <a:ext cx="980283" cy="1245704"/>
                </a:xfrm>
                <a:custGeom>
                  <a:avLst/>
                  <a:gdLst>
                    <a:gd name="connsiteX0" fmla="*/ 0 w 980283"/>
                    <a:gd name="connsiteY0" fmla="*/ 0 h 1245704"/>
                    <a:gd name="connsiteX1" fmla="*/ 357431 w 980283"/>
                    <a:gd name="connsiteY1" fmla="*/ 0 h 1245704"/>
                    <a:gd name="connsiteX2" fmla="*/ 980283 w 980283"/>
                    <a:gd name="connsiteY2" fmla="*/ 622852 h 1245704"/>
                    <a:gd name="connsiteX3" fmla="*/ 357431 w 980283"/>
                    <a:gd name="connsiteY3" fmla="*/ 1245704 h 1245704"/>
                    <a:gd name="connsiteX4" fmla="*/ 0 w 980283"/>
                    <a:gd name="connsiteY4" fmla="*/ 1245704 h 1245704"/>
                    <a:gd name="connsiteX5" fmla="*/ 622852 w 980283"/>
                    <a:gd name="connsiteY5" fmla="*/ 622852 h 124570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980283" h="1245704">
                      <a:moveTo>
                        <a:pt x="0" y="0"/>
                      </a:moveTo>
                      <a:lnTo>
                        <a:pt x="357431" y="0"/>
                      </a:lnTo>
                      <a:lnTo>
                        <a:pt x="980283" y="622852"/>
                      </a:lnTo>
                      <a:lnTo>
                        <a:pt x="357431" y="1245704"/>
                      </a:lnTo>
                      <a:lnTo>
                        <a:pt x="0" y="1245704"/>
                      </a:lnTo>
                      <a:lnTo>
                        <a:pt x="622852" y="622852"/>
                      </a:lnTo>
                      <a:close/>
                    </a:path>
                  </a:pathLst>
                </a:custGeom>
                <a:solidFill>
                  <a:schemeClr val="accent6">
                    <a:lumMod val="60000"/>
                    <a:lumOff val="4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21" name="Group 20">
                <a:extLst>
                  <a:ext uri="{FF2B5EF4-FFF2-40B4-BE49-F238E27FC236}">
                    <a16:creationId xmlns:a16="http://schemas.microsoft.com/office/drawing/2014/main" id="{23E7AEDD-69B0-4722-A3A5-ABE005B61B67}"/>
                  </a:ext>
                </a:extLst>
              </p:cNvPr>
              <p:cNvGrpSpPr/>
              <p:nvPr/>
            </p:nvGrpSpPr>
            <p:grpSpPr>
              <a:xfrm flipH="1">
                <a:off x="2350408" y="2052500"/>
                <a:ext cx="4596035" cy="1245704"/>
                <a:chOff x="7175043" y="3835148"/>
                <a:chExt cx="4596035" cy="1245704"/>
              </a:xfrm>
              <a:noFill/>
            </p:grpSpPr>
            <p:sp>
              <p:nvSpPr>
                <p:cNvPr id="22" name="Arrow: Pentagon 21">
                  <a:extLst>
                    <a:ext uri="{FF2B5EF4-FFF2-40B4-BE49-F238E27FC236}">
                      <a16:creationId xmlns:a16="http://schemas.microsoft.com/office/drawing/2014/main" id="{A584CCE6-1664-4593-8332-7EDAA58B7BC3}"/>
                    </a:ext>
                  </a:extLst>
                </p:cNvPr>
                <p:cNvSpPr/>
                <p:nvPr/>
              </p:nvSpPr>
              <p:spPr>
                <a:xfrm>
                  <a:off x="7175043" y="3835148"/>
                  <a:ext cx="4596035" cy="1245704"/>
                </a:xfrm>
                <a:prstGeom prst="homePlat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23" name="Freeform: Shape 22">
                  <a:extLst>
                    <a:ext uri="{FF2B5EF4-FFF2-40B4-BE49-F238E27FC236}">
                      <a16:creationId xmlns:a16="http://schemas.microsoft.com/office/drawing/2014/main" id="{F4760B8D-8238-4EBF-971E-8185A0587AEC}"/>
                    </a:ext>
                  </a:extLst>
                </p:cNvPr>
                <p:cNvSpPr/>
                <p:nvPr/>
              </p:nvSpPr>
              <p:spPr>
                <a:xfrm>
                  <a:off x="10790795" y="3835148"/>
                  <a:ext cx="980283" cy="1245704"/>
                </a:xfrm>
                <a:custGeom>
                  <a:avLst/>
                  <a:gdLst>
                    <a:gd name="connsiteX0" fmla="*/ 0 w 980283"/>
                    <a:gd name="connsiteY0" fmla="*/ 0 h 1245704"/>
                    <a:gd name="connsiteX1" fmla="*/ 357431 w 980283"/>
                    <a:gd name="connsiteY1" fmla="*/ 0 h 1245704"/>
                    <a:gd name="connsiteX2" fmla="*/ 980283 w 980283"/>
                    <a:gd name="connsiteY2" fmla="*/ 622852 h 1245704"/>
                    <a:gd name="connsiteX3" fmla="*/ 357431 w 980283"/>
                    <a:gd name="connsiteY3" fmla="*/ 1245704 h 1245704"/>
                    <a:gd name="connsiteX4" fmla="*/ 0 w 980283"/>
                    <a:gd name="connsiteY4" fmla="*/ 1245704 h 1245704"/>
                    <a:gd name="connsiteX5" fmla="*/ 622852 w 980283"/>
                    <a:gd name="connsiteY5" fmla="*/ 622852 h 124570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980283" h="1245704">
                      <a:moveTo>
                        <a:pt x="0" y="0"/>
                      </a:moveTo>
                      <a:lnTo>
                        <a:pt x="357431" y="0"/>
                      </a:lnTo>
                      <a:lnTo>
                        <a:pt x="980283" y="622852"/>
                      </a:lnTo>
                      <a:lnTo>
                        <a:pt x="357431" y="1245704"/>
                      </a:lnTo>
                      <a:lnTo>
                        <a:pt x="0" y="1245704"/>
                      </a:lnTo>
                      <a:lnTo>
                        <a:pt x="622852" y="62285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</p:grp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FF86BB6B-705F-4FC5-8A0F-67163E956B51}"/>
                </a:ext>
              </a:extLst>
            </p:cNvPr>
            <p:cNvSpPr txBox="1"/>
            <p:nvPr/>
          </p:nvSpPr>
          <p:spPr>
            <a:xfrm>
              <a:off x="7401353" y="2438089"/>
              <a:ext cx="198326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ar-SA" sz="3200" dirty="0">
                  <a:solidFill>
                    <a:prstClr val="white">
                      <a:lumMod val="50000"/>
                    </a:prstClr>
                  </a:solidFill>
                  <a:latin typeface="SansSerif" panose="00000400000000000000" pitchFamily="2" charset="2"/>
                </a:rPr>
                <a:t>السؤال الثالث</a:t>
              </a:r>
              <a:endPara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SansSerif" panose="00000400000000000000" pitchFamily="2" charset="2"/>
              </a:endParaRPr>
            </a:p>
          </p:txBody>
        </p:sp>
      </p:grpSp>
      <p:sp>
        <p:nvSpPr>
          <p:cNvPr id="5" name="Oval 4">
            <a:extLst>
              <a:ext uri="{FF2B5EF4-FFF2-40B4-BE49-F238E27FC236}">
                <a16:creationId xmlns:a16="http://schemas.microsoft.com/office/drawing/2014/main" id="{CF080E9D-60FA-40E8-9F1D-86DF12D6F9F0}"/>
              </a:ext>
            </a:extLst>
          </p:cNvPr>
          <p:cNvSpPr/>
          <p:nvPr/>
        </p:nvSpPr>
        <p:spPr>
          <a:xfrm>
            <a:off x="4785833" y="2869502"/>
            <a:ext cx="2556637" cy="2556638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4" name="Group 53">
            <a:extLst>
              <a:ext uri="{FF2B5EF4-FFF2-40B4-BE49-F238E27FC236}">
                <a16:creationId xmlns:a16="http://schemas.microsoft.com/office/drawing/2014/main" id="{97FED4D8-DA54-42E6-9E5C-FB1FCDE524D6}"/>
              </a:ext>
            </a:extLst>
          </p:cNvPr>
          <p:cNvGrpSpPr/>
          <p:nvPr/>
        </p:nvGrpSpPr>
        <p:grpSpPr>
          <a:xfrm>
            <a:off x="1963512" y="3573999"/>
            <a:ext cx="8566926" cy="1164844"/>
            <a:chOff x="2419849" y="701919"/>
            <a:chExt cx="8566926" cy="1164844"/>
          </a:xfrm>
        </p:grpSpPr>
        <p:grpSp>
          <p:nvGrpSpPr>
            <p:cNvPr id="33" name="Group 32">
              <a:extLst>
                <a:ext uri="{FF2B5EF4-FFF2-40B4-BE49-F238E27FC236}">
                  <a16:creationId xmlns:a16="http://schemas.microsoft.com/office/drawing/2014/main" id="{810923B7-4AFA-487F-92F8-BC8D83E5A3C6}"/>
                </a:ext>
              </a:extLst>
            </p:cNvPr>
            <p:cNvGrpSpPr/>
            <p:nvPr/>
          </p:nvGrpSpPr>
          <p:grpSpPr>
            <a:xfrm>
              <a:off x="2419849" y="701919"/>
              <a:ext cx="8566926" cy="1164844"/>
              <a:chOff x="2350408" y="2052500"/>
              <a:chExt cx="9192070" cy="1249845"/>
            </a:xfrm>
          </p:grpSpPr>
          <p:grpSp>
            <p:nvGrpSpPr>
              <p:cNvPr id="34" name="Group 33">
                <a:extLst>
                  <a:ext uri="{FF2B5EF4-FFF2-40B4-BE49-F238E27FC236}">
                    <a16:creationId xmlns:a16="http://schemas.microsoft.com/office/drawing/2014/main" id="{CD2232FB-E7B0-42D4-85BF-8EDDE70A4460}"/>
                  </a:ext>
                </a:extLst>
              </p:cNvPr>
              <p:cNvGrpSpPr/>
              <p:nvPr/>
            </p:nvGrpSpPr>
            <p:grpSpPr>
              <a:xfrm>
                <a:off x="6946443" y="2056641"/>
                <a:ext cx="4596035" cy="1245704"/>
                <a:chOff x="7175043" y="3835148"/>
                <a:chExt cx="4596035" cy="1245704"/>
              </a:xfrm>
            </p:grpSpPr>
            <p:sp>
              <p:nvSpPr>
                <p:cNvPr id="38" name="Arrow: Pentagon 37">
                  <a:extLst>
                    <a:ext uri="{FF2B5EF4-FFF2-40B4-BE49-F238E27FC236}">
                      <a16:creationId xmlns:a16="http://schemas.microsoft.com/office/drawing/2014/main" id="{8226FD13-A411-47A5-8EEA-EF1D8AE837B8}"/>
                    </a:ext>
                  </a:extLst>
                </p:cNvPr>
                <p:cNvSpPr/>
                <p:nvPr/>
              </p:nvSpPr>
              <p:spPr>
                <a:xfrm>
                  <a:off x="7175043" y="3835148"/>
                  <a:ext cx="4596035" cy="1245704"/>
                </a:xfrm>
                <a:prstGeom prst="homePlate">
                  <a:avLst/>
                </a:prstGeom>
                <a:gradFill flip="none" rotWithShape="1">
                  <a:gsLst>
                    <a:gs pos="66000">
                      <a:schemeClr val="accent3">
                        <a:lumMod val="5000"/>
                        <a:lumOff val="95000"/>
                      </a:schemeClr>
                    </a:gs>
                    <a:gs pos="100000">
                      <a:schemeClr val="accent3">
                        <a:lumMod val="30000"/>
                        <a:lumOff val="70000"/>
                      </a:schemeClr>
                    </a:gs>
                  </a:gsLst>
                  <a:lin ang="10800000" scaled="1"/>
                  <a:tileRect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39" name="Freeform: Shape 38">
                  <a:extLst>
                    <a:ext uri="{FF2B5EF4-FFF2-40B4-BE49-F238E27FC236}">
                      <a16:creationId xmlns:a16="http://schemas.microsoft.com/office/drawing/2014/main" id="{58E33736-BE2D-4E15-B80B-157DAAE626AE}"/>
                    </a:ext>
                  </a:extLst>
                </p:cNvPr>
                <p:cNvSpPr/>
                <p:nvPr/>
              </p:nvSpPr>
              <p:spPr>
                <a:xfrm>
                  <a:off x="10790795" y="3835148"/>
                  <a:ext cx="980283" cy="1245704"/>
                </a:xfrm>
                <a:custGeom>
                  <a:avLst/>
                  <a:gdLst>
                    <a:gd name="connsiteX0" fmla="*/ 0 w 980283"/>
                    <a:gd name="connsiteY0" fmla="*/ 0 h 1245704"/>
                    <a:gd name="connsiteX1" fmla="*/ 357431 w 980283"/>
                    <a:gd name="connsiteY1" fmla="*/ 0 h 1245704"/>
                    <a:gd name="connsiteX2" fmla="*/ 980283 w 980283"/>
                    <a:gd name="connsiteY2" fmla="*/ 622852 h 1245704"/>
                    <a:gd name="connsiteX3" fmla="*/ 357431 w 980283"/>
                    <a:gd name="connsiteY3" fmla="*/ 1245704 h 1245704"/>
                    <a:gd name="connsiteX4" fmla="*/ 0 w 980283"/>
                    <a:gd name="connsiteY4" fmla="*/ 1245704 h 1245704"/>
                    <a:gd name="connsiteX5" fmla="*/ 622852 w 980283"/>
                    <a:gd name="connsiteY5" fmla="*/ 622852 h 124570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980283" h="1245704">
                      <a:moveTo>
                        <a:pt x="0" y="0"/>
                      </a:moveTo>
                      <a:lnTo>
                        <a:pt x="357431" y="0"/>
                      </a:lnTo>
                      <a:lnTo>
                        <a:pt x="980283" y="622852"/>
                      </a:lnTo>
                      <a:lnTo>
                        <a:pt x="357431" y="1245704"/>
                      </a:lnTo>
                      <a:lnTo>
                        <a:pt x="0" y="1245704"/>
                      </a:lnTo>
                      <a:lnTo>
                        <a:pt x="622852" y="622852"/>
                      </a:lnTo>
                      <a:close/>
                    </a:path>
                  </a:pathLst>
                </a:custGeom>
                <a:solidFill>
                  <a:srgbClr val="CC0066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35" name="Group 34">
                <a:extLst>
                  <a:ext uri="{FF2B5EF4-FFF2-40B4-BE49-F238E27FC236}">
                    <a16:creationId xmlns:a16="http://schemas.microsoft.com/office/drawing/2014/main" id="{9BEE47D4-8603-409C-95E4-87051152F118}"/>
                  </a:ext>
                </a:extLst>
              </p:cNvPr>
              <p:cNvGrpSpPr/>
              <p:nvPr/>
            </p:nvGrpSpPr>
            <p:grpSpPr>
              <a:xfrm flipH="1">
                <a:off x="2350408" y="2052500"/>
                <a:ext cx="4596035" cy="1245704"/>
                <a:chOff x="7175043" y="3835148"/>
                <a:chExt cx="4596035" cy="1245704"/>
              </a:xfrm>
              <a:noFill/>
            </p:grpSpPr>
            <p:sp>
              <p:nvSpPr>
                <p:cNvPr id="36" name="Arrow: Pentagon 35">
                  <a:extLst>
                    <a:ext uri="{FF2B5EF4-FFF2-40B4-BE49-F238E27FC236}">
                      <a16:creationId xmlns:a16="http://schemas.microsoft.com/office/drawing/2014/main" id="{DC8509F1-1431-44F7-95B0-656E8144F7A1}"/>
                    </a:ext>
                  </a:extLst>
                </p:cNvPr>
                <p:cNvSpPr/>
                <p:nvPr/>
              </p:nvSpPr>
              <p:spPr>
                <a:xfrm>
                  <a:off x="7175043" y="3835148"/>
                  <a:ext cx="4596035" cy="1245704"/>
                </a:xfrm>
                <a:prstGeom prst="homePlat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37" name="Freeform: Shape 36">
                  <a:extLst>
                    <a:ext uri="{FF2B5EF4-FFF2-40B4-BE49-F238E27FC236}">
                      <a16:creationId xmlns:a16="http://schemas.microsoft.com/office/drawing/2014/main" id="{FF2E1379-96D9-4479-B7FA-D6BBD44AB73D}"/>
                    </a:ext>
                  </a:extLst>
                </p:cNvPr>
                <p:cNvSpPr/>
                <p:nvPr/>
              </p:nvSpPr>
              <p:spPr>
                <a:xfrm>
                  <a:off x="10790795" y="3835148"/>
                  <a:ext cx="980283" cy="1245704"/>
                </a:xfrm>
                <a:custGeom>
                  <a:avLst/>
                  <a:gdLst>
                    <a:gd name="connsiteX0" fmla="*/ 0 w 980283"/>
                    <a:gd name="connsiteY0" fmla="*/ 0 h 1245704"/>
                    <a:gd name="connsiteX1" fmla="*/ 357431 w 980283"/>
                    <a:gd name="connsiteY1" fmla="*/ 0 h 1245704"/>
                    <a:gd name="connsiteX2" fmla="*/ 980283 w 980283"/>
                    <a:gd name="connsiteY2" fmla="*/ 622852 h 1245704"/>
                    <a:gd name="connsiteX3" fmla="*/ 357431 w 980283"/>
                    <a:gd name="connsiteY3" fmla="*/ 1245704 h 1245704"/>
                    <a:gd name="connsiteX4" fmla="*/ 0 w 980283"/>
                    <a:gd name="connsiteY4" fmla="*/ 1245704 h 1245704"/>
                    <a:gd name="connsiteX5" fmla="*/ 622852 w 980283"/>
                    <a:gd name="connsiteY5" fmla="*/ 622852 h 124570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980283" h="1245704">
                      <a:moveTo>
                        <a:pt x="0" y="0"/>
                      </a:moveTo>
                      <a:lnTo>
                        <a:pt x="357431" y="0"/>
                      </a:lnTo>
                      <a:lnTo>
                        <a:pt x="980283" y="622852"/>
                      </a:lnTo>
                      <a:lnTo>
                        <a:pt x="357431" y="1245704"/>
                      </a:lnTo>
                      <a:lnTo>
                        <a:pt x="0" y="1245704"/>
                      </a:lnTo>
                      <a:lnTo>
                        <a:pt x="622852" y="62285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</p:grp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EC47E378-E316-4178-ACAB-2CAFFF810D5C}"/>
                </a:ext>
              </a:extLst>
            </p:cNvPr>
            <p:cNvSpPr txBox="1"/>
            <p:nvPr/>
          </p:nvSpPr>
          <p:spPr>
            <a:xfrm>
              <a:off x="7662139" y="933184"/>
              <a:ext cx="229156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ar-SA" sz="3200" dirty="0">
                  <a:solidFill>
                    <a:prstClr val="white">
                      <a:lumMod val="50000"/>
                    </a:prstClr>
                  </a:solidFill>
                  <a:latin typeface="SansSerif" panose="00000400000000000000" pitchFamily="2" charset="2"/>
                </a:rPr>
                <a:t>السؤال الثاني</a:t>
              </a:r>
              <a:endPara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SansSerif" panose="00000400000000000000" pitchFamily="2" charset="2"/>
              </a:endParaRPr>
            </a:p>
          </p:txBody>
        </p:sp>
      </p:grpSp>
      <p:sp>
        <p:nvSpPr>
          <p:cNvPr id="6" name="Oval 5">
            <a:extLst>
              <a:ext uri="{FF2B5EF4-FFF2-40B4-BE49-F238E27FC236}">
                <a16:creationId xmlns:a16="http://schemas.microsoft.com/office/drawing/2014/main" id="{53A0DCD9-27D0-4218-A82B-5F556618CEF6}"/>
              </a:ext>
            </a:extLst>
          </p:cNvPr>
          <p:cNvSpPr/>
          <p:nvPr/>
        </p:nvSpPr>
        <p:spPr>
          <a:xfrm>
            <a:off x="5211939" y="3295609"/>
            <a:ext cx="1704425" cy="1704425"/>
          </a:xfrm>
          <a:prstGeom prst="ellipse">
            <a:avLst/>
          </a:prstGeom>
          <a:solidFill>
            <a:srgbClr val="CC0066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5" name="Group 54">
            <a:extLst>
              <a:ext uri="{FF2B5EF4-FFF2-40B4-BE49-F238E27FC236}">
                <a16:creationId xmlns:a16="http://schemas.microsoft.com/office/drawing/2014/main" id="{7432DB64-A764-40CA-9F8F-E885CD2CCC3E}"/>
              </a:ext>
            </a:extLst>
          </p:cNvPr>
          <p:cNvGrpSpPr/>
          <p:nvPr/>
        </p:nvGrpSpPr>
        <p:grpSpPr>
          <a:xfrm>
            <a:off x="2068465" y="3577858"/>
            <a:ext cx="8566926" cy="1164844"/>
            <a:chOff x="2419849" y="6017440"/>
            <a:chExt cx="8566926" cy="1164844"/>
          </a:xfrm>
        </p:grpSpPr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id="{76C2BFBA-568F-44F5-B805-7ED8021B6E71}"/>
                </a:ext>
              </a:extLst>
            </p:cNvPr>
            <p:cNvGrpSpPr/>
            <p:nvPr/>
          </p:nvGrpSpPr>
          <p:grpSpPr>
            <a:xfrm>
              <a:off x="2419849" y="6017440"/>
              <a:ext cx="8566926" cy="1164844"/>
              <a:chOff x="2350408" y="2052500"/>
              <a:chExt cx="9192070" cy="1249845"/>
            </a:xfrm>
          </p:grpSpPr>
          <p:grpSp>
            <p:nvGrpSpPr>
              <p:cNvPr id="27" name="Group 26">
                <a:extLst>
                  <a:ext uri="{FF2B5EF4-FFF2-40B4-BE49-F238E27FC236}">
                    <a16:creationId xmlns:a16="http://schemas.microsoft.com/office/drawing/2014/main" id="{6ECDC6D4-0ACC-4CA1-9834-7F2F05370AE1}"/>
                  </a:ext>
                </a:extLst>
              </p:cNvPr>
              <p:cNvGrpSpPr/>
              <p:nvPr/>
            </p:nvGrpSpPr>
            <p:grpSpPr>
              <a:xfrm>
                <a:off x="6946443" y="2056641"/>
                <a:ext cx="4596035" cy="1245704"/>
                <a:chOff x="7175043" y="3835148"/>
                <a:chExt cx="4596035" cy="1245704"/>
              </a:xfrm>
            </p:grpSpPr>
            <p:sp>
              <p:nvSpPr>
                <p:cNvPr id="31" name="Arrow: Pentagon 30">
                  <a:extLst>
                    <a:ext uri="{FF2B5EF4-FFF2-40B4-BE49-F238E27FC236}">
                      <a16:creationId xmlns:a16="http://schemas.microsoft.com/office/drawing/2014/main" id="{1F6BD0F2-F85A-44C2-9AED-EAF66D9E5DA6}"/>
                    </a:ext>
                  </a:extLst>
                </p:cNvPr>
                <p:cNvSpPr/>
                <p:nvPr/>
              </p:nvSpPr>
              <p:spPr>
                <a:xfrm>
                  <a:off x="7175043" y="3835148"/>
                  <a:ext cx="4596035" cy="1245704"/>
                </a:xfrm>
                <a:prstGeom prst="homePlate">
                  <a:avLst/>
                </a:prstGeom>
                <a:gradFill flip="none" rotWithShape="1">
                  <a:gsLst>
                    <a:gs pos="64000">
                      <a:schemeClr val="accent3">
                        <a:lumMod val="5000"/>
                        <a:lumOff val="95000"/>
                      </a:schemeClr>
                    </a:gs>
                    <a:gs pos="100000">
                      <a:schemeClr val="accent3">
                        <a:lumMod val="30000"/>
                        <a:lumOff val="70000"/>
                      </a:schemeClr>
                    </a:gs>
                  </a:gsLst>
                  <a:lin ang="10800000" scaled="1"/>
                  <a:tileRect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32" name="Freeform: Shape 31">
                  <a:extLst>
                    <a:ext uri="{FF2B5EF4-FFF2-40B4-BE49-F238E27FC236}">
                      <a16:creationId xmlns:a16="http://schemas.microsoft.com/office/drawing/2014/main" id="{7626AC0F-5EBF-46C2-BB27-1F9F72D89CFC}"/>
                    </a:ext>
                  </a:extLst>
                </p:cNvPr>
                <p:cNvSpPr/>
                <p:nvPr/>
              </p:nvSpPr>
              <p:spPr>
                <a:xfrm>
                  <a:off x="10790795" y="3835148"/>
                  <a:ext cx="980283" cy="1245704"/>
                </a:xfrm>
                <a:custGeom>
                  <a:avLst/>
                  <a:gdLst>
                    <a:gd name="connsiteX0" fmla="*/ 0 w 980283"/>
                    <a:gd name="connsiteY0" fmla="*/ 0 h 1245704"/>
                    <a:gd name="connsiteX1" fmla="*/ 357431 w 980283"/>
                    <a:gd name="connsiteY1" fmla="*/ 0 h 1245704"/>
                    <a:gd name="connsiteX2" fmla="*/ 980283 w 980283"/>
                    <a:gd name="connsiteY2" fmla="*/ 622852 h 1245704"/>
                    <a:gd name="connsiteX3" fmla="*/ 357431 w 980283"/>
                    <a:gd name="connsiteY3" fmla="*/ 1245704 h 1245704"/>
                    <a:gd name="connsiteX4" fmla="*/ 0 w 980283"/>
                    <a:gd name="connsiteY4" fmla="*/ 1245704 h 1245704"/>
                    <a:gd name="connsiteX5" fmla="*/ 622852 w 980283"/>
                    <a:gd name="connsiteY5" fmla="*/ 622852 h 124570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980283" h="1245704">
                      <a:moveTo>
                        <a:pt x="0" y="0"/>
                      </a:moveTo>
                      <a:lnTo>
                        <a:pt x="357431" y="0"/>
                      </a:lnTo>
                      <a:lnTo>
                        <a:pt x="980283" y="622852"/>
                      </a:lnTo>
                      <a:lnTo>
                        <a:pt x="357431" y="1245704"/>
                      </a:lnTo>
                      <a:lnTo>
                        <a:pt x="0" y="1245704"/>
                      </a:lnTo>
                      <a:lnTo>
                        <a:pt x="622852" y="622852"/>
                      </a:lnTo>
                      <a:close/>
                    </a:path>
                  </a:pathLst>
                </a:custGeom>
                <a:solidFill>
                  <a:schemeClr val="bg1">
                    <a:lumMod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28" name="Group 27">
                <a:extLst>
                  <a:ext uri="{FF2B5EF4-FFF2-40B4-BE49-F238E27FC236}">
                    <a16:creationId xmlns:a16="http://schemas.microsoft.com/office/drawing/2014/main" id="{4E9BA4AD-347B-44E5-B103-8D35D73C4C4A}"/>
                  </a:ext>
                </a:extLst>
              </p:cNvPr>
              <p:cNvGrpSpPr/>
              <p:nvPr/>
            </p:nvGrpSpPr>
            <p:grpSpPr>
              <a:xfrm flipH="1">
                <a:off x="2350408" y="2052500"/>
                <a:ext cx="4596035" cy="1245704"/>
                <a:chOff x="7175043" y="3835148"/>
                <a:chExt cx="4596035" cy="1245704"/>
              </a:xfrm>
              <a:noFill/>
            </p:grpSpPr>
            <p:sp>
              <p:nvSpPr>
                <p:cNvPr id="29" name="Arrow: Pentagon 28">
                  <a:extLst>
                    <a:ext uri="{FF2B5EF4-FFF2-40B4-BE49-F238E27FC236}">
                      <a16:creationId xmlns:a16="http://schemas.microsoft.com/office/drawing/2014/main" id="{E60105C0-3CF1-478A-A7FB-223E016A5068}"/>
                    </a:ext>
                  </a:extLst>
                </p:cNvPr>
                <p:cNvSpPr/>
                <p:nvPr/>
              </p:nvSpPr>
              <p:spPr>
                <a:xfrm>
                  <a:off x="7175043" y="3835148"/>
                  <a:ext cx="4596035" cy="1245704"/>
                </a:xfrm>
                <a:prstGeom prst="homePlat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30" name="Freeform: Shape 29">
                  <a:extLst>
                    <a:ext uri="{FF2B5EF4-FFF2-40B4-BE49-F238E27FC236}">
                      <a16:creationId xmlns:a16="http://schemas.microsoft.com/office/drawing/2014/main" id="{1FDAE105-EAF1-4476-948B-F0544ECB83AF}"/>
                    </a:ext>
                  </a:extLst>
                </p:cNvPr>
                <p:cNvSpPr/>
                <p:nvPr/>
              </p:nvSpPr>
              <p:spPr>
                <a:xfrm>
                  <a:off x="10790795" y="3835148"/>
                  <a:ext cx="980283" cy="1245704"/>
                </a:xfrm>
                <a:custGeom>
                  <a:avLst/>
                  <a:gdLst>
                    <a:gd name="connsiteX0" fmla="*/ 0 w 980283"/>
                    <a:gd name="connsiteY0" fmla="*/ 0 h 1245704"/>
                    <a:gd name="connsiteX1" fmla="*/ 357431 w 980283"/>
                    <a:gd name="connsiteY1" fmla="*/ 0 h 1245704"/>
                    <a:gd name="connsiteX2" fmla="*/ 980283 w 980283"/>
                    <a:gd name="connsiteY2" fmla="*/ 622852 h 1245704"/>
                    <a:gd name="connsiteX3" fmla="*/ 357431 w 980283"/>
                    <a:gd name="connsiteY3" fmla="*/ 1245704 h 1245704"/>
                    <a:gd name="connsiteX4" fmla="*/ 0 w 980283"/>
                    <a:gd name="connsiteY4" fmla="*/ 1245704 h 1245704"/>
                    <a:gd name="connsiteX5" fmla="*/ 622852 w 980283"/>
                    <a:gd name="connsiteY5" fmla="*/ 622852 h 124570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980283" h="1245704">
                      <a:moveTo>
                        <a:pt x="0" y="0"/>
                      </a:moveTo>
                      <a:lnTo>
                        <a:pt x="357431" y="0"/>
                      </a:lnTo>
                      <a:lnTo>
                        <a:pt x="980283" y="622852"/>
                      </a:lnTo>
                      <a:lnTo>
                        <a:pt x="357431" y="1245704"/>
                      </a:lnTo>
                      <a:lnTo>
                        <a:pt x="0" y="1245704"/>
                      </a:lnTo>
                      <a:lnTo>
                        <a:pt x="622852" y="62285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</p:grp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E10CBEA3-B110-4BB5-AF59-1C18AA711422}"/>
                </a:ext>
              </a:extLst>
            </p:cNvPr>
            <p:cNvSpPr txBox="1"/>
            <p:nvPr/>
          </p:nvSpPr>
          <p:spPr>
            <a:xfrm>
              <a:off x="9760036" y="6312832"/>
              <a:ext cx="18473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en-US" sz="3600" b="1" dirty="0">
                <a:latin typeface="SansSerif" panose="00000400000000000000" pitchFamily="2" charset="2"/>
                <a:cs typeface="BoutrosAsma" pitchFamily="50" charset="-78"/>
              </a:endParaRPr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0025D33F-E2B5-4B1B-91CF-C4AC9C9F3C9A}"/>
                </a:ext>
              </a:extLst>
            </p:cNvPr>
            <p:cNvSpPr txBox="1"/>
            <p:nvPr/>
          </p:nvSpPr>
          <p:spPr>
            <a:xfrm>
              <a:off x="7568543" y="6358634"/>
              <a:ext cx="232725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A" sz="32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>
                      <a:lumMod val="50000"/>
                    </a:prstClr>
                  </a:solidFill>
                  <a:effectLst/>
                  <a:uLnTx/>
                  <a:uFillTx/>
                  <a:latin typeface="SansSerif" panose="00000400000000000000" pitchFamily="2" charset="2"/>
                </a:rPr>
                <a:t>السؤال الأول</a:t>
              </a:r>
              <a:endPara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SansSerif" panose="00000400000000000000" pitchFamily="2" charset="2"/>
              </a:endParaRPr>
            </a:p>
          </p:txBody>
        </p:sp>
      </p:grpSp>
      <p:sp>
        <p:nvSpPr>
          <p:cNvPr id="7" name="Oval 6">
            <a:extLst>
              <a:ext uri="{FF2B5EF4-FFF2-40B4-BE49-F238E27FC236}">
                <a16:creationId xmlns:a16="http://schemas.microsoft.com/office/drawing/2014/main" id="{5E7F58BE-A594-4B35-AE58-54F17601CD8E}"/>
              </a:ext>
            </a:extLst>
          </p:cNvPr>
          <p:cNvSpPr/>
          <p:nvPr/>
        </p:nvSpPr>
        <p:spPr>
          <a:xfrm>
            <a:off x="5424993" y="3508662"/>
            <a:ext cx="1278319" cy="1278319"/>
          </a:xfrm>
          <a:prstGeom prst="ellipse">
            <a:avLst/>
          </a:prstGeom>
          <a:gradFill>
            <a:gsLst>
              <a:gs pos="5000">
                <a:srgbClr val="DDDDDD"/>
              </a:gs>
              <a:gs pos="53000">
                <a:srgbClr val="F8F8F8"/>
              </a:gs>
            </a:gsLst>
            <a:path path="circle">
              <a:fillToRect l="50000" t="50000" r="50000" b="50000"/>
            </a:path>
          </a:gra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>
            <a:extLst>
              <a:ext uri="{FF2B5EF4-FFF2-40B4-BE49-F238E27FC236}">
                <a16:creationId xmlns:a16="http://schemas.microsoft.com/office/drawing/2014/main" id="{F9304ECC-5668-4222-B215-A11A13B77D2B}"/>
              </a:ext>
            </a:extLst>
          </p:cNvPr>
          <p:cNvSpPr/>
          <p:nvPr/>
        </p:nvSpPr>
        <p:spPr>
          <a:xfrm>
            <a:off x="5688663" y="3770325"/>
            <a:ext cx="814674" cy="814674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مستطيل 44">
            <a:extLst>
              <a:ext uri="{FF2B5EF4-FFF2-40B4-BE49-F238E27FC236}">
                <a16:creationId xmlns:a16="http://schemas.microsoft.com/office/drawing/2014/main" id="{BC1176DB-75F4-4563-9DF9-CA97D55AE7E6}"/>
              </a:ext>
            </a:extLst>
          </p:cNvPr>
          <p:cNvSpPr/>
          <p:nvPr/>
        </p:nvSpPr>
        <p:spPr>
          <a:xfrm>
            <a:off x="0" y="5966034"/>
            <a:ext cx="12192000" cy="777240"/>
          </a:xfrm>
          <a:prstGeom prst="rect">
            <a:avLst/>
          </a:prstGeom>
          <a:solidFill>
            <a:srgbClr val="A18C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7523335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5000"/>
                <a:lumOff val="95000"/>
              </a:schemeClr>
            </a:gs>
            <a:gs pos="74000">
              <a:schemeClr val="accent3">
                <a:lumMod val="45000"/>
                <a:lumOff val="55000"/>
              </a:schemeClr>
            </a:gs>
            <a:gs pos="83000">
              <a:schemeClr val="accent3">
                <a:lumMod val="45000"/>
                <a:lumOff val="55000"/>
              </a:schemeClr>
            </a:gs>
            <a:gs pos="100000">
              <a:schemeClr val="accent3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>
            <a:extLst>
              <a:ext uri="{FF2B5EF4-FFF2-40B4-BE49-F238E27FC236}">
                <a16:creationId xmlns:a16="http://schemas.microsoft.com/office/drawing/2014/main" id="{0AB40C0C-0C01-45C8-B7D9-670A74C6BE72}"/>
              </a:ext>
            </a:extLst>
          </p:cNvPr>
          <p:cNvGrpSpPr/>
          <p:nvPr/>
        </p:nvGrpSpPr>
        <p:grpSpPr>
          <a:xfrm>
            <a:off x="1840296" y="3553985"/>
            <a:ext cx="8566926" cy="1164844"/>
            <a:chOff x="1840296" y="3528347"/>
            <a:chExt cx="8566926" cy="1164844"/>
          </a:xfrm>
        </p:grpSpPr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DF7E95A4-3235-4B3B-B549-0FDA74F665D9}"/>
                </a:ext>
              </a:extLst>
            </p:cNvPr>
            <p:cNvGrpSpPr/>
            <p:nvPr/>
          </p:nvGrpSpPr>
          <p:grpSpPr>
            <a:xfrm>
              <a:off x="1840296" y="3528347"/>
              <a:ext cx="8566926" cy="1164844"/>
              <a:chOff x="2350408" y="2052500"/>
              <a:chExt cx="9192070" cy="1249845"/>
            </a:xfrm>
          </p:grpSpPr>
          <p:grpSp>
            <p:nvGrpSpPr>
              <p:cNvPr id="14" name="Group 13">
                <a:extLst>
                  <a:ext uri="{FF2B5EF4-FFF2-40B4-BE49-F238E27FC236}">
                    <a16:creationId xmlns:a16="http://schemas.microsoft.com/office/drawing/2014/main" id="{08DA4869-E9C1-47AA-9992-85AABB833541}"/>
                  </a:ext>
                </a:extLst>
              </p:cNvPr>
              <p:cNvGrpSpPr/>
              <p:nvPr/>
            </p:nvGrpSpPr>
            <p:grpSpPr>
              <a:xfrm>
                <a:off x="6946443" y="2056641"/>
                <a:ext cx="4596035" cy="1245704"/>
                <a:chOff x="7175043" y="3835148"/>
                <a:chExt cx="4596035" cy="1245704"/>
              </a:xfrm>
            </p:grpSpPr>
            <p:sp>
              <p:nvSpPr>
                <p:cNvPr id="12" name="Arrow: Pentagon 11">
                  <a:extLst>
                    <a:ext uri="{FF2B5EF4-FFF2-40B4-BE49-F238E27FC236}">
                      <a16:creationId xmlns:a16="http://schemas.microsoft.com/office/drawing/2014/main" id="{E3AB2694-D8FE-4249-810B-B4EB14485919}"/>
                    </a:ext>
                  </a:extLst>
                </p:cNvPr>
                <p:cNvSpPr/>
                <p:nvPr/>
              </p:nvSpPr>
              <p:spPr>
                <a:xfrm>
                  <a:off x="7175043" y="3835148"/>
                  <a:ext cx="4596035" cy="1245704"/>
                </a:xfrm>
                <a:prstGeom prst="homePlate">
                  <a:avLst/>
                </a:prstGeom>
                <a:gradFill flip="none" rotWithShape="1">
                  <a:gsLst>
                    <a:gs pos="35000">
                      <a:schemeClr val="accent3">
                        <a:lumMod val="5000"/>
                        <a:lumOff val="95000"/>
                      </a:schemeClr>
                    </a:gs>
                    <a:gs pos="68000">
                      <a:schemeClr val="bg1">
                        <a:lumMod val="95000"/>
                      </a:schemeClr>
                    </a:gs>
                  </a:gsLst>
                  <a:lin ang="10800000" scaled="1"/>
                  <a:tileRect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3" name="Freeform: Shape 12">
                  <a:extLst>
                    <a:ext uri="{FF2B5EF4-FFF2-40B4-BE49-F238E27FC236}">
                      <a16:creationId xmlns:a16="http://schemas.microsoft.com/office/drawing/2014/main" id="{C2EFA822-15D8-4B1A-AFB1-EAAE1A7BE27D}"/>
                    </a:ext>
                  </a:extLst>
                </p:cNvPr>
                <p:cNvSpPr/>
                <p:nvPr/>
              </p:nvSpPr>
              <p:spPr>
                <a:xfrm>
                  <a:off x="10790795" y="3835148"/>
                  <a:ext cx="980283" cy="1245704"/>
                </a:xfrm>
                <a:custGeom>
                  <a:avLst/>
                  <a:gdLst>
                    <a:gd name="connsiteX0" fmla="*/ 0 w 980283"/>
                    <a:gd name="connsiteY0" fmla="*/ 0 h 1245704"/>
                    <a:gd name="connsiteX1" fmla="*/ 357431 w 980283"/>
                    <a:gd name="connsiteY1" fmla="*/ 0 h 1245704"/>
                    <a:gd name="connsiteX2" fmla="*/ 980283 w 980283"/>
                    <a:gd name="connsiteY2" fmla="*/ 622852 h 1245704"/>
                    <a:gd name="connsiteX3" fmla="*/ 357431 w 980283"/>
                    <a:gd name="connsiteY3" fmla="*/ 1245704 h 1245704"/>
                    <a:gd name="connsiteX4" fmla="*/ 0 w 980283"/>
                    <a:gd name="connsiteY4" fmla="*/ 1245704 h 1245704"/>
                    <a:gd name="connsiteX5" fmla="*/ 622852 w 980283"/>
                    <a:gd name="connsiteY5" fmla="*/ 622852 h 124570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980283" h="1245704">
                      <a:moveTo>
                        <a:pt x="0" y="0"/>
                      </a:moveTo>
                      <a:lnTo>
                        <a:pt x="357431" y="0"/>
                      </a:lnTo>
                      <a:lnTo>
                        <a:pt x="980283" y="622852"/>
                      </a:lnTo>
                      <a:lnTo>
                        <a:pt x="357431" y="1245704"/>
                      </a:lnTo>
                      <a:lnTo>
                        <a:pt x="0" y="1245704"/>
                      </a:lnTo>
                      <a:lnTo>
                        <a:pt x="622852" y="622852"/>
                      </a:lnTo>
                      <a:close/>
                    </a:path>
                  </a:pathLst>
                </a:custGeom>
                <a:solidFill>
                  <a:srgbClr val="006EE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5" name="Group 14">
                <a:extLst>
                  <a:ext uri="{FF2B5EF4-FFF2-40B4-BE49-F238E27FC236}">
                    <a16:creationId xmlns:a16="http://schemas.microsoft.com/office/drawing/2014/main" id="{BD9AB983-83AC-46DD-946F-2DB7FD446DDA}"/>
                  </a:ext>
                </a:extLst>
              </p:cNvPr>
              <p:cNvGrpSpPr/>
              <p:nvPr/>
            </p:nvGrpSpPr>
            <p:grpSpPr>
              <a:xfrm flipH="1">
                <a:off x="2350408" y="2052500"/>
                <a:ext cx="4596035" cy="1245704"/>
                <a:chOff x="7175043" y="3835148"/>
                <a:chExt cx="4596035" cy="1245704"/>
              </a:xfrm>
              <a:noFill/>
            </p:grpSpPr>
            <p:sp>
              <p:nvSpPr>
                <p:cNvPr id="16" name="Arrow: Pentagon 15">
                  <a:extLst>
                    <a:ext uri="{FF2B5EF4-FFF2-40B4-BE49-F238E27FC236}">
                      <a16:creationId xmlns:a16="http://schemas.microsoft.com/office/drawing/2014/main" id="{6FEDBBE4-DAF4-4FFA-841A-B57500DA7D8C}"/>
                    </a:ext>
                  </a:extLst>
                </p:cNvPr>
                <p:cNvSpPr/>
                <p:nvPr/>
              </p:nvSpPr>
              <p:spPr>
                <a:xfrm>
                  <a:off x="7175043" y="3835148"/>
                  <a:ext cx="4596035" cy="1245704"/>
                </a:xfrm>
                <a:prstGeom prst="homePlat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7" name="Freeform: Shape 16">
                  <a:extLst>
                    <a:ext uri="{FF2B5EF4-FFF2-40B4-BE49-F238E27FC236}">
                      <a16:creationId xmlns:a16="http://schemas.microsoft.com/office/drawing/2014/main" id="{85175E21-2C40-47C8-ACBF-59680288109E}"/>
                    </a:ext>
                  </a:extLst>
                </p:cNvPr>
                <p:cNvSpPr/>
                <p:nvPr/>
              </p:nvSpPr>
              <p:spPr>
                <a:xfrm>
                  <a:off x="10790795" y="3835148"/>
                  <a:ext cx="980283" cy="1245704"/>
                </a:xfrm>
                <a:custGeom>
                  <a:avLst/>
                  <a:gdLst>
                    <a:gd name="connsiteX0" fmla="*/ 0 w 980283"/>
                    <a:gd name="connsiteY0" fmla="*/ 0 h 1245704"/>
                    <a:gd name="connsiteX1" fmla="*/ 357431 w 980283"/>
                    <a:gd name="connsiteY1" fmla="*/ 0 h 1245704"/>
                    <a:gd name="connsiteX2" fmla="*/ 980283 w 980283"/>
                    <a:gd name="connsiteY2" fmla="*/ 622852 h 1245704"/>
                    <a:gd name="connsiteX3" fmla="*/ 357431 w 980283"/>
                    <a:gd name="connsiteY3" fmla="*/ 1245704 h 1245704"/>
                    <a:gd name="connsiteX4" fmla="*/ 0 w 980283"/>
                    <a:gd name="connsiteY4" fmla="*/ 1245704 h 1245704"/>
                    <a:gd name="connsiteX5" fmla="*/ 622852 w 980283"/>
                    <a:gd name="connsiteY5" fmla="*/ 622852 h 124570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980283" h="1245704">
                      <a:moveTo>
                        <a:pt x="0" y="0"/>
                      </a:moveTo>
                      <a:lnTo>
                        <a:pt x="357431" y="0"/>
                      </a:lnTo>
                      <a:lnTo>
                        <a:pt x="980283" y="622852"/>
                      </a:lnTo>
                      <a:lnTo>
                        <a:pt x="357431" y="1245704"/>
                      </a:lnTo>
                      <a:lnTo>
                        <a:pt x="0" y="1245704"/>
                      </a:lnTo>
                      <a:lnTo>
                        <a:pt x="622852" y="62285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</p:grp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728CF8C6-6EAD-4A9D-9162-78CBEE9AACDD}"/>
                </a:ext>
              </a:extLst>
            </p:cNvPr>
            <p:cNvSpPr txBox="1"/>
            <p:nvPr/>
          </p:nvSpPr>
          <p:spPr>
            <a:xfrm>
              <a:off x="7768576" y="3816392"/>
              <a:ext cx="217552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ar-SA" sz="3200" dirty="0">
                  <a:solidFill>
                    <a:prstClr val="white">
                      <a:lumMod val="50000"/>
                    </a:prstClr>
                  </a:solidFill>
                  <a:latin typeface="SansSerif" panose="00000400000000000000" pitchFamily="2" charset="2"/>
                </a:rPr>
                <a:t>السؤال الرابع</a:t>
              </a:r>
              <a:endPara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SansSerif" panose="00000400000000000000" pitchFamily="2" charset="2"/>
              </a:endParaRPr>
            </a:p>
          </p:txBody>
        </p:sp>
      </p:grpSp>
      <p:sp>
        <p:nvSpPr>
          <p:cNvPr id="9" name="Arrow: Pentagon 8">
            <a:extLst>
              <a:ext uri="{FF2B5EF4-FFF2-40B4-BE49-F238E27FC236}">
                <a16:creationId xmlns:a16="http://schemas.microsoft.com/office/drawing/2014/main" id="{86A9C64F-5617-41BC-B70A-ABB2B8CF013B}"/>
              </a:ext>
            </a:extLst>
          </p:cNvPr>
          <p:cNvSpPr/>
          <p:nvPr/>
        </p:nvSpPr>
        <p:spPr>
          <a:xfrm flipH="1">
            <a:off x="1507174" y="3537995"/>
            <a:ext cx="4283463" cy="1160985"/>
          </a:xfrm>
          <a:prstGeom prst="homePlat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5A10096C-AC1E-4B2D-87D6-3AA7BEDD2F32}"/>
              </a:ext>
            </a:extLst>
          </p:cNvPr>
          <p:cNvSpPr/>
          <p:nvPr/>
        </p:nvSpPr>
        <p:spPr>
          <a:xfrm>
            <a:off x="4359727" y="2443396"/>
            <a:ext cx="3408850" cy="3408850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279400" dist="88900" dir="2700000" algn="tl" rotWithShape="0">
              <a:prstClr val="black">
                <a:alpha val="40000"/>
              </a:prstClr>
            </a:outerShdw>
            <a:reflection blurRad="27940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3" name="Group 52">
            <a:extLst>
              <a:ext uri="{FF2B5EF4-FFF2-40B4-BE49-F238E27FC236}">
                <a16:creationId xmlns:a16="http://schemas.microsoft.com/office/drawing/2014/main" id="{FCDD9735-E84B-48DE-ABB2-EEFC592194E7}"/>
              </a:ext>
            </a:extLst>
          </p:cNvPr>
          <p:cNvGrpSpPr/>
          <p:nvPr/>
        </p:nvGrpSpPr>
        <p:grpSpPr>
          <a:xfrm>
            <a:off x="1840296" y="3562706"/>
            <a:ext cx="8566926" cy="1164844"/>
            <a:chOff x="1780688" y="2162791"/>
            <a:chExt cx="8566926" cy="1164844"/>
          </a:xfrm>
        </p:grpSpPr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id="{7C5EE5CF-8BFD-45C9-840E-DACC0C558F37}"/>
                </a:ext>
              </a:extLst>
            </p:cNvPr>
            <p:cNvGrpSpPr/>
            <p:nvPr/>
          </p:nvGrpSpPr>
          <p:grpSpPr>
            <a:xfrm>
              <a:off x="1780688" y="2162791"/>
              <a:ext cx="8566926" cy="1164844"/>
              <a:chOff x="2350408" y="2052500"/>
              <a:chExt cx="9192070" cy="1249845"/>
            </a:xfrm>
          </p:grpSpPr>
          <p:grpSp>
            <p:nvGrpSpPr>
              <p:cNvPr id="20" name="Group 19">
                <a:extLst>
                  <a:ext uri="{FF2B5EF4-FFF2-40B4-BE49-F238E27FC236}">
                    <a16:creationId xmlns:a16="http://schemas.microsoft.com/office/drawing/2014/main" id="{9F5C0651-49D9-49A1-AAF3-DF770F888F04}"/>
                  </a:ext>
                </a:extLst>
              </p:cNvPr>
              <p:cNvGrpSpPr/>
              <p:nvPr/>
            </p:nvGrpSpPr>
            <p:grpSpPr>
              <a:xfrm>
                <a:off x="6946442" y="2056641"/>
                <a:ext cx="4596036" cy="1245704"/>
                <a:chOff x="7175042" y="3835148"/>
                <a:chExt cx="4596036" cy="1245704"/>
              </a:xfrm>
            </p:grpSpPr>
            <p:sp>
              <p:nvSpPr>
                <p:cNvPr id="24" name="Arrow: Pentagon 23">
                  <a:extLst>
                    <a:ext uri="{FF2B5EF4-FFF2-40B4-BE49-F238E27FC236}">
                      <a16:creationId xmlns:a16="http://schemas.microsoft.com/office/drawing/2014/main" id="{40191101-A731-4EE4-97E9-EFCC28E8886C}"/>
                    </a:ext>
                  </a:extLst>
                </p:cNvPr>
                <p:cNvSpPr/>
                <p:nvPr/>
              </p:nvSpPr>
              <p:spPr>
                <a:xfrm>
                  <a:off x="7175042" y="3835148"/>
                  <a:ext cx="4596035" cy="1245704"/>
                </a:xfrm>
                <a:prstGeom prst="homePlate">
                  <a:avLst/>
                </a:prstGeom>
                <a:gradFill flip="none" rotWithShape="1">
                  <a:gsLst>
                    <a:gs pos="59000">
                      <a:schemeClr val="accent3">
                        <a:lumMod val="5000"/>
                        <a:lumOff val="95000"/>
                      </a:schemeClr>
                    </a:gs>
                    <a:gs pos="92000">
                      <a:schemeClr val="accent3">
                        <a:lumMod val="30000"/>
                        <a:lumOff val="70000"/>
                      </a:schemeClr>
                    </a:gs>
                  </a:gsLst>
                  <a:lin ang="10800000" scaled="1"/>
                  <a:tileRect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25" name="Freeform: Shape 24">
                  <a:extLst>
                    <a:ext uri="{FF2B5EF4-FFF2-40B4-BE49-F238E27FC236}">
                      <a16:creationId xmlns:a16="http://schemas.microsoft.com/office/drawing/2014/main" id="{DC6C555C-832E-4B8A-AF86-04869BF6E0E8}"/>
                    </a:ext>
                  </a:extLst>
                </p:cNvPr>
                <p:cNvSpPr/>
                <p:nvPr/>
              </p:nvSpPr>
              <p:spPr>
                <a:xfrm>
                  <a:off x="10790795" y="3835148"/>
                  <a:ext cx="980283" cy="1245704"/>
                </a:xfrm>
                <a:custGeom>
                  <a:avLst/>
                  <a:gdLst>
                    <a:gd name="connsiteX0" fmla="*/ 0 w 980283"/>
                    <a:gd name="connsiteY0" fmla="*/ 0 h 1245704"/>
                    <a:gd name="connsiteX1" fmla="*/ 357431 w 980283"/>
                    <a:gd name="connsiteY1" fmla="*/ 0 h 1245704"/>
                    <a:gd name="connsiteX2" fmla="*/ 980283 w 980283"/>
                    <a:gd name="connsiteY2" fmla="*/ 622852 h 1245704"/>
                    <a:gd name="connsiteX3" fmla="*/ 357431 w 980283"/>
                    <a:gd name="connsiteY3" fmla="*/ 1245704 h 1245704"/>
                    <a:gd name="connsiteX4" fmla="*/ 0 w 980283"/>
                    <a:gd name="connsiteY4" fmla="*/ 1245704 h 1245704"/>
                    <a:gd name="connsiteX5" fmla="*/ 622852 w 980283"/>
                    <a:gd name="connsiteY5" fmla="*/ 622852 h 124570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980283" h="1245704">
                      <a:moveTo>
                        <a:pt x="0" y="0"/>
                      </a:moveTo>
                      <a:lnTo>
                        <a:pt x="357431" y="0"/>
                      </a:lnTo>
                      <a:lnTo>
                        <a:pt x="980283" y="622852"/>
                      </a:lnTo>
                      <a:lnTo>
                        <a:pt x="357431" y="1245704"/>
                      </a:lnTo>
                      <a:lnTo>
                        <a:pt x="0" y="1245704"/>
                      </a:lnTo>
                      <a:lnTo>
                        <a:pt x="622852" y="622852"/>
                      </a:lnTo>
                      <a:close/>
                    </a:path>
                  </a:pathLst>
                </a:custGeom>
                <a:solidFill>
                  <a:schemeClr val="accent6">
                    <a:lumMod val="60000"/>
                    <a:lumOff val="4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21" name="Group 20">
                <a:extLst>
                  <a:ext uri="{FF2B5EF4-FFF2-40B4-BE49-F238E27FC236}">
                    <a16:creationId xmlns:a16="http://schemas.microsoft.com/office/drawing/2014/main" id="{23E7AEDD-69B0-4722-A3A5-ABE005B61B67}"/>
                  </a:ext>
                </a:extLst>
              </p:cNvPr>
              <p:cNvGrpSpPr/>
              <p:nvPr/>
            </p:nvGrpSpPr>
            <p:grpSpPr>
              <a:xfrm flipH="1">
                <a:off x="2350408" y="2052500"/>
                <a:ext cx="4596035" cy="1245704"/>
                <a:chOff x="7175043" y="3835148"/>
                <a:chExt cx="4596035" cy="1245704"/>
              </a:xfrm>
              <a:noFill/>
            </p:grpSpPr>
            <p:sp>
              <p:nvSpPr>
                <p:cNvPr id="22" name="Arrow: Pentagon 21">
                  <a:extLst>
                    <a:ext uri="{FF2B5EF4-FFF2-40B4-BE49-F238E27FC236}">
                      <a16:creationId xmlns:a16="http://schemas.microsoft.com/office/drawing/2014/main" id="{A584CCE6-1664-4593-8332-7EDAA58B7BC3}"/>
                    </a:ext>
                  </a:extLst>
                </p:cNvPr>
                <p:cNvSpPr/>
                <p:nvPr/>
              </p:nvSpPr>
              <p:spPr>
                <a:xfrm>
                  <a:off x="7175043" y="3835148"/>
                  <a:ext cx="4596035" cy="1245704"/>
                </a:xfrm>
                <a:prstGeom prst="homePlat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23" name="Freeform: Shape 22">
                  <a:extLst>
                    <a:ext uri="{FF2B5EF4-FFF2-40B4-BE49-F238E27FC236}">
                      <a16:creationId xmlns:a16="http://schemas.microsoft.com/office/drawing/2014/main" id="{F4760B8D-8238-4EBF-971E-8185A0587AEC}"/>
                    </a:ext>
                  </a:extLst>
                </p:cNvPr>
                <p:cNvSpPr/>
                <p:nvPr/>
              </p:nvSpPr>
              <p:spPr>
                <a:xfrm>
                  <a:off x="10790795" y="3835148"/>
                  <a:ext cx="980283" cy="1245704"/>
                </a:xfrm>
                <a:custGeom>
                  <a:avLst/>
                  <a:gdLst>
                    <a:gd name="connsiteX0" fmla="*/ 0 w 980283"/>
                    <a:gd name="connsiteY0" fmla="*/ 0 h 1245704"/>
                    <a:gd name="connsiteX1" fmla="*/ 357431 w 980283"/>
                    <a:gd name="connsiteY1" fmla="*/ 0 h 1245704"/>
                    <a:gd name="connsiteX2" fmla="*/ 980283 w 980283"/>
                    <a:gd name="connsiteY2" fmla="*/ 622852 h 1245704"/>
                    <a:gd name="connsiteX3" fmla="*/ 357431 w 980283"/>
                    <a:gd name="connsiteY3" fmla="*/ 1245704 h 1245704"/>
                    <a:gd name="connsiteX4" fmla="*/ 0 w 980283"/>
                    <a:gd name="connsiteY4" fmla="*/ 1245704 h 1245704"/>
                    <a:gd name="connsiteX5" fmla="*/ 622852 w 980283"/>
                    <a:gd name="connsiteY5" fmla="*/ 622852 h 124570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980283" h="1245704">
                      <a:moveTo>
                        <a:pt x="0" y="0"/>
                      </a:moveTo>
                      <a:lnTo>
                        <a:pt x="357431" y="0"/>
                      </a:lnTo>
                      <a:lnTo>
                        <a:pt x="980283" y="622852"/>
                      </a:lnTo>
                      <a:lnTo>
                        <a:pt x="357431" y="1245704"/>
                      </a:lnTo>
                      <a:lnTo>
                        <a:pt x="0" y="1245704"/>
                      </a:lnTo>
                      <a:lnTo>
                        <a:pt x="622852" y="62285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</p:grp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FF86BB6B-705F-4FC5-8A0F-67163E956B51}"/>
                </a:ext>
              </a:extLst>
            </p:cNvPr>
            <p:cNvSpPr txBox="1"/>
            <p:nvPr/>
          </p:nvSpPr>
          <p:spPr>
            <a:xfrm>
              <a:off x="7401353" y="2438089"/>
              <a:ext cx="198326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ar-SA" sz="3200" dirty="0">
                  <a:solidFill>
                    <a:prstClr val="white">
                      <a:lumMod val="50000"/>
                    </a:prstClr>
                  </a:solidFill>
                  <a:latin typeface="SansSerif" panose="00000400000000000000" pitchFamily="2" charset="2"/>
                </a:rPr>
                <a:t>السؤال الثالث</a:t>
              </a:r>
              <a:endPara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SansSerif" panose="00000400000000000000" pitchFamily="2" charset="2"/>
              </a:endParaRPr>
            </a:p>
          </p:txBody>
        </p:sp>
      </p:grpSp>
      <p:sp>
        <p:nvSpPr>
          <p:cNvPr id="5" name="Oval 4">
            <a:extLst>
              <a:ext uri="{FF2B5EF4-FFF2-40B4-BE49-F238E27FC236}">
                <a16:creationId xmlns:a16="http://schemas.microsoft.com/office/drawing/2014/main" id="{CF080E9D-60FA-40E8-9F1D-86DF12D6F9F0}"/>
              </a:ext>
            </a:extLst>
          </p:cNvPr>
          <p:cNvSpPr/>
          <p:nvPr/>
        </p:nvSpPr>
        <p:spPr>
          <a:xfrm>
            <a:off x="4785833" y="2869502"/>
            <a:ext cx="2556637" cy="2556638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4" name="Group 53">
            <a:extLst>
              <a:ext uri="{FF2B5EF4-FFF2-40B4-BE49-F238E27FC236}">
                <a16:creationId xmlns:a16="http://schemas.microsoft.com/office/drawing/2014/main" id="{97FED4D8-DA54-42E6-9E5C-FB1FCDE524D6}"/>
              </a:ext>
            </a:extLst>
          </p:cNvPr>
          <p:cNvGrpSpPr/>
          <p:nvPr/>
        </p:nvGrpSpPr>
        <p:grpSpPr>
          <a:xfrm>
            <a:off x="1963512" y="3573999"/>
            <a:ext cx="8566926" cy="1164844"/>
            <a:chOff x="2419849" y="701919"/>
            <a:chExt cx="8566926" cy="1164844"/>
          </a:xfrm>
        </p:grpSpPr>
        <p:grpSp>
          <p:nvGrpSpPr>
            <p:cNvPr id="33" name="Group 32">
              <a:extLst>
                <a:ext uri="{FF2B5EF4-FFF2-40B4-BE49-F238E27FC236}">
                  <a16:creationId xmlns:a16="http://schemas.microsoft.com/office/drawing/2014/main" id="{810923B7-4AFA-487F-92F8-BC8D83E5A3C6}"/>
                </a:ext>
              </a:extLst>
            </p:cNvPr>
            <p:cNvGrpSpPr/>
            <p:nvPr/>
          </p:nvGrpSpPr>
          <p:grpSpPr>
            <a:xfrm>
              <a:off x="2419849" y="701919"/>
              <a:ext cx="8566926" cy="1164844"/>
              <a:chOff x="2350408" y="2052500"/>
              <a:chExt cx="9192070" cy="1249845"/>
            </a:xfrm>
          </p:grpSpPr>
          <p:grpSp>
            <p:nvGrpSpPr>
              <p:cNvPr id="34" name="Group 33">
                <a:extLst>
                  <a:ext uri="{FF2B5EF4-FFF2-40B4-BE49-F238E27FC236}">
                    <a16:creationId xmlns:a16="http://schemas.microsoft.com/office/drawing/2014/main" id="{CD2232FB-E7B0-42D4-85BF-8EDDE70A4460}"/>
                  </a:ext>
                </a:extLst>
              </p:cNvPr>
              <p:cNvGrpSpPr/>
              <p:nvPr/>
            </p:nvGrpSpPr>
            <p:grpSpPr>
              <a:xfrm>
                <a:off x="6946443" y="2056641"/>
                <a:ext cx="4596035" cy="1245704"/>
                <a:chOff x="7175043" y="3835148"/>
                <a:chExt cx="4596035" cy="1245704"/>
              </a:xfrm>
            </p:grpSpPr>
            <p:sp>
              <p:nvSpPr>
                <p:cNvPr id="38" name="Arrow: Pentagon 37">
                  <a:extLst>
                    <a:ext uri="{FF2B5EF4-FFF2-40B4-BE49-F238E27FC236}">
                      <a16:creationId xmlns:a16="http://schemas.microsoft.com/office/drawing/2014/main" id="{8226FD13-A411-47A5-8EEA-EF1D8AE837B8}"/>
                    </a:ext>
                  </a:extLst>
                </p:cNvPr>
                <p:cNvSpPr/>
                <p:nvPr/>
              </p:nvSpPr>
              <p:spPr>
                <a:xfrm>
                  <a:off x="7175043" y="3835148"/>
                  <a:ext cx="4596035" cy="1245704"/>
                </a:xfrm>
                <a:prstGeom prst="homePlate">
                  <a:avLst/>
                </a:prstGeom>
                <a:gradFill flip="none" rotWithShape="1">
                  <a:gsLst>
                    <a:gs pos="66000">
                      <a:schemeClr val="accent3">
                        <a:lumMod val="5000"/>
                        <a:lumOff val="95000"/>
                      </a:schemeClr>
                    </a:gs>
                    <a:gs pos="100000">
                      <a:schemeClr val="accent3">
                        <a:lumMod val="30000"/>
                        <a:lumOff val="70000"/>
                      </a:schemeClr>
                    </a:gs>
                  </a:gsLst>
                  <a:lin ang="10800000" scaled="1"/>
                  <a:tileRect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39" name="Freeform: Shape 38">
                  <a:extLst>
                    <a:ext uri="{FF2B5EF4-FFF2-40B4-BE49-F238E27FC236}">
                      <a16:creationId xmlns:a16="http://schemas.microsoft.com/office/drawing/2014/main" id="{58E33736-BE2D-4E15-B80B-157DAAE626AE}"/>
                    </a:ext>
                  </a:extLst>
                </p:cNvPr>
                <p:cNvSpPr/>
                <p:nvPr/>
              </p:nvSpPr>
              <p:spPr>
                <a:xfrm>
                  <a:off x="10790795" y="3835148"/>
                  <a:ext cx="980283" cy="1245704"/>
                </a:xfrm>
                <a:custGeom>
                  <a:avLst/>
                  <a:gdLst>
                    <a:gd name="connsiteX0" fmla="*/ 0 w 980283"/>
                    <a:gd name="connsiteY0" fmla="*/ 0 h 1245704"/>
                    <a:gd name="connsiteX1" fmla="*/ 357431 w 980283"/>
                    <a:gd name="connsiteY1" fmla="*/ 0 h 1245704"/>
                    <a:gd name="connsiteX2" fmla="*/ 980283 w 980283"/>
                    <a:gd name="connsiteY2" fmla="*/ 622852 h 1245704"/>
                    <a:gd name="connsiteX3" fmla="*/ 357431 w 980283"/>
                    <a:gd name="connsiteY3" fmla="*/ 1245704 h 1245704"/>
                    <a:gd name="connsiteX4" fmla="*/ 0 w 980283"/>
                    <a:gd name="connsiteY4" fmla="*/ 1245704 h 1245704"/>
                    <a:gd name="connsiteX5" fmla="*/ 622852 w 980283"/>
                    <a:gd name="connsiteY5" fmla="*/ 622852 h 124570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980283" h="1245704">
                      <a:moveTo>
                        <a:pt x="0" y="0"/>
                      </a:moveTo>
                      <a:lnTo>
                        <a:pt x="357431" y="0"/>
                      </a:lnTo>
                      <a:lnTo>
                        <a:pt x="980283" y="622852"/>
                      </a:lnTo>
                      <a:lnTo>
                        <a:pt x="357431" y="1245704"/>
                      </a:lnTo>
                      <a:lnTo>
                        <a:pt x="0" y="1245704"/>
                      </a:lnTo>
                      <a:lnTo>
                        <a:pt x="622852" y="622852"/>
                      </a:lnTo>
                      <a:close/>
                    </a:path>
                  </a:pathLst>
                </a:custGeom>
                <a:solidFill>
                  <a:srgbClr val="CC0066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35" name="Group 34">
                <a:extLst>
                  <a:ext uri="{FF2B5EF4-FFF2-40B4-BE49-F238E27FC236}">
                    <a16:creationId xmlns:a16="http://schemas.microsoft.com/office/drawing/2014/main" id="{9BEE47D4-8603-409C-95E4-87051152F118}"/>
                  </a:ext>
                </a:extLst>
              </p:cNvPr>
              <p:cNvGrpSpPr/>
              <p:nvPr/>
            </p:nvGrpSpPr>
            <p:grpSpPr>
              <a:xfrm flipH="1">
                <a:off x="2350408" y="2052500"/>
                <a:ext cx="4596035" cy="1245704"/>
                <a:chOff x="7175043" y="3835148"/>
                <a:chExt cx="4596035" cy="1245704"/>
              </a:xfrm>
              <a:noFill/>
            </p:grpSpPr>
            <p:sp>
              <p:nvSpPr>
                <p:cNvPr id="36" name="Arrow: Pentagon 35">
                  <a:extLst>
                    <a:ext uri="{FF2B5EF4-FFF2-40B4-BE49-F238E27FC236}">
                      <a16:creationId xmlns:a16="http://schemas.microsoft.com/office/drawing/2014/main" id="{DC8509F1-1431-44F7-95B0-656E8144F7A1}"/>
                    </a:ext>
                  </a:extLst>
                </p:cNvPr>
                <p:cNvSpPr/>
                <p:nvPr/>
              </p:nvSpPr>
              <p:spPr>
                <a:xfrm>
                  <a:off x="7175043" y="3835148"/>
                  <a:ext cx="4596035" cy="1245704"/>
                </a:xfrm>
                <a:prstGeom prst="homePlat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37" name="Freeform: Shape 36">
                  <a:extLst>
                    <a:ext uri="{FF2B5EF4-FFF2-40B4-BE49-F238E27FC236}">
                      <a16:creationId xmlns:a16="http://schemas.microsoft.com/office/drawing/2014/main" id="{FF2E1379-96D9-4479-B7FA-D6BBD44AB73D}"/>
                    </a:ext>
                  </a:extLst>
                </p:cNvPr>
                <p:cNvSpPr/>
                <p:nvPr/>
              </p:nvSpPr>
              <p:spPr>
                <a:xfrm>
                  <a:off x="10790795" y="3835148"/>
                  <a:ext cx="980283" cy="1245704"/>
                </a:xfrm>
                <a:custGeom>
                  <a:avLst/>
                  <a:gdLst>
                    <a:gd name="connsiteX0" fmla="*/ 0 w 980283"/>
                    <a:gd name="connsiteY0" fmla="*/ 0 h 1245704"/>
                    <a:gd name="connsiteX1" fmla="*/ 357431 w 980283"/>
                    <a:gd name="connsiteY1" fmla="*/ 0 h 1245704"/>
                    <a:gd name="connsiteX2" fmla="*/ 980283 w 980283"/>
                    <a:gd name="connsiteY2" fmla="*/ 622852 h 1245704"/>
                    <a:gd name="connsiteX3" fmla="*/ 357431 w 980283"/>
                    <a:gd name="connsiteY3" fmla="*/ 1245704 h 1245704"/>
                    <a:gd name="connsiteX4" fmla="*/ 0 w 980283"/>
                    <a:gd name="connsiteY4" fmla="*/ 1245704 h 1245704"/>
                    <a:gd name="connsiteX5" fmla="*/ 622852 w 980283"/>
                    <a:gd name="connsiteY5" fmla="*/ 622852 h 124570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980283" h="1245704">
                      <a:moveTo>
                        <a:pt x="0" y="0"/>
                      </a:moveTo>
                      <a:lnTo>
                        <a:pt x="357431" y="0"/>
                      </a:lnTo>
                      <a:lnTo>
                        <a:pt x="980283" y="622852"/>
                      </a:lnTo>
                      <a:lnTo>
                        <a:pt x="357431" y="1245704"/>
                      </a:lnTo>
                      <a:lnTo>
                        <a:pt x="0" y="1245704"/>
                      </a:lnTo>
                      <a:lnTo>
                        <a:pt x="622852" y="62285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</p:grp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EC47E378-E316-4178-ACAB-2CAFFF810D5C}"/>
                </a:ext>
              </a:extLst>
            </p:cNvPr>
            <p:cNvSpPr txBox="1"/>
            <p:nvPr/>
          </p:nvSpPr>
          <p:spPr>
            <a:xfrm>
              <a:off x="7662139" y="933184"/>
              <a:ext cx="229156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ar-SA" sz="3200" dirty="0">
                  <a:solidFill>
                    <a:prstClr val="white">
                      <a:lumMod val="50000"/>
                    </a:prstClr>
                  </a:solidFill>
                  <a:latin typeface="SansSerif" panose="00000400000000000000" pitchFamily="2" charset="2"/>
                </a:rPr>
                <a:t>السؤال الثاني</a:t>
              </a:r>
              <a:endPara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SansSerif" panose="00000400000000000000" pitchFamily="2" charset="2"/>
              </a:endParaRPr>
            </a:p>
          </p:txBody>
        </p:sp>
      </p:grpSp>
      <p:sp>
        <p:nvSpPr>
          <p:cNvPr id="6" name="Oval 5">
            <a:extLst>
              <a:ext uri="{FF2B5EF4-FFF2-40B4-BE49-F238E27FC236}">
                <a16:creationId xmlns:a16="http://schemas.microsoft.com/office/drawing/2014/main" id="{53A0DCD9-27D0-4218-A82B-5F556618CEF6}"/>
              </a:ext>
            </a:extLst>
          </p:cNvPr>
          <p:cNvSpPr/>
          <p:nvPr/>
        </p:nvSpPr>
        <p:spPr>
          <a:xfrm>
            <a:off x="5211939" y="3295609"/>
            <a:ext cx="1704425" cy="1704425"/>
          </a:xfrm>
          <a:prstGeom prst="ellipse">
            <a:avLst/>
          </a:prstGeom>
          <a:solidFill>
            <a:srgbClr val="CC0066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5" name="Group 54">
            <a:extLst>
              <a:ext uri="{FF2B5EF4-FFF2-40B4-BE49-F238E27FC236}">
                <a16:creationId xmlns:a16="http://schemas.microsoft.com/office/drawing/2014/main" id="{7432DB64-A764-40CA-9F8F-E885CD2CCC3E}"/>
              </a:ext>
            </a:extLst>
          </p:cNvPr>
          <p:cNvGrpSpPr/>
          <p:nvPr/>
        </p:nvGrpSpPr>
        <p:grpSpPr>
          <a:xfrm>
            <a:off x="2068465" y="3577858"/>
            <a:ext cx="8566926" cy="1164844"/>
            <a:chOff x="2419849" y="6017440"/>
            <a:chExt cx="8566926" cy="1164844"/>
          </a:xfrm>
        </p:grpSpPr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id="{76C2BFBA-568F-44F5-B805-7ED8021B6E71}"/>
                </a:ext>
              </a:extLst>
            </p:cNvPr>
            <p:cNvGrpSpPr/>
            <p:nvPr/>
          </p:nvGrpSpPr>
          <p:grpSpPr>
            <a:xfrm>
              <a:off x="2419849" y="6017440"/>
              <a:ext cx="8566926" cy="1164844"/>
              <a:chOff x="2350408" y="2052500"/>
              <a:chExt cx="9192070" cy="1249845"/>
            </a:xfrm>
          </p:grpSpPr>
          <p:grpSp>
            <p:nvGrpSpPr>
              <p:cNvPr id="27" name="Group 26">
                <a:extLst>
                  <a:ext uri="{FF2B5EF4-FFF2-40B4-BE49-F238E27FC236}">
                    <a16:creationId xmlns:a16="http://schemas.microsoft.com/office/drawing/2014/main" id="{6ECDC6D4-0ACC-4CA1-9834-7F2F05370AE1}"/>
                  </a:ext>
                </a:extLst>
              </p:cNvPr>
              <p:cNvGrpSpPr/>
              <p:nvPr/>
            </p:nvGrpSpPr>
            <p:grpSpPr>
              <a:xfrm>
                <a:off x="6946443" y="2056641"/>
                <a:ext cx="4596035" cy="1245704"/>
                <a:chOff x="7175043" y="3835148"/>
                <a:chExt cx="4596035" cy="1245704"/>
              </a:xfrm>
            </p:grpSpPr>
            <p:sp>
              <p:nvSpPr>
                <p:cNvPr id="31" name="Arrow: Pentagon 30">
                  <a:extLst>
                    <a:ext uri="{FF2B5EF4-FFF2-40B4-BE49-F238E27FC236}">
                      <a16:creationId xmlns:a16="http://schemas.microsoft.com/office/drawing/2014/main" id="{1F6BD0F2-F85A-44C2-9AED-EAF66D9E5DA6}"/>
                    </a:ext>
                  </a:extLst>
                </p:cNvPr>
                <p:cNvSpPr/>
                <p:nvPr/>
              </p:nvSpPr>
              <p:spPr>
                <a:xfrm>
                  <a:off x="7175043" y="3835148"/>
                  <a:ext cx="4596035" cy="1245704"/>
                </a:xfrm>
                <a:prstGeom prst="homePlate">
                  <a:avLst/>
                </a:prstGeom>
                <a:gradFill flip="none" rotWithShape="1">
                  <a:gsLst>
                    <a:gs pos="64000">
                      <a:schemeClr val="accent3">
                        <a:lumMod val="5000"/>
                        <a:lumOff val="95000"/>
                      </a:schemeClr>
                    </a:gs>
                    <a:gs pos="100000">
                      <a:schemeClr val="accent3">
                        <a:lumMod val="30000"/>
                        <a:lumOff val="70000"/>
                      </a:schemeClr>
                    </a:gs>
                  </a:gsLst>
                  <a:lin ang="10800000" scaled="1"/>
                  <a:tileRect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32" name="Freeform: Shape 31">
                  <a:extLst>
                    <a:ext uri="{FF2B5EF4-FFF2-40B4-BE49-F238E27FC236}">
                      <a16:creationId xmlns:a16="http://schemas.microsoft.com/office/drawing/2014/main" id="{7626AC0F-5EBF-46C2-BB27-1F9F72D89CFC}"/>
                    </a:ext>
                  </a:extLst>
                </p:cNvPr>
                <p:cNvSpPr/>
                <p:nvPr/>
              </p:nvSpPr>
              <p:spPr>
                <a:xfrm>
                  <a:off x="10790795" y="3835148"/>
                  <a:ext cx="980283" cy="1245704"/>
                </a:xfrm>
                <a:custGeom>
                  <a:avLst/>
                  <a:gdLst>
                    <a:gd name="connsiteX0" fmla="*/ 0 w 980283"/>
                    <a:gd name="connsiteY0" fmla="*/ 0 h 1245704"/>
                    <a:gd name="connsiteX1" fmla="*/ 357431 w 980283"/>
                    <a:gd name="connsiteY1" fmla="*/ 0 h 1245704"/>
                    <a:gd name="connsiteX2" fmla="*/ 980283 w 980283"/>
                    <a:gd name="connsiteY2" fmla="*/ 622852 h 1245704"/>
                    <a:gd name="connsiteX3" fmla="*/ 357431 w 980283"/>
                    <a:gd name="connsiteY3" fmla="*/ 1245704 h 1245704"/>
                    <a:gd name="connsiteX4" fmla="*/ 0 w 980283"/>
                    <a:gd name="connsiteY4" fmla="*/ 1245704 h 1245704"/>
                    <a:gd name="connsiteX5" fmla="*/ 622852 w 980283"/>
                    <a:gd name="connsiteY5" fmla="*/ 622852 h 124570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980283" h="1245704">
                      <a:moveTo>
                        <a:pt x="0" y="0"/>
                      </a:moveTo>
                      <a:lnTo>
                        <a:pt x="357431" y="0"/>
                      </a:lnTo>
                      <a:lnTo>
                        <a:pt x="980283" y="622852"/>
                      </a:lnTo>
                      <a:lnTo>
                        <a:pt x="357431" y="1245704"/>
                      </a:lnTo>
                      <a:lnTo>
                        <a:pt x="0" y="1245704"/>
                      </a:lnTo>
                      <a:lnTo>
                        <a:pt x="622852" y="622852"/>
                      </a:lnTo>
                      <a:close/>
                    </a:path>
                  </a:pathLst>
                </a:custGeom>
                <a:solidFill>
                  <a:schemeClr val="bg1">
                    <a:lumMod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28" name="Group 27">
                <a:extLst>
                  <a:ext uri="{FF2B5EF4-FFF2-40B4-BE49-F238E27FC236}">
                    <a16:creationId xmlns:a16="http://schemas.microsoft.com/office/drawing/2014/main" id="{4E9BA4AD-347B-44E5-B103-8D35D73C4C4A}"/>
                  </a:ext>
                </a:extLst>
              </p:cNvPr>
              <p:cNvGrpSpPr/>
              <p:nvPr/>
            </p:nvGrpSpPr>
            <p:grpSpPr>
              <a:xfrm flipH="1">
                <a:off x="2350408" y="2052500"/>
                <a:ext cx="4596035" cy="1245704"/>
                <a:chOff x="7175043" y="3835148"/>
                <a:chExt cx="4596035" cy="1245704"/>
              </a:xfrm>
              <a:noFill/>
            </p:grpSpPr>
            <p:sp>
              <p:nvSpPr>
                <p:cNvPr id="29" name="Arrow: Pentagon 28">
                  <a:extLst>
                    <a:ext uri="{FF2B5EF4-FFF2-40B4-BE49-F238E27FC236}">
                      <a16:creationId xmlns:a16="http://schemas.microsoft.com/office/drawing/2014/main" id="{E60105C0-3CF1-478A-A7FB-223E016A5068}"/>
                    </a:ext>
                  </a:extLst>
                </p:cNvPr>
                <p:cNvSpPr/>
                <p:nvPr/>
              </p:nvSpPr>
              <p:spPr>
                <a:xfrm>
                  <a:off x="7175043" y="3835148"/>
                  <a:ext cx="4596035" cy="1245704"/>
                </a:xfrm>
                <a:prstGeom prst="homePlat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30" name="Freeform: Shape 29">
                  <a:extLst>
                    <a:ext uri="{FF2B5EF4-FFF2-40B4-BE49-F238E27FC236}">
                      <a16:creationId xmlns:a16="http://schemas.microsoft.com/office/drawing/2014/main" id="{1FDAE105-EAF1-4476-948B-F0544ECB83AF}"/>
                    </a:ext>
                  </a:extLst>
                </p:cNvPr>
                <p:cNvSpPr/>
                <p:nvPr/>
              </p:nvSpPr>
              <p:spPr>
                <a:xfrm>
                  <a:off x="10790795" y="3835148"/>
                  <a:ext cx="980283" cy="1245704"/>
                </a:xfrm>
                <a:custGeom>
                  <a:avLst/>
                  <a:gdLst>
                    <a:gd name="connsiteX0" fmla="*/ 0 w 980283"/>
                    <a:gd name="connsiteY0" fmla="*/ 0 h 1245704"/>
                    <a:gd name="connsiteX1" fmla="*/ 357431 w 980283"/>
                    <a:gd name="connsiteY1" fmla="*/ 0 h 1245704"/>
                    <a:gd name="connsiteX2" fmla="*/ 980283 w 980283"/>
                    <a:gd name="connsiteY2" fmla="*/ 622852 h 1245704"/>
                    <a:gd name="connsiteX3" fmla="*/ 357431 w 980283"/>
                    <a:gd name="connsiteY3" fmla="*/ 1245704 h 1245704"/>
                    <a:gd name="connsiteX4" fmla="*/ 0 w 980283"/>
                    <a:gd name="connsiteY4" fmla="*/ 1245704 h 1245704"/>
                    <a:gd name="connsiteX5" fmla="*/ 622852 w 980283"/>
                    <a:gd name="connsiteY5" fmla="*/ 622852 h 124570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980283" h="1245704">
                      <a:moveTo>
                        <a:pt x="0" y="0"/>
                      </a:moveTo>
                      <a:lnTo>
                        <a:pt x="357431" y="0"/>
                      </a:lnTo>
                      <a:lnTo>
                        <a:pt x="980283" y="622852"/>
                      </a:lnTo>
                      <a:lnTo>
                        <a:pt x="357431" y="1245704"/>
                      </a:lnTo>
                      <a:lnTo>
                        <a:pt x="0" y="1245704"/>
                      </a:lnTo>
                      <a:lnTo>
                        <a:pt x="622852" y="62285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</p:grp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E10CBEA3-B110-4BB5-AF59-1C18AA711422}"/>
                </a:ext>
              </a:extLst>
            </p:cNvPr>
            <p:cNvSpPr txBox="1"/>
            <p:nvPr/>
          </p:nvSpPr>
          <p:spPr>
            <a:xfrm>
              <a:off x="9760036" y="6312832"/>
              <a:ext cx="18473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en-US" sz="3600" b="1" dirty="0">
                <a:latin typeface="SansSerif" panose="00000400000000000000" pitchFamily="2" charset="2"/>
                <a:cs typeface="BoutrosAsma" pitchFamily="50" charset="-78"/>
              </a:endParaRPr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0025D33F-E2B5-4B1B-91CF-C4AC9C9F3C9A}"/>
                </a:ext>
              </a:extLst>
            </p:cNvPr>
            <p:cNvSpPr txBox="1"/>
            <p:nvPr/>
          </p:nvSpPr>
          <p:spPr>
            <a:xfrm>
              <a:off x="7568543" y="6358634"/>
              <a:ext cx="232725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A" sz="32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>
                      <a:lumMod val="50000"/>
                    </a:prstClr>
                  </a:solidFill>
                  <a:effectLst/>
                  <a:uLnTx/>
                  <a:uFillTx/>
                  <a:latin typeface="SansSerif" panose="00000400000000000000" pitchFamily="2" charset="2"/>
                </a:rPr>
                <a:t>السؤال الأول</a:t>
              </a:r>
              <a:endPara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SansSerif" panose="00000400000000000000" pitchFamily="2" charset="2"/>
              </a:endParaRPr>
            </a:p>
          </p:txBody>
        </p:sp>
      </p:grpSp>
      <p:sp>
        <p:nvSpPr>
          <p:cNvPr id="7" name="Oval 6">
            <a:extLst>
              <a:ext uri="{FF2B5EF4-FFF2-40B4-BE49-F238E27FC236}">
                <a16:creationId xmlns:a16="http://schemas.microsoft.com/office/drawing/2014/main" id="{5E7F58BE-A594-4B35-AE58-54F17601CD8E}"/>
              </a:ext>
            </a:extLst>
          </p:cNvPr>
          <p:cNvSpPr/>
          <p:nvPr/>
        </p:nvSpPr>
        <p:spPr>
          <a:xfrm>
            <a:off x="5424993" y="3508662"/>
            <a:ext cx="1278319" cy="1278319"/>
          </a:xfrm>
          <a:prstGeom prst="ellipse">
            <a:avLst/>
          </a:prstGeom>
          <a:gradFill>
            <a:gsLst>
              <a:gs pos="5000">
                <a:srgbClr val="DDDDDD"/>
              </a:gs>
              <a:gs pos="53000">
                <a:srgbClr val="F8F8F8"/>
              </a:gs>
            </a:gsLst>
            <a:path path="circle">
              <a:fillToRect l="50000" t="50000" r="50000" b="50000"/>
            </a:path>
          </a:gra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>
            <a:extLst>
              <a:ext uri="{FF2B5EF4-FFF2-40B4-BE49-F238E27FC236}">
                <a16:creationId xmlns:a16="http://schemas.microsoft.com/office/drawing/2014/main" id="{F9304ECC-5668-4222-B215-A11A13B77D2B}"/>
              </a:ext>
            </a:extLst>
          </p:cNvPr>
          <p:cNvSpPr/>
          <p:nvPr/>
        </p:nvSpPr>
        <p:spPr>
          <a:xfrm>
            <a:off x="5688663" y="3770325"/>
            <a:ext cx="814674" cy="814674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مستطيل 46">
            <a:extLst>
              <a:ext uri="{FF2B5EF4-FFF2-40B4-BE49-F238E27FC236}">
                <a16:creationId xmlns:a16="http://schemas.microsoft.com/office/drawing/2014/main" id="{7BA3BA3E-1630-4495-AE28-F5D40BAD1AC6}"/>
              </a:ext>
            </a:extLst>
          </p:cNvPr>
          <p:cNvSpPr/>
          <p:nvPr/>
        </p:nvSpPr>
        <p:spPr>
          <a:xfrm>
            <a:off x="0" y="5966034"/>
            <a:ext cx="12192000" cy="777240"/>
          </a:xfrm>
          <a:prstGeom prst="rect">
            <a:avLst/>
          </a:prstGeom>
          <a:solidFill>
            <a:srgbClr val="A18C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2706410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8" presetClass="emph" presetSubtype="0" accel="46000" fill="hold" nodeType="clickEffect" p14:presetBounceEnd="83000">
                                      <p:stCondLst>
                                        <p:cond delay="0"/>
                                      </p:stCondLst>
                                      <p:childTnLst>
                                        <p:animRot by="-6600000" p14:bounceEnd="83000">
                                          <p:cBhvr>
                                            <p:cTn id="6" dur="1000" fill="hold"/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</p:timing>
    </mc:Choice>
    <mc:Fallback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8" presetClass="emph" presetSubtype="0" accel="4600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Rot by="-6600000">
                                          <p:cBhvr>
                                            <p:cTn id="6" dur="1000" fill="hold"/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</p:timing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5000"/>
                <a:lumOff val="95000"/>
              </a:schemeClr>
            </a:gs>
            <a:gs pos="74000">
              <a:schemeClr val="accent3">
                <a:lumMod val="45000"/>
                <a:lumOff val="55000"/>
              </a:schemeClr>
            </a:gs>
            <a:gs pos="83000">
              <a:schemeClr val="accent3">
                <a:lumMod val="45000"/>
                <a:lumOff val="55000"/>
              </a:schemeClr>
            </a:gs>
            <a:gs pos="100000">
              <a:schemeClr val="accent3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>
            <a:extLst>
              <a:ext uri="{FF2B5EF4-FFF2-40B4-BE49-F238E27FC236}">
                <a16:creationId xmlns:a16="http://schemas.microsoft.com/office/drawing/2014/main" id="{0AB40C0C-0C01-45C8-B7D9-670A74C6BE72}"/>
              </a:ext>
            </a:extLst>
          </p:cNvPr>
          <p:cNvGrpSpPr/>
          <p:nvPr/>
        </p:nvGrpSpPr>
        <p:grpSpPr>
          <a:xfrm>
            <a:off x="1840296" y="3553985"/>
            <a:ext cx="8566926" cy="1164844"/>
            <a:chOff x="1840296" y="3528347"/>
            <a:chExt cx="8566926" cy="1164844"/>
          </a:xfrm>
        </p:grpSpPr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DF7E95A4-3235-4B3B-B549-0FDA74F665D9}"/>
                </a:ext>
              </a:extLst>
            </p:cNvPr>
            <p:cNvGrpSpPr/>
            <p:nvPr/>
          </p:nvGrpSpPr>
          <p:grpSpPr>
            <a:xfrm>
              <a:off x="1840296" y="3528347"/>
              <a:ext cx="8566926" cy="1164844"/>
              <a:chOff x="2350408" y="2052500"/>
              <a:chExt cx="9192070" cy="1249845"/>
            </a:xfrm>
          </p:grpSpPr>
          <p:grpSp>
            <p:nvGrpSpPr>
              <p:cNvPr id="14" name="Group 13">
                <a:extLst>
                  <a:ext uri="{FF2B5EF4-FFF2-40B4-BE49-F238E27FC236}">
                    <a16:creationId xmlns:a16="http://schemas.microsoft.com/office/drawing/2014/main" id="{08DA4869-E9C1-47AA-9992-85AABB833541}"/>
                  </a:ext>
                </a:extLst>
              </p:cNvPr>
              <p:cNvGrpSpPr/>
              <p:nvPr/>
            </p:nvGrpSpPr>
            <p:grpSpPr>
              <a:xfrm>
                <a:off x="6946443" y="2056641"/>
                <a:ext cx="4596035" cy="1245704"/>
                <a:chOff x="7175043" y="3835148"/>
                <a:chExt cx="4596035" cy="1245704"/>
              </a:xfrm>
            </p:grpSpPr>
            <p:sp>
              <p:nvSpPr>
                <p:cNvPr id="12" name="Arrow: Pentagon 11">
                  <a:extLst>
                    <a:ext uri="{FF2B5EF4-FFF2-40B4-BE49-F238E27FC236}">
                      <a16:creationId xmlns:a16="http://schemas.microsoft.com/office/drawing/2014/main" id="{E3AB2694-D8FE-4249-810B-B4EB14485919}"/>
                    </a:ext>
                  </a:extLst>
                </p:cNvPr>
                <p:cNvSpPr/>
                <p:nvPr/>
              </p:nvSpPr>
              <p:spPr>
                <a:xfrm>
                  <a:off x="7175043" y="3835148"/>
                  <a:ext cx="4596035" cy="1245704"/>
                </a:xfrm>
                <a:prstGeom prst="homePlate">
                  <a:avLst/>
                </a:prstGeom>
                <a:gradFill flip="none" rotWithShape="1">
                  <a:gsLst>
                    <a:gs pos="35000">
                      <a:schemeClr val="accent3">
                        <a:lumMod val="5000"/>
                        <a:lumOff val="95000"/>
                      </a:schemeClr>
                    </a:gs>
                    <a:gs pos="68000">
                      <a:schemeClr val="bg1">
                        <a:lumMod val="95000"/>
                      </a:schemeClr>
                    </a:gs>
                  </a:gsLst>
                  <a:lin ang="10800000" scaled="1"/>
                  <a:tileRect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3" name="Freeform: Shape 12">
                  <a:extLst>
                    <a:ext uri="{FF2B5EF4-FFF2-40B4-BE49-F238E27FC236}">
                      <a16:creationId xmlns:a16="http://schemas.microsoft.com/office/drawing/2014/main" id="{C2EFA822-15D8-4B1A-AFB1-EAAE1A7BE27D}"/>
                    </a:ext>
                  </a:extLst>
                </p:cNvPr>
                <p:cNvSpPr/>
                <p:nvPr/>
              </p:nvSpPr>
              <p:spPr>
                <a:xfrm>
                  <a:off x="10790795" y="3835148"/>
                  <a:ext cx="980283" cy="1245704"/>
                </a:xfrm>
                <a:custGeom>
                  <a:avLst/>
                  <a:gdLst>
                    <a:gd name="connsiteX0" fmla="*/ 0 w 980283"/>
                    <a:gd name="connsiteY0" fmla="*/ 0 h 1245704"/>
                    <a:gd name="connsiteX1" fmla="*/ 357431 w 980283"/>
                    <a:gd name="connsiteY1" fmla="*/ 0 h 1245704"/>
                    <a:gd name="connsiteX2" fmla="*/ 980283 w 980283"/>
                    <a:gd name="connsiteY2" fmla="*/ 622852 h 1245704"/>
                    <a:gd name="connsiteX3" fmla="*/ 357431 w 980283"/>
                    <a:gd name="connsiteY3" fmla="*/ 1245704 h 1245704"/>
                    <a:gd name="connsiteX4" fmla="*/ 0 w 980283"/>
                    <a:gd name="connsiteY4" fmla="*/ 1245704 h 1245704"/>
                    <a:gd name="connsiteX5" fmla="*/ 622852 w 980283"/>
                    <a:gd name="connsiteY5" fmla="*/ 622852 h 124570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980283" h="1245704">
                      <a:moveTo>
                        <a:pt x="0" y="0"/>
                      </a:moveTo>
                      <a:lnTo>
                        <a:pt x="357431" y="0"/>
                      </a:lnTo>
                      <a:lnTo>
                        <a:pt x="980283" y="622852"/>
                      </a:lnTo>
                      <a:lnTo>
                        <a:pt x="357431" y="1245704"/>
                      </a:lnTo>
                      <a:lnTo>
                        <a:pt x="0" y="1245704"/>
                      </a:lnTo>
                      <a:lnTo>
                        <a:pt x="622852" y="622852"/>
                      </a:lnTo>
                      <a:close/>
                    </a:path>
                  </a:pathLst>
                </a:custGeom>
                <a:solidFill>
                  <a:srgbClr val="006EE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5" name="Group 14">
                <a:extLst>
                  <a:ext uri="{FF2B5EF4-FFF2-40B4-BE49-F238E27FC236}">
                    <a16:creationId xmlns:a16="http://schemas.microsoft.com/office/drawing/2014/main" id="{BD9AB983-83AC-46DD-946F-2DB7FD446DDA}"/>
                  </a:ext>
                </a:extLst>
              </p:cNvPr>
              <p:cNvGrpSpPr/>
              <p:nvPr/>
            </p:nvGrpSpPr>
            <p:grpSpPr>
              <a:xfrm flipH="1">
                <a:off x="2350408" y="2052500"/>
                <a:ext cx="4596035" cy="1245704"/>
                <a:chOff x="7175043" y="3835148"/>
                <a:chExt cx="4596035" cy="1245704"/>
              </a:xfrm>
              <a:noFill/>
            </p:grpSpPr>
            <p:sp>
              <p:nvSpPr>
                <p:cNvPr id="16" name="Arrow: Pentagon 15">
                  <a:extLst>
                    <a:ext uri="{FF2B5EF4-FFF2-40B4-BE49-F238E27FC236}">
                      <a16:creationId xmlns:a16="http://schemas.microsoft.com/office/drawing/2014/main" id="{6FEDBBE4-DAF4-4FFA-841A-B57500DA7D8C}"/>
                    </a:ext>
                  </a:extLst>
                </p:cNvPr>
                <p:cNvSpPr/>
                <p:nvPr/>
              </p:nvSpPr>
              <p:spPr>
                <a:xfrm>
                  <a:off x="7175043" y="3835148"/>
                  <a:ext cx="4596035" cy="1245704"/>
                </a:xfrm>
                <a:prstGeom prst="homePlat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7" name="Freeform: Shape 16">
                  <a:extLst>
                    <a:ext uri="{FF2B5EF4-FFF2-40B4-BE49-F238E27FC236}">
                      <a16:creationId xmlns:a16="http://schemas.microsoft.com/office/drawing/2014/main" id="{85175E21-2C40-47C8-ACBF-59680288109E}"/>
                    </a:ext>
                  </a:extLst>
                </p:cNvPr>
                <p:cNvSpPr/>
                <p:nvPr/>
              </p:nvSpPr>
              <p:spPr>
                <a:xfrm>
                  <a:off x="10790795" y="3835148"/>
                  <a:ext cx="980283" cy="1245704"/>
                </a:xfrm>
                <a:custGeom>
                  <a:avLst/>
                  <a:gdLst>
                    <a:gd name="connsiteX0" fmla="*/ 0 w 980283"/>
                    <a:gd name="connsiteY0" fmla="*/ 0 h 1245704"/>
                    <a:gd name="connsiteX1" fmla="*/ 357431 w 980283"/>
                    <a:gd name="connsiteY1" fmla="*/ 0 h 1245704"/>
                    <a:gd name="connsiteX2" fmla="*/ 980283 w 980283"/>
                    <a:gd name="connsiteY2" fmla="*/ 622852 h 1245704"/>
                    <a:gd name="connsiteX3" fmla="*/ 357431 w 980283"/>
                    <a:gd name="connsiteY3" fmla="*/ 1245704 h 1245704"/>
                    <a:gd name="connsiteX4" fmla="*/ 0 w 980283"/>
                    <a:gd name="connsiteY4" fmla="*/ 1245704 h 1245704"/>
                    <a:gd name="connsiteX5" fmla="*/ 622852 w 980283"/>
                    <a:gd name="connsiteY5" fmla="*/ 622852 h 124570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980283" h="1245704">
                      <a:moveTo>
                        <a:pt x="0" y="0"/>
                      </a:moveTo>
                      <a:lnTo>
                        <a:pt x="357431" y="0"/>
                      </a:lnTo>
                      <a:lnTo>
                        <a:pt x="980283" y="622852"/>
                      </a:lnTo>
                      <a:lnTo>
                        <a:pt x="357431" y="1245704"/>
                      </a:lnTo>
                      <a:lnTo>
                        <a:pt x="0" y="1245704"/>
                      </a:lnTo>
                      <a:lnTo>
                        <a:pt x="622852" y="62285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</p:grp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728CF8C6-6EAD-4A9D-9162-78CBEE9AACDD}"/>
                </a:ext>
              </a:extLst>
            </p:cNvPr>
            <p:cNvSpPr txBox="1"/>
            <p:nvPr/>
          </p:nvSpPr>
          <p:spPr>
            <a:xfrm>
              <a:off x="7768576" y="3816392"/>
              <a:ext cx="217552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ar-SA" sz="3200" dirty="0">
                  <a:solidFill>
                    <a:prstClr val="white">
                      <a:lumMod val="50000"/>
                    </a:prstClr>
                  </a:solidFill>
                  <a:latin typeface="SansSerif" panose="00000400000000000000" pitchFamily="2" charset="2"/>
                </a:rPr>
                <a:t>السؤال الرابع</a:t>
              </a:r>
              <a:endPara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SansSerif" panose="00000400000000000000" pitchFamily="2" charset="2"/>
              </a:endParaRPr>
            </a:p>
          </p:txBody>
        </p:sp>
      </p:grpSp>
      <p:sp>
        <p:nvSpPr>
          <p:cNvPr id="9" name="Arrow: Pentagon 8">
            <a:extLst>
              <a:ext uri="{FF2B5EF4-FFF2-40B4-BE49-F238E27FC236}">
                <a16:creationId xmlns:a16="http://schemas.microsoft.com/office/drawing/2014/main" id="{86A9C64F-5617-41BC-B70A-ABB2B8CF013B}"/>
              </a:ext>
            </a:extLst>
          </p:cNvPr>
          <p:cNvSpPr/>
          <p:nvPr/>
        </p:nvSpPr>
        <p:spPr>
          <a:xfrm flipH="1">
            <a:off x="1507174" y="3537995"/>
            <a:ext cx="4283463" cy="1160985"/>
          </a:xfrm>
          <a:prstGeom prst="homePlat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5A10096C-AC1E-4B2D-87D6-3AA7BEDD2F32}"/>
              </a:ext>
            </a:extLst>
          </p:cNvPr>
          <p:cNvSpPr/>
          <p:nvPr/>
        </p:nvSpPr>
        <p:spPr>
          <a:xfrm>
            <a:off x="4359727" y="2443396"/>
            <a:ext cx="3408850" cy="3408850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279400" dist="88900" dir="2700000" algn="tl" rotWithShape="0">
              <a:prstClr val="black">
                <a:alpha val="40000"/>
              </a:prstClr>
            </a:outerShdw>
            <a:reflection blurRad="27940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3" name="Group 52">
            <a:extLst>
              <a:ext uri="{FF2B5EF4-FFF2-40B4-BE49-F238E27FC236}">
                <a16:creationId xmlns:a16="http://schemas.microsoft.com/office/drawing/2014/main" id="{FCDD9735-E84B-48DE-ABB2-EEFC592194E7}"/>
              </a:ext>
            </a:extLst>
          </p:cNvPr>
          <p:cNvGrpSpPr/>
          <p:nvPr/>
        </p:nvGrpSpPr>
        <p:grpSpPr>
          <a:xfrm>
            <a:off x="1840296" y="3562706"/>
            <a:ext cx="8566926" cy="1164844"/>
            <a:chOff x="1780688" y="2162791"/>
            <a:chExt cx="8566926" cy="1164844"/>
          </a:xfrm>
        </p:grpSpPr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id="{7C5EE5CF-8BFD-45C9-840E-DACC0C558F37}"/>
                </a:ext>
              </a:extLst>
            </p:cNvPr>
            <p:cNvGrpSpPr/>
            <p:nvPr/>
          </p:nvGrpSpPr>
          <p:grpSpPr>
            <a:xfrm>
              <a:off x="1780688" y="2162791"/>
              <a:ext cx="8566926" cy="1164844"/>
              <a:chOff x="2350408" y="2052500"/>
              <a:chExt cx="9192070" cy="1249845"/>
            </a:xfrm>
          </p:grpSpPr>
          <p:grpSp>
            <p:nvGrpSpPr>
              <p:cNvPr id="20" name="Group 19">
                <a:extLst>
                  <a:ext uri="{FF2B5EF4-FFF2-40B4-BE49-F238E27FC236}">
                    <a16:creationId xmlns:a16="http://schemas.microsoft.com/office/drawing/2014/main" id="{9F5C0651-49D9-49A1-AAF3-DF770F888F04}"/>
                  </a:ext>
                </a:extLst>
              </p:cNvPr>
              <p:cNvGrpSpPr/>
              <p:nvPr/>
            </p:nvGrpSpPr>
            <p:grpSpPr>
              <a:xfrm>
                <a:off x="6946442" y="2056641"/>
                <a:ext cx="4596036" cy="1245704"/>
                <a:chOff x="7175042" y="3835148"/>
                <a:chExt cx="4596036" cy="1245704"/>
              </a:xfrm>
            </p:grpSpPr>
            <p:sp>
              <p:nvSpPr>
                <p:cNvPr id="24" name="Arrow: Pentagon 23">
                  <a:extLst>
                    <a:ext uri="{FF2B5EF4-FFF2-40B4-BE49-F238E27FC236}">
                      <a16:creationId xmlns:a16="http://schemas.microsoft.com/office/drawing/2014/main" id="{40191101-A731-4EE4-97E9-EFCC28E8886C}"/>
                    </a:ext>
                  </a:extLst>
                </p:cNvPr>
                <p:cNvSpPr/>
                <p:nvPr/>
              </p:nvSpPr>
              <p:spPr>
                <a:xfrm>
                  <a:off x="7175042" y="3835148"/>
                  <a:ext cx="4596035" cy="1245704"/>
                </a:xfrm>
                <a:prstGeom prst="homePlate">
                  <a:avLst/>
                </a:prstGeom>
                <a:gradFill flip="none" rotWithShape="1">
                  <a:gsLst>
                    <a:gs pos="59000">
                      <a:schemeClr val="accent3">
                        <a:lumMod val="5000"/>
                        <a:lumOff val="95000"/>
                      </a:schemeClr>
                    </a:gs>
                    <a:gs pos="92000">
                      <a:schemeClr val="accent3">
                        <a:lumMod val="30000"/>
                        <a:lumOff val="70000"/>
                      </a:schemeClr>
                    </a:gs>
                  </a:gsLst>
                  <a:lin ang="10800000" scaled="1"/>
                  <a:tileRect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25" name="Freeform: Shape 24">
                  <a:extLst>
                    <a:ext uri="{FF2B5EF4-FFF2-40B4-BE49-F238E27FC236}">
                      <a16:creationId xmlns:a16="http://schemas.microsoft.com/office/drawing/2014/main" id="{DC6C555C-832E-4B8A-AF86-04869BF6E0E8}"/>
                    </a:ext>
                  </a:extLst>
                </p:cNvPr>
                <p:cNvSpPr/>
                <p:nvPr/>
              </p:nvSpPr>
              <p:spPr>
                <a:xfrm>
                  <a:off x="10790795" y="3835148"/>
                  <a:ext cx="980283" cy="1245704"/>
                </a:xfrm>
                <a:custGeom>
                  <a:avLst/>
                  <a:gdLst>
                    <a:gd name="connsiteX0" fmla="*/ 0 w 980283"/>
                    <a:gd name="connsiteY0" fmla="*/ 0 h 1245704"/>
                    <a:gd name="connsiteX1" fmla="*/ 357431 w 980283"/>
                    <a:gd name="connsiteY1" fmla="*/ 0 h 1245704"/>
                    <a:gd name="connsiteX2" fmla="*/ 980283 w 980283"/>
                    <a:gd name="connsiteY2" fmla="*/ 622852 h 1245704"/>
                    <a:gd name="connsiteX3" fmla="*/ 357431 w 980283"/>
                    <a:gd name="connsiteY3" fmla="*/ 1245704 h 1245704"/>
                    <a:gd name="connsiteX4" fmla="*/ 0 w 980283"/>
                    <a:gd name="connsiteY4" fmla="*/ 1245704 h 1245704"/>
                    <a:gd name="connsiteX5" fmla="*/ 622852 w 980283"/>
                    <a:gd name="connsiteY5" fmla="*/ 622852 h 124570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980283" h="1245704">
                      <a:moveTo>
                        <a:pt x="0" y="0"/>
                      </a:moveTo>
                      <a:lnTo>
                        <a:pt x="357431" y="0"/>
                      </a:lnTo>
                      <a:lnTo>
                        <a:pt x="980283" y="622852"/>
                      </a:lnTo>
                      <a:lnTo>
                        <a:pt x="357431" y="1245704"/>
                      </a:lnTo>
                      <a:lnTo>
                        <a:pt x="0" y="1245704"/>
                      </a:lnTo>
                      <a:lnTo>
                        <a:pt x="622852" y="622852"/>
                      </a:lnTo>
                      <a:close/>
                    </a:path>
                  </a:pathLst>
                </a:custGeom>
                <a:solidFill>
                  <a:schemeClr val="accent6">
                    <a:lumMod val="60000"/>
                    <a:lumOff val="4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21" name="Group 20">
                <a:extLst>
                  <a:ext uri="{FF2B5EF4-FFF2-40B4-BE49-F238E27FC236}">
                    <a16:creationId xmlns:a16="http://schemas.microsoft.com/office/drawing/2014/main" id="{23E7AEDD-69B0-4722-A3A5-ABE005B61B67}"/>
                  </a:ext>
                </a:extLst>
              </p:cNvPr>
              <p:cNvGrpSpPr/>
              <p:nvPr/>
            </p:nvGrpSpPr>
            <p:grpSpPr>
              <a:xfrm flipH="1">
                <a:off x="2350408" y="2052500"/>
                <a:ext cx="4596035" cy="1245704"/>
                <a:chOff x="7175043" y="3835148"/>
                <a:chExt cx="4596035" cy="1245704"/>
              </a:xfrm>
              <a:noFill/>
            </p:grpSpPr>
            <p:sp>
              <p:nvSpPr>
                <p:cNvPr id="22" name="Arrow: Pentagon 21">
                  <a:extLst>
                    <a:ext uri="{FF2B5EF4-FFF2-40B4-BE49-F238E27FC236}">
                      <a16:creationId xmlns:a16="http://schemas.microsoft.com/office/drawing/2014/main" id="{A584CCE6-1664-4593-8332-7EDAA58B7BC3}"/>
                    </a:ext>
                  </a:extLst>
                </p:cNvPr>
                <p:cNvSpPr/>
                <p:nvPr/>
              </p:nvSpPr>
              <p:spPr>
                <a:xfrm>
                  <a:off x="7175043" y="3835148"/>
                  <a:ext cx="4596035" cy="1245704"/>
                </a:xfrm>
                <a:prstGeom prst="homePlat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23" name="Freeform: Shape 22">
                  <a:extLst>
                    <a:ext uri="{FF2B5EF4-FFF2-40B4-BE49-F238E27FC236}">
                      <a16:creationId xmlns:a16="http://schemas.microsoft.com/office/drawing/2014/main" id="{F4760B8D-8238-4EBF-971E-8185A0587AEC}"/>
                    </a:ext>
                  </a:extLst>
                </p:cNvPr>
                <p:cNvSpPr/>
                <p:nvPr/>
              </p:nvSpPr>
              <p:spPr>
                <a:xfrm>
                  <a:off x="10790795" y="3835148"/>
                  <a:ext cx="980283" cy="1245704"/>
                </a:xfrm>
                <a:custGeom>
                  <a:avLst/>
                  <a:gdLst>
                    <a:gd name="connsiteX0" fmla="*/ 0 w 980283"/>
                    <a:gd name="connsiteY0" fmla="*/ 0 h 1245704"/>
                    <a:gd name="connsiteX1" fmla="*/ 357431 w 980283"/>
                    <a:gd name="connsiteY1" fmla="*/ 0 h 1245704"/>
                    <a:gd name="connsiteX2" fmla="*/ 980283 w 980283"/>
                    <a:gd name="connsiteY2" fmla="*/ 622852 h 1245704"/>
                    <a:gd name="connsiteX3" fmla="*/ 357431 w 980283"/>
                    <a:gd name="connsiteY3" fmla="*/ 1245704 h 1245704"/>
                    <a:gd name="connsiteX4" fmla="*/ 0 w 980283"/>
                    <a:gd name="connsiteY4" fmla="*/ 1245704 h 1245704"/>
                    <a:gd name="connsiteX5" fmla="*/ 622852 w 980283"/>
                    <a:gd name="connsiteY5" fmla="*/ 622852 h 124570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980283" h="1245704">
                      <a:moveTo>
                        <a:pt x="0" y="0"/>
                      </a:moveTo>
                      <a:lnTo>
                        <a:pt x="357431" y="0"/>
                      </a:lnTo>
                      <a:lnTo>
                        <a:pt x="980283" y="622852"/>
                      </a:lnTo>
                      <a:lnTo>
                        <a:pt x="357431" y="1245704"/>
                      </a:lnTo>
                      <a:lnTo>
                        <a:pt x="0" y="1245704"/>
                      </a:lnTo>
                      <a:lnTo>
                        <a:pt x="622852" y="62285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</p:grp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FF86BB6B-705F-4FC5-8A0F-67163E956B51}"/>
                </a:ext>
              </a:extLst>
            </p:cNvPr>
            <p:cNvSpPr txBox="1"/>
            <p:nvPr/>
          </p:nvSpPr>
          <p:spPr>
            <a:xfrm>
              <a:off x="7401353" y="2438089"/>
              <a:ext cx="198326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ar-SA" sz="3200" dirty="0">
                  <a:solidFill>
                    <a:prstClr val="white">
                      <a:lumMod val="50000"/>
                    </a:prstClr>
                  </a:solidFill>
                  <a:latin typeface="SansSerif" panose="00000400000000000000" pitchFamily="2" charset="2"/>
                </a:rPr>
                <a:t>السؤال الثالث</a:t>
              </a:r>
              <a:endPara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SansSerif" panose="00000400000000000000" pitchFamily="2" charset="2"/>
              </a:endParaRPr>
            </a:p>
          </p:txBody>
        </p:sp>
      </p:grpSp>
      <p:sp>
        <p:nvSpPr>
          <p:cNvPr id="5" name="Oval 4">
            <a:extLst>
              <a:ext uri="{FF2B5EF4-FFF2-40B4-BE49-F238E27FC236}">
                <a16:creationId xmlns:a16="http://schemas.microsoft.com/office/drawing/2014/main" id="{CF080E9D-60FA-40E8-9F1D-86DF12D6F9F0}"/>
              </a:ext>
            </a:extLst>
          </p:cNvPr>
          <p:cNvSpPr/>
          <p:nvPr/>
        </p:nvSpPr>
        <p:spPr>
          <a:xfrm>
            <a:off x="4785833" y="2869502"/>
            <a:ext cx="2556637" cy="2556638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4" name="Group 53">
            <a:extLst>
              <a:ext uri="{FF2B5EF4-FFF2-40B4-BE49-F238E27FC236}">
                <a16:creationId xmlns:a16="http://schemas.microsoft.com/office/drawing/2014/main" id="{97FED4D8-DA54-42E6-9E5C-FB1FCDE524D6}"/>
              </a:ext>
            </a:extLst>
          </p:cNvPr>
          <p:cNvGrpSpPr/>
          <p:nvPr/>
        </p:nvGrpSpPr>
        <p:grpSpPr>
          <a:xfrm>
            <a:off x="1963512" y="3573999"/>
            <a:ext cx="8566926" cy="1164844"/>
            <a:chOff x="2419849" y="701919"/>
            <a:chExt cx="8566926" cy="1164844"/>
          </a:xfrm>
        </p:grpSpPr>
        <p:grpSp>
          <p:nvGrpSpPr>
            <p:cNvPr id="33" name="Group 32">
              <a:extLst>
                <a:ext uri="{FF2B5EF4-FFF2-40B4-BE49-F238E27FC236}">
                  <a16:creationId xmlns:a16="http://schemas.microsoft.com/office/drawing/2014/main" id="{810923B7-4AFA-487F-92F8-BC8D83E5A3C6}"/>
                </a:ext>
              </a:extLst>
            </p:cNvPr>
            <p:cNvGrpSpPr/>
            <p:nvPr/>
          </p:nvGrpSpPr>
          <p:grpSpPr>
            <a:xfrm>
              <a:off x="2419849" y="701919"/>
              <a:ext cx="8566926" cy="1164844"/>
              <a:chOff x="2350408" y="2052500"/>
              <a:chExt cx="9192070" cy="1249845"/>
            </a:xfrm>
          </p:grpSpPr>
          <p:grpSp>
            <p:nvGrpSpPr>
              <p:cNvPr id="34" name="Group 33">
                <a:extLst>
                  <a:ext uri="{FF2B5EF4-FFF2-40B4-BE49-F238E27FC236}">
                    <a16:creationId xmlns:a16="http://schemas.microsoft.com/office/drawing/2014/main" id="{CD2232FB-E7B0-42D4-85BF-8EDDE70A4460}"/>
                  </a:ext>
                </a:extLst>
              </p:cNvPr>
              <p:cNvGrpSpPr/>
              <p:nvPr/>
            </p:nvGrpSpPr>
            <p:grpSpPr>
              <a:xfrm>
                <a:off x="6946443" y="2056641"/>
                <a:ext cx="4596035" cy="1245704"/>
                <a:chOff x="7175043" y="3835148"/>
                <a:chExt cx="4596035" cy="1245704"/>
              </a:xfrm>
            </p:grpSpPr>
            <p:sp>
              <p:nvSpPr>
                <p:cNvPr id="38" name="Arrow: Pentagon 37">
                  <a:extLst>
                    <a:ext uri="{FF2B5EF4-FFF2-40B4-BE49-F238E27FC236}">
                      <a16:creationId xmlns:a16="http://schemas.microsoft.com/office/drawing/2014/main" id="{8226FD13-A411-47A5-8EEA-EF1D8AE837B8}"/>
                    </a:ext>
                  </a:extLst>
                </p:cNvPr>
                <p:cNvSpPr/>
                <p:nvPr/>
              </p:nvSpPr>
              <p:spPr>
                <a:xfrm>
                  <a:off x="7175043" y="3835148"/>
                  <a:ext cx="4596035" cy="1245704"/>
                </a:xfrm>
                <a:prstGeom prst="homePlate">
                  <a:avLst/>
                </a:prstGeom>
                <a:gradFill flip="none" rotWithShape="1">
                  <a:gsLst>
                    <a:gs pos="66000">
                      <a:schemeClr val="accent3">
                        <a:lumMod val="5000"/>
                        <a:lumOff val="95000"/>
                      </a:schemeClr>
                    </a:gs>
                    <a:gs pos="100000">
                      <a:schemeClr val="accent3">
                        <a:lumMod val="30000"/>
                        <a:lumOff val="70000"/>
                      </a:schemeClr>
                    </a:gs>
                  </a:gsLst>
                  <a:lin ang="10800000" scaled="1"/>
                  <a:tileRect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39" name="Freeform: Shape 38">
                  <a:extLst>
                    <a:ext uri="{FF2B5EF4-FFF2-40B4-BE49-F238E27FC236}">
                      <a16:creationId xmlns:a16="http://schemas.microsoft.com/office/drawing/2014/main" id="{58E33736-BE2D-4E15-B80B-157DAAE626AE}"/>
                    </a:ext>
                  </a:extLst>
                </p:cNvPr>
                <p:cNvSpPr/>
                <p:nvPr/>
              </p:nvSpPr>
              <p:spPr>
                <a:xfrm>
                  <a:off x="10790795" y="3835148"/>
                  <a:ext cx="980283" cy="1245704"/>
                </a:xfrm>
                <a:custGeom>
                  <a:avLst/>
                  <a:gdLst>
                    <a:gd name="connsiteX0" fmla="*/ 0 w 980283"/>
                    <a:gd name="connsiteY0" fmla="*/ 0 h 1245704"/>
                    <a:gd name="connsiteX1" fmla="*/ 357431 w 980283"/>
                    <a:gd name="connsiteY1" fmla="*/ 0 h 1245704"/>
                    <a:gd name="connsiteX2" fmla="*/ 980283 w 980283"/>
                    <a:gd name="connsiteY2" fmla="*/ 622852 h 1245704"/>
                    <a:gd name="connsiteX3" fmla="*/ 357431 w 980283"/>
                    <a:gd name="connsiteY3" fmla="*/ 1245704 h 1245704"/>
                    <a:gd name="connsiteX4" fmla="*/ 0 w 980283"/>
                    <a:gd name="connsiteY4" fmla="*/ 1245704 h 1245704"/>
                    <a:gd name="connsiteX5" fmla="*/ 622852 w 980283"/>
                    <a:gd name="connsiteY5" fmla="*/ 622852 h 124570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980283" h="1245704">
                      <a:moveTo>
                        <a:pt x="0" y="0"/>
                      </a:moveTo>
                      <a:lnTo>
                        <a:pt x="357431" y="0"/>
                      </a:lnTo>
                      <a:lnTo>
                        <a:pt x="980283" y="622852"/>
                      </a:lnTo>
                      <a:lnTo>
                        <a:pt x="357431" y="1245704"/>
                      </a:lnTo>
                      <a:lnTo>
                        <a:pt x="0" y="1245704"/>
                      </a:lnTo>
                      <a:lnTo>
                        <a:pt x="622852" y="622852"/>
                      </a:lnTo>
                      <a:close/>
                    </a:path>
                  </a:pathLst>
                </a:custGeom>
                <a:solidFill>
                  <a:srgbClr val="CC0066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35" name="Group 34">
                <a:extLst>
                  <a:ext uri="{FF2B5EF4-FFF2-40B4-BE49-F238E27FC236}">
                    <a16:creationId xmlns:a16="http://schemas.microsoft.com/office/drawing/2014/main" id="{9BEE47D4-8603-409C-95E4-87051152F118}"/>
                  </a:ext>
                </a:extLst>
              </p:cNvPr>
              <p:cNvGrpSpPr/>
              <p:nvPr/>
            </p:nvGrpSpPr>
            <p:grpSpPr>
              <a:xfrm flipH="1">
                <a:off x="2350408" y="2052500"/>
                <a:ext cx="4596035" cy="1245704"/>
                <a:chOff x="7175043" y="3835148"/>
                <a:chExt cx="4596035" cy="1245704"/>
              </a:xfrm>
              <a:noFill/>
            </p:grpSpPr>
            <p:sp>
              <p:nvSpPr>
                <p:cNvPr id="36" name="Arrow: Pentagon 35">
                  <a:extLst>
                    <a:ext uri="{FF2B5EF4-FFF2-40B4-BE49-F238E27FC236}">
                      <a16:creationId xmlns:a16="http://schemas.microsoft.com/office/drawing/2014/main" id="{DC8509F1-1431-44F7-95B0-656E8144F7A1}"/>
                    </a:ext>
                  </a:extLst>
                </p:cNvPr>
                <p:cNvSpPr/>
                <p:nvPr/>
              </p:nvSpPr>
              <p:spPr>
                <a:xfrm>
                  <a:off x="7175043" y="3835148"/>
                  <a:ext cx="4596035" cy="1245704"/>
                </a:xfrm>
                <a:prstGeom prst="homePlat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37" name="Freeform: Shape 36">
                  <a:extLst>
                    <a:ext uri="{FF2B5EF4-FFF2-40B4-BE49-F238E27FC236}">
                      <a16:creationId xmlns:a16="http://schemas.microsoft.com/office/drawing/2014/main" id="{FF2E1379-96D9-4479-B7FA-D6BBD44AB73D}"/>
                    </a:ext>
                  </a:extLst>
                </p:cNvPr>
                <p:cNvSpPr/>
                <p:nvPr/>
              </p:nvSpPr>
              <p:spPr>
                <a:xfrm>
                  <a:off x="10790795" y="3835148"/>
                  <a:ext cx="980283" cy="1245704"/>
                </a:xfrm>
                <a:custGeom>
                  <a:avLst/>
                  <a:gdLst>
                    <a:gd name="connsiteX0" fmla="*/ 0 w 980283"/>
                    <a:gd name="connsiteY0" fmla="*/ 0 h 1245704"/>
                    <a:gd name="connsiteX1" fmla="*/ 357431 w 980283"/>
                    <a:gd name="connsiteY1" fmla="*/ 0 h 1245704"/>
                    <a:gd name="connsiteX2" fmla="*/ 980283 w 980283"/>
                    <a:gd name="connsiteY2" fmla="*/ 622852 h 1245704"/>
                    <a:gd name="connsiteX3" fmla="*/ 357431 w 980283"/>
                    <a:gd name="connsiteY3" fmla="*/ 1245704 h 1245704"/>
                    <a:gd name="connsiteX4" fmla="*/ 0 w 980283"/>
                    <a:gd name="connsiteY4" fmla="*/ 1245704 h 1245704"/>
                    <a:gd name="connsiteX5" fmla="*/ 622852 w 980283"/>
                    <a:gd name="connsiteY5" fmla="*/ 622852 h 124570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980283" h="1245704">
                      <a:moveTo>
                        <a:pt x="0" y="0"/>
                      </a:moveTo>
                      <a:lnTo>
                        <a:pt x="357431" y="0"/>
                      </a:lnTo>
                      <a:lnTo>
                        <a:pt x="980283" y="622852"/>
                      </a:lnTo>
                      <a:lnTo>
                        <a:pt x="357431" y="1245704"/>
                      </a:lnTo>
                      <a:lnTo>
                        <a:pt x="0" y="1245704"/>
                      </a:lnTo>
                      <a:lnTo>
                        <a:pt x="622852" y="62285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</p:grp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EC47E378-E316-4178-ACAB-2CAFFF810D5C}"/>
                </a:ext>
              </a:extLst>
            </p:cNvPr>
            <p:cNvSpPr txBox="1"/>
            <p:nvPr/>
          </p:nvSpPr>
          <p:spPr>
            <a:xfrm>
              <a:off x="7662139" y="933184"/>
              <a:ext cx="229156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ar-SA" sz="3200" dirty="0">
                  <a:solidFill>
                    <a:prstClr val="white">
                      <a:lumMod val="50000"/>
                    </a:prstClr>
                  </a:solidFill>
                  <a:latin typeface="SansSerif" panose="00000400000000000000" pitchFamily="2" charset="2"/>
                </a:rPr>
                <a:t>السؤال الثاني</a:t>
              </a:r>
              <a:endPara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SansSerif" panose="00000400000000000000" pitchFamily="2" charset="2"/>
              </a:endParaRPr>
            </a:p>
          </p:txBody>
        </p:sp>
      </p:grpSp>
      <p:sp>
        <p:nvSpPr>
          <p:cNvPr id="6" name="Oval 5">
            <a:extLst>
              <a:ext uri="{FF2B5EF4-FFF2-40B4-BE49-F238E27FC236}">
                <a16:creationId xmlns:a16="http://schemas.microsoft.com/office/drawing/2014/main" id="{53A0DCD9-27D0-4218-A82B-5F556618CEF6}"/>
              </a:ext>
            </a:extLst>
          </p:cNvPr>
          <p:cNvSpPr/>
          <p:nvPr/>
        </p:nvSpPr>
        <p:spPr>
          <a:xfrm>
            <a:off x="5211939" y="3295609"/>
            <a:ext cx="1704425" cy="1704425"/>
          </a:xfrm>
          <a:prstGeom prst="ellipse">
            <a:avLst/>
          </a:prstGeom>
          <a:solidFill>
            <a:srgbClr val="CC0066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5" name="Group 54">
            <a:extLst>
              <a:ext uri="{FF2B5EF4-FFF2-40B4-BE49-F238E27FC236}">
                <a16:creationId xmlns:a16="http://schemas.microsoft.com/office/drawing/2014/main" id="{7432DB64-A764-40CA-9F8F-E885CD2CCC3E}"/>
              </a:ext>
            </a:extLst>
          </p:cNvPr>
          <p:cNvGrpSpPr/>
          <p:nvPr/>
        </p:nvGrpSpPr>
        <p:grpSpPr>
          <a:xfrm rot="14966035">
            <a:off x="2068465" y="3577858"/>
            <a:ext cx="8566926" cy="1164844"/>
            <a:chOff x="2419849" y="6017440"/>
            <a:chExt cx="8566926" cy="1164844"/>
          </a:xfrm>
        </p:grpSpPr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id="{76C2BFBA-568F-44F5-B805-7ED8021B6E71}"/>
                </a:ext>
              </a:extLst>
            </p:cNvPr>
            <p:cNvGrpSpPr/>
            <p:nvPr/>
          </p:nvGrpSpPr>
          <p:grpSpPr>
            <a:xfrm>
              <a:off x="2419849" y="6017440"/>
              <a:ext cx="8566926" cy="1164844"/>
              <a:chOff x="2350408" y="2052500"/>
              <a:chExt cx="9192070" cy="1249845"/>
            </a:xfrm>
          </p:grpSpPr>
          <p:grpSp>
            <p:nvGrpSpPr>
              <p:cNvPr id="27" name="Group 26">
                <a:extLst>
                  <a:ext uri="{FF2B5EF4-FFF2-40B4-BE49-F238E27FC236}">
                    <a16:creationId xmlns:a16="http://schemas.microsoft.com/office/drawing/2014/main" id="{6ECDC6D4-0ACC-4CA1-9834-7F2F05370AE1}"/>
                  </a:ext>
                </a:extLst>
              </p:cNvPr>
              <p:cNvGrpSpPr/>
              <p:nvPr/>
            </p:nvGrpSpPr>
            <p:grpSpPr>
              <a:xfrm>
                <a:off x="6946443" y="2056641"/>
                <a:ext cx="4596035" cy="1245704"/>
                <a:chOff x="7175043" y="3835148"/>
                <a:chExt cx="4596035" cy="1245704"/>
              </a:xfrm>
            </p:grpSpPr>
            <p:sp>
              <p:nvSpPr>
                <p:cNvPr id="31" name="Arrow: Pentagon 30">
                  <a:extLst>
                    <a:ext uri="{FF2B5EF4-FFF2-40B4-BE49-F238E27FC236}">
                      <a16:creationId xmlns:a16="http://schemas.microsoft.com/office/drawing/2014/main" id="{1F6BD0F2-F85A-44C2-9AED-EAF66D9E5DA6}"/>
                    </a:ext>
                  </a:extLst>
                </p:cNvPr>
                <p:cNvSpPr/>
                <p:nvPr/>
              </p:nvSpPr>
              <p:spPr>
                <a:xfrm>
                  <a:off x="7175043" y="3835148"/>
                  <a:ext cx="4596035" cy="1245704"/>
                </a:xfrm>
                <a:prstGeom prst="homePlate">
                  <a:avLst/>
                </a:prstGeom>
                <a:gradFill flip="none" rotWithShape="1">
                  <a:gsLst>
                    <a:gs pos="64000">
                      <a:schemeClr val="accent3">
                        <a:lumMod val="5000"/>
                        <a:lumOff val="95000"/>
                      </a:schemeClr>
                    </a:gs>
                    <a:gs pos="100000">
                      <a:schemeClr val="accent3">
                        <a:lumMod val="30000"/>
                        <a:lumOff val="70000"/>
                      </a:schemeClr>
                    </a:gs>
                  </a:gsLst>
                  <a:lin ang="10800000" scaled="1"/>
                  <a:tileRect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32" name="Freeform: Shape 31">
                  <a:extLst>
                    <a:ext uri="{FF2B5EF4-FFF2-40B4-BE49-F238E27FC236}">
                      <a16:creationId xmlns:a16="http://schemas.microsoft.com/office/drawing/2014/main" id="{7626AC0F-5EBF-46C2-BB27-1F9F72D89CFC}"/>
                    </a:ext>
                  </a:extLst>
                </p:cNvPr>
                <p:cNvSpPr/>
                <p:nvPr/>
              </p:nvSpPr>
              <p:spPr>
                <a:xfrm>
                  <a:off x="10790795" y="3835148"/>
                  <a:ext cx="980283" cy="1245704"/>
                </a:xfrm>
                <a:custGeom>
                  <a:avLst/>
                  <a:gdLst>
                    <a:gd name="connsiteX0" fmla="*/ 0 w 980283"/>
                    <a:gd name="connsiteY0" fmla="*/ 0 h 1245704"/>
                    <a:gd name="connsiteX1" fmla="*/ 357431 w 980283"/>
                    <a:gd name="connsiteY1" fmla="*/ 0 h 1245704"/>
                    <a:gd name="connsiteX2" fmla="*/ 980283 w 980283"/>
                    <a:gd name="connsiteY2" fmla="*/ 622852 h 1245704"/>
                    <a:gd name="connsiteX3" fmla="*/ 357431 w 980283"/>
                    <a:gd name="connsiteY3" fmla="*/ 1245704 h 1245704"/>
                    <a:gd name="connsiteX4" fmla="*/ 0 w 980283"/>
                    <a:gd name="connsiteY4" fmla="*/ 1245704 h 1245704"/>
                    <a:gd name="connsiteX5" fmla="*/ 622852 w 980283"/>
                    <a:gd name="connsiteY5" fmla="*/ 622852 h 124570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980283" h="1245704">
                      <a:moveTo>
                        <a:pt x="0" y="0"/>
                      </a:moveTo>
                      <a:lnTo>
                        <a:pt x="357431" y="0"/>
                      </a:lnTo>
                      <a:lnTo>
                        <a:pt x="980283" y="622852"/>
                      </a:lnTo>
                      <a:lnTo>
                        <a:pt x="357431" y="1245704"/>
                      </a:lnTo>
                      <a:lnTo>
                        <a:pt x="0" y="1245704"/>
                      </a:lnTo>
                      <a:lnTo>
                        <a:pt x="622852" y="622852"/>
                      </a:lnTo>
                      <a:close/>
                    </a:path>
                  </a:pathLst>
                </a:custGeom>
                <a:solidFill>
                  <a:schemeClr val="bg1">
                    <a:lumMod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28" name="Group 27">
                <a:extLst>
                  <a:ext uri="{FF2B5EF4-FFF2-40B4-BE49-F238E27FC236}">
                    <a16:creationId xmlns:a16="http://schemas.microsoft.com/office/drawing/2014/main" id="{4E9BA4AD-347B-44E5-B103-8D35D73C4C4A}"/>
                  </a:ext>
                </a:extLst>
              </p:cNvPr>
              <p:cNvGrpSpPr/>
              <p:nvPr/>
            </p:nvGrpSpPr>
            <p:grpSpPr>
              <a:xfrm flipH="1">
                <a:off x="2350408" y="2052500"/>
                <a:ext cx="4596035" cy="1245704"/>
                <a:chOff x="7175043" y="3835148"/>
                <a:chExt cx="4596035" cy="1245704"/>
              </a:xfrm>
              <a:noFill/>
            </p:grpSpPr>
            <p:sp>
              <p:nvSpPr>
                <p:cNvPr id="29" name="Arrow: Pentagon 28">
                  <a:extLst>
                    <a:ext uri="{FF2B5EF4-FFF2-40B4-BE49-F238E27FC236}">
                      <a16:creationId xmlns:a16="http://schemas.microsoft.com/office/drawing/2014/main" id="{E60105C0-3CF1-478A-A7FB-223E016A5068}"/>
                    </a:ext>
                  </a:extLst>
                </p:cNvPr>
                <p:cNvSpPr/>
                <p:nvPr/>
              </p:nvSpPr>
              <p:spPr>
                <a:xfrm>
                  <a:off x="7175043" y="3835148"/>
                  <a:ext cx="4596035" cy="1245704"/>
                </a:xfrm>
                <a:prstGeom prst="homePlat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30" name="Freeform: Shape 29">
                  <a:extLst>
                    <a:ext uri="{FF2B5EF4-FFF2-40B4-BE49-F238E27FC236}">
                      <a16:creationId xmlns:a16="http://schemas.microsoft.com/office/drawing/2014/main" id="{1FDAE105-EAF1-4476-948B-F0544ECB83AF}"/>
                    </a:ext>
                  </a:extLst>
                </p:cNvPr>
                <p:cNvSpPr/>
                <p:nvPr/>
              </p:nvSpPr>
              <p:spPr>
                <a:xfrm>
                  <a:off x="10790795" y="3835148"/>
                  <a:ext cx="980283" cy="1245704"/>
                </a:xfrm>
                <a:custGeom>
                  <a:avLst/>
                  <a:gdLst>
                    <a:gd name="connsiteX0" fmla="*/ 0 w 980283"/>
                    <a:gd name="connsiteY0" fmla="*/ 0 h 1245704"/>
                    <a:gd name="connsiteX1" fmla="*/ 357431 w 980283"/>
                    <a:gd name="connsiteY1" fmla="*/ 0 h 1245704"/>
                    <a:gd name="connsiteX2" fmla="*/ 980283 w 980283"/>
                    <a:gd name="connsiteY2" fmla="*/ 622852 h 1245704"/>
                    <a:gd name="connsiteX3" fmla="*/ 357431 w 980283"/>
                    <a:gd name="connsiteY3" fmla="*/ 1245704 h 1245704"/>
                    <a:gd name="connsiteX4" fmla="*/ 0 w 980283"/>
                    <a:gd name="connsiteY4" fmla="*/ 1245704 h 1245704"/>
                    <a:gd name="connsiteX5" fmla="*/ 622852 w 980283"/>
                    <a:gd name="connsiteY5" fmla="*/ 622852 h 124570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980283" h="1245704">
                      <a:moveTo>
                        <a:pt x="0" y="0"/>
                      </a:moveTo>
                      <a:lnTo>
                        <a:pt x="357431" y="0"/>
                      </a:lnTo>
                      <a:lnTo>
                        <a:pt x="980283" y="622852"/>
                      </a:lnTo>
                      <a:lnTo>
                        <a:pt x="357431" y="1245704"/>
                      </a:lnTo>
                      <a:lnTo>
                        <a:pt x="0" y="1245704"/>
                      </a:lnTo>
                      <a:lnTo>
                        <a:pt x="622852" y="62285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</p:grp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E10CBEA3-B110-4BB5-AF59-1C18AA711422}"/>
                </a:ext>
              </a:extLst>
            </p:cNvPr>
            <p:cNvSpPr txBox="1"/>
            <p:nvPr/>
          </p:nvSpPr>
          <p:spPr>
            <a:xfrm>
              <a:off x="9760036" y="6312832"/>
              <a:ext cx="18473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en-US" sz="3600" b="1" dirty="0">
                <a:latin typeface="SansSerif" panose="00000400000000000000" pitchFamily="2" charset="2"/>
                <a:cs typeface="BoutrosAsma" pitchFamily="50" charset="-78"/>
              </a:endParaRPr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0025D33F-E2B5-4B1B-91CF-C4AC9C9F3C9A}"/>
                </a:ext>
              </a:extLst>
            </p:cNvPr>
            <p:cNvSpPr txBox="1"/>
            <p:nvPr/>
          </p:nvSpPr>
          <p:spPr>
            <a:xfrm>
              <a:off x="7568543" y="6358634"/>
              <a:ext cx="232725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A" sz="32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>
                      <a:lumMod val="50000"/>
                    </a:prstClr>
                  </a:solidFill>
                  <a:effectLst/>
                  <a:uLnTx/>
                  <a:uFillTx/>
                  <a:latin typeface="SansSerif" panose="00000400000000000000" pitchFamily="2" charset="2"/>
                </a:rPr>
                <a:t>السؤال الأول</a:t>
              </a:r>
              <a:endPara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SansSerif" panose="00000400000000000000" pitchFamily="2" charset="2"/>
              </a:endParaRPr>
            </a:p>
          </p:txBody>
        </p:sp>
      </p:grpSp>
      <p:sp>
        <p:nvSpPr>
          <p:cNvPr id="7" name="Oval 6">
            <a:extLst>
              <a:ext uri="{FF2B5EF4-FFF2-40B4-BE49-F238E27FC236}">
                <a16:creationId xmlns:a16="http://schemas.microsoft.com/office/drawing/2014/main" id="{5E7F58BE-A594-4B35-AE58-54F17601CD8E}"/>
              </a:ext>
            </a:extLst>
          </p:cNvPr>
          <p:cNvSpPr/>
          <p:nvPr/>
        </p:nvSpPr>
        <p:spPr>
          <a:xfrm>
            <a:off x="5424993" y="3508662"/>
            <a:ext cx="1278319" cy="1278319"/>
          </a:xfrm>
          <a:prstGeom prst="ellipse">
            <a:avLst/>
          </a:prstGeom>
          <a:gradFill>
            <a:gsLst>
              <a:gs pos="5000">
                <a:srgbClr val="DDDDDD"/>
              </a:gs>
              <a:gs pos="53000">
                <a:srgbClr val="F8F8F8"/>
              </a:gs>
            </a:gsLst>
            <a:path path="circle">
              <a:fillToRect l="50000" t="50000" r="50000" b="50000"/>
            </a:path>
          </a:gra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>
            <a:extLst>
              <a:ext uri="{FF2B5EF4-FFF2-40B4-BE49-F238E27FC236}">
                <a16:creationId xmlns:a16="http://schemas.microsoft.com/office/drawing/2014/main" id="{F9304ECC-5668-4222-B215-A11A13B77D2B}"/>
              </a:ext>
            </a:extLst>
          </p:cNvPr>
          <p:cNvSpPr/>
          <p:nvPr/>
        </p:nvSpPr>
        <p:spPr>
          <a:xfrm>
            <a:off x="5688663" y="3770325"/>
            <a:ext cx="814674" cy="814674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مستطيل 46">
            <a:extLst>
              <a:ext uri="{FF2B5EF4-FFF2-40B4-BE49-F238E27FC236}">
                <a16:creationId xmlns:a16="http://schemas.microsoft.com/office/drawing/2014/main" id="{3EB3C408-F918-4BB6-A2DA-E32CDB1099A8}"/>
              </a:ext>
            </a:extLst>
          </p:cNvPr>
          <p:cNvSpPr/>
          <p:nvPr/>
        </p:nvSpPr>
        <p:spPr>
          <a:xfrm>
            <a:off x="0" y="5966034"/>
            <a:ext cx="12192000" cy="777240"/>
          </a:xfrm>
          <a:prstGeom prst="rect">
            <a:avLst/>
          </a:prstGeom>
          <a:solidFill>
            <a:srgbClr val="A18C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916841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8" presetClass="emph" presetSubtype="0" accel="59000" fill="hold" nodeType="clickEffect" p14:presetBounceEnd="81000">
                                      <p:stCondLst>
                                        <p:cond delay="0"/>
                                      </p:stCondLst>
                                      <p:childTnLst>
                                        <p:animRot by="-4200000" p14:bounceEnd="81000">
                                          <p:cBhvr>
                                            <p:cTn id="6" dur="1000" fill="hold"/>
                                            <p:tgtEl>
                                              <p:spTgt spid="54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</p:timing>
    </mc:Choice>
    <mc:Fallback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8" presetClass="emph" presetSubtype="0" accel="5900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Rot by="-4200000">
                                          <p:cBhvr>
                                            <p:cTn id="6" dur="1000" fill="hold"/>
                                            <p:tgtEl>
                                              <p:spTgt spid="54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</p:timing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5000"/>
                <a:lumOff val="95000"/>
              </a:schemeClr>
            </a:gs>
            <a:gs pos="74000">
              <a:schemeClr val="accent3">
                <a:lumMod val="45000"/>
                <a:lumOff val="55000"/>
              </a:schemeClr>
            </a:gs>
            <a:gs pos="83000">
              <a:schemeClr val="accent3">
                <a:lumMod val="45000"/>
                <a:lumOff val="55000"/>
              </a:schemeClr>
            </a:gs>
            <a:gs pos="100000">
              <a:schemeClr val="accent3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>
            <a:extLst>
              <a:ext uri="{FF2B5EF4-FFF2-40B4-BE49-F238E27FC236}">
                <a16:creationId xmlns:a16="http://schemas.microsoft.com/office/drawing/2014/main" id="{0AB40C0C-0C01-45C8-B7D9-670A74C6BE72}"/>
              </a:ext>
            </a:extLst>
          </p:cNvPr>
          <p:cNvGrpSpPr/>
          <p:nvPr/>
        </p:nvGrpSpPr>
        <p:grpSpPr>
          <a:xfrm>
            <a:off x="1840296" y="3553985"/>
            <a:ext cx="8566926" cy="1164844"/>
            <a:chOff x="1840296" y="3528347"/>
            <a:chExt cx="8566926" cy="1164844"/>
          </a:xfrm>
        </p:grpSpPr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DF7E95A4-3235-4B3B-B549-0FDA74F665D9}"/>
                </a:ext>
              </a:extLst>
            </p:cNvPr>
            <p:cNvGrpSpPr/>
            <p:nvPr/>
          </p:nvGrpSpPr>
          <p:grpSpPr>
            <a:xfrm>
              <a:off x="1840296" y="3528347"/>
              <a:ext cx="8566926" cy="1164844"/>
              <a:chOff x="2350408" y="2052500"/>
              <a:chExt cx="9192070" cy="1249845"/>
            </a:xfrm>
          </p:grpSpPr>
          <p:grpSp>
            <p:nvGrpSpPr>
              <p:cNvPr id="14" name="Group 13">
                <a:extLst>
                  <a:ext uri="{FF2B5EF4-FFF2-40B4-BE49-F238E27FC236}">
                    <a16:creationId xmlns:a16="http://schemas.microsoft.com/office/drawing/2014/main" id="{08DA4869-E9C1-47AA-9992-85AABB833541}"/>
                  </a:ext>
                </a:extLst>
              </p:cNvPr>
              <p:cNvGrpSpPr/>
              <p:nvPr/>
            </p:nvGrpSpPr>
            <p:grpSpPr>
              <a:xfrm>
                <a:off x="6946443" y="2056641"/>
                <a:ext cx="4596035" cy="1245704"/>
                <a:chOff x="7175043" y="3835148"/>
                <a:chExt cx="4596035" cy="1245704"/>
              </a:xfrm>
            </p:grpSpPr>
            <p:sp>
              <p:nvSpPr>
                <p:cNvPr id="12" name="Arrow: Pentagon 11">
                  <a:extLst>
                    <a:ext uri="{FF2B5EF4-FFF2-40B4-BE49-F238E27FC236}">
                      <a16:creationId xmlns:a16="http://schemas.microsoft.com/office/drawing/2014/main" id="{E3AB2694-D8FE-4249-810B-B4EB14485919}"/>
                    </a:ext>
                  </a:extLst>
                </p:cNvPr>
                <p:cNvSpPr/>
                <p:nvPr/>
              </p:nvSpPr>
              <p:spPr>
                <a:xfrm>
                  <a:off x="7175043" y="3835148"/>
                  <a:ext cx="4596035" cy="1245704"/>
                </a:xfrm>
                <a:prstGeom prst="homePlate">
                  <a:avLst/>
                </a:prstGeom>
                <a:gradFill flip="none" rotWithShape="1">
                  <a:gsLst>
                    <a:gs pos="35000">
                      <a:schemeClr val="accent3">
                        <a:lumMod val="5000"/>
                        <a:lumOff val="95000"/>
                      </a:schemeClr>
                    </a:gs>
                    <a:gs pos="68000">
                      <a:schemeClr val="bg1">
                        <a:lumMod val="95000"/>
                      </a:schemeClr>
                    </a:gs>
                  </a:gsLst>
                  <a:lin ang="10800000" scaled="1"/>
                  <a:tileRect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3" name="Freeform: Shape 12">
                  <a:extLst>
                    <a:ext uri="{FF2B5EF4-FFF2-40B4-BE49-F238E27FC236}">
                      <a16:creationId xmlns:a16="http://schemas.microsoft.com/office/drawing/2014/main" id="{C2EFA822-15D8-4B1A-AFB1-EAAE1A7BE27D}"/>
                    </a:ext>
                  </a:extLst>
                </p:cNvPr>
                <p:cNvSpPr/>
                <p:nvPr/>
              </p:nvSpPr>
              <p:spPr>
                <a:xfrm>
                  <a:off x="10790795" y="3835148"/>
                  <a:ext cx="980283" cy="1245704"/>
                </a:xfrm>
                <a:custGeom>
                  <a:avLst/>
                  <a:gdLst>
                    <a:gd name="connsiteX0" fmla="*/ 0 w 980283"/>
                    <a:gd name="connsiteY0" fmla="*/ 0 h 1245704"/>
                    <a:gd name="connsiteX1" fmla="*/ 357431 w 980283"/>
                    <a:gd name="connsiteY1" fmla="*/ 0 h 1245704"/>
                    <a:gd name="connsiteX2" fmla="*/ 980283 w 980283"/>
                    <a:gd name="connsiteY2" fmla="*/ 622852 h 1245704"/>
                    <a:gd name="connsiteX3" fmla="*/ 357431 w 980283"/>
                    <a:gd name="connsiteY3" fmla="*/ 1245704 h 1245704"/>
                    <a:gd name="connsiteX4" fmla="*/ 0 w 980283"/>
                    <a:gd name="connsiteY4" fmla="*/ 1245704 h 1245704"/>
                    <a:gd name="connsiteX5" fmla="*/ 622852 w 980283"/>
                    <a:gd name="connsiteY5" fmla="*/ 622852 h 124570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980283" h="1245704">
                      <a:moveTo>
                        <a:pt x="0" y="0"/>
                      </a:moveTo>
                      <a:lnTo>
                        <a:pt x="357431" y="0"/>
                      </a:lnTo>
                      <a:lnTo>
                        <a:pt x="980283" y="622852"/>
                      </a:lnTo>
                      <a:lnTo>
                        <a:pt x="357431" y="1245704"/>
                      </a:lnTo>
                      <a:lnTo>
                        <a:pt x="0" y="1245704"/>
                      </a:lnTo>
                      <a:lnTo>
                        <a:pt x="622852" y="622852"/>
                      </a:lnTo>
                      <a:close/>
                    </a:path>
                  </a:pathLst>
                </a:custGeom>
                <a:solidFill>
                  <a:srgbClr val="006EE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5" name="Group 14">
                <a:extLst>
                  <a:ext uri="{FF2B5EF4-FFF2-40B4-BE49-F238E27FC236}">
                    <a16:creationId xmlns:a16="http://schemas.microsoft.com/office/drawing/2014/main" id="{BD9AB983-83AC-46DD-946F-2DB7FD446DDA}"/>
                  </a:ext>
                </a:extLst>
              </p:cNvPr>
              <p:cNvGrpSpPr/>
              <p:nvPr/>
            </p:nvGrpSpPr>
            <p:grpSpPr>
              <a:xfrm flipH="1">
                <a:off x="2350408" y="2052500"/>
                <a:ext cx="4596035" cy="1245704"/>
                <a:chOff x="7175043" y="3835148"/>
                <a:chExt cx="4596035" cy="1245704"/>
              </a:xfrm>
              <a:noFill/>
            </p:grpSpPr>
            <p:sp>
              <p:nvSpPr>
                <p:cNvPr id="16" name="Arrow: Pentagon 15">
                  <a:extLst>
                    <a:ext uri="{FF2B5EF4-FFF2-40B4-BE49-F238E27FC236}">
                      <a16:creationId xmlns:a16="http://schemas.microsoft.com/office/drawing/2014/main" id="{6FEDBBE4-DAF4-4FFA-841A-B57500DA7D8C}"/>
                    </a:ext>
                  </a:extLst>
                </p:cNvPr>
                <p:cNvSpPr/>
                <p:nvPr/>
              </p:nvSpPr>
              <p:spPr>
                <a:xfrm>
                  <a:off x="7175043" y="3835148"/>
                  <a:ext cx="4596035" cy="1245704"/>
                </a:xfrm>
                <a:prstGeom prst="homePlat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7" name="Freeform: Shape 16">
                  <a:extLst>
                    <a:ext uri="{FF2B5EF4-FFF2-40B4-BE49-F238E27FC236}">
                      <a16:creationId xmlns:a16="http://schemas.microsoft.com/office/drawing/2014/main" id="{85175E21-2C40-47C8-ACBF-59680288109E}"/>
                    </a:ext>
                  </a:extLst>
                </p:cNvPr>
                <p:cNvSpPr/>
                <p:nvPr/>
              </p:nvSpPr>
              <p:spPr>
                <a:xfrm>
                  <a:off x="10790795" y="3835148"/>
                  <a:ext cx="980283" cy="1245704"/>
                </a:xfrm>
                <a:custGeom>
                  <a:avLst/>
                  <a:gdLst>
                    <a:gd name="connsiteX0" fmla="*/ 0 w 980283"/>
                    <a:gd name="connsiteY0" fmla="*/ 0 h 1245704"/>
                    <a:gd name="connsiteX1" fmla="*/ 357431 w 980283"/>
                    <a:gd name="connsiteY1" fmla="*/ 0 h 1245704"/>
                    <a:gd name="connsiteX2" fmla="*/ 980283 w 980283"/>
                    <a:gd name="connsiteY2" fmla="*/ 622852 h 1245704"/>
                    <a:gd name="connsiteX3" fmla="*/ 357431 w 980283"/>
                    <a:gd name="connsiteY3" fmla="*/ 1245704 h 1245704"/>
                    <a:gd name="connsiteX4" fmla="*/ 0 w 980283"/>
                    <a:gd name="connsiteY4" fmla="*/ 1245704 h 1245704"/>
                    <a:gd name="connsiteX5" fmla="*/ 622852 w 980283"/>
                    <a:gd name="connsiteY5" fmla="*/ 622852 h 124570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980283" h="1245704">
                      <a:moveTo>
                        <a:pt x="0" y="0"/>
                      </a:moveTo>
                      <a:lnTo>
                        <a:pt x="357431" y="0"/>
                      </a:lnTo>
                      <a:lnTo>
                        <a:pt x="980283" y="622852"/>
                      </a:lnTo>
                      <a:lnTo>
                        <a:pt x="357431" y="1245704"/>
                      </a:lnTo>
                      <a:lnTo>
                        <a:pt x="0" y="1245704"/>
                      </a:lnTo>
                      <a:lnTo>
                        <a:pt x="622852" y="62285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</p:grp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728CF8C6-6EAD-4A9D-9162-78CBEE9AACDD}"/>
                </a:ext>
              </a:extLst>
            </p:cNvPr>
            <p:cNvSpPr txBox="1"/>
            <p:nvPr/>
          </p:nvSpPr>
          <p:spPr>
            <a:xfrm>
              <a:off x="7768576" y="3816392"/>
              <a:ext cx="217552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ar-SA" sz="3200" dirty="0">
                  <a:solidFill>
                    <a:prstClr val="white">
                      <a:lumMod val="50000"/>
                    </a:prstClr>
                  </a:solidFill>
                  <a:latin typeface="SansSerif" panose="00000400000000000000" pitchFamily="2" charset="2"/>
                </a:rPr>
                <a:t>السؤال الرابع</a:t>
              </a:r>
              <a:endPara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SansSerif" panose="00000400000000000000" pitchFamily="2" charset="2"/>
              </a:endParaRPr>
            </a:p>
          </p:txBody>
        </p:sp>
      </p:grpSp>
      <p:sp>
        <p:nvSpPr>
          <p:cNvPr id="9" name="Arrow: Pentagon 8">
            <a:extLst>
              <a:ext uri="{FF2B5EF4-FFF2-40B4-BE49-F238E27FC236}">
                <a16:creationId xmlns:a16="http://schemas.microsoft.com/office/drawing/2014/main" id="{86A9C64F-5617-41BC-B70A-ABB2B8CF013B}"/>
              </a:ext>
            </a:extLst>
          </p:cNvPr>
          <p:cNvSpPr/>
          <p:nvPr/>
        </p:nvSpPr>
        <p:spPr>
          <a:xfrm flipH="1">
            <a:off x="1507174" y="3537995"/>
            <a:ext cx="4283463" cy="1160985"/>
          </a:xfrm>
          <a:prstGeom prst="homePlat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5A10096C-AC1E-4B2D-87D6-3AA7BEDD2F32}"/>
              </a:ext>
            </a:extLst>
          </p:cNvPr>
          <p:cNvSpPr/>
          <p:nvPr/>
        </p:nvSpPr>
        <p:spPr>
          <a:xfrm>
            <a:off x="4359727" y="2443396"/>
            <a:ext cx="3408850" cy="3408850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279400" dist="88900" dir="2700000" algn="tl" rotWithShape="0">
              <a:prstClr val="black">
                <a:alpha val="40000"/>
              </a:prstClr>
            </a:outerShdw>
            <a:reflection blurRad="27940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3" name="Group 52">
            <a:extLst>
              <a:ext uri="{FF2B5EF4-FFF2-40B4-BE49-F238E27FC236}">
                <a16:creationId xmlns:a16="http://schemas.microsoft.com/office/drawing/2014/main" id="{FCDD9735-E84B-48DE-ABB2-EEFC592194E7}"/>
              </a:ext>
            </a:extLst>
          </p:cNvPr>
          <p:cNvGrpSpPr/>
          <p:nvPr/>
        </p:nvGrpSpPr>
        <p:grpSpPr>
          <a:xfrm>
            <a:off x="1840296" y="3562706"/>
            <a:ext cx="8566926" cy="1164844"/>
            <a:chOff x="1780688" y="2162791"/>
            <a:chExt cx="8566926" cy="1164844"/>
          </a:xfrm>
        </p:grpSpPr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id="{7C5EE5CF-8BFD-45C9-840E-DACC0C558F37}"/>
                </a:ext>
              </a:extLst>
            </p:cNvPr>
            <p:cNvGrpSpPr/>
            <p:nvPr/>
          </p:nvGrpSpPr>
          <p:grpSpPr>
            <a:xfrm>
              <a:off x="1780688" y="2162791"/>
              <a:ext cx="8566926" cy="1164844"/>
              <a:chOff x="2350408" y="2052500"/>
              <a:chExt cx="9192070" cy="1249845"/>
            </a:xfrm>
          </p:grpSpPr>
          <p:grpSp>
            <p:nvGrpSpPr>
              <p:cNvPr id="20" name="Group 19">
                <a:extLst>
                  <a:ext uri="{FF2B5EF4-FFF2-40B4-BE49-F238E27FC236}">
                    <a16:creationId xmlns:a16="http://schemas.microsoft.com/office/drawing/2014/main" id="{9F5C0651-49D9-49A1-AAF3-DF770F888F04}"/>
                  </a:ext>
                </a:extLst>
              </p:cNvPr>
              <p:cNvGrpSpPr/>
              <p:nvPr/>
            </p:nvGrpSpPr>
            <p:grpSpPr>
              <a:xfrm>
                <a:off x="6946442" y="2056641"/>
                <a:ext cx="4596036" cy="1245704"/>
                <a:chOff x="7175042" y="3835148"/>
                <a:chExt cx="4596036" cy="1245704"/>
              </a:xfrm>
            </p:grpSpPr>
            <p:sp>
              <p:nvSpPr>
                <p:cNvPr id="24" name="Arrow: Pentagon 23">
                  <a:extLst>
                    <a:ext uri="{FF2B5EF4-FFF2-40B4-BE49-F238E27FC236}">
                      <a16:creationId xmlns:a16="http://schemas.microsoft.com/office/drawing/2014/main" id="{40191101-A731-4EE4-97E9-EFCC28E8886C}"/>
                    </a:ext>
                  </a:extLst>
                </p:cNvPr>
                <p:cNvSpPr/>
                <p:nvPr/>
              </p:nvSpPr>
              <p:spPr>
                <a:xfrm>
                  <a:off x="7175042" y="3835148"/>
                  <a:ext cx="4596035" cy="1245704"/>
                </a:xfrm>
                <a:prstGeom prst="homePlate">
                  <a:avLst/>
                </a:prstGeom>
                <a:gradFill flip="none" rotWithShape="1">
                  <a:gsLst>
                    <a:gs pos="59000">
                      <a:schemeClr val="accent3">
                        <a:lumMod val="5000"/>
                        <a:lumOff val="95000"/>
                      </a:schemeClr>
                    </a:gs>
                    <a:gs pos="92000">
                      <a:schemeClr val="accent3">
                        <a:lumMod val="30000"/>
                        <a:lumOff val="70000"/>
                      </a:schemeClr>
                    </a:gs>
                  </a:gsLst>
                  <a:lin ang="10800000" scaled="1"/>
                  <a:tileRect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25" name="Freeform: Shape 24">
                  <a:extLst>
                    <a:ext uri="{FF2B5EF4-FFF2-40B4-BE49-F238E27FC236}">
                      <a16:creationId xmlns:a16="http://schemas.microsoft.com/office/drawing/2014/main" id="{DC6C555C-832E-4B8A-AF86-04869BF6E0E8}"/>
                    </a:ext>
                  </a:extLst>
                </p:cNvPr>
                <p:cNvSpPr/>
                <p:nvPr/>
              </p:nvSpPr>
              <p:spPr>
                <a:xfrm>
                  <a:off x="10790795" y="3835148"/>
                  <a:ext cx="980283" cy="1245704"/>
                </a:xfrm>
                <a:custGeom>
                  <a:avLst/>
                  <a:gdLst>
                    <a:gd name="connsiteX0" fmla="*/ 0 w 980283"/>
                    <a:gd name="connsiteY0" fmla="*/ 0 h 1245704"/>
                    <a:gd name="connsiteX1" fmla="*/ 357431 w 980283"/>
                    <a:gd name="connsiteY1" fmla="*/ 0 h 1245704"/>
                    <a:gd name="connsiteX2" fmla="*/ 980283 w 980283"/>
                    <a:gd name="connsiteY2" fmla="*/ 622852 h 1245704"/>
                    <a:gd name="connsiteX3" fmla="*/ 357431 w 980283"/>
                    <a:gd name="connsiteY3" fmla="*/ 1245704 h 1245704"/>
                    <a:gd name="connsiteX4" fmla="*/ 0 w 980283"/>
                    <a:gd name="connsiteY4" fmla="*/ 1245704 h 1245704"/>
                    <a:gd name="connsiteX5" fmla="*/ 622852 w 980283"/>
                    <a:gd name="connsiteY5" fmla="*/ 622852 h 124570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980283" h="1245704">
                      <a:moveTo>
                        <a:pt x="0" y="0"/>
                      </a:moveTo>
                      <a:lnTo>
                        <a:pt x="357431" y="0"/>
                      </a:lnTo>
                      <a:lnTo>
                        <a:pt x="980283" y="622852"/>
                      </a:lnTo>
                      <a:lnTo>
                        <a:pt x="357431" y="1245704"/>
                      </a:lnTo>
                      <a:lnTo>
                        <a:pt x="0" y="1245704"/>
                      </a:lnTo>
                      <a:lnTo>
                        <a:pt x="622852" y="622852"/>
                      </a:lnTo>
                      <a:close/>
                    </a:path>
                  </a:pathLst>
                </a:custGeom>
                <a:solidFill>
                  <a:schemeClr val="accent6">
                    <a:lumMod val="60000"/>
                    <a:lumOff val="4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21" name="Group 20">
                <a:extLst>
                  <a:ext uri="{FF2B5EF4-FFF2-40B4-BE49-F238E27FC236}">
                    <a16:creationId xmlns:a16="http://schemas.microsoft.com/office/drawing/2014/main" id="{23E7AEDD-69B0-4722-A3A5-ABE005B61B67}"/>
                  </a:ext>
                </a:extLst>
              </p:cNvPr>
              <p:cNvGrpSpPr/>
              <p:nvPr/>
            </p:nvGrpSpPr>
            <p:grpSpPr>
              <a:xfrm flipH="1">
                <a:off x="2350408" y="2052500"/>
                <a:ext cx="4596035" cy="1245704"/>
                <a:chOff x="7175043" y="3835148"/>
                <a:chExt cx="4596035" cy="1245704"/>
              </a:xfrm>
              <a:noFill/>
            </p:grpSpPr>
            <p:sp>
              <p:nvSpPr>
                <p:cNvPr id="22" name="Arrow: Pentagon 21">
                  <a:extLst>
                    <a:ext uri="{FF2B5EF4-FFF2-40B4-BE49-F238E27FC236}">
                      <a16:creationId xmlns:a16="http://schemas.microsoft.com/office/drawing/2014/main" id="{A584CCE6-1664-4593-8332-7EDAA58B7BC3}"/>
                    </a:ext>
                  </a:extLst>
                </p:cNvPr>
                <p:cNvSpPr/>
                <p:nvPr/>
              </p:nvSpPr>
              <p:spPr>
                <a:xfrm>
                  <a:off x="7175043" y="3835148"/>
                  <a:ext cx="4596035" cy="1245704"/>
                </a:xfrm>
                <a:prstGeom prst="homePlat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23" name="Freeform: Shape 22">
                  <a:extLst>
                    <a:ext uri="{FF2B5EF4-FFF2-40B4-BE49-F238E27FC236}">
                      <a16:creationId xmlns:a16="http://schemas.microsoft.com/office/drawing/2014/main" id="{F4760B8D-8238-4EBF-971E-8185A0587AEC}"/>
                    </a:ext>
                  </a:extLst>
                </p:cNvPr>
                <p:cNvSpPr/>
                <p:nvPr/>
              </p:nvSpPr>
              <p:spPr>
                <a:xfrm>
                  <a:off x="10790795" y="3835148"/>
                  <a:ext cx="980283" cy="1245704"/>
                </a:xfrm>
                <a:custGeom>
                  <a:avLst/>
                  <a:gdLst>
                    <a:gd name="connsiteX0" fmla="*/ 0 w 980283"/>
                    <a:gd name="connsiteY0" fmla="*/ 0 h 1245704"/>
                    <a:gd name="connsiteX1" fmla="*/ 357431 w 980283"/>
                    <a:gd name="connsiteY1" fmla="*/ 0 h 1245704"/>
                    <a:gd name="connsiteX2" fmla="*/ 980283 w 980283"/>
                    <a:gd name="connsiteY2" fmla="*/ 622852 h 1245704"/>
                    <a:gd name="connsiteX3" fmla="*/ 357431 w 980283"/>
                    <a:gd name="connsiteY3" fmla="*/ 1245704 h 1245704"/>
                    <a:gd name="connsiteX4" fmla="*/ 0 w 980283"/>
                    <a:gd name="connsiteY4" fmla="*/ 1245704 h 1245704"/>
                    <a:gd name="connsiteX5" fmla="*/ 622852 w 980283"/>
                    <a:gd name="connsiteY5" fmla="*/ 622852 h 124570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980283" h="1245704">
                      <a:moveTo>
                        <a:pt x="0" y="0"/>
                      </a:moveTo>
                      <a:lnTo>
                        <a:pt x="357431" y="0"/>
                      </a:lnTo>
                      <a:lnTo>
                        <a:pt x="980283" y="622852"/>
                      </a:lnTo>
                      <a:lnTo>
                        <a:pt x="357431" y="1245704"/>
                      </a:lnTo>
                      <a:lnTo>
                        <a:pt x="0" y="1245704"/>
                      </a:lnTo>
                      <a:lnTo>
                        <a:pt x="622852" y="62285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</p:grp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FF86BB6B-705F-4FC5-8A0F-67163E956B51}"/>
                </a:ext>
              </a:extLst>
            </p:cNvPr>
            <p:cNvSpPr txBox="1"/>
            <p:nvPr/>
          </p:nvSpPr>
          <p:spPr>
            <a:xfrm>
              <a:off x="7401353" y="2438089"/>
              <a:ext cx="198326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ar-SA" sz="3200" dirty="0">
                  <a:solidFill>
                    <a:prstClr val="white">
                      <a:lumMod val="50000"/>
                    </a:prstClr>
                  </a:solidFill>
                  <a:latin typeface="SansSerif" panose="00000400000000000000" pitchFamily="2" charset="2"/>
                </a:rPr>
                <a:t>السؤال الثالث</a:t>
              </a:r>
              <a:endPara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SansSerif" panose="00000400000000000000" pitchFamily="2" charset="2"/>
              </a:endParaRPr>
            </a:p>
          </p:txBody>
        </p:sp>
      </p:grpSp>
      <p:sp>
        <p:nvSpPr>
          <p:cNvPr id="5" name="Oval 4">
            <a:extLst>
              <a:ext uri="{FF2B5EF4-FFF2-40B4-BE49-F238E27FC236}">
                <a16:creationId xmlns:a16="http://schemas.microsoft.com/office/drawing/2014/main" id="{CF080E9D-60FA-40E8-9F1D-86DF12D6F9F0}"/>
              </a:ext>
            </a:extLst>
          </p:cNvPr>
          <p:cNvSpPr/>
          <p:nvPr/>
        </p:nvSpPr>
        <p:spPr>
          <a:xfrm>
            <a:off x="4785833" y="2869502"/>
            <a:ext cx="2556637" cy="2556638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4" name="Group 53">
            <a:extLst>
              <a:ext uri="{FF2B5EF4-FFF2-40B4-BE49-F238E27FC236}">
                <a16:creationId xmlns:a16="http://schemas.microsoft.com/office/drawing/2014/main" id="{97FED4D8-DA54-42E6-9E5C-FB1FCDE524D6}"/>
              </a:ext>
            </a:extLst>
          </p:cNvPr>
          <p:cNvGrpSpPr/>
          <p:nvPr/>
        </p:nvGrpSpPr>
        <p:grpSpPr>
          <a:xfrm rot="17364272">
            <a:off x="1963512" y="3573999"/>
            <a:ext cx="8566926" cy="1164844"/>
            <a:chOff x="2419849" y="701919"/>
            <a:chExt cx="8566926" cy="1164844"/>
          </a:xfrm>
        </p:grpSpPr>
        <p:grpSp>
          <p:nvGrpSpPr>
            <p:cNvPr id="33" name="Group 32">
              <a:extLst>
                <a:ext uri="{FF2B5EF4-FFF2-40B4-BE49-F238E27FC236}">
                  <a16:creationId xmlns:a16="http://schemas.microsoft.com/office/drawing/2014/main" id="{810923B7-4AFA-487F-92F8-BC8D83E5A3C6}"/>
                </a:ext>
              </a:extLst>
            </p:cNvPr>
            <p:cNvGrpSpPr/>
            <p:nvPr/>
          </p:nvGrpSpPr>
          <p:grpSpPr>
            <a:xfrm>
              <a:off x="2419849" y="701919"/>
              <a:ext cx="8566926" cy="1164844"/>
              <a:chOff x="2350408" y="2052500"/>
              <a:chExt cx="9192070" cy="1249845"/>
            </a:xfrm>
          </p:grpSpPr>
          <p:grpSp>
            <p:nvGrpSpPr>
              <p:cNvPr id="34" name="Group 33">
                <a:extLst>
                  <a:ext uri="{FF2B5EF4-FFF2-40B4-BE49-F238E27FC236}">
                    <a16:creationId xmlns:a16="http://schemas.microsoft.com/office/drawing/2014/main" id="{CD2232FB-E7B0-42D4-85BF-8EDDE70A4460}"/>
                  </a:ext>
                </a:extLst>
              </p:cNvPr>
              <p:cNvGrpSpPr/>
              <p:nvPr/>
            </p:nvGrpSpPr>
            <p:grpSpPr>
              <a:xfrm>
                <a:off x="6946443" y="2056641"/>
                <a:ext cx="4596035" cy="1245704"/>
                <a:chOff x="7175043" y="3835148"/>
                <a:chExt cx="4596035" cy="1245704"/>
              </a:xfrm>
            </p:grpSpPr>
            <p:sp>
              <p:nvSpPr>
                <p:cNvPr id="38" name="Arrow: Pentagon 37">
                  <a:extLst>
                    <a:ext uri="{FF2B5EF4-FFF2-40B4-BE49-F238E27FC236}">
                      <a16:creationId xmlns:a16="http://schemas.microsoft.com/office/drawing/2014/main" id="{8226FD13-A411-47A5-8EEA-EF1D8AE837B8}"/>
                    </a:ext>
                  </a:extLst>
                </p:cNvPr>
                <p:cNvSpPr/>
                <p:nvPr/>
              </p:nvSpPr>
              <p:spPr>
                <a:xfrm>
                  <a:off x="7175043" y="3835148"/>
                  <a:ext cx="4596035" cy="1245704"/>
                </a:xfrm>
                <a:prstGeom prst="homePlate">
                  <a:avLst/>
                </a:prstGeom>
                <a:gradFill flip="none" rotWithShape="1">
                  <a:gsLst>
                    <a:gs pos="66000">
                      <a:schemeClr val="accent3">
                        <a:lumMod val="5000"/>
                        <a:lumOff val="95000"/>
                      </a:schemeClr>
                    </a:gs>
                    <a:gs pos="100000">
                      <a:schemeClr val="accent3">
                        <a:lumMod val="30000"/>
                        <a:lumOff val="70000"/>
                      </a:schemeClr>
                    </a:gs>
                  </a:gsLst>
                  <a:lin ang="10800000" scaled="1"/>
                  <a:tileRect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39" name="Freeform: Shape 38">
                  <a:extLst>
                    <a:ext uri="{FF2B5EF4-FFF2-40B4-BE49-F238E27FC236}">
                      <a16:creationId xmlns:a16="http://schemas.microsoft.com/office/drawing/2014/main" id="{58E33736-BE2D-4E15-B80B-157DAAE626AE}"/>
                    </a:ext>
                  </a:extLst>
                </p:cNvPr>
                <p:cNvSpPr/>
                <p:nvPr/>
              </p:nvSpPr>
              <p:spPr>
                <a:xfrm>
                  <a:off x="10790795" y="3835148"/>
                  <a:ext cx="980283" cy="1245704"/>
                </a:xfrm>
                <a:custGeom>
                  <a:avLst/>
                  <a:gdLst>
                    <a:gd name="connsiteX0" fmla="*/ 0 w 980283"/>
                    <a:gd name="connsiteY0" fmla="*/ 0 h 1245704"/>
                    <a:gd name="connsiteX1" fmla="*/ 357431 w 980283"/>
                    <a:gd name="connsiteY1" fmla="*/ 0 h 1245704"/>
                    <a:gd name="connsiteX2" fmla="*/ 980283 w 980283"/>
                    <a:gd name="connsiteY2" fmla="*/ 622852 h 1245704"/>
                    <a:gd name="connsiteX3" fmla="*/ 357431 w 980283"/>
                    <a:gd name="connsiteY3" fmla="*/ 1245704 h 1245704"/>
                    <a:gd name="connsiteX4" fmla="*/ 0 w 980283"/>
                    <a:gd name="connsiteY4" fmla="*/ 1245704 h 1245704"/>
                    <a:gd name="connsiteX5" fmla="*/ 622852 w 980283"/>
                    <a:gd name="connsiteY5" fmla="*/ 622852 h 124570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980283" h="1245704">
                      <a:moveTo>
                        <a:pt x="0" y="0"/>
                      </a:moveTo>
                      <a:lnTo>
                        <a:pt x="357431" y="0"/>
                      </a:lnTo>
                      <a:lnTo>
                        <a:pt x="980283" y="622852"/>
                      </a:lnTo>
                      <a:lnTo>
                        <a:pt x="357431" y="1245704"/>
                      </a:lnTo>
                      <a:lnTo>
                        <a:pt x="0" y="1245704"/>
                      </a:lnTo>
                      <a:lnTo>
                        <a:pt x="622852" y="622852"/>
                      </a:lnTo>
                      <a:close/>
                    </a:path>
                  </a:pathLst>
                </a:custGeom>
                <a:solidFill>
                  <a:srgbClr val="CC0066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35" name="Group 34">
                <a:extLst>
                  <a:ext uri="{FF2B5EF4-FFF2-40B4-BE49-F238E27FC236}">
                    <a16:creationId xmlns:a16="http://schemas.microsoft.com/office/drawing/2014/main" id="{9BEE47D4-8603-409C-95E4-87051152F118}"/>
                  </a:ext>
                </a:extLst>
              </p:cNvPr>
              <p:cNvGrpSpPr/>
              <p:nvPr/>
            </p:nvGrpSpPr>
            <p:grpSpPr>
              <a:xfrm flipH="1">
                <a:off x="2350408" y="2052500"/>
                <a:ext cx="4596035" cy="1245704"/>
                <a:chOff x="7175043" y="3835148"/>
                <a:chExt cx="4596035" cy="1245704"/>
              </a:xfrm>
              <a:noFill/>
            </p:grpSpPr>
            <p:sp>
              <p:nvSpPr>
                <p:cNvPr id="36" name="Arrow: Pentagon 35">
                  <a:extLst>
                    <a:ext uri="{FF2B5EF4-FFF2-40B4-BE49-F238E27FC236}">
                      <a16:creationId xmlns:a16="http://schemas.microsoft.com/office/drawing/2014/main" id="{DC8509F1-1431-44F7-95B0-656E8144F7A1}"/>
                    </a:ext>
                  </a:extLst>
                </p:cNvPr>
                <p:cNvSpPr/>
                <p:nvPr/>
              </p:nvSpPr>
              <p:spPr>
                <a:xfrm>
                  <a:off x="7175043" y="3835148"/>
                  <a:ext cx="4596035" cy="1245704"/>
                </a:xfrm>
                <a:prstGeom prst="homePlat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37" name="Freeform: Shape 36">
                  <a:extLst>
                    <a:ext uri="{FF2B5EF4-FFF2-40B4-BE49-F238E27FC236}">
                      <a16:creationId xmlns:a16="http://schemas.microsoft.com/office/drawing/2014/main" id="{FF2E1379-96D9-4479-B7FA-D6BBD44AB73D}"/>
                    </a:ext>
                  </a:extLst>
                </p:cNvPr>
                <p:cNvSpPr/>
                <p:nvPr/>
              </p:nvSpPr>
              <p:spPr>
                <a:xfrm>
                  <a:off x="10790795" y="3835148"/>
                  <a:ext cx="980283" cy="1245704"/>
                </a:xfrm>
                <a:custGeom>
                  <a:avLst/>
                  <a:gdLst>
                    <a:gd name="connsiteX0" fmla="*/ 0 w 980283"/>
                    <a:gd name="connsiteY0" fmla="*/ 0 h 1245704"/>
                    <a:gd name="connsiteX1" fmla="*/ 357431 w 980283"/>
                    <a:gd name="connsiteY1" fmla="*/ 0 h 1245704"/>
                    <a:gd name="connsiteX2" fmla="*/ 980283 w 980283"/>
                    <a:gd name="connsiteY2" fmla="*/ 622852 h 1245704"/>
                    <a:gd name="connsiteX3" fmla="*/ 357431 w 980283"/>
                    <a:gd name="connsiteY3" fmla="*/ 1245704 h 1245704"/>
                    <a:gd name="connsiteX4" fmla="*/ 0 w 980283"/>
                    <a:gd name="connsiteY4" fmla="*/ 1245704 h 1245704"/>
                    <a:gd name="connsiteX5" fmla="*/ 622852 w 980283"/>
                    <a:gd name="connsiteY5" fmla="*/ 622852 h 124570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980283" h="1245704">
                      <a:moveTo>
                        <a:pt x="0" y="0"/>
                      </a:moveTo>
                      <a:lnTo>
                        <a:pt x="357431" y="0"/>
                      </a:lnTo>
                      <a:lnTo>
                        <a:pt x="980283" y="622852"/>
                      </a:lnTo>
                      <a:lnTo>
                        <a:pt x="357431" y="1245704"/>
                      </a:lnTo>
                      <a:lnTo>
                        <a:pt x="0" y="1245704"/>
                      </a:lnTo>
                      <a:lnTo>
                        <a:pt x="622852" y="62285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</p:grp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EC47E378-E316-4178-ACAB-2CAFFF810D5C}"/>
                </a:ext>
              </a:extLst>
            </p:cNvPr>
            <p:cNvSpPr txBox="1"/>
            <p:nvPr/>
          </p:nvSpPr>
          <p:spPr>
            <a:xfrm>
              <a:off x="7662139" y="933184"/>
              <a:ext cx="229156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ar-SA" sz="3200" dirty="0">
                  <a:solidFill>
                    <a:prstClr val="white">
                      <a:lumMod val="50000"/>
                    </a:prstClr>
                  </a:solidFill>
                  <a:latin typeface="SansSerif" panose="00000400000000000000" pitchFamily="2" charset="2"/>
                </a:rPr>
                <a:t>السؤال الثاني</a:t>
              </a:r>
              <a:endPara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SansSerif" panose="00000400000000000000" pitchFamily="2" charset="2"/>
              </a:endParaRPr>
            </a:p>
          </p:txBody>
        </p:sp>
      </p:grpSp>
      <p:sp>
        <p:nvSpPr>
          <p:cNvPr id="6" name="Oval 5">
            <a:extLst>
              <a:ext uri="{FF2B5EF4-FFF2-40B4-BE49-F238E27FC236}">
                <a16:creationId xmlns:a16="http://schemas.microsoft.com/office/drawing/2014/main" id="{53A0DCD9-27D0-4218-A82B-5F556618CEF6}"/>
              </a:ext>
            </a:extLst>
          </p:cNvPr>
          <p:cNvSpPr/>
          <p:nvPr/>
        </p:nvSpPr>
        <p:spPr>
          <a:xfrm>
            <a:off x="5211939" y="3295609"/>
            <a:ext cx="1704425" cy="1704425"/>
          </a:xfrm>
          <a:prstGeom prst="ellipse">
            <a:avLst/>
          </a:prstGeom>
          <a:solidFill>
            <a:srgbClr val="CC0066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5" name="Group 54">
            <a:extLst>
              <a:ext uri="{FF2B5EF4-FFF2-40B4-BE49-F238E27FC236}">
                <a16:creationId xmlns:a16="http://schemas.microsoft.com/office/drawing/2014/main" id="{7432DB64-A764-40CA-9F8F-E885CD2CCC3E}"/>
              </a:ext>
            </a:extLst>
          </p:cNvPr>
          <p:cNvGrpSpPr/>
          <p:nvPr/>
        </p:nvGrpSpPr>
        <p:grpSpPr>
          <a:xfrm rot="14595379">
            <a:off x="2068465" y="3577858"/>
            <a:ext cx="8566926" cy="1164844"/>
            <a:chOff x="2419849" y="6017440"/>
            <a:chExt cx="8566926" cy="1164844"/>
          </a:xfrm>
        </p:grpSpPr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id="{76C2BFBA-568F-44F5-B805-7ED8021B6E71}"/>
                </a:ext>
              </a:extLst>
            </p:cNvPr>
            <p:cNvGrpSpPr/>
            <p:nvPr/>
          </p:nvGrpSpPr>
          <p:grpSpPr>
            <a:xfrm>
              <a:off x="2419849" y="6017440"/>
              <a:ext cx="8566926" cy="1164844"/>
              <a:chOff x="2350408" y="2052500"/>
              <a:chExt cx="9192070" cy="1249845"/>
            </a:xfrm>
          </p:grpSpPr>
          <p:grpSp>
            <p:nvGrpSpPr>
              <p:cNvPr id="27" name="Group 26">
                <a:extLst>
                  <a:ext uri="{FF2B5EF4-FFF2-40B4-BE49-F238E27FC236}">
                    <a16:creationId xmlns:a16="http://schemas.microsoft.com/office/drawing/2014/main" id="{6ECDC6D4-0ACC-4CA1-9834-7F2F05370AE1}"/>
                  </a:ext>
                </a:extLst>
              </p:cNvPr>
              <p:cNvGrpSpPr/>
              <p:nvPr/>
            </p:nvGrpSpPr>
            <p:grpSpPr>
              <a:xfrm>
                <a:off x="6946443" y="2056641"/>
                <a:ext cx="4596035" cy="1245704"/>
                <a:chOff x="7175043" y="3835148"/>
                <a:chExt cx="4596035" cy="1245704"/>
              </a:xfrm>
            </p:grpSpPr>
            <p:sp>
              <p:nvSpPr>
                <p:cNvPr id="31" name="Arrow: Pentagon 30">
                  <a:extLst>
                    <a:ext uri="{FF2B5EF4-FFF2-40B4-BE49-F238E27FC236}">
                      <a16:creationId xmlns:a16="http://schemas.microsoft.com/office/drawing/2014/main" id="{1F6BD0F2-F85A-44C2-9AED-EAF66D9E5DA6}"/>
                    </a:ext>
                  </a:extLst>
                </p:cNvPr>
                <p:cNvSpPr/>
                <p:nvPr/>
              </p:nvSpPr>
              <p:spPr>
                <a:xfrm>
                  <a:off x="7175043" y="3835148"/>
                  <a:ext cx="4596035" cy="1245704"/>
                </a:xfrm>
                <a:prstGeom prst="homePlate">
                  <a:avLst/>
                </a:prstGeom>
                <a:gradFill flip="none" rotWithShape="1">
                  <a:gsLst>
                    <a:gs pos="64000">
                      <a:schemeClr val="accent3">
                        <a:lumMod val="5000"/>
                        <a:lumOff val="95000"/>
                      </a:schemeClr>
                    </a:gs>
                    <a:gs pos="100000">
                      <a:schemeClr val="accent3">
                        <a:lumMod val="30000"/>
                        <a:lumOff val="70000"/>
                      </a:schemeClr>
                    </a:gs>
                  </a:gsLst>
                  <a:lin ang="10800000" scaled="1"/>
                  <a:tileRect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32" name="Freeform: Shape 31">
                  <a:extLst>
                    <a:ext uri="{FF2B5EF4-FFF2-40B4-BE49-F238E27FC236}">
                      <a16:creationId xmlns:a16="http://schemas.microsoft.com/office/drawing/2014/main" id="{7626AC0F-5EBF-46C2-BB27-1F9F72D89CFC}"/>
                    </a:ext>
                  </a:extLst>
                </p:cNvPr>
                <p:cNvSpPr/>
                <p:nvPr/>
              </p:nvSpPr>
              <p:spPr>
                <a:xfrm>
                  <a:off x="10790795" y="3835148"/>
                  <a:ext cx="980283" cy="1245704"/>
                </a:xfrm>
                <a:custGeom>
                  <a:avLst/>
                  <a:gdLst>
                    <a:gd name="connsiteX0" fmla="*/ 0 w 980283"/>
                    <a:gd name="connsiteY0" fmla="*/ 0 h 1245704"/>
                    <a:gd name="connsiteX1" fmla="*/ 357431 w 980283"/>
                    <a:gd name="connsiteY1" fmla="*/ 0 h 1245704"/>
                    <a:gd name="connsiteX2" fmla="*/ 980283 w 980283"/>
                    <a:gd name="connsiteY2" fmla="*/ 622852 h 1245704"/>
                    <a:gd name="connsiteX3" fmla="*/ 357431 w 980283"/>
                    <a:gd name="connsiteY3" fmla="*/ 1245704 h 1245704"/>
                    <a:gd name="connsiteX4" fmla="*/ 0 w 980283"/>
                    <a:gd name="connsiteY4" fmla="*/ 1245704 h 1245704"/>
                    <a:gd name="connsiteX5" fmla="*/ 622852 w 980283"/>
                    <a:gd name="connsiteY5" fmla="*/ 622852 h 124570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980283" h="1245704">
                      <a:moveTo>
                        <a:pt x="0" y="0"/>
                      </a:moveTo>
                      <a:lnTo>
                        <a:pt x="357431" y="0"/>
                      </a:lnTo>
                      <a:lnTo>
                        <a:pt x="980283" y="622852"/>
                      </a:lnTo>
                      <a:lnTo>
                        <a:pt x="357431" y="1245704"/>
                      </a:lnTo>
                      <a:lnTo>
                        <a:pt x="0" y="1245704"/>
                      </a:lnTo>
                      <a:lnTo>
                        <a:pt x="622852" y="622852"/>
                      </a:lnTo>
                      <a:close/>
                    </a:path>
                  </a:pathLst>
                </a:custGeom>
                <a:solidFill>
                  <a:schemeClr val="bg1">
                    <a:lumMod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28" name="Group 27">
                <a:extLst>
                  <a:ext uri="{FF2B5EF4-FFF2-40B4-BE49-F238E27FC236}">
                    <a16:creationId xmlns:a16="http://schemas.microsoft.com/office/drawing/2014/main" id="{4E9BA4AD-347B-44E5-B103-8D35D73C4C4A}"/>
                  </a:ext>
                </a:extLst>
              </p:cNvPr>
              <p:cNvGrpSpPr/>
              <p:nvPr/>
            </p:nvGrpSpPr>
            <p:grpSpPr>
              <a:xfrm flipH="1">
                <a:off x="2350408" y="2052500"/>
                <a:ext cx="4596035" cy="1245704"/>
                <a:chOff x="7175043" y="3835148"/>
                <a:chExt cx="4596035" cy="1245704"/>
              </a:xfrm>
              <a:noFill/>
            </p:grpSpPr>
            <p:sp>
              <p:nvSpPr>
                <p:cNvPr id="29" name="Arrow: Pentagon 28">
                  <a:extLst>
                    <a:ext uri="{FF2B5EF4-FFF2-40B4-BE49-F238E27FC236}">
                      <a16:creationId xmlns:a16="http://schemas.microsoft.com/office/drawing/2014/main" id="{E60105C0-3CF1-478A-A7FB-223E016A5068}"/>
                    </a:ext>
                  </a:extLst>
                </p:cNvPr>
                <p:cNvSpPr/>
                <p:nvPr/>
              </p:nvSpPr>
              <p:spPr>
                <a:xfrm>
                  <a:off x="7175043" y="3835148"/>
                  <a:ext cx="4596035" cy="1245704"/>
                </a:xfrm>
                <a:prstGeom prst="homePlat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30" name="Freeform: Shape 29">
                  <a:extLst>
                    <a:ext uri="{FF2B5EF4-FFF2-40B4-BE49-F238E27FC236}">
                      <a16:creationId xmlns:a16="http://schemas.microsoft.com/office/drawing/2014/main" id="{1FDAE105-EAF1-4476-948B-F0544ECB83AF}"/>
                    </a:ext>
                  </a:extLst>
                </p:cNvPr>
                <p:cNvSpPr/>
                <p:nvPr/>
              </p:nvSpPr>
              <p:spPr>
                <a:xfrm>
                  <a:off x="10790795" y="3835148"/>
                  <a:ext cx="980283" cy="1245704"/>
                </a:xfrm>
                <a:custGeom>
                  <a:avLst/>
                  <a:gdLst>
                    <a:gd name="connsiteX0" fmla="*/ 0 w 980283"/>
                    <a:gd name="connsiteY0" fmla="*/ 0 h 1245704"/>
                    <a:gd name="connsiteX1" fmla="*/ 357431 w 980283"/>
                    <a:gd name="connsiteY1" fmla="*/ 0 h 1245704"/>
                    <a:gd name="connsiteX2" fmla="*/ 980283 w 980283"/>
                    <a:gd name="connsiteY2" fmla="*/ 622852 h 1245704"/>
                    <a:gd name="connsiteX3" fmla="*/ 357431 w 980283"/>
                    <a:gd name="connsiteY3" fmla="*/ 1245704 h 1245704"/>
                    <a:gd name="connsiteX4" fmla="*/ 0 w 980283"/>
                    <a:gd name="connsiteY4" fmla="*/ 1245704 h 1245704"/>
                    <a:gd name="connsiteX5" fmla="*/ 622852 w 980283"/>
                    <a:gd name="connsiteY5" fmla="*/ 622852 h 124570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980283" h="1245704">
                      <a:moveTo>
                        <a:pt x="0" y="0"/>
                      </a:moveTo>
                      <a:lnTo>
                        <a:pt x="357431" y="0"/>
                      </a:lnTo>
                      <a:lnTo>
                        <a:pt x="980283" y="622852"/>
                      </a:lnTo>
                      <a:lnTo>
                        <a:pt x="357431" y="1245704"/>
                      </a:lnTo>
                      <a:lnTo>
                        <a:pt x="0" y="1245704"/>
                      </a:lnTo>
                      <a:lnTo>
                        <a:pt x="622852" y="62285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</p:grp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E10CBEA3-B110-4BB5-AF59-1C18AA711422}"/>
                </a:ext>
              </a:extLst>
            </p:cNvPr>
            <p:cNvSpPr txBox="1"/>
            <p:nvPr/>
          </p:nvSpPr>
          <p:spPr>
            <a:xfrm>
              <a:off x="9760036" y="6312832"/>
              <a:ext cx="18473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en-US" sz="3600" b="1" dirty="0">
                <a:latin typeface="SansSerif" panose="00000400000000000000" pitchFamily="2" charset="2"/>
                <a:cs typeface="BoutrosAsma" pitchFamily="50" charset="-78"/>
              </a:endParaRPr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0025D33F-E2B5-4B1B-91CF-C4AC9C9F3C9A}"/>
                </a:ext>
              </a:extLst>
            </p:cNvPr>
            <p:cNvSpPr txBox="1"/>
            <p:nvPr/>
          </p:nvSpPr>
          <p:spPr>
            <a:xfrm>
              <a:off x="7568543" y="6358634"/>
              <a:ext cx="232725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A" sz="32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>
                      <a:lumMod val="50000"/>
                    </a:prstClr>
                  </a:solidFill>
                  <a:effectLst/>
                  <a:uLnTx/>
                  <a:uFillTx/>
                  <a:latin typeface="SansSerif" panose="00000400000000000000" pitchFamily="2" charset="2"/>
                </a:rPr>
                <a:t>السؤال الأول</a:t>
              </a:r>
              <a:endPara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SansSerif" panose="00000400000000000000" pitchFamily="2" charset="2"/>
              </a:endParaRPr>
            </a:p>
          </p:txBody>
        </p:sp>
      </p:grpSp>
      <p:sp>
        <p:nvSpPr>
          <p:cNvPr id="7" name="Oval 6">
            <a:extLst>
              <a:ext uri="{FF2B5EF4-FFF2-40B4-BE49-F238E27FC236}">
                <a16:creationId xmlns:a16="http://schemas.microsoft.com/office/drawing/2014/main" id="{5E7F58BE-A594-4B35-AE58-54F17601CD8E}"/>
              </a:ext>
            </a:extLst>
          </p:cNvPr>
          <p:cNvSpPr/>
          <p:nvPr/>
        </p:nvSpPr>
        <p:spPr>
          <a:xfrm>
            <a:off x="5424993" y="3508662"/>
            <a:ext cx="1278319" cy="1278319"/>
          </a:xfrm>
          <a:prstGeom prst="ellipse">
            <a:avLst/>
          </a:prstGeom>
          <a:gradFill>
            <a:gsLst>
              <a:gs pos="5000">
                <a:srgbClr val="DDDDDD"/>
              </a:gs>
              <a:gs pos="53000">
                <a:srgbClr val="F8F8F8"/>
              </a:gs>
            </a:gsLst>
            <a:path path="circle">
              <a:fillToRect l="50000" t="50000" r="50000" b="50000"/>
            </a:path>
          </a:gra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>
            <a:extLst>
              <a:ext uri="{FF2B5EF4-FFF2-40B4-BE49-F238E27FC236}">
                <a16:creationId xmlns:a16="http://schemas.microsoft.com/office/drawing/2014/main" id="{F9304ECC-5668-4222-B215-A11A13B77D2B}"/>
              </a:ext>
            </a:extLst>
          </p:cNvPr>
          <p:cNvSpPr/>
          <p:nvPr/>
        </p:nvSpPr>
        <p:spPr>
          <a:xfrm>
            <a:off x="5688663" y="3770325"/>
            <a:ext cx="814674" cy="814674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مستطيل 44">
            <a:extLst>
              <a:ext uri="{FF2B5EF4-FFF2-40B4-BE49-F238E27FC236}">
                <a16:creationId xmlns:a16="http://schemas.microsoft.com/office/drawing/2014/main" id="{57003165-3FE5-48C2-B658-8B9C55FAA74D}"/>
              </a:ext>
            </a:extLst>
          </p:cNvPr>
          <p:cNvSpPr/>
          <p:nvPr/>
        </p:nvSpPr>
        <p:spPr>
          <a:xfrm>
            <a:off x="0" y="5966034"/>
            <a:ext cx="12192000" cy="777240"/>
          </a:xfrm>
          <a:prstGeom prst="rect">
            <a:avLst/>
          </a:prstGeom>
          <a:solidFill>
            <a:srgbClr val="A18C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324931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8" presetClass="emph" presetSubtype="0" accel="46000" fill="hold" nodeType="clickEffect" p14:presetBounceEnd="90000">
                                      <p:stCondLst>
                                        <p:cond delay="0"/>
                                      </p:stCondLst>
                                      <p:childTnLst>
                                        <p:animRot by="-1800000" p14:bounceEnd="90000">
                                          <p:cBhvr>
                                            <p:cTn id="6" dur="1000" fill="hold"/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</p:timing>
    </mc:Choice>
    <mc:Fallback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8" presetClass="emph" presetSubtype="0" accel="4600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Rot by="-1800000">
                                          <p:cBhvr>
                                            <p:cTn id="6" dur="1000" fill="hold"/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</p:timing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311</TotalTime>
  <Words>34</Words>
  <Application>Microsoft Office PowerPoint</Application>
  <PresentationFormat>شاشة عريضة</PresentationFormat>
  <Paragraphs>17</Paragraphs>
  <Slides>5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SansSerif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الجوهرة بنت الدهاسي</cp:lastModifiedBy>
  <cp:revision>16</cp:revision>
  <dcterms:created xsi:type="dcterms:W3CDTF">2018-10-17T16:07:52Z</dcterms:created>
  <dcterms:modified xsi:type="dcterms:W3CDTF">2021-02-13T15:34:35Z</dcterms:modified>
</cp:coreProperties>
</file>