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936A"/>
    <a:srgbClr val="F0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7" y="7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F2F1D6C-F5E0-4E1D-BBCC-93DF2326B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E65031F-1F84-4605-9832-29503C317E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3180B31-C27B-4F17-8096-7A4F145EC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F8AC-7A71-4AA5-AF87-2C0476A9E385}" type="datetimeFigureOut">
              <a:rPr lang="ar-SA" smtClean="0"/>
              <a:t>25/06/42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15C7C0F-FE25-482B-924E-86D4B20E2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6F40389-FDFA-48AF-87DD-DF7A21AB3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00C1-351E-40E1-A7F7-455F5697020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40432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7007281-15AD-47BA-ABE0-7CAC197B6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76F7D8B-D792-4443-9CDD-B90262829C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B94C2C1-05D9-4519-BFD4-41C45D63F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F8AC-7A71-4AA5-AF87-2C0476A9E385}" type="datetimeFigureOut">
              <a:rPr lang="ar-SA" smtClean="0"/>
              <a:t>25/06/42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A6E15F0-0A5A-4EE2-8887-9E6F2E3C8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9F5F08A-A5E7-41AF-ADE5-ADCB24F82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00C1-351E-40E1-A7F7-455F5697020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02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13BAC0F-37CD-4F19-8B42-63FB91FF48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C15EFC3-276A-46A1-A8A9-1ECFB7979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C05CB6B-4204-432E-B275-1A2DCD177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F8AC-7A71-4AA5-AF87-2C0476A9E385}" type="datetimeFigureOut">
              <a:rPr lang="ar-SA" smtClean="0"/>
              <a:t>25/06/42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3B5CEAE-3BBD-4B0C-A7B1-5C9B03037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B0B36EB-42E0-4C0F-80F0-F4D525E3F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00C1-351E-40E1-A7F7-455F5697020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23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90FE3D7-9F0E-49C1-915D-561CDD437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5FA750A-175E-4CA1-AB30-7A512A94D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42C27AA-2331-47BC-96CB-F93E7CB2B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F8AC-7A71-4AA5-AF87-2C0476A9E385}" type="datetimeFigureOut">
              <a:rPr lang="ar-SA" smtClean="0"/>
              <a:t>25/06/42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97A8BC8-E268-497B-B17E-B0031D01C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7FEE70-874A-4CF7-8F3D-440DD4299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00C1-351E-40E1-A7F7-455F5697020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1418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A43672-ECAB-428F-8D43-5C4F219DC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035E7EE-5864-41EF-A82D-DB9FF8339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431237A-62E2-4E6B-AE3A-32985799F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F8AC-7A71-4AA5-AF87-2C0476A9E385}" type="datetimeFigureOut">
              <a:rPr lang="ar-SA" smtClean="0"/>
              <a:t>25/06/42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524FD38-CFA8-4EDC-8B56-26A1888B0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A7D9314-DD9A-4EF9-837B-252B070C7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00C1-351E-40E1-A7F7-455F5697020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0507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96E88B7-05DE-4274-9A40-491F4F488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80C21F7-2293-43E7-9466-CBA47603F8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3A223D2-292A-4B32-880F-9CDA8712F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32C1809-608F-45E6-9F2B-7B48D394A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F8AC-7A71-4AA5-AF87-2C0476A9E385}" type="datetimeFigureOut">
              <a:rPr lang="ar-SA" smtClean="0"/>
              <a:t>25/06/42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F5DCC3D-DD83-4927-8BA3-26C5022A9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58B7106-B1EC-49AD-A62D-7E1D04193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00C1-351E-40E1-A7F7-455F5697020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585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0F2AF3-08EC-4919-9896-85EC4FE8C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B8F5721-E96E-4C3E-B2EA-87053B61A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2C30B36-16D8-4AB8-AA27-637FCAECC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C4E53EDE-3E43-4B1C-B60A-E508680D92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81220905-12AC-4BA8-94B4-F49B86A9B5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9FE10E1E-27CF-43F0-835A-7B67349B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F8AC-7A71-4AA5-AF87-2C0476A9E385}" type="datetimeFigureOut">
              <a:rPr lang="ar-SA" smtClean="0"/>
              <a:t>25/06/42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FC3D8F4F-BEDE-4C94-8FAE-84DFEDD18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0B559C5-E1E7-4917-A629-D4322DB8B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00C1-351E-40E1-A7F7-455F5697020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1237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FEE7EB2-17F3-491F-BB81-D11363AB5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4809F87D-E94E-4B6D-9EAD-A59B0E049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F8AC-7A71-4AA5-AF87-2C0476A9E385}" type="datetimeFigureOut">
              <a:rPr lang="ar-SA" smtClean="0"/>
              <a:t>25/06/42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74DD6B0-6FB1-4263-9A72-7B2898E2D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4C3AF07-BA04-41BD-8C86-775FC2EEE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00C1-351E-40E1-A7F7-455F5697020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3782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1C797D14-9089-4911-9E33-B23E4C9A7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F8AC-7A71-4AA5-AF87-2C0476A9E385}" type="datetimeFigureOut">
              <a:rPr lang="ar-SA" smtClean="0"/>
              <a:t>25/06/42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1F18753-1634-49BD-9AB1-A3F270215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2AD6F550-3BB1-49FA-9F9F-7D153DD0D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00C1-351E-40E1-A7F7-455F5697020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602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EC52901-3B4A-4E2A-863F-CA0635C52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4DC6260-B52B-4110-B713-85B0EC23A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9058FEE-7926-4B8C-BCDB-A9A5D53E9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1108FB0-154A-42F8-8503-96979AEF1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F8AC-7A71-4AA5-AF87-2C0476A9E385}" type="datetimeFigureOut">
              <a:rPr lang="ar-SA" smtClean="0"/>
              <a:t>25/06/42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87825E5-A384-4892-92B7-470F45EB2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6B611F6-1CB8-49BB-961E-70066D0C4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00C1-351E-40E1-A7F7-455F5697020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5464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4A8C43F-75BD-4815-8496-6A1F135F4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443544B-F4C6-4E53-95AF-8D65A19045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045D567-BA30-4B0F-A9E8-828EA8FCD9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14FA980-F727-497E-9235-5D5933745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F8AC-7A71-4AA5-AF87-2C0476A9E385}" type="datetimeFigureOut">
              <a:rPr lang="ar-SA" smtClean="0"/>
              <a:t>25/06/42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01EFBBD-BB80-4C8E-BB00-EAC300F75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F0F8AEA-A3B7-4EE0-9B8C-CC8CC2B76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00C1-351E-40E1-A7F7-455F5697020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4911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F2AF8ADB-84C4-462D-BB61-08165F95E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334DED4-88B9-425C-AC54-BE68A37E7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24990F2-D507-4A77-966C-F81F1F6C17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8F8AC-7A71-4AA5-AF87-2C0476A9E385}" type="datetimeFigureOut">
              <a:rPr lang="ar-SA" smtClean="0"/>
              <a:t>25/06/42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BD14A08-76BD-4062-A059-FC3F3BA706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8166CA3-15EB-4AFD-9CB5-5BE2E82D52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400C1-351E-40E1-A7F7-455F5697020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879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صورة تحتوي على نص, قرطاسية, حالة&#10;&#10;تم إنشاء الوصف تلقائياً">
            <a:extLst>
              <a:ext uri="{FF2B5EF4-FFF2-40B4-BE49-F238E27FC236}">
                <a16:creationId xmlns:a16="http://schemas.microsoft.com/office/drawing/2014/main" id="{074AE4C7-AD95-4B34-B5FE-CC00EEF895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808" y="813891"/>
            <a:ext cx="6182952" cy="386434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8A705B38-98C9-47A2-B3C3-AC86A4D632B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236" y="1441722"/>
            <a:ext cx="3153811" cy="2361586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FFD3CBA9-C20F-4B02-B709-B0211A0ECE34}"/>
              </a:ext>
            </a:extLst>
          </p:cNvPr>
          <p:cNvSpPr txBox="1"/>
          <p:nvPr/>
        </p:nvSpPr>
        <p:spPr>
          <a:xfrm>
            <a:off x="3352950" y="4826306"/>
            <a:ext cx="5950668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5400" dirty="0">
                <a:solidFill>
                  <a:srgbClr val="7030A0"/>
                </a:solidFill>
                <a:latin typeface="Ara Alharbi Alhanoof" panose="02000500000000000000" pitchFamily="50" charset="-78"/>
                <a:cs typeface="Ara Alharbi Alhanoof" panose="02000500000000000000" pitchFamily="50" charset="-78"/>
              </a:rPr>
              <a:t>استراتيجية قلم البيـــان</a:t>
            </a:r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A0C088A6-0E9F-44E5-A642-8C873F6225C0}"/>
              </a:ext>
            </a:extLst>
          </p:cNvPr>
          <p:cNvSpPr/>
          <p:nvPr/>
        </p:nvSpPr>
        <p:spPr>
          <a:xfrm>
            <a:off x="-84147" y="6162899"/>
            <a:ext cx="12276147" cy="409517"/>
          </a:xfrm>
          <a:prstGeom prst="rect">
            <a:avLst/>
          </a:prstGeom>
          <a:solidFill>
            <a:srgbClr val="F0E5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D4CD9BCE-178E-4CD3-BA7A-EC1EBEF062A9}"/>
              </a:ext>
            </a:extLst>
          </p:cNvPr>
          <p:cNvSpPr/>
          <p:nvPr/>
        </p:nvSpPr>
        <p:spPr>
          <a:xfrm>
            <a:off x="-84147" y="6441520"/>
            <a:ext cx="12276147" cy="409517"/>
          </a:xfrm>
          <a:prstGeom prst="rect">
            <a:avLst/>
          </a:prstGeom>
          <a:solidFill>
            <a:srgbClr val="DB9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id="{FC6E4FDA-0A41-4A46-920D-295A67B8E2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63"/>
            <a:ext cx="2792565" cy="207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43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>
            <a:extLst>
              <a:ext uri="{FF2B5EF4-FFF2-40B4-BE49-F238E27FC236}">
                <a16:creationId xmlns:a16="http://schemas.microsoft.com/office/drawing/2014/main" id="{D780EE2A-F1C2-4237-9ADA-950A82E58B45}"/>
              </a:ext>
            </a:extLst>
          </p:cNvPr>
          <p:cNvSpPr/>
          <p:nvPr/>
        </p:nvSpPr>
        <p:spPr>
          <a:xfrm>
            <a:off x="5384800" y="1659467"/>
            <a:ext cx="468313" cy="322107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8">
            <a:extLst>
              <a:ext uri="{FF2B5EF4-FFF2-40B4-BE49-F238E27FC236}">
                <a16:creationId xmlns:a16="http://schemas.microsoft.com/office/drawing/2014/main" id="{A83B9C98-F142-4F65-9CFD-C06F259FC7EA}"/>
              </a:ext>
            </a:extLst>
          </p:cNvPr>
          <p:cNvSpPr/>
          <p:nvPr/>
        </p:nvSpPr>
        <p:spPr>
          <a:xfrm>
            <a:off x="6338889" y="2201333"/>
            <a:ext cx="468313" cy="2679207"/>
          </a:xfrm>
          <a:prstGeom prst="rect">
            <a:avLst/>
          </a:prstGeom>
          <a:solidFill>
            <a:srgbClr val="DB9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9">
            <a:extLst>
              <a:ext uri="{FF2B5EF4-FFF2-40B4-BE49-F238E27FC236}">
                <a16:creationId xmlns:a16="http://schemas.microsoft.com/office/drawing/2014/main" id="{77B63E5D-EC44-4814-A030-10B0B17EF5DD}"/>
              </a:ext>
            </a:extLst>
          </p:cNvPr>
          <p:cNvSpPr/>
          <p:nvPr/>
        </p:nvSpPr>
        <p:spPr>
          <a:xfrm>
            <a:off x="5853112" y="914400"/>
            <a:ext cx="485775" cy="390443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43">
            <a:extLst>
              <a:ext uri="{FF2B5EF4-FFF2-40B4-BE49-F238E27FC236}">
                <a16:creationId xmlns:a16="http://schemas.microsoft.com/office/drawing/2014/main" id="{0320FC5F-B10D-4A92-816E-3ECE72F18290}"/>
              </a:ext>
            </a:extLst>
          </p:cNvPr>
          <p:cNvSpPr txBox="1"/>
          <p:nvPr/>
        </p:nvSpPr>
        <p:spPr>
          <a:xfrm>
            <a:off x="1907442" y="1197802"/>
            <a:ext cx="210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latin typeface="Rajdhani bold" panose="02000000000000000000" pitchFamily="2" charset="0"/>
                <a:cs typeface="Rajdhani bold" panose="02000000000000000000" pitchFamily="2" charset="0"/>
              </a:rPr>
              <a:t>السؤال الأول</a:t>
            </a:r>
            <a:endParaRPr lang="en-IN" dirty="0">
              <a:latin typeface="Rajdhani bold" panose="02000000000000000000" pitchFamily="2" charset="0"/>
              <a:cs typeface="Rajdhani bold" panose="02000000000000000000" pitchFamily="2" charset="0"/>
            </a:endParaRPr>
          </a:p>
        </p:txBody>
      </p:sp>
      <p:sp>
        <p:nvSpPr>
          <p:cNvPr id="15" name="TextBox 47">
            <a:extLst>
              <a:ext uri="{FF2B5EF4-FFF2-40B4-BE49-F238E27FC236}">
                <a16:creationId xmlns:a16="http://schemas.microsoft.com/office/drawing/2014/main" id="{37B912DA-9630-41BA-9023-C97517A9BFF5}"/>
              </a:ext>
            </a:extLst>
          </p:cNvPr>
          <p:cNvSpPr txBox="1"/>
          <p:nvPr/>
        </p:nvSpPr>
        <p:spPr>
          <a:xfrm>
            <a:off x="7793961" y="470263"/>
            <a:ext cx="210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latin typeface="Rajdhani bold" panose="02000000000000000000" pitchFamily="2" charset="0"/>
                <a:cs typeface="Rajdhani bold" panose="02000000000000000000" pitchFamily="2" charset="0"/>
              </a:rPr>
              <a:t>السؤال الثاني</a:t>
            </a:r>
            <a:endParaRPr lang="en-IN" dirty="0">
              <a:latin typeface="Rajdhani bold" panose="02000000000000000000" pitchFamily="2" charset="0"/>
              <a:cs typeface="Rajdhani bold" panose="02000000000000000000" pitchFamily="2" charset="0"/>
            </a:endParaRPr>
          </a:p>
        </p:txBody>
      </p:sp>
      <p:sp>
        <p:nvSpPr>
          <p:cNvPr id="16" name="TextBox 48">
            <a:extLst>
              <a:ext uri="{FF2B5EF4-FFF2-40B4-BE49-F238E27FC236}">
                <a16:creationId xmlns:a16="http://schemas.microsoft.com/office/drawing/2014/main" id="{80482DAC-159E-48DC-9A5B-5409D8982193}"/>
              </a:ext>
            </a:extLst>
          </p:cNvPr>
          <p:cNvSpPr txBox="1"/>
          <p:nvPr/>
        </p:nvSpPr>
        <p:spPr>
          <a:xfrm>
            <a:off x="8273120" y="1760322"/>
            <a:ext cx="210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latin typeface="Rajdhani bold" panose="02000000000000000000" pitchFamily="2" charset="0"/>
                <a:cs typeface="Rajdhani bold" panose="02000000000000000000" pitchFamily="2" charset="0"/>
              </a:rPr>
              <a:t>السؤال الثالث</a:t>
            </a:r>
            <a:endParaRPr lang="en-IN" dirty="0">
              <a:latin typeface="Rajdhani bold" panose="02000000000000000000" pitchFamily="2" charset="0"/>
              <a:cs typeface="Rajdhani bold" panose="02000000000000000000" pitchFamily="2" charset="0"/>
            </a:endParaRPr>
          </a:p>
        </p:txBody>
      </p:sp>
      <p:cxnSp>
        <p:nvCxnSpPr>
          <p:cNvPr id="17" name="Straight Connector 31">
            <a:extLst>
              <a:ext uri="{FF2B5EF4-FFF2-40B4-BE49-F238E27FC236}">
                <a16:creationId xmlns:a16="http://schemas.microsoft.com/office/drawing/2014/main" id="{DFB01C75-D2A7-4EB4-A2C0-1BC23BAFCA7C}"/>
              </a:ext>
            </a:extLst>
          </p:cNvPr>
          <p:cNvCxnSpPr>
            <a:cxnSpLocks/>
          </p:cNvCxnSpPr>
          <p:nvPr/>
        </p:nvCxnSpPr>
        <p:spPr>
          <a:xfrm flipH="1">
            <a:off x="4428067" y="1659467"/>
            <a:ext cx="11908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33">
            <a:extLst>
              <a:ext uri="{FF2B5EF4-FFF2-40B4-BE49-F238E27FC236}">
                <a16:creationId xmlns:a16="http://schemas.microsoft.com/office/drawing/2014/main" id="{0802EFA7-7701-4A2C-BDD7-E7D6DAA0FF09}"/>
              </a:ext>
            </a:extLst>
          </p:cNvPr>
          <p:cNvSpPr/>
          <p:nvPr/>
        </p:nvSpPr>
        <p:spPr>
          <a:xfrm>
            <a:off x="3894733" y="1282700"/>
            <a:ext cx="745066" cy="74506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36">
            <a:extLst>
              <a:ext uri="{FF2B5EF4-FFF2-40B4-BE49-F238E27FC236}">
                <a16:creationId xmlns:a16="http://schemas.microsoft.com/office/drawing/2014/main" id="{B4FD32DE-CCFD-4768-94C0-2785D5E06E50}"/>
              </a:ext>
            </a:extLst>
          </p:cNvPr>
          <p:cNvCxnSpPr/>
          <p:nvPr/>
        </p:nvCxnSpPr>
        <p:spPr>
          <a:xfrm>
            <a:off x="6096000" y="910167"/>
            <a:ext cx="1190890" cy="0"/>
          </a:xfrm>
          <a:prstGeom prst="line">
            <a:avLst/>
          </a:prstGeom>
          <a:ln>
            <a:solidFill>
              <a:srgbClr val="FAC7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38">
            <a:extLst>
              <a:ext uri="{FF2B5EF4-FFF2-40B4-BE49-F238E27FC236}">
                <a16:creationId xmlns:a16="http://schemas.microsoft.com/office/drawing/2014/main" id="{7A1E26A3-4A1E-4D48-85A7-D8E324D45B1C}"/>
              </a:ext>
            </a:extLst>
          </p:cNvPr>
          <p:cNvSpPr/>
          <p:nvPr/>
        </p:nvSpPr>
        <p:spPr>
          <a:xfrm flipH="1">
            <a:off x="7048895" y="524935"/>
            <a:ext cx="745066" cy="74506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40">
            <a:extLst>
              <a:ext uri="{FF2B5EF4-FFF2-40B4-BE49-F238E27FC236}">
                <a16:creationId xmlns:a16="http://schemas.microsoft.com/office/drawing/2014/main" id="{D42AA3CF-A962-44CC-BDAE-1C1D5E291A58}"/>
              </a:ext>
            </a:extLst>
          </p:cNvPr>
          <p:cNvCxnSpPr/>
          <p:nvPr/>
        </p:nvCxnSpPr>
        <p:spPr>
          <a:xfrm>
            <a:off x="6573042" y="2201333"/>
            <a:ext cx="1190890" cy="0"/>
          </a:xfrm>
          <a:prstGeom prst="line">
            <a:avLst/>
          </a:prstGeom>
          <a:ln>
            <a:solidFill>
              <a:srgbClr val="F347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42">
            <a:extLst>
              <a:ext uri="{FF2B5EF4-FFF2-40B4-BE49-F238E27FC236}">
                <a16:creationId xmlns:a16="http://schemas.microsoft.com/office/drawing/2014/main" id="{4AF496EB-0F00-4EBF-8215-C313FB0E3731}"/>
              </a:ext>
            </a:extLst>
          </p:cNvPr>
          <p:cNvSpPr/>
          <p:nvPr/>
        </p:nvSpPr>
        <p:spPr>
          <a:xfrm flipH="1">
            <a:off x="7625552" y="1828800"/>
            <a:ext cx="745066" cy="745066"/>
          </a:xfrm>
          <a:prstGeom prst="ellipse">
            <a:avLst/>
          </a:prstGeom>
          <a:solidFill>
            <a:srgbClr val="DB9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مستطيل 22">
            <a:extLst>
              <a:ext uri="{FF2B5EF4-FFF2-40B4-BE49-F238E27FC236}">
                <a16:creationId xmlns:a16="http://schemas.microsoft.com/office/drawing/2014/main" id="{56035A8F-7A4A-48F1-B7F7-F77C4F8CC6D4}"/>
              </a:ext>
            </a:extLst>
          </p:cNvPr>
          <p:cNvSpPr/>
          <p:nvPr/>
        </p:nvSpPr>
        <p:spPr>
          <a:xfrm>
            <a:off x="-84147" y="6162899"/>
            <a:ext cx="12276147" cy="409517"/>
          </a:xfrm>
          <a:prstGeom prst="rect">
            <a:avLst/>
          </a:prstGeom>
          <a:solidFill>
            <a:srgbClr val="F0E5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ستطيل 23">
            <a:extLst>
              <a:ext uri="{FF2B5EF4-FFF2-40B4-BE49-F238E27FC236}">
                <a16:creationId xmlns:a16="http://schemas.microsoft.com/office/drawing/2014/main" id="{8C00B33B-55CB-4FE3-B465-8D2E4F342947}"/>
              </a:ext>
            </a:extLst>
          </p:cNvPr>
          <p:cNvSpPr/>
          <p:nvPr/>
        </p:nvSpPr>
        <p:spPr>
          <a:xfrm>
            <a:off x="-84147" y="6441520"/>
            <a:ext cx="12276147" cy="409517"/>
          </a:xfrm>
          <a:prstGeom prst="rect">
            <a:avLst/>
          </a:prstGeom>
          <a:solidFill>
            <a:srgbClr val="DB9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5" name="Group 54">
            <a:extLst>
              <a:ext uri="{FF2B5EF4-FFF2-40B4-BE49-F238E27FC236}">
                <a16:creationId xmlns:a16="http://schemas.microsoft.com/office/drawing/2014/main" id="{8832D835-96A5-4DF0-89E5-CF63A131FACB}"/>
              </a:ext>
            </a:extLst>
          </p:cNvPr>
          <p:cNvGrpSpPr/>
          <p:nvPr/>
        </p:nvGrpSpPr>
        <p:grpSpPr>
          <a:xfrm>
            <a:off x="4957571" y="4358830"/>
            <a:ext cx="2329319" cy="2227092"/>
            <a:chOff x="5384800" y="4301067"/>
            <a:chExt cx="1422400" cy="1473200"/>
          </a:xfrm>
        </p:grpSpPr>
        <p:sp>
          <p:nvSpPr>
            <p:cNvPr id="6" name="Freeform: Shape 17">
              <a:extLst>
                <a:ext uri="{FF2B5EF4-FFF2-40B4-BE49-F238E27FC236}">
                  <a16:creationId xmlns:a16="http://schemas.microsoft.com/office/drawing/2014/main" id="{5A2BED0F-E7E0-406E-B484-EC44171677B0}"/>
                </a:ext>
              </a:extLst>
            </p:cNvPr>
            <p:cNvSpPr/>
            <p:nvPr/>
          </p:nvSpPr>
          <p:spPr>
            <a:xfrm flipV="1">
              <a:off x="5893676" y="5355167"/>
              <a:ext cx="404648" cy="419100"/>
            </a:xfrm>
            <a:custGeom>
              <a:avLst/>
              <a:gdLst>
                <a:gd name="connsiteX0" fmla="*/ 0 w 404648"/>
                <a:gd name="connsiteY0" fmla="*/ 419100 h 419100"/>
                <a:gd name="connsiteX1" fmla="*/ 404648 w 404648"/>
                <a:gd name="connsiteY1" fmla="*/ 419100 h 419100"/>
                <a:gd name="connsiteX2" fmla="*/ 202324 w 404648"/>
                <a:gd name="connsiteY2" fmla="*/ 0 h 419100"/>
                <a:gd name="connsiteX3" fmla="*/ 0 w 404648"/>
                <a:gd name="connsiteY3" fmla="*/ 41910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4648" h="419100">
                  <a:moveTo>
                    <a:pt x="0" y="419100"/>
                  </a:moveTo>
                  <a:lnTo>
                    <a:pt x="404648" y="419100"/>
                  </a:lnTo>
                  <a:lnTo>
                    <a:pt x="202324" y="0"/>
                  </a:lnTo>
                  <a:lnTo>
                    <a:pt x="0" y="4191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93000">
                  <a:schemeClr val="tx1">
                    <a:lumMod val="50000"/>
                    <a:lumOff val="50000"/>
                  </a:schemeClr>
                </a:gs>
                <a:gs pos="53000">
                  <a:schemeClr val="tx1">
                    <a:lumMod val="85000"/>
                    <a:lumOff val="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Freeform: Shape 25">
              <a:extLst>
                <a:ext uri="{FF2B5EF4-FFF2-40B4-BE49-F238E27FC236}">
                  <a16:creationId xmlns:a16="http://schemas.microsoft.com/office/drawing/2014/main" id="{5E964D47-98AC-49DA-A721-705CAE79CAF0}"/>
                </a:ext>
              </a:extLst>
            </p:cNvPr>
            <p:cNvSpPr/>
            <p:nvPr/>
          </p:nvSpPr>
          <p:spPr>
            <a:xfrm flipV="1">
              <a:off x="5384800" y="4301067"/>
              <a:ext cx="1422400" cy="1054100"/>
            </a:xfrm>
            <a:custGeom>
              <a:avLst/>
              <a:gdLst>
                <a:gd name="connsiteX0" fmla="*/ 0 w 1422400"/>
                <a:gd name="connsiteY0" fmla="*/ 1054100 h 1054100"/>
                <a:gd name="connsiteX1" fmla="*/ 4627 w 1422400"/>
                <a:gd name="connsiteY1" fmla="*/ 1054100 h 1054100"/>
                <a:gd name="connsiteX2" fmla="*/ 13380 w 1422400"/>
                <a:gd name="connsiteY2" fmla="*/ 1029746 h 1054100"/>
                <a:gd name="connsiteX3" fmla="*/ 348454 w 1422400"/>
                <a:gd name="connsiteY3" fmla="*/ 842222 h 1054100"/>
                <a:gd name="connsiteX4" fmla="*/ 466849 w 1422400"/>
                <a:gd name="connsiteY4" fmla="*/ 1043754 h 1054100"/>
                <a:gd name="connsiteX5" fmla="*/ 466480 w 1422400"/>
                <a:gd name="connsiteY5" fmla="*/ 1054100 h 1054100"/>
                <a:gd name="connsiteX6" fmla="*/ 466725 w 1422400"/>
                <a:gd name="connsiteY6" fmla="*/ 1054100 h 1054100"/>
                <a:gd name="connsiteX7" fmla="*/ 711200 w 1422400"/>
                <a:gd name="connsiteY7" fmla="*/ 809625 h 1054100"/>
                <a:gd name="connsiteX8" fmla="*/ 955675 w 1422400"/>
                <a:gd name="connsiteY8" fmla="*/ 1054100 h 1054100"/>
                <a:gd name="connsiteX9" fmla="*/ 955922 w 1422400"/>
                <a:gd name="connsiteY9" fmla="*/ 1054100 h 1054100"/>
                <a:gd name="connsiteX10" fmla="*/ 955554 w 1422400"/>
                <a:gd name="connsiteY10" fmla="*/ 1043754 h 1054100"/>
                <a:gd name="connsiteX11" fmla="*/ 1073949 w 1422400"/>
                <a:gd name="connsiteY11" fmla="*/ 842222 h 1054100"/>
                <a:gd name="connsiteX12" fmla="*/ 1409022 w 1422400"/>
                <a:gd name="connsiteY12" fmla="*/ 1029746 h 1054100"/>
                <a:gd name="connsiteX13" fmla="*/ 1417775 w 1422400"/>
                <a:gd name="connsiteY13" fmla="*/ 1054100 h 1054100"/>
                <a:gd name="connsiteX14" fmla="*/ 1422400 w 1422400"/>
                <a:gd name="connsiteY14" fmla="*/ 1054100 h 1054100"/>
                <a:gd name="connsiteX15" fmla="*/ 913524 w 1422400"/>
                <a:gd name="connsiteY15" fmla="*/ 0 h 1054100"/>
                <a:gd name="connsiteX16" fmla="*/ 508876 w 1422400"/>
                <a:gd name="connsiteY16" fmla="*/ 0 h 105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22400" h="1054100">
                  <a:moveTo>
                    <a:pt x="0" y="1054100"/>
                  </a:moveTo>
                  <a:lnTo>
                    <a:pt x="4627" y="1054100"/>
                  </a:lnTo>
                  <a:lnTo>
                    <a:pt x="13380" y="1029746"/>
                  </a:lnTo>
                  <a:cubicBezTo>
                    <a:pt x="82716" y="874498"/>
                    <a:pt x="232733" y="790540"/>
                    <a:pt x="348454" y="842222"/>
                  </a:cubicBezTo>
                  <a:cubicBezTo>
                    <a:pt x="420779" y="874523"/>
                    <a:pt x="462589" y="952163"/>
                    <a:pt x="466849" y="1043754"/>
                  </a:cubicBezTo>
                  <a:lnTo>
                    <a:pt x="466480" y="1054100"/>
                  </a:lnTo>
                  <a:lnTo>
                    <a:pt x="466725" y="1054100"/>
                  </a:lnTo>
                  <a:cubicBezTo>
                    <a:pt x="466725" y="919080"/>
                    <a:pt x="576180" y="809625"/>
                    <a:pt x="711200" y="809625"/>
                  </a:cubicBezTo>
                  <a:cubicBezTo>
                    <a:pt x="846220" y="809625"/>
                    <a:pt x="955675" y="919080"/>
                    <a:pt x="955675" y="1054100"/>
                  </a:cubicBezTo>
                  <a:lnTo>
                    <a:pt x="955922" y="1054100"/>
                  </a:lnTo>
                  <a:lnTo>
                    <a:pt x="955554" y="1043754"/>
                  </a:lnTo>
                  <a:cubicBezTo>
                    <a:pt x="959813" y="952163"/>
                    <a:pt x="1001623" y="874523"/>
                    <a:pt x="1073949" y="842222"/>
                  </a:cubicBezTo>
                  <a:cubicBezTo>
                    <a:pt x="1189669" y="790540"/>
                    <a:pt x="1339686" y="874498"/>
                    <a:pt x="1409022" y="1029746"/>
                  </a:cubicBezTo>
                  <a:lnTo>
                    <a:pt x="1417775" y="1054100"/>
                  </a:lnTo>
                  <a:lnTo>
                    <a:pt x="1422400" y="1054100"/>
                  </a:lnTo>
                  <a:lnTo>
                    <a:pt x="913524" y="0"/>
                  </a:lnTo>
                  <a:lnTo>
                    <a:pt x="508876" y="0"/>
                  </a:lnTo>
                  <a:close/>
                </a:path>
              </a:pathLst>
            </a:custGeom>
            <a:gradFill>
              <a:gsLst>
                <a:gs pos="0">
                  <a:srgbClr val="F9DABB"/>
                </a:gs>
                <a:gs pos="100000">
                  <a:srgbClr val="F9DABB"/>
                </a:gs>
                <a:gs pos="50000">
                  <a:srgbClr val="B89274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2560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4" fill="hold" grpId="0" nodeType="clickEffect" p14:presetBounceEnd="8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0">
                                          <p:cBhvr additive="base">
                                            <p:cTn id="13" dur="1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0">
                                          <p:cBhvr additive="base">
                                            <p:cTn id="14" dur="1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2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" presetClass="entr" presetSubtype="4" fill="hold" grpId="0" nodeType="clickEffect" p14:presetBounceEnd="8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0">
                                          <p:cBhvr additive="base">
                                            <p:cTn id="34" dur="1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0">
                                          <p:cBhvr additive="base">
                                            <p:cTn id="35" dur="1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7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3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5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1" fill="hold">
                          <p:stCondLst>
                            <p:cond delay="indefinite"/>
                          </p:stCondLst>
                          <p:childTnLst>
                            <p:par>
                              <p:cTn id="5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3" presetID="2" presetClass="entr" presetSubtype="4" fill="hold" grpId="0" nodeType="clickEffect" p14:presetBounceEnd="8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0">
                                          <p:cBhvr additive="base">
                                            <p:cTn id="55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0">
                                          <p:cBhvr additive="base">
                                            <p:cTn id="56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8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2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64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6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11" grpId="0"/>
          <p:bldP spid="15" grpId="0"/>
          <p:bldP spid="16" grpId="0"/>
          <p:bldP spid="18" grpId="0" animBg="1"/>
          <p:bldP spid="20" grpId="0" animBg="1"/>
          <p:bldP spid="22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1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1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2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1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1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7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3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5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1" fill="hold">
                          <p:stCondLst>
                            <p:cond delay="indefinite"/>
                          </p:stCondLst>
                          <p:childTnLst>
                            <p:par>
                              <p:cTn id="5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3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6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8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2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64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6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11" grpId="0"/>
          <p:bldP spid="15" grpId="0"/>
          <p:bldP spid="16" grpId="0"/>
          <p:bldP spid="18" grpId="0" animBg="1"/>
          <p:bldP spid="20" grpId="0" animBg="1"/>
          <p:bldP spid="22" grpId="0" animBg="1"/>
        </p:bldLst>
      </p:timing>
    </mc:Fallback>
  </mc:AlternateContent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</Words>
  <Application>Microsoft Office PowerPoint</Application>
  <PresentationFormat>شاشة عريضة</PresentationFormat>
  <Paragraphs>4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8" baseType="lpstr">
      <vt:lpstr>Ara Alharbi Alhanoof</vt:lpstr>
      <vt:lpstr>Arial</vt:lpstr>
      <vt:lpstr>Calibri</vt:lpstr>
      <vt:lpstr>Calibri Light</vt:lpstr>
      <vt:lpstr>Rajdhani bold</vt:lpstr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الجوهرة بنت الدهاسي</dc:creator>
  <cp:lastModifiedBy>الجوهرة بنت الدهاسي</cp:lastModifiedBy>
  <cp:revision>1</cp:revision>
  <dcterms:created xsi:type="dcterms:W3CDTF">2021-02-06T21:29:39Z</dcterms:created>
  <dcterms:modified xsi:type="dcterms:W3CDTF">2021-02-06T21:39:36Z</dcterms:modified>
</cp:coreProperties>
</file>