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9A83"/>
    <a:srgbClr val="F6E9C6"/>
    <a:srgbClr val="FF00FF"/>
    <a:srgbClr val="6699FF"/>
    <a:srgbClr val="66CCFF"/>
    <a:srgbClr val="FF9900"/>
    <a:srgbClr val="58AFEC"/>
    <a:srgbClr val="FF0000"/>
    <a:srgbClr val="008000"/>
    <a:srgbClr val="5B9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252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BFA6-DC1F-446F-99D8-2C39E5B70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D24B23-2AA6-489B-B154-A0526C9B5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F0E43-54B1-491C-B484-F58437296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8615-318C-4B55-8170-6EC3A073F05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6F8A1-41EA-43BF-B242-582589B05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8DCF4-3503-4DD1-91C6-587AAFE58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05ED-0F52-425B-9F46-519FC5B4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9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ED44B-1B33-4334-9DBC-DD506C8D7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0704D3-390A-4076-8CC9-9CBDE6B87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186ED-B11F-4C86-B535-E85E429D2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8615-318C-4B55-8170-6EC3A073F05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B44EC-927D-4378-BB12-295ED60CA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B9377-A325-4A78-9BF8-FAA795DE6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05ED-0F52-425B-9F46-519FC5B4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3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94A001-644A-483B-922E-3A51DC98EF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EB7162-C412-45DB-95BA-79591E596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2AEB0-FB8E-4FE3-9EF0-3BE1D9B4C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8615-318C-4B55-8170-6EC3A073F05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27F35-B785-4F1B-94C8-FA90852E1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4B01C-0860-41EA-9284-EB2E58D8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05ED-0F52-425B-9F46-519FC5B4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7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47BD2-75BF-499B-9FDC-B27F17D53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C7811-1BF1-4DD3-8785-F4D0E4998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AA1A9-AFA2-46C3-832D-B4705B0E8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8615-318C-4B55-8170-6EC3A073F05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A1281-7B50-4F25-B684-D2CE1E884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B7084-B737-427D-BCEC-F3390983F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05ED-0F52-425B-9F46-519FC5B4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26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3AE67-DD55-40A0-8B4D-287EC168D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6E467-63B4-4977-B047-8A78C8FD9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7E27C-A9AD-47AB-A3DA-B41B10519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8615-318C-4B55-8170-6EC3A073F05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E4401-EBDC-4A63-811C-C6EB0A56B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FB7B2-00AB-450D-8252-1A6F6FB14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05ED-0F52-425B-9F46-519FC5B4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16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D4B07-4E7B-4152-85E6-27B69D7C9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69A07-DC87-4C52-A63D-C2ACD96416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3A270C-667C-4780-89D3-ABF5B859B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F10006-8BBC-4A9B-BE61-8A1D7AA1C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8615-318C-4B55-8170-6EC3A073F05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45C6A3-77E4-4982-8008-7ABE54E66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534CE-A64C-4FED-AA03-A51568559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05ED-0F52-425B-9F46-519FC5B4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7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8B26D-D674-4DEF-9F14-E7B4464F6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A9253-DD05-4DD2-B3B9-D7D84D218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F603B2-14DF-4330-8032-10B2B4DB1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983CD1-26E8-40DF-A0F8-F282E64C96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D8F5FC-43A2-4631-8E36-0C2955E79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5D28A1-7FB1-4B6D-8096-A07E8D735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8615-318C-4B55-8170-6EC3A073F05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D0A6CA-1D36-49DF-9C50-5ADA34B7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8DE404-5DEC-4B6F-B227-B86EF7BAB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05ED-0F52-425B-9F46-519FC5B4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19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5422C-0BBD-424B-A55D-3D9D9CBF8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3B006-5755-4E4A-9471-EBD333D1E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8615-318C-4B55-8170-6EC3A073F05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A89276-5B14-48E0-97B4-29D9F4898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9F2EC0-C7DF-45BE-A6AB-D7A228AA4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05ED-0F52-425B-9F46-519FC5B4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20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24F6E8-B02D-407F-BF49-6BA218638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8615-318C-4B55-8170-6EC3A073F05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514BBB-1E16-416E-9D98-384DB1C48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175FE-ABDC-47DC-8AA3-3D6B2A9AE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05ED-0F52-425B-9F46-519FC5B4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6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7B2E3-E6B4-42A9-9929-529FE3CB8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512A8-BFFB-4D6B-B0BF-8F6891A8F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B89AF3-B71B-431C-AAE4-1E3AA8404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5E1026-3F3E-4926-ACE5-5AF2C6299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8615-318C-4B55-8170-6EC3A073F05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AD12D7-3CC4-4907-A854-FEC7482CE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FAE4DC-3790-4AC2-82EA-A2F544DF7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05ED-0F52-425B-9F46-519FC5B4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53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72CB3-4873-48D9-9FCE-41CC12632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6D5A5-76F0-4F56-BF0B-83C15DF357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2EA770-3773-414B-ACDB-263994965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A1493-94E9-427F-A95D-AA2979B74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8615-318C-4B55-8170-6EC3A073F05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B26A1-AFE5-4551-9E89-E562A3FFC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19D217-65C6-482A-8A3C-1982FDE86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05ED-0F52-425B-9F46-519FC5B4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0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6EB35C-247B-41E6-ACB2-20C2E9ECC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6A3E8-69B9-433E-88A6-E30F839C7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FC68F-F43F-4F4B-B855-57A92CA812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8615-318C-4B55-8170-6EC3A073F05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1BC36-408C-432D-B1A4-2C5B0A310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3139D-2FB1-41EE-B5B8-CA62594604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305ED-0F52-425B-9F46-519FC5B4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8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صورة تحتوي على نبات, ورقة شجر&#10;&#10;تم إنشاء الوصف تلقائياً">
            <a:extLst>
              <a:ext uri="{FF2B5EF4-FFF2-40B4-BE49-F238E27FC236}">
                <a16:creationId xmlns:a16="http://schemas.microsoft.com/office/drawing/2014/main" id="{3501F6E3-8BA8-4CA5-BB27-CD06C9D94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02" y="457200"/>
            <a:ext cx="5421979" cy="5928360"/>
          </a:xfrm>
          <a:prstGeom prst="rect">
            <a:avLst/>
          </a:prstGeom>
        </p:spPr>
      </p:pic>
      <p:pic>
        <p:nvPicPr>
          <p:cNvPr id="8" name="صورة 7" descr="صورة تحتوي على نص, صورة ظلية&#10;&#10;تم إنشاء الوصف تلقائياً">
            <a:extLst>
              <a:ext uri="{FF2B5EF4-FFF2-40B4-BE49-F238E27FC236}">
                <a16:creationId xmlns:a16="http://schemas.microsoft.com/office/drawing/2014/main" id="{6A94D292-105C-4ABC-8387-42EE301CF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072" y="-850606"/>
            <a:ext cx="5628049" cy="4901610"/>
          </a:xfrm>
          <a:prstGeom prst="rect">
            <a:avLst/>
          </a:prstGeom>
        </p:spPr>
      </p:pic>
      <p:pic>
        <p:nvPicPr>
          <p:cNvPr id="3" name="صورة 2" descr="صورة تحتوي على نص, طائرة&#10;&#10;تم إنشاء الوصف تلقائياً">
            <a:extLst>
              <a:ext uri="{FF2B5EF4-FFF2-40B4-BE49-F238E27FC236}">
                <a16:creationId xmlns:a16="http://schemas.microsoft.com/office/drawing/2014/main" id="{97C9053A-6DAF-474B-99C0-A07ABFEC48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2430780"/>
            <a:ext cx="7305040" cy="4565650"/>
          </a:xfrm>
          <a:prstGeom prst="rect">
            <a:avLst/>
          </a:prstGeom>
        </p:spPr>
      </p:pic>
      <p:sp>
        <p:nvSpPr>
          <p:cNvPr id="10" name="TextBox 48">
            <a:extLst>
              <a:ext uri="{FF2B5EF4-FFF2-40B4-BE49-F238E27FC236}">
                <a16:creationId xmlns:a16="http://schemas.microsoft.com/office/drawing/2014/main" id="{9368E59F-9FA4-4587-8287-3CEE12404693}"/>
              </a:ext>
            </a:extLst>
          </p:cNvPr>
          <p:cNvSpPr txBox="1"/>
          <p:nvPr/>
        </p:nvSpPr>
        <p:spPr>
          <a:xfrm>
            <a:off x="7570134" y="1521641"/>
            <a:ext cx="3065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dirty="0">
                <a:solidFill>
                  <a:schemeClr val="bg2">
                    <a:lumMod val="10000"/>
                  </a:schemeClr>
                </a:solidFill>
                <a:latin typeface="AL-Mohanad Thick" panose="02060803050605020204" pitchFamily="18" charset="-78"/>
                <a:cs typeface="AL-Mohanad Thick" panose="02060803050605020204" pitchFamily="18" charset="-78"/>
              </a:rPr>
              <a:t>استراتيجية</a:t>
            </a:r>
          </a:p>
          <a:p>
            <a:pPr algn="ctr"/>
            <a:r>
              <a:rPr lang="ar-SA" sz="3600" dirty="0">
                <a:solidFill>
                  <a:schemeClr val="bg2">
                    <a:lumMod val="10000"/>
                  </a:schemeClr>
                </a:solidFill>
                <a:latin typeface="AL-Mohanad Thick" panose="02060803050605020204" pitchFamily="18" charset="-78"/>
                <a:cs typeface="AL-Mohanad Thick" panose="02060803050605020204" pitchFamily="18" charset="-78"/>
              </a:rPr>
              <a:t>قوارب النجاح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AL-Mohanad Thick" panose="02060803050605020204" pitchFamily="18" charset="-78"/>
              <a:cs typeface="AL-Mohanad Thick" panose="02060803050605020204" pitchFamily="18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4CE96FB8-EA72-487B-9654-0E365E9839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416" y="3558452"/>
            <a:ext cx="4938976" cy="493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8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BC3343-B9BF-4194-BDB6-DD9174647482}"/>
              </a:ext>
            </a:extLst>
          </p:cNvPr>
          <p:cNvSpPr/>
          <p:nvPr/>
        </p:nvSpPr>
        <p:spPr>
          <a:xfrm>
            <a:off x="0" y="0"/>
            <a:ext cx="12192000" cy="3362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A3387063-8B42-4EA4-8A98-160A1D06B906}"/>
              </a:ext>
            </a:extLst>
          </p:cNvPr>
          <p:cNvSpPr/>
          <p:nvPr/>
        </p:nvSpPr>
        <p:spPr>
          <a:xfrm>
            <a:off x="-23732" y="-47462"/>
            <a:ext cx="1967877" cy="1112074"/>
          </a:xfrm>
          <a:custGeom>
            <a:avLst/>
            <a:gdLst>
              <a:gd name="connsiteX0" fmla="*/ 2088522 w 3079621"/>
              <a:gd name="connsiteY0" fmla="*/ 0 h 1796529"/>
              <a:gd name="connsiteX1" fmla="*/ 2537522 w 3079621"/>
              <a:gd name="connsiteY1" fmla="*/ 317498 h 1796529"/>
              <a:gd name="connsiteX2" fmla="*/ 2558387 w 3079621"/>
              <a:gd name="connsiteY2" fmla="*/ 389203 h 1796529"/>
              <a:gd name="connsiteX3" fmla="*/ 2655569 w 3079621"/>
              <a:gd name="connsiteY3" fmla="*/ 399654 h 1796529"/>
              <a:gd name="connsiteX4" fmla="*/ 3044656 w 3079621"/>
              <a:gd name="connsiteY4" fmla="*/ 908938 h 1796529"/>
              <a:gd name="connsiteX5" fmla="*/ 3006362 w 3079621"/>
              <a:gd name="connsiteY5" fmla="*/ 1111285 h 1796529"/>
              <a:gd name="connsiteX6" fmla="*/ 2998989 w 3079621"/>
              <a:gd name="connsiteY6" fmla="*/ 1125776 h 1796529"/>
              <a:gd name="connsiteX7" fmla="*/ 3007243 w 3079621"/>
              <a:gd name="connsiteY7" fmla="*/ 1135779 h 1796529"/>
              <a:gd name="connsiteX8" fmla="*/ 3079621 w 3079621"/>
              <a:gd name="connsiteY8" fmla="*/ 1372729 h 1796529"/>
              <a:gd name="connsiteX9" fmla="*/ 2655821 w 3079621"/>
              <a:gd name="connsiteY9" fmla="*/ 1796529 h 1796529"/>
              <a:gd name="connsiteX10" fmla="*/ 423800 w 3079621"/>
              <a:gd name="connsiteY10" fmla="*/ 1796529 h 1796529"/>
              <a:gd name="connsiteX11" fmla="*/ 0 w 3079621"/>
              <a:gd name="connsiteY11" fmla="*/ 1372729 h 1796529"/>
              <a:gd name="connsiteX12" fmla="*/ 72379 w 3079621"/>
              <a:gd name="connsiteY12" fmla="*/ 1135779 h 1796529"/>
              <a:gd name="connsiteX13" fmla="*/ 78289 w 3079621"/>
              <a:gd name="connsiteY13" fmla="*/ 1128615 h 1796529"/>
              <a:gd name="connsiteX14" fmla="*/ 77152 w 3079621"/>
              <a:gd name="connsiteY14" fmla="*/ 1116584 h 1796529"/>
              <a:gd name="connsiteX15" fmla="*/ 374769 w 3079621"/>
              <a:gd name="connsiteY15" fmla="*/ 637591 h 1796529"/>
              <a:gd name="connsiteX16" fmla="*/ 424411 w 3079621"/>
              <a:gd name="connsiteY16" fmla="*/ 621152 h 1796529"/>
              <a:gd name="connsiteX17" fmla="*/ 442423 w 3079621"/>
              <a:gd name="connsiteY17" fmla="*/ 559251 h 1796529"/>
              <a:gd name="connsiteX18" fmla="*/ 891423 w 3079621"/>
              <a:gd name="connsiteY18" fmla="*/ 241753 h 1796529"/>
              <a:gd name="connsiteX19" fmla="*/ 1081100 w 3079621"/>
              <a:gd name="connsiteY19" fmla="*/ 282605 h 1796529"/>
              <a:gd name="connsiteX20" fmla="*/ 1146842 w 3079621"/>
              <a:gd name="connsiteY20" fmla="*/ 320672 h 1796529"/>
              <a:gd name="connsiteX21" fmla="*/ 1163813 w 3079621"/>
              <a:gd name="connsiteY21" fmla="*/ 305623 h 1796529"/>
              <a:gd name="connsiteX22" fmla="*/ 1493197 w 3079621"/>
              <a:gd name="connsiteY22" fmla="*/ 197485 h 1796529"/>
              <a:gd name="connsiteX23" fmla="*/ 1597482 w 3079621"/>
              <a:gd name="connsiteY23" fmla="*/ 207375 h 1796529"/>
              <a:gd name="connsiteX24" fmla="*/ 1682930 w 3079621"/>
              <a:gd name="connsiteY24" fmla="*/ 232182 h 1796529"/>
              <a:gd name="connsiteX25" fmla="*/ 1684450 w 3079621"/>
              <a:gd name="connsiteY25" fmla="*/ 229195 h 1796529"/>
              <a:gd name="connsiteX26" fmla="*/ 2088522 w 3079621"/>
              <a:gd name="connsiteY26" fmla="*/ 0 h 179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79621" h="1796529">
                <a:moveTo>
                  <a:pt x="2088522" y="0"/>
                </a:moveTo>
                <a:cubicBezTo>
                  <a:pt x="2290366" y="0"/>
                  <a:pt x="2463547" y="130918"/>
                  <a:pt x="2537522" y="317498"/>
                </a:cubicBezTo>
                <a:lnTo>
                  <a:pt x="2558387" y="389203"/>
                </a:lnTo>
                <a:lnTo>
                  <a:pt x="2655569" y="399654"/>
                </a:lnTo>
                <a:cubicBezTo>
                  <a:pt x="2877621" y="448128"/>
                  <a:pt x="3044656" y="657724"/>
                  <a:pt x="3044656" y="908938"/>
                </a:cubicBezTo>
                <a:cubicBezTo>
                  <a:pt x="3044656" y="980714"/>
                  <a:pt x="3031021" y="1049092"/>
                  <a:pt x="3006362" y="1111285"/>
                </a:cubicBezTo>
                <a:lnTo>
                  <a:pt x="2998989" y="1125776"/>
                </a:lnTo>
                <a:lnTo>
                  <a:pt x="3007243" y="1135779"/>
                </a:lnTo>
                <a:cubicBezTo>
                  <a:pt x="3052939" y="1203417"/>
                  <a:pt x="3079621" y="1284957"/>
                  <a:pt x="3079621" y="1372729"/>
                </a:cubicBezTo>
                <a:cubicBezTo>
                  <a:pt x="3079621" y="1606787"/>
                  <a:pt x="2889879" y="1796529"/>
                  <a:pt x="2655821" y="1796529"/>
                </a:cubicBezTo>
                <a:lnTo>
                  <a:pt x="423800" y="1796529"/>
                </a:lnTo>
                <a:cubicBezTo>
                  <a:pt x="189742" y="1796529"/>
                  <a:pt x="0" y="1606787"/>
                  <a:pt x="0" y="1372729"/>
                </a:cubicBezTo>
                <a:cubicBezTo>
                  <a:pt x="0" y="1284957"/>
                  <a:pt x="26682" y="1203417"/>
                  <a:pt x="72379" y="1135779"/>
                </a:cubicBezTo>
                <a:lnTo>
                  <a:pt x="78289" y="1128615"/>
                </a:lnTo>
                <a:lnTo>
                  <a:pt x="77152" y="1116584"/>
                </a:lnTo>
                <a:cubicBezTo>
                  <a:pt x="77152" y="901258"/>
                  <a:pt x="199872" y="716508"/>
                  <a:pt x="374769" y="637591"/>
                </a:cubicBezTo>
                <a:lnTo>
                  <a:pt x="424411" y="621152"/>
                </a:lnTo>
                <a:lnTo>
                  <a:pt x="442423" y="559251"/>
                </a:lnTo>
                <a:cubicBezTo>
                  <a:pt x="516398" y="372671"/>
                  <a:pt x="689579" y="241753"/>
                  <a:pt x="891423" y="241753"/>
                </a:cubicBezTo>
                <a:cubicBezTo>
                  <a:pt x="958704" y="241753"/>
                  <a:pt x="1022801" y="256299"/>
                  <a:pt x="1081100" y="282605"/>
                </a:cubicBezTo>
                <a:lnTo>
                  <a:pt x="1146842" y="320672"/>
                </a:lnTo>
                <a:lnTo>
                  <a:pt x="1163813" y="305623"/>
                </a:lnTo>
                <a:cubicBezTo>
                  <a:pt x="1257837" y="237350"/>
                  <a:pt x="1371185" y="197485"/>
                  <a:pt x="1493197" y="197485"/>
                </a:cubicBezTo>
                <a:cubicBezTo>
                  <a:pt x="1528784" y="197485"/>
                  <a:pt x="1563633" y="200876"/>
                  <a:pt x="1597482" y="207375"/>
                </a:cubicBezTo>
                <a:lnTo>
                  <a:pt x="1682930" y="232182"/>
                </a:lnTo>
                <a:lnTo>
                  <a:pt x="1684450" y="229195"/>
                </a:lnTo>
                <a:cubicBezTo>
                  <a:pt x="1772020" y="90915"/>
                  <a:pt x="1920319" y="0"/>
                  <a:pt x="2088522" y="0"/>
                </a:cubicBezTo>
                <a:close/>
              </a:path>
            </a:pathLst>
          </a:custGeom>
          <a:solidFill>
            <a:schemeClr val="bg1">
              <a:alpha val="63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81D1C268-5B51-4EA4-9FCA-5935DE72F624}"/>
              </a:ext>
            </a:extLst>
          </p:cNvPr>
          <p:cNvSpPr/>
          <p:nvPr/>
        </p:nvSpPr>
        <p:spPr>
          <a:xfrm>
            <a:off x="10255782" y="1247733"/>
            <a:ext cx="1944078" cy="913621"/>
          </a:xfrm>
          <a:custGeom>
            <a:avLst/>
            <a:gdLst>
              <a:gd name="connsiteX0" fmla="*/ 2088522 w 3079621"/>
              <a:gd name="connsiteY0" fmla="*/ 0 h 1796529"/>
              <a:gd name="connsiteX1" fmla="*/ 2537522 w 3079621"/>
              <a:gd name="connsiteY1" fmla="*/ 317498 h 1796529"/>
              <a:gd name="connsiteX2" fmla="*/ 2558387 w 3079621"/>
              <a:gd name="connsiteY2" fmla="*/ 389203 h 1796529"/>
              <a:gd name="connsiteX3" fmla="*/ 2655569 w 3079621"/>
              <a:gd name="connsiteY3" fmla="*/ 399654 h 1796529"/>
              <a:gd name="connsiteX4" fmla="*/ 3044656 w 3079621"/>
              <a:gd name="connsiteY4" fmla="*/ 908938 h 1796529"/>
              <a:gd name="connsiteX5" fmla="*/ 3006362 w 3079621"/>
              <a:gd name="connsiteY5" fmla="*/ 1111285 h 1796529"/>
              <a:gd name="connsiteX6" fmla="*/ 2998989 w 3079621"/>
              <a:gd name="connsiteY6" fmla="*/ 1125776 h 1796529"/>
              <a:gd name="connsiteX7" fmla="*/ 3007243 w 3079621"/>
              <a:gd name="connsiteY7" fmla="*/ 1135779 h 1796529"/>
              <a:gd name="connsiteX8" fmla="*/ 3079621 w 3079621"/>
              <a:gd name="connsiteY8" fmla="*/ 1372729 h 1796529"/>
              <a:gd name="connsiteX9" fmla="*/ 2655821 w 3079621"/>
              <a:gd name="connsiteY9" fmla="*/ 1796529 h 1796529"/>
              <a:gd name="connsiteX10" fmla="*/ 423800 w 3079621"/>
              <a:gd name="connsiteY10" fmla="*/ 1796529 h 1796529"/>
              <a:gd name="connsiteX11" fmla="*/ 0 w 3079621"/>
              <a:gd name="connsiteY11" fmla="*/ 1372729 h 1796529"/>
              <a:gd name="connsiteX12" fmla="*/ 72379 w 3079621"/>
              <a:gd name="connsiteY12" fmla="*/ 1135779 h 1796529"/>
              <a:gd name="connsiteX13" fmla="*/ 78289 w 3079621"/>
              <a:gd name="connsiteY13" fmla="*/ 1128615 h 1796529"/>
              <a:gd name="connsiteX14" fmla="*/ 77152 w 3079621"/>
              <a:gd name="connsiteY14" fmla="*/ 1116584 h 1796529"/>
              <a:gd name="connsiteX15" fmla="*/ 374769 w 3079621"/>
              <a:gd name="connsiteY15" fmla="*/ 637591 h 1796529"/>
              <a:gd name="connsiteX16" fmla="*/ 424411 w 3079621"/>
              <a:gd name="connsiteY16" fmla="*/ 621152 h 1796529"/>
              <a:gd name="connsiteX17" fmla="*/ 442423 w 3079621"/>
              <a:gd name="connsiteY17" fmla="*/ 559251 h 1796529"/>
              <a:gd name="connsiteX18" fmla="*/ 891423 w 3079621"/>
              <a:gd name="connsiteY18" fmla="*/ 241753 h 1796529"/>
              <a:gd name="connsiteX19" fmla="*/ 1081100 w 3079621"/>
              <a:gd name="connsiteY19" fmla="*/ 282605 h 1796529"/>
              <a:gd name="connsiteX20" fmla="*/ 1146842 w 3079621"/>
              <a:gd name="connsiteY20" fmla="*/ 320672 h 1796529"/>
              <a:gd name="connsiteX21" fmla="*/ 1163813 w 3079621"/>
              <a:gd name="connsiteY21" fmla="*/ 305623 h 1796529"/>
              <a:gd name="connsiteX22" fmla="*/ 1493197 w 3079621"/>
              <a:gd name="connsiteY22" fmla="*/ 197485 h 1796529"/>
              <a:gd name="connsiteX23" fmla="*/ 1597482 w 3079621"/>
              <a:gd name="connsiteY23" fmla="*/ 207375 h 1796529"/>
              <a:gd name="connsiteX24" fmla="*/ 1682930 w 3079621"/>
              <a:gd name="connsiteY24" fmla="*/ 232182 h 1796529"/>
              <a:gd name="connsiteX25" fmla="*/ 1684450 w 3079621"/>
              <a:gd name="connsiteY25" fmla="*/ 229195 h 1796529"/>
              <a:gd name="connsiteX26" fmla="*/ 2088522 w 3079621"/>
              <a:gd name="connsiteY26" fmla="*/ 0 h 179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79621" h="1796529">
                <a:moveTo>
                  <a:pt x="2088522" y="0"/>
                </a:moveTo>
                <a:cubicBezTo>
                  <a:pt x="2290366" y="0"/>
                  <a:pt x="2463547" y="130918"/>
                  <a:pt x="2537522" y="317498"/>
                </a:cubicBezTo>
                <a:lnTo>
                  <a:pt x="2558387" y="389203"/>
                </a:lnTo>
                <a:lnTo>
                  <a:pt x="2655569" y="399654"/>
                </a:lnTo>
                <a:cubicBezTo>
                  <a:pt x="2877621" y="448128"/>
                  <a:pt x="3044656" y="657724"/>
                  <a:pt x="3044656" y="908938"/>
                </a:cubicBezTo>
                <a:cubicBezTo>
                  <a:pt x="3044656" y="980714"/>
                  <a:pt x="3031021" y="1049092"/>
                  <a:pt x="3006362" y="1111285"/>
                </a:cubicBezTo>
                <a:lnTo>
                  <a:pt x="2998989" y="1125776"/>
                </a:lnTo>
                <a:lnTo>
                  <a:pt x="3007243" y="1135779"/>
                </a:lnTo>
                <a:cubicBezTo>
                  <a:pt x="3052939" y="1203417"/>
                  <a:pt x="3079621" y="1284957"/>
                  <a:pt x="3079621" y="1372729"/>
                </a:cubicBezTo>
                <a:cubicBezTo>
                  <a:pt x="3079621" y="1606787"/>
                  <a:pt x="2889879" y="1796529"/>
                  <a:pt x="2655821" y="1796529"/>
                </a:cubicBezTo>
                <a:lnTo>
                  <a:pt x="423800" y="1796529"/>
                </a:lnTo>
                <a:cubicBezTo>
                  <a:pt x="189742" y="1796529"/>
                  <a:pt x="0" y="1606787"/>
                  <a:pt x="0" y="1372729"/>
                </a:cubicBezTo>
                <a:cubicBezTo>
                  <a:pt x="0" y="1284957"/>
                  <a:pt x="26682" y="1203417"/>
                  <a:pt x="72379" y="1135779"/>
                </a:cubicBezTo>
                <a:lnTo>
                  <a:pt x="78289" y="1128615"/>
                </a:lnTo>
                <a:lnTo>
                  <a:pt x="77152" y="1116584"/>
                </a:lnTo>
                <a:cubicBezTo>
                  <a:pt x="77152" y="901258"/>
                  <a:pt x="199872" y="716508"/>
                  <a:pt x="374769" y="637591"/>
                </a:cubicBezTo>
                <a:lnTo>
                  <a:pt x="424411" y="621152"/>
                </a:lnTo>
                <a:lnTo>
                  <a:pt x="442423" y="559251"/>
                </a:lnTo>
                <a:cubicBezTo>
                  <a:pt x="516398" y="372671"/>
                  <a:pt x="689579" y="241753"/>
                  <a:pt x="891423" y="241753"/>
                </a:cubicBezTo>
                <a:cubicBezTo>
                  <a:pt x="958704" y="241753"/>
                  <a:pt x="1022801" y="256299"/>
                  <a:pt x="1081100" y="282605"/>
                </a:cubicBezTo>
                <a:lnTo>
                  <a:pt x="1146842" y="320672"/>
                </a:lnTo>
                <a:lnTo>
                  <a:pt x="1163813" y="305623"/>
                </a:lnTo>
                <a:cubicBezTo>
                  <a:pt x="1257837" y="237350"/>
                  <a:pt x="1371185" y="197485"/>
                  <a:pt x="1493197" y="197485"/>
                </a:cubicBezTo>
                <a:cubicBezTo>
                  <a:pt x="1528784" y="197485"/>
                  <a:pt x="1563633" y="200876"/>
                  <a:pt x="1597482" y="207375"/>
                </a:cubicBezTo>
                <a:lnTo>
                  <a:pt x="1682930" y="232182"/>
                </a:lnTo>
                <a:lnTo>
                  <a:pt x="1684450" y="229195"/>
                </a:lnTo>
                <a:cubicBezTo>
                  <a:pt x="1772020" y="90915"/>
                  <a:pt x="1920319" y="0"/>
                  <a:pt x="2088522" y="0"/>
                </a:cubicBezTo>
                <a:close/>
              </a:path>
            </a:pathLst>
          </a:custGeom>
          <a:solidFill>
            <a:schemeClr val="bg1">
              <a:alpha val="63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A6E1FD0C-2452-4082-A091-E028BC14B2A1}"/>
              </a:ext>
            </a:extLst>
          </p:cNvPr>
          <p:cNvSpPr/>
          <p:nvPr/>
        </p:nvSpPr>
        <p:spPr>
          <a:xfrm>
            <a:off x="4985192" y="1450599"/>
            <a:ext cx="1621957" cy="787848"/>
          </a:xfrm>
          <a:custGeom>
            <a:avLst/>
            <a:gdLst>
              <a:gd name="connsiteX0" fmla="*/ 2088522 w 3079621"/>
              <a:gd name="connsiteY0" fmla="*/ 0 h 1796529"/>
              <a:gd name="connsiteX1" fmla="*/ 2537522 w 3079621"/>
              <a:gd name="connsiteY1" fmla="*/ 317498 h 1796529"/>
              <a:gd name="connsiteX2" fmla="*/ 2558387 w 3079621"/>
              <a:gd name="connsiteY2" fmla="*/ 389203 h 1796529"/>
              <a:gd name="connsiteX3" fmla="*/ 2655569 w 3079621"/>
              <a:gd name="connsiteY3" fmla="*/ 399654 h 1796529"/>
              <a:gd name="connsiteX4" fmla="*/ 3044656 w 3079621"/>
              <a:gd name="connsiteY4" fmla="*/ 908938 h 1796529"/>
              <a:gd name="connsiteX5" fmla="*/ 3006362 w 3079621"/>
              <a:gd name="connsiteY5" fmla="*/ 1111285 h 1796529"/>
              <a:gd name="connsiteX6" fmla="*/ 2998989 w 3079621"/>
              <a:gd name="connsiteY6" fmla="*/ 1125776 h 1796529"/>
              <a:gd name="connsiteX7" fmla="*/ 3007243 w 3079621"/>
              <a:gd name="connsiteY7" fmla="*/ 1135779 h 1796529"/>
              <a:gd name="connsiteX8" fmla="*/ 3079621 w 3079621"/>
              <a:gd name="connsiteY8" fmla="*/ 1372729 h 1796529"/>
              <a:gd name="connsiteX9" fmla="*/ 2655821 w 3079621"/>
              <a:gd name="connsiteY9" fmla="*/ 1796529 h 1796529"/>
              <a:gd name="connsiteX10" fmla="*/ 423800 w 3079621"/>
              <a:gd name="connsiteY10" fmla="*/ 1796529 h 1796529"/>
              <a:gd name="connsiteX11" fmla="*/ 0 w 3079621"/>
              <a:gd name="connsiteY11" fmla="*/ 1372729 h 1796529"/>
              <a:gd name="connsiteX12" fmla="*/ 72379 w 3079621"/>
              <a:gd name="connsiteY12" fmla="*/ 1135779 h 1796529"/>
              <a:gd name="connsiteX13" fmla="*/ 78289 w 3079621"/>
              <a:gd name="connsiteY13" fmla="*/ 1128615 h 1796529"/>
              <a:gd name="connsiteX14" fmla="*/ 77152 w 3079621"/>
              <a:gd name="connsiteY14" fmla="*/ 1116584 h 1796529"/>
              <a:gd name="connsiteX15" fmla="*/ 374769 w 3079621"/>
              <a:gd name="connsiteY15" fmla="*/ 637591 h 1796529"/>
              <a:gd name="connsiteX16" fmla="*/ 424411 w 3079621"/>
              <a:gd name="connsiteY16" fmla="*/ 621152 h 1796529"/>
              <a:gd name="connsiteX17" fmla="*/ 442423 w 3079621"/>
              <a:gd name="connsiteY17" fmla="*/ 559251 h 1796529"/>
              <a:gd name="connsiteX18" fmla="*/ 891423 w 3079621"/>
              <a:gd name="connsiteY18" fmla="*/ 241753 h 1796529"/>
              <a:gd name="connsiteX19" fmla="*/ 1081100 w 3079621"/>
              <a:gd name="connsiteY19" fmla="*/ 282605 h 1796529"/>
              <a:gd name="connsiteX20" fmla="*/ 1146842 w 3079621"/>
              <a:gd name="connsiteY20" fmla="*/ 320672 h 1796529"/>
              <a:gd name="connsiteX21" fmla="*/ 1163813 w 3079621"/>
              <a:gd name="connsiteY21" fmla="*/ 305623 h 1796529"/>
              <a:gd name="connsiteX22" fmla="*/ 1493197 w 3079621"/>
              <a:gd name="connsiteY22" fmla="*/ 197485 h 1796529"/>
              <a:gd name="connsiteX23" fmla="*/ 1597482 w 3079621"/>
              <a:gd name="connsiteY23" fmla="*/ 207375 h 1796529"/>
              <a:gd name="connsiteX24" fmla="*/ 1682930 w 3079621"/>
              <a:gd name="connsiteY24" fmla="*/ 232182 h 1796529"/>
              <a:gd name="connsiteX25" fmla="*/ 1684450 w 3079621"/>
              <a:gd name="connsiteY25" fmla="*/ 229195 h 1796529"/>
              <a:gd name="connsiteX26" fmla="*/ 2088522 w 3079621"/>
              <a:gd name="connsiteY26" fmla="*/ 0 h 179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79621" h="1796529">
                <a:moveTo>
                  <a:pt x="2088522" y="0"/>
                </a:moveTo>
                <a:cubicBezTo>
                  <a:pt x="2290366" y="0"/>
                  <a:pt x="2463547" y="130918"/>
                  <a:pt x="2537522" y="317498"/>
                </a:cubicBezTo>
                <a:lnTo>
                  <a:pt x="2558387" y="389203"/>
                </a:lnTo>
                <a:lnTo>
                  <a:pt x="2655569" y="399654"/>
                </a:lnTo>
                <a:cubicBezTo>
                  <a:pt x="2877621" y="448128"/>
                  <a:pt x="3044656" y="657724"/>
                  <a:pt x="3044656" y="908938"/>
                </a:cubicBezTo>
                <a:cubicBezTo>
                  <a:pt x="3044656" y="980714"/>
                  <a:pt x="3031021" y="1049092"/>
                  <a:pt x="3006362" y="1111285"/>
                </a:cubicBezTo>
                <a:lnTo>
                  <a:pt x="2998989" y="1125776"/>
                </a:lnTo>
                <a:lnTo>
                  <a:pt x="3007243" y="1135779"/>
                </a:lnTo>
                <a:cubicBezTo>
                  <a:pt x="3052939" y="1203417"/>
                  <a:pt x="3079621" y="1284957"/>
                  <a:pt x="3079621" y="1372729"/>
                </a:cubicBezTo>
                <a:cubicBezTo>
                  <a:pt x="3079621" y="1606787"/>
                  <a:pt x="2889879" y="1796529"/>
                  <a:pt x="2655821" y="1796529"/>
                </a:cubicBezTo>
                <a:lnTo>
                  <a:pt x="423800" y="1796529"/>
                </a:lnTo>
                <a:cubicBezTo>
                  <a:pt x="189742" y="1796529"/>
                  <a:pt x="0" y="1606787"/>
                  <a:pt x="0" y="1372729"/>
                </a:cubicBezTo>
                <a:cubicBezTo>
                  <a:pt x="0" y="1284957"/>
                  <a:pt x="26682" y="1203417"/>
                  <a:pt x="72379" y="1135779"/>
                </a:cubicBezTo>
                <a:lnTo>
                  <a:pt x="78289" y="1128615"/>
                </a:lnTo>
                <a:lnTo>
                  <a:pt x="77152" y="1116584"/>
                </a:lnTo>
                <a:cubicBezTo>
                  <a:pt x="77152" y="901258"/>
                  <a:pt x="199872" y="716508"/>
                  <a:pt x="374769" y="637591"/>
                </a:cubicBezTo>
                <a:lnTo>
                  <a:pt x="424411" y="621152"/>
                </a:lnTo>
                <a:lnTo>
                  <a:pt x="442423" y="559251"/>
                </a:lnTo>
                <a:cubicBezTo>
                  <a:pt x="516398" y="372671"/>
                  <a:pt x="689579" y="241753"/>
                  <a:pt x="891423" y="241753"/>
                </a:cubicBezTo>
                <a:cubicBezTo>
                  <a:pt x="958704" y="241753"/>
                  <a:pt x="1022801" y="256299"/>
                  <a:pt x="1081100" y="282605"/>
                </a:cubicBezTo>
                <a:lnTo>
                  <a:pt x="1146842" y="320672"/>
                </a:lnTo>
                <a:lnTo>
                  <a:pt x="1163813" y="305623"/>
                </a:lnTo>
                <a:cubicBezTo>
                  <a:pt x="1257837" y="237350"/>
                  <a:pt x="1371185" y="197485"/>
                  <a:pt x="1493197" y="197485"/>
                </a:cubicBezTo>
                <a:cubicBezTo>
                  <a:pt x="1528784" y="197485"/>
                  <a:pt x="1563633" y="200876"/>
                  <a:pt x="1597482" y="207375"/>
                </a:cubicBezTo>
                <a:lnTo>
                  <a:pt x="1682930" y="232182"/>
                </a:lnTo>
                <a:lnTo>
                  <a:pt x="1684450" y="229195"/>
                </a:lnTo>
                <a:cubicBezTo>
                  <a:pt x="1772020" y="90915"/>
                  <a:pt x="1920319" y="0"/>
                  <a:pt x="2088522" y="0"/>
                </a:cubicBezTo>
                <a:close/>
              </a:path>
            </a:pathLst>
          </a:custGeom>
          <a:solidFill>
            <a:schemeClr val="bg1">
              <a:alpha val="63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CF6A3A-3202-4E0E-8717-A23E67000939}"/>
              </a:ext>
            </a:extLst>
          </p:cNvPr>
          <p:cNvSpPr/>
          <p:nvPr/>
        </p:nvSpPr>
        <p:spPr>
          <a:xfrm>
            <a:off x="0" y="2799471"/>
            <a:ext cx="12192000" cy="40585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D81E17-4A55-4E0B-AE3C-D07110858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47"/>
          <a:stretch>
            <a:fillRect/>
          </a:stretch>
        </p:blipFill>
        <p:spPr>
          <a:xfrm>
            <a:off x="-24067" y="3409087"/>
            <a:ext cx="12192000" cy="3448914"/>
          </a:xfrm>
          <a:custGeom>
            <a:avLst/>
            <a:gdLst>
              <a:gd name="connsiteX0" fmla="*/ 0 w 12192000"/>
              <a:gd name="connsiteY0" fmla="*/ 0 h 4058531"/>
              <a:gd name="connsiteX1" fmla="*/ 12192000 w 12192000"/>
              <a:gd name="connsiteY1" fmla="*/ 0 h 4058531"/>
              <a:gd name="connsiteX2" fmla="*/ 12192000 w 12192000"/>
              <a:gd name="connsiteY2" fmla="*/ 4058531 h 4058531"/>
              <a:gd name="connsiteX3" fmla="*/ 0 w 12192000"/>
              <a:gd name="connsiteY3" fmla="*/ 4058531 h 405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058531">
                <a:moveTo>
                  <a:pt x="0" y="0"/>
                </a:moveTo>
                <a:lnTo>
                  <a:pt x="12192000" y="0"/>
                </a:lnTo>
                <a:lnTo>
                  <a:pt x="12192000" y="4058531"/>
                </a:lnTo>
                <a:lnTo>
                  <a:pt x="0" y="4058531"/>
                </a:lnTo>
                <a:close/>
              </a:path>
            </a:pathLst>
          </a:cu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A28CFB8-1A11-4D85-BE85-1B6EA9EE7AAC}"/>
              </a:ext>
            </a:extLst>
          </p:cNvPr>
          <p:cNvGrpSpPr/>
          <p:nvPr/>
        </p:nvGrpSpPr>
        <p:grpSpPr>
          <a:xfrm>
            <a:off x="-3311339" y="1190868"/>
            <a:ext cx="3212453" cy="2473410"/>
            <a:chOff x="6509063" y="2168041"/>
            <a:chExt cx="3923459" cy="3020845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EE9404F-8BC2-4924-A543-B8E59C6A6463}"/>
                </a:ext>
              </a:extLst>
            </p:cNvPr>
            <p:cNvSpPr/>
            <p:nvPr/>
          </p:nvSpPr>
          <p:spPr>
            <a:xfrm>
              <a:off x="6509063" y="4799707"/>
              <a:ext cx="2423333" cy="389179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rgbClr val="5B9CCE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apezoid 25">
              <a:extLst>
                <a:ext uri="{FF2B5EF4-FFF2-40B4-BE49-F238E27FC236}">
                  <a16:creationId xmlns:a16="http://schemas.microsoft.com/office/drawing/2014/main" id="{F101FB86-A289-44B6-BEC3-8A35E895800C}"/>
                </a:ext>
              </a:extLst>
            </p:cNvPr>
            <p:cNvSpPr/>
            <p:nvPr/>
          </p:nvSpPr>
          <p:spPr>
            <a:xfrm flipV="1">
              <a:off x="7352439" y="4533865"/>
              <a:ext cx="3080083" cy="589740"/>
            </a:xfrm>
            <a:prstGeom prst="trapezoid">
              <a:avLst>
                <a:gd name="adj" fmla="val 75408"/>
              </a:avLst>
            </a:prstGeom>
            <a:solidFill>
              <a:srgbClr val="F6E9C6"/>
            </a:solidFill>
            <a:ln>
              <a:noFill/>
            </a:ln>
            <a:effectLst>
              <a:innerShdw blurRad="2921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ight Triangle 26">
              <a:extLst>
                <a:ext uri="{FF2B5EF4-FFF2-40B4-BE49-F238E27FC236}">
                  <a16:creationId xmlns:a16="http://schemas.microsoft.com/office/drawing/2014/main" id="{9F52121C-3EC9-4A7C-B444-731120A1AFD4}"/>
                </a:ext>
              </a:extLst>
            </p:cNvPr>
            <p:cNvSpPr/>
            <p:nvPr/>
          </p:nvSpPr>
          <p:spPr>
            <a:xfrm>
              <a:off x="8903368" y="2502568"/>
              <a:ext cx="818148" cy="203129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676EDE5-4482-4239-A437-07BF7FFE70CD}"/>
                </a:ext>
              </a:extLst>
            </p:cNvPr>
            <p:cNvSpPr/>
            <p:nvPr/>
          </p:nvSpPr>
          <p:spPr>
            <a:xfrm>
              <a:off x="8878244" y="2186388"/>
              <a:ext cx="27432" cy="2377440"/>
            </a:xfrm>
            <a:prstGeom prst="rect">
              <a:avLst/>
            </a:prstGeom>
            <a:solidFill>
              <a:srgbClr val="F6E9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Triangle 16">
              <a:extLst>
                <a:ext uri="{FF2B5EF4-FFF2-40B4-BE49-F238E27FC236}">
                  <a16:creationId xmlns:a16="http://schemas.microsoft.com/office/drawing/2014/main" id="{4AB1E4A6-42BB-42B9-B0B2-552A2E1FD10B}"/>
                </a:ext>
              </a:extLst>
            </p:cNvPr>
            <p:cNvSpPr/>
            <p:nvPr/>
          </p:nvSpPr>
          <p:spPr>
            <a:xfrm flipH="1">
              <a:off x="8054525" y="2502568"/>
              <a:ext cx="821312" cy="1555962"/>
            </a:xfrm>
            <a:custGeom>
              <a:avLst/>
              <a:gdLst>
                <a:gd name="connsiteX0" fmla="*/ 0 w 818148"/>
                <a:gd name="connsiteY0" fmla="*/ 1555962 h 1555962"/>
                <a:gd name="connsiteX1" fmla="*/ 0 w 818148"/>
                <a:gd name="connsiteY1" fmla="*/ 0 h 1555962"/>
                <a:gd name="connsiteX2" fmla="*/ 818148 w 818148"/>
                <a:gd name="connsiteY2" fmla="*/ 1555962 h 1555962"/>
                <a:gd name="connsiteX3" fmla="*/ 0 w 818148"/>
                <a:gd name="connsiteY3" fmla="*/ 1555962 h 1555962"/>
                <a:gd name="connsiteX0" fmla="*/ 0 w 820108"/>
                <a:gd name="connsiteY0" fmla="*/ 1555962 h 1555962"/>
                <a:gd name="connsiteX1" fmla="*/ 0 w 820108"/>
                <a:gd name="connsiteY1" fmla="*/ 0 h 1555962"/>
                <a:gd name="connsiteX2" fmla="*/ 818148 w 820108"/>
                <a:gd name="connsiteY2" fmla="*/ 1555962 h 1555962"/>
                <a:gd name="connsiteX3" fmla="*/ 0 w 820108"/>
                <a:gd name="connsiteY3" fmla="*/ 1555962 h 1555962"/>
                <a:gd name="connsiteX0" fmla="*/ 0 w 821312"/>
                <a:gd name="connsiteY0" fmla="*/ 1555962 h 1555962"/>
                <a:gd name="connsiteX1" fmla="*/ 0 w 821312"/>
                <a:gd name="connsiteY1" fmla="*/ 0 h 1555962"/>
                <a:gd name="connsiteX2" fmla="*/ 818148 w 821312"/>
                <a:gd name="connsiteY2" fmla="*/ 1555962 h 1555962"/>
                <a:gd name="connsiteX3" fmla="*/ 0 w 821312"/>
                <a:gd name="connsiteY3" fmla="*/ 1555962 h 155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312" h="1555962">
                  <a:moveTo>
                    <a:pt x="0" y="1555962"/>
                  </a:moveTo>
                  <a:lnTo>
                    <a:pt x="0" y="0"/>
                  </a:lnTo>
                  <a:cubicBezTo>
                    <a:pt x="513348" y="422402"/>
                    <a:pt x="858253" y="916992"/>
                    <a:pt x="818148" y="1555962"/>
                  </a:cubicBezTo>
                  <a:lnTo>
                    <a:pt x="0" y="15559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Wave 29">
              <a:extLst>
                <a:ext uri="{FF2B5EF4-FFF2-40B4-BE49-F238E27FC236}">
                  <a16:creationId xmlns:a16="http://schemas.microsoft.com/office/drawing/2014/main" id="{650E1E1A-44F6-4A88-BF62-87D76AC31C41}"/>
                </a:ext>
              </a:extLst>
            </p:cNvPr>
            <p:cNvSpPr/>
            <p:nvPr/>
          </p:nvSpPr>
          <p:spPr>
            <a:xfrm>
              <a:off x="8565037" y="2168041"/>
              <a:ext cx="326923" cy="203200"/>
            </a:xfrm>
            <a:prstGeom prst="wave">
              <a:avLst/>
            </a:prstGeom>
            <a:solidFill>
              <a:srgbClr val="F6E9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FEA1948-A2C7-4B12-BBA5-DD5D8ABFD585}"/>
              </a:ext>
            </a:extLst>
          </p:cNvPr>
          <p:cNvGrpSpPr/>
          <p:nvPr/>
        </p:nvGrpSpPr>
        <p:grpSpPr>
          <a:xfrm flipH="1">
            <a:off x="12648539" y="1928924"/>
            <a:ext cx="2454688" cy="1889973"/>
            <a:chOff x="6509063" y="2168041"/>
            <a:chExt cx="3923459" cy="3020845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0E6CE91-BCA0-41C3-9F4A-92294DC6117D}"/>
                </a:ext>
              </a:extLst>
            </p:cNvPr>
            <p:cNvSpPr/>
            <p:nvPr/>
          </p:nvSpPr>
          <p:spPr>
            <a:xfrm>
              <a:off x="6509063" y="4799707"/>
              <a:ext cx="2423333" cy="389179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rgbClr val="5B9CCE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rapezoid 41">
              <a:extLst>
                <a:ext uri="{FF2B5EF4-FFF2-40B4-BE49-F238E27FC236}">
                  <a16:creationId xmlns:a16="http://schemas.microsoft.com/office/drawing/2014/main" id="{57E17712-CB7F-4715-8356-4F3D8E2BE8B0}"/>
                </a:ext>
              </a:extLst>
            </p:cNvPr>
            <p:cNvSpPr/>
            <p:nvPr/>
          </p:nvSpPr>
          <p:spPr>
            <a:xfrm flipV="1">
              <a:off x="7352439" y="4533865"/>
              <a:ext cx="3080083" cy="589740"/>
            </a:xfrm>
            <a:prstGeom prst="trapezoid">
              <a:avLst>
                <a:gd name="adj" fmla="val 75408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innerShdw blurRad="2921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ight Triangle 42">
              <a:extLst>
                <a:ext uri="{FF2B5EF4-FFF2-40B4-BE49-F238E27FC236}">
                  <a16:creationId xmlns:a16="http://schemas.microsoft.com/office/drawing/2014/main" id="{FF22BF1A-F60E-4087-9822-0285FF00CF4F}"/>
                </a:ext>
              </a:extLst>
            </p:cNvPr>
            <p:cNvSpPr/>
            <p:nvPr/>
          </p:nvSpPr>
          <p:spPr>
            <a:xfrm>
              <a:off x="8903368" y="2502568"/>
              <a:ext cx="818148" cy="203129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5D71540-FA4C-487A-B90C-2C954AC886EA}"/>
                </a:ext>
              </a:extLst>
            </p:cNvPr>
            <p:cNvSpPr/>
            <p:nvPr/>
          </p:nvSpPr>
          <p:spPr>
            <a:xfrm>
              <a:off x="8878244" y="2186388"/>
              <a:ext cx="27432" cy="237744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ight Triangle 16">
              <a:extLst>
                <a:ext uri="{FF2B5EF4-FFF2-40B4-BE49-F238E27FC236}">
                  <a16:creationId xmlns:a16="http://schemas.microsoft.com/office/drawing/2014/main" id="{A976CBE8-EE82-442B-89B6-624B36364E08}"/>
                </a:ext>
              </a:extLst>
            </p:cNvPr>
            <p:cNvSpPr/>
            <p:nvPr/>
          </p:nvSpPr>
          <p:spPr>
            <a:xfrm flipH="1">
              <a:off x="8054525" y="2502568"/>
              <a:ext cx="821312" cy="1555962"/>
            </a:xfrm>
            <a:custGeom>
              <a:avLst/>
              <a:gdLst>
                <a:gd name="connsiteX0" fmla="*/ 0 w 818148"/>
                <a:gd name="connsiteY0" fmla="*/ 1555962 h 1555962"/>
                <a:gd name="connsiteX1" fmla="*/ 0 w 818148"/>
                <a:gd name="connsiteY1" fmla="*/ 0 h 1555962"/>
                <a:gd name="connsiteX2" fmla="*/ 818148 w 818148"/>
                <a:gd name="connsiteY2" fmla="*/ 1555962 h 1555962"/>
                <a:gd name="connsiteX3" fmla="*/ 0 w 818148"/>
                <a:gd name="connsiteY3" fmla="*/ 1555962 h 1555962"/>
                <a:gd name="connsiteX0" fmla="*/ 0 w 820108"/>
                <a:gd name="connsiteY0" fmla="*/ 1555962 h 1555962"/>
                <a:gd name="connsiteX1" fmla="*/ 0 w 820108"/>
                <a:gd name="connsiteY1" fmla="*/ 0 h 1555962"/>
                <a:gd name="connsiteX2" fmla="*/ 818148 w 820108"/>
                <a:gd name="connsiteY2" fmla="*/ 1555962 h 1555962"/>
                <a:gd name="connsiteX3" fmla="*/ 0 w 820108"/>
                <a:gd name="connsiteY3" fmla="*/ 1555962 h 1555962"/>
                <a:gd name="connsiteX0" fmla="*/ 0 w 821312"/>
                <a:gd name="connsiteY0" fmla="*/ 1555962 h 1555962"/>
                <a:gd name="connsiteX1" fmla="*/ 0 w 821312"/>
                <a:gd name="connsiteY1" fmla="*/ 0 h 1555962"/>
                <a:gd name="connsiteX2" fmla="*/ 818148 w 821312"/>
                <a:gd name="connsiteY2" fmla="*/ 1555962 h 1555962"/>
                <a:gd name="connsiteX3" fmla="*/ 0 w 821312"/>
                <a:gd name="connsiteY3" fmla="*/ 1555962 h 155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312" h="1555962">
                  <a:moveTo>
                    <a:pt x="0" y="1555962"/>
                  </a:moveTo>
                  <a:lnTo>
                    <a:pt x="0" y="0"/>
                  </a:lnTo>
                  <a:cubicBezTo>
                    <a:pt x="513348" y="422402"/>
                    <a:pt x="858253" y="916992"/>
                    <a:pt x="818148" y="1555962"/>
                  </a:cubicBezTo>
                  <a:lnTo>
                    <a:pt x="0" y="15559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Wave 45">
              <a:extLst>
                <a:ext uri="{FF2B5EF4-FFF2-40B4-BE49-F238E27FC236}">
                  <a16:creationId xmlns:a16="http://schemas.microsoft.com/office/drawing/2014/main" id="{F1E04775-CE9D-41F1-A83B-F6DF308361B4}"/>
                </a:ext>
              </a:extLst>
            </p:cNvPr>
            <p:cNvSpPr/>
            <p:nvPr/>
          </p:nvSpPr>
          <p:spPr>
            <a:xfrm>
              <a:off x="8565037" y="2168041"/>
              <a:ext cx="326923" cy="203200"/>
            </a:xfrm>
            <a:prstGeom prst="wav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DE7F97B-7948-475E-8EA2-115E9A814272}"/>
              </a:ext>
            </a:extLst>
          </p:cNvPr>
          <p:cNvGrpSpPr/>
          <p:nvPr/>
        </p:nvGrpSpPr>
        <p:grpSpPr>
          <a:xfrm flipH="1">
            <a:off x="12824910" y="3346414"/>
            <a:ext cx="3403780" cy="2620721"/>
            <a:chOff x="6509063" y="2168041"/>
            <a:chExt cx="3923459" cy="3020845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3B34C2E-BA97-44CA-AC93-560EFC12877B}"/>
                </a:ext>
              </a:extLst>
            </p:cNvPr>
            <p:cNvSpPr/>
            <p:nvPr/>
          </p:nvSpPr>
          <p:spPr>
            <a:xfrm>
              <a:off x="6509063" y="4799707"/>
              <a:ext cx="2423333" cy="389179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rgbClr val="5B9CCE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rapezoid 33">
              <a:extLst>
                <a:ext uri="{FF2B5EF4-FFF2-40B4-BE49-F238E27FC236}">
                  <a16:creationId xmlns:a16="http://schemas.microsoft.com/office/drawing/2014/main" id="{21C95FF6-602B-4EFA-A434-85A1FCE2CA8E}"/>
                </a:ext>
              </a:extLst>
            </p:cNvPr>
            <p:cNvSpPr/>
            <p:nvPr/>
          </p:nvSpPr>
          <p:spPr>
            <a:xfrm flipV="1">
              <a:off x="7352439" y="4533865"/>
              <a:ext cx="3080083" cy="589740"/>
            </a:xfrm>
            <a:prstGeom prst="trapezoid">
              <a:avLst>
                <a:gd name="adj" fmla="val 75408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innerShdw blurRad="2921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ight Triangle 34">
              <a:extLst>
                <a:ext uri="{FF2B5EF4-FFF2-40B4-BE49-F238E27FC236}">
                  <a16:creationId xmlns:a16="http://schemas.microsoft.com/office/drawing/2014/main" id="{C479F5F7-48C1-4DCA-91BB-7210F57BC636}"/>
                </a:ext>
              </a:extLst>
            </p:cNvPr>
            <p:cNvSpPr/>
            <p:nvPr/>
          </p:nvSpPr>
          <p:spPr>
            <a:xfrm>
              <a:off x="8903368" y="2502568"/>
              <a:ext cx="818148" cy="203129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21C088A-AF6A-472B-A9B6-EBC22AC8E47F}"/>
                </a:ext>
              </a:extLst>
            </p:cNvPr>
            <p:cNvSpPr/>
            <p:nvPr/>
          </p:nvSpPr>
          <p:spPr>
            <a:xfrm>
              <a:off x="8878244" y="2186388"/>
              <a:ext cx="27432" cy="23774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Triangle 16">
              <a:extLst>
                <a:ext uri="{FF2B5EF4-FFF2-40B4-BE49-F238E27FC236}">
                  <a16:creationId xmlns:a16="http://schemas.microsoft.com/office/drawing/2014/main" id="{343CC693-E007-4306-892A-8B844305C738}"/>
                </a:ext>
              </a:extLst>
            </p:cNvPr>
            <p:cNvSpPr/>
            <p:nvPr/>
          </p:nvSpPr>
          <p:spPr>
            <a:xfrm flipH="1">
              <a:off x="8054525" y="2502568"/>
              <a:ext cx="821312" cy="1555962"/>
            </a:xfrm>
            <a:custGeom>
              <a:avLst/>
              <a:gdLst>
                <a:gd name="connsiteX0" fmla="*/ 0 w 818148"/>
                <a:gd name="connsiteY0" fmla="*/ 1555962 h 1555962"/>
                <a:gd name="connsiteX1" fmla="*/ 0 w 818148"/>
                <a:gd name="connsiteY1" fmla="*/ 0 h 1555962"/>
                <a:gd name="connsiteX2" fmla="*/ 818148 w 818148"/>
                <a:gd name="connsiteY2" fmla="*/ 1555962 h 1555962"/>
                <a:gd name="connsiteX3" fmla="*/ 0 w 818148"/>
                <a:gd name="connsiteY3" fmla="*/ 1555962 h 1555962"/>
                <a:gd name="connsiteX0" fmla="*/ 0 w 820108"/>
                <a:gd name="connsiteY0" fmla="*/ 1555962 h 1555962"/>
                <a:gd name="connsiteX1" fmla="*/ 0 w 820108"/>
                <a:gd name="connsiteY1" fmla="*/ 0 h 1555962"/>
                <a:gd name="connsiteX2" fmla="*/ 818148 w 820108"/>
                <a:gd name="connsiteY2" fmla="*/ 1555962 h 1555962"/>
                <a:gd name="connsiteX3" fmla="*/ 0 w 820108"/>
                <a:gd name="connsiteY3" fmla="*/ 1555962 h 1555962"/>
                <a:gd name="connsiteX0" fmla="*/ 0 w 821312"/>
                <a:gd name="connsiteY0" fmla="*/ 1555962 h 1555962"/>
                <a:gd name="connsiteX1" fmla="*/ 0 w 821312"/>
                <a:gd name="connsiteY1" fmla="*/ 0 h 1555962"/>
                <a:gd name="connsiteX2" fmla="*/ 818148 w 821312"/>
                <a:gd name="connsiteY2" fmla="*/ 1555962 h 1555962"/>
                <a:gd name="connsiteX3" fmla="*/ 0 w 821312"/>
                <a:gd name="connsiteY3" fmla="*/ 1555962 h 155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312" h="1555962">
                  <a:moveTo>
                    <a:pt x="0" y="1555962"/>
                  </a:moveTo>
                  <a:lnTo>
                    <a:pt x="0" y="0"/>
                  </a:lnTo>
                  <a:cubicBezTo>
                    <a:pt x="513348" y="422402"/>
                    <a:pt x="858253" y="916992"/>
                    <a:pt x="818148" y="1555962"/>
                  </a:cubicBezTo>
                  <a:lnTo>
                    <a:pt x="0" y="15559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Wave 37">
              <a:extLst>
                <a:ext uri="{FF2B5EF4-FFF2-40B4-BE49-F238E27FC236}">
                  <a16:creationId xmlns:a16="http://schemas.microsoft.com/office/drawing/2014/main" id="{5FAEDD02-0E82-4176-A689-382DD1655886}"/>
                </a:ext>
              </a:extLst>
            </p:cNvPr>
            <p:cNvSpPr/>
            <p:nvPr/>
          </p:nvSpPr>
          <p:spPr>
            <a:xfrm>
              <a:off x="8565037" y="2168041"/>
              <a:ext cx="326923" cy="203200"/>
            </a:xfrm>
            <a:prstGeom prst="wav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541B2CE4-3A02-4500-9C76-D773F411CCCB}"/>
              </a:ext>
            </a:extLst>
          </p:cNvPr>
          <p:cNvSpPr txBox="1"/>
          <p:nvPr/>
        </p:nvSpPr>
        <p:spPr>
          <a:xfrm>
            <a:off x="4610566" y="458385"/>
            <a:ext cx="1746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>
                <a:solidFill>
                  <a:schemeClr val="bg2">
                    <a:lumMod val="10000"/>
                  </a:schemeClr>
                </a:solidFill>
                <a:latin typeface="AL-Mohanad Thick" panose="02060803050605020204" pitchFamily="18" charset="-78"/>
                <a:cs typeface="AL-Mohanad Thick" panose="02060803050605020204" pitchFamily="18" charset="-78"/>
              </a:rPr>
              <a:t>السؤال الأول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L-Mohanad Thick" panose="02060803050605020204" pitchFamily="18" charset="-78"/>
                <a:cs typeface="AL-Mohanad Thick" panose="02060803050605020204" pitchFamily="18" charset="-78"/>
              </a:rPr>
              <a:t>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EFB22E9-B7A0-439E-890A-4AF32F02837C}"/>
              </a:ext>
            </a:extLst>
          </p:cNvPr>
          <p:cNvSpPr txBox="1"/>
          <p:nvPr/>
        </p:nvSpPr>
        <p:spPr>
          <a:xfrm>
            <a:off x="241012" y="992560"/>
            <a:ext cx="254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dirty="0">
                <a:solidFill>
                  <a:srgbClr val="A39A83"/>
                </a:solidFill>
                <a:latin typeface="AL-Mohanad Thick" panose="02060803050605020204" pitchFamily="18" charset="-78"/>
                <a:cs typeface="AL-Mohanad Thick" panose="02060803050605020204" pitchFamily="18" charset="-78"/>
              </a:rPr>
              <a:t>السؤال الثاني</a:t>
            </a:r>
            <a:endParaRPr lang="en-US" sz="2800" dirty="0">
              <a:solidFill>
                <a:srgbClr val="A39A83"/>
              </a:solidFill>
              <a:latin typeface="AL-Mohanad Thick" panose="02060803050605020204" pitchFamily="18" charset="-78"/>
              <a:cs typeface="AL-Mohanad Thick" panose="02060803050605020204" pitchFamily="18" charset="-78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4140710-CF0C-4C9F-9061-B7BBE9DF76FA}"/>
              </a:ext>
            </a:extLst>
          </p:cNvPr>
          <p:cNvGrpSpPr/>
          <p:nvPr/>
        </p:nvGrpSpPr>
        <p:grpSpPr>
          <a:xfrm>
            <a:off x="-4155350" y="3601311"/>
            <a:ext cx="3923459" cy="3020845"/>
            <a:chOff x="6509063" y="2168041"/>
            <a:chExt cx="3923459" cy="3020845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93C1026-CCB7-4EC3-A8A6-6BA4BB1D4BA6}"/>
                </a:ext>
              </a:extLst>
            </p:cNvPr>
            <p:cNvSpPr/>
            <p:nvPr/>
          </p:nvSpPr>
          <p:spPr>
            <a:xfrm>
              <a:off x="6509063" y="4799707"/>
              <a:ext cx="2423333" cy="389179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rgbClr val="5B9CCE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apezoid 14">
              <a:extLst>
                <a:ext uri="{FF2B5EF4-FFF2-40B4-BE49-F238E27FC236}">
                  <a16:creationId xmlns:a16="http://schemas.microsoft.com/office/drawing/2014/main" id="{A4C2E9FA-D73B-4CE2-B948-F4890D7E184B}"/>
                </a:ext>
              </a:extLst>
            </p:cNvPr>
            <p:cNvSpPr/>
            <p:nvPr/>
          </p:nvSpPr>
          <p:spPr>
            <a:xfrm flipV="1">
              <a:off x="7352439" y="4533865"/>
              <a:ext cx="3080083" cy="589740"/>
            </a:xfrm>
            <a:prstGeom prst="trapezoid">
              <a:avLst>
                <a:gd name="adj" fmla="val 75408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innerShdw blurRad="2921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5065B7E8-BE5F-4C11-9C3C-9589A913255A}"/>
                </a:ext>
              </a:extLst>
            </p:cNvPr>
            <p:cNvSpPr/>
            <p:nvPr/>
          </p:nvSpPr>
          <p:spPr>
            <a:xfrm>
              <a:off x="8903368" y="2502568"/>
              <a:ext cx="818148" cy="203129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58DEFF2-B34D-40F5-BC03-F4E58F07B159}"/>
                </a:ext>
              </a:extLst>
            </p:cNvPr>
            <p:cNvSpPr/>
            <p:nvPr/>
          </p:nvSpPr>
          <p:spPr>
            <a:xfrm>
              <a:off x="8878244" y="2186388"/>
              <a:ext cx="27432" cy="23774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5ECA3C6D-A72A-423B-84F3-1E3801D8EF12}"/>
                </a:ext>
              </a:extLst>
            </p:cNvPr>
            <p:cNvSpPr/>
            <p:nvPr/>
          </p:nvSpPr>
          <p:spPr>
            <a:xfrm flipH="1">
              <a:off x="8054525" y="2502568"/>
              <a:ext cx="821312" cy="1555962"/>
            </a:xfrm>
            <a:custGeom>
              <a:avLst/>
              <a:gdLst>
                <a:gd name="connsiteX0" fmla="*/ 0 w 818148"/>
                <a:gd name="connsiteY0" fmla="*/ 1555962 h 1555962"/>
                <a:gd name="connsiteX1" fmla="*/ 0 w 818148"/>
                <a:gd name="connsiteY1" fmla="*/ 0 h 1555962"/>
                <a:gd name="connsiteX2" fmla="*/ 818148 w 818148"/>
                <a:gd name="connsiteY2" fmla="*/ 1555962 h 1555962"/>
                <a:gd name="connsiteX3" fmla="*/ 0 w 818148"/>
                <a:gd name="connsiteY3" fmla="*/ 1555962 h 1555962"/>
                <a:gd name="connsiteX0" fmla="*/ 0 w 820108"/>
                <a:gd name="connsiteY0" fmla="*/ 1555962 h 1555962"/>
                <a:gd name="connsiteX1" fmla="*/ 0 w 820108"/>
                <a:gd name="connsiteY1" fmla="*/ 0 h 1555962"/>
                <a:gd name="connsiteX2" fmla="*/ 818148 w 820108"/>
                <a:gd name="connsiteY2" fmla="*/ 1555962 h 1555962"/>
                <a:gd name="connsiteX3" fmla="*/ 0 w 820108"/>
                <a:gd name="connsiteY3" fmla="*/ 1555962 h 1555962"/>
                <a:gd name="connsiteX0" fmla="*/ 0 w 821312"/>
                <a:gd name="connsiteY0" fmla="*/ 1555962 h 1555962"/>
                <a:gd name="connsiteX1" fmla="*/ 0 w 821312"/>
                <a:gd name="connsiteY1" fmla="*/ 0 h 1555962"/>
                <a:gd name="connsiteX2" fmla="*/ 818148 w 821312"/>
                <a:gd name="connsiteY2" fmla="*/ 1555962 h 1555962"/>
                <a:gd name="connsiteX3" fmla="*/ 0 w 821312"/>
                <a:gd name="connsiteY3" fmla="*/ 1555962 h 155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312" h="1555962">
                  <a:moveTo>
                    <a:pt x="0" y="1555962"/>
                  </a:moveTo>
                  <a:lnTo>
                    <a:pt x="0" y="0"/>
                  </a:lnTo>
                  <a:cubicBezTo>
                    <a:pt x="513348" y="422402"/>
                    <a:pt x="858253" y="916992"/>
                    <a:pt x="818148" y="1555962"/>
                  </a:cubicBezTo>
                  <a:lnTo>
                    <a:pt x="0" y="15559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Wave 18">
              <a:extLst>
                <a:ext uri="{FF2B5EF4-FFF2-40B4-BE49-F238E27FC236}">
                  <a16:creationId xmlns:a16="http://schemas.microsoft.com/office/drawing/2014/main" id="{1F96F8EB-BB01-4732-A16C-5F9AAC46AB7F}"/>
                </a:ext>
              </a:extLst>
            </p:cNvPr>
            <p:cNvSpPr/>
            <p:nvPr/>
          </p:nvSpPr>
          <p:spPr>
            <a:xfrm>
              <a:off x="8565037" y="2168041"/>
              <a:ext cx="326923" cy="203200"/>
            </a:xfrm>
            <a:prstGeom prst="wav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25D3150-E480-47BA-B9F3-50F79089F5FC}"/>
              </a:ext>
            </a:extLst>
          </p:cNvPr>
          <p:cNvGrpSpPr/>
          <p:nvPr/>
        </p:nvGrpSpPr>
        <p:grpSpPr>
          <a:xfrm>
            <a:off x="6743844" y="1300090"/>
            <a:ext cx="2586463" cy="523220"/>
            <a:chOff x="5596094" y="334444"/>
            <a:chExt cx="2586463" cy="52322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DB89057-118B-4ADD-AC49-E00F28694DFB}"/>
                </a:ext>
              </a:extLst>
            </p:cNvPr>
            <p:cNvSpPr txBox="1"/>
            <p:nvPr/>
          </p:nvSpPr>
          <p:spPr>
            <a:xfrm>
              <a:off x="5596094" y="385011"/>
              <a:ext cx="19678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rgbClr val="FF00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0AFB10D-BCD9-4D63-A4D7-F04C45AD9F7F}"/>
                </a:ext>
              </a:extLst>
            </p:cNvPr>
            <p:cNvSpPr txBox="1"/>
            <p:nvPr/>
          </p:nvSpPr>
          <p:spPr>
            <a:xfrm>
              <a:off x="5637319" y="334444"/>
              <a:ext cx="2545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2800" dirty="0">
                  <a:solidFill>
                    <a:schemeClr val="accent4">
                      <a:lumMod val="75000"/>
                    </a:schemeClr>
                  </a:solidFill>
                  <a:latin typeface="AL-Mohanad Thick" panose="02060803050605020204" pitchFamily="18" charset="-78"/>
                  <a:cs typeface="AL-Mohanad Thick" panose="02060803050605020204" pitchFamily="18" charset="-78"/>
                </a:rPr>
                <a:t>السؤال الثالث</a:t>
              </a:r>
              <a:endParaRPr lang="en-US" sz="2800" dirty="0">
                <a:solidFill>
                  <a:schemeClr val="accent4">
                    <a:lumMod val="75000"/>
                  </a:schemeClr>
                </a:solidFill>
                <a:latin typeface="AL-Mohanad Thick" panose="02060803050605020204" pitchFamily="18" charset="-78"/>
                <a:cs typeface="AL-Mohanad Thick" panose="02060803050605020204" pitchFamily="18" charset="-78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23F1BDA-C9BB-412F-B6AC-5A0BC0D1B614}"/>
              </a:ext>
            </a:extLst>
          </p:cNvPr>
          <p:cNvGrpSpPr/>
          <p:nvPr/>
        </p:nvGrpSpPr>
        <p:grpSpPr>
          <a:xfrm>
            <a:off x="9670829" y="319974"/>
            <a:ext cx="2545238" cy="946676"/>
            <a:chOff x="5596094" y="385011"/>
            <a:chExt cx="2545238" cy="946676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0102D10-2CE9-4035-9D59-7EFD28E6EB5F}"/>
                </a:ext>
              </a:extLst>
            </p:cNvPr>
            <p:cNvSpPr txBox="1"/>
            <p:nvPr/>
          </p:nvSpPr>
          <p:spPr>
            <a:xfrm>
              <a:off x="5596094" y="385011"/>
              <a:ext cx="19678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rgbClr val="008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75F22F7-B8C0-4F2E-A360-373E1FC54EB2}"/>
                </a:ext>
              </a:extLst>
            </p:cNvPr>
            <p:cNvSpPr txBox="1"/>
            <p:nvPr/>
          </p:nvSpPr>
          <p:spPr>
            <a:xfrm>
              <a:off x="5596094" y="808467"/>
              <a:ext cx="2545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2800" dirty="0">
                  <a:solidFill>
                    <a:schemeClr val="accent6">
                      <a:lumMod val="75000"/>
                    </a:schemeClr>
                  </a:solidFill>
                  <a:latin typeface="AL-Mohanad Thick" panose="02060803050605020204" pitchFamily="18" charset="-78"/>
                  <a:cs typeface="AL-Mohanad Thick" panose="02060803050605020204" pitchFamily="18" charset="-78"/>
                </a:rPr>
                <a:t>السؤال الرابع</a:t>
              </a:r>
              <a:endParaRPr lang="en-US" sz="2800" dirty="0">
                <a:solidFill>
                  <a:schemeClr val="accent6">
                    <a:lumMod val="75000"/>
                  </a:schemeClr>
                </a:solidFill>
                <a:latin typeface="AL-Mohanad Thick" panose="02060803050605020204" pitchFamily="18" charset="-78"/>
                <a:cs typeface="AL-Mohanad Thick" panose="020608030506050202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341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62005 -0.0090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3" y="-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38893 -0.00556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0" y="-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06 -0.00834 L -0.52318 -0.22176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19" y="-1067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82 -0.02315 L -0.27708 -0.04282 " pathEditMode="relative" rAng="0" ptsTypes="AA">
                                      <p:cBhvr>
                                        <p:cTn id="51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2" y="-995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11</Words>
  <Application>Microsoft Office PowerPoint</Application>
  <PresentationFormat>شاشة عريضة</PresentationFormat>
  <Paragraphs>6</Paragraphs>
  <Slides>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8" baseType="lpstr">
      <vt:lpstr>AL-Mohanad Thick</vt:lpstr>
      <vt:lpstr>Arial</vt:lpstr>
      <vt:lpstr>Calibri</vt:lpstr>
      <vt:lpstr>Calibri Light</vt:lpstr>
      <vt:lpstr>Century Gothic</vt:lpstr>
      <vt:lpstr>Office Theme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Rehman</dc:creator>
  <cp:lastModifiedBy>الجوهرة بنت الدهاسي</cp:lastModifiedBy>
  <cp:revision>14</cp:revision>
  <dcterms:created xsi:type="dcterms:W3CDTF">2020-12-12T16:22:19Z</dcterms:created>
  <dcterms:modified xsi:type="dcterms:W3CDTF">2021-02-02T22:13:17Z</dcterms:modified>
</cp:coreProperties>
</file>