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8380"/>
    <a:srgbClr val="73D2DE"/>
    <a:srgbClr val="FBB13C"/>
    <a:srgbClr val="8F2D56"/>
    <a:srgbClr val="D81159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4" y="5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16194-ADD3-4BF9-BD76-33429F3B5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D85C2-7EBB-4F24-B559-B29C14CA5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2629E-C8E0-4BD9-B6AB-9C563C0E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B2984-066B-46A4-B521-206BF0FE0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E5209-A024-4109-BE0C-BC35E469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73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4454-1E64-48CC-A7AC-1620AAAC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89A6C-C8F5-4BA4-8604-E50C87315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E11C5-D767-4E93-B1E0-9406ED01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C5E03-536F-4AF1-91F4-EB89ECC4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C7DBB-F42C-4A42-8120-6B61F3A0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186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9C1B9-4523-413B-89A7-742E7C5E9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C453E-F004-43C4-8CBB-614058BCE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3182-3B76-4334-9D06-BD2B6FBB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47232-0BF5-44C2-B13C-D4108590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370D2-31CF-4705-A96D-91DB5458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59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E0C28-204C-418E-9341-B3370F0B6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1EF7-0C96-4304-BC9E-BE05B94B9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03F15-A161-4DBE-B0D5-B00D418B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0A33E-3738-494A-B591-DF7EA0E3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B3E22-5725-490E-B3B1-E4AC709D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859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03B8-3337-471D-A7E3-E841BA852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2E9F2-0926-4F96-B712-0BBF1F11C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8DC57-734F-4991-8604-FB3778369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C3BAA-D2C8-4DDE-95F3-77130D2E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85666-C1EE-461D-A596-9945032D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383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CDA3-DB67-4006-A4DC-84FB6298F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01D56-9BE1-4DB0-AABB-66B69F14C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663F1-6D6A-4566-B7D8-8DC6A7091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DBF5C-A1CC-4D3B-963E-47F6E330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477E6-4170-484B-B70E-6FB2A02F1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CADB8-E39C-4A34-BB78-390A1FF4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412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8D65-E367-40EA-AD8B-BC67895C9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F92FB-2F62-4C3F-8A4F-462910501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9AB33-4D80-410F-8FAA-44AFB55F5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2D86C-B265-49D3-A53B-3E9BC450F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EEAD5-F40C-4886-AEE9-F9043FC33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9E80A-1D44-41C6-B855-6F0D6FDCB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F1475-9A5D-44B5-8D68-193B34DE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6563F-4E0E-463D-9D08-2A898F5E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53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017E-58E4-4150-ABAF-E034E563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D8FF-9974-4032-B13B-38E3A6DC6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ACF09-2435-44AA-B804-1A55103C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ED425-5B1F-4CF6-9CD6-F13251929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01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04B13A-2759-441D-89D0-6D0EBF0C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0AB0F-3922-4B2A-98F9-C52B7D1F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B8458-3191-4B41-A9EF-0651CF99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03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A9C7A-C8B7-44A7-B936-9E89F0D0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4A4C-7BEE-45C5-9547-3E29A62EA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49973-3935-4E6A-BDC1-C117938BF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E5497-45E3-4402-858D-05893336B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19A52-3B94-4981-86F3-9617CD6A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38C0F-3D35-475F-AF26-8B03165B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48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5C35-4483-44BA-BF58-60494E7E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F7C9D-49D4-4287-A4F9-C16ADAE96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8EA7C-3152-4E45-97C5-43620407E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F1260-2FCD-4D40-97AE-7C4FA8E9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CF167-EC78-42E6-921C-E0A94510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20DE0-5DF9-4B22-B091-D3202823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355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FCBBB-699F-4BAE-99DA-1AE30734C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B1189-7938-4161-A84B-5B0BC5F02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32B93-B745-4481-ADF3-9DBE47312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2E490-BA09-4420-8945-D73810CCC15F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72956-1D71-4AB4-A8A6-160767CEB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98AB9-1180-4D7C-A8D1-C2AF1E932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13DA4-4ED4-485D-98A9-11B53BE321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333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BCA26C4-8F36-4B96-B4AF-2CED213B982A}"/>
              </a:ext>
            </a:extLst>
          </p:cNvPr>
          <p:cNvSpPr/>
          <p:nvPr/>
        </p:nvSpPr>
        <p:spPr>
          <a:xfrm>
            <a:off x="209862" y="329784"/>
            <a:ext cx="11802530" cy="625839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18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82959-5560-4202-A136-BCA075A490B3}"/>
              </a:ext>
            </a:extLst>
          </p:cNvPr>
          <p:cNvSpPr/>
          <p:nvPr/>
        </p:nvSpPr>
        <p:spPr>
          <a:xfrm>
            <a:off x="11192223" y="619055"/>
            <a:ext cx="66367" cy="5619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57A73D9A-8616-46B4-B4F4-BC23C8721D16}"/>
              </a:ext>
            </a:extLst>
          </p:cNvPr>
          <p:cNvSpPr txBox="1"/>
          <p:nvPr/>
        </p:nvSpPr>
        <p:spPr>
          <a:xfrm>
            <a:off x="2420912" y="5103076"/>
            <a:ext cx="715297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>
                <a:latin typeface="ntaqat" panose="020B0303020203050203" pitchFamily="34" charset="-78"/>
                <a:cs typeface="ntaqat" panose="020B0303020203050203" pitchFamily="34" charset="-78"/>
              </a:rPr>
              <a:t>استراتيجية مربعــــات الإدراك</a:t>
            </a:r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CEC1A30D-EA7D-4ADB-B68C-8A1808C1F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691" y="-626049"/>
            <a:ext cx="3972847" cy="397284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21AF7F9-5F2C-4274-A948-EFEE1AE9E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687" y="1495903"/>
            <a:ext cx="3972847" cy="3972847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5B549804-3499-4EDD-9023-B6B16C507A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503" y="-291854"/>
            <a:ext cx="577121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255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BCA26C4-8F36-4B96-B4AF-2CED213B982A}"/>
              </a:ext>
            </a:extLst>
          </p:cNvPr>
          <p:cNvSpPr/>
          <p:nvPr/>
        </p:nvSpPr>
        <p:spPr>
          <a:xfrm>
            <a:off x="209862" y="329784"/>
            <a:ext cx="11802530" cy="625839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18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82959-5560-4202-A136-BCA075A490B3}"/>
              </a:ext>
            </a:extLst>
          </p:cNvPr>
          <p:cNvSpPr/>
          <p:nvPr/>
        </p:nvSpPr>
        <p:spPr>
          <a:xfrm>
            <a:off x="11192223" y="619055"/>
            <a:ext cx="66367" cy="5619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CEC1A30D-EA7D-4ADB-B68C-8A1808C1F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691" y="-626049"/>
            <a:ext cx="3972847" cy="3972847"/>
          </a:xfrm>
          <a:prstGeom prst="rect">
            <a:avLst/>
          </a:prstGeom>
        </p:spPr>
      </p:pic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2E83007A-8ED1-422D-B453-4A0AE3474081}"/>
              </a:ext>
            </a:extLst>
          </p:cNvPr>
          <p:cNvSpPr/>
          <p:nvPr/>
        </p:nvSpPr>
        <p:spPr>
          <a:xfrm>
            <a:off x="4589483" y="3600793"/>
            <a:ext cx="3534316" cy="2385982"/>
          </a:xfrm>
          <a:prstGeom prst="roundRect">
            <a:avLst>
              <a:gd name="adj" fmla="val 118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01E4ECC3-7E42-429C-AB88-29A49C9BFFD5}"/>
              </a:ext>
            </a:extLst>
          </p:cNvPr>
          <p:cNvGrpSpPr/>
          <p:nvPr/>
        </p:nvGrpSpPr>
        <p:grpSpPr>
          <a:xfrm>
            <a:off x="1353302" y="4849669"/>
            <a:ext cx="3270561" cy="999103"/>
            <a:chOff x="1353302" y="4849669"/>
            <a:chExt cx="3270561" cy="999103"/>
          </a:xfrm>
        </p:grpSpPr>
        <p:sp>
          <p:nvSpPr>
            <p:cNvPr id="23" name="Freeform: Shape 45">
              <a:extLst>
                <a:ext uri="{FF2B5EF4-FFF2-40B4-BE49-F238E27FC236}">
                  <a16:creationId xmlns:a16="http://schemas.microsoft.com/office/drawing/2014/main" id="{C9C91FCF-1966-45C3-8755-ED7AC9AB55F3}"/>
                </a:ext>
              </a:extLst>
            </p:cNvPr>
            <p:cNvSpPr/>
            <p:nvPr/>
          </p:nvSpPr>
          <p:spPr>
            <a:xfrm rot="16200000">
              <a:off x="2489031" y="3713940"/>
              <a:ext cx="999103" cy="3270561"/>
            </a:xfrm>
            <a:custGeom>
              <a:avLst/>
              <a:gdLst>
                <a:gd name="connsiteX0" fmla="*/ 1101558 w 1101558"/>
                <a:gd name="connsiteY0" fmla="*/ 3562405 h 3605948"/>
                <a:gd name="connsiteX1" fmla="*/ 245213 w 1101558"/>
                <a:gd name="connsiteY1" fmla="*/ 3605948 h 3605948"/>
                <a:gd name="connsiteX2" fmla="*/ 379298 w 1101558"/>
                <a:gd name="connsiteY2" fmla="*/ 3289076 h 3605948"/>
                <a:gd name="connsiteX3" fmla="*/ 389770 w 1101558"/>
                <a:gd name="connsiteY3" fmla="*/ 3227978 h 3605948"/>
                <a:gd name="connsiteX4" fmla="*/ 192689 w 1101558"/>
                <a:gd name="connsiteY4" fmla="*/ 3227978 h 3605948"/>
                <a:gd name="connsiteX5" fmla="*/ 0 w 1101558"/>
                <a:gd name="connsiteY5" fmla="*/ 3035289 h 3605948"/>
                <a:gd name="connsiteX6" fmla="*/ 1 w 1101558"/>
                <a:gd name="connsiteY6" fmla="*/ 192689 h 3605948"/>
                <a:gd name="connsiteX7" fmla="*/ 192690 w 1101558"/>
                <a:gd name="connsiteY7" fmla="*/ 0 h 3605948"/>
                <a:gd name="connsiteX8" fmla="*/ 560240 w 1101558"/>
                <a:gd name="connsiteY8" fmla="*/ 0 h 3605948"/>
                <a:gd name="connsiteX9" fmla="*/ 752929 w 1101558"/>
                <a:gd name="connsiteY9" fmla="*/ 192689 h 3605948"/>
                <a:gd name="connsiteX10" fmla="*/ 752928 w 1101558"/>
                <a:gd name="connsiteY10" fmla="*/ 3035289 h 3605948"/>
                <a:gd name="connsiteX11" fmla="*/ 752728 w 1101558"/>
                <a:gd name="connsiteY11" fmla="*/ 3037277 h 3605948"/>
                <a:gd name="connsiteX12" fmla="*/ 755657 w 1101558"/>
                <a:gd name="connsiteY12" fmla="*/ 3052736 h 3605948"/>
                <a:gd name="connsiteX13" fmla="*/ 1101558 w 1101558"/>
                <a:gd name="connsiteY13" fmla="*/ 3562405 h 360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01558" h="3605948">
                  <a:moveTo>
                    <a:pt x="1101558" y="3562405"/>
                  </a:moveTo>
                  <a:lnTo>
                    <a:pt x="245213" y="3605948"/>
                  </a:lnTo>
                  <a:cubicBezTo>
                    <a:pt x="303126" y="3495501"/>
                    <a:pt x="353108" y="3400486"/>
                    <a:pt x="379298" y="3289076"/>
                  </a:cubicBezTo>
                  <a:lnTo>
                    <a:pt x="389770" y="3227978"/>
                  </a:lnTo>
                  <a:lnTo>
                    <a:pt x="192689" y="3227978"/>
                  </a:lnTo>
                  <a:cubicBezTo>
                    <a:pt x="86270" y="3227978"/>
                    <a:pt x="0" y="3141708"/>
                    <a:pt x="0" y="3035289"/>
                  </a:cubicBezTo>
                  <a:lnTo>
                    <a:pt x="1" y="192689"/>
                  </a:lnTo>
                  <a:cubicBezTo>
                    <a:pt x="1" y="86270"/>
                    <a:pt x="86271" y="0"/>
                    <a:pt x="192690" y="0"/>
                  </a:cubicBezTo>
                  <a:lnTo>
                    <a:pt x="560240" y="0"/>
                  </a:lnTo>
                  <a:cubicBezTo>
                    <a:pt x="666659" y="0"/>
                    <a:pt x="752929" y="86270"/>
                    <a:pt x="752929" y="192689"/>
                  </a:cubicBezTo>
                  <a:lnTo>
                    <a:pt x="752928" y="3035289"/>
                  </a:lnTo>
                  <a:lnTo>
                    <a:pt x="752728" y="3037277"/>
                  </a:lnTo>
                  <a:lnTo>
                    <a:pt x="755657" y="3052736"/>
                  </a:lnTo>
                  <a:cubicBezTo>
                    <a:pt x="800305" y="3234023"/>
                    <a:pt x="908793" y="3417823"/>
                    <a:pt x="1101558" y="3562405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مربع نص 41">
              <a:extLst>
                <a:ext uri="{FF2B5EF4-FFF2-40B4-BE49-F238E27FC236}">
                  <a16:creationId xmlns:a16="http://schemas.microsoft.com/office/drawing/2014/main" id="{FEAB9917-DD71-428B-8CBD-7F41415B80FD}"/>
                </a:ext>
              </a:extLst>
            </p:cNvPr>
            <p:cNvSpPr txBox="1"/>
            <p:nvPr/>
          </p:nvSpPr>
          <p:spPr>
            <a:xfrm>
              <a:off x="1950714" y="5208722"/>
              <a:ext cx="188795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dirty="0">
                  <a:latin typeface="ntaqat" panose="020B0303020203050203" pitchFamily="34" charset="-78"/>
                  <a:cs typeface="ntaqat" panose="020B0303020203050203" pitchFamily="34" charset="-78"/>
                </a:rPr>
                <a:t>السؤال الأول</a:t>
              </a:r>
            </a:p>
          </p:txBody>
        </p:sp>
      </p:grpSp>
      <p:pic>
        <p:nvPicPr>
          <p:cNvPr id="43" name="صورة 42">
            <a:extLst>
              <a:ext uri="{FF2B5EF4-FFF2-40B4-BE49-F238E27FC236}">
                <a16:creationId xmlns:a16="http://schemas.microsoft.com/office/drawing/2014/main" id="{7D79773D-F494-45E4-BDDE-D65CB8229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218" y="3600794"/>
            <a:ext cx="2703226" cy="22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205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BCA26C4-8F36-4B96-B4AF-2CED213B982A}"/>
              </a:ext>
            </a:extLst>
          </p:cNvPr>
          <p:cNvSpPr/>
          <p:nvPr/>
        </p:nvSpPr>
        <p:spPr>
          <a:xfrm>
            <a:off x="209862" y="329784"/>
            <a:ext cx="11802530" cy="625839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18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82959-5560-4202-A136-BCA075A490B3}"/>
              </a:ext>
            </a:extLst>
          </p:cNvPr>
          <p:cNvSpPr/>
          <p:nvPr/>
        </p:nvSpPr>
        <p:spPr>
          <a:xfrm>
            <a:off x="11192223" y="619055"/>
            <a:ext cx="66367" cy="5619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CEC1A30D-EA7D-4ADB-B68C-8A1808C1F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691" y="-626049"/>
            <a:ext cx="3972847" cy="3972847"/>
          </a:xfrm>
          <a:prstGeom prst="rect">
            <a:avLst/>
          </a:prstGeom>
        </p:spPr>
      </p:pic>
      <p:sp>
        <p:nvSpPr>
          <p:cNvPr id="23" name="Freeform: Shape 45">
            <a:extLst>
              <a:ext uri="{FF2B5EF4-FFF2-40B4-BE49-F238E27FC236}">
                <a16:creationId xmlns:a16="http://schemas.microsoft.com/office/drawing/2014/main" id="{C9C91FCF-1966-45C3-8755-ED7AC9AB55F3}"/>
              </a:ext>
            </a:extLst>
          </p:cNvPr>
          <p:cNvSpPr/>
          <p:nvPr/>
        </p:nvSpPr>
        <p:spPr>
          <a:xfrm rot="16200000">
            <a:off x="2489031" y="3713940"/>
            <a:ext cx="999103" cy="3270561"/>
          </a:xfrm>
          <a:custGeom>
            <a:avLst/>
            <a:gdLst>
              <a:gd name="connsiteX0" fmla="*/ 1101558 w 1101558"/>
              <a:gd name="connsiteY0" fmla="*/ 3562405 h 3605948"/>
              <a:gd name="connsiteX1" fmla="*/ 245213 w 1101558"/>
              <a:gd name="connsiteY1" fmla="*/ 3605948 h 3605948"/>
              <a:gd name="connsiteX2" fmla="*/ 379298 w 1101558"/>
              <a:gd name="connsiteY2" fmla="*/ 3289076 h 3605948"/>
              <a:gd name="connsiteX3" fmla="*/ 389770 w 1101558"/>
              <a:gd name="connsiteY3" fmla="*/ 3227978 h 3605948"/>
              <a:gd name="connsiteX4" fmla="*/ 192689 w 1101558"/>
              <a:gd name="connsiteY4" fmla="*/ 3227978 h 3605948"/>
              <a:gd name="connsiteX5" fmla="*/ 0 w 1101558"/>
              <a:gd name="connsiteY5" fmla="*/ 3035289 h 3605948"/>
              <a:gd name="connsiteX6" fmla="*/ 1 w 1101558"/>
              <a:gd name="connsiteY6" fmla="*/ 192689 h 3605948"/>
              <a:gd name="connsiteX7" fmla="*/ 192690 w 1101558"/>
              <a:gd name="connsiteY7" fmla="*/ 0 h 3605948"/>
              <a:gd name="connsiteX8" fmla="*/ 560240 w 1101558"/>
              <a:gd name="connsiteY8" fmla="*/ 0 h 3605948"/>
              <a:gd name="connsiteX9" fmla="*/ 752929 w 1101558"/>
              <a:gd name="connsiteY9" fmla="*/ 192689 h 3605948"/>
              <a:gd name="connsiteX10" fmla="*/ 752928 w 1101558"/>
              <a:gd name="connsiteY10" fmla="*/ 3035289 h 3605948"/>
              <a:gd name="connsiteX11" fmla="*/ 752728 w 1101558"/>
              <a:gd name="connsiteY11" fmla="*/ 3037277 h 3605948"/>
              <a:gd name="connsiteX12" fmla="*/ 755657 w 1101558"/>
              <a:gd name="connsiteY12" fmla="*/ 3052736 h 3605948"/>
              <a:gd name="connsiteX13" fmla="*/ 1101558 w 1101558"/>
              <a:gd name="connsiteY13" fmla="*/ 3562405 h 360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1558" h="3605948">
                <a:moveTo>
                  <a:pt x="1101558" y="3562405"/>
                </a:moveTo>
                <a:lnTo>
                  <a:pt x="245213" y="3605948"/>
                </a:lnTo>
                <a:cubicBezTo>
                  <a:pt x="303126" y="3495501"/>
                  <a:pt x="353108" y="3400486"/>
                  <a:pt x="379298" y="3289076"/>
                </a:cubicBezTo>
                <a:lnTo>
                  <a:pt x="389770" y="3227978"/>
                </a:lnTo>
                <a:lnTo>
                  <a:pt x="192689" y="3227978"/>
                </a:lnTo>
                <a:cubicBezTo>
                  <a:pt x="86270" y="3227978"/>
                  <a:pt x="0" y="3141708"/>
                  <a:pt x="0" y="3035289"/>
                </a:cubicBezTo>
                <a:lnTo>
                  <a:pt x="1" y="192689"/>
                </a:lnTo>
                <a:cubicBezTo>
                  <a:pt x="1" y="86270"/>
                  <a:pt x="86271" y="0"/>
                  <a:pt x="192690" y="0"/>
                </a:cubicBezTo>
                <a:lnTo>
                  <a:pt x="560240" y="0"/>
                </a:lnTo>
                <a:cubicBezTo>
                  <a:pt x="666659" y="0"/>
                  <a:pt x="752929" y="86270"/>
                  <a:pt x="752929" y="192689"/>
                </a:cubicBezTo>
                <a:lnTo>
                  <a:pt x="752928" y="3035289"/>
                </a:lnTo>
                <a:lnTo>
                  <a:pt x="752728" y="3037277"/>
                </a:lnTo>
                <a:lnTo>
                  <a:pt x="755657" y="3052736"/>
                </a:lnTo>
                <a:cubicBezTo>
                  <a:pt x="800305" y="3234023"/>
                  <a:pt x="908793" y="3417823"/>
                  <a:pt x="1101558" y="3562405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4">
            <a:extLst>
              <a:ext uri="{FF2B5EF4-FFF2-40B4-BE49-F238E27FC236}">
                <a16:creationId xmlns:a16="http://schemas.microsoft.com/office/drawing/2014/main" id="{EE2526E5-1EDF-4922-B9FC-2236989800BC}"/>
              </a:ext>
            </a:extLst>
          </p:cNvPr>
          <p:cNvSpPr/>
          <p:nvPr/>
        </p:nvSpPr>
        <p:spPr>
          <a:xfrm>
            <a:off x="6083915" y="3946448"/>
            <a:ext cx="1276415" cy="126227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2E83007A-8ED1-422D-B453-4A0AE3474081}"/>
              </a:ext>
            </a:extLst>
          </p:cNvPr>
          <p:cNvSpPr/>
          <p:nvPr/>
        </p:nvSpPr>
        <p:spPr>
          <a:xfrm>
            <a:off x="4485033" y="3376048"/>
            <a:ext cx="3534316" cy="2385982"/>
          </a:xfrm>
          <a:prstGeom prst="roundRect">
            <a:avLst>
              <a:gd name="adj" fmla="val 118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DD127F2F-452F-4366-8CAB-70003FE40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688" y="3346798"/>
            <a:ext cx="2703226" cy="2298110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8FAF7655-E1CD-4678-A86E-B1186064451D}"/>
              </a:ext>
            </a:extLst>
          </p:cNvPr>
          <p:cNvSpPr txBox="1"/>
          <p:nvPr/>
        </p:nvSpPr>
        <p:spPr>
          <a:xfrm>
            <a:off x="1950714" y="5208722"/>
            <a:ext cx="18879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الأول</a:t>
            </a: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B0F23327-0B28-4903-8F1B-078600DAD13A}"/>
              </a:ext>
            </a:extLst>
          </p:cNvPr>
          <p:cNvGrpSpPr/>
          <p:nvPr/>
        </p:nvGrpSpPr>
        <p:grpSpPr>
          <a:xfrm>
            <a:off x="8004254" y="4915883"/>
            <a:ext cx="2861924" cy="1143777"/>
            <a:chOff x="8004254" y="4915883"/>
            <a:chExt cx="2861924" cy="1143777"/>
          </a:xfrm>
        </p:grpSpPr>
        <p:sp>
          <p:nvSpPr>
            <p:cNvPr id="25" name="Freeform: Shape 43">
              <a:extLst>
                <a:ext uri="{FF2B5EF4-FFF2-40B4-BE49-F238E27FC236}">
                  <a16:creationId xmlns:a16="http://schemas.microsoft.com/office/drawing/2014/main" id="{F7C112A5-6432-49CD-AD23-F1613992F8F7}"/>
                </a:ext>
              </a:extLst>
            </p:cNvPr>
            <p:cNvSpPr/>
            <p:nvPr/>
          </p:nvSpPr>
          <p:spPr>
            <a:xfrm>
              <a:off x="8004254" y="4915883"/>
              <a:ext cx="2861924" cy="1143777"/>
            </a:xfrm>
            <a:custGeom>
              <a:avLst/>
              <a:gdLst>
                <a:gd name="connsiteX0" fmla="*/ 677801 w 3155406"/>
                <a:gd name="connsiteY0" fmla="*/ 0 h 1261068"/>
                <a:gd name="connsiteX1" fmla="*/ 2831753 w 3155406"/>
                <a:gd name="connsiteY1" fmla="*/ 0 h 1261068"/>
                <a:gd name="connsiteX2" fmla="*/ 3155406 w 3155406"/>
                <a:gd name="connsiteY2" fmla="*/ 323653 h 1261068"/>
                <a:gd name="connsiteX3" fmla="*/ 3155406 w 3155406"/>
                <a:gd name="connsiteY3" fmla="*/ 937415 h 1261068"/>
                <a:gd name="connsiteX4" fmla="*/ 2831753 w 3155406"/>
                <a:gd name="connsiteY4" fmla="*/ 1261068 h 1261068"/>
                <a:gd name="connsiteX5" fmla="*/ 677801 w 3155406"/>
                <a:gd name="connsiteY5" fmla="*/ 1261068 h 1261068"/>
                <a:gd name="connsiteX6" fmla="*/ 354148 w 3155406"/>
                <a:gd name="connsiteY6" fmla="*/ 937415 h 1261068"/>
                <a:gd name="connsiteX7" fmla="*/ 354148 w 3155406"/>
                <a:gd name="connsiteY7" fmla="*/ 691215 h 1261068"/>
                <a:gd name="connsiteX8" fmla="*/ 0 w 3155406"/>
                <a:gd name="connsiteY8" fmla="*/ 779752 h 1261068"/>
                <a:gd name="connsiteX9" fmla="*/ 0 w 3155406"/>
                <a:gd name="connsiteY9" fmla="*/ 328916 h 1261068"/>
                <a:gd name="connsiteX10" fmla="*/ 354148 w 3155406"/>
                <a:gd name="connsiteY10" fmla="*/ 417453 h 1261068"/>
                <a:gd name="connsiteX11" fmla="*/ 354148 w 3155406"/>
                <a:gd name="connsiteY11" fmla="*/ 323653 h 1261068"/>
                <a:gd name="connsiteX12" fmla="*/ 677801 w 3155406"/>
                <a:gd name="connsiteY12" fmla="*/ 0 h 126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55406" h="1261068">
                  <a:moveTo>
                    <a:pt x="677801" y="0"/>
                  </a:moveTo>
                  <a:lnTo>
                    <a:pt x="2831753" y="0"/>
                  </a:lnTo>
                  <a:cubicBezTo>
                    <a:pt x="3010502" y="0"/>
                    <a:pt x="3155406" y="144904"/>
                    <a:pt x="3155406" y="323653"/>
                  </a:cubicBezTo>
                  <a:lnTo>
                    <a:pt x="3155406" y="937415"/>
                  </a:lnTo>
                  <a:cubicBezTo>
                    <a:pt x="3155406" y="1116164"/>
                    <a:pt x="3010502" y="1261068"/>
                    <a:pt x="2831753" y="1261068"/>
                  </a:cubicBezTo>
                  <a:lnTo>
                    <a:pt x="677801" y="1261068"/>
                  </a:lnTo>
                  <a:cubicBezTo>
                    <a:pt x="499052" y="1261068"/>
                    <a:pt x="354148" y="1116164"/>
                    <a:pt x="354148" y="937415"/>
                  </a:cubicBezTo>
                  <a:lnTo>
                    <a:pt x="354148" y="691215"/>
                  </a:lnTo>
                  <a:cubicBezTo>
                    <a:pt x="228633" y="653549"/>
                    <a:pt x="114316" y="690527"/>
                    <a:pt x="0" y="779752"/>
                  </a:cubicBezTo>
                  <a:lnTo>
                    <a:pt x="0" y="328916"/>
                  </a:lnTo>
                  <a:cubicBezTo>
                    <a:pt x="106853" y="410683"/>
                    <a:pt x="183846" y="470053"/>
                    <a:pt x="354148" y="417453"/>
                  </a:cubicBezTo>
                  <a:lnTo>
                    <a:pt x="354148" y="323653"/>
                  </a:lnTo>
                  <a:cubicBezTo>
                    <a:pt x="354148" y="144904"/>
                    <a:pt x="499052" y="0"/>
                    <a:pt x="677801" y="0"/>
                  </a:cubicBezTo>
                  <a:close/>
                </a:path>
              </a:pathLst>
            </a:custGeom>
            <a:solidFill>
              <a:srgbClr val="BCC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مربع نص 14">
              <a:extLst>
                <a:ext uri="{FF2B5EF4-FFF2-40B4-BE49-F238E27FC236}">
                  <a16:creationId xmlns:a16="http://schemas.microsoft.com/office/drawing/2014/main" id="{663DB2EE-8F60-4EBF-8F85-45616BED1B59}"/>
                </a:ext>
              </a:extLst>
            </p:cNvPr>
            <p:cNvSpPr txBox="1"/>
            <p:nvPr/>
          </p:nvSpPr>
          <p:spPr>
            <a:xfrm>
              <a:off x="8585557" y="5208722"/>
              <a:ext cx="199055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dirty="0">
                  <a:latin typeface="ntaqat" panose="020B0303020203050203" pitchFamily="34" charset="-78"/>
                  <a:cs typeface="ntaqat" panose="020B0303020203050203" pitchFamily="34" charset="-78"/>
                </a:rPr>
                <a:t>السؤال الثاني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71479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BCA26C4-8F36-4B96-B4AF-2CED213B982A}"/>
              </a:ext>
            </a:extLst>
          </p:cNvPr>
          <p:cNvSpPr/>
          <p:nvPr/>
        </p:nvSpPr>
        <p:spPr>
          <a:xfrm>
            <a:off x="209862" y="329784"/>
            <a:ext cx="11802530" cy="625839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18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82959-5560-4202-A136-BCA075A490B3}"/>
              </a:ext>
            </a:extLst>
          </p:cNvPr>
          <p:cNvSpPr/>
          <p:nvPr/>
        </p:nvSpPr>
        <p:spPr>
          <a:xfrm>
            <a:off x="11192223" y="619055"/>
            <a:ext cx="66367" cy="5619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CEC1A30D-EA7D-4ADB-B68C-8A1808C1F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691" y="-626049"/>
            <a:ext cx="3972847" cy="3972847"/>
          </a:xfrm>
          <a:prstGeom prst="rect">
            <a:avLst/>
          </a:prstGeom>
        </p:spPr>
      </p:pic>
      <p:sp>
        <p:nvSpPr>
          <p:cNvPr id="23" name="Freeform: Shape 45">
            <a:extLst>
              <a:ext uri="{FF2B5EF4-FFF2-40B4-BE49-F238E27FC236}">
                <a16:creationId xmlns:a16="http://schemas.microsoft.com/office/drawing/2014/main" id="{C9C91FCF-1966-45C3-8755-ED7AC9AB55F3}"/>
              </a:ext>
            </a:extLst>
          </p:cNvPr>
          <p:cNvSpPr/>
          <p:nvPr/>
        </p:nvSpPr>
        <p:spPr>
          <a:xfrm rot="16200000">
            <a:off x="2489031" y="3713940"/>
            <a:ext cx="999103" cy="3270561"/>
          </a:xfrm>
          <a:custGeom>
            <a:avLst/>
            <a:gdLst>
              <a:gd name="connsiteX0" fmla="*/ 1101558 w 1101558"/>
              <a:gd name="connsiteY0" fmla="*/ 3562405 h 3605948"/>
              <a:gd name="connsiteX1" fmla="*/ 245213 w 1101558"/>
              <a:gd name="connsiteY1" fmla="*/ 3605948 h 3605948"/>
              <a:gd name="connsiteX2" fmla="*/ 379298 w 1101558"/>
              <a:gd name="connsiteY2" fmla="*/ 3289076 h 3605948"/>
              <a:gd name="connsiteX3" fmla="*/ 389770 w 1101558"/>
              <a:gd name="connsiteY3" fmla="*/ 3227978 h 3605948"/>
              <a:gd name="connsiteX4" fmla="*/ 192689 w 1101558"/>
              <a:gd name="connsiteY4" fmla="*/ 3227978 h 3605948"/>
              <a:gd name="connsiteX5" fmla="*/ 0 w 1101558"/>
              <a:gd name="connsiteY5" fmla="*/ 3035289 h 3605948"/>
              <a:gd name="connsiteX6" fmla="*/ 1 w 1101558"/>
              <a:gd name="connsiteY6" fmla="*/ 192689 h 3605948"/>
              <a:gd name="connsiteX7" fmla="*/ 192690 w 1101558"/>
              <a:gd name="connsiteY7" fmla="*/ 0 h 3605948"/>
              <a:gd name="connsiteX8" fmla="*/ 560240 w 1101558"/>
              <a:gd name="connsiteY8" fmla="*/ 0 h 3605948"/>
              <a:gd name="connsiteX9" fmla="*/ 752929 w 1101558"/>
              <a:gd name="connsiteY9" fmla="*/ 192689 h 3605948"/>
              <a:gd name="connsiteX10" fmla="*/ 752928 w 1101558"/>
              <a:gd name="connsiteY10" fmla="*/ 3035289 h 3605948"/>
              <a:gd name="connsiteX11" fmla="*/ 752728 w 1101558"/>
              <a:gd name="connsiteY11" fmla="*/ 3037277 h 3605948"/>
              <a:gd name="connsiteX12" fmla="*/ 755657 w 1101558"/>
              <a:gd name="connsiteY12" fmla="*/ 3052736 h 3605948"/>
              <a:gd name="connsiteX13" fmla="*/ 1101558 w 1101558"/>
              <a:gd name="connsiteY13" fmla="*/ 3562405 h 360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1558" h="3605948">
                <a:moveTo>
                  <a:pt x="1101558" y="3562405"/>
                </a:moveTo>
                <a:lnTo>
                  <a:pt x="245213" y="3605948"/>
                </a:lnTo>
                <a:cubicBezTo>
                  <a:pt x="303126" y="3495501"/>
                  <a:pt x="353108" y="3400486"/>
                  <a:pt x="379298" y="3289076"/>
                </a:cubicBezTo>
                <a:lnTo>
                  <a:pt x="389770" y="3227978"/>
                </a:lnTo>
                <a:lnTo>
                  <a:pt x="192689" y="3227978"/>
                </a:lnTo>
                <a:cubicBezTo>
                  <a:pt x="86270" y="3227978"/>
                  <a:pt x="0" y="3141708"/>
                  <a:pt x="0" y="3035289"/>
                </a:cubicBezTo>
                <a:lnTo>
                  <a:pt x="1" y="192689"/>
                </a:lnTo>
                <a:cubicBezTo>
                  <a:pt x="1" y="86270"/>
                  <a:pt x="86271" y="0"/>
                  <a:pt x="192690" y="0"/>
                </a:cubicBezTo>
                <a:lnTo>
                  <a:pt x="560240" y="0"/>
                </a:lnTo>
                <a:cubicBezTo>
                  <a:pt x="666659" y="0"/>
                  <a:pt x="752929" y="86270"/>
                  <a:pt x="752929" y="192689"/>
                </a:cubicBezTo>
                <a:lnTo>
                  <a:pt x="752928" y="3035289"/>
                </a:lnTo>
                <a:lnTo>
                  <a:pt x="752728" y="3037277"/>
                </a:lnTo>
                <a:lnTo>
                  <a:pt x="755657" y="3052736"/>
                </a:lnTo>
                <a:cubicBezTo>
                  <a:pt x="800305" y="3234023"/>
                  <a:pt x="908793" y="3417823"/>
                  <a:pt x="1101558" y="3562405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43">
            <a:extLst>
              <a:ext uri="{FF2B5EF4-FFF2-40B4-BE49-F238E27FC236}">
                <a16:creationId xmlns:a16="http://schemas.microsoft.com/office/drawing/2014/main" id="{F7C112A5-6432-49CD-AD23-F1613992F8F7}"/>
              </a:ext>
            </a:extLst>
          </p:cNvPr>
          <p:cNvSpPr/>
          <p:nvPr/>
        </p:nvSpPr>
        <p:spPr>
          <a:xfrm>
            <a:off x="8004254" y="4915883"/>
            <a:ext cx="2861924" cy="1143777"/>
          </a:xfrm>
          <a:custGeom>
            <a:avLst/>
            <a:gdLst>
              <a:gd name="connsiteX0" fmla="*/ 677801 w 3155406"/>
              <a:gd name="connsiteY0" fmla="*/ 0 h 1261068"/>
              <a:gd name="connsiteX1" fmla="*/ 2831753 w 3155406"/>
              <a:gd name="connsiteY1" fmla="*/ 0 h 1261068"/>
              <a:gd name="connsiteX2" fmla="*/ 3155406 w 3155406"/>
              <a:gd name="connsiteY2" fmla="*/ 323653 h 1261068"/>
              <a:gd name="connsiteX3" fmla="*/ 3155406 w 3155406"/>
              <a:gd name="connsiteY3" fmla="*/ 937415 h 1261068"/>
              <a:gd name="connsiteX4" fmla="*/ 2831753 w 3155406"/>
              <a:gd name="connsiteY4" fmla="*/ 1261068 h 1261068"/>
              <a:gd name="connsiteX5" fmla="*/ 677801 w 3155406"/>
              <a:gd name="connsiteY5" fmla="*/ 1261068 h 1261068"/>
              <a:gd name="connsiteX6" fmla="*/ 354148 w 3155406"/>
              <a:gd name="connsiteY6" fmla="*/ 937415 h 1261068"/>
              <a:gd name="connsiteX7" fmla="*/ 354148 w 3155406"/>
              <a:gd name="connsiteY7" fmla="*/ 691215 h 1261068"/>
              <a:gd name="connsiteX8" fmla="*/ 0 w 3155406"/>
              <a:gd name="connsiteY8" fmla="*/ 779752 h 1261068"/>
              <a:gd name="connsiteX9" fmla="*/ 0 w 3155406"/>
              <a:gd name="connsiteY9" fmla="*/ 328916 h 1261068"/>
              <a:gd name="connsiteX10" fmla="*/ 354148 w 3155406"/>
              <a:gd name="connsiteY10" fmla="*/ 417453 h 1261068"/>
              <a:gd name="connsiteX11" fmla="*/ 354148 w 3155406"/>
              <a:gd name="connsiteY11" fmla="*/ 323653 h 1261068"/>
              <a:gd name="connsiteX12" fmla="*/ 677801 w 3155406"/>
              <a:gd name="connsiteY12" fmla="*/ 0 h 126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5406" h="1261068">
                <a:moveTo>
                  <a:pt x="677801" y="0"/>
                </a:moveTo>
                <a:lnTo>
                  <a:pt x="2831753" y="0"/>
                </a:lnTo>
                <a:cubicBezTo>
                  <a:pt x="3010502" y="0"/>
                  <a:pt x="3155406" y="144904"/>
                  <a:pt x="3155406" y="323653"/>
                </a:cubicBezTo>
                <a:lnTo>
                  <a:pt x="3155406" y="937415"/>
                </a:lnTo>
                <a:cubicBezTo>
                  <a:pt x="3155406" y="1116164"/>
                  <a:pt x="3010502" y="1261068"/>
                  <a:pt x="2831753" y="1261068"/>
                </a:cubicBezTo>
                <a:lnTo>
                  <a:pt x="677801" y="1261068"/>
                </a:lnTo>
                <a:cubicBezTo>
                  <a:pt x="499052" y="1261068"/>
                  <a:pt x="354148" y="1116164"/>
                  <a:pt x="354148" y="937415"/>
                </a:cubicBezTo>
                <a:lnTo>
                  <a:pt x="354148" y="691215"/>
                </a:lnTo>
                <a:cubicBezTo>
                  <a:pt x="228633" y="653549"/>
                  <a:pt x="114316" y="690527"/>
                  <a:pt x="0" y="779752"/>
                </a:cubicBezTo>
                <a:lnTo>
                  <a:pt x="0" y="328916"/>
                </a:lnTo>
                <a:cubicBezTo>
                  <a:pt x="106853" y="410683"/>
                  <a:pt x="183846" y="470053"/>
                  <a:pt x="354148" y="417453"/>
                </a:cubicBezTo>
                <a:lnTo>
                  <a:pt x="354148" y="323653"/>
                </a:lnTo>
                <a:cubicBezTo>
                  <a:pt x="354148" y="144904"/>
                  <a:pt x="499052" y="0"/>
                  <a:pt x="677801" y="0"/>
                </a:cubicBezTo>
                <a:close/>
              </a:path>
            </a:pathLst>
          </a:custGeom>
          <a:solidFill>
            <a:srgbClr val="BC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4">
            <a:extLst>
              <a:ext uri="{FF2B5EF4-FFF2-40B4-BE49-F238E27FC236}">
                <a16:creationId xmlns:a16="http://schemas.microsoft.com/office/drawing/2014/main" id="{EE2526E5-1EDF-4922-B9FC-2236989800BC}"/>
              </a:ext>
            </a:extLst>
          </p:cNvPr>
          <p:cNvSpPr/>
          <p:nvPr/>
        </p:nvSpPr>
        <p:spPr>
          <a:xfrm>
            <a:off x="6083915" y="3946448"/>
            <a:ext cx="1276415" cy="126227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9E604368-108A-4708-94DE-FA7B7767AC5E}"/>
              </a:ext>
            </a:extLst>
          </p:cNvPr>
          <p:cNvSpPr txBox="1"/>
          <p:nvPr/>
        </p:nvSpPr>
        <p:spPr>
          <a:xfrm>
            <a:off x="1950714" y="5208722"/>
            <a:ext cx="18879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الأول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CBA6250-5598-4B2B-9D36-50581AB45D9C}"/>
              </a:ext>
            </a:extLst>
          </p:cNvPr>
          <p:cNvSpPr txBox="1"/>
          <p:nvPr/>
        </p:nvSpPr>
        <p:spPr>
          <a:xfrm>
            <a:off x="8585557" y="5208722"/>
            <a:ext cx="19905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الثاني</a:t>
            </a: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CB5CBA33-587C-43CB-8428-B62733BF02E0}"/>
              </a:ext>
            </a:extLst>
          </p:cNvPr>
          <p:cNvGrpSpPr/>
          <p:nvPr/>
        </p:nvGrpSpPr>
        <p:grpSpPr>
          <a:xfrm>
            <a:off x="1996247" y="2333113"/>
            <a:ext cx="3353055" cy="2442983"/>
            <a:chOff x="2040838" y="2390014"/>
            <a:chExt cx="3353055" cy="2442983"/>
          </a:xfrm>
        </p:grpSpPr>
        <p:sp>
          <p:nvSpPr>
            <p:cNvPr id="22" name="Freeform: Shape 52">
              <a:extLst>
                <a:ext uri="{FF2B5EF4-FFF2-40B4-BE49-F238E27FC236}">
                  <a16:creationId xmlns:a16="http://schemas.microsoft.com/office/drawing/2014/main" id="{3238DB85-95E6-4C04-93A6-E3B19058C2C2}"/>
                </a:ext>
              </a:extLst>
            </p:cNvPr>
            <p:cNvSpPr/>
            <p:nvPr/>
          </p:nvSpPr>
          <p:spPr>
            <a:xfrm rot="16200000" flipV="1">
              <a:off x="2495874" y="1934978"/>
              <a:ext cx="2442983" cy="3353055"/>
            </a:xfrm>
            <a:custGeom>
              <a:avLst/>
              <a:gdLst>
                <a:gd name="connsiteX0" fmla="*/ 2693504 w 2693504"/>
                <a:gd name="connsiteY0" fmla="*/ 3413786 h 3696901"/>
                <a:gd name="connsiteX1" fmla="*/ 2693504 w 2693504"/>
                <a:gd name="connsiteY1" fmla="*/ 752038 h 3696901"/>
                <a:gd name="connsiteX2" fmla="*/ 2410389 w 2693504"/>
                <a:gd name="connsiteY2" fmla="*/ 468923 h 3696901"/>
                <a:gd name="connsiteX3" fmla="*/ 2038975 w 2693504"/>
                <a:gd name="connsiteY3" fmla="*/ 468923 h 3696901"/>
                <a:gd name="connsiteX4" fmla="*/ 1972952 w 2693504"/>
                <a:gd name="connsiteY4" fmla="*/ 463665 h 3696901"/>
                <a:gd name="connsiteX5" fmla="*/ 878857 w 2693504"/>
                <a:gd name="connsiteY5" fmla="*/ 0 h 3696901"/>
                <a:gd name="connsiteX6" fmla="*/ 878857 w 2693504"/>
                <a:gd name="connsiteY6" fmla="*/ 468923 h 3696901"/>
                <a:gd name="connsiteX7" fmla="*/ 736074 w 2693504"/>
                <a:gd name="connsiteY7" fmla="*/ 468923 h 3696901"/>
                <a:gd name="connsiteX8" fmla="*/ 452959 w 2693504"/>
                <a:gd name="connsiteY8" fmla="*/ 752038 h 3696901"/>
                <a:gd name="connsiteX9" fmla="*/ 452959 w 2693504"/>
                <a:gd name="connsiteY9" fmla="*/ 924450 h 3696901"/>
                <a:gd name="connsiteX10" fmla="*/ 0 w 2693504"/>
                <a:gd name="connsiteY10" fmla="*/ 924450 h 3696901"/>
                <a:gd name="connsiteX11" fmla="*/ 446923 w 2693504"/>
                <a:gd name="connsiteY11" fmla="*/ 1841324 h 3696901"/>
                <a:gd name="connsiteX12" fmla="*/ 452959 w 2693504"/>
                <a:gd name="connsiteY12" fmla="*/ 1905218 h 3696901"/>
                <a:gd name="connsiteX13" fmla="*/ 452959 w 2693504"/>
                <a:gd name="connsiteY13" fmla="*/ 3413786 h 3696901"/>
                <a:gd name="connsiteX14" fmla="*/ 736074 w 2693504"/>
                <a:gd name="connsiteY14" fmla="*/ 3696901 h 3696901"/>
                <a:gd name="connsiteX15" fmla="*/ 2410389 w 2693504"/>
                <a:gd name="connsiteY15" fmla="*/ 3696901 h 3696901"/>
                <a:gd name="connsiteX16" fmla="*/ 2693504 w 2693504"/>
                <a:gd name="connsiteY16" fmla="*/ 3413786 h 3696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93504" h="3696901">
                  <a:moveTo>
                    <a:pt x="2693504" y="3413786"/>
                  </a:moveTo>
                  <a:lnTo>
                    <a:pt x="2693504" y="752038"/>
                  </a:lnTo>
                  <a:cubicBezTo>
                    <a:pt x="2693504" y="595678"/>
                    <a:pt x="2566749" y="468923"/>
                    <a:pt x="2410389" y="468923"/>
                  </a:cubicBezTo>
                  <a:lnTo>
                    <a:pt x="2038975" y="468923"/>
                  </a:lnTo>
                  <a:lnTo>
                    <a:pt x="1972952" y="463665"/>
                  </a:lnTo>
                  <a:cubicBezTo>
                    <a:pt x="1544356" y="428569"/>
                    <a:pt x="1228275" y="380972"/>
                    <a:pt x="878857" y="0"/>
                  </a:cubicBezTo>
                  <a:lnTo>
                    <a:pt x="878857" y="468923"/>
                  </a:lnTo>
                  <a:lnTo>
                    <a:pt x="736074" y="468923"/>
                  </a:lnTo>
                  <a:cubicBezTo>
                    <a:pt x="579714" y="468923"/>
                    <a:pt x="452959" y="595678"/>
                    <a:pt x="452959" y="752038"/>
                  </a:cubicBezTo>
                  <a:lnTo>
                    <a:pt x="452959" y="924450"/>
                  </a:lnTo>
                  <a:lnTo>
                    <a:pt x="0" y="924450"/>
                  </a:lnTo>
                  <a:cubicBezTo>
                    <a:pt x="326547" y="1223951"/>
                    <a:pt x="408166" y="1498960"/>
                    <a:pt x="446923" y="1841324"/>
                  </a:cubicBezTo>
                  <a:lnTo>
                    <a:pt x="452959" y="1905218"/>
                  </a:lnTo>
                  <a:lnTo>
                    <a:pt x="452959" y="3413786"/>
                  </a:lnTo>
                  <a:cubicBezTo>
                    <a:pt x="452959" y="3570146"/>
                    <a:pt x="579714" y="3696901"/>
                    <a:pt x="736074" y="3696901"/>
                  </a:cubicBezTo>
                  <a:lnTo>
                    <a:pt x="2410389" y="3696901"/>
                  </a:lnTo>
                  <a:cubicBezTo>
                    <a:pt x="2566749" y="3696901"/>
                    <a:pt x="2693504" y="3570146"/>
                    <a:pt x="2693504" y="3413786"/>
                  </a:cubicBez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مربع نص 15">
              <a:extLst>
                <a:ext uri="{FF2B5EF4-FFF2-40B4-BE49-F238E27FC236}">
                  <a16:creationId xmlns:a16="http://schemas.microsoft.com/office/drawing/2014/main" id="{221F99F9-39B2-4B5C-851C-E3A2601A742F}"/>
                </a:ext>
              </a:extLst>
            </p:cNvPr>
            <p:cNvSpPr txBox="1"/>
            <p:nvPr/>
          </p:nvSpPr>
          <p:spPr>
            <a:xfrm>
              <a:off x="2526956" y="3088285"/>
              <a:ext cx="199055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dirty="0">
                  <a:latin typeface="ntaqat" panose="020B0303020203050203" pitchFamily="34" charset="-78"/>
                  <a:cs typeface="ntaqat" panose="020B0303020203050203" pitchFamily="34" charset="-78"/>
                </a:rPr>
                <a:t>السؤال الثالث</a:t>
              </a:r>
            </a:p>
          </p:txBody>
        </p:sp>
      </p:grp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2E83007A-8ED1-422D-B453-4A0AE3474081}"/>
              </a:ext>
            </a:extLst>
          </p:cNvPr>
          <p:cNvSpPr/>
          <p:nvPr/>
        </p:nvSpPr>
        <p:spPr>
          <a:xfrm>
            <a:off x="4485033" y="3376048"/>
            <a:ext cx="3534316" cy="2385982"/>
          </a:xfrm>
          <a:prstGeom prst="roundRect">
            <a:avLst>
              <a:gd name="adj" fmla="val 118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D4E0335C-56E3-4C8D-BD8B-3B6E637CD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238" y="3346798"/>
            <a:ext cx="2703226" cy="22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7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BCA26C4-8F36-4B96-B4AF-2CED213B982A}"/>
              </a:ext>
            </a:extLst>
          </p:cNvPr>
          <p:cNvSpPr/>
          <p:nvPr/>
        </p:nvSpPr>
        <p:spPr>
          <a:xfrm>
            <a:off x="209862" y="329784"/>
            <a:ext cx="11802530" cy="625839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18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82959-5560-4202-A136-BCA075A490B3}"/>
              </a:ext>
            </a:extLst>
          </p:cNvPr>
          <p:cNvSpPr/>
          <p:nvPr/>
        </p:nvSpPr>
        <p:spPr>
          <a:xfrm>
            <a:off x="11192223" y="619055"/>
            <a:ext cx="66367" cy="5619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CEC1A30D-EA7D-4ADB-B68C-8A1808C1F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691" y="-626049"/>
            <a:ext cx="3972847" cy="3972847"/>
          </a:xfrm>
          <a:prstGeom prst="rect">
            <a:avLst/>
          </a:prstGeom>
        </p:spPr>
      </p:pic>
      <p:sp>
        <p:nvSpPr>
          <p:cNvPr id="22" name="Freeform: Shape 52">
            <a:extLst>
              <a:ext uri="{FF2B5EF4-FFF2-40B4-BE49-F238E27FC236}">
                <a16:creationId xmlns:a16="http://schemas.microsoft.com/office/drawing/2014/main" id="{3238DB85-95E6-4C04-93A6-E3B19058C2C2}"/>
              </a:ext>
            </a:extLst>
          </p:cNvPr>
          <p:cNvSpPr/>
          <p:nvPr/>
        </p:nvSpPr>
        <p:spPr>
          <a:xfrm rot="16200000" flipV="1">
            <a:off x="2495874" y="1934978"/>
            <a:ext cx="2442983" cy="3353055"/>
          </a:xfrm>
          <a:custGeom>
            <a:avLst/>
            <a:gdLst>
              <a:gd name="connsiteX0" fmla="*/ 2693504 w 2693504"/>
              <a:gd name="connsiteY0" fmla="*/ 3413786 h 3696901"/>
              <a:gd name="connsiteX1" fmla="*/ 2693504 w 2693504"/>
              <a:gd name="connsiteY1" fmla="*/ 752038 h 3696901"/>
              <a:gd name="connsiteX2" fmla="*/ 2410389 w 2693504"/>
              <a:gd name="connsiteY2" fmla="*/ 468923 h 3696901"/>
              <a:gd name="connsiteX3" fmla="*/ 2038975 w 2693504"/>
              <a:gd name="connsiteY3" fmla="*/ 468923 h 3696901"/>
              <a:gd name="connsiteX4" fmla="*/ 1972952 w 2693504"/>
              <a:gd name="connsiteY4" fmla="*/ 463665 h 3696901"/>
              <a:gd name="connsiteX5" fmla="*/ 878857 w 2693504"/>
              <a:gd name="connsiteY5" fmla="*/ 0 h 3696901"/>
              <a:gd name="connsiteX6" fmla="*/ 878857 w 2693504"/>
              <a:gd name="connsiteY6" fmla="*/ 468923 h 3696901"/>
              <a:gd name="connsiteX7" fmla="*/ 736074 w 2693504"/>
              <a:gd name="connsiteY7" fmla="*/ 468923 h 3696901"/>
              <a:gd name="connsiteX8" fmla="*/ 452959 w 2693504"/>
              <a:gd name="connsiteY8" fmla="*/ 752038 h 3696901"/>
              <a:gd name="connsiteX9" fmla="*/ 452959 w 2693504"/>
              <a:gd name="connsiteY9" fmla="*/ 924450 h 3696901"/>
              <a:gd name="connsiteX10" fmla="*/ 0 w 2693504"/>
              <a:gd name="connsiteY10" fmla="*/ 924450 h 3696901"/>
              <a:gd name="connsiteX11" fmla="*/ 446923 w 2693504"/>
              <a:gd name="connsiteY11" fmla="*/ 1841324 h 3696901"/>
              <a:gd name="connsiteX12" fmla="*/ 452959 w 2693504"/>
              <a:gd name="connsiteY12" fmla="*/ 1905218 h 3696901"/>
              <a:gd name="connsiteX13" fmla="*/ 452959 w 2693504"/>
              <a:gd name="connsiteY13" fmla="*/ 3413786 h 3696901"/>
              <a:gd name="connsiteX14" fmla="*/ 736074 w 2693504"/>
              <a:gd name="connsiteY14" fmla="*/ 3696901 h 3696901"/>
              <a:gd name="connsiteX15" fmla="*/ 2410389 w 2693504"/>
              <a:gd name="connsiteY15" fmla="*/ 3696901 h 3696901"/>
              <a:gd name="connsiteX16" fmla="*/ 2693504 w 2693504"/>
              <a:gd name="connsiteY16" fmla="*/ 3413786 h 369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93504" h="3696901">
                <a:moveTo>
                  <a:pt x="2693504" y="3413786"/>
                </a:moveTo>
                <a:lnTo>
                  <a:pt x="2693504" y="752038"/>
                </a:lnTo>
                <a:cubicBezTo>
                  <a:pt x="2693504" y="595678"/>
                  <a:pt x="2566749" y="468923"/>
                  <a:pt x="2410389" y="468923"/>
                </a:cubicBezTo>
                <a:lnTo>
                  <a:pt x="2038975" y="468923"/>
                </a:lnTo>
                <a:lnTo>
                  <a:pt x="1972952" y="463665"/>
                </a:lnTo>
                <a:cubicBezTo>
                  <a:pt x="1544356" y="428569"/>
                  <a:pt x="1228275" y="380972"/>
                  <a:pt x="878857" y="0"/>
                </a:cubicBezTo>
                <a:lnTo>
                  <a:pt x="878857" y="468923"/>
                </a:lnTo>
                <a:lnTo>
                  <a:pt x="736074" y="468923"/>
                </a:lnTo>
                <a:cubicBezTo>
                  <a:pt x="579714" y="468923"/>
                  <a:pt x="452959" y="595678"/>
                  <a:pt x="452959" y="752038"/>
                </a:cubicBezTo>
                <a:lnTo>
                  <a:pt x="452959" y="924450"/>
                </a:lnTo>
                <a:lnTo>
                  <a:pt x="0" y="924450"/>
                </a:lnTo>
                <a:cubicBezTo>
                  <a:pt x="326547" y="1223951"/>
                  <a:pt x="408166" y="1498960"/>
                  <a:pt x="446923" y="1841324"/>
                </a:cubicBezTo>
                <a:lnTo>
                  <a:pt x="452959" y="1905218"/>
                </a:lnTo>
                <a:lnTo>
                  <a:pt x="452959" y="3413786"/>
                </a:lnTo>
                <a:cubicBezTo>
                  <a:pt x="452959" y="3570146"/>
                  <a:pt x="579714" y="3696901"/>
                  <a:pt x="736074" y="3696901"/>
                </a:cubicBezTo>
                <a:lnTo>
                  <a:pt x="2410389" y="3696901"/>
                </a:lnTo>
                <a:cubicBezTo>
                  <a:pt x="2566749" y="3696901"/>
                  <a:pt x="2693504" y="3570146"/>
                  <a:pt x="2693504" y="3413786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45">
            <a:extLst>
              <a:ext uri="{FF2B5EF4-FFF2-40B4-BE49-F238E27FC236}">
                <a16:creationId xmlns:a16="http://schemas.microsoft.com/office/drawing/2014/main" id="{C9C91FCF-1966-45C3-8755-ED7AC9AB55F3}"/>
              </a:ext>
            </a:extLst>
          </p:cNvPr>
          <p:cNvSpPr/>
          <p:nvPr/>
        </p:nvSpPr>
        <p:spPr>
          <a:xfrm rot="16200000">
            <a:off x="2489031" y="3713940"/>
            <a:ext cx="999103" cy="3270561"/>
          </a:xfrm>
          <a:custGeom>
            <a:avLst/>
            <a:gdLst>
              <a:gd name="connsiteX0" fmla="*/ 1101558 w 1101558"/>
              <a:gd name="connsiteY0" fmla="*/ 3562405 h 3605948"/>
              <a:gd name="connsiteX1" fmla="*/ 245213 w 1101558"/>
              <a:gd name="connsiteY1" fmla="*/ 3605948 h 3605948"/>
              <a:gd name="connsiteX2" fmla="*/ 379298 w 1101558"/>
              <a:gd name="connsiteY2" fmla="*/ 3289076 h 3605948"/>
              <a:gd name="connsiteX3" fmla="*/ 389770 w 1101558"/>
              <a:gd name="connsiteY3" fmla="*/ 3227978 h 3605948"/>
              <a:gd name="connsiteX4" fmla="*/ 192689 w 1101558"/>
              <a:gd name="connsiteY4" fmla="*/ 3227978 h 3605948"/>
              <a:gd name="connsiteX5" fmla="*/ 0 w 1101558"/>
              <a:gd name="connsiteY5" fmla="*/ 3035289 h 3605948"/>
              <a:gd name="connsiteX6" fmla="*/ 1 w 1101558"/>
              <a:gd name="connsiteY6" fmla="*/ 192689 h 3605948"/>
              <a:gd name="connsiteX7" fmla="*/ 192690 w 1101558"/>
              <a:gd name="connsiteY7" fmla="*/ 0 h 3605948"/>
              <a:gd name="connsiteX8" fmla="*/ 560240 w 1101558"/>
              <a:gd name="connsiteY8" fmla="*/ 0 h 3605948"/>
              <a:gd name="connsiteX9" fmla="*/ 752929 w 1101558"/>
              <a:gd name="connsiteY9" fmla="*/ 192689 h 3605948"/>
              <a:gd name="connsiteX10" fmla="*/ 752928 w 1101558"/>
              <a:gd name="connsiteY10" fmla="*/ 3035289 h 3605948"/>
              <a:gd name="connsiteX11" fmla="*/ 752728 w 1101558"/>
              <a:gd name="connsiteY11" fmla="*/ 3037277 h 3605948"/>
              <a:gd name="connsiteX12" fmla="*/ 755657 w 1101558"/>
              <a:gd name="connsiteY12" fmla="*/ 3052736 h 3605948"/>
              <a:gd name="connsiteX13" fmla="*/ 1101558 w 1101558"/>
              <a:gd name="connsiteY13" fmla="*/ 3562405 h 360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1558" h="3605948">
                <a:moveTo>
                  <a:pt x="1101558" y="3562405"/>
                </a:moveTo>
                <a:lnTo>
                  <a:pt x="245213" y="3605948"/>
                </a:lnTo>
                <a:cubicBezTo>
                  <a:pt x="303126" y="3495501"/>
                  <a:pt x="353108" y="3400486"/>
                  <a:pt x="379298" y="3289076"/>
                </a:cubicBezTo>
                <a:lnTo>
                  <a:pt x="389770" y="3227978"/>
                </a:lnTo>
                <a:lnTo>
                  <a:pt x="192689" y="3227978"/>
                </a:lnTo>
                <a:cubicBezTo>
                  <a:pt x="86270" y="3227978"/>
                  <a:pt x="0" y="3141708"/>
                  <a:pt x="0" y="3035289"/>
                </a:cubicBezTo>
                <a:lnTo>
                  <a:pt x="1" y="192689"/>
                </a:lnTo>
                <a:cubicBezTo>
                  <a:pt x="1" y="86270"/>
                  <a:pt x="86271" y="0"/>
                  <a:pt x="192690" y="0"/>
                </a:cubicBezTo>
                <a:lnTo>
                  <a:pt x="560240" y="0"/>
                </a:lnTo>
                <a:cubicBezTo>
                  <a:pt x="666659" y="0"/>
                  <a:pt x="752929" y="86270"/>
                  <a:pt x="752929" y="192689"/>
                </a:cubicBezTo>
                <a:lnTo>
                  <a:pt x="752928" y="3035289"/>
                </a:lnTo>
                <a:lnTo>
                  <a:pt x="752728" y="3037277"/>
                </a:lnTo>
                <a:lnTo>
                  <a:pt x="755657" y="3052736"/>
                </a:lnTo>
                <a:cubicBezTo>
                  <a:pt x="800305" y="3234023"/>
                  <a:pt x="908793" y="3417823"/>
                  <a:pt x="1101558" y="3562405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43">
            <a:extLst>
              <a:ext uri="{FF2B5EF4-FFF2-40B4-BE49-F238E27FC236}">
                <a16:creationId xmlns:a16="http://schemas.microsoft.com/office/drawing/2014/main" id="{F7C112A5-6432-49CD-AD23-F1613992F8F7}"/>
              </a:ext>
            </a:extLst>
          </p:cNvPr>
          <p:cNvSpPr/>
          <p:nvPr/>
        </p:nvSpPr>
        <p:spPr>
          <a:xfrm>
            <a:off x="8004254" y="4915883"/>
            <a:ext cx="2861924" cy="1143777"/>
          </a:xfrm>
          <a:custGeom>
            <a:avLst/>
            <a:gdLst>
              <a:gd name="connsiteX0" fmla="*/ 677801 w 3155406"/>
              <a:gd name="connsiteY0" fmla="*/ 0 h 1261068"/>
              <a:gd name="connsiteX1" fmla="*/ 2831753 w 3155406"/>
              <a:gd name="connsiteY1" fmla="*/ 0 h 1261068"/>
              <a:gd name="connsiteX2" fmla="*/ 3155406 w 3155406"/>
              <a:gd name="connsiteY2" fmla="*/ 323653 h 1261068"/>
              <a:gd name="connsiteX3" fmla="*/ 3155406 w 3155406"/>
              <a:gd name="connsiteY3" fmla="*/ 937415 h 1261068"/>
              <a:gd name="connsiteX4" fmla="*/ 2831753 w 3155406"/>
              <a:gd name="connsiteY4" fmla="*/ 1261068 h 1261068"/>
              <a:gd name="connsiteX5" fmla="*/ 677801 w 3155406"/>
              <a:gd name="connsiteY5" fmla="*/ 1261068 h 1261068"/>
              <a:gd name="connsiteX6" fmla="*/ 354148 w 3155406"/>
              <a:gd name="connsiteY6" fmla="*/ 937415 h 1261068"/>
              <a:gd name="connsiteX7" fmla="*/ 354148 w 3155406"/>
              <a:gd name="connsiteY7" fmla="*/ 691215 h 1261068"/>
              <a:gd name="connsiteX8" fmla="*/ 0 w 3155406"/>
              <a:gd name="connsiteY8" fmla="*/ 779752 h 1261068"/>
              <a:gd name="connsiteX9" fmla="*/ 0 w 3155406"/>
              <a:gd name="connsiteY9" fmla="*/ 328916 h 1261068"/>
              <a:gd name="connsiteX10" fmla="*/ 354148 w 3155406"/>
              <a:gd name="connsiteY10" fmla="*/ 417453 h 1261068"/>
              <a:gd name="connsiteX11" fmla="*/ 354148 w 3155406"/>
              <a:gd name="connsiteY11" fmla="*/ 323653 h 1261068"/>
              <a:gd name="connsiteX12" fmla="*/ 677801 w 3155406"/>
              <a:gd name="connsiteY12" fmla="*/ 0 h 126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5406" h="1261068">
                <a:moveTo>
                  <a:pt x="677801" y="0"/>
                </a:moveTo>
                <a:lnTo>
                  <a:pt x="2831753" y="0"/>
                </a:lnTo>
                <a:cubicBezTo>
                  <a:pt x="3010502" y="0"/>
                  <a:pt x="3155406" y="144904"/>
                  <a:pt x="3155406" y="323653"/>
                </a:cubicBezTo>
                <a:lnTo>
                  <a:pt x="3155406" y="937415"/>
                </a:lnTo>
                <a:cubicBezTo>
                  <a:pt x="3155406" y="1116164"/>
                  <a:pt x="3010502" y="1261068"/>
                  <a:pt x="2831753" y="1261068"/>
                </a:cubicBezTo>
                <a:lnTo>
                  <a:pt x="677801" y="1261068"/>
                </a:lnTo>
                <a:cubicBezTo>
                  <a:pt x="499052" y="1261068"/>
                  <a:pt x="354148" y="1116164"/>
                  <a:pt x="354148" y="937415"/>
                </a:cubicBezTo>
                <a:lnTo>
                  <a:pt x="354148" y="691215"/>
                </a:lnTo>
                <a:cubicBezTo>
                  <a:pt x="228633" y="653549"/>
                  <a:pt x="114316" y="690527"/>
                  <a:pt x="0" y="779752"/>
                </a:cubicBezTo>
                <a:lnTo>
                  <a:pt x="0" y="328916"/>
                </a:lnTo>
                <a:cubicBezTo>
                  <a:pt x="106853" y="410683"/>
                  <a:pt x="183846" y="470053"/>
                  <a:pt x="354148" y="417453"/>
                </a:cubicBezTo>
                <a:lnTo>
                  <a:pt x="354148" y="323653"/>
                </a:lnTo>
                <a:cubicBezTo>
                  <a:pt x="354148" y="144904"/>
                  <a:pt x="499052" y="0"/>
                  <a:pt x="677801" y="0"/>
                </a:cubicBezTo>
                <a:close/>
              </a:path>
            </a:pathLst>
          </a:custGeom>
          <a:solidFill>
            <a:srgbClr val="BC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4">
            <a:extLst>
              <a:ext uri="{FF2B5EF4-FFF2-40B4-BE49-F238E27FC236}">
                <a16:creationId xmlns:a16="http://schemas.microsoft.com/office/drawing/2014/main" id="{EE2526E5-1EDF-4922-B9FC-2236989800BC}"/>
              </a:ext>
            </a:extLst>
          </p:cNvPr>
          <p:cNvSpPr/>
          <p:nvPr/>
        </p:nvSpPr>
        <p:spPr>
          <a:xfrm>
            <a:off x="6083915" y="3946448"/>
            <a:ext cx="1276415" cy="126227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C99B0A-BF5B-4EFE-AAF7-C0982BE440A9}"/>
              </a:ext>
            </a:extLst>
          </p:cNvPr>
          <p:cNvSpPr txBox="1"/>
          <p:nvPr/>
        </p:nvSpPr>
        <p:spPr>
          <a:xfrm>
            <a:off x="1950714" y="5208722"/>
            <a:ext cx="18879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الأول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0E46B45F-EBA3-40E1-9CB7-A5DB77C141A0}"/>
              </a:ext>
            </a:extLst>
          </p:cNvPr>
          <p:cNvSpPr txBox="1"/>
          <p:nvPr/>
        </p:nvSpPr>
        <p:spPr>
          <a:xfrm>
            <a:off x="8585557" y="5208722"/>
            <a:ext cx="19905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الثاني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CF8DB379-7FC1-4681-8382-D900F5DA8AA2}"/>
              </a:ext>
            </a:extLst>
          </p:cNvPr>
          <p:cNvSpPr txBox="1"/>
          <p:nvPr/>
        </p:nvSpPr>
        <p:spPr>
          <a:xfrm>
            <a:off x="2344320" y="3088285"/>
            <a:ext cx="19905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الثالث</a:t>
            </a: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C537589F-0881-4D7B-BD06-55EB5E378525}"/>
              </a:ext>
            </a:extLst>
          </p:cNvPr>
          <p:cNvGrpSpPr/>
          <p:nvPr/>
        </p:nvGrpSpPr>
        <p:grpSpPr>
          <a:xfrm>
            <a:off x="7924769" y="2325511"/>
            <a:ext cx="2380784" cy="1620937"/>
            <a:chOff x="7924769" y="2325511"/>
            <a:chExt cx="2380784" cy="1620937"/>
          </a:xfrm>
        </p:grpSpPr>
        <p:sp>
          <p:nvSpPr>
            <p:cNvPr id="26" name="Rectangle: Rounded Corners 12">
              <a:extLst>
                <a:ext uri="{FF2B5EF4-FFF2-40B4-BE49-F238E27FC236}">
                  <a16:creationId xmlns:a16="http://schemas.microsoft.com/office/drawing/2014/main" id="{A9599403-84FB-499E-BFAB-112F8695513D}"/>
                </a:ext>
              </a:extLst>
            </p:cNvPr>
            <p:cNvSpPr/>
            <p:nvPr/>
          </p:nvSpPr>
          <p:spPr>
            <a:xfrm>
              <a:off x="7924769" y="2325511"/>
              <a:ext cx="2380784" cy="1620937"/>
            </a:xfrm>
            <a:prstGeom prst="roundRect">
              <a:avLst>
                <a:gd name="adj" fmla="val 1263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مربع نص 16">
              <a:extLst>
                <a:ext uri="{FF2B5EF4-FFF2-40B4-BE49-F238E27FC236}">
                  <a16:creationId xmlns:a16="http://schemas.microsoft.com/office/drawing/2014/main" id="{99C8DCF5-D65C-4B53-9EDF-E145C535C90C}"/>
                </a:ext>
              </a:extLst>
            </p:cNvPr>
            <p:cNvSpPr txBox="1"/>
            <p:nvPr/>
          </p:nvSpPr>
          <p:spPr>
            <a:xfrm>
              <a:off x="8172495" y="2823578"/>
              <a:ext cx="199055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dirty="0">
                  <a:latin typeface="ntaqat" panose="020B0303020203050203" pitchFamily="34" charset="-78"/>
                  <a:cs typeface="ntaqat" panose="020B0303020203050203" pitchFamily="34" charset="-78"/>
                </a:rPr>
                <a:t>السؤال الرابع</a:t>
              </a:r>
            </a:p>
          </p:txBody>
        </p:sp>
      </p:grp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2E83007A-8ED1-422D-B453-4A0AE3474081}"/>
              </a:ext>
            </a:extLst>
          </p:cNvPr>
          <p:cNvSpPr/>
          <p:nvPr/>
        </p:nvSpPr>
        <p:spPr>
          <a:xfrm>
            <a:off x="4485033" y="3376048"/>
            <a:ext cx="3534316" cy="2385982"/>
          </a:xfrm>
          <a:prstGeom prst="roundRect">
            <a:avLst>
              <a:gd name="adj" fmla="val 118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D18E52D4-CE72-45FF-9BAD-CE3894ED07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498" y="3346798"/>
            <a:ext cx="2703226" cy="22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211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3BCA26C4-8F36-4B96-B4AF-2CED213B982A}"/>
              </a:ext>
            </a:extLst>
          </p:cNvPr>
          <p:cNvSpPr/>
          <p:nvPr/>
        </p:nvSpPr>
        <p:spPr>
          <a:xfrm>
            <a:off x="209862" y="329784"/>
            <a:ext cx="11802530" cy="625839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218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82959-5560-4202-A136-BCA075A490B3}"/>
              </a:ext>
            </a:extLst>
          </p:cNvPr>
          <p:cNvSpPr/>
          <p:nvPr/>
        </p:nvSpPr>
        <p:spPr>
          <a:xfrm>
            <a:off x="11192223" y="619055"/>
            <a:ext cx="66367" cy="5619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CEC1A30D-EA7D-4ADB-B68C-8A1808C1F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691" y="-626049"/>
            <a:ext cx="3972847" cy="3972847"/>
          </a:xfrm>
          <a:prstGeom prst="rect">
            <a:avLst/>
          </a:prstGeom>
        </p:spPr>
      </p:pic>
      <p:sp>
        <p:nvSpPr>
          <p:cNvPr id="22" name="Freeform: Shape 52">
            <a:extLst>
              <a:ext uri="{FF2B5EF4-FFF2-40B4-BE49-F238E27FC236}">
                <a16:creationId xmlns:a16="http://schemas.microsoft.com/office/drawing/2014/main" id="{3238DB85-95E6-4C04-93A6-E3B19058C2C2}"/>
              </a:ext>
            </a:extLst>
          </p:cNvPr>
          <p:cNvSpPr/>
          <p:nvPr/>
        </p:nvSpPr>
        <p:spPr>
          <a:xfrm rot="16200000" flipV="1">
            <a:off x="2495874" y="1934978"/>
            <a:ext cx="2442983" cy="3353055"/>
          </a:xfrm>
          <a:custGeom>
            <a:avLst/>
            <a:gdLst>
              <a:gd name="connsiteX0" fmla="*/ 2693504 w 2693504"/>
              <a:gd name="connsiteY0" fmla="*/ 3413786 h 3696901"/>
              <a:gd name="connsiteX1" fmla="*/ 2693504 w 2693504"/>
              <a:gd name="connsiteY1" fmla="*/ 752038 h 3696901"/>
              <a:gd name="connsiteX2" fmla="*/ 2410389 w 2693504"/>
              <a:gd name="connsiteY2" fmla="*/ 468923 h 3696901"/>
              <a:gd name="connsiteX3" fmla="*/ 2038975 w 2693504"/>
              <a:gd name="connsiteY3" fmla="*/ 468923 h 3696901"/>
              <a:gd name="connsiteX4" fmla="*/ 1972952 w 2693504"/>
              <a:gd name="connsiteY4" fmla="*/ 463665 h 3696901"/>
              <a:gd name="connsiteX5" fmla="*/ 878857 w 2693504"/>
              <a:gd name="connsiteY5" fmla="*/ 0 h 3696901"/>
              <a:gd name="connsiteX6" fmla="*/ 878857 w 2693504"/>
              <a:gd name="connsiteY6" fmla="*/ 468923 h 3696901"/>
              <a:gd name="connsiteX7" fmla="*/ 736074 w 2693504"/>
              <a:gd name="connsiteY7" fmla="*/ 468923 h 3696901"/>
              <a:gd name="connsiteX8" fmla="*/ 452959 w 2693504"/>
              <a:gd name="connsiteY8" fmla="*/ 752038 h 3696901"/>
              <a:gd name="connsiteX9" fmla="*/ 452959 w 2693504"/>
              <a:gd name="connsiteY9" fmla="*/ 924450 h 3696901"/>
              <a:gd name="connsiteX10" fmla="*/ 0 w 2693504"/>
              <a:gd name="connsiteY10" fmla="*/ 924450 h 3696901"/>
              <a:gd name="connsiteX11" fmla="*/ 446923 w 2693504"/>
              <a:gd name="connsiteY11" fmla="*/ 1841324 h 3696901"/>
              <a:gd name="connsiteX12" fmla="*/ 452959 w 2693504"/>
              <a:gd name="connsiteY12" fmla="*/ 1905218 h 3696901"/>
              <a:gd name="connsiteX13" fmla="*/ 452959 w 2693504"/>
              <a:gd name="connsiteY13" fmla="*/ 3413786 h 3696901"/>
              <a:gd name="connsiteX14" fmla="*/ 736074 w 2693504"/>
              <a:gd name="connsiteY14" fmla="*/ 3696901 h 3696901"/>
              <a:gd name="connsiteX15" fmla="*/ 2410389 w 2693504"/>
              <a:gd name="connsiteY15" fmla="*/ 3696901 h 3696901"/>
              <a:gd name="connsiteX16" fmla="*/ 2693504 w 2693504"/>
              <a:gd name="connsiteY16" fmla="*/ 3413786 h 369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93504" h="3696901">
                <a:moveTo>
                  <a:pt x="2693504" y="3413786"/>
                </a:moveTo>
                <a:lnTo>
                  <a:pt x="2693504" y="752038"/>
                </a:lnTo>
                <a:cubicBezTo>
                  <a:pt x="2693504" y="595678"/>
                  <a:pt x="2566749" y="468923"/>
                  <a:pt x="2410389" y="468923"/>
                </a:cubicBezTo>
                <a:lnTo>
                  <a:pt x="2038975" y="468923"/>
                </a:lnTo>
                <a:lnTo>
                  <a:pt x="1972952" y="463665"/>
                </a:lnTo>
                <a:cubicBezTo>
                  <a:pt x="1544356" y="428569"/>
                  <a:pt x="1228275" y="380972"/>
                  <a:pt x="878857" y="0"/>
                </a:cubicBezTo>
                <a:lnTo>
                  <a:pt x="878857" y="468923"/>
                </a:lnTo>
                <a:lnTo>
                  <a:pt x="736074" y="468923"/>
                </a:lnTo>
                <a:cubicBezTo>
                  <a:pt x="579714" y="468923"/>
                  <a:pt x="452959" y="595678"/>
                  <a:pt x="452959" y="752038"/>
                </a:cubicBezTo>
                <a:lnTo>
                  <a:pt x="452959" y="924450"/>
                </a:lnTo>
                <a:lnTo>
                  <a:pt x="0" y="924450"/>
                </a:lnTo>
                <a:cubicBezTo>
                  <a:pt x="326547" y="1223951"/>
                  <a:pt x="408166" y="1498960"/>
                  <a:pt x="446923" y="1841324"/>
                </a:cubicBezTo>
                <a:lnTo>
                  <a:pt x="452959" y="1905218"/>
                </a:lnTo>
                <a:lnTo>
                  <a:pt x="452959" y="3413786"/>
                </a:lnTo>
                <a:cubicBezTo>
                  <a:pt x="452959" y="3570146"/>
                  <a:pt x="579714" y="3696901"/>
                  <a:pt x="736074" y="3696901"/>
                </a:cubicBezTo>
                <a:lnTo>
                  <a:pt x="2410389" y="3696901"/>
                </a:lnTo>
                <a:cubicBezTo>
                  <a:pt x="2566749" y="3696901"/>
                  <a:pt x="2693504" y="3570146"/>
                  <a:pt x="2693504" y="3413786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45">
            <a:extLst>
              <a:ext uri="{FF2B5EF4-FFF2-40B4-BE49-F238E27FC236}">
                <a16:creationId xmlns:a16="http://schemas.microsoft.com/office/drawing/2014/main" id="{C9C91FCF-1966-45C3-8755-ED7AC9AB55F3}"/>
              </a:ext>
            </a:extLst>
          </p:cNvPr>
          <p:cNvSpPr/>
          <p:nvPr/>
        </p:nvSpPr>
        <p:spPr>
          <a:xfrm rot="16200000">
            <a:off x="2489031" y="3713940"/>
            <a:ext cx="999103" cy="3270561"/>
          </a:xfrm>
          <a:custGeom>
            <a:avLst/>
            <a:gdLst>
              <a:gd name="connsiteX0" fmla="*/ 1101558 w 1101558"/>
              <a:gd name="connsiteY0" fmla="*/ 3562405 h 3605948"/>
              <a:gd name="connsiteX1" fmla="*/ 245213 w 1101558"/>
              <a:gd name="connsiteY1" fmla="*/ 3605948 h 3605948"/>
              <a:gd name="connsiteX2" fmla="*/ 379298 w 1101558"/>
              <a:gd name="connsiteY2" fmla="*/ 3289076 h 3605948"/>
              <a:gd name="connsiteX3" fmla="*/ 389770 w 1101558"/>
              <a:gd name="connsiteY3" fmla="*/ 3227978 h 3605948"/>
              <a:gd name="connsiteX4" fmla="*/ 192689 w 1101558"/>
              <a:gd name="connsiteY4" fmla="*/ 3227978 h 3605948"/>
              <a:gd name="connsiteX5" fmla="*/ 0 w 1101558"/>
              <a:gd name="connsiteY5" fmla="*/ 3035289 h 3605948"/>
              <a:gd name="connsiteX6" fmla="*/ 1 w 1101558"/>
              <a:gd name="connsiteY6" fmla="*/ 192689 h 3605948"/>
              <a:gd name="connsiteX7" fmla="*/ 192690 w 1101558"/>
              <a:gd name="connsiteY7" fmla="*/ 0 h 3605948"/>
              <a:gd name="connsiteX8" fmla="*/ 560240 w 1101558"/>
              <a:gd name="connsiteY8" fmla="*/ 0 h 3605948"/>
              <a:gd name="connsiteX9" fmla="*/ 752929 w 1101558"/>
              <a:gd name="connsiteY9" fmla="*/ 192689 h 3605948"/>
              <a:gd name="connsiteX10" fmla="*/ 752928 w 1101558"/>
              <a:gd name="connsiteY10" fmla="*/ 3035289 h 3605948"/>
              <a:gd name="connsiteX11" fmla="*/ 752728 w 1101558"/>
              <a:gd name="connsiteY11" fmla="*/ 3037277 h 3605948"/>
              <a:gd name="connsiteX12" fmla="*/ 755657 w 1101558"/>
              <a:gd name="connsiteY12" fmla="*/ 3052736 h 3605948"/>
              <a:gd name="connsiteX13" fmla="*/ 1101558 w 1101558"/>
              <a:gd name="connsiteY13" fmla="*/ 3562405 h 360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1558" h="3605948">
                <a:moveTo>
                  <a:pt x="1101558" y="3562405"/>
                </a:moveTo>
                <a:lnTo>
                  <a:pt x="245213" y="3605948"/>
                </a:lnTo>
                <a:cubicBezTo>
                  <a:pt x="303126" y="3495501"/>
                  <a:pt x="353108" y="3400486"/>
                  <a:pt x="379298" y="3289076"/>
                </a:cubicBezTo>
                <a:lnTo>
                  <a:pt x="389770" y="3227978"/>
                </a:lnTo>
                <a:lnTo>
                  <a:pt x="192689" y="3227978"/>
                </a:lnTo>
                <a:cubicBezTo>
                  <a:pt x="86270" y="3227978"/>
                  <a:pt x="0" y="3141708"/>
                  <a:pt x="0" y="3035289"/>
                </a:cubicBezTo>
                <a:lnTo>
                  <a:pt x="1" y="192689"/>
                </a:lnTo>
                <a:cubicBezTo>
                  <a:pt x="1" y="86270"/>
                  <a:pt x="86271" y="0"/>
                  <a:pt x="192690" y="0"/>
                </a:cubicBezTo>
                <a:lnTo>
                  <a:pt x="560240" y="0"/>
                </a:lnTo>
                <a:cubicBezTo>
                  <a:pt x="666659" y="0"/>
                  <a:pt x="752929" y="86270"/>
                  <a:pt x="752929" y="192689"/>
                </a:cubicBezTo>
                <a:lnTo>
                  <a:pt x="752928" y="3035289"/>
                </a:lnTo>
                <a:lnTo>
                  <a:pt x="752728" y="3037277"/>
                </a:lnTo>
                <a:lnTo>
                  <a:pt x="755657" y="3052736"/>
                </a:lnTo>
                <a:cubicBezTo>
                  <a:pt x="800305" y="3234023"/>
                  <a:pt x="908793" y="3417823"/>
                  <a:pt x="1101558" y="3562405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43">
            <a:extLst>
              <a:ext uri="{FF2B5EF4-FFF2-40B4-BE49-F238E27FC236}">
                <a16:creationId xmlns:a16="http://schemas.microsoft.com/office/drawing/2014/main" id="{F7C112A5-6432-49CD-AD23-F1613992F8F7}"/>
              </a:ext>
            </a:extLst>
          </p:cNvPr>
          <p:cNvSpPr/>
          <p:nvPr/>
        </p:nvSpPr>
        <p:spPr>
          <a:xfrm>
            <a:off x="8004254" y="4915883"/>
            <a:ext cx="2861924" cy="1143777"/>
          </a:xfrm>
          <a:custGeom>
            <a:avLst/>
            <a:gdLst>
              <a:gd name="connsiteX0" fmla="*/ 677801 w 3155406"/>
              <a:gd name="connsiteY0" fmla="*/ 0 h 1261068"/>
              <a:gd name="connsiteX1" fmla="*/ 2831753 w 3155406"/>
              <a:gd name="connsiteY1" fmla="*/ 0 h 1261068"/>
              <a:gd name="connsiteX2" fmla="*/ 3155406 w 3155406"/>
              <a:gd name="connsiteY2" fmla="*/ 323653 h 1261068"/>
              <a:gd name="connsiteX3" fmla="*/ 3155406 w 3155406"/>
              <a:gd name="connsiteY3" fmla="*/ 937415 h 1261068"/>
              <a:gd name="connsiteX4" fmla="*/ 2831753 w 3155406"/>
              <a:gd name="connsiteY4" fmla="*/ 1261068 h 1261068"/>
              <a:gd name="connsiteX5" fmla="*/ 677801 w 3155406"/>
              <a:gd name="connsiteY5" fmla="*/ 1261068 h 1261068"/>
              <a:gd name="connsiteX6" fmla="*/ 354148 w 3155406"/>
              <a:gd name="connsiteY6" fmla="*/ 937415 h 1261068"/>
              <a:gd name="connsiteX7" fmla="*/ 354148 w 3155406"/>
              <a:gd name="connsiteY7" fmla="*/ 691215 h 1261068"/>
              <a:gd name="connsiteX8" fmla="*/ 0 w 3155406"/>
              <a:gd name="connsiteY8" fmla="*/ 779752 h 1261068"/>
              <a:gd name="connsiteX9" fmla="*/ 0 w 3155406"/>
              <a:gd name="connsiteY9" fmla="*/ 328916 h 1261068"/>
              <a:gd name="connsiteX10" fmla="*/ 354148 w 3155406"/>
              <a:gd name="connsiteY10" fmla="*/ 417453 h 1261068"/>
              <a:gd name="connsiteX11" fmla="*/ 354148 w 3155406"/>
              <a:gd name="connsiteY11" fmla="*/ 323653 h 1261068"/>
              <a:gd name="connsiteX12" fmla="*/ 677801 w 3155406"/>
              <a:gd name="connsiteY12" fmla="*/ 0 h 126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5406" h="1261068">
                <a:moveTo>
                  <a:pt x="677801" y="0"/>
                </a:moveTo>
                <a:lnTo>
                  <a:pt x="2831753" y="0"/>
                </a:lnTo>
                <a:cubicBezTo>
                  <a:pt x="3010502" y="0"/>
                  <a:pt x="3155406" y="144904"/>
                  <a:pt x="3155406" y="323653"/>
                </a:cubicBezTo>
                <a:lnTo>
                  <a:pt x="3155406" y="937415"/>
                </a:lnTo>
                <a:cubicBezTo>
                  <a:pt x="3155406" y="1116164"/>
                  <a:pt x="3010502" y="1261068"/>
                  <a:pt x="2831753" y="1261068"/>
                </a:cubicBezTo>
                <a:lnTo>
                  <a:pt x="677801" y="1261068"/>
                </a:lnTo>
                <a:cubicBezTo>
                  <a:pt x="499052" y="1261068"/>
                  <a:pt x="354148" y="1116164"/>
                  <a:pt x="354148" y="937415"/>
                </a:cubicBezTo>
                <a:lnTo>
                  <a:pt x="354148" y="691215"/>
                </a:lnTo>
                <a:cubicBezTo>
                  <a:pt x="228633" y="653549"/>
                  <a:pt x="114316" y="690527"/>
                  <a:pt x="0" y="779752"/>
                </a:cubicBezTo>
                <a:lnTo>
                  <a:pt x="0" y="328916"/>
                </a:lnTo>
                <a:cubicBezTo>
                  <a:pt x="106853" y="410683"/>
                  <a:pt x="183846" y="470053"/>
                  <a:pt x="354148" y="417453"/>
                </a:cubicBezTo>
                <a:lnTo>
                  <a:pt x="354148" y="323653"/>
                </a:lnTo>
                <a:cubicBezTo>
                  <a:pt x="354148" y="144904"/>
                  <a:pt x="499052" y="0"/>
                  <a:pt x="677801" y="0"/>
                </a:cubicBezTo>
                <a:close/>
              </a:path>
            </a:pathLst>
          </a:custGeom>
          <a:solidFill>
            <a:srgbClr val="BC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12">
            <a:extLst>
              <a:ext uri="{FF2B5EF4-FFF2-40B4-BE49-F238E27FC236}">
                <a16:creationId xmlns:a16="http://schemas.microsoft.com/office/drawing/2014/main" id="{A9599403-84FB-499E-BFAB-112F8695513D}"/>
              </a:ext>
            </a:extLst>
          </p:cNvPr>
          <p:cNvSpPr/>
          <p:nvPr/>
        </p:nvSpPr>
        <p:spPr>
          <a:xfrm>
            <a:off x="7924769" y="2325511"/>
            <a:ext cx="2380784" cy="1620937"/>
          </a:xfrm>
          <a:prstGeom prst="roundRect">
            <a:avLst>
              <a:gd name="adj" fmla="val 12636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4">
            <a:extLst>
              <a:ext uri="{FF2B5EF4-FFF2-40B4-BE49-F238E27FC236}">
                <a16:creationId xmlns:a16="http://schemas.microsoft.com/office/drawing/2014/main" id="{EE2526E5-1EDF-4922-B9FC-2236989800BC}"/>
              </a:ext>
            </a:extLst>
          </p:cNvPr>
          <p:cNvSpPr/>
          <p:nvPr/>
        </p:nvSpPr>
        <p:spPr>
          <a:xfrm>
            <a:off x="6083915" y="3946448"/>
            <a:ext cx="1276415" cy="126227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2E83007A-8ED1-422D-B453-4A0AE3474081}"/>
              </a:ext>
            </a:extLst>
          </p:cNvPr>
          <p:cNvSpPr/>
          <p:nvPr/>
        </p:nvSpPr>
        <p:spPr>
          <a:xfrm>
            <a:off x="4485033" y="3376048"/>
            <a:ext cx="3534316" cy="2385982"/>
          </a:xfrm>
          <a:prstGeom prst="roundRect">
            <a:avLst>
              <a:gd name="adj" fmla="val 118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A6A6982C-C879-432A-9F60-10AAF81BC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950" y="3346798"/>
            <a:ext cx="2703226" cy="2298110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AD1B1C2-59A4-4F54-9C02-50E5BA530E6C}"/>
              </a:ext>
            </a:extLst>
          </p:cNvPr>
          <p:cNvSpPr txBox="1"/>
          <p:nvPr/>
        </p:nvSpPr>
        <p:spPr>
          <a:xfrm>
            <a:off x="1950714" y="5208722"/>
            <a:ext cx="18879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الأول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BDCE053A-16B3-4E9F-A77F-F14B2E2FADCD}"/>
              </a:ext>
            </a:extLst>
          </p:cNvPr>
          <p:cNvSpPr txBox="1"/>
          <p:nvPr/>
        </p:nvSpPr>
        <p:spPr>
          <a:xfrm>
            <a:off x="8585557" y="5208722"/>
            <a:ext cx="19905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الثاني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3B4A814E-2C27-4F59-AF3D-B0A928E9F43E}"/>
              </a:ext>
            </a:extLst>
          </p:cNvPr>
          <p:cNvSpPr txBox="1"/>
          <p:nvPr/>
        </p:nvSpPr>
        <p:spPr>
          <a:xfrm>
            <a:off x="2344320" y="3088285"/>
            <a:ext cx="19905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الثالث</a:t>
            </a: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C5B4884D-4F3B-4523-BE03-BD5CF932A263}"/>
              </a:ext>
            </a:extLst>
          </p:cNvPr>
          <p:cNvGrpSpPr/>
          <p:nvPr/>
        </p:nvGrpSpPr>
        <p:grpSpPr>
          <a:xfrm>
            <a:off x="5221547" y="1456439"/>
            <a:ext cx="2410629" cy="1942145"/>
            <a:chOff x="5221547" y="1456439"/>
            <a:chExt cx="2410629" cy="1942145"/>
          </a:xfrm>
        </p:grpSpPr>
        <p:sp>
          <p:nvSpPr>
            <p:cNvPr id="24" name="Freeform: Shape 46">
              <a:extLst>
                <a:ext uri="{FF2B5EF4-FFF2-40B4-BE49-F238E27FC236}">
                  <a16:creationId xmlns:a16="http://schemas.microsoft.com/office/drawing/2014/main" id="{7A077356-0763-4E26-9506-1B4AAD7027A3}"/>
                </a:ext>
              </a:extLst>
            </p:cNvPr>
            <p:cNvSpPr/>
            <p:nvPr/>
          </p:nvSpPr>
          <p:spPr>
            <a:xfrm>
              <a:off x="5221547" y="1456439"/>
              <a:ext cx="2410629" cy="1942145"/>
            </a:xfrm>
            <a:custGeom>
              <a:avLst/>
              <a:gdLst>
                <a:gd name="connsiteX0" fmla="*/ 201658 w 1595899"/>
                <a:gd name="connsiteY0" fmla="*/ 0 h 2141306"/>
                <a:gd name="connsiteX1" fmla="*/ 1394241 w 1595899"/>
                <a:gd name="connsiteY1" fmla="*/ 0 h 2141306"/>
                <a:gd name="connsiteX2" fmla="*/ 1595899 w 1595899"/>
                <a:gd name="connsiteY2" fmla="*/ 201658 h 2141306"/>
                <a:gd name="connsiteX3" fmla="*/ 1595899 w 1595899"/>
                <a:gd name="connsiteY3" fmla="*/ 1585501 h 2141306"/>
                <a:gd name="connsiteX4" fmla="*/ 1394241 w 1595899"/>
                <a:gd name="connsiteY4" fmla="*/ 1787159 h 2141306"/>
                <a:gd name="connsiteX5" fmla="*/ 991847 w 1595899"/>
                <a:gd name="connsiteY5" fmla="*/ 1787159 h 2141306"/>
                <a:gd name="connsiteX6" fmla="*/ 1117264 w 1595899"/>
                <a:gd name="connsiteY6" fmla="*/ 2141306 h 2141306"/>
                <a:gd name="connsiteX7" fmla="*/ 478634 w 1595899"/>
                <a:gd name="connsiteY7" fmla="*/ 2141306 h 2141306"/>
                <a:gd name="connsiteX8" fmla="*/ 604051 w 1595899"/>
                <a:gd name="connsiteY8" fmla="*/ 1787159 h 2141306"/>
                <a:gd name="connsiteX9" fmla="*/ 201658 w 1595899"/>
                <a:gd name="connsiteY9" fmla="*/ 1787159 h 2141306"/>
                <a:gd name="connsiteX10" fmla="*/ 0 w 1595899"/>
                <a:gd name="connsiteY10" fmla="*/ 1585501 h 2141306"/>
                <a:gd name="connsiteX11" fmla="*/ 0 w 1595899"/>
                <a:gd name="connsiteY11" fmla="*/ 201658 h 2141306"/>
                <a:gd name="connsiteX12" fmla="*/ 201658 w 1595899"/>
                <a:gd name="connsiteY12" fmla="*/ 0 h 214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5899" h="2141306">
                  <a:moveTo>
                    <a:pt x="201658" y="0"/>
                  </a:moveTo>
                  <a:lnTo>
                    <a:pt x="1394241" y="0"/>
                  </a:lnTo>
                  <a:cubicBezTo>
                    <a:pt x="1505614" y="0"/>
                    <a:pt x="1595899" y="90285"/>
                    <a:pt x="1595899" y="201658"/>
                  </a:cubicBezTo>
                  <a:lnTo>
                    <a:pt x="1595899" y="1585501"/>
                  </a:lnTo>
                  <a:cubicBezTo>
                    <a:pt x="1595899" y="1696874"/>
                    <a:pt x="1505614" y="1787159"/>
                    <a:pt x="1394241" y="1787159"/>
                  </a:cubicBezTo>
                  <a:lnTo>
                    <a:pt x="991847" y="1787159"/>
                  </a:lnTo>
                  <a:cubicBezTo>
                    <a:pt x="938492" y="1912673"/>
                    <a:pt x="990873" y="2026990"/>
                    <a:pt x="1117264" y="2141306"/>
                  </a:cubicBezTo>
                  <a:lnTo>
                    <a:pt x="478634" y="2141306"/>
                  </a:lnTo>
                  <a:cubicBezTo>
                    <a:pt x="594461" y="2034453"/>
                    <a:pt x="678561" y="1957460"/>
                    <a:pt x="604051" y="1787159"/>
                  </a:cubicBezTo>
                  <a:lnTo>
                    <a:pt x="201658" y="1787159"/>
                  </a:lnTo>
                  <a:cubicBezTo>
                    <a:pt x="90285" y="1787159"/>
                    <a:pt x="0" y="1696874"/>
                    <a:pt x="0" y="1585501"/>
                  </a:cubicBezTo>
                  <a:lnTo>
                    <a:pt x="0" y="201658"/>
                  </a:lnTo>
                  <a:cubicBezTo>
                    <a:pt x="0" y="90285"/>
                    <a:pt x="90285" y="0"/>
                    <a:pt x="201658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مربع نص 16">
              <a:extLst>
                <a:ext uri="{FF2B5EF4-FFF2-40B4-BE49-F238E27FC236}">
                  <a16:creationId xmlns:a16="http://schemas.microsoft.com/office/drawing/2014/main" id="{E345EE4D-1E04-4930-9939-C60877E4818C}"/>
                </a:ext>
              </a:extLst>
            </p:cNvPr>
            <p:cNvSpPr txBox="1"/>
            <p:nvPr/>
          </p:nvSpPr>
          <p:spPr>
            <a:xfrm>
              <a:off x="5327653" y="1941635"/>
              <a:ext cx="2198415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dirty="0">
                  <a:latin typeface="ntaqat" panose="020B0303020203050203" pitchFamily="34" charset="-78"/>
                  <a:cs typeface="ntaqat" panose="020B0303020203050203" pitchFamily="34" charset="-78"/>
                </a:rPr>
                <a:t>السؤال الخامس</a:t>
              </a:r>
            </a:p>
          </p:txBody>
        </p:sp>
      </p:grp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546588D-0F8C-47F1-9CA3-87610D604206}"/>
              </a:ext>
            </a:extLst>
          </p:cNvPr>
          <p:cNvSpPr txBox="1"/>
          <p:nvPr/>
        </p:nvSpPr>
        <p:spPr>
          <a:xfrm>
            <a:off x="8324895" y="2975978"/>
            <a:ext cx="19905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latin typeface="ntaqat" panose="020B0303020203050203" pitchFamily="34" charset="-78"/>
                <a:cs typeface="ntaqat" panose="020B0303020203050203" pitchFamily="34" charset="-78"/>
              </a:rPr>
              <a:t>السؤال الرابع</a:t>
            </a:r>
          </a:p>
        </p:txBody>
      </p:sp>
    </p:spTree>
    <p:extLst>
      <p:ext uri="{BB962C8B-B14F-4D97-AF65-F5344CB8AC3E}">
        <p14:creationId xmlns:p14="http://schemas.microsoft.com/office/powerpoint/2010/main" val="34554946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33</Words>
  <Application>Microsoft Office PowerPoint</Application>
  <PresentationFormat>شاشة عريضة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ntaqat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 Venus</dc:creator>
  <cp:lastModifiedBy>ِِAljoharah Aldhassi ✨</cp:lastModifiedBy>
  <cp:revision>9</cp:revision>
  <dcterms:created xsi:type="dcterms:W3CDTF">2018-08-19T14:55:37Z</dcterms:created>
  <dcterms:modified xsi:type="dcterms:W3CDTF">2021-01-22T04:56:42Z</dcterms:modified>
</cp:coreProperties>
</file>