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120"/>
    <a:srgbClr val="3CAEA3"/>
    <a:srgbClr val="D3D3D3"/>
    <a:srgbClr val="715793"/>
    <a:srgbClr val="ED553B"/>
    <a:srgbClr val="F6D55C"/>
    <a:srgbClr val="20639B"/>
    <a:srgbClr val="173F5F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0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D82A-E28D-4005-9994-79A2AC404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88BF9-057C-47C7-A0AD-CCDD3EF7F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EADA2-D1A6-4E8E-85BF-EFD91811E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2E8B-1404-47CE-A000-D2B4E80AD687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135E5-42A8-4446-97D1-C5B18C484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CF287-0C84-4B9A-BB12-45C5B5C77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22-C200-417D-9027-91A9E112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0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DF0C-EA6D-495F-9F00-C49E55F9B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9AF0B-EEB9-4031-91E4-8AF1A6F30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28BCE-0FC3-4679-A5DC-CCB2556D0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2E8B-1404-47CE-A000-D2B4E80AD687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38804-C6DF-42FF-B647-A18855B37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182CB-D079-4D65-A6A0-EB4514A02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22-C200-417D-9027-91A9E112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7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2A3536-83C9-4DD8-8F08-6EB0E89F0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5137E3-AD30-4A76-A120-34E807960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CCAB8-734C-43F0-BC1D-32C66821B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2E8B-1404-47CE-A000-D2B4E80AD687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ED340-3762-4F08-B529-20DC717B6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B8F7-DF04-4D40-BFF8-BB66E856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22-C200-417D-9027-91A9E112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2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3ADB-DFF1-471A-A0E6-87FBE4E86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0C8C1-7725-4C3C-B689-7BAAA168F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E4691-CDA7-437C-80AD-435AF6D97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2E8B-1404-47CE-A000-D2B4E80AD687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DFD0E-F2C8-4CE2-A40B-0A0BCAF4D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28EAA-D45A-4E9B-A303-589483B48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22-C200-417D-9027-91A9E112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1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4E98A-4A01-4B9E-8FFC-E7F606F0A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40BCED-E1F7-4425-B85A-B1352942B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31740-7BEB-437E-8AFE-1F7977A6C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2E8B-1404-47CE-A000-D2B4E80AD687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F3B50-351C-41E5-A168-C514D6696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8A081-239B-48EA-98B1-F4A2DAECD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22-C200-417D-9027-91A9E112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1ED3C-6B30-4BBF-83CD-9EBDF1B06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5CED0-711C-4129-8EF1-12947743C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7FA611-5B04-4B8E-AB14-EDB7DF376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E4867-4D89-4DBC-B56B-8FE62826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2E8B-1404-47CE-A000-D2B4E80AD687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D8DEC-715E-4EB5-8375-1A84D035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513F9-D21C-417E-8B9C-90D2C8C84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22-C200-417D-9027-91A9E112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6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3C4E7-B0C8-465E-A6C7-06826F7B4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96799-B389-48C9-A928-CC3BDC4BE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6EA59F-9BE7-4BD5-8E77-9E6C59493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36BF79-BF99-4383-B5D1-6EB83125B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201219-5F5A-4DE2-B1B3-C23B8008DF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03EBCF-E8ED-4A83-AF99-A0E6A6B79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2E8B-1404-47CE-A000-D2B4E80AD687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D1082F-28FE-41E2-BF35-23E3CBBC8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723128-0F3A-4137-B3EE-96918D9FA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22-C200-417D-9027-91A9E112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2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99174-5494-4DA6-B80B-67A3AF5D3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5EA4B4-9200-4D5D-844D-875EE2BB0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2E8B-1404-47CE-A000-D2B4E80AD687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D844E3-3FDC-4BA8-9337-E60F35E63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32E2F-1F4C-488F-8461-EDC215F2C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22-C200-417D-9027-91A9E112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F104D3-D04C-4DC2-8226-80B06F20E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2E8B-1404-47CE-A000-D2B4E80AD687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4CAF58-90A1-42B3-8AA8-850EB0E29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3C3A5-9F4A-4BF7-B9EE-4CD4E5660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22-C200-417D-9027-91A9E112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4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A8A4-9A49-4673-B6AA-731313950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7A5AA-B463-498A-9141-D509C99F7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95534-8049-4116-80C0-F794BC3F3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D060C-BBA8-4CC8-8A0E-C303388A2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2E8B-1404-47CE-A000-D2B4E80AD687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A87F2-7E32-4284-8011-7FA80E1C3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3D80A-0255-4C31-9AD8-BEFF4081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22-C200-417D-9027-91A9E112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0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6E86-F2BE-4DF5-B471-512B7BD6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FC16FF-C48F-48D6-B576-3C02567B6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AC9B2E-FFA5-4D6F-808A-01DD2B6F5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1FB6B-B86D-4496-9459-DC0DC56D4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2E8B-1404-47CE-A000-D2B4E80AD687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00E3B-3310-4170-8437-E7D6ACDB7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10982-A774-4F60-BC2A-DA851DF0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22-C200-417D-9027-91A9E112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37A434-602C-4230-A73E-285BB62F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09865-41BC-4D75-9021-392974363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A0655-FB80-406F-A7F0-4A5667B69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72E8B-1404-47CE-A000-D2B4E80AD687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866E8-2395-4E67-A9C9-54AF8329AE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F78D8-E216-47D0-9B7E-28919BC49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94B22-C200-417D-9027-91A9E112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1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7000">
              <a:srgbClr val="F3F3F3"/>
            </a:gs>
            <a:gs pos="100000">
              <a:srgbClr val="D3D3D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531" y="547141"/>
            <a:ext cx="3170476" cy="3235246"/>
          </a:xfrm>
          <a:prstGeom prst="rect">
            <a:avLst/>
          </a:pr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BED04BA-9BD8-42D2-A0BF-9DBF6A5E8DF3}"/>
              </a:ext>
            </a:extLst>
          </p:cNvPr>
          <p:cNvSpPr/>
          <p:nvPr/>
        </p:nvSpPr>
        <p:spPr>
          <a:xfrm rot="6999277">
            <a:off x="6099510" y="3403996"/>
            <a:ext cx="12206" cy="15308"/>
          </a:xfrm>
          <a:custGeom>
            <a:avLst/>
            <a:gdLst>
              <a:gd name="connsiteX0" fmla="*/ 0 w 12206"/>
              <a:gd name="connsiteY0" fmla="*/ 6127 h 15308"/>
              <a:gd name="connsiteX1" fmla="*/ 12206 w 12206"/>
              <a:gd name="connsiteY1" fmla="*/ 0 h 15308"/>
              <a:gd name="connsiteX2" fmla="*/ 12206 w 12206"/>
              <a:gd name="connsiteY2" fmla="*/ 15308 h 15308"/>
              <a:gd name="connsiteX3" fmla="*/ 0 w 12206"/>
              <a:gd name="connsiteY3" fmla="*/ 6127 h 1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6" h="15308">
                <a:moveTo>
                  <a:pt x="0" y="6127"/>
                </a:moveTo>
                <a:lnTo>
                  <a:pt x="12206" y="0"/>
                </a:lnTo>
                <a:lnTo>
                  <a:pt x="12206" y="15308"/>
                </a:lnTo>
                <a:lnTo>
                  <a:pt x="0" y="61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0F6E45E6-FAD3-4607-99B2-85A204867C8C}"/>
              </a:ext>
            </a:extLst>
          </p:cNvPr>
          <p:cNvSpPr/>
          <p:nvPr/>
        </p:nvSpPr>
        <p:spPr>
          <a:xfrm rot="6999277">
            <a:off x="6107231" y="3422071"/>
            <a:ext cx="15164" cy="19019"/>
          </a:xfrm>
          <a:custGeom>
            <a:avLst/>
            <a:gdLst>
              <a:gd name="connsiteX0" fmla="*/ 0 w 15164"/>
              <a:gd name="connsiteY0" fmla="*/ 19019 h 19019"/>
              <a:gd name="connsiteX1" fmla="*/ 0 w 15164"/>
              <a:gd name="connsiteY1" fmla="*/ 0 h 19019"/>
              <a:gd name="connsiteX2" fmla="*/ 15164 w 15164"/>
              <a:gd name="connsiteY2" fmla="*/ 11407 h 19019"/>
              <a:gd name="connsiteX3" fmla="*/ 0 w 15164"/>
              <a:gd name="connsiteY3" fmla="*/ 19019 h 1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64" h="19019">
                <a:moveTo>
                  <a:pt x="0" y="19019"/>
                </a:moveTo>
                <a:lnTo>
                  <a:pt x="0" y="0"/>
                </a:lnTo>
                <a:lnTo>
                  <a:pt x="15164" y="11407"/>
                </a:lnTo>
                <a:lnTo>
                  <a:pt x="0" y="190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D2776D6-B653-41BE-9A61-E6229B2D75D2}"/>
              </a:ext>
            </a:extLst>
          </p:cNvPr>
          <p:cNvSpPr/>
          <p:nvPr/>
        </p:nvSpPr>
        <p:spPr>
          <a:xfrm rot="6999277">
            <a:off x="6080284" y="3438697"/>
            <a:ext cx="12206" cy="15308"/>
          </a:xfrm>
          <a:custGeom>
            <a:avLst/>
            <a:gdLst>
              <a:gd name="connsiteX0" fmla="*/ 0 w 12206"/>
              <a:gd name="connsiteY0" fmla="*/ 15308 h 15308"/>
              <a:gd name="connsiteX1" fmla="*/ 0 w 12206"/>
              <a:gd name="connsiteY1" fmla="*/ 0 h 15308"/>
              <a:gd name="connsiteX2" fmla="*/ 12206 w 12206"/>
              <a:gd name="connsiteY2" fmla="*/ 9181 h 15308"/>
              <a:gd name="connsiteX3" fmla="*/ 0 w 12206"/>
              <a:gd name="connsiteY3" fmla="*/ 15308 h 1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6" h="15308">
                <a:moveTo>
                  <a:pt x="0" y="15308"/>
                </a:moveTo>
                <a:lnTo>
                  <a:pt x="0" y="0"/>
                </a:lnTo>
                <a:lnTo>
                  <a:pt x="12206" y="9181"/>
                </a:lnTo>
                <a:lnTo>
                  <a:pt x="0" y="1530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A93F624-D10B-46AC-86B1-ED1F867D8239}"/>
              </a:ext>
            </a:extLst>
          </p:cNvPr>
          <p:cNvSpPr/>
          <p:nvPr/>
        </p:nvSpPr>
        <p:spPr>
          <a:xfrm rot="6999277">
            <a:off x="6099458" y="3434606"/>
            <a:ext cx="12268" cy="15386"/>
          </a:xfrm>
          <a:custGeom>
            <a:avLst/>
            <a:gdLst>
              <a:gd name="connsiteX0" fmla="*/ 0 w 12268"/>
              <a:gd name="connsiteY0" fmla="*/ 6158 h 15386"/>
              <a:gd name="connsiteX1" fmla="*/ 12268 w 12268"/>
              <a:gd name="connsiteY1" fmla="*/ 0 h 15386"/>
              <a:gd name="connsiteX2" fmla="*/ 12268 w 12268"/>
              <a:gd name="connsiteY2" fmla="*/ 15386 h 15386"/>
              <a:gd name="connsiteX3" fmla="*/ 0 w 12268"/>
              <a:gd name="connsiteY3" fmla="*/ 6158 h 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68" h="15386">
                <a:moveTo>
                  <a:pt x="0" y="6158"/>
                </a:moveTo>
                <a:lnTo>
                  <a:pt x="12268" y="0"/>
                </a:lnTo>
                <a:lnTo>
                  <a:pt x="12268" y="15386"/>
                </a:lnTo>
                <a:lnTo>
                  <a:pt x="0" y="615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مستطيل 1"/>
          <p:cNvSpPr/>
          <p:nvPr/>
        </p:nvSpPr>
        <p:spPr>
          <a:xfrm>
            <a:off x="0" y="5861154"/>
            <a:ext cx="12192000" cy="689548"/>
          </a:xfrm>
          <a:prstGeom prst="rect">
            <a:avLst/>
          </a:prstGeom>
          <a:solidFill>
            <a:srgbClr val="7157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مستطيل 45"/>
          <p:cNvSpPr/>
          <p:nvPr/>
        </p:nvSpPr>
        <p:spPr>
          <a:xfrm>
            <a:off x="34" y="5171606"/>
            <a:ext cx="12192000" cy="689548"/>
          </a:xfrm>
          <a:prstGeom prst="rect">
            <a:avLst/>
          </a:prstGeom>
          <a:solidFill>
            <a:srgbClr val="D3D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271" y="2087624"/>
            <a:ext cx="3087103" cy="3083982"/>
          </a:xfrm>
          <a:prstGeom prst="rect">
            <a:avLst/>
          </a:prstGeom>
        </p:spPr>
      </p:pic>
      <p:sp>
        <p:nvSpPr>
          <p:cNvPr id="49" name="TextBox 100">
            <a:extLst>
              <a:ext uri="{FF2B5EF4-FFF2-40B4-BE49-F238E27FC236}">
                <a16:creationId xmlns:a16="http://schemas.microsoft.com/office/drawing/2014/main" id="{53F8D087-115A-4966-BE04-46D496C0C10A}"/>
              </a:ext>
            </a:extLst>
          </p:cNvPr>
          <p:cNvSpPr txBox="1"/>
          <p:nvPr/>
        </p:nvSpPr>
        <p:spPr>
          <a:xfrm>
            <a:off x="695339" y="4007204"/>
            <a:ext cx="5381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dirty="0">
                <a:solidFill>
                  <a:srgbClr val="3CAEA3"/>
                </a:solidFill>
                <a:cs typeface="AL-Mohanad Bold" pitchFamily="2" charset="-78"/>
              </a:rPr>
              <a:t>استراتيجية الأسهــم المتتالية</a:t>
            </a:r>
            <a:endParaRPr lang="en-US" sz="4400" dirty="0">
              <a:solidFill>
                <a:srgbClr val="3CAEA3"/>
              </a:solidFill>
              <a:cs typeface="AL-Mohanad Bold" pitchFamily="2" charset="-78"/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E377743B-6B96-41AE-A220-010241E4EF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678" y="-1074260"/>
            <a:ext cx="3749638" cy="3749638"/>
          </a:xfrm>
          <a:prstGeom prst="rect">
            <a:avLst/>
          </a:prstGeom>
        </p:spPr>
      </p:pic>
      <p:sp>
        <p:nvSpPr>
          <p:cNvPr id="12" name="مستطيل 11">
            <a:extLst>
              <a:ext uri="{FF2B5EF4-FFF2-40B4-BE49-F238E27FC236}">
                <a16:creationId xmlns:a16="http://schemas.microsoft.com/office/drawing/2014/main" id="{E7C61D6D-D8ED-4806-BCB8-2131BC9FE2CB}"/>
              </a:ext>
            </a:extLst>
          </p:cNvPr>
          <p:cNvSpPr/>
          <p:nvPr/>
        </p:nvSpPr>
        <p:spPr>
          <a:xfrm>
            <a:off x="5586153" y="1640377"/>
            <a:ext cx="1662546" cy="345677"/>
          </a:xfrm>
          <a:prstGeom prst="rect">
            <a:avLst/>
          </a:prstGeom>
          <a:solidFill>
            <a:srgbClr val="2021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4AF6A831-E7E0-43B2-AFAA-FBBDDE55CC56}"/>
              </a:ext>
            </a:extLst>
          </p:cNvPr>
          <p:cNvSpPr/>
          <p:nvPr/>
        </p:nvSpPr>
        <p:spPr>
          <a:xfrm>
            <a:off x="5985164" y="1340717"/>
            <a:ext cx="942109" cy="345677"/>
          </a:xfrm>
          <a:prstGeom prst="rect">
            <a:avLst/>
          </a:prstGeom>
          <a:solidFill>
            <a:srgbClr val="2021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757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7000">
              <a:srgbClr val="F3F3F3"/>
            </a:gs>
            <a:gs pos="100000">
              <a:srgbClr val="D3D3D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4325C51D-7108-46CA-86D9-55C113652745}"/>
              </a:ext>
            </a:extLst>
          </p:cNvPr>
          <p:cNvSpPr/>
          <p:nvPr/>
        </p:nvSpPr>
        <p:spPr>
          <a:xfrm rot="6999277">
            <a:off x="2769037" y="2363614"/>
            <a:ext cx="2676923" cy="1775633"/>
          </a:xfrm>
          <a:custGeom>
            <a:avLst/>
            <a:gdLst>
              <a:gd name="connsiteX0" fmla="*/ 0 w 2676923"/>
              <a:gd name="connsiteY0" fmla="*/ 1124281 h 1775633"/>
              <a:gd name="connsiteX1" fmla="*/ 660877 w 2676923"/>
              <a:gd name="connsiteY1" fmla="*/ 456114 h 1775633"/>
              <a:gd name="connsiteX2" fmla="*/ 662988 w 2676923"/>
              <a:gd name="connsiteY2" fmla="*/ 624064 h 1775633"/>
              <a:gd name="connsiteX3" fmla="*/ 709555 w 2676923"/>
              <a:gd name="connsiteY3" fmla="*/ 623305 h 1775633"/>
              <a:gd name="connsiteX4" fmla="*/ 1320782 w 2676923"/>
              <a:gd name="connsiteY4" fmla="*/ 456774 h 1775633"/>
              <a:gd name="connsiteX5" fmla="*/ 1819525 w 2676923"/>
              <a:gd name="connsiteY5" fmla="*/ 66150 h 1775633"/>
              <a:gd name="connsiteX6" fmla="*/ 1870512 w 2676923"/>
              <a:gd name="connsiteY6" fmla="*/ 0 h 1775633"/>
              <a:gd name="connsiteX7" fmla="*/ 2676923 w 2676923"/>
              <a:gd name="connsiteY7" fmla="*/ 606589 h 1775633"/>
              <a:gd name="connsiteX8" fmla="*/ 2588355 w 2676923"/>
              <a:gd name="connsiteY8" fmla="*/ 721497 h 1775633"/>
              <a:gd name="connsiteX9" fmla="*/ 1773869 w 2676923"/>
              <a:gd name="connsiteY9" fmla="*/ 1359417 h 1775633"/>
              <a:gd name="connsiteX10" fmla="*/ 775687 w 2676923"/>
              <a:gd name="connsiteY10" fmla="*/ 1631376 h 1775633"/>
              <a:gd name="connsiteX11" fmla="*/ 675666 w 2676923"/>
              <a:gd name="connsiteY11" fmla="*/ 1633006 h 1775633"/>
              <a:gd name="connsiteX12" fmla="*/ 677458 w 2676923"/>
              <a:gd name="connsiteY12" fmla="*/ 1775633 h 177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6923" h="1775633">
                <a:moveTo>
                  <a:pt x="0" y="1124281"/>
                </a:moveTo>
                <a:lnTo>
                  <a:pt x="660877" y="456114"/>
                </a:lnTo>
                <a:lnTo>
                  <a:pt x="662988" y="624064"/>
                </a:lnTo>
                <a:lnTo>
                  <a:pt x="709555" y="623305"/>
                </a:lnTo>
                <a:cubicBezTo>
                  <a:pt x="916351" y="609831"/>
                  <a:pt x="1123921" y="555590"/>
                  <a:pt x="1320782" y="456774"/>
                </a:cubicBezTo>
                <a:cubicBezTo>
                  <a:pt x="1517644" y="357959"/>
                  <a:pt x="1685160" y="223923"/>
                  <a:pt x="1819525" y="66150"/>
                </a:cubicBezTo>
                <a:lnTo>
                  <a:pt x="1870512" y="0"/>
                </a:lnTo>
                <a:lnTo>
                  <a:pt x="2676923" y="606589"/>
                </a:lnTo>
                <a:lnTo>
                  <a:pt x="2588355" y="721497"/>
                </a:lnTo>
                <a:cubicBezTo>
                  <a:pt x="2368928" y="979153"/>
                  <a:pt x="2095360" y="1198043"/>
                  <a:pt x="1773869" y="1359417"/>
                </a:cubicBezTo>
                <a:cubicBezTo>
                  <a:pt x="1452378" y="1520791"/>
                  <a:pt x="1113401" y="1609371"/>
                  <a:pt x="775687" y="1631376"/>
                </a:cubicBezTo>
                <a:lnTo>
                  <a:pt x="675666" y="1633006"/>
                </a:lnTo>
                <a:lnTo>
                  <a:pt x="677458" y="1775633"/>
                </a:lnTo>
                <a:close/>
              </a:path>
            </a:pathLst>
          </a:custGeom>
          <a:solidFill>
            <a:srgbClr val="ED5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1FF4601-16C4-4ADD-9AD8-65948070A3EB}"/>
              </a:ext>
            </a:extLst>
          </p:cNvPr>
          <p:cNvSpPr/>
          <p:nvPr/>
        </p:nvSpPr>
        <p:spPr>
          <a:xfrm rot="6999277">
            <a:off x="6080273" y="3408009"/>
            <a:ext cx="12268" cy="15386"/>
          </a:xfrm>
          <a:custGeom>
            <a:avLst/>
            <a:gdLst>
              <a:gd name="connsiteX0" fmla="*/ 0 w 12268"/>
              <a:gd name="connsiteY0" fmla="*/ 15386 h 15386"/>
              <a:gd name="connsiteX1" fmla="*/ 0 w 12268"/>
              <a:gd name="connsiteY1" fmla="*/ 0 h 15386"/>
              <a:gd name="connsiteX2" fmla="*/ 12268 w 12268"/>
              <a:gd name="connsiteY2" fmla="*/ 9228 h 15386"/>
              <a:gd name="connsiteX3" fmla="*/ 0 w 12268"/>
              <a:gd name="connsiteY3" fmla="*/ 15386 h 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68" h="15386">
                <a:moveTo>
                  <a:pt x="0" y="15386"/>
                </a:moveTo>
                <a:lnTo>
                  <a:pt x="0" y="0"/>
                </a:lnTo>
                <a:lnTo>
                  <a:pt x="12268" y="9228"/>
                </a:lnTo>
                <a:lnTo>
                  <a:pt x="0" y="153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BED04BA-9BD8-42D2-A0BF-9DBF6A5E8DF3}"/>
              </a:ext>
            </a:extLst>
          </p:cNvPr>
          <p:cNvSpPr/>
          <p:nvPr/>
        </p:nvSpPr>
        <p:spPr>
          <a:xfrm rot="6999277">
            <a:off x="6099510" y="3403996"/>
            <a:ext cx="12206" cy="15308"/>
          </a:xfrm>
          <a:custGeom>
            <a:avLst/>
            <a:gdLst>
              <a:gd name="connsiteX0" fmla="*/ 0 w 12206"/>
              <a:gd name="connsiteY0" fmla="*/ 6127 h 15308"/>
              <a:gd name="connsiteX1" fmla="*/ 12206 w 12206"/>
              <a:gd name="connsiteY1" fmla="*/ 0 h 15308"/>
              <a:gd name="connsiteX2" fmla="*/ 12206 w 12206"/>
              <a:gd name="connsiteY2" fmla="*/ 15308 h 15308"/>
              <a:gd name="connsiteX3" fmla="*/ 0 w 12206"/>
              <a:gd name="connsiteY3" fmla="*/ 6127 h 1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6" h="15308">
                <a:moveTo>
                  <a:pt x="0" y="6127"/>
                </a:moveTo>
                <a:lnTo>
                  <a:pt x="12206" y="0"/>
                </a:lnTo>
                <a:lnTo>
                  <a:pt x="12206" y="15308"/>
                </a:lnTo>
                <a:lnTo>
                  <a:pt x="0" y="61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775C261-4239-4A7E-9ABC-231E314F3B73}"/>
              </a:ext>
            </a:extLst>
          </p:cNvPr>
          <p:cNvSpPr/>
          <p:nvPr/>
        </p:nvSpPr>
        <p:spPr>
          <a:xfrm rot="6999277">
            <a:off x="6069605" y="3416911"/>
            <a:ext cx="15164" cy="19018"/>
          </a:xfrm>
          <a:custGeom>
            <a:avLst/>
            <a:gdLst>
              <a:gd name="connsiteX0" fmla="*/ 0 w 15164"/>
              <a:gd name="connsiteY0" fmla="*/ 7612 h 19018"/>
              <a:gd name="connsiteX1" fmla="*/ 15164 w 15164"/>
              <a:gd name="connsiteY1" fmla="*/ 0 h 19018"/>
              <a:gd name="connsiteX2" fmla="*/ 15164 w 15164"/>
              <a:gd name="connsiteY2" fmla="*/ 19018 h 19018"/>
              <a:gd name="connsiteX3" fmla="*/ 0 w 15164"/>
              <a:gd name="connsiteY3" fmla="*/ 7612 h 1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64" h="19018">
                <a:moveTo>
                  <a:pt x="0" y="7612"/>
                </a:moveTo>
                <a:lnTo>
                  <a:pt x="15164" y="0"/>
                </a:lnTo>
                <a:lnTo>
                  <a:pt x="15164" y="19018"/>
                </a:lnTo>
                <a:lnTo>
                  <a:pt x="0" y="761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0F6E45E6-FAD3-4607-99B2-85A204867C8C}"/>
              </a:ext>
            </a:extLst>
          </p:cNvPr>
          <p:cNvSpPr/>
          <p:nvPr/>
        </p:nvSpPr>
        <p:spPr>
          <a:xfrm rot="6999277">
            <a:off x="6107231" y="3422071"/>
            <a:ext cx="15164" cy="19019"/>
          </a:xfrm>
          <a:custGeom>
            <a:avLst/>
            <a:gdLst>
              <a:gd name="connsiteX0" fmla="*/ 0 w 15164"/>
              <a:gd name="connsiteY0" fmla="*/ 19019 h 19019"/>
              <a:gd name="connsiteX1" fmla="*/ 0 w 15164"/>
              <a:gd name="connsiteY1" fmla="*/ 0 h 19019"/>
              <a:gd name="connsiteX2" fmla="*/ 15164 w 15164"/>
              <a:gd name="connsiteY2" fmla="*/ 11407 h 19019"/>
              <a:gd name="connsiteX3" fmla="*/ 0 w 15164"/>
              <a:gd name="connsiteY3" fmla="*/ 19019 h 1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64" h="19019">
                <a:moveTo>
                  <a:pt x="0" y="19019"/>
                </a:moveTo>
                <a:lnTo>
                  <a:pt x="0" y="0"/>
                </a:lnTo>
                <a:lnTo>
                  <a:pt x="15164" y="11407"/>
                </a:lnTo>
                <a:lnTo>
                  <a:pt x="0" y="190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D2776D6-B653-41BE-9A61-E6229B2D75D2}"/>
              </a:ext>
            </a:extLst>
          </p:cNvPr>
          <p:cNvSpPr/>
          <p:nvPr/>
        </p:nvSpPr>
        <p:spPr>
          <a:xfrm rot="6999277">
            <a:off x="6080284" y="3438697"/>
            <a:ext cx="12206" cy="15308"/>
          </a:xfrm>
          <a:custGeom>
            <a:avLst/>
            <a:gdLst>
              <a:gd name="connsiteX0" fmla="*/ 0 w 12206"/>
              <a:gd name="connsiteY0" fmla="*/ 15308 h 15308"/>
              <a:gd name="connsiteX1" fmla="*/ 0 w 12206"/>
              <a:gd name="connsiteY1" fmla="*/ 0 h 15308"/>
              <a:gd name="connsiteX2" fmla="*/ 12206 w 12206"/>
              <a:gd name="connsiteY2" fmla="*/ 9181 h 15308"/>
              <a:gd name="connsiteX3" fmla="*/ 0 w 12206"/>
              <a:gd name="connsiteY3" fmla="*/ 15308 h 1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6" h="15308">
                <a:moveTo>
                  <a:pt x="0" y="15308"/>
                </a:moveTo>
                <a:lnTo>
                  <a:pt x="0" y="0"/>
                </a:lnTo>
                <a:lnTo>
                  <a:pt x="12206" y="9181"/>
                </a:lnTo>
                <a:lnTo>
                  <a:pt x="0" y="1530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A93F624-D10B-46AC-86B1-ED1F867D8239}"/>
              </a:ext>
            </a:extLst>
          </p:cNvPr>
          <p:cNvSpPr/>
          <p:nvPr/>
        </p:nvSpPr>
        <p:spPr>
          <a:xfrm rot="6999277">
            <a:off x="6099458" y="3434606"/>
            <a:ext cx="12268" cy="15386"/>
          </a:xfrm>
          <a:custGeom>
            <a:avLst/>
            <a:gdLst>
              <a:gd name="connsiteX0" fmla="*/ 0 w 12268"/>
              <a:gd name="connsiteY0" fmla="*/ 6158 h 15386"/>
              <a:gd name="connsiteX1" fmla="*/ 12268 w 12268"/>
              <a:gd name="connsiteY1" fmla="*/ 0 h 15386"/>
              <a:gd name="connsiteX2" fmla="*/ 12268 w 12268"/>
              <a:gd name="connsiteY2" fmla="*/ 15386 h 15386"/>
              <a:gd name="connsiteX3" fmla="*/ 0 w 12268"/>
              <a:gd name="connsiteY3" fmla="*/ 6158 h 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68" h="15386">
                <a:moveTo>
                  <a:pt x="0" y="6158"/>
                </a:moveTo>
                <a:lnTo>
                  <a:pt x="12268" y="0"/>
                </a:lnTo>
                <a:lnTo>
                  <a:pt x="12268" y="15386"/>
                </a:lnTo>
                <a:lnTo>
                  <a:pt x="0" y="615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BBF3907-5118-4CBE-AF2E-CF03C9B8BBA1}"/>
              </a:ext>
            </a:extLst>
          </p:cNvPr>
          <p:cNvSpPr/>
          <p:nvPr/>
        </p:nvSpPr>
        <p:spPr>
          <a:xfrm rot="6999277">
            <a:off x="4256267" y="3514618"/>
            <a:ext cx="1430424" cy="2930821"/>
          </a:xfrm>
          <a:custGeom>
            <a:avLst/>
            <a:gdLst>
              <a:gd name="connsiteX0" fmla="*/ 142404 w 1430424"/>
              <a:gd name="connsiteY0" fmla="*/ 2930821 h 2930821"/>
              <a:gd name="connsiteX1" fmla="*/ 0 w 1430424"/>
              <a:gd name="connsiteY1" fmla="*/ 2001882 h 2930821"/>
              <a:gd name="connsiteX2" fmla="*/ 118797 w 1430424"/>
              <a:gd name="connsiteY2" fmla="*/ 2087811 h 2930821"/>
              <a:gd name="connsiteX3" fmla="*/ 133469 w 1430424"/>
              <a:gd name="connsiteY3" fmla="*/ 2068776 h 2930821"/>
              <a:gd name="connsiteX4" fmla="*/ 316153 w 1430424"/>
              <a:gd name="connsiteY4" fmla="*/ 589993 h 2930821"/>
              <a:gd name="connsiteX5" fmla="*/ 255874 w 1430424"/>
              <a:gd name="connsiteY5" fmla="*/ 453087 h 2930821"/>
              <a:gd name="connsiteX6" fmla="*/ 1158518 w 1430424"/>
              <a:gd name="connsiteY6" fmla="*/ 0 h 2930821"/>
              <a:gd name="connsiteX7" fmla="*/ 1260461 w 1430424"/>
              <a:gd name="connsiteY7" fmla="*/ 231534 h 2930821"/>
              <a:gd name="connsiteX8" fmla="*/ 962125 w 1430424"/>
              <a:gd name="connsiteY8" fmla="*/ 2646507 h 2930821"/>
              <a:gd name="connsiteX9" fmla="*/ 936739 w 1430424"/>
              <a:gd name="connsiteY9" fmla="*/ 2679442 h 2930821"/>
              <a:gd name="connsiteX10" fmla="*/ 1069234 w 1430424"/>
              <a:gd name="connsiteY10" fmla="*/ 2775278 h 2930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0424" h="2930821">
                <a:moveTo>
                  <a:pt x="142404" y="2930821"/>
                </a:moveTo>
                <a:lnTo>
                  <a:pt x="0" y="2001882"/>
                </a:lnTo>
                <a:lnTo>
                  <a:pt x="118797" y="2087811"/>
                </a:lnTo>
                <a:lnTo>
                  <a:pt x="133469" y="2068776"/>
                </a:lnTo>
                <a:cubicBezTo>
                  <a:pt x="427345" y="1646467"/>
                  <a:pt x="508069" y="1093737"/>
                  <a:pt x="316153" y="589993"/>
                </a:cubicBezTo>
                <a:lnTo>
                  <a:pt x="255874" y="453087"/>
                </a:lnTo>
                <a:lnTo>
                  <a:pt x="1158518" y="0"/>
                </a:lnTo>
                <a:lnTo>
                  <a:pt x="1260461" y="231534"/>
                </a:lnTo>
                <a:cubicBezTo>
                  <a:pt x="1573876" y="1054189"/>
                  <a:pt x="1442046" y="1956841"/>
                  <a:pt x="962125" y="2646507"/>
                </a:cubicBezTo>
                <a:lnTo>
                  <a:pt x="936739" y="2679442"/>
                </a:lnTo>
                <a:lnTo>
                  <a:pt x="1069234" y="2775278"/>
                </a:lnTo>
                <a:close/>
              </a:path>
            </a:pathLst>
          </a:custGeom>
          <a:solidFill>
            <a:srgbClr val="D3D3D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4EFE9B47-F81F-4F7C-AB2E-7FBDB2FF8F81}"/>
              </a:ext>
            </a:extLst>
          </p:cNvPr>
          <p:cNvSpPr/>
          <p:nvPr/>
        </p:nvSpPr>
        <p:spPr>
          <a:xfrm rot="6999277">
            <a:off x="5661240" y="4055829"/>
            <a:ext cx="2414639" cy="2254380"/>
          </a:xfrm>
          <a:custGeom>
            <a:avLst/>
            <a:gdLst>
              <a:gd name="connsiteX0" fmla="*/ 0 w 2414639"/>
              <a:gd name="connsiteY0" fmla="*/ 1010266 h 2254380"/>
              <a:gd name="connsiteX1" fmla="*/ 0 w 2414639"/>
              <a:gd name="connsiteY1" fmla="*/ 1115 h 2254380"/>
              <a:gd name="connsiteX2" fmla="*/ 68448 w 2414639"/>
              <a:gd name="connsiteY2" fmla="*/ 0 h 2254380"/>
              <a:gd name="connsiteX3" fmla="*/ 2183203 w 2414639"/>
              <a:gd name="connsiteY3" fmla="*/ 1203709 h 2254380"/>
              <a:gd name="connsiteX4" fmla="*/ 2303556 w 2414639"/>
              <a:gd name="connsiteY4" fmla="*/ 1416039 h 2254380"/>
              <a:gd name="connsiteX5" fmla="*/ 2414639 w 2414639"/>
              <a:gd name="connsiteY5" fmla="*/ 1360281 h 2254380"/>
              <a:gd name="connsiteX6" fmla="*/ 2125167 w 2414639"/>
              <a:gd name="connsiteY6" fmla="*/ 2254380 h 2254380"/>
              <a:gd name="connsiteX7" fmla="*/ 1235256 w 2414639"/>
              <a:gd name="connsiteY7" fmla="*/ 1952278 h 2254380"/>
              <a:gd name="connsiteX8" fmla="*/ 1400912 w 2414639"/>
              <a:gd name="connsiteY8" fmla="*/ 1869127 h 2254380"/>
              <a:gd name="connsiteX9" fmla="*/ 1331545 w 2414639"/>
              <a:gd name="connsiteY9" fmla="*/ 1746748 h 2254380"/>
              <a:gd name="connsiteX10" fmla="*/ 36598 w 2414639"/>
              <a:gd name="connsiteY10" fmla="*/ 1009669 h 22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4639" h="2254380">
                <a:moveTo>
                  <a:pt x="0" y="1010266"/>
                </a:moveTo>
                <a:lnTo>
                  <a:pt x="0" y="1115"/>
                </a:lnTo>
                <a:lnTo>
                  <a:pt x="68448" y="0"/>
                </a:lnTo>
                <a:cubicBezTo>
                  <a:pt x="908224" y="27237"/>
                  <a:pt x="1710803" y="460857"/>
                  <a:pt x="2183203" y="1203709"/>
                </a:cubicBezTo>
                <a:lnTo>
                  <a:pt x="2303556" y="1416039"/>
                </a:lnTo>
                <a:lnTo>
                  <a:pt x="2414639" y="1360281"/>
                </a:lnTo>
                <a:lnTo>
                  <a:pt x="2125167" y="2254380"/>
                </a:lnTo>
                <a:lnTo>
                  <a:pt x="1235256" y="1952278"/>
                </a:lnTo>
                <a:lnTo>
                  <a:pt x="1400912" y="1869127"/>
                </a:lnTo>
                <a:lnTo>
                  <a:pt x="1331545" y="1746748"/>
                </a:lnTo>
                <a:cubicBezTo>
                  <a:pt x="1042276" y="1291870"/>
                  <a:pt x="550825" y="1026347"/>
                  <a:pt x="36598" y="1009669"/>
                </a:cubicBezTo>
                <a:close/>
              </a:path>
            </a:pathLst>
          </a:custGeom>
          <a:solidFill>
            <a:srgbClr val="715793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CE42285-F4E8-4206-B320-8CD9F7B27F82}"/>
              </a:ext>
            </a:extLst>
          </p:cNvPr>
          <p:cNvSpPr/>
          <p:nvPr/>
        </p:nvSpPr>
        <p:spPr>
          <a:xfrm rot="6999277">
            <a:off x="6082284" y="3412926"/>
            <a:ext cx="27432" cy="32148"/>
          </a:xfrm>
          <a:custGeom>
            <a:avLst/>
            <a:gdLst>
              <a:gd name="connsiteX0" fmla="*/ 0 w 27432"/>
              <a:gd name="connsiteY0" fmla="*/ 22920 h 32148"/>
              <a:gd name="connsiteX1" fmla="*/ 0 w 27432"/>
              <a:gd name="connsiteY1" fmla="*/ 7612 h 32148"/>
              <a:gd name="connsiteX2" fmla="*/ 15164 w 27432"/>
              <a:gd name="connsiteY2" fmla="*/ 0 h 32148"/>
              <a:gd name="connsiteX3" fmla="*/ 27432 w 27432"/>
              <a:gd name="connsiteY3" fmla="*/ 9228 h 32148"/>
              <a:gd name="connsiteX4" fmla="*/ 27432 w 27432"/>
              <a:gd name="connsiteY4" fmla="*/ 24536 h 32148"/>
              <a:gd name="connsiteX5" fmla="*/ 12268 w 27432"/>
              <a:gd name="connsiteY5" fmla="*/ 32148 h 32148"/>
              <a:gd name="connsiteX6" fmla="*/ 0 w 27432"/>
              <a:gd name="connsiteY6" fmla="*/ 22920 h 32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32" h="32148">
                <a:moveTo>
                  <a:pt x="0" y="22920"/>
                </a:moveTo>
                <a:lnTo>
                  <a:pt x="0" y="7612"/>
                </a:lnTo>
                <a:lnTo>
                  <a:pt x="15164" y="0"/>
                </a:lnTo>
                <a:lnTo>
                  <a:pt x="27432" y="9228"/>
                </a:lnTo>
                <a:lnTo>
                  <a:pt x="27432" y="24536"/>
                </a:lnTo>
                <a:lnTo>
                  <a:pt x="12268" y="32148"/>
                </a:lnTo>
                <a:lnTo>
                  <a:pt x="0" y="2292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4C47CBFA-7257-4C6A-B5FA-1DC0C35A2929}"/>
              </a:ext>
            </a:extLst>
          </p:cNvPr>
          <p:cNvSpPr/>
          <p:nvPr/>
        </p:nvSpPr>
        <p:spPr>
          <a:xfrm rot="6999277">
            <a:off x="6765266" y="2706889"/>
            <a:ext cx="2676216" cy="1817508"/>
          </a:xfrm>
          <a:custGeom>
            <a:avLst/>
            <a:gdLst>
              <a:gd name="connsiteX0" fmla="*/ 0 w 2676216"/>
              <a:gd name="connsiteY0" fmla="*/ 1210917 h 1817508"/>
              <a:gd name="connsiteX1" fmla="*/ 88570 w 2676216"/>
              <a:gd name="connsiteY1" fmla="*/ 1096007 h 1817508"/>
              <a:gd name="connsiteX2" fmla="*/ 903056 w 2676216"/>
              <a:gd name="connsiteY2" fmla="*/ 458087 h 1817508"/>
              <a:gd name="connsiteX3" fmla="*/ 1901238 w 2676216"/>
              <a:gd name="connsiteY3" fmla="*/ 186129 h 1817508"/>
              <a:gd name="connsiteX4" fmla="*/ 2005314 w 2676216"/>
              <a:gd name="connsiteY4" fmla="*/ 184432 h 1817508"/>
              <a:gd name="connsiteX5" fmla="*/ 2004660 w 2676216"/>
              <a:gd name="connsiteY5" fmla="*/ 0 h 1817508"/>
              <a:gd name="connsiteX6" fmla="*/ 2676216 w 2676216"/>
              <a:gd name="connsiteY6" fmla="*/ 657433 h 1817508"/>
              <a:gd name="connsiteX7" fmla="*/ 2009341 w 2676216"/>
              <a:gd name="connsiteY7" fmla="*/ 1319614 h 1817508"/>
              <a:gd name="connsiteX8" fmla="*/ 2008893 w 2676216"/>
              <a:gd name="connsiteY8" fmla="*/ 1193525 h 1817508"/>
              <a:gd name="connsiteX9" fmla="*/ 1967371 w 2676216"/>
              <a:gd name="connsiteY9" fmla="*/ 1194201 h 1817508"/>
              <a:gd name="connsiteX10" fmla="*/ 1356143 w 2676216"/>
              <a:gd name="connsiteY10" fmla="*/ 1360732 h 1817508"/>
              <a:gd name="connsiteX11" fmla="*/ 857401 w 2676216"/>
              <a:gd name="connsiteY11" fmla="*/ 1751356 h 1817508"/>
              <a:gd name="connsiteX12" fmla="*/ 806413 w 2676216"/>
              <a:gd name="connsiteY12" fmla="*/ 1817508 h 1817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6216" h="1817508">
                <a:moveTo>
                  <a:pt x="0" y="1210917"/>
                </a:moveTo>
                <a:lnTo>
                  <a:pt x="88570" y="1096007"/>
                </a:lnTo>
                <a:cubicBezTo>
                  <a:pt x="307997" y="838351"/>
                  <a:pt x="581565" y="619461"/>
                  <a:pt x="903056" y="458087"/>
                </a:cubicBezTo>
                <a:cubicBezTo>
                  <a:pt x="1224546" y="296713"/>
                  <a:pt x="1563524" y="208132"/>
                  <a:pt x="1901238" y="186129"/>
                </a:cubicBezTo>
                <a:lnTo>
                  <a:pt x="2005314" y="184432"/>
                </a:lnTo>
                <a:lnTo>
                  <a:pt x="2004660" y="0"/>
                </a:lnTo>
                <a:lnTo>
                  <a:pt x="2676216" y="657433"/>
                </a:lnTo>
                <a:lnTo>
                  <a:pt x="2009341" y="1319614"/>
                </a:lnTo>
                <a:lnTo>
                  <a:pt x="2008893" y="1193525"/>
                </a:lnTo>
                <a:lnTo>
                  <a:pt x="1967371" y="1194201"/>
                </a:lnTo>
                <a:cubicBezTo>
                  <a:pt x="1760574" y="1207675"/>
                  <a:pt x="1553005" y="1261916"/>
                  <a:pt x="1356143" y="1360732"/>
                </a:cubicBezTo>
                <a:cubicBezTo>
                  <a:pt x="1159282" y="1459548"/>
                  <a:pt x="991765" y="1593583"/>
                  <a:pt x="857401" y="1751356"/>
                </a:cubicBezTo>
                <a:lnTo>
                  <a:pt x="806413" y="1817508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62B56A3D-D938-4DC8-97D2-555837B9BD00}"/>
              </a:ext>
            </a:extLst>
          </p:cNvPr>
          <p:cNvSpPr/>
          <p:nvPr/>
        </p:nvSpPr>
        <p:spPr>
          <a:xfrm rot="6999277">
            <a:off x="6510165" y="409566"/>
            <a:ext cx="1400051" cy="2892452"/>
          </a:xfrm>
          <a:custGeom>
            <a:avLst/>
            <a:gdLst>
              <a:gd name="connsiteX0" fmla="*/ 271908 w 1400051"/>
              <a:gd name="connsiteY0" fmla="*/ 2892452 h 2892452"/>
              <a:gd name="connsiteX1" fmla="*/ 169963 w 1400051"/>
              <a:gd name="connsiteY1" fmla="*/ 2660917 h 2892452"/>
              <a:gd name="connsiteX2" fmla="*/ 468300 w 1400051"/>
              <a:gd name="connsiteY2" fmla="*/ 245943 h 2892452"/>
              <a:gd name="connsiteX3" fmla="*/ 472044 w 1400051"/>
              <a:gd name="connsiteY3" fmla="*/ 241086 h 2892452"/>
              <a:gd name="connsiteX4" fmla="*/ 340858 w 1400051"/>
              <a:gd name="connsiteY4" fmla="*/ 143602 h 2892452"/>
              <a:gd name="connsiteX5" fmla="*/ 1269613 w 1400051"/>
              <a:gd name="connsiteY5" fmla="*/ 0 h 2892452"/>
              <a:gd name="connsiteX6" fmla="*/ 1400051 w 1400051"/>
              <a:gd name="connsiteY6" fmla="*/ 930694 h 2892452"/>
              <a:gd name="connsiteX7" fmla="*/ 1284195 w 1400051"/>
              <a:gd name="connsiteY7" fmla="*/ 844600 h 2892452"/>
              <a:gd name="connsiteX8" fmla="*/ 1196860 w 1400051"/>
              <a:gd name="connsiteY8" fmla="*/ 987805 h 2892452"/>
              <a:gd name="connsiteX9" fmla="*/ 1114273 w 1400051"/>
              <a:gd name="connsiteY9" fmla="*/ 2302459 h 2892452"/>
              <a:gd name="connsiteX10" fmla="*/ 1174552 w 1400051"/>
              <a:gd name="connsiteY10" fmla="*/ 2439365 h 289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0051" h="2892452">
                <a:moveTo>
                  <a:pt x="271908" y="2892452"/>
                </a:moveTo>
                <a:lnTo>
                  <a:pt x="169963" y="2660917"/>
                </a:lnTo>
                <a:cubicBezTo>
                  <a:pt x="-143451" y="1838261"/>
                  <a:pt x="-11622" y="935609"/>
                  <a:pt x="468300" y="245943"/>
                </a:cubicBezTo>
                <a:lnTo>
                  <a:pt x="472044" y="241086"/>
                </a:lnTo>
                <a:lnTo>
                  <a:pt x="340858" y="143602"/>
                </a:lnTo>
                <a:lnTo>
                  <a:pt x="1269613" y="0"/>
                </a:lnTo>
                <a:lnTo>
                  <a:pt x="1400051" y="930694"/>
                </a:lnTo>
                <a:lnTo>
                  <a:pt x="1284195" y="844600"/>
                </a:lnTo>
                <a:lnTo>
                  <a:pt x="1196860" y="987805"/>
                </a:lnTo>
                <a:cubicBezTo>
                  <a:pt x="987160" y="1383402"/>
                  <a:pt x="946346" y="1861683"/>
                  <a:pt x="1114273" y="2302459"/>
                </a:cubicBezTo>
                <a:lnTo>
                  <a:pt x="1174552" y="2439365"/>
                </a:lnTo>
                <a:close/>
              </a:path>
            </a:pathLst>
          </a:custGeom>
          <a:solidFill>
            <a:srgbClr val="3CAEA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B8FC468-5078-41EE-90AA-BC37C0F22B2F}"/>
              </a:ext>
            </a:extLst>
          </p:cNvPr>
          <p:cNvSpPr/>
          <p:nvPr/>
        </p:nvSpPr>
        <p:spPr>
          <a:xfrm>
            <a:off x="5963081" y="1320740"/>
            <a:ext cx="362790" cy="644914"/>
          </a:xfrm>
          <a:prstGeom prst="rect">
            <a:avLst/>
          </a:prstGeom>
          <a:gradFill flip="none" rotWithShape="1">
            <a:gsLst>
              <a:gs pos="9000">
                <a:schemeClr val="tx1">
                  <a:lumMod val="85000"/>
                  <a:lumOff val="15000"/>
                </a:schemeClr>
              </a:gs>
              <a:gs pos="57000">
                <a:schemeClr val="bg1">
                  <a:lumMod val="85000"/>
                </a:schemeClr>
              </a:gs>
              <a:gs pos="31000">
                <a:schemeClr val="bg1">
                  <a:lumMod val="95000"/>
                </a:schemeClr>
              </a:gs>
              <a:gs pos="89000">
                <a:schemeClr val="tx1">
                  <a:lumMod val="85000"/>
                  <a:lumOff val="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4D7D6C4C-613A-4982-833E-0AE5B9502635}"/>
              </a:ext>
            </a:extLst>
          </p:cNvPr>
          <p:cNvSpPr/>
          <p:nvPr/>
        </p:nvSpPr>
        <p:spPr>
          <a:xfrm>
            <a:off x="4561621" y="1894621"/>
            <a:ext cx="3068760" cy="3068760"/>
          </a:xfrm>
          <a:prstGeom prst="ellipse">
            <a:avLst/>
          </a:prstGeom>
          <a:gradFill>
            <a:gsLst>
              <a:gs pos="0">
                <a:schemeClr val="bg1"/>
              </a:gs>
              <a:gs pos="68000">
                <a:srgbClr val="F3F3F3"/>
              </a:gs>
              <a:gs pos="100000">
                <a:srgbClr val="D3D3D3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32D12C70-F7F5-40CA-A117-00655C790060}"/>
              </a:ext>
            </a:extLst>
          </p:cNvPr>
          <p:cNvSpPr/>
          <p:nvPr/>
        </p:nvSpPr>
        <p:spPr>
          <a:xfrm>
            <a:off x="4561620" y="1894620"/>
            <a:ext cx="3068760" cy="3068760"/>
          </a:xfrm>
          <a:prstGeom prst="ellipse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4000">
                <a:srgbClr val="F3F3F3">
                  <a:alpha val="0"/>
                </a:srgbClr>
              </a:gs>
              <a:gs pos="87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705D26FA-5868-4AE5-87D7-05A3612E5705}"/>
              </a:ext>
            </a:extLst>
          </p:cNvPr>
          <p:cNvSpPr/>
          <p:nvPr/>
        </p:nvSpPr>
        <p:spPr>
          <a:xfrm>
            <a:off x="4671126" y="2004126"/>
            <a:ext cx="2849748" cy="2849748"/>
          </a:xfrm>
          <a:custGeom>
            <a:avLst/>
            <a:gdLst>
              <a:gd name="connsiteX0" fmla="*/ 1419234 w 2849748"/>
              <a:gd name="connsiteY0" fmla="*/ 2654656 h 2849748"/>
              <a:gd name="connsiteX1" fmla="*/ 1424875 w 2849748"/>
              <a:gd name="connsiteY1" fmla="*/ 2654941 h 2849748"/>
              <a:gd name="connsiteX2" fmla="*/ 1430514 w 2849748"/>
              <a:gd name="connsiteY2" fmla="*/ 2654656 h 2849748"/>
              <a:gd name="connsiteX3" fmla="*/ 1424874 w 2849748"/>
              <a:gd name="connsiteY3" fmla="*/ 2849748 h 2849748"/>
              <a:gd name="connsiteX4" fmla="*/ 2044276 w 2849748"/>
              <a:gd name="connsiteY4" fmla="*/ 2486384 h 2849748"/>
              <a:gd name="connsiteX5" fmla="*/ 2137311 w 2849748"/>
              <a:gd name="connsiteY5" fmla="*/ 2658851 h 2849748"/>
              <a:gd name="connsiteX6" fmla="*/ 2034600 w 2849748"/>
              <a:gd name="connsiteY6" fmla="*/ 2492262 h 2849748"/>
              <a:gd name="connsiteX7" fmla="*/ 805473 w 2849748"/>
              <a:gd name="connsiteY7" fmla="*/ 2486383 h 2849748"/>
              <a:gd name="connsiteX8" fmla="*/ 815149 w 2849748"/>
              <a:gd name="connsiteY8" fmla="*/ 2492261 h 2849748"/>
              <a:gd name="connsiteX9" fmla="*/ 712437 w 2849748"/>
              <a:gd name="connsiteY9" fmla="*/ 2658851 h 2849748"/>
              <a:gd name="connsiteX10" fmla="*/ 2492262 w 2849748"/>
              <a:gd name="connsiteY10" fmla="*/ 2034600 h 2849748"/>
              <a:gd name="connsiteX11" fmla="*/ 2658851 w 2849748"/>
              <a:gd name="connsiteY11" fmla="*/ 2137311 h 2849748"/>
              <a:gd name="connsiteX12" fmla="*/ 2486384 w 2849748"/>
              <a:gd name="connsiteY12" fmla="*/ 2044276 h 2849748"/>
              <a:gd name="connsiteX13" fmla="*/ 357488 w 2849748"/>
              <a:gd name="connsiteY13" fmla="*/ 2034599 h 2849748"/>
              <a:gd name="connsiteX14" fmla="*/ 363366 w 2849748"/>
              <a:gd name="connsiteY14" fmla="*/ 2044275 h 2849748"/>
              <a:gd name="connsiteX15" fmla="*/ 190897 w 2849748"/>
              <a:gd name="connsiteY15" fmla="*/ 2137311 h 2849748"/>
              <a:gd name="connsiteX16" fmla="*/ 2654656 w 2849748"/>
              <a:gd name="connsiteY16" fmla="*/ 1419234 h 2849748"/>
              <a:gd name="connsiteX17" fmla="*/ 2849748 w 2849748"/>
              <a:gd name="connsiteY17" fmla="*/ 1424874 h 2849748"/>
              <a:gd name="connsiteX18" fmla="*/ 2654656 w 2849748"/>
              <a:gd name="connsiteY18" fmla="*/ 1430514 h 2849748"/>
              <a:gd name="connsiteX19" fmla="*/ 2654941 w 2849748"/>
              <a:gd name="connsiteY19" fmla="*/ 1424875 h 2849748"/>
              <a:gd name="connsiteX20" fmla="*/ 195094 w 2849748"/>
              <a:gd name="connsiteY20" fmla="*/ 1419234 h 2849748"/>
              <a:gd name="connsiteX21" fmla="*/ 194809 w 2849748"/>
              <a:gd name="connsiteY21" fmla="*/ 1424875 h 2849748"/>
              <a:gd name="connsiteX22" fmla="*/ 195094 w 2849748"/>
              <a:gd name="connsiteY22" fmla="*/ 1430514 h 2849748"/>
              <a:gd name="connsiteX23" fmla="*/ 0 w 2849748"/>
              <a:gd name="connsiteY23" fmla="*/ 1424874 h 2849748"/>
              <a:gd name="connsiteX24" fmla="*/ 2658851 w 2849748"/>
              <a:gd name="connsiteY24" fmla="*/ 712437 h 2849748"/>
              <a:gd name="connsiteX25" fmla="*/ 2492261 w 2849748"/>
              <a:gd name="connsiteY25" fmla="*/ 815149 h 2849748"/>
              <a:gd name="connsiteX26" fmla="*/ 2486383 w 2849748"/>
              <a:gd name="connsiteY26" fmla="*/ 805473 h 2849748"/>
              <a:gd name="connsiteX27" fmla="*/ 190897 w 2849748"/>
              <a:gd name="connsiteY27" fmla="*/ 712437 h 2849748"/>
              <a:gd name="connsiteX28" fmla="*/ 363367 w 2849748"/>
              <a:gd name="connsiteY28" fmla="*/ 805474 h 2849748"/>
              <a:gd name="connsiteX29" fmla="*/ 357489 w 2849748"/>
              <a:gd name="connsiteY29" fmla="*/ 815150 h 2849748"/>
              <a:gd name="connsiteX30" fmla="*/ 2137311 w 2849748"/>
              <a:gd name="connsiteY30" fmla="*/ 190897 h 2849748"/>
              <a:gd name="connsiteX31" fmla="*/ 2044275 w 2849748"/>
              <a:gd name="connsiteY31" fmla="*/ 363366 h 2849748"/>
              <a:gd name="connsiteX32" fmla="*/ 2034599 w 2849748"/>
              <a:gd name="connsiteY32" fmla="*/ 357488 h 2849748"/>
              <a:gd name="connsiteX33" fmla="*/ 712437 w 2849748"/>
              <a:gd name="connsiteY33" fmla="*/ 190897 h 2849748"/>
              <a:gd name="connsiteX34" fmla="*/ 815150 w 2849748"/>
              <a:gd name="connsiteY34" fmla="*/ 357489 h 2849748"/>
              <a:gd name="connsiteX35" fmla="*/ 805474 w 2849748"/>
              <a:gd name="connsiteY35" fmla="*/ 363367 h 2849748"/>
              <a:gd name="connsiteX36" fmla="*/ 1424874 w 2849748"/>
              <a:gd name="connsiteY36" fmla="*/ 0 h 2849748"/>
              <a:gd name="connsiteX37" fmla="*/ 1430514 w 2849748"/>
              <a:gd name="connsiteY37" fmla="*/ 195094 h 2849748"/>
              <a:gd name="connsiteX38" fmla="*/ 1424875 w 2849748"/>
              <a:gd name="connsiteY38" fmla="*/ 194809 h 2849748"/>
              <a:gd name="connsiteX39" fmla="*/ 1419234 w 2849748"/>
              <a:gd name="connsiteY39" fmla="*/ 195094 h 284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849748" h="2849748">
                <a:moveTo>
                  <a:pt x="1419234" y="2654656"/>
                </a:moveTo>
                <a:lnTo>
                  <a:pt x="1424875" y="2654941"/>
                </a:lnTo>
                <a:lnTo>
                  <a:pt x="1430514" y="2654656"/>
                </a:lnTo>
                <a:lnTo>
                  <a:pt x="1424874" y="2849748"/>
                </a:lnTo>
                <a:close/>
                <a:moveTo>
                  <a:pt x="2044276" y="2486384"/>
                </a:moveTo>
                <a:lnTo>
                  <a:pt x="2137311" y="2658851"/>
                </a:lnTo>
                <a:lnTo>
                  <a:pt x="2034600" y="2492262"/>
                </a:lnTo>
                <a:close/>
                <a:moveTo>
                  <a:pt x="805473" y="2486383"/>
                </a:moveTo>
                <a:lnTo>
                  <a:pt x="815149" y="2492261"/>
                </a:lnTo>
                <a:lnTo>
                  <a:pt x="712437" y="2658851"/>
                </a:lnTo>
                <a:close/>
                <a:moveTo>
                  <a:pt x="2492262" y="2034600"/>
                </a:moveTo>
                <a:lnTo>
                  <a:pt x="2658851" y="2137311"/>
                </a:lnTo>
                <a:lnTo>
                  <a:pt x="2486384" y="2044276"/>
                </a:lnTo>
                <a:close/>
                <a:moveTo>
                  <a:pt x="357488" y="2034599"/>
                </a:moveTo>
                <a:lnTo>
                  <a:pt x="363366" y="2044275"/>
                </a:lnTo>
                <a:lnTo>
                  <a:pt x="190897" y="2137311"/>
                </a:lnTo>
                <a:close/>
                <a:moveTo>
                  <a:pt x="2654656" y="1419234"/>
                </a:moveTo>
                <a:lnTo>
                  <a:pt x="2849748" y="1424874"/>
                </a:lnTo>
                <a:lnTo>
                  <a:pt x="2654656" y="1430514"/>
                </a:lnTo>
                <a:lnTo>
                  <a:pt x="2654941" y="1424875"/>
                </a:lnTo>
                <a:close/>
                <a:moveTo>
                  <a:pt x="195094" y="1419234"/>
                </a:moveTo>
                <a:lnTo>
                  <a:pt x="194809" y="1424875"/>
                </a:lnTo>
                <a:lnTo>
                  <a:pt x="195094" y="1430514"/>
                </a:lnTo>
                <a:lnTo>
                  <a:pt x="0" y="1424874"/>
                </a:lnTo>
                <a:close/>
                <a:moveTo>
                  <a:pt x="2658851" y="712437"/>
                </a:moveTo>
                <a:lnTo>
                  <a:pt x="2492261" y="815149"/>
                </a:lnTo>
                <a:lnTo>
                  <a:pt x="2486383" y="805473"/>
                </a:lnTo>
                <a:close/>
                <a:moveTo>
                  <a:pt x="190897" y="712437"/>
                </a:moveTo>
                <a:lnTo>
                  <a:pt x="363367" y="805474"/>
                </a:lnTo>
                <a:lnTo>
                  <a:pt x="357489" y="815150"/>
                </a:lnTo>
                <a:close/>
                <a:moveTo>
                  <a:pt x="2137311" y="190897"/>
                </a:moveTo>
                <a:lnTo>
                  <a:pt x="2044275" y="363366"/>
                </a:lnTo>
                <a:lnTo>
                  <a:pt x="2034599" y="357488"/>
                </a:lnTo>
                <a:close/>
                <a:moveTo>
                  <a:pt x="712437" y="190897"/>
                </a:moveTo>
                <a:lnTo>
                  <a:pt x="815150" y="357489"/>
                </a:lnTo>
                <a:lnTo>
                  <a:pt x="805474" y="363367"/>
                </a:lnTo>
                <a:close/>
                <a:moveTo>
                  <a:pt x="1424874" y="0"/>
                </a:moveTo>
                <a:lnTo>
                  <a:pt x="1430514" y="195094"/>
                </a:lnTo>
                <a:lnTo>
                  <a:pt x="1424875" y="194809"/>
                </a:lnTo>
                <a:lnTo>
                  <a:pt x="1419234" y="195094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A74608F-DE16-4782-9A39-DC4085A848CC}"/>
              </a:ext>
            </a:extLst>
          </p:cNvPr>
          <p:cNvSpPr txBox="1"/>
          <p:nvPr/>
        </p:nvSpPr>
        <p:spPr>
          <a:xfrm>
            <a:off x="5846900" y="2250839"/>
            <a:ext cx="478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6E7A53B-2B6E-41CF-8B52-03E07313A077}"/>
              </a:ext>
            </a:extLst>
          </p:cNvPr>
          <p:cNvSpPr txBox="1"/>
          <p:nvPr/>
        </p:nvSpPr>
        <p:spPr>
          <a:xfrm>
            <a:off x="6396501" y="2305766"/>
            <a:ext cx="478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4B602AB-E171-496B-89D9-3C380FA50B0D}"/>
              </a:ext>
            </a:extLst>
          </p:cNvPr>
          <p:cNvSpPr txBox="1"/>
          <p:nvPr/>
        </p:nvSpPr>
        <p:spPr>
          <a:xfrm>
            <a:off x="6813894" y="2706949"/>
            <a:ext cx="478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4DF320C-A8EE-465B-A36A-9B67678B0092}"/>
              </a:ext>
            </a:extLst>
          </p:cNvPr>
          <p:cNvSpPr txBox="1"/>
          <p:nvPr/>
        </p:nvSpPr>
        <p:spPr>
          <a:xfrm>
            <a:off x="6963052" y="3268185"/>
            <a:ext cx="478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D188DE8-21F0-4D1B-B478-C6CA76082EC0}"/>
              </a:ext>
            </a:extLst>
          </p:cNvPr>
          <p:cNvSpPr txBox="1"/>
          <p:nvPr/>
        </p:nvSpPr>
        <p:spPr>
          <a:xfrm>
            <a:off x="6816368" y="3813190"/>
            <a:ext cx="478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8BAED46-AE5D-444C-8544-7FA79BFB6656}"/>
              </a:ext>
            </a:extLst>
          </p:cNvPr>
          <p:cNvSpPr txBox="1"/>
          <p:nvPr/>
        </p:nvSpPr>
        <p:spPr>
          <a:xfrm>
            <a:off x="6362523" y="4199170"/>
            <a:ext cx="478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40B4B48-0099-46D2-A11D-F8634DA5EC4A}"/>
              </a:ext>
            </a:extLst>
          </p:cNvPr>
          <p:cNvSpPr txBox="1"/>
          <p:nvPr/>
        </p:nvSpPr>
        <p:spPr>
          <a:xfrm>
            <a:off x="5846900" y="4352456"/>
            <a:ext cx="478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6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3A7A3AD-5860-4CC4-A5EC-BCDD7AD09979}"/>
              </a:ext>
            </a:extLst>
          </p:cNvPr>
          <p:cNvSpPr txBox="1"/>
          <p:nvPr/>
        </p:nvSpPr>
        <p:spPr>
          <a:xfrm>
            <a:off x="5282150" y="4190772"/>
            <a:ext cx="519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7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A177AF3-A630-44FF-9CFB-23EBD39914A0}"/>
              </a:ext>
            </a:extLst>
          </p:cNvPr>
          <p:cNvSpPr txBox="1"/>
          <p:nvPr/>
        </p:nvSpPr>
        <p:spPr>
          <a:xfrm>
            <a:off x="4879672" y="3797466"/>
            <a:ext cx="519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8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3088EE4-8D9D-4A8B-91C8-064E1CE9DF6A}"/>
              </a:ext>
            </a:extLst>
          </p:cNvPr>
          <p:cNvSpPr txBox="1"/>
          <p:nvPr/>
        </p:nvSpPr>
        <p:spPr>
          <a:xfrm>
            <a:off x="4761376" y="3240253"/>
            <a:ext cx="519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9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99AA1F2-1B0A-4C81-A7D6-CC89D91C6C84}"/>
              </a:ext>
            </a:extLst>
          </p:cNvPr>
          <p:cNvSpPr txBox="1"/>
          <p:nvPr/>
        </p:nvSpPr>
        <p:spPr>
          <a:xfrm>
            <a:off x="4935023" y="2702731"/>
            <a:ext cx="519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836A6F9-379E-4FE7-9D9E-46B196D79AAF}"/>
              </a:ext>
            </a:extLst>
          </p:cNvPr>
          <p:cNvSpPr txBox="1"/>
          <p:nvPr/>
        </p:nvSpPr>
        <p:spPr>
          <a:xfrm>
            <a:off x="5324516" y="2351974"/>
            <a:ext cx="519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11</a:t>
            </a:r>
          </a:p>
        </p:txBody>
      </p:sp>
      <p:sp>
        <p:nvSpPr>
          <p:cNvPr id="77" name="Star: 12 Points 76">
            <a:extLst>
              <a:ext uri="{FF2B5EF4-FFF2-40B4-BE49-F238E27FC236}">
                <a16:creationId xmlns:a16="http://schemas.microsoft.com/office/drawing/2014/main" id="{B017EA9C-AE70-4579-B7CA-E7EA31D6680B}"/>
              </a:ext>
            </a:extLst>
          </p:cNvPr>
          <p:cNvSpPr/>
          <p:nvPr/>
        </p:nvSpPr>
        <p:spPr>
          <a:xfrm>
            <a:off x="4930958" y="2263958"/>
            <a:ext cx="2330084" cy="2330084"/>
          </a:xfrm>
          <a:prstGeom prst="star12">
            <a:avLst>
              <a:gd name="adj" fmla="val 76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3194DDE-996C-4967-8E86-C7D40BD0AB35}"/>
              </a:ext>
            </a:extLst>
          </p:cNvPr>
          <p:cNvSpPr/>
          <p:nvPr/>
        </p:nvSpPr>
        <p:spPr>
          <a:xfrm>
            <a:off x="5876277" y="1005920"/>
            <a:ext cx="536397" cy="374128"/>
          </a:xfrm>
          <a:prstGeom prst="rect">
            <a:avLst/>
          </a:prstGeom>
          <a:gradFill flip="none" rotWithShape="1">
            <a:gsLst>
              <a:gs pos="1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85000"/>
                </a:schemeClr>
              </a:gs>
              <a:gs pos="31000">
                <a:schemeClr val="bg1">
                  <a:lumMod val="95000"/>
                </a:schemeClr>
              </a:gs>
              <a:gs pos="87000">
                <a:schemeClr val="tx1">
                  <a:lumMod val="75000"/>
                  <a:lumOff val="2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B126FB7A-B49F-43F0-BF15-D203EA7050D3}"/>
              </a:ext>
            </a:extLst>
          </p:cNvPr>
          <p:cNvSpPr/>
          <p:nvPr/>
        </p:nvSpPr>
        <p:spPr>
          <a:xfrm>
            <a:off x="5593213" y="555538"/>
            <a:ext cx="1066540" cy="1038344"/>
          </a:xfrm>
          <a:custGeom>
            <a:avLst/>
            <a:gdLst>
              <a:gd name="connsiteX0" fmla="*/ 533270 w 1066540"/>
              <a:gd name="connsiteY0" fmla="*/ 0 h 1038344"/>
              <a:gd name="connsiteX1" fmla="*/ 1066540 w 1066540"/>
              <a:gd name="connsiteY1" fmla="*/ 533270 h 1038344"/>
              <a:gd name="connsiteX2" fmla="*/ 740843 w 1066540"/>
              <a:gd name="connsiteY2" fmla="*/ 1024633 h 1038344"/>
              <a:gd name="connsiteX3" fmla="*/ 732657 w 1066540"/>
              <a:gd name="connsiteY3" fmla="*/ 1027174 h 1038344"/>
              <a:gd name="connsiteX4" fmla="*/ 732657 w 1066540"/>
              <a:gd name="connsiteY4" fmla="*/ 943424 h 1038344"/>
              <a:gd name="connsiteX5" fmla="*/ 789148 w 1066540"/>
              <a:gd name="connsiteY5" fmla="*/ 912762 h 1038344"/>
              <a:gd name="connsiteX6" fmla="*/ 990922 w 1066540"/>
              <a:gd name="connsiteY6" fmla="*/ 533270 h 1038344"/>
              <a:gd name="connsiteX7" fmla="*/ 533270 w 1066540"/>
              <a:gd name="connsiteY7" fmla="*/ 75618 h 1038344"/>
              <a:gd name="connsiteX8" fmla="*/ 75618 w 1066540"/>
              <a:gd name="connsiteY8" fmla="*/ 533270 h 1038344"/>
              <a:gd name="connsiteX9" fmla="*/ 355132 w 1066540"/>
              <a:gd name="connsiteY9" fmla="*/ 954957 h 1038344"/>
              <a:gd name="connsiteX10" fmla="*/ 369867 w 1066540"/>
              <a:gd name="connsiteY10" fmla="*/ 959532 h 1038344"/>
              <a:gd name="connsiteX11" fmla="*/ 369867 w 1066540"/>
              <a:gd name="connsiteY11" fmla="*/ 1038344 h 1038344"/>
              <a:gd name="connsiteX12" fmla="*/ 325697 w 1066540"/>
              <a:gd name="connsiteY12" fmla="*/ 1024633 h 1038344"/>
              <a:gd name="connsiteX13" fmla="*/ 0 w 1066540"/>
              <a:gd name="connsiteY13" fmla="*/ 533270 h 1038344"/>
              <a:gd name="connsiteX14" fmla="*/ 533270 w 1066540"/>
              <a:gd name="connsiteY14" fmla="*/ 0 h 103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66540" h="1038344">
                <a:moveTo>
                  <a:pt x="533270" y="0"/>
                </a:moveTo>
                <a:cubicBezTo>
                  <a:pt x="827787" y="0"/>
                  <a:pt x="1066540" y="238753"/>
                  <a:pt x="1066540" y="533270"/>
                </a:cubicBezTo>
                <a:cubicBezTo>
                  <a:pt x="1066540" y="754158"/>
                  <a:pt x="932242" y="943678"/>
                  <a:pt x="740843" y="1024633"/>
                </a:cubicBezTo>
                <a:lnTo>
                  <a:pt x="732657" y="1027174"/>
                </a:lnTo>
                <a:lnTo>
                  <a:pt x="732657" y="943424"/>
                </a:lnTo>
                <a:lnTo>
                  <a:pt x="789148" y="912762"/>
                </a:lnTo>
                <a:cubicBezTo>
                  <a:pt x="910884" y="830519"/>
                  <a:pt x="990922" y="691241"/>
                  <a:pt x="990922" y="533270"/>
                </a:cubicBezTo>
                <a:cubicBezTo>
                  <a:pt x="990922" y="280516"/>
                  <a:pt x="786024" y="75618"/>
                  <a:pt x="533270" y="75618"/>
                </a:cubicBezTo>
                <a:cubicBezTo>
                  <a:pt x="280516" y="75618"/>
                  <a:pt x="75618" y="280516"/>
                  <a:pt x="75618" y="533270"/>
                </a:cubicBezTo>
                <a:cubicBezTo>
                  <a:pt x="75618" y="722836"/>
                  <a:pt x="190873" y="885482"/>
                  <a:pt x="355132" y="954957"/>
                </a:cubicBezTo>
                <a:lnTo>
                  <a:pt x="369867" y="959532"/>
                </a:lnTo>
                <a:lnTo>
                  <a:pt x="369867" y="1038344"/>
                </a:lnTo>
                <a:lnTo>
                  <a:pt x="325697" y="1024633"/>
                </a:lnTo>
                <a:cubicBezTo>
                  <a:pt x="134299" y="943678"/>
                  <a:pt x="0" y="754158"/>
                  <a:pt x="0" y="533270"/>
                </a:cubicBezTo>
                <a:cubicBezTo>
                  <a:pt x="0" y="238753"/>
                  <a:pt x="238753" y="0"/>
                  <a:pt x="53327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</a:schemeClr>
              </a:gs>
              <a:gs pos="26000">
                <a:schemeClr val="bg1">
                  <a:lumMod val="85000"/>
                </a:schemeClr>
              </a:gs>
              <a:gs pos="76126">
                <a:schemeClr val="bg1"/>
              </a:gs>
              <a:gs pos="54000">
                <a:schemeClr val="bg1">
                  <a:lumMod val="6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3F8D087-115A-4966-BE04-46D496C0C10A}"/>
              </a:ext>
            </a:extLst>
          </p:cNvPr>
          <p:cNvSpPr txBox="1"/>
          <p:nvPr/>
        </p:nvSpPr>
        <p:spPr>
          <a:xfrm>
            <a:off x="8047864" y="969282"/>
            <a:ext cx="1937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latin typeface="Calibri" panose="020F0502020204030204" pitchFamily="34" charset="0"/>
                <a:cs typeface="Calibri" panose="020F0502020204030204" pitchFamily="34" charset="0"/>
              </a:rPr>
              <a:t>كتابة السؤال الأول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3B5DEC2-E52E-4713-ACF0-4CAB1C19AAFF}"/>
              </a:ext>
            </a:extLst>
          </p:cNvPr>
          <p:cNvSpPr txBox="1"/>
          <p:nvPr/>
        </p:nvSpPr>
        <p:spPr>
          <a:xfrm>
            <a:off x="8723411" y="3328181"/>
            <a:ext cx="1937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latin typeface="Calibri" panose="020F0502020204030204" pitchFamily="34" charset="0"/>
                <a:cs typeface="Calibri" panose="020F0502020204030204" pitchFamily="34" charset="0"/>
              </a:rPr>
              <a:t>كتابة السؤال الثاني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E788349-BA05-4E07-9C9C-322A88AC4E3C}"/>
              </a:ext>
            </a:extLst>
          </p:cNvPr>
          <p:cNvSpPr txBox="1"/>
          <p:nvPr/>
        </p:nvSpPr>
        <p:spPr>
          <a:xfrm>
            <a:off x="7314467" y="5689487"/>
            <a:ext cx="1937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latin typeface="Calibri" panose="020F0502020204030204" pitchFamily="34" charset="0"/>
                <a:cs typeface="Calibri" panose="020F0502020204030204" pitchFamily="34" charset="0"/>
              </a:rPr>
              <a:t>كتابة السؤال الثالث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0BCF0A8-A545-47A6-BED0-17A2B5A4EE9A}"/>
              </a:ext>
            </a:extLst>
          </p:cNvPr>
          <p:cNvSpPr txBox="1"/>
          <p:nvPr/>
        </p:nvSpPr>
        <p:spPr>
          <a:xfrm>
            <a:off x="2416295" y="5374106"/>
            <a:ext cx="1937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latin typeface="Calibri" panose="020F0502020204030204" pitchFamily="34" charset="0"/>
                <a:cs typeface="Calibri" panose="020F0502020204030204" pitchFamily="34" charset="0"/>
              </a:rPr>
              <a:t>كتابة السؤال الرابع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73B0901-A287-4A03-901C-99F89CFB3860}"/>
              </a:ext>
            </a:extLst>
          </p:cNvPr>
          <p:cNvSpPr txBox="1"/>
          <p:nvPr/>
        </p:nvSpPr>
        <p:spPr>
          <a:xfrm>
            <a:off x="1182169" y="2799752"/>
            <a:ext cx="1937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latin typeface="Calibri" panose="020F0502020204030204" pitchFamily="34" charset="0"/>
                <a:cs typeface="Calibri" panose="020F0502020204030204" pitchFamily="34" charset="0"/>
              </a:rPr>
              <a:t>كتابة السؤال الخامس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F128324A-4239-453E-AECE-75245606A370}"/>
              </a:ext>
            </a:extLst>
          </p:cNvPr>
          <p:cNvGrpSpPr/>
          <p:nvPr/>
        </p:nvGrpSpPr>
        <p:grpSpPr>
          <a:xfrm>
            <a:off x="6073870" y="2500250"/>
            <a:ext cx="90325" cy="1817824"/>
            <a:chOff x="1019906" y="887706"/>
            <a:chExt cx="305567" cy="2208400"/>
          </a:xfrm>
        </p:grpSpPr>
        <p:sp>
          <p:nvSpPr>
            <p:cNvPr id="109" name="Isosceles Triangle 108">
              <a:extLst>
                <a:ext uri="{FF2B5EF4-FFF2-40B4-BE49-F238E27FC236}">
                  <a16:creationId xmlns:a16="http://schemas.microsoft.com/office/drawing/2014/main" id="{AE51505F-A4D8-4AEF-A353-05C6F83081A1}"/>
                </a:ext>
              </a:extLst>
            </p:cNvPr>
            <p:cNvSpPr/>
            <p:nvPr/>
          </p:nvSpPr>
          <p:spPr>
            <a:xfrm>
              <a:off x="1030514" y="887706"/>
              <a:ext cx="294959" cy="111642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Isosceles Triangle 109">
              <a:extLst>
                <a:ext uri="{FF2B5EF4-FFF2-40B4-BE49-F238E27FC236}">
                  <a16:creationId xmlns:a16="http://schemas.microsoft.com/office/drawing/2014/main" id="{5A83E451-4021-4053-9A88-9E21E3B053B9}"/>
                </a:ext>
              </a:extLst>
            </p:cNvPr>
            <p:cNvSpPr/>
            <p:nvPr/>
          </p:nvSpPr>
          <p:spPr>
            <a:xfrm flipV="1">
              <a:off x="1019906" y="1979686"/>
              <a:ext cx="294959" cy="1116420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Oval 107">
            <a:extLst>
              <a:ext uri="{FF2B5EF4-FFF2-40B4-BE49-F238E27FC236}">
                <a16:creationId xmlns:a16="http://schemas.microsoft.com/office/drawing/2014/main" id="{A1379032-2B96-4BDB-8DC0-7695551FB542}"/>
              </a:ext>
            </a:extLst>
          </p:cNvPr>
          <p:cNvSpPr/>
          <p:nvPr/>
        </p:nvSpPr>
        <p:spPr>
          <a:xfrm>
            <a:off x="5996320" y="3329320"/>
            <a:ext cx="199360" cy="19936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AC666576-DCBE-4FB0-852B-54DE439943D5}"/>
              </a:ext>
            </a:extLst>
          </p:cNvPr>
          <p:cNvSpPr/>
          <p:nvPr/>
        </p:nvSpPr>
        <p:spPr>
          <a:xfrm>
            <a:off x="4441371" y="1774371"/>
            <a:ext cx="3309258" cy="3309258"/>
          </a:xfrm>
          <a:prstGeom prst="donut">
            <a:avLst>
              <a:gd name="adj" fmla="val 4390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26000">
                <a:schemeClr val="bg1">
                  <a:lumMod val="85000"/>
                </a:schemeClr>
              </a:gs>
              <a:gs pos="76126">
                <a:schemeClr val="bg1"/>
              </a:gs>
              <a:gs pos="54000">
                <a:schemeClr val="bg1">
                  <a:lumMod val="6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8DF72DDC-11F8-4845-998A-CD495FC94847}"/>
              </a:ext>
            </a:extLst>
          </p:cNvPr>
          <p:cNvSpPr/>
          <p:nvPr/>
        </p:nvSpPr>
        <p:spPr>
          <a:xfrm>
            <a:off x="6051138" y="3384138"/>
            <a:ext cx="89725" cy="89725"/>
          </a:xfrm>
          <a:prstGeom prst="don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0BFC775-DE67-4F4E-A2E6-635601E895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285" y="1493260"/>
            <a:ext cx="3837548" cy="3915945"/>
          </a:xfrm>
          <a:prstGeom prst="rect">
            <a:avLst/>
          </a:prstGeom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B6349020-81A7-4322-82D8-2431BADC906D}"/>
              </a:ext>
            </a:extLst>
          </p:cNvPr>
          <p:cNvSpPr/>
          <p:nvPr/>
        </p:nvSpPr>
        <p:spPr>
          <a:xfrm>
            <a:off x="5225935" y="2690528"/>
            <a:ext cx="1871299" cy="459170"/>
          </a:xfrm>
          <a:prstGeom prst="rect">
            <a:avLst/>
          </a:prstGeom>
          <a:solidFill>
            <a:srgbClr val="2021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مستطيل 47">
            <a:extLst>
              <a:ext uri="{FF2B5EF4-FFF2-40B4-BE49-F238E27FC236}">
                <a16:creationId xmlns:a16="http://schemas.microsoft.com/office/drawing/2014/main" id="{B8A8FC91-D726-4574-AF3F-2D47453B2D52}"/>
              </a:ext>
            </a:extLst>
          </p:cNvPr>
          <p:cNvSpPr/>
          <p:nvPr/>
        </p:nvSpPr>
        <p:spPr>
          <a:xfrm>
            <a:off x="5700499" y="2445608"/>
            <a:ext cx="956109" cy="497043"/>
          </a:xfrm>
          <a:prstGeom prst="rect">
            <a:avLst/>
          </a:prstGeom>
          <a:solidFill>
            <a:srgbClr val="2021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9" name="صورة 48">
            <a:extLst>
              <a:ext uri="{FF2B5EF4-FFF2-40B4-BE49-F238E27FC236}">
                <a16:creationId xmlns:a16="http://schemas.microsoft.com/office/drawing/2014/main" id="{52F0EA28-EAE5-4B94-AB16-D9BDE8122C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712" y="1382013"/>
            <a:ext cx="2731738" cy="273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48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6" grpId="0" animBg="1"/>
      <p:bldP spid="55" grpId="0" animBg="1"/>
      <p:bldP spid="54" grpId="0" animBg="1"/>
      <p:bldP spid="53" grpId="0" animBg="1"/>
      <p:bldP spid="101" grpId="0"/>
      <p:bldP spid="104" grpId="0"/>
      <p:bldP spid="105" grpId="0"/>
      <p:bldP spid="106" grpId="0"/>
      <p:bldP spid="10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30</Words>
  <Application>Microsoft Office PowerPoint</Application>
  <PresentationFormat>شاشة عريضة</PresentationFormat>
  <Paragraphs>18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Office Theme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Rehman</dc:creator>
  <cp:lastModifiedBy>الجوهرة بنت الدهاسي</cp:lastModifiedBy>
  <cp:revision>30</cp:revision>
  <dcterms:created xsi:type="dcterms:W3CDTF">2021-03-28T12:50:43Z</dcterms:created>
  <dcterms:modified xsi:type="dcterms:W3CDTF">2021-04-14T23:08:43Z</dcterms:modified>
</cp:coreProperties>
</file>