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008000"/>
    <a:srgbClr val="FF3300"/>
    <a:srgbClr val="99FF33"/>
    <a:srgbClr val="FF0000"/>
    <a:srgbClr val="33CC33"/>
    <a:srgbClr val="FF5050"/>
    <a:srgbClr val="FF9933"/>
    <a:srgbClr val="00CC00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63" y="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C7146-133E-4106-8AD6-52BD2E4B7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3899CF-BDDB-4BD8-B230-E3C6A8E045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2643A-88B1-4E6D-8FF8-B09FE81AA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41AF-5F20-4642-83D2-2FE2BA10BA31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F8673-FC92-4BA8-BF1D-68F34A2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A6C50-7969-452E-BF9C-C47A1FFE0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BBD5-BA50-44C8-BD77-94F061F52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752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6865B-E676-4CC2-AF86-8A7C5FD0A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3F4784-1474-4899-B49F-225014BFF0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92E30-A949-4E43-B301-065CA0A27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41AF-5F20-4642-83D2-2FE2BA10BA31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FC3CD-D57F-406D-936F-B68147AAA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850D5-596F-4DE6-AFAD-0764F792A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BBD5-BA50-44C8-BD77-94F061F52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671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2DE0C3-6D45-4E7E-A548-47DE820B6C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AFE1E0-C1C4-4705-8147-C04F45D88B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A98D5-57EA-4629-AB67-44CFB8652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41AF-5F20-4642-83D2-2FE2BA10BA31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81A6B-DFB1-45BC-AB89-CAD75E3EF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E24A8-63D3-476D-8CD2-C47F4A6D4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BBD5-BA50-44C8-BD77-94F061F52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335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CA6D4-A0AE-4954-91C2-A3C2BD9B0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C527E-73B5-4328-AB6D-4F03EBC32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BD204-7C10-42E6-8C70-FAED065B6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41AF-5F20-4642-83D2-2FE2BA10BA31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821ED-DE34-40CB-B3EC-05A7D1B02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377842-90AD-40F7-B005-B08317DB2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BBD5-BA50-44C8-BD77-94F061F52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0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ABBD6-7352-4C0D-86D3-E69A9B89A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DE378-EC30-4C76-B84A-22DA7B751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44E4BA-23A1-4D95-A5F6-66C9A99EF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41AF-5F20-4642-83D2-2FE2BA10BA31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CB32D-82AA-4549-871C-233ED7E8E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6717B-848E-4834-B608-1BE21FBC4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BBD5-BA50-44C8-BD77-94F061F52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97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28DB2-0E3E-4EEF-9D61-E7395CD69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3EA0D-C345-4C9F-8993-8E8EED56AF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1F2830-1E41-4672-9935-2AF7272C1E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09F96D-4653-432E-8A45-4ADC112B2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41AF-5F20-4642-83D2-2FE2BA10BA31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059313-9914-41B1-840C-F7375658D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3C92F-A90F-4525-9684-8064E3BAE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BBD5-BA50-44C8-BD77-94F061F52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765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F939A-C71E-4EF8-A625-DAC7AEF61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DB9A2B-935E-499D-9182-5EC17D92B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5A89AE-72CB-4D25-9AAD-7D197CA50E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5AE28F-F5A8-4BA5-BFA2-2D25C95F2C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F65E6C-3AB0-4CEA-812A-223C47A0DF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5CF384-97AC-48A7-AB3C-A826C6A76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41AF-5F20-4642-83D2-2FE2BA10BA31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C4D047-9238-4F43-A43F-CB71F71D2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EA733A-8026-4747-85D0-E145DAB9A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BBD5-BA50-44C8-BD77-94F061F52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053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03B8D-E820-4193-B982-4775B6E6F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35D6BF-CEBE-41CD-B454-35E8661A9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41AF-5F20-4642-83D2-2FE2BA10BA31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5BADFE-6284-4110-978B-05C884D70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D50B00-6B69-4AF0-992C-571B17A5B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BBD5-BA50-44C8-BD77-94F061F52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54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DC1E01-0F68-4458-AA9F-3E9C4CABC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41AF-5F20-4642-83D2-2FE2BA10BA31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DC312-0589-4295-B75A-FCF4F4BB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2081DA-1DFC-4B1E-ABC4-FD754B414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BBD5-BA50-44C8-BD77-94F061F52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07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8D028-B77B-45DC-9F97-81C59500C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3A39E-DAF6-461F-B361-989A81257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AD4EC7-F27F-4B97-9C4D-6EF3F7FC04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F36800-B17E-4C01-A748-9A662503B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41AF-5F20-4642-83D2-2FE2BA10BA31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3D10B6-326E-485E-A319-7622715B0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EE198C-EF40-4083-A304-93009D2E1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BBD5-BA50-44C8-BD77-94F061F52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136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43E7A-E9EA-4A21-BB35-BF7816E53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B05F73-52E0-4ECC-8F25-47E253EB0D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410D4F-BDFB-4644-9835-8391543BE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22B5C4-E497-4E02-8A69-B9BB2FE50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41AF-5F20-4642-83D2-2FE2BA10BA31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FFF62B-EDF4-4A57-B3ED-8CF4C9310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1CB27F-2532-4E2B-97A1-1A5890769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BBD5-BA50-44C8-BD77-94F061F52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13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439953-2F27-412D-8A00-A0A50D7FB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895C7-D584-484A-8724-56168CBBE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8CCEA-955C-4348-94DC-ECE41B1862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041AF-5F20-4642-83D2-2FE2BA10BA31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07EC9-7E4A-4054-90A8-D0CC0E618B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58951-74E8-4086-9656-41230D0024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7BBD5-BA50-44C8-BD77-94F061F52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0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>
            <a:extLst>
              <a:ext uri="{FF2B5EF4-FFF2-40B4-BE49-F238E27FC236}">
                <a16:creationId xmlns:a16="http://schemas.microsoft.com/office/drawing/2014/main" id="{CEDF8C86-B9F0-4335-9825-2320B9D13786}"/>
              </a:ext>
            </a:extLst>
          </p:cNvPr>
          <p:cNvSpPr/>
          <p:nvPr/>
        </p:nvSpPr>
        <p:spPr>
          <a:xfrm>
            <a:off x="-38793" y="4921135"/>
            <a:ext cx="12230793" cy="186759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986CDF8-8109-4C61-ACE3-866C1BB76CC4}"/>
              </a:ext>
            </a:extLst>
          </p:cNvPr>
          <p:cNvCxnSpPr>
            <a:cxnSpLocks/>
          </p:cNvCxnSpPr>
          <p:nvPr/>
        </p:nvCxnSpPr>
        <p:spPr>
          <a:xfrm flipH="1">
            <a:off x="-38792" y="5281352"/>
            <a:ext cx="12230792" cy="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  <a:alpha val="48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مستطيل 43">
            <a:extLst>
              <a:ext uri="{FF2B5EF4-FFF2-40B4-BE49-F238E27FC236}">
                <a16:creationId xmlns:a16="http://schemas.microsoft.com/office/drawing/2014/main" id="{279C714A-24E1-4030-8D44-1598D4D81B22}"/>
              </a:ext>
            </a:extLst>
          </p:cNvPr>
          <p:cNvSpPr/>
          <p:nvPr/>
        </p:nvSpPr>
        <p:spPr>
          <a:xfrm>
            <a:off x="-38794" y="5799514"/>
            <a:ext cx="12230793" cy="98921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32" name="صورة 31">
            <a:extLst>
              <a:ext uri="{FF2B5EF4-FFF2-40B4-BE49-F238E27FC236}">
                <a16:creationId xmlns:a16="http://schemas.microsoft.com/office/drawing/2014/main" id="{0E8D7E89-DC51-4088-8F58-6AB9BF00E9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049" y="34975"/>
            <a:ext cx="4204508" cy="4204508"/>
          </a:xfrm>
          <a:prstGeom prst="rect">
            <a:avLst/>
          </a:prstGeom>
        </p:spPr>
      </p:pic>
      <p:pic>
        <p:nvPicPr>
          <p:cNvPr id="46" name="صورة 45">
            <a:extLst>
              <a:ext uri="{FF2B5EF4-FFF2-40B4-BE49-F238E27FC236}">
                <a16:creationId xmlns:a16="http://schemas.microsoft.com/office/drawing/2014/main" id="{1877709A-3F6D-4529-B800-221DE5744933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7591" y="-688905"/>
            <a:ext cx="4246735" cy="4246735"/>
          </a:xfrm>
          <a:prstGeom prst="rect">
            <a:avLst/>
          </a:prstGeom>
        </p:spPr>
      </p:pic>
      <p:sp>
        <p:nvSpPr>
          <p:cNvPr id="47" name="TextBox 9">
            <a:extLst>
              <a:ext uri="{FF2B5EF4-FFF2-40B4-BE49-F238E27FC236}">
                <a16:creationId xmlns:a16="http://schemas.microsoft.com/office/drawing/2014/main" id="{114823E8-3ACC-4FF2-A449-CC71E130A93D}"/>
              </a:ext>
            </a:extLst>
          </p:cNvPr>
          <p:cNvSpPr txBox="1"/>
          <p:nvPr/>
        </p:nvSpPr>
        <p:spPr>
          <a:xfrm>
            <a:off x="2490008" y="4020710"/>
            <a:ext cx="7019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Oswald" panose="02000503000000000000" pitchFamily="2" charset="0"/>
                <a:cs typeface="AL-Mohanad" pitchFamily="2" charset="-78"/>
              </a:rPr>
              <a:t>استراتيجية البطاقات التنافسية 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  <a:latin typeface="Oswald" panose="02000503000000000000" pitchFamily="2" charset="0"/>
              <a:cs typeface="AL-Mohana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48304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895B084-F479-4E32-AE92-9F99841160C6}"/>
              </a:ext>
            </a:extLst>
          </p:cNvPr>
          <p:cNvSpPr/>
          <p:nvPr/>
        </p:nvSpPr>
        <p:spPr>
          <a:xfrm>
            <a:off x="7183722" y="3892618"/>
            <a:ext cx="4101291" cy="2591973"/>
          </a:xfrm>
          <a:custGeom>
            <a:avLst/>
            <a:gdLst>
              <a:gd name="connsiteX0" fmla="*/ 0 w 4101291"/>
              <a:gd name="connsiteY0" fmla="*/ 0 h 2591973"/>
              <a:gd name="connsiteX1" fmla="*/ 1512973 w 4101291"/>
              <a:gd name="connsiteY1" fmla="*/ 0 h 2591973"/>
              <a:gd name="connsiteX2" fmla="*/ 1542445 w 4101291"/>
              <a:gd name="connsiteY2" fmla="*/ 94943 h 2591973"/>
              <a:gd name="connsiteX3" fmla="*/ 2050645 w 4101291"/>
              <a:gd name="connsiteY3" fmla="*/ 431800 h 2591973"/>
              <a:gd name="connsiteX4" fmla="*/ 2558845 w 4101291"/>
              <a:gd name="connsiteY4" fmla="*/ 94943 h 2591973"/>
              <a:gd name="connsiteX5" fmla="*/ 2588317 w 4101291"/>
              <a:gd name="connsiteY5" fmla="*/ 0 h 2591973"/>
              <a:gd name="connsiteX6" fmla="*/ 4101291 w 4101291"/>
              <a:gd name="connsiteY6" fmla="*/ 0 h 2591973"/>
              <a:gd name="connsiteX7" fmla="*/ 4101291 w 4101291"/>
              <a:gd name="connsiteY7" fmla="*/ 2100561 h 2591973"/>
              <a:gd name="connsiteX8" fmla="*/ 3609879 w 4101291"/>
              <a:gd name="connsiteY8" fmla="*/ 2591973 h 2591973"/>
              <a:gd name="connsiteX9" fmla="*/ 491412 w 4101291"/>
              <a:gd name="connsiteY9" fmla="*/ 2591973 h 2591973"/>
              <a:gd name="connsiteX10" fmla="*/ 0 w 4101291"/>
              <a:gd name="connsiteY10" fmla="*/ 2100561 h 2591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01291" h="2591973">
                <a:moveTo>
                  <a:pt x="0" y="0"/>
                </a:moveTo>
                <a:lnTo>
                  <a:pt x="1512973" y="0"/>
                </a:lnTo>
                <a:lnTo>
                  <a:pt x="1542445" y="94943"/>
                </a:lnTo>
                <a:cubicBezTo>
                  <a:pt x="1626174" y="292900"/>
                  <a:pt x="1822188" y="431800"/>
                  <a:pt x="2050645" y="431800"/>
                </a:cubicBezTo>
                <a:cubicBezTo>
                  <a:pt x="2279102" y="431800"/>
                  <a:pt x="2475116" y="292900"/>
                  <a:pt x="2558845" y="94943"/>
                </a:cubicBezTo>
                <a:lnTo>
                  <a:pt x="2588317" y="0"/>
                </a:lnTo>
                <a:lnTo>
                  <a:pt x="4101291" y="0"/>
                </a:lnTo>
                <a:lnTo>
                  <a:pt x="4101291" y="2100561"/>
                </a:lnTo>
                <a:cubicBezTo>
                  <a:pt x="4101291" y="2371960"/>
                  <a:pt x="3881278" y="2591973"/>
                  <a:pt x="3609879" y="2591973"/>
                </a:cubicBezTo>
                <a:lnTo>
                  <a:pt x="491412" y="2591973"/>
                </a:lnTo>
                <a:cubicBezTo>
                  <a:pt x="220013" y="2591973"/>
                  <a:pt x="0" y="2371960"/>
                  <a:pt x="0" y="2100561"/>
                </a:cubicBezTo>
                <a:close/>
              </a:path>
            </a:pathLst>
          </a:custGeom>
          <a:solidFill>
            <a:schemeClr val="tx1"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ADD29FF2-BC18-4283-87A1-B7673423B257}"/>
              </a:ext>
            </a:extLst>
          </p:cNvPr>
          <p:cNvSpPr/>
          <p:nvPr/>
        </p:nvSpPr>
        <p:spPr>
          <a:xfrm>
            <a:off x="1006887" y="3890862"/>
            <a:ext cx="4101291" cy="2591973"/>
          </a:xfrm>
          <a:custGeom>
            <a:avLst/>
            <a:gdLst>
              <a:gd name="connsiteX0" fmla="*/ 0 w 4101291"/>
              <a:gd name="connsiteY0" fmla="*/ 0 h 2591973"/>
              <a:gd name="connsiteX1" fmla="*/ 1512973 w 4101291"/>
              <a:gd name="connsiteY1" fmla="*/ 0 h 2591973"/>
              <a:gd name="connsiteX2" fmla="*/ 1542445 w 4101291"/>
              <a:gd name="connsiteY2" fmla="*/ 94943 h 2591973"/>
              <a:gd name="connsiteX3" fmla="*/ 2050645 w 4101291"/>
              <a:gd name="connsiteY3" fmla="*/ 431800 h 2591973"/>
              <a:gd name="connsiteX4" fmla="*/ 2558845 w 4101291"/>
              <a:gd name="connsiteY4" fmla="*/ 94943 h 2591973"/>
              <a:gd name="connsiteX5" fmla="*/ 2588317 w 4101291"/>
              <a:gd name="connsiteY5" fmla="*/ 0 h 2591973"/>
              <a:gd name="connsiteX6" fmla="*/ 4101291 w 4101291"/>
              <a:gd name="connsiteY6" fmla="*/ 0 h 2591973"/>
              <a:gd name="connsiteX7" fmla="*/ 4101291 w 4101291"/>
              <a:gd name="connsiteY7" fmla="*/ 2100561 h 2591973"/>
              <a:gd name="connsiteX8" fmla="*/ 3609879 w 4101291"/>
              <a:gd name="connsiteY8" fmla="*/ 2591973 h 2591973"/>
              <a:gd name="connsiteX9" fmla="*/ 491412 w 4101291"/>
              <a:gd name="connsiteY9" fmla="*/ 2591973 h 2591973"/>
              <a:gd name="connsiteX10" fmla="*/ 0 w 4101291"/>
              <a:gd name="connsiteY10" fmla="*/ 2100561 h 2591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01291" h="2591973">
                <a:moveTo>
                  <a:pt x="0" y="0"/>
                </a:moveTo>
                <a:lnTo>
                  <a:pt x="1512973" y="0"/>
                </a:lnTo>
                <a:lnTo>
                  <a:pt x="1542445" y="94943"/>
                </a:lnTo>
                <a:cubicBezTo>
                  <a:pt x="1626174" y="292900"/>
                  <a:pt x="1822188" y="431800"/>
                  <a:pt x="2050645" y="431800"/>
                </a:cubicBezTo>
                <a:cubicBezTo>
                  <a:pt x="2279102" y="431800"/>
                  <a:pt x="2475116" y="292900"/>
                  <a:pt x="2558845" y="94943"/>
                </a:cubicBezTo>
                <a:lnTo>
                  <a:pt x="2588317" y="0"/>
                </a:lnTo>
                <a:lnTo>
                  <a:pt x="4101291" y="0"/>
                </a:lnTo>
                <a:lnTo>
                  <a:pt x="4101291" y="2100561"/>
                </a:lnTo>
                <a:cubicBezTo>
                  <a:pt x="4101291" y="2371960"/>
                  <a:pt x="3881278" y="2591973"/>
                  <a:pt x="3609879" y="2591973"/>
                </a:cubicBezTo>
                <a:lnTo>
                  <a:pt x="491412" y="2591973"/>
                </a:lnTo>
                <a:cubicBezTo>
                  <a:pt x="220013" y="2591973"/>
                  <a:pt x="0" y="2371960"/>
                  <a:pt x="0" y="2100561"/>
                </a:cubicBezTo>
                <a:close/>
              </a:path>
            </a:pathLst>
          </a:custGeom>
          <a:solidFill>
            <a:schemeClr val="tx1"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17A4544-94DE-4049-9285-1A9E8672A930}"/>
              </a:ext>
            </a:extLst>
          </p:cNvPr>
          <p:cNvGrpSpPr/>
          <p:nvPr/>
        </p:nvGrpSpPr>
        <p:grpSpPr>
          <a:xfrm>
            <a:off x="7286170" y="644466"/>
            <a:ext cx="3744687" cy="2403530"/>
            <a:chOff x="1103086" y="2407797"/>
            <a:chExt cx="3744687" cy="240353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023A355F-9FE7-4EA3-ACC0-F04E53367F17}"/>
                </a:ext>
              </a:extLst>
            </p:cNvPr>
            <p:cNvSpPr/>
            <p:nvPr/>
          </p:nvSpPr>
          <p:spPr>
            <a:xfrm>
              <a:off x="1103086" y="2407797"/>
              <a:ext cx="3744687" cy="24035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5062014-4D90-4133-B9A1-6F945747D6D4}"/>
                </a:ext>
              </a:extLst>
            </p:cNvPr>
            <p:cNvSpPr txBox="1"/>
            <p:nvPr/>
          </p:nvSpPr>
          <p:spPr>
            <a:xfrm>
              <a:off x="1132113" y="2641598"/>
              <a:ext cx="37156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2400" dirty="0">
                  <a:solidFill>
                    <a:srgbClr val="990000"/>
                  </a:solidFill>
                  <a:latin typeface="Century Gothic" panose="020B0502020202020204" pitchFamily="34" charset="0"/>
                  <a:cs typeface="AL-Mohanad" pitchFamily="2" charset="-78"/>
                </a:rPr>
                <a:t>كتابة السؤال الثالث</a:t>
              </a:r>
              <a:endParaRPr lang="en-US" sz="2400" dirty="0">
                <a:solidFill>
                  <a:srgbClr val="990000"/>
                </a:solidFill>
                <a:latin typeface="Century Gothic" panose="020B0502020202020204" pitchFamily="34" charset="0"/>
                <a:cs typeface="AL-Mohanad" pitchFamily="2" charset="-78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94E39848-CAAF-4479-B41D-6D53EDF81EAC}"/>
              </a:ext>
            </a:extLst>
          </p:cNvPr>
          <p:cNvGrpSpPr/>
          <p:nvPr/>
        </p:nvGrpSpPr>
        <p:grpSpPr>
          <a:xfrm>
            <a:off x="7300685" y="1752644"/>
            <a:ext cx="3744687" cy="2403530"/>
            <a:chOff x="1103086" y="2407797"/>
            <a:chExt cx="3744687" cy="240353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2A1E351-971D-46F2-BF75-2BAEBFC599B0}"/>
                </a:ext>
              </a:extLst>
            </p:cNvPr>
            <p:cNvSpPr/>
            <p:nvPr/>
          </p:nvSpPr>
          <p:spPr>
            <a:xfrm>
              <a:off x="1103086" y="2407797"/>
              <a:ext cx="3744687" cy="24035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D48F260-24A6-4223-87E5-372949D4D6D9}"/>
                </a:ext>
              </a:extLst>
            </p:cNvPr>
            <p:cNvSpPr txBox="1"/>
            <p:nvPr/>
          </p:nvSpPr>
          <p:spPr>
            <a:xfrm>
              <a:off x="1132113" y="2641598"/>
              <a:ext cx="37156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2400" dirty="0">
                  <a:solidFill>
                    <a:srgbClr val="990000"/>
                  </a:solidFill>
                  <a:latin typeface="Century Gothic" panose="020B0502020202020204" pitchFamily="34" charset="0"/>
                  <a:cs typeface="AL-Mohanad" pitchFamily="2" charset="-78"/>
                </a:rPr>
                <a:t>كتابة السؤال الثاني</a:t>
              </a:r>
              <a:endParaRPr lang="en-US" sz="2400" dirty="0">
                <a:solidFill>
                  <a:srgbClr val="990000"/>
                </a:solidFill>
                <a:latin typeface="Century Gothic" panose="020B0502020202020204" pitchFamily="34" charset="0"/>
                <a:cs typeface="AL-Mohanad" pitchFamily="2" charset="-78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AAF080D-AC47-4FAE-9020-8CCC96AFA329}"/>
              </a:ext>
            </a:extLst>
          </p:cNvPr>
          <p:cNvGrpSpPr/>
          <p:nvPr/>
        </p:nvGrpSpPr>
        <p:grpSpPr>
          <a:xfrm>
            <a:off x="7300686" y="2825597"/>
            <a:ext cx="3744687" cy="2403530"/>
            <a:chOff x="1103086" y="2407797"/>
            <a:chExt cx="3744687" cy="240353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38BD295C-BC7F-49C7-BB02-182F62E033FE}"/>
                </a:ext>
              </a:extLst>
            </p:cNvPr>
            <p:cNvSpPr/>
            <p:nvPr/>
          </p:nvSpPr>
          <p:spPr>
            <a:xfrm>
              <a:off x="1103086" y="2407797"/>
              <a:ext cx="3744687" cy="24035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7B9657E-D15C-46DA-A745-31333862BE15}"/>
                </a:ext>
              </a:extLst>
            </p:cNvPr>
            <p:cNvSpPr txBox="1"/>
            <p:nvPr/>
          </p:nvSpPr>
          <p:spPr>
            <a:xfrm>
              <a:off x="1117597" y="2657978"/>
              <a:ext cx="37156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2400" dirty="0">
                  <a:solidFill>
                    <a:srgbClr val="990000"/>
                  </a:solidFill>
                  <a:latin typeface="Century Gothic" panose="020B0502020202020204" pitchFamily="34" charset="0"/>
                  <a:cs typeface="AL-Mohanad" pitchFamily="2" charset="-78"/>
                </a:rPr>
                <a:t>كتابة السؤال الأول</a:t>
              </a:r>
              <a:endParaRPr lang="en-US" sz="2400" dirty="0">
                <a:solidFill>
                  <a:srgbClr val="990000"/>
                </a:solidFill>
                <a:latin typeface="Century Gothic" panose="020B0502020202020204" pitchFamily="34" charset="0"/>
                <a:cs typeface="AL-Mohanad" pitchFamily="2" charset="-78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98D5599-C4F8-498F-9D02-D06D53C702D8}"/>
              </a:ext>
            </a:extLst>
          </p:cNvPr>
          <p:cNvGrpSpPr/>
          <p:nvPr/>
        </p:nvGrpSpPr>
        <p:grpSpPr>
          <a:xfrm>
            <a:off x="1103084" y="633064"/>
            <a:ext cx="3744687" cy="2403530"/>
            <a:chOff x="1103086" y="2407797"/>
            <a:chExt cx="3744687" cy="240353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175C93C-C195-4226-9846-05192589F86B}"/>
                </a:ext>
              </a:extLst>
            </p:cNvPr>
            <p:cNvSpPr/>
            <p:nvPr/>
          </p:nvSpPr>
          <p:spPr>
            <a:xfrm>
              <a:off x="1103086" y="2407797"/>
              <a:ext cx="3744687" cy="24035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A3276CD-2466-42A0-8EDC-A0402D3596D8}"/>
                </a:ext>
              </a:extLst>
            </p:cNvPr>
            <p:cNvSpPr txBox="1"/>
            <p:nvPr/>
          </p:nvSpPr>
          <p:spPr>
            <a:xfrm>
              <a:off x="1132113" y="2641598"/>
              <a:ext cx="37156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2400" dirty="0">
                  <a:solidFill>
                    <a:srgbClr val="008000"/>
                  </a:solidFill>
                  <a:latin typeface="Century Gothic" panose="020B0502020202020204" pitchFamily="34" charset="0"/>
                  <a:cs typeface="AL-Mohanad" pitchFamily="2" charset="-78"/>
                </a:rPr>
                <a:t>كتابة السؤال الثالث</a:t>
              </a:r>
              <a:endParaRPr lang="en-US" sz="2400" dirty="0">
                <a:solidFill>
                  <a:srgbClr val="008000"/>
                </a:solidFill>
                <a:latin typeface="Century Gothic" panose="020B0502020202020204" pitchFamily="34" charset="0"/>
                <a:cs typeface="AL-Mohanad" pitchFamily="2" charset="-78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7E029E9-3B4A-4C9C-BFB4-ACB2BD5DE217}"/>
              </a:ext>
            </a:extLst>
          </p:cNvPr>
          <p:cNvGrpSpPr/>
          <p:nvPr/>
        </p:nvGrpSpPr>
        <p:grpSpPr>
          <a:xfrm>
            <a:off x="1103085" y="1741242"/>
            <a:ext cx="3744687" cy="2403530"/>
            <a:chOff x="1103086" y="2407797"/>
            <a:chExt cx="3744687" cy="240353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F797B4C-A137-4918-928B-EE6332D4DF34}"/>
                </a:ext>
              </a:extLst>
            </p:cNvPr>
            <p:cNvSpPr/>
            <p:nvPr/>
          </p:nvSpPr>
          <p:spPr>
            <a:xfrm>
              <a:off x="1103086" y="2407797"/>
              <a:ext cx="3744687" cy="24035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1526EEB-A8EA-4DE7-A285-D50136E1F4C4}"/>
                </a:ext>
              </a:extLst>
            </p:cNvPr>
            <p:cNvSpPr txBox="1"/>
            <p:nvPr/>
          </p:nvSpPr>
          <p:spPr>
            <a:xfrm>
              <a:off x="1132113" y="2641598"/>
              <a:ext cx="37156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2400" dirty="0">
                  <a:solidFill>
                    <a:srgbClr val="008000"/>
                  </a:solidFill>
                  <a:latin typeface="Century Gothic" panose="020B0502020202020204" pitchFamily="34" charset="0"/>
                  <a:cs typeface="AL-Mohanad" pitchFamily="2" charset="-78"/>
                </a:rPr>
                <a:t>كتابة السؤال الثاني</a:t>
              </a:r>
              <a:endParaRPr lang="en-US" sz="2400" dirty="0">
                <a:solidFill>
                  <a:srgbClr val="008000"/>
                </a:solidFill>
                <a:latin typeface="Century Gothic" panose="020B0502020202020204" pitchFamily="34" charset="0"/>
                <a:cs typeface="AL-Mohanad" pitchFamily="2" charset="-78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7920846-0582-484D-A925-052BBC99A8ED}"/>
              </a:ext>
            </a:extLst>
          </p:cNvPr>
          <p:cNvGrpSpPr/>
          <p:nvPr/>
        </p:nvGrpSpPr>
        <p:grpSpPr>
          <a:xfrm>
            <a:off x="1103086" y="2814195"/>
            <a:ext cx="3744687" cy="2403530"/>
            <a:chOff x="1103086" y="2407797"/>
            <a:chExt cx="3744687" cy="240353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8EC406E-8D2C-4A22-917B-ABC1834124D7}"/>
                </a:ext>
              </a:extLst>
            </p:cNvPr>
            <p:cNvSpPr/>
            <p:nvPr/>
          </p:nvSpPr>
          <p:spPr>
            <a:xfrm>
              <a:off x="1103086" y="2407797"/>
              <a:ext cx="3744687" cy="24035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91D6A84-DB54-412B-9B39-5DAFA4EB7A95}"/>
                </a:ext>
              </a:extLst>
            </p:cNvPr>
            <p:cNvSpPr txBox="1"/>
            <p:nvPr/>
          </p:nvSpPr>
          <p:spPr>
            <a:xfrm>
              <a:off x="1132113" y="2641598"/>
              <a:ext cx="37156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2400" dirty="0">
                  <a:solidFill>
                    <a:srgbClr val="008000"/>
                  </a:solidFill>
                  <a:latin typeface="Century Gothic" panose="020B0502020202020204" pitchFamily="34" charset="0"/>
                  <a:cs typeface="AL-Mohanad" pitchFamily="2" charset="-78"/>
                </a:rPr>
                <a:t>كتابة السؤال الأول</a:t>
              </a:r>
              <a:endParaRPr lang="en-US" sz="2400" dirty="0">
                <a:solidFill>
                  <a:srgbClr val="008000"/>
                </a:solidFill>
                <a:latin typeface="Century Gothic" panose="020B0502020202020204" pitchFamily="34" charset="0"/>
                <a:cs typeface="AL-Mohanad" pitchFamily="2" charset="-78"/>
              </a:endParaRPr>
            </a:p>
          </p:txBody>
        </p:sp>
      </p:grp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5223D019-6E2A-40A8-A2DE-9B002D7DF5C7}"/>
              </a:ext>
            </a:extLst>
          </p:cNvPr>
          <p:cNvSpPr/>
          <p:nvPr/>
        </p:nvSpPr>
        <p:spPr>
          <a:xfrm>
            <a:off x="7251493" y="3766298"/>
            <a:ext cx="3823509" cy="2403530"/>
          </a:xfrm>
          <a:custGeom>
            <a:avLst/>
            <a:gdLst>
              <a:gd name="connsiteX0" fmla="*/ 0 w 4101291"/>
              <a:gd name="connsiteY0" fmla="*/ 0 h 2591973"/>
              <a:gd name="connsiteX1" fmla="*/ 1512973 w 4101291"/>
              <a:gd name="connsiteY1" fmla="*/ 0 h 2591973"/>
              <a:gd name="connsiteX2" fmla="*/ 1542445 w 4101291"/>
              <a:gd name="connsiteY2" fmla="*/ 94943 h 2591973"/>
              <a:gd name="connsiteX3" fmla="*/ 2050645 w 4101291"/>
              <a:gd name="connsiteY3" fmla="*/ 431800 h 2591973"/>
              <a:gd name="connsiteX4" fmla="*/ 2558845 w 4101291"/>
              <a:gd name="connsiteY4" fmla="*/ 94943 h 2591973"/>
              <a:gd name="connsiteX5" fmla="*/ 2588317 w 4101291"/>
              <a:gd name="connsiteY5" fmla="*/ 0 h 2591973"/>
              <a:gd name="connsiteX6" fmla="*/ 4101291 w 4101291"/>
              <a:gd name="connsiteY6" fmla="*/ 0 h 2591973"/>
              <a:gd name="connsiteX7" fmla="*/ 4101291 w 4101291"/>
              <a:gd name="connsiteY7" fmla="*/ 2100561 h 2591973"/>
              <a:gd name="connsiteX8" fmla="*/ 3609879 w 4101291"/>
              <a:gd name="connsiteY8" fmla="*/ 2591973 h 2591973"/>
              <a:gd name="connsiteX9" fmla="*/ 491412 w 4101291"/>
              <a:gd name="connsiteY9" fmla="*/ 2591973 h 2591973"/>
              <a:gd name="connsiteX10" fmla="*/ 0 w 4101291"/>
              <a:gd name="connsiteY10" fmla="*/ 2100561 h 2591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01291" h="2591973">
                <a:moveTo>
                  <a:pt x="0" y="0"/>
                </a:moveTo>
                <a:lnTo>
                  <a:pt x="1512973" y="0"/>
                </a:lnTo>
                <a:lnTo>
                  <a:pt x="1542445" y="94943"/>
                </a:lnTo>
                <a:cubicBezTo>
                  <a:pt x="1626174" y="292900"/>
                  <a:pt x="1822188" y="431800"/>
                  <a:pt x="2050645" y="431800"/>
                </a:cubicBezTo>
                <a:cubicBezTo>
                  <a:pt x="2279102" y="431800"/>
                  <a:pt x="2475116" y="292900"/>
                  <a:pt x="2558845" y="94943"/>
                </a:cubicBezTo>
                <a:lnTo>
                  <a:pt x="2588317" y="0"/>
                </a:lnTo>
                <a:lnTo>
                  <a:pt x="4101291" y="0"/>
                </a:lnTo>
                <a:lnTo>
                  <a:pt x="4101291" y="2100561"/>
                </a:lnTo>
                <a:cubicBezTo>
                  <a:pt x="4101291" y="2371960"/>
                  <a:pt x="3881278" y="2591973"/>
                  <a:pt x="3609879" y="2591973"/>
                </a:cubicBezTo>
                <a:lnTo>
                  <a:pt x="491412" y="2591973"/>
                </a:lnTo>
                <a:cubicBezTo>
                  <a:pt x="220013" y="2591973"/>
                  <a:pt x="0" y="2371960"/>
                  <a:pt x="0" y="2100561"/>
                </a:cubicBezTo>
                <a:close/>
              </a:path>
            </a:pathLst>
          </a:custGeom>
          <a:solidFill>
            <a:schemeClr val="bg1">
              <a:lumMod val="50000"/>
              <a:alpha val="42000"/>
            </a:schemeClr>
          </a:soli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9A5CE25-B81A-4059-BD8C-FD74649DDEAF}"/>
              </a:ext>
            </a:extLst>
          </p:cNvPr>
          <p:cNvSpPr/>
          <p:nvPr/>
        </p:nvSpPr>
        <p:spPr>
          <a:xfrm>
            <a:off x="1132113" y="3739748"/>
            <a:ext cx="3823509" cy="2403530"/>
          </a:xfrm>
          <a:custGeom>
            <a:avLst/>
            <a:gdLst>
              <a:gd name="connsiteX0" fmla="*/ 0 w 4101291"/>
              <a:gd name="connsiteY0" fmla="*/ 0 h 2591973"/>
              <a:gd name="connsiteX1" fmla="*/ 1512973 w 4101291"/>
              <a:gd name="connsiteY1" fmla="*/ 0 h 2591973"/>
              <a:gd name="connsiteX2" fmla="*/ 1542445 w 4101291"/>
              <a:gd name="connsiteY2" fmla="*/ 94943 h 2591973"/>
              <a:gd name="connsiteX3" fmla="*/ 2050645 w 4101291"/>
              <a:gd name="connsiteY3" fmla="*/ 431800 h 2591973"/>
              <a:gd name="connsiteX4" fmla="*/ 2558845 w 4101291"/>
              <a:gd name="connsiteY4" fmla="*/ 94943 h 2591973"/>
              <a:gd name="connsiteX5" fmla="*/ 2588317 w 4101291"/>
              <a:gd name="connsiteY5" fmla="*/ 0 h 2591973"/>
              <a:gd name="connsiteX6" fmla="*/ 4101291 w 4101291"/>
              <a:gd name="connsiteY6" fmla="*/ 0 h 2591973"/>
              <a:gd name="connsiteX7" fmla="*/ 4101291 w 4101291"/>
              <a:gd name="connsiteY7" fmla="*/ 2100561 h 2591973"/>
              <a:gd name="connsiteX8" fmla="*/ 3609879 w 4101291"/>
              <a:gd name="connsiteY8" fmla="*/ 2591973 h 2591973"/>
              <a:gd name="connsiteX9" fmla="*/ 491412 w 4101291"/>
              <a:gd name="connsiteY9" fmla="*/ 2591973 h 2591973"/>
              <a:gd name="connsiteX10" fmla="*/ 0 w 4101291"/>
              <a:gd name="connsiteY10" fmla="*/ 2100561 h 2591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01291" h="2591973">
                <a:moveTo>
                  <a:pt x="0" y="0"/>
                </a:moveTo>
                <a:lnTo>
                  <a:pt x="1512973" y="0"/>
                </a:lnTo>
                <a:lnTo>
                  <a:pt x="1542445" y="94943"/>
                </a:lnTo>
                <a:cubicBezTo>
                  <a:pt x="1626174" y="292900"/>
                  <a:pt x="1822188" y="431800"/>
                  <a:pt x="2050645" y="431800"/>
                </a:cubicBezTo>
                <a:cubicBezTo>
                  <a:pt x="2279102" y="431800"/>
                  <a:pt x="2475116" y="292900"/>
                  <a:pt x="2558845" y="94943"/>
                </a:cubicBezTo>
                <a:lnTo>
                  <a:pt x="2588317" y="0"/>
                </a:lnTo>
                <a:lnTo>
                  <a:pt x="4101291" y="0"/>
                </a:lnTo>
                <a:lnTo>
                  <a:pt x="4101291" y="2100561"/>
                </a:lnTo>
                <a:cubicBezTo>
                  <a:pt x="4101291" y="2371960"/>
                  <a:pt x="3881278" y="2591973"/>
                  <a:pt x="3609879" y="2591973"/>
                </a:cubicBezTo>
                <a:lnTo>
                  <a:pt x="491412" y="2591973"/>
                </a:lnTo>
                <a:cubicBezTo>
                  <a:pt x="220013" y="2591973"/>
                  <a:pt x="0" y="2371960"/>
                  <a:pt x="0" y="2100561"/>
                </a:cubicBezTo>
                <a:close/>
              </a:path>
            </a:pathLst>
          </a:custGeom>
          <a:solidFill>
            <a:schemeClr val="bg1">
              <a:lumMod val="50000"/>
              <a:alpha val="42000"/>
            </a:schemeClr>
          </a:soli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700E24FB-C71A-40F7-A136-E4F9A00B0454}"/>
              </a:ext>
            </a:extLst>
          </p:cNvPr>
          <p:cNvSpPr/>
          <p:nvPr/>
        </p:nvSpPr>
        <p:spPr>
          <a:xfrm>
            <a:off x="964195" y="3835398"/>
            <a:ext cx="4101291" cy="2591973"/>
          </a:xfrm>
          <a:custGeom>
            <a:avLst/>
            <a:gdLst>
              <a:gd name="connsiteX0" fmla="*/ 0 w 4101291"/>
              <a:gd name="connsiteY0" fmla="*/ 0 h 2591973"/>
              <a:gd name="connsiteX1" fmla="*/ 1512973 w 4101291"/>
              <a:gd name="connsiteY1" fmla="*/ 0 h 2591973"/>
              <a:gd name="connsiteX2" fmla="*/ 1542445 w 4101291"/>
              <a:gd name="connsiteY2" fmla="*/ 94943 h 2591973"/>
              <a:gd name="connsiteX3" fmla="*/ 2050645 w 4101291"/>
              <a:gd name="connsiteY3" fmla="*/ 431800 h 2591973"/>
              <a:gd name="connsiteX4" fmla="*/ 2558845 w 4101291"/>
              <a:gd name="connsiteY4" fmla="*/ 94943 h 2591973"/>
              <a:gd name="connsiteX5" fmla="*/ 2588317 w 4101291"/>
              <a:gd name="connsiteY5" fmla="*/ 0 h 2591973"/>
              <a:gd name="connsiteX6" fmla="*/ 4101291 w 4101291"/>
              <a:gd name="connsiteY6" fmla="*/ 0 h 2591973"/>
              <a:gd name="connsiteX7" fmla="*/ 4101291 w 4101291"/>
              <a:gd name="connsiteY7" fmla="*/ 2100561 h 2591973"/>
              <a:gd name="connsiteX8" fmla="*/ 3609879 w 4101291"/>
              <a:gd name="connsiteY8" fmla="*/ 2591973 h 2591973"/>
              <a:gd name="connsiteX9" fmla="*/ 491412 w 4101291"/>
              <a:gd name="connsiteY9" fmla="*/ 2591973 h 2591973"/>
              <a:gd name="connsiteX10" fmla="*/ 0 w 4101291"/>
              <a:gd name="connsiteY10" fmla="*/ 2100561 h 2591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01291" h="2591973">
                <a:moveTo>
                  <a:pt x="0" y="0"/>
                </a:moveTo>
                <a:lnTo>
                  <a:pt x="1512973" y="0"/>
                </a:lnTo>
                <a:lnTo>
                  <a:pt x="1542445" y="94943"/>
                </a:lnTo>
                <a:cubicBezTo>
                  <a:pt x="1626174" y="292900"/>
                  <a:pt x="1822188" y="431800"/>
                  <a:pt x="2050645" y="431800"/>
                </a:cubicBezTo>
                <a:cubicBezTo>
                  <a:pt x="2279102" y="431800"/>
                  <a:pt x="2475116" y="292900"/>
                  <a:pt x="2558845" y="94943"/>
                </a:cubicBezTo>
                <a:lnTo>
                  <a:pt x="2588317" y="0"/>
                </a:lnTo>
                <a:lnTo>
                  <a:pt x="4101291" y="0"/>
                </a:lnTo>
                <a:lnTo>
                  <a:pt x="4101291" y="2100561"/>
                </a:lnTo>
                <a:cubicBezTo>
                  <a:pt x="4101291" y="2371960"/>
                  <a:pt x="3881278" y="2591973"/>
                  <a:pt x="3609879" y="2591973"/>
                </a:cubicBezTo>
                <a:lnTo>
                  <a:pt x="491412" y="2591973"/>
                </a:lnTo>
                <a:cubicBezTo>
                  <a:pt x="220013" y="2591973"/>
                  <a:pt x="0" y="2371960"/>
                  <a:pt x="0" y="210056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772A718-F8C9-4F8F-BE64-9803718EE46A}"/>
              </a:ext>
            </a:extLst>
          </p:cNvPr>
          <p:cNvSpPr/>
          <p:nvPr/>
        </p:nvSpPr>
        <p:spPr>
          <a:xfrm>
            <a:off x="964195" y="3835398"/>
            <a:ext cx="4101291" cy="2591973"/>
          </a:xfrm>
          <a:custGeom>
            <a:avLst/>
            <a:gdLst>
              <a:gd name="connsiteX0" fmla="*/ 0 w 4101291"/>
              <a:gd name="connsiteY0" fmla="*/ 0 h 2591973"/>
              <a:gd name="connsiteX1" fmla="*/ 348342 w 4101291"/>
              <a:gd name="connsiteY1" fmla="*/ 0 h 2591973"/>
              <a:gd name="connsiteX2" fmla="*/ 348342 w 4101291"/>
              <a:gd name="connsiteY2" fmla="*/ 1899199 h 2591973"/>
              <a:gd name="connsiteX3" fmla="*/ 753286 w 4101291"/>
              <a:gd name="connsiteY3" fmla="*/ 2304143 h 2591973"/>
              <a:gd name="connsiteX4" fmla="*/ 3348003 w 4101291"/>
              <a:gd name="connsiteY4" fmla="*/ 2304143 h 2591973"/>
              <a:gd name="connsiteX5" fmla="*/ 3752947 w 4101291"/>
              <a:gd name="connsiteY5" fmla="*/ 1899199 h 2591973"/>
              <a:gd name="connsiteX6" fmla="*/ 3752947 w 4101291"/>
              <a:gd name="connsiteY6" fmla="*/ 0 h 2591973"/>
              <a:gd name="connsiteX7" fmla="*/ 4101291 w 4101291"/>
              <a:gd name="connsiteY7" fmla="*/ 0 h 2591973"/>
              <a:gd name="connsiteX8" fmla="*/ 4101291 w 4101291"/>
              <a:gd name="connsiteY8" fmla="*/ 2100561 h 2591973"/>
              <a:gd name="connsiteX9" fmla="*/ 3609879 w 4101291"/>
              <a:gd name="connsiteY9" fmla="*/ 2591973 h 2591973"/>
              <a:gd name="connsiteX10" fmla="*/ 491412 w 4101291"/>
              <a:gd name="connsiteY10" fmla="*/ 2591973 h 2591973"/>
              <a:gd name="connsiteX11" fmla="*/ 0 w 4101291"/>
              <a:gd name="connsiteY11" fmla="*/ 2100561 h 2591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01291" h="2591973">
                <a:moveTo>
                  <a:pt x="0" y="0"/>
                </a:moveTo>
                <a:lnTo>
                  <a:pt x="348342" y="0"/>
                </a:lnTo>
                <a:lnTo>
                  <a:pt x="348342" y="1899199"/>
                </a:lnTo>
                <a:cubicBezTo>
                  <a:pt x="348342" y="2122843"/>
                  <a:pt x="529642" y="2304143"/>
                  <a:pt x="753286" y="2304143"/>
                </a:cubicBezTo>
                <a:lnTo>
                  <a:pt x="3348003" y="2304143"/>
                </a:lnTo>
                <a:cubicBezTo>
                  <a:pt x="3571647" y="2304143"/>
                  <a:pt x="3752947" y="2122843"/>
                  <a:pt x="3752947" y="1899199"/>
                </a:cubicBezTo>
                <a:lnTo>
                  <a:pt x="3752947" y="0"/>
                </a:lnTo>
                <a:lnTo>
                  <a:pt x="4101291" y="0"/>
                </a:lnTo>
                <a:lnTo>
                  <a:pt x="4101291" y="2100561"/>
                </a:lnTo>
                <a:cubicBezTo>
                  <a:pt x="4101291" y="2371960"/>
                  <a:pt x="3881278" y="2591973"/>
                  <a:pt x="3609879" y="2591973"/>
                </a:cubicBezTo>
                <a:lnTo>
                  <a:pt x="491412" y="2591973"/>
                </a:lnTo>
                <a:cubicBezTo>
                  <a:pt x="220013" y="2591973"/>
                  <a:pt x="0" y="2371960"/>
                  <a:pt x="0" y="2100561"/>
                </a:cubicBezTo>
                <a:close/>
              </a:path>
            </a:pathLst>
          </a:custGeom>
          <a:solidFill>
            <a:srgbClr val="33CC33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AA54470-6AD9-4DFF-BA11-0F0A6FAF6841}"/>
              </a:ext>
            </a:extLst>
          </p:cNvPr>
          <p:cNvSpPr/>
          <p:nvPr/>
        </p:nvSpPr>
        <p:spPr>
          <a:xfrm>
            <a:off x="1103086" y="3831769"/>
            <a:ext cx="3803117" cy="2496458"/>
          </a:xfrm>
          <a:custGeom>
            <a:avLst/>
            <a:gdLst>
              <a:gd name="connsiteX0" fmla="*/ 0 w 3802743"/>
              <a:gd name="connsiteY0" fmla="*/ 0 h 2496458"/>
              <a:gd name="connsiteX1" fmla="*/ 0 w 3802743"/>
              <a:gd name="connsiteY1" fmla="*/ 2017486 h 2496458"/>
              <a:gd name="connsiteX2" fmla="*/ 362857 w 3802743"/>
              <a:gd name="connsiteY2" fmla="*/ 2496458 h 2496458"/>
              <a:gd name="connsiteX3" fmla="*/ 3396343 w 3802743"/>
              <a:gd name="connsiteY3" fmla="*/ 2496458 h 2496458"/>
              <a:gd name="connsiteX4" fmla="*/ 3802743 w 3802743"/>
              <a:gd name="connsiteY4" fmla="*/ 1886858 h 2496458"/>
              <a:gd name="connsiteX5" fmla="*/ 3788228 w 3802743"/>
              <a:gd name="connsiteY5" fmla="*/ 0 h 2496458"/>
              <a:gd name="connsiteX0" fmla="*/ 0 w 3822785"/>
              <a:gd name="connsiteY0" fmla="*/ 0 h 2496458"/>
              <a:gd name="connsiteX1" fmla="*/ 0 w 3822785"/>
              <a:gd name="connsiteY1" fmla="*/ 2017486 h 2496458"/>
              <a:gd name="connsiteX2" fmla="*/ 362857 w 3822785"/>
              <a:gd name="connsiteY2" fmla="*/ 2496458 h 2496458"/>
              <a:gd name="connsiteX3" fmla="*/ 3396343 w 3822785"/>
              <a:gd name="connsiteY3" fmla="*/ 2496458 h 2496458"/>
              <a:gd name="connsiteX4" fmla="*/ 3802743 w 3822785"/>
              <a:gd name="connsiteY4" fmla="*/ 1886858 h 2496458"/>
              <a:gd name="connsiteX5" fmla="*/ 3788228 w 3822785"/>
              <a:gd name="connsiteY5" fmla="*/ 0 h 2496458"/>
              <a:gd name="connsiteX0" fmla="*/ 0 w 3831908"/>
              <a:gd name="connsiteY0" fmla="*/ 0 h 2496458"/>
              <a:gd name="connsiteX1" fmla="*/ 0 w 3831908"/>
              <a:gd name="connsiteY1" fmla="*/ 2017486 h 2496458"/>
              <a:gd name="connsiteX2" fmla="*/ 362857 w 3831908"/>
              <a:gd name="connsiteY2" fmla="*/ 2496458 h 2496458"/>
              <a:gd name="connsiteX3" fmla="*/ 3396343 w 3831908"/>
              <a:gd name="connsiteY3" fmla="*/ 2496458 h 2496458"/>
              <a:gd name="connsiteX4" fmla="*/ 3802743 w 3831908"/>
              <a:gd name="connsiteY4" fmla="*/ 1886858 h 2496458"/>
              <a:gd name="connsiteX5" fmla="*/ 3788228 w 3831908"/>
              <a:gd name="connsiteY5" fmla="*/ 0 h 2496458"/>
              <a:gd name="connsiteX0" fmla="*/ 0 w 3827862"/>
              <a:gd name="connsiteY0" fmla="*/ 0 h 2496458"/>
              <a:gd name="connsiteX1" fmla="*/ 0 w 3827862"/>
              <a:gd name="connsiteY1" fmla="*/ 2017486 h 2496458"/>
              <a:gd name="connsiteX2" fmla="*/ 362857 w 3827862"/>
              <a:gd name="connsiteY2" fmla="*/ 2496458 h 2496458"/>
              <a:gd name="connsiteX3" fmla="*/ 3396343 w 3827862"/>
              <a:gd name="connsiteY3" fmla="*/ 2496458 h 2496458"/>
              <a:gd name="connsiteX4" fmla="*/ 3802743 w 3827862"/>
              <a:gd name="connsiteY4" fmla="*/ 1886858 h 2496458"/>
              <a:gd name="connsiteX5" fmla="*/ 3788228 w 3827862"/>
              <a:gd name="connsiteY5" fmla="*/ 0 h 2496458"/>
              <a:gd name="connsiteX0" fmla="*/ 0 w 3803117"/>
              <a:gd name="connsiteY0" fmla="*/ 0 h 2496458"/>
              <a:gd name="connsiteX1" fmla="*/ 0 w 3803117"/>
              <a:gd name="connsiteY1" fmla="*/ 2017486 h 2496458"/>
              <a:gd name="connsiteX2" fmla="*/ 362857 w 3803117"/>
              <a:gd name="connsiteY2" fmla="*/ 2496458 h 2496458"/>
              <a:gd name="connsiteX3" fmla="*/ 3396343 w 3803117"/>
              <a:gd name="connsiteY3" fmla="*/ 2496458 h 2496458"/>
              <a:gd name="connsiteX4" fmla="*/ 3802743 w 3803117"/>
              <a:gd name="connsiteY4" fmla="*/ 1886858 h 2496458"/>
              <a:gd name="connsiteX5" fmla="*/ 3788228 w 3803117"/>
              <a:gd name="connsiteY5" fmla="*/ 0 h 2496458"/>
              <a:gd name="connsiteX0" fmla="*/ 0 w 3803117"/>
              <a:gd name="connsiteY0" fmla="*/ 0 h 2496458"/>
              <a:gd name="connsiteX1" fmla="*/ 0 w 3803117"/>
              <a:gd name="connsiteY1" fmla="*/ 2017486 h 2496458"/>
              <a:gd name="connsiteX2" fmla="*/ 362857 w 3803117"/>
              <a:gd name="connsiteY2" fmla="*/ 2496458 h 2496458"/>
              <a:gd name="connsiteX3" fmla="*/ 3396343 w 3803117"/>
              <a:gd name="connsiteY3" fmla="*/ 2496458 h 2496458"/>
              <a:gd name="connsiteX4" fmla="*/ 3802743 w 3803117"/>
              <a:gd name="connsiteY4" fmla="*/ 1886858 h 2496458"/>
              <a:gd name="connsiteX5" fmla="*/ 3788228 w 3803117"/>
              <a:gd name="connsiteY5" fmla="*/ 0 h 2496458"/>
              <a:gd name="connsiteX0" fmla="*/ 0 w 3803117"/>
              <a:gd name="connsiteY0" fmla="*/ 0 h 2496458"/>
              <a:gd name="connsiteX1" fmla="*/ 0 w 3803117"/>
              <a:gd name="connsiteY1" fmla="*/ 2017486 h 2496458"/>
              <a:gd name="connsiteX2" fmla="*/ 362857 w 3803117"/>
              <a:gd name="connsiteY2" fmla="*/ 2496458 h 2496458"/>
              <a:gd name="connsiteX3" fmla="*/ 3396343 w 3803117"/>
              <a:gd name="connsiteY3" fmla="*/ 2496458 h 2496458"/>
              <a:gd name="connsiteX4" fmla="*/ 3802743 w 3803117"/>
              <a:gd name="connsiteY4" fmla="*/ 1886858 h 2496458"/>
              <a:gd name="connsiteX5" fmla="*/ 3788228 w 3803117"/>
              <a:gd name="connsiteY5" fmla="*/ 0 h 2496458"/>
              <a:gd name="connsiteX0" fmla="*/ 0 w 3803117"/>
              <a:gd name="connsiteY0" fmla="*/ 0 h 2496458"/>
              <a:gd name="connsiteX1" fmla="*/ 0 w 3803117"/>
              <a:gd name="connsiteY1" fmla="*/ 2017486 h 2496458"/>
              <a:gd name="connsiteX2" fmla="*/ 362857 w 3803117"/>
              <a:gd name="connsiteY2" fmla="*/ 2496458 h 2496458"/>
              <a:gd name="connsiteX3" fmla="*/ 3396343 w 3803117"/>
              <a:gd name="connsiteY3" fmla="*/ 2496458 h 2496458"/>
              <a:gd name="connsiteX4" fmla="*/ 3802743 w 3803117"/>
              <a:gd name="connsiteY4" fmla="*/ 1886858 h 2496458"/>
              <a:gd name="connsiteX5" fmla="*/ 3788228 w 3803117"/>
              <a:gd name="connsiteY5" fmla="*/ 0 h 2496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03117" h="2496458">
                <a:moveTo>
                  <a:pt x="0" y="0"/>
                </a:moveTo>
                <a:lnTo>
                  <a:pt x="0" y="2017486"/>
                </a:lnTo>
                <a:cubicBezTo>
                  <a:pt x="33866" y="2380343"/>
                  <a:pt x="82247" y="2481944"/>
                  <a:pt x="362857" y="2496458"/>
                </a:cubicBezTo>
                <a:lnTo>
                  <a:pt x="3396343" y="2496458"/>
                </a:lnTo>
                <a:cubicBezTo>
                  <a:pt x="3633410" y="2438400"/>
                  <a:pt x="3812419" y="2380345"/>
                  <a:pt x="3802743" y="1886858"/>
                </a:cubicBezTo>
                <a:lnTo>
                  <a:pt x="3788228" y="0"/>
                </a:lnTo>
              </a:path>
            </a:pathLst>
          </a:custGeom>
          <a:noFill/>
          <a:ln w="22225">
            <a:solidFill>
              <a:schemeClr val="bg1">
                <a:alpha val="68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602C36-22E9-4778-88CD-665FDD86BC2E}"/>
              </a:ext>
            </a:extLst>
          </p:cNvPr>
          <p:cNvSpPr txBox="1"/>
          <p:nvPr/>
        </p:nvSpPr>
        <p:spPr>
          <a:xfrm>
            <a:off x="1111228" y="4654826"/>
            <a:ext cx="39756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dirty="0">
                <a:solidFill>
                  <a:schemeClr val="bg1"/>
                </a:solidFill>
                <a:latin typeface="Oswald" panose="02000503000000000000" pitchFamily="2" charset="0"/>
                <a:cs typeface="AL-Mohanad" pitchFamily="2" charset="-78"/>
              </a:rPr>
              <a:t>الفريق الأول</a:t>
            </a:r>
            <a:endParaRPr lang="en-US" sz="4800" dirty="0">
              <a:solidFill>
                <a:schemeClr val="bg1"/>
              </a:solidFill>
              <a:latin typeface="Oswald" panose="02000503000000000000" pitchFamily="2" charset="0"/>
              <a:cs typeface="AL-Mohanad" pitchFamily="2" charset="-78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C12C433-668A-4327-92C7-D3066D5C3489}"/>
              </a:ext>
            </a:extLst>
          </p:cNvPr>
          <p:cNvSpPr/>
          <p:nvPr/>
        </p:nvSpPr>
        <p:spPr>
          <a:xfrm>
            <a:off x="7126516" y="3839027"/>
            <a:ext cx="4101291" cy="2591973"/>
          </a:xfrm>
          <a:custGeom>
            <a:avLst/>
            <a:gdLst>
              <a:gd name="connsiteX0" fmla="*/ 0 w 4101291"/>
              <a:gd name="connsiteY0" fmla="*/ 0 h 2591973"/>
              <a:gd name="connsiteX1" fmla="*/ 1512973 w 4101291"/>
              <a:gd name="connsiteY1" fmla="*/ 0 h 2591973"/>
              <a:gd name="connsiteX2" fmla="*/ 1542445 w 4101291"/>
              <a:gd name="connsiteY2" fmla="*/ 94943 h 2591973"/>
              <a:gd name="connsiteX3" fmla="*/ 2050645 w 4101291"/>
              <a:gd name="connsiteY3" fmla="*/ 431800 h 2591973"/>
              <a:gd name="connsiteX4" fmla="*/ 2558845 w 4101291"/>
              <a:gd name="connsiteY4" fmla="*/ 94943 h 2591973"/>
              <a:gd name="connsiteX5" fmla="*/ 2588317 w 4101291"/>
              <a:gd name="connsiteY5" fmla="*/ 0 h 2591973"/>
              <a:gd name="connsiteX6" fmla="*/ 4101291 w 4101291"/>
              <a:gd name="connsiteY6" fmla="*/ 0 h 2591973"/>
              <a:gd name="connsiteX7" fmla="*/ 4101291 w 4101291"/>
              <a:gd name="connsiteY7" fmla="*/ 2100561 h 2591973"/>
              <a:gd name="connsiteX8" fmla="*/ 3609879 w 4101291"/>
              <a:gd name="connsiteY8" fmla="*/ 2591973 h 2591973"/>
              <a:gd name="connsiteX9" fmla="*/ 491412 w 4101291"/>
              <a:gd name="connsiteY9" fmla="*/ 2591973 h 2591973"/>
              <a:gd name="connsiteX10" fmla="*/ 0 w 4101291"/>
              <a:gd name="connsiteY10" fmla="*/ 2100561 h 2591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01291" h="2591973">
                <a:moveTo>
                  <a:pt x="0" y="0"/>
                </a:moveTo>
                <a:lnTo>
                  <a:pt x="1512973" y="0"/>
                </a:lnTo>
                <a:lnTo>
                  <a:pt x="1542445" y="94943"/>
                </a:lnTo>
                <a:cubicBezTo>
                  <a:pt x="1626174" y="292900"/>
                  <a:pt x="1822188" y="431800"/>
                  <a:pt x="2050645" y="431800"/>
                </a:cubicBezTo>
                <a:cubicBezTo>
                  <a:pt x="2279102" y="431800"/>
                  <a:pt x="2475116" y="292900"/>
                  <a:pt x="2558845" y="94943"/>
                </a:cubicBezTo>
                <a:lnTo>
                  <a:pt x="2588317" y="0"/>
                </a:lnTo>
                <a:lnTo>
                  <a:pt x="4101291" y="0"/>
                </a:lnTo>
                <a:lnTo>
                  <a:pt x="4101291" y="2100561"/>
                </a:lnTo>
                <a:cubicBezTo>
                  <a:pt x="4101291" y="2371960"/>
                  <a:pt x="3881278" y="2591973"/>
                  <a:pt x="3609879" y="2591973"/>
                </a:cubicBezTo>
                <a:lnTo>
                  <a:pt x="491412" y="2591973"/>
                </a:lnTo>
                <a:cubicBezTo>
                  <a:pt x="220013" y="2591973"/>
                  <a:pt x="0" y="2371960"/>
                  <a:pt x="0" y="210056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673699D-54BA-4B14-A0E2-2172D19527F2}"/>
              </a:ext>
            </a:extLst>
          </p:cNvPr>
          <p:cNvSpPr/>
          <p:nvPr/>
        </p:nvSpPr>
        <p:spPr>
          <a:xfrm>
            <a:off x="7126516" y="3839027"/>
            <a:ext cx="4101291" cy="2591973"/>
          </a:xfrm>
          <a:custGeom>
            <a:avLst/>
            <a:gdLst>
              <a:gd name="connsiteX0" fmla="*/ 0 w 4101291"/>
              <a:gd name="connsiteY0" fmla="*/ 0 h 2591973"/>
              <a:gd name="connsiteX1" fmla="*/ 348342 w 4101291"/>
              <a:gd name="connsiteY1" fmla="*/ 0 h 2591973"/>
              <a:gd name="connsiteX2" fmla="*/ 348342 w 4101291"/>
              <a:gd name="connsiteY2" fmla="*/ 1899199 h 2591973"/>
              <a:gd name="connsiteX3" fmla="*/ 753286 w 4101291"/>
              <a:gd name="connsiteY3" fmla="*/ 2304143 h 2591973"/>
              <a:gd name="connsiteX4" fmla="*/ 3348003 w 4101291"/>
              <a:gd name="connsiteY4" fmla="*/ 2304143 h 2591973"/>
              <a:gd name="connsiteX5" fmla="*/ 3752947 w 4101291"/>
              <a:gd name="connsiteY5" fmla="*/ 1899199 h 2591973"/>
              <a:gd name="connsiteX6" fmla="*/ 3752947 w 4101291"/>
              <a:gd name="connsiteY6" fmla="*/ 0 h 2591973"/>
              <a:gd name="connsiteX7" fmla="*/ 4101291 w 4101291"/>
              <a:gd name="connsiteY7" fmla="*/ 0 h 2591973"/>
              <a:gd name="connsiteX8" fmla="*/ 4101291 w 4101291"/>
              <a:gd name="connsiteY8" fmla="*/ 2100561 h 2591973"/>
              <a:gd name="connsiteX9" fmla="*/ 3609879 w 4101291"/>
              <a:gd name="connsiteY9" fmla="*/ 2591973 h 2591973"/>
              <a:gd name="connsiteX10" fmla="*/ 491412 w 4101291"/>
              <a:gd name="connsiteY10" fmla="*/ 2591973 h 2591973"/>
              <a:gd name="connsiteX11" fmla="*/ 0 w 4101291"/>
              <a:gd name="connsiteY11" fmla="*/ 2100561 h 2591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01291" h="2591973">
                <a:moveTo>
                  <a:pt x="0" y="0"/>
                </a:moveTo>
                <a:lnTo>
                  <a:pt x="348342" y="0"/>
                </a:lnTo>
                <a:lnTo>
                  <a:pt x="348342" y="1899199"/>
                </a:lnTo>
                <a:cubicBezTo>
                  <a:pt x="348342" y="2122843"/>
                  <a:pt x="529642" y="2304143"/>
                  <a:pt x="753286" y="2304143"/>
                </a:cubicBezTo>
                <a:lnTo>
                  <a:pt x="3348003" y="2304143"/>
                </a:lnTo>
                <a:cubicBezTo>
                  <a:pt x="3571647" y="2304143"/>
                  <a:pt x="3752947" y="2122843"/>
                  <a:pt x="3752947" y="1899199"/>
                </a:cubicBezTo>
                <a:lnTo>
                  <a:pt x="3752947" y="0"/>
                </a:lnTo>
                <a:lnTo>
                  <a:pt x="4101291" y="0"/>
                </a:lnTo>
                <a:lnTo>
                  <a:pt x="4101291" y="2100561"/>
                </a:lnTo>
                <a:cubicBezTo>
                  <a:pt x="4101291" y="2371960"/>
                  <a:pt x="3881278" y="2591973"/>
                  <a:pt x="3609879" y="2591973"/>
                </a:cubicBezTo>
                <a:lnTo>
                  <a:pt x="491412" y="2591973"/>
                </a:lnTo>
                <a:cubicBezTo>
                  <a:pt x="220013" y="2591973"/>
                  <a:pt x="0" y="2371960"/>
                  <a:pt x="0" y="2100561"/>
                </a:cubicBezTo>
                <a:close/>
              </a:path>
            </a:pathLst>
          </a:custGeom>
          <a:solidFill>
            <a:srgbClr val="990000">
              <a:alpha val="4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5B72F17-1790-4229-AACE-12A50A3FB23C}"/>
              </a:ext>
            </a:extLst>
          </p:cNvPr>
          <p:cNvSpPr/>
          <p:nvPr/>
        </p:nvSpPr>
        <p:spPr>
          <a:xfrm>
            <a:off x="7265407" y="3835398"/>
            <a:ext cx="3803117" cy="2496458"/>
          </a:xfrm>
          <a:custGeom>
            <a:avLst/>
            <a:gdLst>
              <a:gd name="connsiteX0" fmla="*/ 0 w 3802743"/>
              <a:gd name="connsiteY0" fmla="*/ 0 h 2496458"/>
              <a:gd name="connsiteX1" fmla="*/ 0 w 3802743"/>
              <a:gd name="connsiteY1" fmla="*/ 2017486 h 2496458"/>
              <a:gd name="connsiteX2" fmla="*/ 362857 w 3802743"/>
              <a:gd name="connsiteY2" fmla="*/ 2496458 h 2496458"/>
              <a:gd name="connsiteX3" fmla="*/ 3396343 w 3802743"/>
              <a:gd name="connsiteY3" fmla="*/ 2496458 h 2496458"/>
              <a:gd name="connsiteX4" fmla="*/ 3802743 w 3802743"/>
              <a:gd name="connsiteY4" fmla="*/ 1886858 h 2496458"/>
              <a:gd name="connsiteX5" fmla="*/ 3788228 w 3802743"/>
              <a:gd name="connsiteY5" fmla="*/ 0 h 2496458"/>
              <a:gd name="connsiteX0" fmla="*/ 0 w 3822785"/>
              <a:gd name="connsiteY0" fmla="*/ 0 h 2496458"/>
              <a:gd name="connsiteX1" fmla="*/ 0 w 3822785"/>
              <a:gd name="connsiteY1" fmla="*/ 2017486 h 2496458"/>
              <a:gd name="connsiteX2" fmla="*/ 362857 w 3822785"/>
              <a:gd name="connsiteY2" fmla="*/ 2496458 h 2496458"/>
              <a:gd name="connsiteX3" fmla="*/ 3396343 w 3822785"/>
              <a:gd name="connsiteY3" fmla="*/ 2496458 h 2496458"/>
              <a:gd name="connsiteX4" fmla="*/ 3802743 w 3822785"/>
              <a:gd name="connsiteY4" fmla="*/ 1886858 h 2496458"/>
              <a:gd name="connsiteX5" fmla="*/ 3788228 w 3822785"/>
              <a:gd name="connsiteY5" fmla="*/ 0 h 2496458"/>
              <a:gd name="connsiteX0" fmla="*/ 0 w 3831908"/>
              <a:gd name="connsiteY0" fmla="*/ 0 h 2496458"/>
              <a:gd name="connsiteX1" fmla="*/ 0 w 3831908"/>
              <a:gd name="connsiteY1" fmla="*/ 2017486 h 2496458"/>
              <a:gd name="connsiteX2" fmla="*/ 362857 w 3831908"/>
              <a:gd name="connsiteY2" fmla="*/ 2496458 h 2496458"/>
              <a:gd name="connsiteX3" fmla="*/ 3396343 w 3831908"/>
              <a:gd name="connsiteY3" fmla="*/ 2496458 h 2496458"/>
              <a:gd name="connsiteX4" fmla="*/ 3802743 w 3831908"/>
              <a:gd name="connsiteY4" fmla="*/ 1886858 h 2496458"/>
              <a:gd name="connsiteX5" fmla="*/ 3788228 w 3831908"/>
              <a:gd name="connsiteY5" fmla="*/ 0 h 2496458"/>
              <a:gd name="connsiteX0" fmla="*/ 0 w 3827862"/>
              <a:gd name="connsiteY0" fmla="*/ 0 h 2496458"/>
              <a:gd name="connsiteX1" fmla="*/ 0 w 3827862"/>
              <a:gd name="connsiteY1" fmla="*/ 2017486 h 2496458"/>
              <a:gd name="connsiteX2" fmla="*/ 362857 w 3827862"/>
              <a:gd name="connsiteY2" fmla="*/ 2496458 h 2496458"/>
              <a:gd name="connsiteX3" fmla="*/ 3396343 w 3827862"/>
              <a:gd name="connsiteY3" fmla="*/ 2496458 h 2496458"/>
              <a:gd name="connsiteX4" fmla="*/ 3802743 w 3827862"/>
              <a:gd name="connsiteY4" fmla="*/ 1886858 h 2496458"/>
              <a:gd name="connsiteX5" fmla="*/ 3788228 w 3827862"/>
              <a:gd name="connsiteY5" fmla="*/ 0 h 2496458"/>
              <a:gd name="connsiteX0" fmla="*/ 0 w 3803117"/>
              <a:gd name="connsiteY0" fmla="*/ 0 h 2496458"/>
              <a:gd name="connsiteX1" fmla="*/ 0 w 3803117"/>
              <a:gd name="connsiteY1" fmla="*/ 2017486 h 2496458"/>
              <a:gd name="connsiteX2" fmla="*/ 362857 w 3803117"/>
              <a:gd name="connsiteY2" fmla="*/ 2496458 h 2496458"/>
              <a:gd name="connsiteX3" fmla="*/ 3396343 w 3803117"/>
              <a:gd name="connsiteY3" fmla="*/ 2496458 h 2496458"/>
              <a:gd name="connsiteX4" fmla="*/ 3802743 w 3803117"/>
              <a:gd name="connsiteY4" fmla="*/ 1886858 h 2496458"/>
              <a:gd name="connsiteX5" fmla="*/ 3788228 w 3803117"/>
              <a:gd name="connsiteY5" fmla="*/ 0 h 2496458"/>
              <a:gd name="connsiteX0" fmla="*/ 0 w 3803117"/>
              <a:gd name="connsiteY0" fmla="*/ 0 h 2496458"/>
              <a:gd name="connsiteX1" fmla="*/ 0 w 3803117"/>
              <a:gd name="connsiteY1" fmla="*/ 2017486 h 2496458"/>
              <a:gd name="connsiteX2" fmla="*/ 362857 w 3803117"/>
              <a:gd name="connsiteY2" fmla="*/ 2496458 h 2496458"/>
              <a:gd name="connsiteX3" fmla="*/ 3396343 w 3803117"/>
              <a:gd name="connsiteY3" fmla="*/ 2496458 h 2496458"/>
              <a:gd name="connsiteX4" fmla="*/ 3802743 w 3803117"/>
              <a:gd name="connsiteY4" fmla="*/ 1886858 h 2496458"/>
              <a:gd name="connsiteX5" fmla="*/ 3788228 w 3803117"/>
              <a:gd name="connsiteY5" fmla="*/ 0 h 2496458"/>
              <a:gd name="connsiteX0" fmla="*/ 0 w 3803117"/>
              <a:gd name="connsiteY0" fmla="*/ 0 h 2496458"/>
              <a:gd name="connsiteX1" fmla="*/ 0 w 3803117"/>
              <a:gd name="connsiteY1" fmla="*/ 2017486 h 2496458"/>
              <a:gd name="connsiteX2" fmla="*/ 362857 w 3803117"/>
              <a:gd name="connsiteY2" fmla="*/ 2496458 h 2496458"/>
              <a:gd name="connsiteX3" fmla="*/ 3396343 w 3803117"/>
              <a:gd name="connsiteY3" fmla="*/ 2496458 h 2496458"/>
              <a:gd name="connsiteX4" fmla="*/ 3802743 w 3803117"/>
              <a:gd name="connsiteY4" fmla="*/ 1886858 h 2496458"/>
              <a:gd name="connsiteX5" fmla="*/ 3788228 w 3803117"/>
              <a:gd name="connsiteY5" fmla="*/ 0 h 2496458"/>
              <a:gd name="connsiteX0" fmla="*/ 0 w 3803117"/>
              <a:gd name="connsiteY0" fmla="*/ 0 h 2496458"/>
              <a:gd name="connsiteX1" fmla="*/ 0 w 3803117"/>
              <a:gd name="connsiteY1" fmla="*/ 2017486 h 2496458"/>
              <a:gd name="connsiteX2" fmla="*/ 362857 w 3803117"/>
              <a:gd name="connsiteY2" fmla="*/ 2496458 h 2496458"/>
              <a:gd name="connsiteX3" fmla="*/ 3396343 w 3803117"/>
              <a:gd name="connsiteY3" fmla="*/ 2496458 h 2496458"/>
              <a:gd name="connsiteX4" fmla="*/ 3802743 w 3803117"/>
              <a:gd name="connsiteY4" fmla="*/ 1886858 h 2496458"/>
              <a:gd name="connsiteX5" fmla="*/ 3788228 w 3803117"/>
              <a:gd name="connsiteY5" fmla="*/ 0 h 2496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03117" h="2496458">
                <a:moveTo>
                  <a:pt x="0" y="0"/>
                </a:moveTo>
                <a:lnTo>
                  <a:pt x="0" y="2017486"/>
                </a:lnTo>
                <a:cubicBezTo>
                  <a:pt x="33866" y="2380343"/>
                  <a:pt x="82247" y="2481944"/>
                  <a:pt x="362857" y="2496458"/>
                </a:cubicBezTo>
                <a:lnTo>
                  <a:pt x="3396343" y="2496458"/>
                </a:lnTo>
                <a:cubicBezTo>
                  <a:pt x="3633410" y="2438400"/>
                  <a:pt x="3812419" y="2380345"/>
                  <a:pt x="3802743" y="1886858"/>
                </a:cubicBezTo>
                <a:lnTo>
                  <a:pt x="3788228" y="0"/>
                </a:lnTo>
              </a:path>
            </a:pathLst>
          </a:custGeom>
          <a:noFill/>
          <a:ln w="22225">
            <a:solidFill>
              <a:schemeClr val="bg1">
                <a:alpha val="68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986CDF8-8109-4C61-ACE3-866C1BB76CC4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  <a:alpha val="48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9">
            <a:extLst>
              <a:ext uri="{FF2B5EF4-FFF2-40B4-BE49-F238E27FC236}">
                <a16:creationId xmlns:a16="http://schemas.microsoft.com/office/drawing/2014/main" id="{E216F1B4-4713-430A-BCA4-4FE1DCC9848A}"/>
              </a:ext>
            </a:extLst>
          </p:cNvPr>
          <p:cNvSpPr txBox="1"/>
          <p:nvPr/>
        </p:nvSpPr>
        <p:spPr>
          <a:xfrm>
            <a:off x="7246565" y="4549782"/>
            <a:ext cx="39756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dirty="0">
                <a:solidFill>
                  <a:schemeClr val="bg1"/>
                </a:solidFill>
                <a:latin typeface="Oswald" panose="02000503000000000000" pitchFamily="2" charset="0"/>
                <a:cs typeface="AL-Mohanad" pitchFamily="2" charset="-78"/>
              </a:rPr>
              <a:t>الفريق الثاني</a:t>
            </a:r>
            <a:endParaRPr lang="en-US" sz="4800" dirty="0">
              <a:solidFill>
                <a:schemeClr val="bg1"/>
              </a:solidFill>
              <a:latin typeface="Oswald" panose="02000503000000000000" pitchFamily="2" charset="0"/>
              <a:cs typeface="AL-Mohana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813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25</Words>
  <Application>Microsoft Office PowerPoint</Application>
  <PresentationFormat>شاشة عريضة</PresentationFormat>
  <Paragraphs>9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Oswald</vt:lpstr>
      <vt:lpstr>Office Theme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 Rehman</dc:creator>
  <cp:lastModifiedBy>الجوهرة بنت الدهاسي</cp:lastModifiedBy>
  <cp:revision>11</cp:revision>
  <dcterms:created xsi:type="dcterms:W3CDTF">2020-10-26T23:18:39Z</dcterms:created>
  <dcterms:modified xsi:type="dcterms:W3CDTF">2021-04-10T14:48:42Z</dcterms:modified>
</cp:coreProperties>
</file>