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302" r:id="rId4"/>
    <p:sldId id="303" r:id="rId5"/>
    <p:sldId id="30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9C5"/>
    <a:srgbClr val="FFFFCC"/>
    <a:srgbClr val="E664AE"/>
    <a:srgbClr val="F4BEDD"/>
    <a:srgbClr val="5F482F"/>
    <a:srgbClr val="ED97C8"/>
    <a:srgbClr val="76593A"/>
    <a:srgbClr val="523E28"/>
    <a:srgbClr val="F9D691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96" autoAdjust="0"/>
  </p:normalViewPr>
  <p:slideViewPr>
    <p:cSldViewPr>
      <p:cViewPr varScale="1">
        <p:scale>
          <a:sx n="85" d="100"/>
          <a:sy n="85" d="100"/>
        </p:scale>
        <p:origin x="897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08491-C658-4FFC-8D03-3E8FA2306EB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A888C-E1D8-49EE-A2A7-1DA12E92C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1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A888C-E1D8-49EE-A2A7-1DA12E92CD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7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6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6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6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5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1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7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5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E969-0E37-430E-84A0-A8E6028BF16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CE969-0E37-430E-84A0-A8E6028BF160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7DD56-2822-4FDA-BC81-49233B6E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2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slide" Target="slide2.xml"/><Relationship Id="rId4" Type="http://schemas.openxmlformats.org/officeDocument/2006/relationships/image" Target="../media/image2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C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84A2FAD0-6AFE-4D48-B154-462ABC339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" y="685800"/>
            <a:ext cx="9144000" cy="604701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1734084-A625-4795-A4AE-8DBB83B5B5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724401"/>
            <a:ext cx="740633" cy="609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AA88AE3-8FEE-49FE-AE6A-F7998FC360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724401"/>
            <a:ext cx="740633" cy="609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F927BDD-44FB-4C96-86A6-231770714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724401"/>
            <a:ext cx="740633" cy="609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7" name="مربع نص 16">
            <a:hlinkClick r:id="rId5" action="ppaction://hlinksldjump"/>
            <a:extLst>
              <a:ext uri="{FF2B5EF4-FFF2-40B4-BE49-F238E27FC236}">
                <a16:creationId xmlns:a16="http://schemas.microsoft.com/office/drawing/2014/main" id="{5563A0A3-7E73-4152-8865-06E154D5ECEC}"/>
              </a:ext>
            </a:extLst>
          </p:cNvPr>
          <p:cNvSpPr txBox="1"/>
          <p:nvPr/>
        </p:nvSpPr>
        <p:spPr>
          <a:xfrm>
            <a:off x="2895600" y="2822889"/>
            <a:ext cx="3581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استراتيجية البطاقات الملونة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5198D98-F23A-4C91-ABEE-5E66382796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43905"/>
            <a:ext cx="865617" cy="81512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51494DAD-8C2D-45EE-AF18-0772184A23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91442"/>
            <a:ext cx="5072418" cy="167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0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38EABB36-64E1-45E0-BAF3-3CA5B197A467}"/>
              </a:ext>
            </a:extLst>
          </p:cNvPr>
          <p:cNvSpPr/>
          <p:nvPr/>
        </p:nvSpPr>
        <p:spPr>
          <a:xfrm>
            <a:off x="255814" y="2212354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9B4CB0-79A1-4CC2-B2ED-0A6407D9F6B2}"/>
              </a:ext>
            </a:extLst>
          </p:cNvPr>
          <p:cNvSpPr/>
          <p:nvPr/>
        </p:nvSpPr>
        <p:spPr>
          <a:xfrm>
            <a:off x="3164129" y="2212354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F3711B-2FC9-4508-9506-ACC51B30D19A}"/>
              </a:ext>
            </a:extLst>
          </p:cNvPr>
          <p:cNvSpPr/>
          <p:nvPr/>
        </p:nvSpPr>
        <p:spPr>
          <a:xfrm>
            <a:off x="6072444" y="2212353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EB2A10-B50B-4E5A-A7AA-660AC5D8A717}"/>
              </a:ext>
            </a:extLst>
          </p:cNvPr>
          <p:cNvSpPr/>
          <p:nvPr/>
        </p:nvSpPr>
        <p:spPr>
          <a:xfrm>
            <a:off x="-81643" y="933449"/>
            <a:ext cx="9143999" cy="4125351"/>
          </a:xfrm>
          <a:custGeom>
            <a:avLst/>
            <a:gdLst>
              <a:gd name="connsiteX0" fmla="*/ 8691193 w 12191999"/>
              <a:gd name="connsiteY0" fmla="*/ 2349303 h 5500468"/>
              <a:gd name="connsiteX1" fmla="*/ 8691193 w 12191999"/>
              <a:gd name="connsiteY1" fmla="*/ 5500466 h 5500468"/>
              <a:gd name="connsiteX2" fmla="*/ 11490664 w 12191999"/>
              <a:gd name="connsiteY2" fmla="*/ 5500466 h 5500468"/>
              <a:gd name="connsiteX3" fmla="*/ 11490664 w 12191999"/>
              <a:gd name="connsiteY3" fmla="*/ 2349303 h 5500468"/>
              <a:gd name="connsiteX4" fmla="*/ 4739491 w 12191999"/>
              <a:gd name="connsiteY4" fmla="*/ 2349303 h 5500468"/>
              <a:gd name="connsiteX5" fmla="*/ 4739491 w 12191999"/>
              <a:gd name="connsiteY5" fmla="*/ 5500466 h 5500468"/>
              <a:gd name="connsiteX6" fmla="*/ 7538962 w 12191999"/>
              <a:gd name="connsiteY6" fmla="*/ 5500466 h 5500468"/>
              <a:gd name="connsiteX7" fmla="*/ 7538962 w 12191999"/>
              <a:gd name="connsiteY7" fmla="*/ 2349303 h 5500468"/>
              <a:gd name="connsiteX8" fmla="*/ 787790 w 12191999"/>
              <a:gd name="connsiteY8" fmla="*/ 2349303 h 5500468"/>
              <a:gd name="connsiteX9" fmla="*/ 787790 w 12191999"/>
              <a:gd name="connsiteY9" fmla="*/ 5500466 h 5500468"/>
              <a:gd name="connsiteX10" fmla="*/ 3587262 w 12191999"/>
              <a:gd name="connsiteY10" fmla="*/ 5500466 h 5500468"/>
              <a:gd name="connsiteX11" fmla="*/ 3587262 w 12191999"/>
              <a:gd name="connsiteY11" fmla="*/ 2349303 h 5500468"/>
              <a:gd name="connsiteX12" fmla="*/ 0 w 12191999"/>
              <a:gd name="connsiteY12" fmla="*/ 0 h 5500468"/>
              <a:gd name="connsiteX13" fmla="*/ 12191999 w 12191999"/>
              <a:gd name="connsiteY13" fmla="*/ 0 h 5500468"/>
              <a:gd name="connsiteX14" fmla="*/ 12191999 w 12191999"/>
              <a:gd name="connsiteY14" fmla="*/ 5500468 h 5500468"/>
              <a:gd name="connsiteX15" fmla="*/ 0 w 12191999"/>
              <a:gd name="connsiteY15" fmla="*/ 5500468 h 550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5500468">
                <a:moveTo>
                  <a:pt x="8691193" y="2349303"/>
                </a:moveTo>
                <a:lnTo>
                  <a:pt x="8691193" y="5500466"/>
                </a:lnTo>
                <a:lnTo>
                  <a:pt x="11490664" y="5500466"/>
                </a:lnTo>
                <a:lnTo>
                  <a:pt x="11490664" y="2349303"/>
                </a:lnTo>
                <a:close/>
                <a:moveTo>
                  <a:pt x="4739491" y="2349303"/>
                </a:moveTo>
                <a:lnTo>
                  <a:pt x="4739491" y="5500466"/>
                </a:lnTo>
                <a:lnTo>
                  <a:pt x="7538962" y="5500466"/>
                </a:lnTo>
                <a:lnTo>
                  <a:pt x="7538962" y="2349303"/>
                </a:lnTo>
                <a:close/>
                <a:moveTo>
                  <a:pt x="787790" y="2349303"/>
                </a:moveTo>
                <a:lnTo>
                  <a:pt x="787790" y="5500466"/>
                </a:lnTo>
                <a:lnTo>
                  <a:pt x="3587262" y="5500466"/>
                </a:lnTo>
                <a:lnTo>
                  <a:pt x="3587262" y="2349303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500468"/>
                </a:lnTo>
                <a:lnTo>
                  <a:pt x="0" y="550046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CAB067FC-ECE4-414A-8204-49CB76AA7EEB}"/>
              </a:ext>
            </a:extLst>
          </p:cNvPr>
          <p:cNvSpPr/>
          <p:nvPr/>
        </p:nvSpPr>
        <p:spPr>
          <a:xfrm>
            <a:off x="388694" y="2613506"/>
            <a:ext cx="2500469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dirty="0">
                <a:solidFill>
                  <a:schemeClr val="tx1"/>
                </a:solidFill>
                <a:cs typeface="AL-Mohanad" pitchFamily="2" charset="-78"/>
              </a:rPr>
              <a:t>السؤال الأول</a:t>
            </a:r>
            <a:endParaRPr lang="en-US" sz="21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14F7EF-87CD-40C5-957F-1BA2C8ACCE1A}"/>
              </a:ext>
            </a:extLst>
          </p:cNvPr>
          <p:cNvSpPr/>
          <p:nvPr/>
        </p:nvSpPr>
        <p:spPr>
          <a:xfrm>
            <a:off x="1422207" y="2603573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id="{F1B65048-0E0B-4675-A153-A11464B1CFEC}"/>
              </a:ext>
            </a:extLst>
          </p:cNvPr>
          <p:cNvSpPr/>
          <p:nvPr/>
        </p:nvSpPr>
        <p:spPr>
          <a:xfrm>
            <a:off x="3401108" y="2668845"/>
            <a:ext cx="2422944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dirty="0">
                <a:solidFill>
                  <a:schemeClr val="tx1"/>
                </a:solidFill>
                <a:cs typeface="AL-Mohanad" pitchFamily="2" charset="-78"/>
              </a:rPr>
              <a:t>السؤال الثاني</a:t>
            </a:r>
            <a:endParaRPr lang="en-US" sz="21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EE737A7-D232-4822-9698-76043684D3B2}"/>
              </a:ext>
            </a:extLst>
          </p:cNvPr>
          <p:cNvSpPr/>
          <p:nvPr/>
        </p:nvSpPr>
        <p:spPr>
          <a:xfrm>
            <a:off x="4381369" y="2603573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rapezoid 45">
            <a:extLst>
              <a:ext uri="{FF2B5EF4-FFF2-40B4-BE49-F238E27FC236}">
                <a16:creationId xmlns:a16="http://schemas.microsoft.com/office/drawing/2014/main" id="{B87355BE-0FAA-4A7E-94AF-40797D537684}"/>
              </a:ext>
            </a:extLst>
          </p:cNvPr>
          <p:cNvSpPr/>
          <p:nvPr/>
        </p:nvSpPr>
        <p:spPr>
          <a:xfrm>
            <a:off x="6456533" y="2705462"/>
            <a:ext cx="2271212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cs typeface="AL-Mohanad" pitchFamily="2" charset="-78"/>
              </a:rPr>
              <a:t>السؤال الثالث</a:t>
            </a:r>
            <a:endParaRPr lang="en-US" sz="24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3401CFF-17FF-42AF-80E9-B13BA7F697F2}"/>
              </a:ext>
            </a:extLst>
          </p:cNvPr>
          <p:cNvSpPr/>
          <p:nvPr/>
        </p:nvSpPr>
        <p:spPr>
          <a:xfrm>
            <a:off x="7349395" y="2603104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E36DA-03AE-4D63-BED9-F022E3DB0F7E}"/>
              </a:ext>
            </a:extLst>
          </p:cNvPr>
          <p:cNvSpPr/>
          <p:nvPr/>
        </p:nvSpPr>
        <p:spPr>
          <a:xfrm>
            <a:off x="-81642" y="37900"/>
            <a:ext cx="9225644" cy="4944701"/>
          </a:xfrm>
          <a:custGeom>
            <a:avLst/>
            <a:gdLst>
              <a:gd name="connsiteX0" fmla="*/ 8691193 w 12191999"/>
              <a:gd name="connsiteY0" fmla="*/ 2349303 h 5500468"/>
              <a:gd name="connsiteX1" fmla="*/ 8691193 w 12191999"/>
              <a:gd name="connsiteY1" fmla="*/ 5500466 h 5500468"/>
              <a:gd name="connsiteX2" fmla="*/ 11490664 w 12191999"/>
              <a:gd name="connsiteY2" fmla="*/ 5500466 h 5500468"/>
              <a:gd name="connsiteX3" fmla="*/ 11490664 w 12191999"/>
              <a:gd name="connsiteY3" fmla="*/ 2349303 h 5500468"/>
              <a:gd name="connsiteX4" fmla="*/ 4739491 w 12191999"/>
              <a:gd name="connsiteY4" fmla="*/ 2349303 h 5500468"/>
              <a:gd name="connsiteX5" fmla="*/ 4739491 w 12191999"/>
              <a:gd name="connsiteY5" fmla="*/ 5500466 h 5500468"/>
              <a:gd name="connsiteX6" fmla="*/ 7538962 w 12191999"/>
              <a:gd name="connsiteY6" fmla="*/ 5500466 h 5500468"/>
              <a:gd name="connsiteX7" fmla="*/ 7538962 w 12191999"/>
              <a:gd name="connsiteY7" fmla="*/ 2349303 h 5500468"/>
              <a:gd name="connsiteX8" fmla="*/ 787790 w 12191999"/>
              <a:gd name="connsiteY8" fmla="*/ 2349303 h 5500468"/>
              <a:gd name="connsiteX9" fmla="*/ 787790 w 12191999"/>
              <a:gd name="connsiteY9" fmla="*/ 5500466 h 5500468"/>
              <a:gd name="connsiteX10" fmla="*/ 3587262 w 12191999"/>
              <a:gd name="connsiteY10" fmla="*/ 5500466 h 5500468"/>
              <a:gd name="connsiteX11" fmla="*/ 3587262 w 12191999"/>
              <a:gd name="connsiteY11" fmla="*/ 2349303 h 5500468"/>
              <a:gd name="connsiteX12" fmla="*/ 0 w 12191999"/>
              <a:gd name="connsiteY12" fmla="*/ 0 h 5500468"/>
              <a:gd name="connsiteX13" fmla="*/ 12191999 w 12191999"/>
              <a:gd name="connsiteY13" fmla="*/ 0 h 5500468"/>
              <a:gd name="connsiteX14" fmla="*/ 12191999 w 12191999"/>
              <a:gd name="connsiteY14" fmla="*/ 5500468 h 5500468"/>
              <a:gd name="connsiteX15" fmla="*/ 0 w 12191999"/>
              <a:gd name="connsiteY15" fmla="*/ 5500468 h 550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5500468">
                <a:moveTo>
                  <a:pt x="8691193" y="2349303"/>
                </a:moveTo>
                <a:lnTo>
                  <a:pt x="8691193" y="5500466"/>
                </a:lnTo>
                <a:lnTo>
                  <a:pt x="11490664" y="5500466"/>
                </a:lnTo>
                <a:lnTo>
                  <a:pt x="11490664" y="2349303"/>
                </a:lnTo>
                <a:close/>
                <a:moveTo>
                  <a:pt x="4739491" y="2349303"/>
                </a:moveTo>
                <a:lnTo>
                  <a:pt x="4739491" y="5500466"/>
                </a:lnTo>
                <a:lnTo>
                  <a:pt x="7538962" y="5500466"/>
                </a:lnTo>
                <a:lnTo>
                  <a:pt x="7538962" y="2349303"/>
                </a:lnTo>
                <a:close/>
                <a:moveTo>
                  <a:pt x="787790" y="2349303"/>
                </a:moveTo>
                <a:lnTo>
                  <a:pt x="787790" y="5500466"/>
                </a:lnTo>
                <a:lnTo>
                  <a:pt x="3587262" y="5500466"/>
                </a:lnTo>
                <a:lnTo>
                  <a:pt x="3587262" y="2349303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500468"/>
                </a:lnTo>
                <a:lnTo>
                  <a:pt x="0" y="550046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5E9C4C-7CF6-4E02-A92D-A65075C0399B}"/>
              </a:ext>
            </a:extLst>
          </p:cNvPr>
          <p:cNvSpPr/>
          <p:nvPr/>
        </p:nvSpPr>
        <p:spPr>
          <a:xfrm>
            <a:off x="2867267" y="4143730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016037F-D9BB-4B6B-BB4F-FAB31E5F0F2F}"/>
              </a:ext>
            </a:extLst>
          </p:cNvPr>
          <p:cNvSpPr/>
          <p:nvPr/>
        </p:nvSpPr>
        <p:spPr>
          <a:xfrm>
            <a:off x="5808188" y="4149842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BF43E61-3363-483E-8064-CD2B0D748A0C}"/>
              </a:ext>
            </a:extLst>
          </p:cNvPr>
          <p:cNvSpPr/>
          <p:nvPr/>
        </p:nvSpPr>
        <p:spPr>
          <a:xfrm>
            <a:off x="8749110" y="4155954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5136C0-0BAF-4CAE-BC8A-B59F5840A821}"/>
              </a:ext>
            </a:extLst>
          </p:cNvPr>
          <p:cNvSpPr/>
          <p:nvPr/>
        </p:nvSpPr>
        <p:spPr>
          <a:xfrm>
            <a:off x="0" y="4126848"/>
            <a:ext cx="426409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" name="Choice 3 Shutter">
            <a:extLst>
              <a:ext uri="{FF2B5EF4-FFF2-40B4-BE49-F238E27FC236}">
                <a16:creationId xmlns:a16="http://schemas.microsoft.com/office/drawing/2014/main" id="{6E315B3A-CE1C-4D00-813E-27F843CCFB40}"/>
              </a:ext>
            </a:extLst>
          </p:cNvPr>
          <p:cNvGrpSpPr/>
          <p:nvPr/>
        </p:nvGrpSpPr>
        <p:grpSpPr>
          <a:xfrm>
            <a:off x="405072" y="2548336"/>
            <a:ext cx="2312939" cy="2734825"/>
            <a:chOff x="520163" y="2492117"/>
            <a:chExt cx="3083919" cy="3618565"/>
          </a:xfrm>
        </p:grpSpPr>
        <p:sp>
          <p:nvSpPr>
            <p:cNvPr id="2" name="Orange Door">
              <a:extLst>
                <a:ext uri="{FF2B5EF4-FFF2-40B4-BE49-F238E27FC236}">
                  <a16:creationId xmlns:a16="http://schemas.microsoft.com/office/drawing/2014/main" id="{D89B3E38-7450-491E-89C1-5F590E5A0581}"/>
                </a:ext>
              </a:extLst>
            </p:cNvPr>
            <p:cNvSpPr/>
            <p:nvPr/>
          </p:nvSpPr>
          <p:spPr>
            <a:xfrm>
              <a:off x="520163" y="2569645"/>
              <a:ext cx="3018971" cy="354103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2EFC33D-26A6-45C5-B0BF-85F6D941AFB7}"/>
                </a:ext>
              </a:extLst>
            </p:cNvPr>
            <p:cNvGrpSpPr/>
            <p:nvPr/>
          </p:nvGrpSpPr>
          <p:grpSpPr>
            <a:xfrm>
              <a:off x="574073" y="2492117"/>
              <a:ext cx="3030009" cy="2900750"/>
              <a:chOff x="2658759" y="1834584"/>
              <a:chExt cx="3030009" cy="290075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DBC6FA8-25E1-48A8-8C3D-3877BE19F445}"/>
                  </a:ext>
                </a:extLst>
              </p:cNvPr>
              <p:cNvSpPr/>
              <p:nvPr/>
            </p:nvSpPr>
            <p:spPr>
              <a:xfrm>
                <a:off x="2658759" y="183458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81397BE-365F-4F79-A6D9-89A1607CD8A3}"/>
                  </a:ext>
                </a:extLst>
              </p:cNvPr>
              <p:cNvSpPr/>
              <p:nvPr/>
            </p:nvSpPr>
            <p:spPr>
              <a:xfrm>
                <a:off x="2658759" y="203342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585D048-4620-4FB1-9F28-D699ACB336F4}"/>
                  </a:ext>
                </a:extLst>
              </p:cNvPr>
              <p:cNvSpPr/>
              <p:nvPr/>
            </p:nvSpPr>
            <p:spPr>
              <a:xfrm>
                <a:off x="2658759" y="223225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E835322-23C1-4C0A-9787-484DABC6E400}"/>
                  </a:ext>
                </a:extLst>
              </p:cNvPr>
              <p:cNvSpPr/>
              <p:nvPr/>
            </p:nvSpPr>
            <p:spPr>
              <a:xfrm>
                <a:off x="2658759" y="243109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A293359-49B0-4E44-BC91-A0E0EED30AC5}"/>
                  </a:ext>
                </a:extLst>
              </p:cNvPr>
              <p:cNvSpPr/>
              <p:nvPr/>
            </p:nvSpPr>
            <p:spPr>
              <a:xfrm>
                <a:off x="2658759" y="262992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56C41A8-19DF-4EBF-8737-D484D55910AC}"/>
                  </a:ext>
                </a:extLst>
              </p:cNvPr>
              <p:cNvSpPr/>
              <p:nvPr/>
            </p:nvSpPr>
            <p:spPr>
              <a:xfrm>
                <a:off x="2658759" y="282876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ADB8DAF-2715-486E-B37A-19D843C1AD3F}"/>
                  </a:ext>
                </a:extLst>
              </p:cNvPr>
              <p:cNvSpPr/>
              <p:nvPr/>
            </p:nvSpPr>
            <p:spPr>
              <a:xfrm>
                <a:off x="2658759" y="302760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439CF95-48FD-448C-A5BD-87DA78F04D6A}"/>
                  </a:ext>
                </a:extLst>
              </p:cNvPr>
              <p:cNvSpPr/>
              <p:nvPr/>
            </p:nvSpPr>
            <p:spPr>
              <a:xfrm>
                <a:off x="2658759" y="322643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7A04053-D734-45F3-8CF6-4CA68DEA8242}"/>
                  </a:ext>
                </a:extLst>
              </p:cNvPr>
              <p:cNvSpPr/>
              <p:nvPr/>
            </p:nvSpPr>
            <p:spPr>
              <a:xfrm>
                <a:off x="2658759" y="342527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3037A36-76D5-42FC-A29F-C1A9F55A768B}"/>
                  </a:ext>
                </a:extLst>
              </p:cNvPr>
              <p:cNvSpPr/>
              <p:nvPr/>
            </p:nvSpPr>
            <p:spPr>
              <a:xfrm>
                <a:off x="2658759" y="362410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971DA50-D1E8-46C0-A6F8-B0E30E7ADB3A}"/>
                  </a:ext>
                </a:extLst>
              </p:cNvPr>
              <p:cNvSpPr/>
              <p:nvPr/>
            </p:nvSpPr>
            <p:spPr>
              <a:xfrm>
                <a:off x="2658759" y="382294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7A4B8C2-2637-49B3-8A58-616BDFE50067}"/>
                  </a:ext>
                </a:extLst>
              </p:cNvPr>
              <p:cNvSpPr/>
              <p:nvPr/>
            </p:nvSpPr>
            <p:spPr>
              <a:xfrm>
                <a:off x="2658759" y="402178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24A4413-1718-47A6-A554-D6C44E40B165}"/>
                  </a:ext>
                </a:extLst>
              </p:cNvPr>
              <p:cNvSpPr/>
              <p:nvPr/>
            </p:nvSpPr>
            <p:spPr>
              <a:xfrm>
                <a:off x="2658759" y="422061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E2B7473-9F52-438F-B734-9B45B8CDA330}"/>
                  </a:ext>
                </a:extLst>
              </p:cNvPr>
              <p:cNvSpPr/>
              <p:nvPr/>
            </p:nvSpPr>
            <p:spPr>
              <a:xfrm>
                <a:off x="2658759" y="441945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D000656-7480-4C3F-9158-C25D9CFFA9BF}"/>
                  </a:ext>
                </a:extLst>
              </p:cNvPr>
              <p:cNvSpPr/>
              <p:nvPr/>
            </p:nvSpPr>
            <p:spPr>
              <a:xfrm>
                <a:off x="2658759" y="461828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6" name="Choice 2 Shutter">
            <a:extLst>
              <a:ext uri="{FF2B5EF4-FFF2-40B4-BE49-F238E27FC236}">
                <a16:creationId xmlns:a16="http://schemas.microsoft.com/office/drawing/2014/main" id="{B397FCA4-ED42-4D73-AC35-CA9F34FDEDE3}"/>
              </a:ext>
            </a:extLst>
          </p:cNvPr>
          <p:cNvGrpSpPr/>
          <p:nvPr/>
        </p:nvGrpSpPr>
        <p:grpSpPr>
          <a:xfrm>
            <a:off x="3485110" y="2418831"/>
            <a:ext cx="2312939" cy="2655778"/>
            <a:chOff x="4623166" y="1959431"/>
            <a:chExt cx="3083919" cy="3541037"/>
          </a:xfrm>
        </p:grpSpPr>
        <p:sp>
          <p:nvSpPr>
            <p:cNvPr id="23" name="Pink Door">
              <a:extLst>
                <a:ext uri="{FF2B5EF4-FFF2-40B4-BE49-F238E27FC236}">
                  <a16:creationId xmlns:a16="http://schemas.microsoft.com/office/drawing/2014/main" id="{0402CDA5-8295-4C19-B5C5-84320852DF89}"/>
                </a:ext>
              </a:extLst>
            </p:cNvPr>
            <p:cNvSpPr/>
            <p:nvPr/>
          </p:nvSpPr>
          <p:spPr>
            <a:xfrm>
              <a:off x="4688114" y="1959431"/>
              <a:ext cx="3018971" cy="35410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4996E37-A3DA-4EB8-8BB3-0FA176F75CAF}"/>
                </a:ext>
              </a:extLst>
            </p:cNvPr>
            <p:cNvGrpSpPr/>
            <p:nvPr/>
          </p:nvGrpSpPr>
          <p:grpSpPr>
            <a:xfrm>
              <a:off x="4623166" y="2548919"/>
              <a:ext cx="3030009" cy="2900750"/>
              <a:chOff x="2658759" y="1834584"/>
              <a:chExt cx="3030009" cy="290075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80D2AA7-81C2-4B34-A73A-A2B3E5845A9E}"/>
                  </a:ext>
                </a:extLst>
              </p:cNvPr>
              <p:cNvSpPr/>
              <p:nvPr/>
            </p:nvSpPr>
            <p:spPr>
              <a:xfrm>
                <a:off x="2658759" y="183458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2780E79-E4C9-4631-8558-AD30CA9E7AE1}"/>
                  </a:ext>
                </a:extLst>
              </p:cNvPr>
              <p:cNvSpPr/>
              <p:nvPr/>
            </p:nvSpPr>
            <p:spPr>
              <a:xfrm>
                <a:off x="2658759" y="203342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0ED4D28-03F0-4E49-B21D-37B2E59AF2E6}"/>
                  </a:ext>
                </a:extLst>
              </p:cNvPr>
              <p:cNvSpPr/>
              <p:nvPr/>
            </p:nvSpPr>
            <p:spPr>
              <a:xfrm>
                <a:off x="2658759" y="223225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0A3CFBD-6D83-4F87-AA5E-7DE3275B3E45}"/>
                  </a:ext>
                </a:extLst>
              </p:cNvPr>
              <p:cNvSpPr/>
              <p:nvPr/>
            </p:nvSpPr>
            <p:spPr>
              <a:xfrm>
                <a:off x="2658759" y="243109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298B2BC-E610-4230-993C-0D616A99E356}"/>
                  </a:ext>
                </a:extLst>
              </p:cNvPr>
              <p:cNvSpPr/>
              <p:nvPr/>
            </p:nvSpPr>
            <p:spPr>
              <a:xfrm>
                <a:off x="2658759" y="262992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CDBF21A-AA75-4E49-9D8D-B89F52E8AF94}"/>
                  </a:ext>
                </a:extLst>
              </p:cNvPr>
              <p:cNvSpPr/>
              <p:nvPr/>
            </p:nvSpPr>
            <p:spPr>
              <a:xfrm>
                <a:off x="2658759" y="282876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BC8611F-1B5C-4B84-80A2-F5EC8114D1E8}"/>
                  </a:ext>
                </a:extLst>
              </p:cNvPr>
              <p:cNvSpPr/>
              <p:nvPr/>
            </p:nvSpPr>
            <p:spPr>
              <a:xfrm>
                <a:off x="2658759" y="302760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2A48D2B-4C56-45D0-AD6B-0EAEE1BBFA3A}"/>
                  </a:ext>
                </a:extLst>
              </p:cNvPr>
              <p:cNvSpPr/>
              <p:nvPr/>
            </p:nvSpPr>
            <p:spPr>
              <a:xfrm>
                <a:off x="2658759" y="322643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7D539BD-E12D-4940-96DE-8F9ACC1317CC}"/>
                  </a:ext>
                </a:extLst>
              </p:cNvPr>
              <p:cNvSpPr/>
              <p:nvPr/>
            </p:nvSpPr>
            <p:spPr>
              <a:xfrm>
                <a:off x="2658759" y="342527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6E7A23B-10F2-4A7E-8FE7-7D2EDC50A6DC}"/>
                  </a:ext>
                </a:extLst>
              </p:cNvPr>
              <p:cNvSpPr/>
              <p:nvPr/>
            </p:nvSpPr>
            <p:spPr>
              <a:xfrm>
                <a:off x="2658759" y="362410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1C7BBC2-5658-4C24-BC57-84CA46F95358}"/>
                  </a:ext>
                </a:extLst>
              </p:cNvPr>
              <p:cNvSpPr/>
              <p:nvPr/>
            </p:nvSpPr>
            <p:spPr>
              <a:xfrm>
                <a:off x="2658759" y="382294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AF57963-7BC1-4421-ACD0-39EA20C2A5E5}"/>
                  </a:ext>
                </a:extLst>
              </p:cNvPr>
              <p:cNvSpPr/>
              <p:nvPr/>
            </p:nvSpPr>
            <p:spPr>
              <a:xfrm>
                <a:off x="2658759" y="402178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31CC1AA-6AF3-47CF-ACF8-1EE129829A38}"/>
                  </a:ext>
                </a:extLst>
              </p:cNvPr>
              <p:cNvSpPr/>
              <p:nvPr/>
            </p:nvSpPr>
            <p:spPr>
              <a:xfrm>
                <a:off x="2658759" y="422061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941010B-D734-49B7-B450-3DD11BFC1529}"/>
                  </a:ext>
                </a:extLst>
              </p:cNvPr>
              <p:cNvSpPr/>
              <p:nvPr/>
            </p:nvSpPr>
            <p:spPr>
              <a:xfrm>
                <a:off x="2658759" y="441945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C653A9E-E766-4DC4-B54E-2B58F9EB2CDC}"/>
                  </a:ext>
                </a:extLst>
              </p:cNvPr>
              <p:cNvSpPr/>
              <p:nvPr/>
            </p:nvSpPr>
            <p:spPr>
              <a:xfrm>
                <a:off x="2658759" y="461828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9" name="Choice 3 Shutter">
            <a:extLst>
              <a:ext uri="{FF2B5EF4-FFF2-40B4-BE49-F238E27FC236}">
                <a16:creationId xmlns:a16="http://schemas.microsoft.com/office/drawing/2014/main" id="{2664D81A-4C2E-4011-9BD3-C2EFED794918}"/>
              </a:ext>
            </a:extLst>
          </p:cNvPr>
          <p:cNvGrpSpPr/>
          <p:nvPr/>
        </p:nvGrpSpPr>
        <p:grpSpPr>
          <a:xfrm>
            <a:off x="6486637" y="2417502"/>
            <a:ext cx="2309600" cy="2655778"/>
            <a:chOff x="8575456" y="2010228"/>
            <a:chExt cx="3079466" cy="3541037"/>
          </a:xfrm>
        </p:grpSpPr>
        <p:sp>
          <p:nvSpPr>
            <p:cNvPr id="25" name="Green Door">
              <a:extLst>
                <a:ext uri="{FF2B5EF4-FFF2-40B4-BE49-F238E27FC236}">
                  <a16:creationId xmlns:a16="http://schemas.microsoft.com/office/drawing/2014/main" id="{357EFFA8-8D31-41E0-9F07-BCA456BC84E8}"/>
                </a:ext>
              </a:extLst>
            </p:cNvPr>
            <p:cNvSpPr/>
            <p:nvPr/>
          </p:nvSpPr>
          <p:spPr>
            <a:xfrm>
              <a:off x="8575456" y="2010228"/>
              <a:ext cx="3018971" cy="35410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D44DA383-46CF-4CF0-806B-A153C591F429}"/>
                </a:ext>
              </a:extLst>
            </p:cNvPr>
            <p:cNvGrpSpPr/>
            <p:nvPr/>
          </p:nvGrpSpPr>
          <p:grpSpPr>
            <a:xfrm>
              <a:off x="8624913" y="2557516"/>
              <a:ext cx="3030009" cy="2900750"/>
              <a:chOff x="2658759" y="1834584"/>
              <a:chExt cx="3030009" cy="2900750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4414694-7C05-4C44-9F69-83BA9B6573DA}"/>
                  </a:ext>
                </a:extLst>
              </p:cNvPr>
              <p:cNvSpPr/>
              <p:nvPr/>
            </p:nvSpPr>
            <p:spPr>
              <a:xfrm>
                <a:off x="2658759" y="183458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5FC0DF7-7533-43F3-B01A-D068078EE312}"/>
                  </a:ext>
                </a:extLst>
              </p:cNvPr>
              <p:cNvSpPr/>
              <p:nvPr/>
            </p:nvSpPr>
            <p:spPr>
              <a:xfrm>
                <a:off x="2658759" y="203342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CD6AA36-B9A5-40EC-8458-7B8E695F3C31}"/>
                  </a:ext>
                </a:extLst>
              </p:cNvPr>
              <p:cNvSpPr/>
              <p:nvPr/>
            </p:nvSpPr>
            <p:spPr>
              <a:xfrm>
                <a:off x="2658759" y="223225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9713F21-6B56-4489-B864-8DFEC455C42C}"/>
                  </a:ext>
                </a:extLst>
              </p:cNvPr>
              <p:cNvSpPr/>
              <p:nvPr/>
            </p:nvSpPr>
            <p:spPr>
              <a:xfrm>
                <a:off x="2658759" y="243109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B8DB6F7-343C-418A-803D-8C69A149428F}"/>
                  </a:ext>
                </a:extLst>
              </p:cNvPr>
              <p:cNvSpPr/>
              <p:nvPr/>
            </p:nvSpPr>
            <p:spPr>
              <a:xfrm>
                <a:off x="2658759" y="262992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CEE5F38-53AB-4F61-B2FD-4E8F050BBF2F}"/>
                  </a:ext>
                </a:extLst>
              </p:cNvPr>
              <p:cNvSpPr/>
              <p:nvPr/>
            </p:nvSpPr>
            <p:spPr>
              <a:xfrm>
                <a:off x="2658759" y="282876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DD249CC8-4355-4B27-B6F5-33DF1288B3A0}"/>
                  </a:ext>
                </a:extLst>
              </p:cNvPr>
              <p:cNvSpPr/>
              <p:nvPr/>
            </p:nvSpPr>
            <p:spPr>
              <a:xfrm>
                <a:off x="2658759" y="302760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0FC46BE-FAB4-4792-B41B-A656BC903C32}"/>
                  </a:ext>
                </a:extLst>
              </p:cNvPr>
              <p:cNvSpPr/>
              <p:nvPr/>
            </p:nvSpPr>
            <p:spPr>
              <a:xfrm>
                <a:off x="2658759" y="322643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5DA89D2-175C-4527-A5D2-1A6B8D1CE0A1}"/>
                  </a:ext>
                </a:extLst>
              </p:cNvPr>
              <p:cNvSpPr/>
              <p:nvPr/>
            </p:nvSpPr>
            <p:spPr>
              <a:xfrm>
                <a:off x="2658759" y="342527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CCB80A57-81BA-42B1-B096-E939E1F7825A}"/>
                  </a:ext>
                </a:extLst>
              </p:cNvPr>
              <p:cNvSpPr/>
              <p:nvPr/>
            </p:nvSpPr>
            <p:spPr>
              <a:xfrm>
                <a:off x="2658759" y="362410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4796F61-AC2C-484C-B26D-82BA4576133C}"/>
                  </a:ext>
                </a:extLst>
              </p:cNvPr>
              <p:cNvSpPr/>
              <p:nvPr/>
            </p:nvSpPr>
            <p:spPr>
              <a:xfrm>
                <a:off x="2658759" y="382294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15E7A5C-9149-4689-AD75-2B8E03A9314C}"/>
                  </a:ext>
                </a:extLst>
              </p:cNvPr>
              <p:cNvSpPr/>
              <p:nvPr/>
            </p:nvSpPr>
            <p:spPr>
              <a:xfrm>
                <a:off x="2658759" y="402178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84B6BA4-D3AC-4101-8D42-29005D2C9D15}"/>
                  </a:ext>
                </a:extLst>
              </p:cNvPr>
              <p:cNvSpPr/>
              <p:nvPr/>
            </p:nvSpPr>
            <p:spPr>
              <a:xfrm>
                <a:off x="2658759" y="422061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FB4673A1-E0D3-4A67-BA4E-19D8EB821C3C}"/>
                  </a:ext>
                </a:extLst>
              </p:cNvPr>
              <p:cNvSpPr/>
              <p:nvPr/>
            </p:nvSpPr>
            <p:spPr>
              <a:xfrm>
                <a:off x="2658759" y="441945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AC4147D-2223-486B-B2D4-84C23E483311}"/>
                  </a:ext>
                </a:extLst>
              </p:cNvPr>
              <p:cNvSpPr/>
              <p:nvPr/>
            </p:nvSpPr>
            <p:spPr>
              <a:xfrm>
                <a:off x="2658759" y="461828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42746AD-4A55-40A0-BFB1-D92B0E451D98}"/>
              </a:ext>
            </a:extLst>
          </p:cNvPr>
          <p:cNvSpPr/>
          <p:nvPr/>
        </p:nvSpPr>
        <p:spPr>
          <a:xfrm>
            <a:off x="0" y="4985995"/>
            <a:ext cx="9144000" cy="1834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Freeform: Shape 13">
            <a:hlinkClick r:id="rId2" action="ppaction://hlinksldjump"/>
            <a:extLst>
              <a:ext uri="{FF2B5EF4-FFF2-40B4-BE49-F238E27FC236}">
                <a16:creationId xmlns:a16="http://schemas.microsoft.com/office/drawing/2014/main" id="{CB6A20DA-03E6-4737-8BED-4E330283CC0A}"/>
              </a:ext>
            </a:extLst>
          </p:cNvPr>
          <p:cNvSpPr/>
          <p:nvPr/>
        </p:nvSpPr>
        <p:spPr>
          <a:xfrm>
            <a:off x="386440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reeform: Shape 23">
            <a:hlinkClick r:id="rId3" action="ppaction://hlinksldjump"/>
            <a:extLst>
              <a:ext uri="{FF2B5EF4-FFF2-40B4-BE49-F238E27FC236}">
                <a16:creationId xmlns:a16="http://schemas.microsoft.com/office/drawing/2014/main" id="{D3480277-A469-4029-A7E8-ACC93D4DCEF9}"/>
              </a:ext>
            </a:extLst>
          </p:cNvPr>
          <p:cNvSpPr/>
          <p:nvPr/>
        </p:nvSpPr>
        <p:spPr>
          <a:xfrm>
            <a:off x="3387244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Freeform: Shape 25">
            <a:hlinkClick r:id="rId4" action="ppaction://hlinksldjump"/>
            <a:extLst>
              <a:ext uri="{FF2B5EF4-FFF2-40B4-BE49-F238E27FC236}">
                <a16:creationId xmlns:a16="http://schemas.microsoft.com/office/drawing/2014/main" id="{504F5E21-1ADC-4F21-B21D-3514C32636B9}"/>
              </a:ext>
            </a:extLst>
          </p:cNvPr>
          <p:cNvSpPr/>
          <p:nvPr/>
        </p:nvSpPr>
        <p:spPr>
          <a:xfrm>
            <a:off x="6324522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91055E-DE63-4078-B0B0-54A9E2155D82}"/>
              </a:ext>
            </a:extLst>
          </p:cNvPr>
          <p:cNvSpPr/>
          <p:nvPr/>
        </p:nvSpPr>
        <p:spPr>
          <a:xfrm>
            <a:off x="3090862" y="1651010"/>
            <a:ext cx="122804" cy="50883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1D73C55-498F-40E7-B9D3-B7DC21D13959}"/>
              </a:ext>
            </a:extLst>
          </p:cNvPr>
          <p:cNvSpPr/>
          <p:nvPr/>
        </p:nvSpPr>
        <p:spPr>
          <a:xfrm>
            <a:off x="6149589" y="1692704"/>
            <a:ext cx="146927" cy="50883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5CD8C5C-EA05-4337-B8C4-50A28BE7C975}"/>
              </a:ext>
            </a:extLst>
          </p:cNvPr>
          <p:cNvSpPr/>
          <p:nvPr/>
        </p:nvSpPr>
        <p:spPr>
          <a:xfrm rot="5400000">
            <a:off x="4564173" y="683046"/>
            <a:ext cx="42476" cy="9189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26ECB-2E12-4A46-9CE4-12C7F4D5A65F}"/>
              </a:ext>
            </a:extLst>
          </p:cNvPr>
          <p:cNvSpPr/>
          <p:nvPr/>
        </p:nvSpPr>
        <p:spPr>
          <a:xfrm>
            <a:off x="184273" y="5663221"/>
            <a:ext cx="2835048" cy="5303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9610250-5468-495B-B8BC-1BD6153DFBB4}"/>
              </a:ext>
            </a:extLst>
          </p:cNvPr>
          <p:cNvSpPr/>
          <p:nvPr/>
        </p:nvSpPr>
        <p:spPr>
          <a:xfrm>
            <a:off x="3210674" y="5667288"/>
            <a:ext cx="2835048" cy="5303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F197059-3D15-43E4-B6EC-31A258FD3732}"/>
              </a:ext>
            </a:extLst>
          </p:cNvPr>
          <p:cNvSpPr/>
          <p:nvPr/>
        </p:nvSpPr>
        <p:spPr>
          <a:xfrm>
            <a:off x="6258567" y="5669647"/>
            <a:ext cx="2835048" cy="5303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B4F8DDC4-46A1-4E26-AE05-101CE562DF00}"/>
              </a:ext>
            </a:extLst>
          </p:cNvPr>
          <p:cNvSpPr/>
          <p:nvPr/>
        </p:nvSpPr>
        <p:spPr>
          <a:xfrm flipH="1">
            <a:off x="50732" y="125611"/>
            <a:ext cx="105151" cy="6613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F8A6C15-5F36-40D5-9699-77F845BFE9F7}"/>
              </a:ext>
            </a:extLst>
          </p:cNvPr>
          <p:cNvSpPr txBox="1"/>
          <p:nvPr/>
        </p:nvSpPr>
        <p:spPr>
          <a:xfrm>
            <a:off x="368586" y="5669647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الزرقاء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698B328-1352-45B3-8120-4E22BE204D54}"/>
              </a:ext>
            </a:extLst>
          </p:cNvPr>
          <p:cNvSpPr txBox="1"/>
          <p:nvPr/>
        </p:nvSpPr>
        <p:spPr>
          <a:xfrm>
            <a:off x="3422062" y="5666751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الحمراء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6D604E8-8E27-4DCE-B3AB-921068BB350B}"/>
              </a:ext>
            </a:extLst>
          </p:cNvPr>
          <p:cNvSpPr txBox="1"/>
          <p:nvPr/>
        </p:nvSpPr>
        <p:spPr>
          <a:xfrm>
            <a:off x="6457020" y="5672574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الخضراء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id="{67B8D8D9-6B5E-4DA1-B957-8BF8FCFF24D9}"/>
              </a:ext>
            </a:extLst>
          </p:cNvPr>
          <p:cNvSpPr/>
          <p:nvPr/>
        </p:nvSpPr>
        <p:spPr>
          <a:xfrm rot="5400000">
            <a:off x="4491979" y="-2965088"/>
            <a:ext cx="42476" cy="9189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0D6FFD8-5F64-4FBE-80FC-49B1F0DBE7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60" y="-1327083"/>
            <a:ext cx="4486284" cy="44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5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38EABB36-64E1-45E0-BAF3-3CA5B197A467}"/>
              </a:ext>
            </a:extLst>
          </p:cNvPr>
          <p:cNvSpPr/>
          <p:nvPr/>
        </p:nvSpPr>
        <p:spPr>
          <a:xfrm>
            <a:off x="255814" y="2212354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9B4CB0-79A1-4CC2-B2ED-0A6407D9F6B2}"/>
              </a:ext>
            </a:extLst>
          </p:cNvPr>
          <p:cNvSpPr/>
          <p:nvPr/>
        </p:nvSpPr>
        <p:spPr>
          <a:xfrm>
            <a:off x="3164129" y="2212354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F3711B-2FC9-4508-9506-ACC51B30D19A}"/>
              </a:ext>
            </a:extLst>
          </p:cNvPr>
          <p:cNvSpPr/>
          <p:nvPr/>
        </p:nvSpPr>
        <p:spPr>
          <a:xfrm>
            <a:off x="6072444" y="2212353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EB2A10-B50B-4E5A-A7AA-660AC5D8A717}"/>
              </a:ext>
            </a:extLst>
          </p:cNvPr>
          <p:cNvSpPr/>
          <p:nvPr/>
        </p:nvSpPr>
        <p:spPr>
          <a:xfrm>
            <a:off x="-81643" y="933449"/>
            <a:ext cx="9143999" cy="4125351"/>
          </a:xfrm>
          <a:custGeom>
            <a:avLst/>
            <a:gdLst>
              <a:gd name="connsiteX0" fmla="*/ 8691193 w 12191999"/>
              <a:gd name="connsiteY0" fmla="*/ 2349303 h 5500468"/>
              <a:gd name="connsiteX1" fmla="*/ 8691193 w 12191999"/>
              <a:gd name="connsiteY1" fmla="*/ 5500466 h 5500468"/>
              <a:gd name="connsiteX2" fmla="*/ 11490664 w 12191999"/>
              <a:gd name="connsiteY2" fmla="*/ 5500466 h 5500468"/>
              <a:gd name="connsiteX3" fmla="*/ 11490664 w 12191999"/>
              <a:gd name="connsiteY3" fmla="*/ 2349303 h 5500468"/>
              <a:gd name="connsiteX4" fmla="*/ 4739491 w 12191999"/>
              <a:gd name="connsiteY4" fmla="*/ 2349303 h 5500468"/>
              <a:gd name="connsiteX5" fmla="*/ 4739491 w 12191999"/>
              <a:gd name="connsiteY5" fmla="*/ 5500466 h 5500468"/>
              <a:gd name="connsiteX6" fmla="*/ 7538962 w 12191999"/>
              <a:gd name="connsiteY6" fmla="*/ 5500466 h 5500468"/>
              <a:gd name="connsiteX7" fmla="*/ 7538962 w 12191999"/>
              <a:gd name="connsiteY7" fmla="*/ 2349303 h 5500468"/>
              <a:gd name="connsiteX8" fmla="*/ 787790 w 12191999"/>
              <a:gd name="connsiteY8" fmla="*/ 2349303 h 5500468"/>
              <a:gd name="connsiteX9" fmla="*/ 787790 w 12191999"/>
              <a:gd name="connsiteY9" fmla="*/ 5500466 h 5500468"/>
              <a:gd name="connsiteX10" fmla="*/ 3587262 w 12191999"/>
              <a:gd name="connsiteY10" fmla="*/ 5500466 h 5500468"/>
              <a:gd name="connsiteX11" fmla="*/ 3587262 w 12191999"/>
              <a:gd name="connsiteY11" fmla="*/ 2349303 h 5500468"/>
              <a:gd name="connsiteX12" fmla="*/ 0 w 12191999"/>
              <a:gd name="connsiteY12" fmla="*/ 0 h 5500468"/>
              <a:gd name="connsiteX13" fmla="*/ 12191999 w 12191999"/>
              <a:gd name="connsiteY13" fmla="*/ 0 h 5500468"/>
              <a:gd name="connsiteX14" fmla="*/ 12191999 w 12191999"/>
              <a:gd name="connsiteY14" fmla="*/ 5500468 h 5500468"/>
              <a:gd name="connsiteX15" fmla="*/ 0 w 12191999"/>
              <a:gd name="connsiteY15" fmla="*/ 5500468 h 550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5500468">
                <a:moveTo>
                  <a:pt x="8691193" y="2349303"/>
                </a:moveTo>
                <a:lnTo>
                  <a:pt x="8691193" y="5500466"/>
                </a:lnTo>
                <a:lnTo>
                  <a:pt x="11490664" y="5500466"/>
                </a:lnTo>
                <a:lnTo>
                  <a:pt x="11490664" y="2349303"/>
                </a:lnTo>
                <a:close/>
                <a:moveTo>
                  <a:pt x="4739491" y="2349303"/>
                </a:moveTo>
                <a:lnTo>
                  <a:pt x="4739491" y="5500466"/>
                </a:lnTo>
                <a:lnTo>
                  <a:pt x="7538962" y="5500466"/>
                </a:lnTo>
                <a:lnTo>
                  <a:pt x="7538962" y="2349303"/>
                </a:lnTo>
                <a:close/>
                <a:moveTo>
                  <a:pt x="787790" y="2349303"/>
                </a:moveTo>
                <a:lnTo>
                  <a:pt x="787790" y="5500466"/>
                </a:lnTo>
                <a:lnTo>
                  <a:pt x="3587262" y="5500466"/>
                </a:lnTo>
                <a:lnTo>
                  <a:pt x="3587262" y="2349303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500468"/>
                </a:lnTo>
                <a:lnTo>
                  <a:pt x="0" y="550046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CAB067FC-ECE4-414A-8204-49CB76AA7EEB}"/>
              </a:ext>
            </a:extLst>
          </p:cNvPr>
          <p:cNvSpPr/>
          <p:nvPr/>
        </p:nvSpPr>
        <p:spPr>
          <a:xfrm>
            <a:off x="388694" y="2613506"/>
            <a:ext cx="2500469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dirty="0">
                <a:solidFill>
                  <a:schemeClr val="tx1"/>
                </a:solidFill>
                <a:cs typeface="AL-Mohanad" pitchFamily="2" charset="-78"/>
              </a:rPr>
              <a:t>السؤال الأول</a:t>
            </a:r>
            <a:endParaRPr lang="en-US" sz="21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14F7EF-87CD-40C5-957F-1BA2C8ACCE1A}"/>
              </a:ext>
            </a:extLst>
          </p:cNvPr>
          <p:cNvSpPr/>
          <p:nvPr/>
        </p:nvSpPr>
        <p:spPr>
          <a:xfrm>
            <a:off x="1422207" y="2603573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id="{F1B65048-0E0B-4675-A153-A11464B1CFEC}"/>
              </a:ext>
            </a:extLst>
          </p:cNvPr>
          <p:cNvSpPr/>
          <p:nvPr/>
        </p:nvSpPr>
        <p:spPr>
          <a:xfrm>
            <a:off x="3401108" y="2668845"/>
            <a:ext cx="2422944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dirty="0">
                <a:solidFill>
                  <a:schemeClr val="tx1"/>
                </a:solidFill>
                <a:cs typeface="AL-Mohanad" pitchFamily="2" charset="-78"/>
              </a:rPr>
              <a:t>السؤال الثاني</a:t>
            </a:r>
            <a:endParaRPr lang="en-US" sz="21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EE737A7-D232-4822-9698-76043684D3B2}"/>
              </a:ext>
            </a:extLst>
          </p:cNvPr>
          <p:cNvSpPr/>
          <p:nvPr/>
        </p:nvSpPr>
        <p:spPr>
          <a:xfrm>
            <a:off x="4381369" y="2603573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rapezoid 45">
            <a:extLst>
              <a:ext uri="{FF2B5EF4-FFF2-40B4-BE49-F238E27FC236}">
                <a16:creationId xmlns:a16="http://schemas.microsoft.com/office/drawing/2014/main" id="{B87355BE-0FAA-4A7E-94AF-40797D537684}"/>
              </a:ext>
            </a:extLst>
          </p:cNvPr>
          <p:cNvSpPr/>
          <p:nvPr/>
        </p:nvSpPr>
        <p:spPr>
          <a:xfrm>
            <a:off x="6335452" y="2653434"/>
            <a:ext cx="2496920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cs typeface="AL-Mohanad" pitchFamily="2" charset="-78"/>
              </a:rPr>
              <a:t>كتابة السؤال الأول </a:t>
            </a:r>
            <a:endParaRPr lang="en-US" sz="24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3401CFF-17FF-42AF-80E9-B13BA7F697F2}"/>
              </a:ext>
            </a:extLst>
          </p:cNvPr>
          <p:cNvSpPr/>
          <p:nvPr/>
        </p:nvSpPr>
        <p:spPr>
          <a:xfrm>
            <a:off x="7349395" y="2603104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E36DA-03AE-4D63-BED9-F022E3DB0F7E}"/>
              </a:ext>
            </a:extLst>
          </p:cNvPr>
          <p:cNvSpPr/>
          <p:nvPr/>
        </p:nvSpPr>
        <p:spPr>
          <a:xfrm>
            <a:off x="-81642" y="37900"/>
            <a:ext cx="9225644" cy="4944701"/>
          </a:xfrm>
          <a:custGeom>
            <a:avLst/>
            <a:gdLst>
              <a:gd name="connsiteX0" fmla="*/ 8691193 w 12191999"/>
              <a:gd name="connsiteY0" fmla="*/ 2349303 h 5500468"/>
              <a:gd name="connsiteX1" fmla="*/ 8691193 w 12191999"/>
              <a:gd name="connsiteY1" fmla="*/ 5500466 h 5500468"/>
              <a:gd name="connsiteX2" fmla="*/ 11490664 w 12191999"/>
              <a:gd name="connsiteY2" fmla="*/ 5500466 h 5500468"/>
              <a:gd name="connsiteX3" fmla="*/ 11490664 w 12191999"/>
              <a:gd name="connsiteY3" fmla="*/ 2349303 h 5500468"/>
              <a:gd name="connsiteX4" fmla="*/ 4739491 w 12191999"/>
              <a:gd name="connsiteY4" fmla="*/ 2349303 h 5500468"/>
              <a:gd name="connsiteX5" fmla="*/ 4739491 w 12191999"/>
              <a:gd name="connsiteY5" fmla="*/ 5500466 h 5500468"/>
              <a:gd name="connsiteX6" fmla="*/ 7538962 w 12191999"/>
              <a:gd name="connsiteY6" fmla="*/ 5500466 h 5500468"/>
              <a:gd name="connsiteX7" fmla="*/ 7538962 w 12191999"/>
              <a:gd name="connsiteY7" fmla="*/ 2349303 h 5500468"/>
              <a:gd name="connsiteX8" fmla="*/ 787790 w 12191999"/>
              <a:gd name="connsiteY8" fmla="*/ 2349303 h 5500468"/>
              <a:gd name="connsiteX9" fmla="*/ 787790 w 12191999"/>
              <a:gd name="connsiteY9" fmla="*/ 5500466 h 5500468"/>
              <a:gd name="connsiteX10" fmla="*/ 3587262 w 12191999"/>
              <a:gd name="connsiteY10" fmla="*/ 5500466 h 5500468"/>
              <a:gd name="connsiteX11" fmla="*/ 3587262 w 12191999"/>
              <a:gd name="connsiteY11" fmla="*/ 2349303 h 5500468"/>
              <a:gd name="connsiteX12" fmla="*/ 0 w 12191999"/>
              <a:gd name="connsiteY12" fmla="*/ 0 h 5500468"/>
              <a:gd name="connsiteX13" fmla="*/ 12191999 w 12191999"/>
              <a:gd name="connsiteY13" fmla="*/ 0 h 5500468"/>
              <a:gd name="connsiteX14" fmla="*/ 12191999 w 12191999"/>
              <a:gd name="connsiteY14" fmla="*/ 5500468 h 5500468"/>
              <a:gd name="connsiteX15" fmla="*/ 0 w 12191999"/>
              <a:gd name="connsiteY15" fmla="*/ 5500468 h 550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5500468">
                <a:moveTo>
                  <a:pt x="8691193" y="2349303"/>
                </a:moveTo>
                <a:lnTo>
                  <a:pt x="8691193" y="5500466"/>
                </a:lnTo>
                <a:lnTo>
                  <a:pt x="11490664" y="5500466"/>
                </a:lnTo>
                <a:lnTo>
                  <a:pt x="11490664" y="2349303"/>
                </a:lnTo>
                <a:close/>
                <a:moveTo>
                  <a:pt x="4739491" y="2349303"/>
                </a:moveTo>
                <a:lnTo>
                  <a:pt x="4739491" y="5500466"/>
                </a:lnTo>
                <a:lnTo>
                  <a:pt x="7538962" y="5500466"/>
                </a:lnTo>
                <a:lnTo>
                  <a:pt x="7538962" y="2349303"/>
                </a:lnTo>
                <a:close/>
                <a:moveTo>
                  <a:pt x="787790" y="2349303"/>
                </a:moveTo>
                <a:lnTo>
                  <a:pt x="787790" y="5500466"/>
                </a:lnTo>
                <a:lnTo>
                  <a:pt x="3587262" y="5500466"/>
                </a:lnTo>
                <a:lnTo>
                  <a:pt x="3587262" y="2349303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500468"/>
                </a:lnTo>
                <a:lnTo>
                  <a:pt x="0" y="550046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5E9C4C-7CF6-4E02-A92D-A65075C0399B}"/>
              </a:ext>
            </a:extLst>
          </p:cNvPr>
          <p:cNvSpPr/>
          <p:nvPr/>
        </p:nvSpPr>
        <p:spPr>
          <a:xfrm>
            <a:off x="2867267" y="4143730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016037F-D9BB-4B6B-BB4F-FAB31E5F0F2F}"/>
              </a:ext>
            </a:extLst>
          </p:cNvPr>
          <p:cNvSpPr/>
          <p:nvPr/>
        </p:nvSpPr>
        <p:spPr>
          <a:xfrm>
            <a:off x="5808188" y="4149842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BF43E61-3363-483E-8064-CD2B0D748A0C}"/>
              </a:ext>
            </a:extLst>
          </p:cNvPr>
          <p:cNvSpPr/>
          <p:nvPr/>
        </p:nvSpPr>
        <p:spPr>
          <a:xfrm>
            <a:off x="8749110" y="4155954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5136C0-0BAF-4CAE-BC8A-B59F5840A821}"/>
              </a:ext>
            </a:extLst>
          </p:cNvPr>
          <p:cNvSpPr/>
          <p:nvPr/>
        </p:nvSpPr>
        <p:spPr>
          <a:xfrm>
            <a:off x="0" y="4126848"/>
            <a:ext cx="426409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" name="Choice 3 Shutter">
            <a:extLst>
              <a:ext uri="{FF2B5EF4-FFF2-40B4-BE49-F238E27FC236}">
                <a16:creationId xmlns:a16="http://schemas.microsoft.com/office/drawing/2014/main" id="{6E315B3A-CE1C-4D00-813E-27F843CCFB40}"/>
              </a:ext>
            </a:extLst>
          </p:cNvPr>
          <p:cNvGrpSpPr/>
          <p:nvPr/>
        </p:nvGrpSpPr>
        <p:grpSpPr>
          <a:xfrm>
            <a:off x="405072" y="2548336"/>
            <a:ext cx="2312939" cy="2734825"/>
            <a:chOff x="520163" y="2492117"/>
            <a:chExt cx="3083919" cy="3618565"/>
          </a:xfrm>
        </p:grpSpPr>
        <p:sp>
          <p:nvSpPr>
            <p:cNvPr id="2" name="Orange Door">
              <a:extLst>
                <a:ext uri="{FF2B5EF4-FFF2-40B4-BE49-F238E27FC236}">
                  <a16:creationId xmlns:a16="http://schemas.microsoft.com/office/drawing/2014/main" id="{D89B3E38-7450-491E-89C1-5F590E5A0581}"/>
                </a:ext>
              </a:extLst>
            </p:cNvPr>
            <p:cNvSpPr/>
            <p:nvPr/>
          </p:nvSpPr>
          <p:spPr>
            <a:xfrm>
              <a:off x="520163" y="2569645"/>
              <a:ext cx="3018971" cy="354103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2EFC33D-26A6-45C5-B0BF-85F6D941AFB7}"/>
                </a:ext>
              </a:extLst>
            </p:cNvPr>
            <p:cNvGrpSpPr/>
            <p:nvPr/>
          </p:nvGrpSpPr>
          <p:grpSpPr>
            <a:xfrm>
              <a:off x="574073" y="2492117"/>
              <a:ext cx="3030009" cy="2900750"/>
              <a:chOff x="2658759" y="1834584"/>
              <a:chExt cx="3030009" cy="290075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DBC6FA8-25E1-48A8-8C3D-3877BE19F445}"/>
                  </a:ext>
                </a:extLst>
              </p:cNvPr>
              <p:cNvSpPr/>
              <p:nvPr/>
            </p:nvSpPr>
            <p:spPr>
              <a:xfrm>
                <a:off x="2658759" y="183458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81397BE-365F-4F79-A6D9-89A1607CD8A3}"/>
                  </a:ext>
                </a:extLst>
              </p:cNvPr>
              <p:cNvSpPr/>
              <p:nvPr/>
            </p:nvSpPr>
            <p:spPr>
              <a:xfrm>
                <a:off x="2658759" y="203342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585D048-4620-4FB1-9F28-D699ACB336F4}"/>
                  </a:ext>
                </a:extLst>
              </p:cNvPr>
              <p:cNvSpPr/>
              <p:nvPr/>
            </p:nvSpPr>
            <p:spPr>
              <a:xfrm>
                <a:off x="2658759" y="223225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E835322-23C1-4C0A-9787-484DABC6E400}"/>
                  </a:ext>
                </a:extLst>
              </p:cNvPr>
              <p:cNvSpPr/>
              <p:nvPr/>
            </p:nvSpPr>
            <p:spPr>
              <a:xfrm>
                <a:off x="2658759" y="243109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A293359-49B0-4E44-BC91-A0E0EED30AC5}"/>
                  </a:ext>
                </a:extLst>
              </p:cNvPr>
              <p:cNvSpPr/>
              <p:nvPr/>
            </p:nvSpPr>
            <p:spPr>
              <a:xfrm>
                <a:off x="2658759" y="262992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56C41A8-19DF-4EBF-8737-D484D55910AC}"/>
                  </a:ext>
                </a:extLst>
              </p:cNvPr>
              <p:cNvSpPr/>
              <p:nvPr/>
            </p:nvSpPr>
            <p:spPr>
              <a:xfrm>
                <a:off x="2658759" y="282876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ADB8DAF-2715-486E-B37A-19D843C1AD3F}"/>
                  </a:ext>
                </a:extLst>
              </p:cNvPr>
              <p:cNvSpPr/>
              <p:nvPr/>
            </p:nvSpPr>
            <p:spPr>
              <a:xfrm>
                <a:off x="2658759" y="302760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439CF95-48FD-448C-A5BD-87DA78F04D6A}"/>
                  </a:ext>
                </a:extLst>
              </p:cNvPr>
              <p:cNvSpPr/>
              <p:nvPr/>
            </p:nvSpPr>
            <p:spPr>
              <a:xfrm>
                <a:off x="2658759" y="322643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7A04053-D734-45F3-8CF6-4CA68DEA8242}"/>
                  </a:ext>
                </a:extLst>
              </p:cNvPr>
              <p:cNvSpPr/>
              <p:nvPr/>
            </p:nvSpPr>
            <p:spPr>
              <a:xfrm>
                <a:off x="2658759" y="342527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3037A36-76D5-42FC-A29F-C1A9F55A768B}"/>
                  </a:ext>
                </a:extLst>
              </p:cNvPr>
              <p:cNvSpPr/>
              <p:nvPr/>
            </p:nvSpPr>
            <p:spPr>
              <a:xfrm>
                <a:off x="2658759" y="362410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971DA50-D1E8-46C0-A6F8-B0E30E7ADB3A}"/>
                  </a:ext>
                </a:extLst>
              </p:cNvPr>
              <p:cNvSpPr/>
              <p:nvPr/>
            </p:nvSpPr>
            <p:spPr>
              <a:xfrm>
                <a:off x="2658759" y="382294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7A4B8C2-2637-49B3-8A58-616BDFE50067}"/>
                  </a:ext>
                </a:extLst>
              </p:cNvPr>
              <p:cNvSpPr/>
              <p:nvPr/>
            </p:nvSpPr>
            <p:spPr>
              <a:xfrm>
                <a:off x="2658759" y="402178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24A4413-1718-47A6-A554-D6C44E40B165}"/>
                  </a:ext>
                </a:extLst>
              </p:cNvPr>
              <p:cNvSpPr/>
              <p:nvPr/>
            </p:nvSpPr>
            <p:spPr>
              <a:xfrm>
                <a:off x="2658759" y="422061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E2B7473-9F52-438F-B734-9B45B8CDA330}"/>
                  </a:ext>
                </a:extLst>
              </p:cNvPr>
              <p:cNvSpPr/>
              <p:nvPr/>
            </p:nvSpPr>
            <p:spPr>
              <a:xfrm>
                <a:off x="2658759" y="441945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D000656-7480-4C3F-9158-C25D9CFFA9BF}"/>
                  </a:ext>
                </a:extLst>
              </p:cNvPr>
              <p:cNvSpPr/>
              <p:nvPr/>
            </p:nvSpPr>
            <p:spPr>
              <a:xfrm>
                <a:off x="2658759" y="461828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6" name="Choice 2 Shutter">
            <a:extLst>
              <a:ext uri="{FF2B5EF4-FFF2-40B4-BE49-F238E27FC236}">
                <a16:creationId xmlns:a16="http://schemas.microsoft.com/office/drawing/2014/main" id="{B397FCA4-ED42-4D73-AC35-CA9F34FDEDE3}"/>
              </a:ext>
            </a:extLst>
          </p:cNvPr>
          <p:cNvGrpSpPr/>
          <p:nvPr/>
        </p:nvGrpSpPr>
        <p:grpSpPr>
          <a:xfrm>
            <a:off x="3485110" y="2418831"/>
            <a:ext cx="2312939" cy="2655778"/>
            <a:chOff x="4623166" y="1959431"/>
            <a:chExt cx="3083919" cy="3541037"/>
          </a:xfrm>
        </p:grpSpPr>
        <p:sp>
          <p:nvSpPr>
            <p:cNvPr id="23" name="Pink Door">
              <a:extLst>
                <a:ext uri="{FF2B5EF4-FFF2-40B4-BE49-F238E27FC236}">
                  <a16:creationId xmlns:a16="http://schemas.microsoft.com/office/drawing/2014/main" id="{0402CDA5-8295-4C19-B5C5-84320852DF89}"/>
                </a:ext>
              </a:extLst>
            </p:cNvPr>
            <p:cNvSpPr/>
            <p:nvPr/>
          </p:nvSpPr>
          <p:spPr>
            <a:xfrm>
              <a:off x="4688114" y="1959431"/>
              <a:ext cx="3018971" cy="35410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4996E37-A3DA-4EB8-8BB3-0FA176F75CAF}"/>
                </a:ext>
              </a:extLst>
            </p:cNvPr>
            <p:cNvGrpSpPr/>
            <p:nvPr/>
          </p:nvGrpSpPr>
          <p:grpSpPr>
            <a:xfrm>
              <a:off x="4623166" y="2548919"/>
              <a:ext cx="3030009" cy="2900750"/>
              <a:chOff x="2658759" y="1834584"/>
              <a:chExt cx="3030009" cy="290075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80D2AA7-81C2-4B34-A73A-A2B3E5845A9E}"/>
                  </a:ext>
                </a:extLst>
              </p:cNvPr>
              <p:cNvSpPr/>
              <p:nvPr/>
            </p:nvSpPr>
            <p:spPr>
              <a:xfrm>
                <a:off x="2658759" y="183458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2780E79-E4C9-4631-8558-AD30CA9E7AE1}"/>
                  </a:ext>
                </a:extLst>
              </p:cNvPr>
              <p:cNvSpPr/>
              <p:nvPr/>
            </p:nvSpPr>
            <p:spPr>
              <a:xfrm>
                <a:off x="2658759" y="203342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0ED4D28-03F0-4E49-B21D-37B2E59AF2E6}"/>
                  </a:ext>
                </a:extLst>
              </p:cNvPr>
              <p:cNvSpPr/>
              <p:nvPr/>
            </p:nvSpPr>
            <p:spPr>
              <a:xfrm>
                <a:off x="2658759" y="223225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0A3CFBD-6D83-4F87-AA5E-7DE3275B3E45}"/>
                  </a:ext>
                </a:extLst>
              </p:cNvPr>
              <p:cNvSpPr/>
              <p:nvPr/>
            </p:nvSpPr>
            <p:spPr>
              <a:xfrm>
                <a:off x="2658759" y="243109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298B2BC-E610-4230-993C-0D616A99E356}"/>
                  </a:ext>
                </a:extLst>
              </p:cNvPr>
              <p:cNvSpPr/>
              <p:nvPr/>
            </p:nvSpPr>
            <p:spPr>
              <a:xfrm>
                <a:off x="2658759" y="262992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CDBF21A-AA75-4E49-9D8D-B89F52E8AF94}"/>
                  </a:ext>
                </a:extLst>
              </p:cNvPr>
              <p:cNvSpPr/>
              <p:nvPr/>
            </p:nvSpPr>
            <p:spPr>
              <a:xfrm>
                <a:off x="2658759" y="282876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BC8611F-1B5C-4B84-80A2-F5EC8114D1E8}"/>
                  </a:ext>
                </a:extLst>
              </p:cNvPr>
              <p:cNvSpPr/>
              <p:nvPr/>
            </p:nvSpPr>
            <p:spPr>
              <a:xfrm>
                <a:off x="2658759" y="302760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2A48D2B-4C56-45D0-AD6B-0EAEE1BBFA3A}"/>
                  </a:ext>
                </a:extLst>
              </p:cNvPr>
              <p:cNvSpPr/>
              <p:nvPr/>
            </p:nvSpPr>
            <p:spPr>
              <a:xfrm>
                <a:off x="2658759" y="322643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7D539BD-E12D-4940-96DE-8F9ACC1317CC}"/>
                  </a:ext>
                </a:extLst>
              </p:cNvPr>
              <p:cNvSpPr/>
              <p:nvPr/>
            </p:nvSpPr>
            <p:spPr>
              <a:xfrm>
                <a:off x="2658759" y="342527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6E7A23B-10F2-4A7E-8FE7-7D2EDC50A6DC}"/>
                  </a:ext>
                </a:extLst>
              </p:cNvPr>
              <p:cNvSpPr/>
              <p:nvPr/>
            </p:nvSpPr>
            <p:spPr>
              <a:xfrm>
                <a:off x="2658759" y="362410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1C7BBC2-5658-4C24-BC57-84CA46F95358}"/>
                  </a:ext>
                </a:extLst>
              </p:cNvPr>
              <p:cNvSpPr/>
              <p:nvPr/>
            </p:nvSpPr>
            <p:spPr>
              <a:xfrm>
                <a:off x="2658759" y="382294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AF57963-7BC1-4421-ACD0-39EA20C2A5E5}"/>
                  </a:ext>
                </a:extLst>
              </p:cNvPr>
              <p:cNvSpPr/>
              <p:nvPr/>
            </p:nvSpPr>
            <p:spPr>
              <a:xfrm>
                <a:off x="2658759" y="402178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31CC1AA-6AF3-47CF-ACF8-1EE129829A38}"/>
                  </a:ext>
                </a:extLst>
              </p:cNvPr>
              <p:cNvSpPr/>
              <p:nvPr/>
            </p:nvSpPr>
            <p:spPr>
              <a:xfrm>
                <a:off x="2658759" y="422061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941010B-D734-49B7-B450-3DD11BFC1529}"/>
                  </a:ext>
                </a:extLst>
              </p:cNvPr>
              <p:cNvSpPr/>
              <p:nvPr/>
            </p:nvSpPr>
            <p:spPr>
              <a:xfrm>
                <a:off x="2658759" y="441945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C653A9E-E766-4DC4-B54E-2B58F9EB2CDC}"/>
                  </a:ext>
                </a:extLst>
              </p:cNvPr>
              <p:cNvSpPr/>
              <p:nvPr/>
            </p:nvSpPr>
            <p:spPr>
              <a:xfrm>
                <a:off x="2658759" y="461828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42746AD-4A55-40A0-BFB1-D92B0E451D98}"/>
              </a:ext>
            </a:extLst>
          </p:cNvPr>
          <p:cNvSpPr/>
          <p:nvPr/>
        </p:nvSpPr>
        <p:spPr>
          <a:xfrm>
            <a:off x="0" y="4985995"/>
            <a:ext cx="9144000" cy="1834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B6A20DA-03E6-4737-8BED-4E330283CC0A}"/>
              </a:ext>
            </a:extLst>
          </p:cNvPr>
          <p:cNvSpPr/>
          <p:nvPr/>
        </p:nvSpPr>
        <p:spPr>
          <a:xfrm>
            <a:off x="386440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3480277-A469-4029-A7E8-ACC93D4DCEF9}"/>
              </a:ext>
            </a:extLst>
          </p:cNvPr>
          <p:cNvSpPr/>
          <p:nvPr/>
        </p:nvSpPr>
        <p:spPr>
          <a:xfrm>
            <a:off x="3387244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04F5E21-1ADC-4F21-B21D-3514C32636B9}"/>
              </a:ext>
            </a:extLst>
          </p:cNvPr>
          <p:cNvSpPr/>
          <p:nvPr/>
        </p:nvSpPr>
        <p:spPr>
          <a:xfrm>
            <a:off x="6324522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91055E-DE63-4078-B0B0-54A9E2155D82}"/>
              </a:ext>
            </a:extLst>
          </p:cNvPr>
          <p:cNvSpPr/>
          <p:nvPr/>
        </p:nvSpPr>
        <p:spPr>
          <a:xfrm>
            <a:off x="3090862" y="1651010"/>
            <a:ext cx="122804" cy="50883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1D73C55-498F-40E7-B9D3-B7DC21D13959}"/>
              </a:ext>
            </a:extLst>
          </p:cNvPr>
          <p:cNvSpPr/>
          <p:nvPr/>
        </p:nvSpPr>
        <p:spPr>
          <a:xfrm>
            <a:off x="6149589" y="1692704"/>
            <a:ext cx="146927" cy="50883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5CD8C5C-EA05-4337-B8C4-50A28BE7C975}"/>
              </a:ext>
            </a:extLst>
          </p:cNvPr>
          <p:cNvSpPr/>
          <p:nvPr/>
        </p:nvSpPr>
        <p:spPr>
          <a:xfrm rot="5400000">
            <a:off x="4564173" y="683046"/>
            <a:ext cx="42476" cy="9189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26ECB-2E12-4A46-9CE4-12C7F4D5A65F}"/>
              </a:ext>
            </a:extLst>
          </p:cNvPr>
          <p:cNvSpPr/>
          <p:nvPr/>
        </p:nvSpPr>
        <p:spPr>
          <a:xfrm>
            <a:off x="184273" y="5663221"/>
            <a:ext cx="2835048" cy="5303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9610250-5468-495B-B8BC-1BD6153DFBB4}"/>
              </a:ext>
            </a:extLst>
          </p:cNvPr>
          <p:cNvSpPr/>
          <p:nvPr/>
        </p:nvSpPr>
        <p:spPr>
          <a:xfrm>
            <a:off x="3210674" y="5667288"/>
            <a:ext cx="2835048" cy="5303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F197059-3D15-43E4-B6EC-31A258FD3732}"/>
              </a:ext>
            </a:extLst>
          </p:cNvPr>
          <p:cNvSpPr/>
          <p:nvPr/>
        </p:nvSpPr>
        <p:spPr>
          <a:xfrm>
            <a:off x="6258567" y="5669647"/>
            <a:ext cx="2835048" cy="5303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B4F8DDC4-46A1-4E26-AE05-101CE562DF00}"/>
              </a:ext>
            </a:extLst>
          </p:cNvPr>
          <p:cNvSpPr/>
          <p:nvPr/>
        </p:nvSpPr>
        <p:spPr>
          <a:xfrm flipH="1">
            <a:off x="50732" y="125611"/>
            <a:ext cx="105151" cy="6613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F8A6C15-5F36-40D5-9699-77F845BFE9F7}"/>
              </a:ext>
            </a:extLst>
          </p:cNvPr>
          <p:cNvSpPr txBox="1"/>
          <p:nvPr/>
        </p:nvSpPr>
        <p:spPr>
          <a:xfrm>
            <a:off x="317352" y="5674500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الزرقاء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698B328-1352-45B3-8120-4E22BE204D54}"/>
              </a:ext>
            </a:extLst>
          </p:cNvPr>
          <p:cNvSpPr txBox="1"/>
          <p:nvPr/>
        </p:nvSpPr>
        <p:spPr>
          <a:xfrm>
            <a:off x="3369935" y="5660888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الحمراء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6D604E8-8E27-4DCE-B3AB-921068BB350B}"/>
              </a:ext>
            </a:extLst>
          </p:cNvPr>
          <p:cNvSpPr txBox="1"/>
          <p:nvPr/>
        </p:nvSpPr>
        <p:spPr>
          <a:xfrm>
            <a:off x="6430788" y="5667288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الخضراء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id="{67B8D8D9-6B5E-4DA1-B957-8BF8FCFF24D9}"/>
              </a:ext>
            </a:extLst>
          </p:cNvPr>
          <p:cNvSpPr/>
          <p:nvPr/>
        </p:nvSpPr>
        <p:spPr>
          <a:xfrm rot="5400000">
            <a:off x="4491979" y="-2965088"/>
            <a:ext cx="42476" cy="9189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مربع نص 8">
            <a:hlinkClick r:id="rId2" action="ppaction://hlinksldjump"/>
            <a:extLst>
              <a:ext uri="{FF2B5EF4-FFF2-40B4-BE49-F238E27FC236}">
                <a16:creationId xmlns:a16="http://schemas.microsoft.com/office/drawing/2014/main" id="{08F62F0C-20EF-4B2F-AC74-8CBF6F5AC711}"/>
              </a:ext>
            </a:extLst>
          </p:cNvPr>
          <p:cNvSpPr txBox="1"/>
          <p:nvPr/>
        </p:nvSpPr>
        <p:spPr>
          <a:xfrm>
            <a:off x="255814" y="306961"/>
            <a:ext cx="180158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bg1"/>
                </a:solidFill>
              </a:rPr>
              <a:t>عودة للبطاقات الملونة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0CB0053-8198-4323-9389-EE2361CA1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60" y="-1327083"/>
            <a:ext cx="4486284" cy="44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6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38EABB36-64E1-45E0-BAF3-3CA5B197A467}"/>
              </a:ext>
            </a:extLst>
          </p:cNvPr>
          <p:cNvSpPr/>
          <p:nvPr/>
        </p:nvSpPr>
        <p:spPr>
          <a:xfrm>
            <a:off x="255814" y="2212354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9B4CB0-79A1-4CC2-B2ED-0A6407D9F6B2}"/>
              </a:ext>
            </a:extLst>
          </p:cNvPr>
          <p:cNvSpPr/>
          <p:nvPr/>
        </p:nvSpPr>
        <p:spPr>
          <a:xfrm>
            <a:off x="3164129" y="2212354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F3711B-2FC9-4508-9506-ACC51B30D19A}"/>
              </a:ext>
            </a:extLst>
          </p:cNvPr>
          <p:cNvSpPr/>
          <p:nvPr/>
        </p:nvSpPr>
        <p:spPr>
          <a:xfrm>
            <a:off x="6072444" y="2212353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EB2A10-B50B-4E5A-A7AA-660AC5D8A717}"/>
              </a:ext>
            </a:extLst>
          </p:cNvPr>
          <p:cNvSpPr/>
          <p:nvPr/>
        </p:nvSpPr>
        <p:spPr>
          <a:xfrm>
            <a:off x="-81643" y="933449"/>
            <a:ext cx="9143999" cy="4125351"/>
          </a:xfrm>
          <a:custGeom>
            <a:avLst/>
            <a:gdLst>
              <a:gd name="connsiteX0" fmla="*/ 8691193 w 12191999"/>
              <a:gd name="connsiteY0" fmla="*/ 2349303 h 5500468"/>
              <a:gd name="connsiteX1" fmla="*/ 8691193 w 12191999"/>
              <a:gd name="connsiteY1" fmla="*/ 5500466 h 5500468"/>
              <a:gd name="connsiteX2" fmla="*/ 11490664 w 12191999"/>
              <a:gd name="connsiteY2" fmla="*/ 5500466 h 5500468"/>
              <a:gd name="connsiteX3" fmla="*/ 11490664 w 12191999"/>
              <a:gd name="connsiteY3" fmla="*/ 2349303 h 5500468"/>
              <a:gd name="connsiteX4" fmla="*/ 4739491 w 12191999"/>
              <a:gd name="connsiteY4" fmla="*/ 2349303 h 5500468"/>
              <a:gd name="connsiteX5" fmla="*/ 4739491 w 12191999"/>
              <a:gd name="connsiteY5" fmla="*/ 5500466 h 5500468"/>
              <a:gd name="connsiteX6" fmla="*/ 7538962 w 12191999"/>
              <a:gd name="connsiteY6" fmla="*/ 5500466 h 5500468"/>
              <a:gd name="connsiteX7" fmla="*/ 7538962 w 12191999"/>
              <a:gd name="connsiteY7" fmla="*/ 2349303 h 5500468"/>
              <a:gd name="connsiteX8" fmla="*/ 787790 w 12191999"/>
              <a:gd name="connsiteY8" fmla="*/ 2349303 h 5500468"/>
              <a:gd name="connsiteX9" fmla="*/ 787790 w 12191999"/>
              <a:gd name="connsiteY9" fmla="*/ 5500466 h 5500468"/>
              <a:gd name="connsiteX10" fmla="*/ 3587262 w 12191999"/>
              <a:gd name="connsiteY10" fmla="*/ 5500466 h 5500468"/>
              <a:gd name="connsiteX11" fmla="*/ 3587262 w 12191999"/>
              <a:gd name="connsiteY11" fmla="*/ 2349303 h 5500468"/>
              <a:gd name="connsiteX12" fmla="*/ 0 w 12191999"/>
              <a:gd name="connsiteY12" fmla="*/ 0 h 5500468"/>
              <a:gd name="connsiteX13" fmla="*/ 12191999 w 12191999"/>
              <a:gd name="connsiteY13" fmla="*/ 0 h 5500468"/>
              <a:gd name="connsiteX14" fmla="*/ 12191999 w 12191999"/>
              <a:gd name="connsiteY14" fmla="*/ 5500468 h 5500468"/>
              <a:gd name="connsiteX15" fmla="*/ 0 w 12191999"/>
              <a:gd name="connsiteY15" fmla="*/ 5500468 h 550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5500468">
                <a:moveTo>
                  <a:pt x="8691193" y="2349303"/>
                </a:moveTo>
                <a:lnTo>
                  <a:pt x="8691193" y="5500466"/>
                </a:lnTo>
                <a:lnTo>
                  <a:pt x="11490664" y="5500466"/>
                </a:lnTo>
                <a:lnTo>
                  <a:pt x="11490664" y="2349303"/>
                </a:lnTo>
                <a:close/>
                <a:moveTo>
                  <a:pt x="4739491" y="2349303"/>
                </a:moveTo>
                <a:lnTo>
                  <a:pt x="4739491" y="5500466"/>
                </a:lnTo>
                <a:lnTo>
                  <a:pt x="7538962" y="5500466"/>
                </a:lnTo>
                <a:lnTo>
                  <a:pt x="7538962" y="2349303"/>
                </a:lnTo>
                <a:close/>
                <a:moveTo>
                  <a:pt x="787790" y="2349303"/>
                </a:moveTo>
                <a:lnTo>
                  <a:pt x="787790" y="5500466"/>
                </a:lnTo>
                <a:lnTo>
                  <a:pt x="3587262" y="5500466"/>
                </a:lnTo>
                <a:lnTo>
                  <a:pt x="3587262" y="2349303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500468"/>
                </a:lnTo>
                <a:lnTo>
                  <a:pt x="0" y="550046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CAB067FC-ECE4-414A-8204-49CB76AA7EEB}"/>
              </a:ext>
            </a:extLst>
          </p:cNvPr>
          <p:cNvSpPr/>
          <p:nvPr/>
        </p:nvSpPr>
        <p:spPr>
          <a:xfrm>
            <a:off x="388694" y="2613506"/>
            <a:ext cx="2500469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dirty="0">
                <a:solidFill>
                  <a:schemeClr val="tx1"/>
                </a:solidFill>
                <a:cs typeface="AL-Mohanad" pitchFamily="2" charset="-78"/>
              </a:rPr>
              <a:t>السؤال الأول</a:t>
            </a:r>
            <a:endParaRPr lang="en-US" sz="21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14F7EF-87CD-40C5-957F-1BA2C8ACCE1A}"/>
              </a:ext>
            </a:extLst>
          </p:cNvPr>
          <p:cNvSpPr/>
          <p:nvPr/>
        </p:nvSpPr>
        <p:spPr>
          <a:xfrm>
            <a:off x="1422207" y="2603573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id="{F1B65048-0E0B-4675-A153-A11464B1CFEC}"/>
              </a:ext>
            </a:extLst>
          </p:cNvPr>
          <p:cNvSpPr/>
          <p:nvPr/>
        </p:nvSpPr>
        <p:spPr>
          <a:xfrm>
            <a:off x="3401108" y="2668845"/>
            <a:ext cx="2422944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dirty="0">
                <a:solidFill>
                  <a:schemeClr val="tx1"/>
                </a:solidFill>
                <a:cs typeface="AL-Mohanad" pitchFamily="2" charset="-78"/>
              </a:rPr>
              <a:t>كتابة السؤال الثاني</a:t>
            </a:r>
            <a:endParaRPr lang="en-US" sz="21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EE737A7-D232-4822-9698-76043684D3B2}"/>
              </a:ext>
            </a:extLst>
          </p:cNvPr>
          <p:cNvSpPr/>
          <p:nvPr/>
        </p:nvSpPr>
        <p:spPr>
          <a:xfrm>
            <a:off x="4381369" y="2603573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rapezoid 45">
            <a:extLst>
              <a:ext uri="{FF2B5EF4-FFF2-40B4-BE49-F238E27FC236}">
                <a16:creationId xmlns:a16="http://schemas.microsoft.com/office/drawing/2014/main" id="{B87355BE-0FAA-4A7E-94AF-40797D537684}"/>
              </a:ext>
            </a:extLst>
          </p:cNvPr>
          <p:cNvSpPr/>
          <p:nvPr/>
        </p:nvSpPr>
        <p:spPr>
          <a:xfrm>
            <a:off x="6456533" y="2705462"/>
            <a:ext cx="2271212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cs typeface="AL-Mohanad" pitchFamily="2" charset="-78"/>
              </a:rPr>
              <a:t>السؤال الثالث</a:t>
            </a:r>
            <a:endParaRPr lang="en-US" sz="24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3401CFF-17FF-42AF-80E9-B13BA7F697F2}"/>
              </a:ext>
            </a:extLst>
          </p:cNvPr>
          <p:cNvSpPr/>
          <p:nvPr/>
        </p:nvSpPr>
        <p:spPr>
          <a:xfrm>
            <a:off x="7349395" y="2603104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E36DA-03AE-4D63-BED9-F022E3DB0F7E}"/>
              </a:ext>
            </a:extLst>
          </p:cNvPr>
          <p:cNvSpPr/>
          <p:nvPr/>
        </p:nvSpPr>
        <p:spPr>
          <a:xfrm>
            <a:off x="-81642" y="37900"/>
            <a:ext cx="9225644" cy="4944701"/>
          </a:xfrm>
          <a:custGeom>
            <a:avLst/>
            <a:gdLst>
              <a:gd name="connsiteX0" fmla="*/ 8691193 w 12191999"/>
              <a:gd name="connsiteY0" fmla="*/ 2349303 h 5500468"/>
              <a:gd name="connsiteX1" fmla="*/ 8691193 w 12191999"/>
              <a:gd name="connsiteY1" fmla="*/ 5500466 h 5500468"/>
              <a:gd name="connsiteX2" fmla="*/ 11490664 w 12191999"/>
              <a:gd name="connsiteY2" fmla="*/ 5500466 h 5500468"/>
              <a:gd name="connsiteX3" fmla="*/ 11490664 w 12191999"/>
              <a:gd name="connsiteY3" fmla="*/ 2349303 h 5500468"/>
              <a:gd name="connsiteX4" fmla="*/ 4739491 w 12191999"/>
              <a:gd name="connsiteY4" fmla="*/ 2349303 h 5500468"/>
              <a:gd name="connsiteX5" fmla="*/ 4739491 w 12191999"/>
              <a:gd name="connsiteY5" fmla="*/ 5500466 h 5500468"/>
              <a:gd name="connsiteX6" fmla="*/ 7538962 w 12191999"/>
              <a:gd name="connsiteY6" fmla="*/ 5500466 h 5500468"/>
              <a:gd name="connsiteX7" fmla="*/ 7538962 w 12191999"/>
              <a:gd name="connsiteY7" fmla="*/ 2349303 h 5500468"/>
              <a:gd name="connsiteX8" fmla="*/ 787790 w 12191999"/>
              <a:gd name="connsiteY8" fmla="*/ 2349303 h 5500468"/>
              <a:gd name="connsiteX9" fmla="*/ 787790 w 12191999"/>
              <a:gd name="connsiteY9" fmla="*/ 5500466 h 5500468"/>
              <a:gd name="connsiteX10" fmla="*/ 3587262 w 12191999"/>
              <a:gd name="connsiteY10" fmla="*/ 5500466 h 5500468"/>
              <a:gd name="connsiteX11" fmla="*/ 3587262 w 12191999"/>
              <a:gd name="connsiteY11" fmla="*/ 2349303 h 5500468"/>
              <a:gd name="connsiteX12" fmla="*/ 0 w 12191999"/>
              <a:gd name="connsiteY12" fmla="*/ 0 h 5500468"/>
              <a:gd name="connsiteX13" fmla="*/ 12191999 w 12191999"/>
              <a:gd name="connsiteY13" fmla="*/ 0 h 5500468"/>
              <a:gd name="connsiteX14" fmla="*/ 12191999 w 12191999"/>
              <a:gd name="connsiteY14" fmla="*/ 5500468 h 5500468"/>
              <a:gd name="connsiteX15" fmla="*/ 0 w 12191999"/>
              <a:gd name="connsiteY15" fmla="*/ 5500468 h 550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5500468">
                <a:moveTo>
                  <a:pt x="8691193" y="2349303"/>
                </a:moveTo>
                <a:lnTo>
                  <a:pt x="8691193" y="5500466"/>
                </a:lnTo>
                <a:lnTo>
                  <a:pt x="11490664" y="5500466"/>
                </a:lnTo>
                <a:lnTo>
                  <a:pt x="11490664" y="2349303"/>
                </a:lnTo>
                <a:close/>
                <a:moveTo>
                  <a:pt x="4739491" y="2349303"/>
                </a:moveTo>
                <a:lnTo>
                  <a:pt x="4739491" y="5500466"/>
                </a:lnTo>
                <a:lnTo>
                  <a:pt x="7538962" y="5500466"/>
                </a:lnTo>
                <a:lnTo>
                  <a:pt x="7538962" y="2349303"/>
                </a:lnTo>
                <a:close/>
                <a:moveTo>
                  <a:pt x="787790" y="2349303"/>
                </a:moveTo>
                <a:lnTo>
                  <a:pt x="787790" y="5500466"/>
                </a:lnTo>
                <a:lnTo>
                  <a:pt x="3587262" y="5500466"/>
                </a:lnTo>
                <a:lnTo>
                  <a:pt x="3587262" y="2349303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500468"/>
                </a:lnTo>
                <a:lnTo>
                  <a:pt x="0" y="550046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5E9C4C-7CF6-4E02-A92D-A65075C0399B}"/>
              </a:ext>
            </a:extLst>
          </p:cNvPr>
          <p:cNvSpPr/>
          <p:nvPr/>
        </p:nvSpPr>
        <p:spPr>
          <a:xfrm>
            <a:off x="2867267" y="4143730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016037F-D9BB-4B6B-BB4F-FAB31E5F0F2F}"/>
              </a:ext>
            </a:extLst>
          </p:cNvPr>
          <p:cNvSpPr/>
          <p:nvPr/>
        </p:nvSpPr>
        <p:spPr>
          <a:xfrm>
            <a:off x="5808188" y="4149842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BF43E61-3363-483E-8064-CD2B0D748A0C}"/>
              </a:ext>
            </a:extLst>
          </p:cNvPr>
          <p:cNvSpPr/>
          <p:nvPr/>
        </p:nvSpPr>
        <p:spPr>
          <a:xfrm>
            <a:off x="8749110" y="4155954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5136C0-0BAF-4CAE-BC8A-B59F5840A821}"/>
              </a:ext>
            </a:extLst>
          </p:cNvPr>
          <p:cNvSpPr/>
          <p:nvPr/>
        </p:nvSpPr>
        <p:spPr>
          <a:xfrm>
            <a:off x="0" y="4126848"/>
            <a:ext cx="426409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" name="Choice 3 Shutter">
            <a:extLst>
              <a:ext uri="{FF2B5EF4-FFF2-40B4-BE49-F238E27FC236}">
                <a16:creationId xmlns:a16="http://schemas.microsoft.com/office/drawing/2014/main" id="{6E315B3A-CE1C-4D00-813E-27F843CCFB40}"/>
              </a:ext>
            </a:extLst>
          </p:cNvPr>
          <p:cNvGrpSpPr/>
          <p:nvPr/>
        </p:nvGrpSpPr>
        <p:grpSpPr>
          <a:xfrm>
            <a:off x="405072" y="2548336"/>
            <a:ext cx="2312939" cy="2734825"/>
            <a:chOff x="520163" y="2492117"/>
            <a:chExt cx="3083919" cy="3618565"/>
          </a:xfrm>
        </p:grpSpPr>
        <p:sp>
          <p:nvSpPr>
            <p:cNvPr id="2" name="Orange Door">
              <a:extLst>
                <a:ext uri="{FF2B5EF4-FFF2-40B4-BE49-F238E27FC236}">
                  <a16:creationId xmlns:a16="http://schemas.microsoft.com/office/drawing/2014/main" id="{D89B3E38-7450-491E-89C1-5F590E5A0581}"/>
                </a:ext>
              </a:extLst>
            </p:cNvPr>
            <p:cNvSpPr/>
            <p:nvPr/>
          </p:nvSpPr>
          <p:spPr>
            <a:xfrm>
              <a:off x="520163" y="2569645"/>
              <a:ext cx="3018971" cy="354103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2EFC33D-26A6-45C5-B0BF-85F6D941AFB7}"/>
                </a:ext>
              </a:extLst>
            </p:cNvPr>
            <p:cNvGrpSpPr/>
            <p:nvPr/>
          </p:nvGrpSpPr>
          <p:grpSpPr>
            <a:xfrm>
              <a:off x="574073" y="2492117"/>
              <a:ext cx="3030009" cy="2900750"/>
              <a:chOff x="2658759" y="1834584"/>
              <a:chExt cx="3030009" cy="290075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DBC6FA8-25E1-48A8-8C3D-3877BE19F445}"/>
                  </a:ext>
                </a:extLst>
              </p:cNvPr>
              <p:cNvSpPr/>
              <p:nvPr/>
            </p:nvSpPr>
            <p:spPr>
              <a:xfrm>
                <a:off x="2658759" y="183458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81397BE-365F-4F79-A6D9-89A1607CD8A3}"/>
                  </a:ext>
                </a:extLst>
              </p:cNvPr>
              <p:cNvSpPr/>
              <p:nvPr/>
            </p:nvSpPr>
            <p:spPr>
              <a:xfrm>
                <a:off x="2658759" y="203342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585D048-4620-4FB1-9F28-D699ACB336F4}"/>
                  </a:ext>
                </a:extLst>
              </p:cNvPr>
              <p:cNvSpPr/>
              <p:nvPr/>
            </p:nvSpPr>
            <p:spPr>
              <a:xfrm>
                <a:off x="2658759" y="223225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E835322-23C1-4C0A-9787-484DABC6E400}"/>
                  </a:ext>
                </a:extLst>
              </p:cNvPr>
              <p:cNvSpPr/>
              <p:nvPr/>
            </p:nvSpPr>
            <p:spPr>
              <a:xfrm>
                <a:off x="2658759" y="243109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A293359-49B0-4E44-BC91-A0E0EED30AC5}"/>
                  </a:ext>
                </a:extLst>
              </p:cNvPr>
              <p:cNvSpPr/>
              <p:nvPr/>
            </p:nvSpPr>
            <p:spPr>
              <a:xfrm>
                <a:off x="2658759" y="262992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56C41A8-19DF-4EBF-8737-D484D55910AC}"/>
                  </a:ext>
                </a:extLst>
              </p:cNvPr>
              <p:cNvSpPr/>
              <p:nvPr/>
            </p:nvSpPr>
            <p:spPr>
              <a:xfrm>
                <a:off x="2658759" y="282876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ADB8DAF-2715-486E-B37A-19D843C1AD3F}"/>
                  </a:ext>
                </a:extLst>
              </p:cNvPr>
              <p:cNvSpPr/>
              <p:nvPr/>
            </p:nvSpPr>
            <p:spPr>
              <a:xfrm>
                <a:off x="2658759" y="302760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439CF95-48FD-448C-A5BD-87DA78F04D6A}"/>
                  </a:ext>
                </a:extLst>
              </p:cNvPr>
              <p:cNvSpPr/>
              <p:nvPr/>
            </p:nvSpPr>
            <p:spPr>
              <a:xfrm>
                <a:off x="2658759" y="322643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7A04053-D734-45F3-8CF6-4CA68DEA8242}"/>
                  </a:ext>
                </a:extLst>
              </p:cNvPr>
              <p:cNvSpPr/>
              <p:nvPr/>
            </p:nvSpPr>
            <p:spPr>
              <a:xfrm>
                <a:off x="2658759" y="342527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3037A36-76D5-42FC-A29F-C1A9F55A768B}"/>
                  </a:ext>
                </a:extLst>
              </p:cNvPr>
              <p:cNvSpPr/>
              <p:nvPr/>
            </p:nvSpPr>
            <p:spPr>
              <a:xfrm>
                <a:off x="2658759" y="362410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971DA50-D1E8-46C0-A6F8-B0E30E7ADB3A}"/>
                  </a:ext>
                </a:extLst>
              </p:cNvPr>
              <p:cNvSpPr/>
              <p:nvPr/>
            </p:nvSpPr>
            <p:spPr>
              <a:xfrm>
                <a:off x="2658759" y="382294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7A4B8C2-2637-49B3-8A58-616BDFE50067}"/>
                  </a:ext>
                </a:extLst>
              </p:cNvPr>
              <p:cNvSpPr/>
              <p:nvPr/>
            </p:nvSpPr>
            <p:spPr>
              <a:xfrm>
                <a:off x="2658759" y="402178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24A4413-1718-47A6-A554-D6C44E40B165}"/>
                  </a:ext>
                </a:extLst>
              </p:cNvPr>
              <p:cNvSpPr/>
              <p:nvPr/>
            </p:nvSpPr>
            <p:spPr>
              <a:xfrm>
                <a:off x="2658759" y="422061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E2B7473-9F52-438F-B734-9B45B8CDA330}"/>
                  </a:ext>
                </a:extLst>
              </p:cNvPr>
              <p:cNvSpPr/>
              <p:nvPr/>
            </p:nvSpPr>
            <p:spPr>
              <a:xfrm>
                <a:off x="2658759" y="441945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D000656-7480-4C3F-9158-C25D9CFFA9BF}"/>
                  </a:ext>
                </a:extLst>
              </p:cNvPr>
              <p:cNvSpPr/>
              <p:nvPr/>
            </p:nvSpPr>
            <p:spPr>
              <a:xfrm>
                <a:off x="2658759" y="461828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9" name="Choice 3 Shutter">
            <a:extLst>
              <a:ext uri="{FF2B5EF4-FFF2-40B4-BE49-F238E27FC236}">
                <a16:creationId xmlns:a16="http://schemas.microsoft.com/office/drawing/2014/main" id="{2664D81A-4C2E-4011-9BD3-C2EFED794918}"/>
              </a:ext>
            </a:extLst>
          </p:cNvPr>
          <p:cNvGrpSpPr/>
          <p:nvPr/>
        </p:nvGrpSpPr>
        <p:grpSpPr>
          <a:xfrm>
            <a:off x="6486637" y="2417502"/>
            <a:ext cx="2309600" cy="2655778"/>
            <a:chOff x="8575456" y="2010228"/>
            <a:chExt cx="3079466" cy="3541037"/>
          </a:xfrm>
        </p:grpSpPr>
        <p:sp>
          <p:nvSpPr>
            <p:cNvPr id="25" name="Green Door">
              <a:extLst>
                <a:ext uri="{FF2B5EF4-FFF2-40B4-BE49-F238E27FC236}">
                  <a16:creationId xmlns:a16="http://schemas.microsoft.com/office/drawing/2014/main" id="{357EFFA8-8D31-41E0-9F07-BCA456BC84E8}"/>
                </a:ext>
              </a:extLst>
            </p:cNvPr>
            <p:cNvSpPr/>
            <p:nvPr/>
          </p:nvSpPr>
          <p:spPr>
            <a:xfrm>
              <a:off x="8575456" y="2010228"/>
              <a:ext cx="3018971" cy="35410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D44DA383-46CF-4CF0-806B-A153C591F429}"/>
                </a:ext>
              </a:extLst>
            </p:cNvPr>
            <p:cNvGrpSpPr/>
            <p:nvPr/>
          </p:nvGrpSpPr>
          <p:grpSpPr>
            <a:xfrm>
              <a:off x="8624913" y="2557516"/>
              <a:ext cx="3030009" cy="2900750"/>
              <a:chOff x="2658759" y="1834584"/>
              <a:chExt cx="3030009" cy="2900750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4414694-7C05-4C44-9F69-83BA9B6573DA}"/>
                  </a:ext>
                </a:extLst>
              </p:cNvPr>
              <p:cNvSpPr/>
              <p:nvPr/>
            </p:nvSpPr>
            <p:spPr>
              <a:xfrm>
                <a:off x="2658759" y="183458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5FC0DF7-7533-43F3-B01A-D068078EE312}"/>
                  </a:ext>
                </a:extLst>
              </p:cNvPr>
              <p:cNvSpPr/>
              <p:nvPr/>
            </p:nvSpPr>
            <p:spPr>
              <a:xfrm>
                <a:off x="2658759" y="203342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CD6AA36-B9A5-40EC-8458-7B8E695F3C31}"/>
                  </a:ext>
                </a:extLst>
              </p:cNvPr>
              <p:cNvSpPr/>
              <p:nvPr/>
            </p:nvSpPr>
            <p:spPr>
              <a:xfrm>
                <a:off x="2658759" y="223225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9713F21-6B56-4489-B864-8DFEC455C42C}"/>
                  </a:ext>
                </a:extLst>
              </p:cNvPr>
              <p:cNvSpPr/>
              <p:nvPr/>
            </p:nvSpPr>
            <p:spPr>
              <a:xfrm>
                <a:off x="2658759" y="243109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B8DB6F7-343C-418A-803D-8C69A149428F}"/>
                  </a:ext>
                </a:extLst>
              </p:cNvPr>
              <p:cNvSpPr/>
              <p:nvPr/>
            </p:nvSpPr>
            <p:spPr>
              <a:xfrm>
                <a:off x="2658759" y="262992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CEE5F38-53AB-4F61-B2FD-4E8F050BBF2F}"/>
                  </a:ext>
                </a:extLst>
              </p:cNvPr>
              <p:cNvSpPr/>
              <p:nvPr/>
            </p:nvSpPr>
            <p:spPr>
              <a:xfrm>
                <a:off x="2658759" y="282876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DD249CC8-4355-4B27-B6F5-33DF1288B3A0}"/>
                  </a:ext>
                </a:extLst>
              </p:cNvPr>
              <p:cNvSpPr/>
              <p:nvPr/>
            </p:nvSpPr>
            <p:spPr>
              <a:xfrm>
                <a:off x="2658759" y="302760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0FC46BE-FAB4-4792-B41B-A656BC903C32}"/>
                  </a:ext>
                </a:extLst>
              </p:cNvPr>
              <p:cNvSpPr/>
              <p:nvPr/>
            </p:nvSpPr>
            <p:spPr>
              <a:xfrm>
                <a:off x="2658759" y="322643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5DA89D2-175C-4527-A5D2-1A6B8D1CE0A1}"/>
                  </a:ext>
                </a:extLst>
              </p:cNvPr>
              <p:cNvSpPr/>
              <p:nvPr/>
            </p:nvSpPr>
            <p:spPr>
              <a:xfrm>
                <a:off x="2658759" y="342527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CCB80A57-81BA-42B1-B096-E939E1F7825A}"/>
                  </a:ext>
                </a:extLst>
              </p:cNvPr>
              <p:cNvSpPr/>
              <p:nvPr/>
            </p:nvSpPr>
            <p:spPr>
              <a:xfrm>
                <a:off x="2658759" y="362410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4796F61-AC2C-484C-B26D-82BA4576133C}"/>
                  </a:ext>
                </a:extLst>
              </p:cNvPr>
              <p:cNvSpPr/>
              <p:nvPr/>
            </p:nvSpPr>
            <p:spPr>
              <a:xfrm>
                <a:off x="2658759" y="382294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15E7A5C-9149-4689-AD75-2B8E03A9314C}"/>
                  </a:ext>
                </a:extLst>
              </p:cNvPr>
              <p:cNvSpPr/>
              <p:nvPr/>
            </p:nvSpPr>
            <p:spPr>
              <a:xfrm>
                <a:off x="2658759" y="402178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84B6BA4-D3AC-4101-8D42-29005D2C9D15}"/>
                  </a:ext>
                </a:extLst>
              </p:cNvPr>
              <p:cNvSpPr/>
              <p:nvPr/>
            </p:nvSpPr>
            <p:spPr>
              <a:xfrm>
                <a:off x="2658759" y="422061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FB4673A1-E0D3-4A67-BA4E-19D8EB821C3C}"/>
                  </a:ext>
                </a:extLst>
              </p:cNvPr>
              <p:cNvSpPr/>
              <p:nvPr/>
            </p:nvSpPr>
            <p:spPr>
              <a:xfrm>
                <a:off x="2658759" y="441945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AC4147D-2223-486B-B2D4-84C23E483311}"/>
                  </a:ext>
                </a:extLst>
              </p:cNvPr>
              <p:cNvSpPr/>
              <p:nvPr/>
            </p:nvSpPr>
            <p:spPr>
              <a:xfrm>
                <a:off x="2658759" y="461828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42746AD-4A55-40A0-BFB1-D92B0E451D98}"/>
              </a:ext>
            </a:extLst>
          </p:cNvPr>
          <p:cNvSpPr/>
          <p:nvPr/>
        </p:nvSpPr>
        <p:spPr>
          <a:xfrm>
            <a:off x="0" y="4985995"/>
            <a:ext cx="9144000" cy="1834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B6A20DA-03E6-4737-8BED-4E330283CC0A}"/>
              </a:ext>
            </a:extLst>
          </p:cNvPr>
          <p:cNvSpPr/>
          <p:nvPr/>
        </p:nvSpPr>
        <p:spPr>
          <a:xfrm>
            <a:off x="386440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3480277-A469-4029-A7E8-ACC93D4DCEF9}"/>
              </a:ext>
            </a:extLst>
          </p:cNvPr>
          <p:cNvSpPr/>
          <p:nvPr/>
        </p:nvSpPr>
        <p:spPr>
          <a:xfrm>
            <a:off x="3387244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04F5E21-1ADC-4F21-B21D-3514C32636B9}"/>
              </a:ext>
            </a:extLst>
          </p:cNvPr>
          <p:cNvSpPr/>
          <p:nvPr/>
        </p:nvSpPr>
        <p:spPr>
          <a:xfrm>
            <a:off x="6324522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91055E-DE63-4078-B0B0-54A9E2155D82}"/>
              </a:ext>
            </a:extLst>
          </p:cNvPr>
          <p:cNvSpPr/>
          <p:nvPr/>
        </p:nvSpPr>
        <p:spPr>
          <a:xfrm>
            <a:off x="3090862" y="1651010"/>
            <a:ext cx="122804" cy="50883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1D73C55-498F-40E7-B9D3-B7DC21D13959}"/>
              </a:ext>
            </a:extLst>
          </p:cNvPr>
          <p:cNvSpPr/>
          <p:nvPr/>
        </p:nvSpPr>
        <p:spPr>
          <a:xfrm>
            <a:off x="6149589" y="1692704"/>
            <a:ext cx="146927" cy="50883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5CD8C5C-EA05-4337-B8C4-50A28BE7C975}"/>
              </a:ext>
            </a:extLst>
          </p:cNvPr>
          <p:cNvSpPr/>
          <p:nvPr/>
        </p:nvSpPr>
        <p:spPr>
          <a:xfrm rot="5400000">
            <a:off x="4564173" y="683046"/>
            <a:ext cx="42476" cy="9189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26ECB-2E12-4A46-9CE4-12C7F4D5A65F}"/>
              </a:ext>
            </a:extLst>
          </p:cNvPr>
          <p:cNvSpPr/>
          <p:nvPr/>
        </p:nvSpPr>
        <p:spPr>
          <a:xfrm>
            <a:off x="184273" y="5663221"/>
            <a:ext cx="2835048" cy="5303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9610250-5468-495B-B8BC-1BD6153DFBB4}"/>
              </a:ext>
            </a:extLst>
          </p:cNvPr>
          <p:cNvSpPr/>
          <p:nvPr/>
        </p:nvSpPr>
        <p:spPr>
          <a:xfrm>
            <a:off x="3210674" y="5667288"/>
            <a:ext cx="2835048" cy="5303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F197059-3D15-43E4-B6EC-31A258FD3732}"/>
              </a:ext>
            </a:extLst>
          </p:cNvPr>
          <p:cNvSpPr/>
          <p:nvPr/>
        </p:nvSpPr>
        <p:spPr>
          <a:xfrm>
            <a:off x="6258567" y="5669647"/>
            <a:ext cx="2835048" cy="5303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B4F8DDC4-46A1-4E26-AE05-101CE562DF00}"/>
              </a:ext>
            </a:extLst>
          </p:cNvPr>
          <p:cNvSpPr/>
          <p:nvPr/>
        </p:nvSpPr>
        <p:spPr>
          <a:xfrm flipH="1">
            <a:off x="50732" y="125611"/>
            <a:ext cx="105151" cy="6613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F8A6C15-5F36-40D5-9699-77F845BFE9F7}"/>
              </a:ext>
            </a:extLst>
          </p:cNvPr>
          <p:cNvSpPr txBox="1"/>
          <p:nvPr/>
        </p:nvSpPr>
        <p:spPr>
          <a:xfrm>
            <a:off x="368586" y="5669647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الزرقاء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698B328-1352-45B3-8120-4E22BE204D54}"/>
              </a:ext>
            </a:extLst>
          </p:cNvPr>
          <p:cNvSpPr txBox="1"/>
          <p:nvPr/>
        </p:nvSpPr>
        <p:spPr>
          <a:xfrm>
            <a:off x="3422062" y="5666751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الحمراء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6D604E8-8E27-4DCE-B3AB-921068BB350B}"/>
              </a:ext>
            </a:extLst>
          </p:cNvPr>
          <p:cNvSpPr txBox="1"/>
          <p:nvPr/>
        </p:nvSpPr>
        <p:spPr>
          <a:xfrm>
            <a:off x="6457020" y="5672574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الخضراء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id="{67B8D8D9-6B5E-4DA1-B957-8BF8FCFF24D9}"/>
              </a:ext>
            </a:extLst>
          </p:cNvPr>
          <p:cNvSpPr/>
          <p:nvPr/>
        </p:nvSpPr>
        <p:spPr>
          <a:xfrm rot="5400000">
            <a:off x="4491979" y="-2965088"/>
            <a:ext cx="42476" cy="9189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مربع نص 11">
            <a:hlinkClick r:id="rId2" action="ppaction://hlinksldjump"/>
            <a:extLst>
              <a:ext uri="{FF2B5EF4-FFF2-40B4-BE49-F238E27FC236}">
                <a16:creationId xmlns:a16="http://schemas.microsoft.com/office/drawing/2014/main" id="{5892F491-887C-4B6B-A0BF-86A1A06DC853}"/>
              </a:ext>
            </a:extLst>
          </p:cNvPr>
          <p:cNvSpPr txBox="1"/>
          <p:nvPr/>
        </p:nvSpPr>
        <p:spPr>
          <a:xfrm>
            <a:off x="255814" y="306961"/>
            <a:ext cx="180158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bg1"/>
                </a:solidFill>
              </a:rPr>
              <a:t>عودة للبطاقات الملونة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DF587B1-D888-4A8A-8DF2-C66014A4AE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60" y="-1327083"/>
            <a:ext cx="4486284" cy="44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38EABB36-64E1-45E0-BAF3-3CA5B197A467}"/>
              </a:ext>
            </a:extLst>
          </p:cNvPr>
          <p:cNvSpPr/>
          <p:nvPr/>
        </p:nvSpPr>
        <p:spPr>
          <a:xfrm>
            <a:off x="255814" y="2212354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9B4CB0-79A1-4CC2-B2ED-0A6407D9F6B2}"/>
              </a:ext>
            </a:extLst>
          </p:cNvPr>
          <p:cNvSpPr/>
          <p:nvPr/>
        </p:nvSpPr>
        <p:spPr>
          <a:xfrm>
            <a:off x="3164129" y="2212354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F3711B-2FC9-4508-9506-ACC51B30D19A}"/>
              </a:ext>
            </a:extLst>
          </p:cNvPr>
          <p:cNvSpPr/>
          <p:nvPr/>
        </p:nvSpPr>
        <p:spPr>
          <a:xfrm>
            <a:off x="6072444" y="2212353"/>
            <a:ext cx="2862944" cy="3037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558800" dist="1079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EB2A10-B50B-4E5A-A7AA-660AC5D8A717}"/>
              </a:ext>
            </a:extLst>
          </p:cNvPr>
          <p:cNvSpPr/>
          <p:nvPr/>
        </p:nvSpPr>
        <p:spPr>
          <a:xfrm>
            <a:off x="-81643" y="933449"/>
            <a:ext cx="9143999" cy="4125351"/>
          </a:xfrm>
          <a:custGeom>
            <a:avLst/>
            <a:gdLst>
              <a:gd name="connsiteX0" fmla="*/ 8691193 w 12191999"/>
              <a:gd name="connsiteY0" fmla="*/ 2349303 h 5500468"/>
              <a:gd name="connsiteX1" fmla="*/ 8691193 w 12191999"/>
              <a:gd name="connsiteY1" fmla="*/ 5500466 h 5500468"/>
              <a:gd name="connsiteX2" fmla="*/ 11490664 w 12191999"/>
              <a:gd name="connsiteY2" fmla="*/ 5500466 h 5500468"/>
              <a:gd name="connsiteX3" fmla="*/ 11490664 w 12191999"/>
              <a:gd name="connsiteY3" fmla="*/ 2349303 h 5500468"/>
              <a:gd name="connsiteX4" fmla="*/ 4739491 w 12191999"/>
              <a:gd name="connsiteY4" fmla="*/ 2349303 h 5500468"/>
              <a:gd name="connsiteX5" fmla="*/ 4739491 w 12191999"/>
              <a:gd name="connsiteY5" fmla="*/ 5500466 h 5500468"/>
              <a:gd name="connsiteX6" fmla="*/ 7538962 w 12191999"/>
              <a:gd name="connsiteY6" fmla="*/ 5500466 h 5500468"/>
              <a:gd name="connsiteX7" fmla="*/ 7538962 w 12191999"/>
              <a:gd name="connsiteY7" fmla="*/ 2349303 h 5500468"/>
              <a:gd name="connsiteX8" fmla="*/ 787790 w 12191999"/>
              <a:gd name="connsiteY8" fmla="*/ 2349303 h 5500468"/>
              <a:gd name="connsiteX9" fmla="*/ 787790 w 12191999"/>
              <a:gd name="connsiteY9" fmla="*/ 5500466 h 5500468"/>
              <a:gd name="connsiteX10" fmla="*/ 3587262 w 12191999"/>
              <a:gd name="connsiteY10" fmla="*/ 5500466 h 5500468"/>
              <a:gd name="connsiteX11" fmla="*/ 3587262 w 12191999"/>
              <a:gd name="connsiteY11" fmla="*/ 2349303 h 5500468"/>
              <a:gd name="connsiteX12" fmla="*/ 0 w 12191999"/>
              <a:gd name="connsiteY12" fmla="*/ 0 h 5500468"/>
              <a:gd name="connsiteX13" fmla="*/ 12191999 w 12191999"/>
              <a:gd name="connsiteY13" fmla="*/ 0 h 5500468"/>
              <a:gd name="connsiteX14" fmla="*/ 12191999 w 12191999"/>
              <a:gd name="connsiteY14" fmla="*/ 5500468 h 5500468"/>
              <a:gd name="connsiteX15" fmla="*/ 0 w 12191999"/>
              <a:gd name="connsiteY15" fmla="*/ 5500468 h 550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5500468">
                <a:moveTo>
                  <a:pt x="8691193" y="2349303"/>
                </a:moveTo>
                <a:lnTo>
                  <a:pt x="8691193" y="5500466"/>
                </a:lnTo>
                <a:lnTo>
                  <a:pt x="11490664" y="5500466"/>
                </a:lnTo>
                <a:lnTo>
                  <a:pt x="11490664" y="2349303"/>
                </a:lnTo>
                <a:close/>
                <a:moveTo>
                  <a:pt x="4739491" y="2349303"/>
                </a:moveTo>
                <a:lnTo>
                  <a:pt x="4739491" y="5500466"/>
                </a:lnTo>
                <a:lnTo>
                  <a:pt x="7538962" y="5500466"/>
                </a:lnTo>
                <a:lnTo>
                  <a:pt x="7538962" y="2349303"/>
                </a:lnTo>
                <a:close/>
                <a:moveTo>
                  <a:pt x="787790" y="2349303"/>
                </a:moveTo>
                <a:lnTo>
                  <a:pt x="787790" y="5500466"/>
                </a:lnTo>
                <a:lnTo>
                  <a:pt x="3587262" y="5500466"/>
                </a:lnTo>
                <a:lnTo>
                  <a:pt x="3587262" y="2349303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500468"/>
                </a:lnTo>
                <a:lnTo>
                  <a:pt x="0" y="550046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CAB067FC-ECE4-414A-8204-49CB76AA7EEB}"/>
              </a:ext>
            </a:extLst>
          </p:cNvPr>
          <p:cNvSpPr/>
          <p:nvPr/>
        </p:nvSpPr>
        <p:spPr>
          <a:xfrm>
            <a:off x="388694" y="2613506"/>
            <a:ext cx="2500469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dirty="0">
                <a:solidFill>
                  <a:schemeClr val="tx1"/>
                </a:solidFill>
                <a:cs typeface="AL-Mohanad" pitchFamily="2" charset="-78"/>
              </a:rPr>
              <a:t>كتابة السؤال الثالث</a:t>
            </a:r>
            <a:endParaRPr lang="en-US" sz="21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14F7EF-87CD-40C5-957F-1BA2C8ACCE1A}"/>
              </a:ext>
            </a:extLst>
          </p:cNvPr>
          <p:cNvSpPr/>
          <p:nvPr/>
        </p:nvSpPr>
        <p:spPr>
          <a:xfrm>
            <a:off x="1422207" y="2603573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id="{F1B65048-0E0B-4675-A153-A11464B1CFEC}"/>
              </a:ext>
            </a:extLst>
          </p:cNvPr>
          <p:cNvSpPr/>
          <p:nvPr/>
        </p:nvSpPr>
        <p:spPr>
          <a:xfrm>
            <a:off x="3401108" y="2668845"/>
            <a:ext cx="2422944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dirty="0">
                <a:solidFill>
                  <a:schemeClr val="tx1"/>
                </a:solidFill>
                <a:cs typeface="AL-Mohanad" pitchFamily="2" charset="-78"/>
              </a:rPr>
              <a:t>السؤال الثاني</a:t>
            </a:r>
            <a:endParaRPr lang="en-US" sz="21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EE737A7-D232-4822-9698-76043684D3B2}"/>
              </a:ext>
            </a:extLst>
          </p:cNvPr>
          <p:cNvSpPr/>
          <p:nvPr/>
        </p:nvSpPr>
        <p:spPr>
          <a:xfrm>
            <a:off x="4381369" y="2603573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rapezoid 45">
            <a:extLst>
              <a:ext uri="{FF2B5EF4-FFF2-40B4-BE49-F238E27FC236}">
                <a16:creationId xmlns:a16="http://schemas.microsoft.com/office/drawing/2014/main" id="{B87355BE-0FAA-4A7E-94AF-40797D537684}"/>
              </a:ext>
            </a:extLst>
          </p:cNvPr>
          <p:cNvSpPr/>
          <p:nvPr/>
        </p:nvSpPr>
        <p:spPr>
          <a:xfrm>
            <a:off x="6456533" y="2705462"/>
            <a:ext cx="2271212" cy="2252244"/>
          </a:xfrm>
          <a:prstGeom prst="trapezoid">
            <a:avLst>
              <a:gd name="adj" fmla="val 38992"/>
            </a:avLst>
          </a:prstGeom>
          <a:gradFill>
            <a:gsLst>
              <a:gs pos="23000">
                <a:srgbClr val="FFFFFF">
                  <a:alpha val="87000"/>
                </a:srgbClr>
              </a:gs>
              <a:gs pos="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cs typeface="AL-Mohanad" pitchFamily="2" charset="-78"/>
              </a:rPr>
              <a:t>السؤال الثالث</a:t>
            </a:r>
            <a:endParaRPr lang="en-US" sz="2400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3401CFF-17FF-42AF-80E9-B13BA7F697F2}"/>
              </a:ext>
            </a:extLst>
          </p:cNvPr>
          <p:cNvSpPr/>
          <p:nvPr/>
        </p:nvSpPr>
        <p:spPr>
          <a:xfrm>
            <a:off x="7349395" y="2603104"/>
            <a:ext cx="495698" cy="1125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 rad="76200">
              <a:schemeClr val="bg1"/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E36DA-03AE-4D63-BED9-F022E3DB0F7E}"/>
              </a:ext>
            </a:extLst>
          </p:cNvPr>
          <p:cNvSpPr/>
          <p:nvPr/>
        </p:nvSpPr>
        <p:spPr>
          <a:xfrm>
            <a:off x="-81642" y="37900"/>
            <a:ext cx="9225644" cy="4944701"/>
          </a:xfrm>
          <a:custGeom>
            <a:avLst/>
            <a:gdLst>
              <a:gd name="connsiteX0" fmla="*/ 8691193 w 12191999"/>
              <a:gd name="connsiteY0" fmla="*/ 2349303 h 5500468"/>
              <a:gd name="connsiteX1" fmla="*/ 8691193 w 12191999"/>
              <a:gd name="connsiteY1" fmla="*/ 5500466 h 5500468"/>
              <a:gd name="connsiteX2" fmla="*/ 11490664 w 12191999"/>
              <a:gd name="connsiteY2" fmla="*/ 5500466 h 5500468"/>
              <a:gd name="connsiteX3" fmla="*/ 11490664 w 12191999"/>
              <a:gd name="connsiteY3" fmla="*/ 2349303 h 5500468"/>
              <a:gd name="connsiteX4" fmla="*/ 4739491 w 12191999"/>
              <a:gd name="connsiteY4" fmla="*/ 2349303 h 5500468"/>
              <a:gd name="connsiteX5" fmla="*/ 4739491 w 12191999"/>
              <a:gd name="connsiteY5" fmla="*/ 5500466 h 5500468"/>
              <a:gd name="connsiteX6" fmla="*/ 7538962 w 12191999"/>
              <a:gd name="connsiteY6" fmla="*/ 5500466 h 5500468"/>
              <a:gd name="connsiteX7" fmla="*/ 7538962 w 12191999"/>
              <a:gd name="connsiteY7" fmla="*/ 2349303 h 5500468"/>
              <a:gd name="connsiteX8" fmla="*/ 787790 w 12191999"/>
              <a:gd name="connsiteY8" fmla="*/ 2349303 h 5500468"/>
              <a:gd name="connsiteX9" fmla="*/ 787790 w 12191999"/>
              <a:gd name="connsiteY9" fmla="*/ 5500466 h 5500468"/>
              <a:gd name="connsiteX10" fmla="*/ 3587262 w 12191999"/>
              <a:gd name="connsiteY10" fmla="*/ 5500466 h 5500468"/>
              <a:gd name="connsiteX11" fmla="*/ 3587262 w 12191999"/>
              <a:gd name="connsiteY11" fmla="*/ 2349303 h 5500468"/>
              <a:gd name="connsiteX12" fmla="*/ 0 w 12191999"/>
              <a:gd name="connsiteY12" fmla="*/ 0 h 5500468"/>
              <a:gd name="connsiteX13" fmla="*/ 12191999 w 12191999"/>
              <a:gd name="connsiteY13" fmla="*/ 0 h 5500468"/>
              <a:gd name="connsiteX14" fmla="*/ 12191999 w 12191999"/>
              <a:gd name="connsiteY14" fmla="*/ 5500468 h 5500468"/>
              <a:gd name="connsiteX15" fmla="*/ 0 w 12191999"/>
              <a:gd name="connsiteY15" fmla="*/ 5500468 h 550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5500468">
                <a:moveTo>
                  <a:pt x="8691193" y="2349303"/>
                </a:moveTo>
                <a:lnTo>
                  <a:pt x="8691193" y="5500466"/>
                </a:lnTo>
                <a:lnTo>
                  <a:pt x="11490664" y="5500466"/>
                </a:lnTo>
                <a:lnTo>
                  <a:pt x="11490664" y="2349303"/>
                </a:lnTo>
                <a:close/>
                <a:moveTo>
                  <a:pt x="4739491" y="2349303"/>
                </a:moveTo>
                <a:lnTo>
                  <a:pt x="4739491" y="5500466"/>
                </a:lnTo>
                <a:lnTo>
                  <a:pt x="7538962" y="5500466"/>
                </a:lnTo>
                <a:lnTo>
                  <a:pt x="7538962" y="2349303"/>
                </a:lnTo>
                <a:close/>
                <a:moveTo>
                  <a:pt x="787790" y="2349303"/>
                </a:moveTo>
                <a:lnTo>
                  <a:pt x="787790" y="5500466"/>
                </a:lnTo>
                <a:lnTo>
                  <a:pt x="3587262" y="5500466"/>
                </a:lnTo>
                <a:lnTo>
                  <a:pt x="3587262" y="2349303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500468"/>
                </a:lnTo>
                <a:lnTo>
                  <a:pt x="0" y="550046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5E9C4C-7CF6-4E02-A92D-A65075C0399B}"/>
              </a:ext>
            </a:extLst>
          </p:cNvPr>
          <p:cNvSpPr/>
          <p:nvPr/>
        </p:nvSpPr>
        <p:spPr>
          <a:xfrm>
            <a:off x="2867267" y="4143730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016037F-D9BB-4B6B-BB4F-FAB31E5F0F2F}"/>
              </a:ext>
            </a:extLst>
          </p:cNvPr>
          <p:cNvSpPr/>
          <p:nvPr/>
        </p:nvSpPr>
        <p:spPr>
          <a:xfrm>
            <a:off x="5808188" y="4149842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BF43E61-3363-483E-8064-CD2B0D748A0C}"/>
              </a:ext>
            </a:extLst>
          </p:cNvPr>
          <p:cNvSpPr/>
          <p:nvPr/>
        </p:nvSpPr>
        <p:spPr>
          <a:xfrm>
            <a:off x="8749110" y="4155954"/>
            <a:ext cx="528510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5136C0-0BAF-4CAE-BC8A-B59F5840A821}"/>
              </a:ext>
            </a:extLst>
          </p:cNvPr>
          <p:cNvSpPr/>
          <p:nvPr/>
        </p:nvSpPr>
        <p:spPr>
          <a:xfrm>
            <a:off x="0" y="4126848"/>
            <a:ext cx="426409" cy="84405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Choice 2 Shutter">
            <a:extLst>
              <a:ext uri="{FF2B5EF4-FFF2-40B4-BE49-F238E27FC236}">
                <a16:creationId xmlns:a16="http://schemas.microsoft.com/office/drawing/2014/main" id="{B397FCA4-ED42-4D73-AC35-CA9F34FDEDE3}"/>
              </a:ext>
            </a:extLst>
          </p:cNvPr>
          <p:cNvGrpSpPr/>
          <p:nvPr/>
        </p:nvGrpSpPr>
        <p:grpSpPr>
          <a:xfrm>
            <a:off x="3485110" y="2418831"/>
            <a:ext cx="2312939" cy="2655778"/>
            <a:chOff x="4623166" y="1959431"/>
            <a:chExt cx="3083919" cy="3541037"/>
          </a:xfrm>
        </p:grpSpPr>
        <p:sp>
          <p:nvSpPr>
            <p:cNvPr id="23" name="Pink Door">
              <a:extLst>
                <a:ext uri="{FF2B5EF4-FFF2-40B4-BE49-F238E27FC236}">
                  <a16:creationId xmlns:a16="http://schemas.microsoft.com/office/drawing/2014/main" id="{0402CDA5-8295-4C19-B5C5-84320852DF89}"/>
                </a:ext>
              </a:extLst>
            </p:cNvPr>
            <p:cNvSpPr/>
            <p:nvPr/>
          </p:nvSpPr>
          <p:spPr>
            <a:xfrm>
              <a:off x="4688114" y="1959431"/>
              <a:ext cx="3018971" cy="35410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4996E37-A3DA-4EB8-8BB3-0FA176F75CAF}"/>
                </a:ext>
              </a:extLst>
            </p:cNvPr>
            <p:cNvGrpSpPr/>
            <p:nvPr/>
          </p:nvGrpSpPr>
          <p:grpSpPr>
            <a:xfrm>
              <a:off x="4623166" y="2548919"/>
              <a:ext cx="3030009" cy="2900750"/>
              <a:chOff x="2658759" y="1834584"/>
              <a:chExt cx="3030009" cy="290075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80D2AA7-81C2-4B34-A73A-A2B3E5845A9E}"/>
                  </a:ext>
                </a:extLst>
              </p:cNvPr>
              <p:cNvSpPr/>
              <p:nvPr/>
            </p:nvSpPr>
            <p:spPr>
              <a:xfrm>
                <a:off x="2658759" y="183458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2780E79-E4C9-4631-8558-AD30CA9E7AE1}"/>
                  </a:ext>
                </a:extLst>
              </p:cNvPr>
              <p:cNvSpPr/>
              <p:nvPr/>
            </p:nvSpPr>
            <p:spPr>
              <a:xfrm>
                <a:off x="2658759" y="203342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0ED4D28-03F0-4E49-B21D-37B2E59AF2E6}"/>
                  </a:ext>
                </a:extLst>
              </p:cNvPr>
              <p:cNvSpPr/>
              <p:nvPr/>
            </p:nvSpPr>
            <p:spPr>
              <a:xfrm>
                <a:off x="2658759" y="223225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0A3CFBD-6D83-4F87-AA5E-7DE3275B3E45}"/>
                  </a:ext>
                </a:extLst>
              </p:cNvPr>
              <p:cNvSpPr/>
              <p:nvPr/>
            </p:nvSpPr>
            <p:spPr>
              <a:xfrm>
                <a:off x="2658759" y="243109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298B2BC-E610-4230-993C-0D616A99E356}"/>
                  </a:ext>
                </a:extLst>
              </p:cNvPr>
              <p:cNvSpPr/>
              <p:nvPr/>
            </p:nvSpPr>
            <p:spPr>
              <a:xfrm>
                <a:off x="2658759" y="262992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CDBF21A-AA75-4E49-9D8D-B89F52E8AF94}"/>
                  </a:ext>
                </a:extLst>
              </p:cNvPr>
              <p:cNvSpPr/>
              <p:nvPr/>
            </p:nvSpPr>
            <p:spPr>
              <a:xfrm>
                <a:off x="2658759" y="282876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BC8611F-1B5C-4B84-80A2-F5EC8114D1E8}"/>
                  </a:ext>
                </a:extLst>
              </p:cNvPr>
              <p:cNvSpPr/>
              <p:nvPr/>
            </p:nvSpPr>
            <p:spPr>
              <a:xfrm>
                <a:off x="2658759" y="302760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2A48D2B-4C56-45D0-AD6B-0EAEE1BBFA3A}"/>
                  </a:ext>
                </a:extLst>
              </p:cNvPr>
              <p:cNvSpPr/>
              <p:nvPr/>
            </p:nvSpPr>
            <p:spPr>
              <a:xfrm>
                <a:off x="2658759" y="322643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7D539BD-E12D-4940-96DE-8F9ACC1317CC}"/>
                  </a:ext>
                </a:extLst>
              </p:cNvPr>
              <p:cNvSpPr/>
              <p:nvPr/>
            </p:nvSpPr>
            <p:spPr>
              <a:xfrm>
                <a:off x="2658759" y="342527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6E7A23B-10F2-4A7E-8FE7-7D2EDC50A6DC}"/>
                  </a:ext>
                </a:extLst>
              </p:cNvPr>
              <p:cNvSpPr/>
              <p:nvPr/>
            </p:nvSpPr>
            <p:spPr>
              <a:xfrm>
                <a:off x="2658759" y="362410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1C7BBC2-5658-4C24-BC57-84CA46F95358}"/>
                  </a:ext>
                </a:extLst>
              </p:cNvPr>
              <p:cNvSpPr/>
              <p:nvPr/>
            </p:nvSpPr>
            <p:spPr>
              <a:xfrm>
                <a:off x="2658759" y="382294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AF57963-7BC1-4421-ACD0-39EA20C2A5E5}"/>
                  </a:ext>
                </a:extLst>
              </p:cNvPr>
              <p:cNvSpPr/>
              <p:nvPr/>
            </p:nvSpPr>
            <p:spPr>
              <a:xfrm>
                <a:off x="2658759" y="402178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31CC1AA-6AF3-47CF-ACF8-1EE129829A38}"/>
                  </a:ext>
                </a:extLst>
              </p:cNvPr>
              <p:cNvSpPr/>
              <p:nvPr/>
            </p:nvSpPr>
            <p:spPr>
              <a:xfrm>
                <a:off x="2658759" y="422061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941010B-D734-49B7-B450-3DD11BFC1529}"/>
                  </a:ext>
                </a:extLst>
              </p:cNvPr>
              <p:cNvSpPr/>
              <p:nvPr/>
            </p:nvSpPr>
            <p:spPr>
              <a:xfrm>
                <a:off x="2658759" y="441945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C653A9E-E766-4DC4-B54E-2B58F9EB2CDC}"/>
                  </a:ext>
                </a:extLst>
              </p:cNvPr>
              <p:cNvSpPr/>
              <p:nvPr/>
            </p:nvSpPr>
            <p:spPr>
              <a:xfrm>
                <a:off x="2658759" y="461828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9" name="Choice 3 Shutter">
            <a:extLst>
              <a:ext uri="{FF2B5EF4-FFF2-40B4-BE49-F238E27FC236}">
                <a16:creationId xmlns:a16="http://schemas.microsoft.com/office/drawing/2014/main" id="{2664D81A-4C2E-4011-9BD3-C2EFED794918}"/>
              </a:ext>
            </a:extLst>
          </p:cNvPr>
          <p:cNvGrpSpPr/>
          <p:nvPr/>
        </p:nvGrpSpPr>
        <p:grpSpPr>
          <a:xfrm>
            <a:off x="6486637" y="2417502"/>
            <a:ext cx="2309600" cy="2655778"/>
            <a:chOff x="8575456" y="2010228"/>
            <a:chExt cx="3079466" cy="3541037"/>
          </a:xfrm>
        </p:grpSpPr>
        <p:sp>
          <p:nvSpPr>
            <p:cNvPr id="25" name="Green Door">
              <a:extLst>
                <a:ext uri="{FF2B5EF4-FFF2-40B4-BE49-F238E27FC236}">
                  <a16:creationId xmlns:a16="http://schemas.microsoft.com/office/drawing/2014/main" id="{357EFFA8-8D31-41E0-9F07-BCA456BC84E8}"/>
                </a:ext>
              </a:extLst>
            </p:cNvPr>
            <p:cNvSpPr/>
            <p:nvPr/>
          </p:nvSpPr>
          <p:spPr>
            <a:xfrm>
              <a:off x="8575456" y="2010228"/>
              <a:ext cx="3018971" cy="35410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D44DA383-46CF-4CF0-806B-A153C591F429}"/>
                </a:ext>
              </a:extLst>
            </p:cNvPr>
            <p:cNvGrpSpPr/>
            <p:nvPr/>
          </p:nvGrpSpPr>
          <p:grpSpPr>
            <a:xfrm>
              <a:off x="8624913" y="2557516"/>
              <a:ext cx="3030009" cy="2900750"/>
              <a:chOff x="2658759" y="1834584"/>
              <a:chExt cx="3030009" cy="2900750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4414694-7C05-4C44-9F69-83BA9B6573DA}"/>
                  </a:ext>
                </a:extLst>
              </p:cNvPr>
              <p:cNvSpPr/>
              <p:nvPr/>
            </p:nvSpPr>
            <p:spPr>
              <a:xfrm>
                <a:off x="2658759" y="183458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5FC0DF7-7533-43F3-B01A-D068078EE312}"/>
                  </a:ext>
                </a:extLst>
              </p:cNvPr>
              <p:cNvSpPr/>
              <p:nvPr/>
            </p:nvSpPr>
            <p:spPr>
              <a:xfrm>
                <a:off x="2658759" y="203342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CD6AA36-B9A5-40EC-8458-7B8E695F3C31}"/>
                  </a:ext>
                </a:extLst>
              </p:cNvPr>
              <p:cNvSpPr/>
              <p:nvPr/>
            </p:nvSpPr>
            <p:spPr>
              <a:xfrm>
                <a:off x="2658759" y="223225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9713F21-6B56-4489-B864-8DFEC455C42C}"/>
                  </a:ext>
                </a:extLst>
              </p:cNvPr>
              <p:cNvSpPr/>
              <p:nvPr/>
            </p:nvSpPr>
            <p:spPr>
              <a:xfrm>
                <a:off x="2658759" y="243109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B8DB6F7-343C-418A-803D-8C69A149428F}"/>
                  </a:ext>
                </a:extLst>
              </p:cNvPr>
              <p:cNvSpPr/>
              <p:nvPr/>
            </p:nvSpPr>
            <p:spPr>
              <a:xfrm>
                <a:off x="2658759" y="262992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CEE5F38-53AB-4F61-B2FD-4E8F050BBF2F}"/>
                  </a:ext>
                </a:extLst>
              </p:cNvPr>
              <p:cNvSpPr/>
              <p:nvPr/>
            </p:nvSpPr>
            <p:spPr>
              <a:xfrm>
                <a:off x="2658759" y="282876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DD249CC8-4355-4B27-B6F5-33DF1288B3A0}"/>
                  </a:ext>
                </a:extLst>
              </p:cNvPr>
              <p:cNvSpPr/>
              <p:nvPr/>
            </p:nvSpPr>
            <p:spPr>
              <a:xfrm>
                <a:off x="2658759" y="302760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0FC46BE-FAB4-4792-B41B-A656BC903C32}"/>
                  </a:ext>
                </a:extLst>
              </p:cNvPr>
              <p:cNvSpPr/>
              <p:nvPr/>
            </p:nvSpPr>
            <p:spPr>
              <a:xfrm>
                <a:off x="2658759" y="322643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5DA89D2-175C-4527-A5D2-1A6B8D1CE0A1}"/>
                  </a:ext>
                </a:extLst>
              </p:cNvPr>
              <p:cNvSpPr/>
              <p:nvPr/>
            </p:nvSpPr>
            <p:spPr>
              <a:xfrm>
                <a:off x="2658759" y="342527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CCB80A57-81BA-42B1-B096-E939E1F7825A}"/>
                  </a:ext>
                </a:extLst>
              </p:cNvPr>
              <p:cNvSpPr/>
              <p:nvPr/>
            </p:nvSpPr>
            <p:spPr>
              <a:xfrm>
                <a:off x="2658759" y="362410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4796F61-AC2C-484C-B26D-82BA4576133C}"/>
                  </a:ext>
                </a:extLst>
              </p:cNvPr>
              <p:cNvSpPr/>
              <p:nvPr/>
            </p:nvSpPr>
            <p:spPr>
              <a:xfrm>
                <a:off x="2658759" y="3822944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15E7A5C-9149-4689-AD75-2B8E03A9314C}"/>
                  </a:ext>
                </a:extLst>
              </p:cNvPr>
              <p:cNvSpPr/>
              <p:nvPr/>
            </p:nvSpPr>
            <p:spPr>
              <a:xfrm>
                <a:off x="2658759" y="4021780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84B6BA4-D3AC-4101-8D42-29005D2C9D15}"/>
                  </a:ext>
                </a:extLst>
              </p:cNvPr>
              <p:cNvSpPr/>
              <p:nvPr/>
            </p:nvSpPr>
            <p:spPr>
              <a:xfrm>
                <a:off x="2658759" y="4220616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FB4673A1-E0D3-4A67-BA4E-19D8EB821C3C}"/>
                  </a:ext>
                </a:extLst>
              </p:cNvPr>
              <p:cNvSpPr/>
              <p:nvPr/>
            </p:nvSpPr>
            <p:spPr>
              <a:xfrm>
                <a:off x="2658759" y="4419452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AC4147D-2223-486B-B2D4-84C23E483311}"/>
                  </a:ext>
                </a:extLst>
              </p:cNvPr>
              <p:cNvSpPr/>
              <p:nvPr/>
            </p:nvSpPr>
            <p:spPr>
              <a:xfrm>
                <a:off x="2658759" y="4618288"/>
                <a:ext cx="3030009" cy="117046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42746AD-4A55-40A0-BFB1-D92B0E451D98}"/>
              </a:ext>
            </a:extLst>
          </p:cNvPr>
          <p:cNvSpPr/>
          <p:nvPr/>
        </p:nvSpPr>
        <p:spPr>
          <a:xfrm>
            <a:off x="0" y="4985995"/>
            <a:ext cx="9144000" cy="1834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B6A20DA-03E6-4737-8BED-4E330283CC0A}"/>
              </a:ext>
            </a:extLst>
          </p:cNvPr>
          <p:cNvSpPr/>
          <p:nvPr/>
        </p:nvSpPr>
        <p:spPr>
          <a:xfrm>
            <a:off x="386440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3480277-A469-4029-A7E8-ACC93D4DCEF9}"/>
              </a:ext>
            </a:extLst>
          </p:cNvPr>
          <p:cNvSpPr/>
          <p:nvPr/>
        </p:nvSpPr>
        <p:spPr>
          <a:xfrm>
            <a:off x="3387244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04F5E21-1ADC-4F21-B21D-3514C32636B9}"/>
              </a:ext>
            </a:extLst>
          </p:cNvPr>
          <p:cNvSpPr/>
          <p:nvPr/>
        </p:nvSpPr>
        <p:spPr>
          <a:xfrm>
            <a:off x="6324522" y="2403022"/>
            <a:ext cx="2478368" cy="2579579"/>
          </a:xfrm>
          <a:custGeom>
            <a:avLst/>
            <a:gdLst>
              <a:gd name="connsiteX0" fmla="*/ 0 w 3304490"/>
              <a:gd name="connsiteY0" fmla="*/ 0 h 3439439"/>
              <a:gd name="connsiteX1" fmla="*/ 273487 w 3304490"/>
              <a:gd name="connsiteY1" fmla="*/ 0 h 3439439"/>
              <a:gd name="connsiteX2" fmla="*/ 3031003 w 3304490"/>
              <a:gd name="connsiteY2" fmla="*/ 0 h 3439439"/>
              <a:gd name="connsiteX3" fmla="*/ 3304490 w 3304490"/>
              <a:gd name="connsiteY3" fmla="*/ 0 h 3439439"/>
              <a:gd name="connsiteX4" fmla="*/ 3304490 w 3304490"/>
              <a:gd name="connsiteY4" fmla="*/ 304800 h 3439439"/>
              <a:gd name="connsiteX5" fmla="*/ 3304490 w 3304490"/>
              <a:gd name="connsiteY5" fmla="*/ 3439439 h 3439439"/>
              <a:gd name="connsiteX6" fmla="*/ 3031003 w 3304490"/>
              <a:gd name="connsiteY6" fmla="*/ 3439439 h 3439439"/>
              <a:gd name="connsiteX7" fmla="*/ 3031003 w 3304490"/>
              <a:gd name="connsiteY7" fmla="*/ 304800 h 3439439"/>
              <a:gd name="connsiteX8" fmla="*/ 273487 w 3304490"/>
              <a:gd name="connsiteY8" fmla="*/ 304800 h 3439439"/>
              <a:gd name="connsiteX9" fmla="*/ 273487 w 3304490"/>
              <a:gd name="connsiteY9" fmla="*/ 3439439 h 3439439"/>
              <a:gd name="connsiteX10" fmla="*/ 0 w 3304490"/>
              <a:gd name="connsiteY10" fmla="*/ 3439439 h 3439439"/>
              <a:gd name="connsiteX11" fmla="*/ 0 w 3304490"/>
              <a:gd name="connsiteY11" fmla="*/ 304800 h 343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4490" h="3439439">
                <a:moveTo>
                  <a:pt x="0" y="0"/>
                </a:moveTo>
                <a:lnTo>
                  <a:pt x="273487" y="0"/>
                </a:lnTo>
                <a:lnTo>
                  <a:pt x="3031003" y="0"/>
                </a:lnTo>
                <a:lnTo>
                  <a:pt x="3304490" y="0"/>
                </a:lnTo>
                <a:lnTo>
                  <a:pt x="3304490" y="304800"/>
                </a:lnTo>
                <a:lnTo>
                  <a:pt x="3304490" y="3439439"/>
                </a:lnTo>
                <a:lnTo>
                  <a:pt x="3031003" y="3439439"/>
                </a:lnTo>
                <a:lnTo>
                  <a:pt x="3031003" y="304800"/>
                </a:lnTo>
                <a:lnTo>
                  <a:pt x="273487" y="304800"/>
                </a:lnTo>
                <a:lnTo>
                  <a:pt x="273487" y="3439439"/>
                </a:lnTo>
                <a:lnTo>
                  <a:pt x="0" y="3439439"/>
                </a:lnTo>
                <a:lnTo>
                  <a:pt x="0" y="30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metal"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91055E-DE63-4078-B0B0-54A9E2155D82}"/>
              </a:ext>
            </a:extLst>
          </p:cNvPr>
          <p:cNvSpPr/>
          <p:nvPr/>
        </p:nvSpPr>
        <p:spPr>
          <a:xfrm>
            <a:off x="3090862" y="1651010"/>
            <a:ext cx="122804" cy="50883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1D73C55-498F-40E7-B9D3-B7DC21D13959}"/>
              </a:ext>
            </a:extLst>
          </p:cNvPr>
          <p:cNvSpPr/>
          <p:nvPr/>
        </p:nvSpPr>
        <p:spPr>
          <a:xfrm>
            <a:off x="6149589" y="1692704"/>
            <a:ext cx="146927" cy="50883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5CD8C5C-EA05-4337-B8C4-50A28BE7C975}"/>
              </a:ext>
            </a:extLst>
          </p:cNvPr>
          <p:cNvSpPr/>
          <p:nvPr/>
        </p:nvSpPr>
        <p:spPr>
          <a:xfrm rot="5400000">
            <a:off x="4564173" y="683046"/>
            <a:ext cx="42476" cy="9189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26ECB-2E12-4A46-9CE4-12C7F4D5A65F}"/>
              </a:ext>
            </a:extLst>
          </p:cNvPr>
          <p:cNvSpPr/>
          <p:nvPr/>
        </p:nvSpPr>
        <p:spPr>
          <a:xfrm>
            <a:off x="184273" y="5663221"/>
            <a:ext cx="2835048" cy="5303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9610250-5468-495B-B8BC-1BD6153DFBB4}"/>
              </a:ext>
            </a:extLst>
          </p:cNvPr>
          <p:cNvSpPr/>
          <p:nvPr/>
        </p:nvSpPr>
        <p:spPr>
          <a:xfrm>
            <a:off x="3210674" y="5667288"/>
            <a:ext cx="2835048" cy="5303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F197059-3D15-43E4-B6EC-31A258FD3732}"/>
              </a:ext>
            </a:extLst>
          </p:cNvPr>
          <p:cNvSpPr/>
          <p:nvPr/>
        </p:nvSpPr>
        <p:spPr>
          <a:xfrm>
            <a:off x="6258567" y="5669647"/>
            <a:ext cx="2835048" cy="5303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B4F8DDC4-46A1-4E26-AE05-101CE562DF00}"/>
              </a:ext>
            </a:extLst>
          </p:cNvPr>
          <p:cNvSpPr/>
          <p:nvPr/>
        </p:nvSpPr>
        <p:spPr>
          <a:xfrm flipH="1">
            <a:off x="50732" y="125611"/>
            <a:ext cx="105151" cy="6613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F8A6C15-5F36-40D5-9699-77F845BFE9F7}"/>
              </a:ext>
            </a:extLst>
          </p:cNvPr>
          <p:cNvSpPr txBox="1"/>
          <p:nvPr/>
        </p:nvSpPr>
        <p:spPr>
          <a:xfrm>
            <a:off x="368586" y="5669647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الزرقاء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698B328-1352-45B3-8120-4E22BE204D54}"/>
              </a:ext>
            </a:extLst>
          </p:cNvPr>
          <p:cNvSpPr txBox="1"/>
          <p:nvPr/>
        </p:nvSpPr>
        <p:spPr>
          <a:xfrm>
            <a:off x="3422062" y="5666751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الحمراء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6D604E8-8E27-4DCE-B3AB-921068BB350B}"/>
              </a:ext>
            </a:extLst>
          </p:cNvPr>
          <p:cNvSpPr txBox="1"/>
          <p:nvPr/>
        </p:nvSpPr>
        <p:spPr>
          <a:xfrm>
            <a:off x="6457020" y="5672574"/>
            <a:ext cx="2478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700" dirty="0">
                <a:solidFill>
                  <a:schemeClr val="bg1"/>
                </a:solidFill>
                <a:latin typeface="Oswald" panose="02000503000000000000" pitchFamily="2" charset="0"/>
              </a:rPr>
              <a:t>البطاقة الخضراء</a:t>
            </a:r>
            <a:endParaRPr lang="en-US" sz="2700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id="{67B8D8D9-6B5E-4DA1-B957-8BF8FCFF24D9}"/>
              </a:ext>
            </a:extLst>
          </p:cNvPr>
          <p:cNvSpPr/>
          <p:nvPr/>
        </p:nvSpPr>
        <p:spPr>
          <a:xfrm rot="5400000">
            <a:off x="4491979" y="-2965088"/>
            <a:ext cx="42476" cy="9189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مربع نص 11">
            <a:hlinkClick r:id="rId2" action="ppaction://hlinksldjump"/>
            <a:extLst>
              <a:ext uri="{FF2B5EF4-FFF2-40B4-BE49-F238E27FC236}">
                <a16:creationId xmlns:a16="http://schemas.microsoft.com/office/drawing/2014/main" id="{C5037262-61CE-4A2A-BD17-22C2BE54778A}"/>
              </a:ext>
            </a:extLst>
          </p:cNvPr>
          <p:cNvSpPr txBox="1"/>
          <p:nvPr/>
        </p:nvSpPr>
        <p:spPr>
          <a:xfrm>
            <a:off x="255814" y="306961"/>
            <a:ext cx="180158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bg1"/>
                </a:solidFill>
              </a:rPr>
              <a:t>عودة للبطاقات الملونة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E237606-FC0A-4834-8331-7578FCF2C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60" y="-1327083"/>
            <a:ext cx="4486284" cy="44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50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64</Words>
  <Application>Microsoft Office PowerPoint</Application>
  <PresentationFormat>عرض على الشاشة (4:3)</PresentationFormat>
  <Paragraphs>29</Paragraphs>
  <Slides>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Calibri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pca</dc:creator>
  <cp:lastModifiedBy>الجوهرة بنت الدهاسي</cp:lastModifiedBy>
  <cp:revision>79</cp:revision>
  <dcterms:created xsi:type="dcterms:W3CDTF">2020-09-02T14:53:05Z</dcterms:created>
  <dcterms:modified xsi:type="dcterms:W3CDTF">2021-04-10T23:23:47Z</dcterms:modified>
</cp:coreProperties>
</file>