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00CC00"/>
    <a:srgbClr val="5E5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234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1A93-544E-4B7F-9A4C-C712BF8D5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40BF3-0471-44A4-8524-EE86A4F5B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752ED-F6C7-4030-8E91-FF3C94D7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62781-B8E9-4DE1-8B53-B52E936B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82C2-A9A8-4A1F-9872-08FBB6D9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0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6550-1917-40E5-B02B-EBCBD51A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A194D-A02F-4E48-BDF7-FE6CBA65D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2E66A-2399-4991-8A6A-420BB5BF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CCAF5-D37F-47C9-BB37-9766C057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2D2BE-B62C-488A-B594-9460BD5A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72E2A-A1CA-4616-BA2A-8B3D45FF4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41EE1-FAF0-4491-B737-8B7B96316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5420-AE33-4A8F-8624-8A1F119E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9DADC-DE6D-4ABA-A8DA-271E6C71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6E7ED-B31A-4263-AF2B-1EC73337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8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D417-FAB5-474F-BDCE-E8A91AE70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403A8-AA65-45EA-B62B-727945890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963FE-CE2B-4BC7-9F7E-9AFFA775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F6DC0-1232-4055-AF48-FC6AA1B7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F247C-0079-4EDA-8F5B-2CCDE140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5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6FE2-170E-4D85-978A-757F6F29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16E17-DBD5-4003-83AF-7C924E163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BC2D1-0029-48A3-B77C-89870667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9A5F1-2204-406C-91F9-BABC97EB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B5AE1-DE2E-41A7-9C11-37533EF5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094A-BFE3-4853-9F93-1AF511B1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86D4B-877B-403E-AEF5-0B6309D39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B78BD-8E35-4007-872C-FEB978A4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B22B-20CE-420C-A334-FB09D5D3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9CC6-F2D7-4AFF-9B18-19824C0A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9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9492-F865-45A8-B183-44D7F244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1F8CA-B8DA-49B7-9027-8C6554381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75E4C-CD44-44FA-AFC1-D2DAFB96A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A0203-6843-40EF-809A-BF4D48D0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FA62A-DDE9-4F83-B519-DF19CD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6BBAC-470C-4B68-A00E-B54874A4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3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A75B-355D-45D4-A7F0-E3ADFBB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9DCFD-F1CA-4351-AA9F-6338C4666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D0C76-89EA-4682-9F97-542E6EBE3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9B2C4-B420-4DF1-8608-C1E691648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849AC-AAE4-4BAD-95FC-AE8D4C0FB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49DB6-C513-4790-AF4E-56BA8309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F8680-0B68-4900-913D-4EFCB745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0A16A-B5E3-4ABA-ADE7-2E3312DC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B357D-E964-46AB-A4CB-4B5224C6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E550D-6431-4E51-972B-2B1D5BDC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48B32-C71F-4F60-9DC8-8E07EAA2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E15FE-D652-4429-9590-8F695CDC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5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ABACF-9EF9-457C-A4A0-9E6C73ED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DBB88-9B64-435A-B2D9-A7491972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5A4F3-82A7-488E-9A54-0038B646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9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D90C-AAE3-4E3A-ADD4-10407CB30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54E4-5B77-4F22-9131-7F5EE243D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76091-8F61-4B3F-98AB-42F1239F8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49101-C11C-4961-A8B0-E1AE8E87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1BDCD-7E3C-425F-A9DC-459C1CE0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67A2D-D49E-453D-8C0B-FFFDBD2F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F8C1-7446-4F26-B50E-BCAC6BD9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FA63-1048-4B0F-822C-93A3D58E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1F38-CD01-43E7-8CA5-9C70A325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13C7-421B-49D6-A40C-93A66955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CA0B6-DF24-481F-9EFF-67BE423C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5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32EC-E295-45DE-9CA2-ABBAF691F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533F7-D947-41B4-8C8F-AD5EA07EE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7C7B0-98CD-4281-97BF-EF5E1A1B8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49791-6D17-4D31-B6D1-C9A2685A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2A62C-1310-4297-9C7C-80FF9B19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97280-6FA8-4A1B-92FE-4D50296D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8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7059-AD69-4B3B-8FD5-3929140F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A7601-5A0E-43AB-AE68-737B80987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32EB-4186-4FA3-A58B-E078B940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8731A-49A7-41BE-8AFB-5235CE4A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E2495-44E7-487C-AB9D-E984629F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8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807FC-B31F-41F4-A0BA-413EB2D35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3C744-70E6-4C0C-A9DF-AB889E14A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9E801-2C7D-41A0-BBC3-499CBB4F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4600F-83B1-4C8D-959E-B6CB2819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F53EF-ECB4-4B28-A3A9-6B74F11D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3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ED5F-CF97-436B-8987-A1455EBB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80F1A-28BE-448A-8315-62F8DC34C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2CEA-D68E-4906-8F16-E103E531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806CF-C3B9-459F-A1F0-E086C674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CBE-FEE1-4F35-9002-E72C78585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6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AFCA-B206-4479-910A-3BA17455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19C4-1CDB-4CFD-B736-638D87D43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F1E52-B537-46B5-8241-EB6629F03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94358-4663-4C65-82FB-711A681D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56D24-91A6-4CCF-ADE5-5AFC831E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6F6C-16C5-4E2B-B44F-F0027F2D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3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185D8-BE65-443E-8385-AC23A353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70091-A214-4221-A46B-2580235EF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0EBF9-2034-44D8-922F-CAED26FE7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9CEE7-BE2A-436C-9C3F-459EF1EB6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6BD22-B4CD-432F-B166-CE62E1A9F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6FC55-2FBE-4A4C-B847-E8DEC970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F7E58-50D8-4C39-A3D9-50C0A1B6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0711C-7ED4-4BAE-BA58-ABB714F6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80CD-E622-410B-9EF4-14462F5C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2B84E-C20F-47DE-B803-40D37FBB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4FCE0-F921-416E-BE3E-02F1F037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26ED3-538E-4FDB-9396-5DD65B3A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9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FC098-ECD8-4596-9E43-56241989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B3775-A60B-4330-90E2-0615473B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AD3AE-8631-4DA1-8453-E9208FE2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2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814F0-0F52-42E6-BD85-7F6C6799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4D2A-E0C1-40B0-80EA-1401A6F6B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A6A9E-958D-475A-A00B-FD3BF52EF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13452-F27F-4111-A5A3-DED3C7AB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5B501-4AEF-4561-B83F-01F57EC1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48B50-4D20-43CF-9266-2FD01B36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5023-9A87-4799-BAEA-06EB324A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2F10E-D0E3-4BE4-8918-24F365FA3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E4F63-8360-49E3-B622-BC68741FA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C07D5-A9B7-4F23-AB50-8952CBE2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4027B-B0FE-4FF5-A419-1BC431B4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37FA9-DBE7-427B-A15B-8061059E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DE5F7-4499-46CC-87AF-32A02117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B8FE7-E945-432B-8271-38C07355F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5F67D-52B8-41C4-9FE2-FAAFBC4F3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4656-E67C-47EE-9E48-F45DA6AB685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4E8DF-05E4-4915-A965-EA7707DF5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1AC93-DCED-40D4-A716-AC735DD3A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C007-4A6F-4988-A8BE-C50545BB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3893D-1A57-4AFA-B32E-68E8A563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FA0B7-221E-4E5B-990B-D6887510A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D16CB-A78D-4BA9-A415-099E69D4A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1713-271D-4F93-AD42-83A56AE295F0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7E3AE-9758-487D-B3EC-E62F19866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A085-C82D-4368-8A39-D8A032AF1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553A-3B79-4B9A-BF62-CF2B43E3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908E572B-7B7A-4F42-AE11-0F80F9961C88}"/>
              </a:ext>
            </a:extLst>
          </p:cNvPr>
          <p:cNvSpPr/>
          <p:nvPr/>
        </p:nvSpPr>
        <p:spPr>
          <a:xfrm>
            <a:off x="2255520" y="0"/>
            <a:ext cx="41148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F78FC8A2-4A87-4FFB-BF6D-274C2955335E}"/>
              </a:ext>
            </a:extLst>
          </p:cNvPr>
          <p:cNvSpPr/>
          <p:nvPr/>
        </p:nvSpPr>
        <p:spPr>
          <a:xfrm>
            <a:off x="1844040" y="0"/>
            <a:ext cx="41148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CE956E84-2A16-406B-B767-667A709518C4}"/>
              </a:ext>
            </a:extLst>
          </p:cNvPr>
          <p:cNvSpPr/>
          <p:nvPr/>
        </p:nvSpPr>
        <p:spPr>
          <a:xfrm>
            <a:off x="1432560" y="0"/>
            <a:ext cx="41148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704B0A21-4F6D-467B-BB3C-3F94535B43C5}"/>
              </a:ext>
            </a:extLst>
          </p:cNvPr>
          <p:cNvSpPr txBox="1"/>
          <p:nvPr/>
        </p:nvSpPr>
        <p:spPr>
          <a:xfrm>
            <a:off x="3842154" y="4674270"/>
            <a:ext cx="6688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>
                <a:latin typeface="Calibri" panose="020F0502020204030204" pitchFamily="34" charset="0"/>
                <a:cs typeface="Calibri" panose="020F0502020204030204" pitchFamily="34" charset="0"/>
              </a:rPr>
              <a:t>استراتيجية العقل الواعي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2ADD6C-E00E-4773-95D7-AFD16613E6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776" y="-1241900"/>
            <a:ext cx="4670900" cy="467090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0ED716EA-E8A3-459F-A3FA-A144647E21F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60" y="76200"/>
            <a:ext cx="542544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8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EA55A2D3-46E5-4ABA-8103-626E8AAF2E00}"/>
              </a:ext>
            </a:extLst>
          </p:cNvPr>
          <p:cNvSpPr/>
          <p:nvPr/>
        </p:nvSpPr>
        <p:spPr>
          <a:xfrm>
            <a:off x="7103097" y="3062515"/>
            <a:ext cx="450166" cy="990600"/>
          </a:xfrm>
          <a:prstGeom prst="ellipse">
            <a:avLst/>
          </a:prstGeom>
          <a:solidFill>
            <a:srgbClr val="5E5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48F32E-39F9-4D07-96EA-56D7DA65915B}"/>
              </a:ext>
            </a:extLst>
          </p:cNvPr>
          <p:cNvSpPr/>
          <p:nvPr/>
        </p:nvSpPr>
        <p:spPr>
          <a:xfrm>
            <a:off x="4452376" y="2945765"/>
            <a:ext cx="2897804" cy="1585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804484-BF19-4819-80CB-71AD9BAC07ED}"/>
              </a:ext>
            </a:extLst>
          </p:cNvPr>
          <p:cNvSpPr/>
          <p:nvPr/>
        </p:nvSpPr>
        <p:spPr>
          <a:xfrm>
            <a:off x="4302684" y="3847210"/>
            <a:ext cx="3088384" cy="153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515C3B-8D30-495A-8FC4-AC42D18DE61A}"/>
              </a:ext>
            </a:extLst>
          </p:cNvPr>
          <p:cNvSpPr/>
          <p:nvPr/>
        </p:nvSpPr>
        <p:spPr>
          <a:xfrm>
            <a:off x="4571420" y="4709596"/>
            <a:ext cx="2738311" cy="153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9CBE63-972B-48F2-A7EE-4C709BAEDB0D}"/>
              </a:ext>
            </a:extLst>
          </p:cNvPr>
          <p:cNvSpPr/>
          <p:nvPr/>
        </p:nvSpPr>
        <p:spPr>
          <a:xfrm>
            <a:off x="4545071" y="1851611"/>
            <a:ext cx="2693337" cy="1596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E1C73D-FAC8-4467-8BDD-16FF5AE7238E}"/>
              </a:ext>
            </a:extLst>
          </p:cNvPr>
          <p:cNvSpPr/>
          <p:nvPr/>
        </p:nvSpPr>
        <p:spPr>
          <a:xfrm>
            <a:off x="4303036" y="3154699"/>
            <a:ext cx="127340" cy="713209"/>
          </a:xfrm>
          <a:prstGeom prst="rect">
            <a:avLst/>
          </a:prstGeom>
          <a:gradFill flip="none" rotWithShape="1">
            <a:gsLst>
              <a:gs pos="30000">
                <a:schemeClr val="bg1">
                  <a:lumMod val="65000"/>
                </a:schemeClr>
              </a:gs>
              <a:gs pos="52000">
                <a:schemeClr val="bg1"/>
              </a:gs>
              <a:gs pos="7600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3AC5C53-4113-471A-8A02-C84B3613E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t="23106" r="69104" b="20909"/>
          <a:stretch/>
        </p:blipFill>
        <p:spPr>
          <a:xfrm>
            <a:off x="2541357" y="221673"/>
            <a:ext cx="1582486" cy="6113840"/>
          </a:xfrm>
          <a:custGeom>
            <a:avLst/>
            <a:gdLst>
              <a:gd name="connsiteX0" fmla="*/ 0 w 792481"/>
              <a:gd name="connsiteY0" fmla="*/ 0 h 4831973"/>
              <a:gd name="connsiteX1" fmla="*/ 792481 w 792481"/>
              <a:gd name="connsiteY1" fmla="*/ 0 h 4831973"/>
              <a:gd name="connsiteX2" fmla="*/ 792481 w 792481"/>
              <a:gd name="connsiteY2" fmla="*/ 4831973 h 4831973"/>
              <a:gd name="connsiteX3" fmla="*/ 0 w 792481"/>
              <a:gd name="connsiteY3" fmla="*/ 4831973 h 483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1" h="4831973">
                <a:moveTo>
                  <a:pt x="0" y="0"/>
                </a:moveTo>
                <a:lnTo>
                  <a:pt x="792481" y="0"/>
                </a:lnTo>
                <a:lnTo>
                  <a:pt x="792481" y="4831973"/>
                </a:lnTo>
                <a:lnTo>
                  <a:pt x="0" y="4831973"/>
                </a:lnTo>
                <a:close/>
              </a:path>
            </a:pathLst>
          </a:cu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89112E8-3B04-48E1-BD09-E1961BF2A6E9}"/>
              </a:ext>
            </a:extLst>
          </p:cNvPr>
          <p:cNvSpPr/>
          <p:nvPr/>
        </p:nvSpPr>
        <p:spPr>
          <a:xfrm>
            <a:off x="3898760" y="371302"/>
            <a:ext cx="450166" cy="5537836"/>
          </a:xfrm>
          <a:prstGeom prst="ellipse">
            <a:avLst/>
          </a:prstGeom>
          <a:gradFill>
            <a:gsLst>
              <a:gs pos="7000">
                <a:schemeClr val="tx1">
                  <a:lumMod val="50000"/>
                  <a:lumOff val="50000"/>
                </a:schemeClr>
              </a:gs>
              <a:gs pos="71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A1F8F9-6D07-4783-AA05-2B10C255BCC9}"/>
              </a:ext>
            </a:extLst>
          </p:cNvPr>
          <p:cNvSpPr txBox="1"/>
          <p:nvPr/>
        </p:nvSpPr>
        <p:spPr>
          <a:xfrm>
            <a:off x="4988182" y="1203978"/>
            <a:ext cx="171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لماذا ؟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A5987A00-6840-496D-8DD5-469C9F84E8E0}"/>
              </a:ext>
            </a:extLst>
          </p:cNvPr>
          <p:cNvSpPr txBox="1"/>
          <p:nvPr/>
        </p:nvSpPr>
        <p:spPr>
          <a:xfrm>
            <a:off x="4946968" y="2256139"/>
            <a:ext cx="171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ماذا لو  ؟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2FC8FEE9-7A23-45F0-A15C-5237A99F50AA}"/>
              </a:ext>
            </a:extLst>
          </p:cNvPr>
          <p:cNvSpPr txBox="1"/>
          <p:nvPr/>
        </p:nvSpPr>
        <p:spPr>
          <a:xfrm>
            <a:off x="5008607" y="3257167"/>
            <a:ext cx="171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كــــــيف ؟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D7DE3C27-653F-4FB4-8D97-38B4B6281ECA}"/>
              </a:ext>
            </a:extLst>
          </p:cNvPr>
          <p:cNvSpPr txBox="1"/>
          <p:nvPr/>
        </p:nvSpPr>
        <p:spPr>
          <a:xfrm>
            <a:off x="7486711" y="4680606"/>
            <a:ext cx="2755258" cy="33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 TEXT HERE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B9B96FEB-4046-4FFF-B082-20F5A7CF28EF}"/>
              </a:ext>
            </a:extLst>
          </p:cNvPr>
          <p:cNvSpPr txBox="1"/>
          <p:nvPr/>
        </p:nvSpPr>
        <p:spPr>
          <a:xfrm>
            <a:off x="5060831" y="4084653"/>
            <a:ext cx="171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من ؟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A959C835-7293-4772-8993-CB9DEA578C56}"/>
              </a:ext>
            </a:extLst>
          </p:cNvPr>
          <p:cNvSpPr txBox="1"/>
          <p:nvPr/>
        </p:nvSpPr>
        <p:spPr>
          <a:xfrm>
            <a:off x="5035396" y="4918110"/>
            <a:ext cx="171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متى ؟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822FB89F-F82A-4A2A-B413-70188ADFD383}"/>
              </a:ext>
            </a:extLst>
          </p:cNvPr>
          <p:cNvGrpSpPr/>
          <p:nvPr/>
        </p:nvGrpSpPr>
        <p:grpSpPr>
          <a:xfrm>
            <a:off x="7256397" y="1120174"/>
            <a:ext cx="3821315" cy="912516"/>
            <a:chOff x="7256397" y="1120174"/>
            <a:chExt cx="3821315" cy="9125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3D182B3-1115-4029-B603-4C1014906A17}"/>
                </a:ext>
              </a:extLst>
            </p:cNvPr>
            <p:cNvGrpSpPr/>
            <p:nvPr/>
          </p:nvGrpSpPr>
          <p:grpSpPr>
            <a:xfrm>
              <a:off x="7256397" y="1120174"/>
              <a:ext cx="3821315" cy="912516"/>
              <a:chOff x="7039427" y="2380455"/>
              <a:chExt cx="4151086" cy="1081314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Arrow: Pentagon 25">
                <a:extLst>
                  <a:ext uri="{FF2B5EF4-FFF2-40B4-BE49-F238E27FC236}">
                    <a16:creationId xmlns:a16="http://schemas.microsoft.com/office/drawing/2014/main" id="{6F644D3C-9865-47BB-8C7E-7E394FDC0A34}"/>
                  </a:ext>
                </a:extLst>
              </p:cNvPr>
              <p:cNvSpPr/>
              <p:nvPr/>
            </p:nvSpPr>
            <p:spPr>
              <a:xfrm>
                <a:off x="7039427" y="2380455"/>
                <a:ext cx="4151086" cy="1081314"/>
              </a:xfrm>
              <a:prstGeom prst="homePlat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8D9AFC0-0558-434A-B933-0F8106394AF9}"/>
                  </a:ext>
                </a:extLst>
              </p:cNvPr>
              <p:cNvSpPr txBox="1"/>
              <p:nvPr/>
            </p:nvSpPr>
            <p:spPr>
              <a:xfrm>
                <a:off x="7382849" y="2739851"/>
                <a:ext cx="2629667" cy="5645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8" name="TextBox 31">
              <a:extLst>
                <a:ext uri="{FF2B5EF4-FFF2-40B4-BE49-F238E27FC236}">
                  <a16:creationId xmlns:a16="http://schemas.microsoft.com/office/drawing/2014/main" id="{C44DB185-12CE-4DF9-A894-AFC8ED15E838}"/>
                </a:ext>
              </a:extLst>
            </p:cNvPr>
            <p:cNvSpPr txBox="1"/>
            <p:nvPr/>
          </p:nvSpPr>
          <p:spPr>
            <a:xfrm>
              <a:off x="7758616" y="1389170"/>
              <a:ext cx="2358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>
                  <a:latin typeface="Calibri" panose="020F0502020204030204" pitchFamily="34" charset="0"/>
                  <a:cs typeface="Calibri" panose="020F0502020204030204" pitchFamily="34" charset="0"/>
                </a:rPr>
                <a:t>كتابة السؤال بالمفتاح الأول</a:t>
              </a:r>
              <a:endParaRPr lang="en-US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مجموعة 20">
            <a:extLst>
              <a:ext uri="{FF2B5EF4-FFF2-40B4-BE49-F238E27FC236}">
                <a16:creationId xmlns:a16="http://schemas.microsoft.com/office/drawing/2014/main" id="{83C45F16-45E9-4759-85FD-D6524C202E1B}"/>
              </a:ext>
            </a:extLst>
          </p:cNvPr>
          <p:cNvGrpSpPr/>
          <p:nvPr/>
        </p:nvGrpSpPr>
        <p:grpSpPr>
          <a:xfrm>
            <a:off x="7422888" y="2033248"/>
            <a:ext cx="3654824" cy="912517"/>
            <a:chOff x="7422888" y="2033248"/>
            <a:chExt cx="3654824" cy="912517"/>
          </a:xfrm>
        </p:grpSpPr>
        <p:sp>
          <p:nvSpPr>
            <p:cNvPr id="27" name="Arrow: Pentagon 26">
              <a:extLst>
                <a:ext uri="{FF2B5EF4-FFF2-40B4-BE49-F238E27FC236}">
                  <a16:creationId xmlns:a16="http://schemas.microsoft.com/office/drawing/2014/main" id="{FE586A79-942B-4B33-B9C7-FA37B37E68AB}"/>
                </a:ext>
              </a:extLst>
            </p:cNvPr>
            <p:cNvSpPr/>
            <p:nvPr/>
          </p:nvSpPr>
          <p:spPr>
            <a:xfrm>
              <a:off x="7422888" y="2033248"/>
              <a:ext cx="3654824" cy="91251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31">
              <a:extLst>
                <a:ext uri="{FF2B5EF4-FFF2-40B4-BE49-F238E27FC236}">
                  <a16:creationId xmlns:a16="http://schemas.microsoft.com/office/drawing/2014/main" id="{87F5CAAB-3120-45C6-B029-CFC46367966E}"/>
                </a:ext>
              </a:extLst>
            </p:cNvPr>
            <p:cNvSpPr txBox="1"/>
            <p:nvPr/>
          </p:nvSpPr>
          <p:spPr>
            <a:xfrm>
              <a:off x="7869041" y="2295731"/>
              <a:ext cx="2358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>
                  <a:latin typeface="Calibri" panose="020F0502020204030204" pitchFamily="34" charset="0"/>
                  <a:cs typeface="Calibri" panose="020F0502020204030204" pitchFamily="34" charset="0"/>
                </a:rPr>
                <a:t>كتابة السؤال بالمفتاح الثاني</a:t>
              </a:r>
              <a:endParaRPr lang="en-US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3" name="مجموعة 52">
            <a:extLst>
              <a:ext uri="{FF2B5EF4-FFF2-40B4-BE49-F238E27FC236}">
                <a16:creationId xmlns:a16="http://schemas.microsoft.com/office/drawing/2014/main" id="{4513F927-090B-4911-A8CD-7D3DAD672D79}"/>
              </a:ext>
            </a:extLst>
          </p:cNvPr>
          <p:cNvGrpSpPr/>
          <p:nvPr/>
        </p:nvGrpSpPr>
        <p:grpSpPr>
          <a:xfrm>
            <a:off x="7221094" y="2964326"/>
            <a:ext cx="3966105" cy="956690"/>
            <a:chOff x="7090282" y="2964326"/>
            <a:chExt cx="4096917" cy="956690"/>
          </a:xfrm>
        </p:grpSpPr>
        <p:sp>
          <p:nvSpPr>
            <p:cNvPr id="28" name="Arrow: Pentagon 27">
              <a:extLst>
                <a:ext uri="{FF2B5EF4-FFF2-40B4-BE49-F238E27FC236}">
                  <a16:creationId xmlns:a16="http://schemas.microsoft.com/office/drawing/2014/main" id="{40173D05-4D4A-4783-AF5C-7B27DA56E20C}"/>
                </a:ext>
              </a:extLst>
            </p:cNvPr>
            <p:cNvSpPr/>
            <p:nvPr/>
          </p:nvSpPr>
          <p:spPr>
            <a:xfrm>
              <a:off x="7090282" y="2964326"/>
              <a:ext cx="4096917" cy="956690"/>
            </a:xfrm>
            <a:custGeom>
              <a:avLst/>
              <a:gdLst>
                <a:gd name="connsiteX0" fmla="*/ 0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0 w 4944430"/>
                <a:gd name="connsiteY5" fmla="*/ 0 h 1081314"/>
                <a:gd name="connsiteX0" fmla="*/ 478972 w 4944430"/>
                <a:gd name="connsiteY0" fmla="*/ 43543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478972 w 4944430"/>
                <a:gd name="connsiteY5" fmla="*/ 43543 h 1081314"/>
                <a:gd name="connsiteX0" fmla="*/ 522515 w 4944430"/>
                <a:gd name="connsiteY0" fmla="*/ 14514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22515 w 4944430"/>
                <a:gd name="connsiteY5" fmla="*/ 14514 h 1081314"/>
                <a:gd name="connsiteX0" fmla="*/ 537029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37029 w 4944430"/>
                <a:gd name="connsiteY5" fmla="*/ 0 h 10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4430" h="1081314">
                  <a:moveTo>
                    <a:pt x="537029" y="0"/>
                  </a:moveTo>
                  <a:lnTo>
                    <a:pt x="4403773" y="0"/>
                  </a:lnTo>
                  <a:lnTo>
                    <a:pt x="4944430" y="540657"/>
                  </a:lnTo>
                  <a:lnTo>
                    <a:pt x="4403773" y="1081314"/>
                  </a:lnTo>
                  <a:lnTo>
                    <a:pt x="0" y="1081314"/>
                  </a:lnTo>
                  <a:lnTo>
                    <a:pt x="53702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448800AE-A8D3-49B8-9204-0F52F3BF452C}"/>
                </a:ext>
              </a:extLst>
            </p:cNvPr>
            <p:cNvSpPr txBox="1"/>
            <p:nvPr/>
          </p:nvSpPr>
          <p:spPr>
            <a:xfrm>
              <a:off x="7883038" y="3211151"/>
              <a:ext cx="2423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>
                  <a:latin typeface="Calibri" panose="020F0502020204030204" pitchFamily="34" charset="0"/>
                  <a:cs typeface="Calibri" panose="020F0502020204030204" pitchFamily="34" charset="0"/>
                </a:rPr>
                <a:t>كتابة السؤال بالمفتاح الثالث</a:t>
              </a:r>
              <a:endParaRPr lang="en-US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DD46BF46-540D-4D6F-91AA-184868A782A6}"/>
              </a:ext>
            </a:extLst>
          </p:cNvPr>
          <p:cNvGrpSpPr/>
          <p:nvPr/>
        </p:nvGrpSpPr>
        <p:grpSpPr>
          <a:xfrm>
            <a:off x="7221094" y="3827309"/>
            <a:ext cx="3654824" cy="1048540"/>
            <a:chOff x="7221094" y="3847994"/>
            <a:chExt cx="3654824" cy="912517"/>
          </a:xfrm>
        </p:grpSpPr>
        <p:sp>
          <p:nvSpPr>
            <p:cNvPr id="38" name="Arrow: Pentagon 26">
              <a:extLst>
                <a:ext uri="{FF2B5EF4-FFF2-40B4-BE49-F238E27FC236}">
                  <a16:creationId xmlns:a16="http://schemas.microsoft.com/office/drawing/2014/main" id="{D711FA3D-0408-4F0B-8D5F-383EF08950E4}"/>
                </a:ext>
              </a:extLst>
            </p:cNvPr>
            <p:cNvSpPr/>
            <p:nvPr/>
          </p:nvSpPr>
          <p:spPr>
            <a:xfrm>
              <a:off x="7221094" y="3847994"/>
              <a:ext cx="3654824" cy="912517"/>
            </a:xfrm>
            <a:prstGeom prst="homePlat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31">
              <a:extLst>
                <a:ext uri="{FF2B5EF4-FFF2-40B4-BE49-F238E27FC236}">
                  <a16:creationId xmlns:a16="http://schemas.microsoft.com/office/drawing/2014/main" id="{3D446B7B-9F02-4B6C-BDE6-9B079A31ED94}"/>
                </a:ext>
              </a:extLst>
            </p:cNvPr>
            <p:cNvSpPr txBox="1"/>
            <p:nvPr/>
          </p:nvSpPr>
          <p:spPr>
            <a:xfrm>
              <a:off x="7758616" y="4054060"/>
              <a:ext cx="2358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>
                  <a:latin typeface="Calibri" panose="020F0502020204030204" pitchFamily="34" charset="0"/>
                  <a:cs typeface="Calibri" panose="020F0502020204030204" pitchFamily="34" charset="0"/>
                </a:rPr>
                <a:t>كتابة السؤال بالمفتاح الرابع</a:t>
              </a:r>
              <a:endParaRPr lang="en-US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ADA3B125-FB48-4851-8200-3E72A73B47C3}"/>
              </a:ext>
            </a:extLst>
          </p:cNvPr>
          <p:cNvGrpSpPr/>
          <p:nvPr/>
        </p:nvGrpSpPr>
        <p:grpSpPr>
          <a:xfrm>
            <a:off x="6454475" y="4795991"/>
            <a:ext cx="4473989" cy="896155"/>
            <a:chOff x="6454475" y="4795991"/>
            <a:chExt cx="4473989" cy="896155"/>
          </a:xfrm>
        </p:grpSpPr>
        <p:sp>
          <p:nvSpPr>
            <p:cNvPr id="44" name="Arrow: Pentagon 27">
              <a:extLst>
                <a:ext uri="{FF2B5EF4-FFF2-40B4-BE49-F238E27FC236}">
                  <a16:creationId xmlns:a16="http://schemas.microsoft.com/office/drawing/2014/main" id="{3EDD7AFF-C1DA-4966-B367-64D655CD3AC0}"/>
                </a:ext>
              </a:extLst>
            </p:cNvPr>
            <p:cNvSpPr/>
            <p:nvPr/>
          </p:nvSpPr>
          <p:spPr>
            <a:xfrm>
              <a:off x="6454475" y="4795991"/>
              <a:ext cx="4473989" cy="896155"/>
            </a:xfrm>
            <a:custGeom>
              <a:avLst/>
              <a:gdLst>
                <a:gd name="connsiteX0" fmla="*/ 0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0 w 4944430"/>
                <a:gd name="connsiteY5" fmla="*/ 0 h 1081314"/>
                <a:gd name="connsiteX0" fmla="*/ 478972 w 4944430"/>
                <a:gd name="connsiteY0" fmla="*/ 43543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478972 w 4944430"/>
                <a:gd name="connsiteY5" fmla="*/ 43543 h 1081314"/>
                <a:gd name="connsiteX0" fmla="*/ 522515 w 4944430"/>
                <a:gd name="connsiteY0" fmla="*/ 14514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22515 w 4944430"/>
                <a:gd name="connsiteY5" fmla="*/ 14514 h 1081314"/>
                <a:gd name="connsiteX0" fmla="*/ 537029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37029 w 4944430"/>
                <a:gd name="connsiteY5" fmla="*/ 0 h 10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4430" h="1081314">
                  <a:moveTo>
                    <a:pt x="537029" y="0"/>
                  </a:moveTo>
                  <a:lnTo>
                    <a:pt x="4403773" y="0"/>
                  </a:lnTo>
                  <a:lnTo>
                    <a:pt x="4944430" y="540657"/>
                  </a:lnTo>
                  <a:lnTo>
                    <a:pt x="4403773" y="1081314"/>
                  </a:lnTo>
                  <a:lnTo>
                    <a:pt x="0" y="1081314"/>
                  </a:lnTo>
                  <a:lnTo>
                    <a:pt x="53702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31">
              <a:extLst>
                <a:ext uri="{FF2B5EF4-FFF2-40B4-BE49-F238E27FC236}">
                  <a16:creationId xmlns:a16="http://schemas.microsoft.com/office/drawing/2014/main" id="{9946D743-6F0A-4DDF-BD50-900C60B209E1}"/>
                </a:ext>
              </a:extLst>
            </p:cNvPr>
            <p:cNvSpPr txBox="1"/>
            <p:nvPr/>
          </p:nvSpPr>
          <p:spPr>
            <a:xfrm>
              <a:off x="7553262" y="5011937"/>
              <a:ext cx="2632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b="1" dirty="0">
                  <a:latin typeface="Calibri" panose="020F0502020204030204" pitchFamily="34" charset="0"/>
                  <a:cs typeface="Calibri" panose="020F0502020204030204" pitchFamily="34" charset="0"/>
                </a:rPr>
                <a:t>كتابة السؤال بالمفتاح الخامس</a:t>
              </a:r>
              <a:endParaRPr lang="en-US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E6EA861-9AFB-4A30-9A6C-89070FF133C8}"/>
              </a:ext>
            </a:extLst>
          </p:cNvPr>
          <p:cNvGrpSpPr/>
          <p:nvPr/>
        </p:nvGrpSpPr>
        <p:grpSpPr>
          <a:xfrm>
            <a:off x="4314255" y="707686"/>
            <a:ext cx="3120299" cy="6150314"/>
            <a:chOff x="4346090" y="1494972"/>
            <a:chExt cx="2817841" cy="5363028"/>
          </a:xfrm>
        </p:grpSpPr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C0E617B3-C792-47B9-9074-2F63D362AECF}"/>
                </a:ext>
              </a:extLst>
            </p:cNvPr>
            <p:cNvSpPr/>
            <p:nvPr/>
          </p:nvSpPr>
          <p:spPr>
            <a:xfrm>
              <a:off x="4571173" y="5776686"/>
              <a:ext cx="2352141" cy="1081314"/>
            </a:xfrm>
            <a:custGeom>
              <a:avLst/>
              <a:gdLst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  <a:gd name="connsiteX0" fmla="*/ 0 w 2352141"/>
                <a:gd name="connsiteY0" fmla="*/ 1204686 h 1204686"/>
                <a:gd name="connsiteX1" fmla="*/ 649519 w 2352141"/>
                <a:gd name="connsiteY1" fmla="*/ 0 h 1204686"/>
                <a:gd name="connsiteX2" fmla="*/ 1702622 w 2352141"/>
                <a:gd name="connsiteY2" fmla="*/ 0 h 1204686"/>
                <a:gd name="connsiteX3" fmla="*/ 2352141 w 2352141"/>
                <a:gd name="connsiteY3" fmla="*/ 1204686 h 1204686"/>
                <a:gd name="connsiteX4" fmla="*/ 0 w 2352141"/>
                <a:gd name="connsiteY4" fmla="*/ 1204686 h 1204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141" h="1204686">
                  <a:moveTo>
                    <a:pt x="0" y="1204686"/>
                  </a:moveTo>
                  <a:cubicBezTo>
                    <a:pt x="593878" y="846667"/>
                    <a:pt x="621699" y="459619"/>
                    <a:pt x="649519" y="0"/>
                  </a:cubicBezTo>
                  <a:lnTo>
                    <a:pt x="1702622" y="0"/>
                  </a:lnTo>
                  <a:cubicBezTo>
                    <a:pt x="1773986" y="445105"/>
                    <a:pt x="1714720" y="861181"/>
                    <a:pt x="2352141" y="1204686"/>
                  </a:cubicBezTo>
                  <a:lnTo>
                    <a:pt x="0" y="1204686"/>
                  </a:lnTo>
                  <a:close/>
                </a:path>
              </a:pathLst>
            </a:custGeom>
            <a:solidFill>
              <a:srgbClr val="5E5750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3524BDA-668F-4088-9BF7-796AF1FB6924}"/>
                </a:ext>
              </a:extLst>
            </p:cNvPr>
            <p:cNvSpPr/>
            <p:nvPr/>
          </p:nvSpPr>
          <p:spPr>
            <a:xfrm>
              <a:off x="4346090" y="1494972"/>
              <a:ext cx="2817841" cy="4390460"/>
            </a:xfrm>
            <a:custGeom>
              <a:avLst/>
              <a:gdLst>
                <a:gd name="connsiteX0" fmla="*/ 0 w 2785404"/>
                <a:gd name="connsiteY0" fmla="*/ 2278966 h 4557932"/>
                <a:gd name="connsiteX1" fmla="*/ 1392702 w 2785404"/>
                <a:gd name="connsiteY1" fmla="*/ 0 h 4557932"/>
                <a:gd name="connsiteX2" fmla="*/ 2785404 w 2785404"/>
                <a:gd name="connsiteY2" fmla="*/ 2278966 h 4557932"/>
                <a:gd name="connsiteX3" fmla="*/ 1392702 w 2785404"/>
                <a:gd name="connsiteY3" fmla="*/ 4557932 h 4557932"/>
                <a:gd name="connsiteX4" fmla="*/ 0 w 2785404"/>
                <a:gd name="connsiteY4" fmla="*/ 2278966 h 4557932"/>
                <a:gd name="connsiteX0" fmla="*/ 13446 w 2812296"/>
                <a:gd name="connsiteY0" fmla="*/ 2279107 h 4558073"/>
                <a:gd name="connsiteX1" fmla="*/ 1406148 w 2812296"/>
                <a:gd name="connsiteY1" fmla="*/ 141 h 4558073"/>
                <a:gd name="connsiteX2" fmla="*/ 2798850 w 2812296"/>
                <a:gd name="connsiteY2" fmla="*/ 2279107 h 4558073"/>
                <a:gd name="connsiteX3" fmla="*/ 1406148 w 2812296"/>
                <a:gd name="connsiteY3" fmla="*/ 4558073 h 4558073"/>
                <a:gd name="connsiteX4" fmla="*/ 13446 w 2812296"/>
                <a:gd name="connsiteY4" fmla="*/ 2279107 h 4558073"/>
                <a:gd name="connsiteX0" fmla="*/ 13446 w 2812296"/>
                <a:gd name="connsiteY0" fmla="*/ 2279107 h 4558214"/>
                <a:gd name="connsiteX1" fmla="*/ 1406148 w 2812296"/>
                <a:gd name="connsiteY1" fmla="*/ 141 h 4558214"/>
                <a:gd name="connsiteX2" fmla="*/ 2798850 w 2812296"/>
                <a:gd name="connsiteY2" fmla="*/ 2279107 h 4558214"/>
                <a:gd name="connsiteX3" fmla="*/ 1406148 w 2812296"/>
                <a:gd name="connsiteY3" fmla="*/ 4558073 h 4558214"/>
                <a:gd name="connsiteX4" fmla="*/ 13446 w 2812296"/>
                <a:gd name="connsiteY4" fmla="*/ 2279107 h 4558214"/>
                <a:gd name="connsiteX0" fmla="*/ 0 w 2813539"/>
                <a:gd name="connsiteY0" fmla="*/ 2278966 h 4557932"/>
                <a:gd name="connsiteX1" fmla="*/ 1392702 w 2813539"/>
                <a:gd name="connsiteY1" fmla="*/ 0 h 4557932"/>
                <a:gd name="connsiteX2" fmla="*/ 2813539 w 2813539"/>
                <a:gd name="connsiteY2" fmla="*/ 2278966 h 4557932"/>
                <a:gd name="connsiteX3" fmla="*/ 1392702 w 2813539"/>
                <a:gd name="connsiteY3" fmla="*/ 4557932 h 4557932"/>
                <a:gd name="connsiteX4" fmla="*/ 0 w 2813539"/>
                <a:gd name="connsiteY4" fmla="*/ 2278966 h 4557932"/>
                <a:gd name="connsiteX0" fmla="*/ 2836 w 2817841"/>
                <a:gd name="connsiteY0" fmla="*/ 2279519 h 4558485"/>
                <a:gd name="connsiteX1" fmla="*/ 1395538 w 2817841"/>
                <a:gd name="connsiteY1" fmla="*/ 553 h 4558485"/>
                <a:gd name="connsiteX2" fmla="*/ 2816375 w 2817841"/>
                <a:gd name="connsiteY2" fmla="*/ 2279519 h 4558485"/>
                <a:gd name="connsiteX3" fmla="*/ 1395538 w 2817841"/>
                <a:gd name="connsiteY3" fmla="*/ 4558485 h 4558485"/>
                <a:gd name="connsiteX4" fmla="*/ 2836 w 2817841"/>
                <a:gd name="connsiteY4" fmla="*/ 2279519 h 4558485"/>
                <a:gd name="connsiteX0" fmla="*/ 2836 w 2817841"/>
                <a:gd name="connsiteY0" fmla="*/ 2279519 h 4558485"/>
                <a:gd name="connsiteX1" fmla="*/ 1395538 w 2817841"/>
                <a:gd name="connsiteY1" fmla="*/ 553 h 4558485"/>
                <a:gd name="connsiteX2" fmla="*/ 2816375 w 2817841"/>
                <a:gd name="connsiteY2" fmla="*/ 2279519 h 4558485"/>
                <a:gd name="connsiteX3" fmla="*/ 1395538 w 2817841"/>
                <a:gd name="connsiteY3" fmla="*/ 4558485 h 4558485"/>
                <a:gd name="connsiteX4" fmla="*/ 2836 w 2817841"/>
                <a:gd name="connsiteY4" fmla="*/ 2279519 h 455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7841" h="4558485">
                  <a:moveTo>
                    <a:pt x="2836" y="2279519"/>
                  </a:moveTo>
                  <a:cubicBezTo>
                    <a:pt x="2836" y="1020881"/>
                    <a:pt x="-128462" y="28689"/>
                    <a:pt x="1395538" y="553"/>
                  </a:cubicBezTo>
                  <a:cubicBezTo>
                    <a:pt x="2919538" y="-27583"/>
                    <a:pt x="2816375" y="1020881"/>
                    <a:pt x="2816375" y="2279519"/>
                  </a:cubicBezTo>
                  <a:cubicBezTo>
                    <a:pt x="2816375" y="3538157"/>
                    <a:pt x="2024118" y="4558485"/>
                    <a:pt x="1395538" y="4558485"/>
                  </a:cubicBezTo>
                  <a:cubicBezTo>
                    <a:pt x="766958" y="4558485"/>
                    <a:pt x="2836" y="3538157"/>
                    <a:pt x="2836" y="2279519"/>
                  </a:cubicBezTo>
                  <a:close/>
                </a:path>
              </a:pathLst>
            </a:custGeom>
            <a:noFill/>
            <a:ln w="266700">
              <a:solidFill>
                <a:srgbClr val="5E5750"/>
              </a:solidFill>
            </a:ln>
            <a:effectLst>
              <a:outerShdw blurRad="50800" dist="127000" dir="42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58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4" grpId="0" animBg="1"/>
      <p:bldP spid="15" grpId="0" animBg="1"/>
      <p:bldP spid="12" grpId="0" animBg="1"/>
      <p:bldP spid="34" grpId="0" animBg="1"/>
      <p:bldP spid="9" grpId="0" animBg="1"/>
      <p:bldP spid="32" grpId="0"/>
      <p:bldP spid="35" grpId="0"/>
      <p:bldP spid="36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</Words>
  <Application>Microsoft Office PowerPoint</Application>
  <PresentationFormat>شاشة عريضة</PresentationFormat>
  <Paragraphs>12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1_Office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الجوهرة بنت الدهاسي</cp:lastModifiedBy>
  <cp:revision>14</cp:revision>
  <dcterms:created xsi:type="dcterms:W3CDTF">2021-03-01T16:41:24Z</dcterms:created>
  <dcterms:modified xsi:type="dcterms:W3CDTF">2021-04-16T03:02:49Z</dcterms:modified>
</cp:coreProperties>
</file>