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4" r:id="rId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8BAA"/>
    <a:srgbClr val="018F96"/>
    <a:srgbClr val="EA9C00"/>
    <a:srgbClr val="FFCB63"/>
    <a:srgbClr val="4389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018" autoAdjust="0"/>
    <p:restoredTop sz="94660"/>
  </p:normalViewPr>
  <p:slideViewPr>
    <p:cSldViewPr snapToGrid="0">
      <p:cViewPr varScale="1">
        <p:scale>
          <a:sx n="61" d="100"/>
          <a:sy n="61" d="100"/>
        </p:scale>
        <p:origin x="45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933FA77-F3C4-40F1-9554-2C955EA779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1DBBAF5-4065-40E1-B7B7-DA65AF6A2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E642298-EF16-4682-ADDC-06055D719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3669-4D9E-4306-967E-E649CC14F1EE}" type="datetimeFigureOut">
              <a:rPr lang="ar-SA" smtClean="0"/>
              <a:t>07/06/42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8D8AB05-0E89-498F-925F-1E722B5EF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DA3EE7C-6E6B-430F-92AA-7C574EB0F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6D22A-69B8-4B1B-9F71-A0A91216219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1987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FA7A2C1-1D2F-47C4-963C-7D9B4B4B1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35CED4E-E74D-4174-B7B8-6C7E095861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A28B51C-CD32-4CD2-94D8-4B39D2B2A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3669-4D9E-4306-967E-E649CC14F1EE}" type="datetimeFigureOut">
              <a:rPr lang="ar-SA" smtClean="0"/>
              <a:t>07/06/42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37AF459-12B1-4ECE-BF9C-C1EE8DDCF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A5B48C5-6FE0-464A-B860-F5E066D9E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6D22A-69B8-4B1B-9F71-A0A91216219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14238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7DA9E03-1C53-458B-8369-9BACD38B56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CF158C1-0671-473F-A392-8F99024641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E906165-1C72-4B3C-B5FE-399FBE6FB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3669-4D9E-4306-967E-E649CC14F1EE}" type="datetimeFigureOut">
              <a:rPr lang="ar-SA" smtClean="0"/>
              <a:t>07/06/42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6AFCF6E-5CD1-49A1-B0F2-B8A48732B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DD76CA-7861-4D7D-80FF-12EB7B4BF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6D22A-69B8-4B1B-9F71-A0A91216219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00376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30A31FC-AA4C-4476-9548-47014A48F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1B9A342-7CA4-4993-81FA-5F0FC4EF3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5A5F435-9DDC-4A1F-9159-19539CC2A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3669-4D9E-4306-967E-E649CC14F1EE}" type="datetimeFigureOut">
              <a:rPr lang="ar-SA" smtClean="0"/>
              <a:t>07/06/42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A188C9A-F7CC-491E-B852-75A3A029B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C5ED00E-7C58-4174-9481-E9C520436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6D22A-69B8-4B1B-9F71-A0A91216219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4910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966FCD7-7FF9-49C7-A0F5-EB9A25515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3A69EAB-E6AA-40D8-9F59-0B2676313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D7419C0-DAB5-4134-BA91-82C67E4BB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3669-4D9E-4306-967E-E649CC14F1EE}" type="datetimeFigureOut">
              <a:rPr lang="ar-SA" smtClean="0"/>
              <a:t>07/06/42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8DBEB07-39F4-4640-9340-2DF4C0563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FD25E3F-E549-4A74-9A2D-BE864E769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6D22A-69B8-4B1B-9F71-A0A91216219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3086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5238EC-0C1F-4139-B48E-04506F84A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075E4FA-643C-44F4-A575-338D310FAD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36370C2-011E-4859-9AEC-AFB7546C08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D31E2E7-65D9-437E-9944-ADB137063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3669-4D9E-4306-967E-E649CC14F1EE}" type="datetimeFigureOut">
              <a:rPr lang="ar-SA" smtClean="0"/>
              <a:t>07/06/42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252789E-22FF-4737-958C-D608A37B6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84E15C2-C9A1-4AD0-BF2E-41882BBCB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6D22A-69B8-4B1B-9F71-A0A91216219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0684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7CBDB9A-090B-49B2-84C6-3697098A3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0F5F228-C3D4-48FB-8780-748BC20DA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339C615-36C6-468A-BFC5-CF1C0FC0EB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900CFF80-E6C8-41B0-B7FC-752EC7B99E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14B017DF-90EF-4948-9280-E63F936206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C65DDCF3-4918-4682-B8D8-87EB957B6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3669-4D9E-4306-967E-E649CC14F1EE}" type="datetimeFigureOut">
              <a:rPr lang="ar-SA" smtClean="0"/>
              <a:t>07/06/42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13D261C9-7373-4973-A69B-38AADE3E1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C7DFF501-7714-4B7C-B814-C699D9F8F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6D22A-69B8-4B1B-9F71-A0A91216219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1087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0B2867-37BD-463F-B4FA-1363BAB78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89B9208-3267-4CC9-A7BA-5C4E4B5DC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3669-4D9E-4306-967E-E649CC14F1EE}" type="datetimeFigureOut">
              <a:rPr lang="ar-SA" smtClean="0"/>
              <a:t>07/06/42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DD55A523-EB0A-4B8A-8721-0828D6D3C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3D75FB47-B506-4925-B48C-94A2A6634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6D22A-69B8-4B1B-9F71-A0A91216219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98511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3FFE628C-A89C-4D3C-9D5B-6ECA71AA4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3669-4D9E-4306-967E-E649CC14F1EE}" type="datetimeFigureOut">
              <a:rPr lang="ar-SA" smtClean="0"/>
              <a:t>07/06/42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1ABC39C-8B79-4495-A4EB-EB9EFCDCF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A7A8A2D-B6AA-41DD-979C-4E8FB7EF8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6D22A-69B8-4B1B-9F71-A0A91216219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95031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2369DC5-BDDA-4203-A3D2-FC31A3625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F0FBAC6-D083-49B0-A4F4-9963DCF16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EA87CCB-F82B-4BBF-A371-ADBE0A016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C3838A1-344B-42D2-9CC8-99331B3A3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3669-4D9E-4306-967E-E649CC14F1EE}" type="datetimeFigureOut">
              <a:rPr lang="ar-SA" smtClean="0"/>
              <a:t>07/06/42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F0918B1-4A4D-4519-88DD-ACFBF6B4F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86E3406-0789-4F90-9D9B-F5B6C7D00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6D22A-69B8-4B1B-9F71-A0A91216219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2654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307550-BC0E-49BE-A556-A4BA6E1A9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A8BF41CC-F420-443B-9737-5388FE7006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65748B9-DEFE-4B09-9EB6-AEADFC5EEE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423C0DE-CB60-48BB-B5A4-591F38B3B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3669-4D9E-4306-967E-E649CC14F1EE}" type="datetimeFigureOut">
              <a:rPr lang="ar-SA" smtClean="0"/>
              <a:t>07/06/42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16126F4-9C75-49CD-B870-451939572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060C12D-406A-438E-AC42-6A837C6A8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6D22A-69B8-4B1B-9F71-A0A91216219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70209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2539CA2D-697B-45AF-AEEB-486C7E26D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4BD3880-14B8-4907-8E9D-1F560C335E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D0E060D-BC69-46F8-908D-E8A0FE41CD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D3669-4D9E-4306-967E-E649CC14F1EE}" type="datetimeFigureOut">
              <a:rPr lang="ar-SA" smtClean="0"/>
              <a:t>07/06/42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3BB8BF-D4DA-4CB5-A115-88E43992A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D6A1094-7B13-44AF-AFBF-F0D5EE5E83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6D22A-69B8-4B1B-9F71-A0A91216219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43460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rc 43">
            <a:extLst>
              <a:ext uri="{FF2B5EF4-FFF2-40B4-BE49-F238E27FC236}">
                <a16:creationId xmlns:a16="http://schemas.microsoft.com/office/drawing/2014/main" id="{761EE1DA-1FAA-44E3-A08B-E8C29C39DDE8}"/>
              </a:ext>
            </a:extLst>
          </p:cNvPr>
          <p:cNvSpPr/>
          <p:nvPr/>
        </p:nvSpPr>
        <p:spPr>
          <a:xfrm>
            <a:off x="3764975" y="880158"/>
            <a:ext cx="3431348" cy="3431348"/>
          </a:xfrm>
          <a:prstGeom prst="arc">
            <a:avLst>
              <a:gd name="adj1" fmla="val 1338915"/>
              <a:gd name="adj2" fmla="val 9527426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45A7AC6-2F11-4974-A1A6-3A2D4273A3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426" y="-150962"/>
            <a:ext cx="4572000" cy="4572000"/>
          </a:xfrm>
          <a:prstGeom prst="rect">
            <a:avLst/>
          </a:prstGeom>
        </p:spPr>
      </p:pic>
      <p:sp>
        <p:nvSpPr>
          <p:cNvPr id="25" name="مستطيل 24">
            <a:extLst>
              <a:ext uri="{FF2B5EF4-FFF2-40B4-BE49-F238E27FC236}">
                <a16:creationId xmlns:a16="http://schemas.microsoft.com/office/drawing/2014/main" id="{14AE4F7E-46A4-48D9-AE2D-5C5BDB84844E}"/>
              </a:ext>
            </a:extLst>
          </p:cNvPr>
          <p:cNvSpPr/>
          <p:nvPr/>
        </p:nvSpPr>
        <p:spPr>
          <a:xfrm>
            <a:off x="2251494" y="5020824"/>
            <a:ext cx="7070785" cy="643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dirty="0">
                <a:solidFill>
                  <a:schemeClr val="tx1"/>
                </a:solidFill>
              </a:rPr>
              <a:t>استراتيجية الوعي بالأرقـــام</a:t>
            </a:r>
          </a:p>
        </p:txBody>
      </p:sp>
    </p:spTree>
    <p:extLst>
      <p:ext uri="{BB962C8B-B14F-4D97-AF65-F5344CB8AC3E}">
        <p14:creationId xmlns:p14="http://schemas.microsoft.com/office/powerpoint/2010/main" val="3858525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23">
            <a:extLst>
              <a:ext uri="{FF2B5EF4-FFF2-40B4-BE49-F238E27FC236}">
                <a16:creationId xmlns:a16="http://schemas.microsoft.com/office/drawing/2014/main" id="{7F7819A9-EA19-4FCE-99A6-24BDA44140BB}"/>
              </a:ext>
            </a:extLst>
          </p:cNvPr>
          <p:cNvSpPr/>
          <p:nvPr/>
        </p:nvSpPr>
        <p:spPr>
          <a:xfrm>
            <a:off x="4304342" y="2435831"/>
            <a:ext cx="1123875" cy="1123875"/>
          </a:xfrm>
          <a:custGeom>
            <a:avLst/>
            <a:gdLst>
              <a:gd name="connsiteX0" fmla="*/ 0 w 1099343"/>
              <a:gd name="connsiteY0" fmla="*/ 549672 h 1099343"/>
              <a:gd name="connsiteX1" fmla="*/ 549672 w 1099343"/>
              <a:gd name="connsiteY1" fmla="*/ 0 h 1099343"/>
              <a:gd name="connsiteX2" fmla="*/ 1099344 w 1099343"/>
              <a:gd name="connsiteY2" fmla="*/ 549672 h 1099343"/>
              <a:gd name="connsiteX3" fmla="*/ 549672 w 1099343"/>
              <a:gd name="connsiteY3" fmla="*/ 1099344 h 1099343"/>
              <a:gd name="connsiteX4" fmla="*/ 0 w 1099343"/>
              <a:gd name="connsiteY4" fmla="*/ 549672 h 109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343" h="1099343">
                <a:moveTo>
                  <a:pt x="0" y="549672"/>
                </a:moveTo>
                <a:cubicBezTo>
                  <a:pt x="0" y="246097"/>
                  <a:pt x="246097" y="0"/>
                  <a:pt x="549672" y="0"/>
                </a:cubicBezTo>
                <a:cubicBezTo>
                  <a:pt x="853247" y="0"/>
                  <a:pt x="1099344" y="246097"/>
                  <a:pt x="1099344" y="549672"/>
                </a:cubicBezTo>
                <a:cubicBezTo>
                  <a:pt x="1099344" y="853247"/>
                  <a:pt x="853247" y="1099344"/>
                  <a:pt x="549672" y="1099344"/>
                </a:cubicBezTo>
                <a:cubicBezTo>
                  <a:pt x="246097" y="1099344"/>
                  <a:pt x="0" y="853247"/>
                  <a:pt x="0" y="549672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685" tIns="220685" rIns="220685" bIns="220685" numCol="1" spcCol="1270" anchor="ctr" anchorCtr="0">
            <a:noAutofit/>
          </a:bodyPr>
          <a:lstStyle/>
          <a:p>
            <a:pPr marL="0" lvl="0" indent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4700" kern="1200"/>
          </a:p>
        </p:txBody>
      </p:sp>
      <p:sp>
        <p:nvSpPr>
          <p:cNvPr id="9" name="Arc 43">
            <a:extLst>
              <a:ext uri="{FF2B5EF4-FFF2-40B4-BE49-F238E27FC236}">
                <a16:creationId xmlns:a16="http://schemas.microsoft.com/office/drawing/2014/main" id="{761EE1DA-1FAA-44E3-A08B-E8C29C39DDE8}"/>
              </a:ext>
            </a:extLst>
          </p:cNvPr>
          <p:cNvSpPr/>
          <p:nvPr/>
        </p:nvSpPr>
        <p:spPr>
          <a:xfrm>
            <a:off x="4380326" y="2513426"/>
            <a:ext cx="3431348" cy="3431348"/>
          </a:xfrm>
          <a:prstGeom prst="arc">
            <a:avLst>
              <a:gd name="adj1" fmla="val 1338915"/>
              <a:gd name="adj2" fmla="val 9527426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6" name="Freeform: Shape 21">
            <a:extLst>
              <a:ext uri="{FF2B5EF4-FFF2-40B4-BE49-F238E27FC236}">
                <a16:creationId xmlns:a16="http://schemas.microsoft.com/office/drawing/2014/main" id="{0B558724-7183-47C9-82F7-890B0F2BFE06}"/>
              </a:ext>
            </a:extLst>
          </p:cNvPr>
          <p:cNvSpPr/>
          <p:nvPr/>
        </p:nvSpPr>
        <p:spPr>
          <a:xfrm>
            <a:off x="3845194" y="3682680"/>
            <a:ext cx="1123875" cy="1123875"/>
          </a:xfrm>
          <a:custGeom>
            <a:avLst/>
            <a:gdLst>
              <a:gd name="connsiteX0" fmla="*/ 0 w 1099343"/>
              <a:gd name="connsiteY0" fmla="*/ 549672 h 1099343"/>
              <a:gd name="connsiteX1" fmla="*/ 549672 w 1099343"/>
              <a:gd name="connsiteY1" fmla="*/ 0 h 1099343"/>
              <a:gd name="connsiteX2" fmla="*/ 1099344 w 1099343"/>
              <a:gd name="connsiteY2" fmla="*/ 549672 h 1099343"/>
              <a:gd name="connsiteX3" fmla="*/ 549672 w 1099343"/>
              <a:gd name="connsiteY3" fmla="*/ 1099344 h 1099343"/>
              <a:gd name="connsiteX4" fmla="*/ 0 w 1099343"/>
              <a:gd name="connsiteY4" fmla="*/ 549672 h 109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343" h="1099343">
                <a:moveTo>
                  <a:pt x="0" y="549672"/>
                </a:moveTo>
                <a:cubicBezTo>
                  <a:pt x="0" y="246097"/>
                  <a:pt x="246097" y="0"/>
                  <a:pt x="549672" y="0"/>
                </a:cubicBezTo>
                <a:cubicBezTo>
                  <a:pt x="853247" y="0"/>
                  <a:pt x="1099344" y="246097"/>
                  <a:pt x="1099344" y="549672"/>
                </a:cubicBezTo>
                <a:cubicBezTo>
                  <a:pt x="1099344" y="853247"/>
                  <a:pt x="853247" y="1099344"/>
                  <a:pt x="549672" y="1099344"/>
                </a:cubicBezTo>
                <a:cubicBezTo>
                  <a:pt x="246097" y="1099344"/>
                  <a:pt x="0" y="853247"/>
                  <a:pt x="0" y="549672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685" tIns="220685" rIns="220685" bIns="220685" numCol="1" spcCol="1270" anchor="ctr" anchorCtr="0">
            <a:noAutofit/>
          </a:bodyPr>
          <a:lstStyle/>
          <a:p>
            <a:pPr marL="0" lvl="0" indent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4700" kern="1200"/>
          </a:p>
        </p:txBody>
      </p:sp>
      <p:sp>
        <p:nvSpPr>
          <p:cNvPr id="15" name="Freeform: Shape 29">
            <a:extLst>
              <a:ext uri="{FF2B5EF4-FFF2-40B4-BE49-F238E27FC236}">
                <a16:creationId xmlns:a16="http://schemas.microsoft.com/office/drawing/2014/main" id="{CBA077A6-D7DA-411F-B561-61F938CF60D9}"/>
              </a:ext>
            </a:extLst>
          </p:cNvPr>
          <p:cNvSpPr/>
          <p:nvPr/>
        </p:nvSpPr>
        <p:spPr>
          <a:xfrm>
            <a:off x="3921179" y="3758665"/>
            <a:ext cx="971906" cy="971906"/>
          </a:xfrm>
          <a:custGeom>
            <a:avLst/>
            <a:gdLst>
              <a:gd name="connsiteX0" fmla="*/ 0 w 1099343"/>
              <a:gd name="connsiteY0" fmla="*/ 549672 h 1099343"/>
              <a:gd name="connsiteX1" fmla="*/ 549672 w 1099343"/>
              <a:gd name="connsiteY1" fmla="*/ 0 h 1099343"/>
              <a:gd name="connsiteX2" fmla="*/ 1099344 w 1099343"/>
              <a:gd name="connsiteY2" fmla="*/ 549672 h 1099343"/>
              <a:gd name="connsiteX3" fmla="*/ 549672 w 1099343"/>
              <a:gd name="connsiteY3" fmla="*/ 1099344 h 1099343"/>
              <a:gd name="connsiteX4" fmla="*/ 0 w 1099343"/>
              <a:gd name="connsiteY4" fmla="*/ 549672 h 109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343" h="1099343">
                <a:moveTo>
                  <a:pt x="0" y="549672"/>
                </a:moveTo>
                <a:cubicBezTo>
                  <a:pt x="0" y="246097"/>
                  <a:pt x="246097" y="0"/>
                  <a:pt x="549672" y="0"/>
                </a:cubicBezTo>
                <a:cubicBezTo>
                  <a:pt x="853247" y="0"/>
                  <a:pt x="1099344" y="246097"/>
                  <a:pt x="1099344" y="549672"/>
                </a:cubicBezTo>
                <a:cubicBezTo>
                  <a:pt x="1099344" y="853247"/>
                  <a:pt x="853247" y="1099344"/>
                  <a:pt x="549672" y="1099344"/>
                </a:cubicBezTo>
                <a:cubicBezTo>
                  <a:pt x="246097" y="1099344"/>
                  <a:pt x="0" y="853247"/>
                  <a:pt x="0" y="549672"/>
                </a:cubicBezTo>
                <a:close/>
              </a:path>
            </a:pathLst>
          </a:custGeom>
          <a:gradFill flip="none" rotWithShape="1">
            <a:gsLst>
              <a:gs pos="16000">
                <a:schemeClr val="bg1"/>
              </a:gs>
              <a:gs pos="86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52400" dist="127000" algn="l" rotWithShape="0">
              <a:prstClr val="black">
                <a:alpha val="6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685" tIns="220685" rIns="220685" bIns="220685" numCol="1" spcCol="1270" anchor="ctr" anchorCtr="0">
            <a:noAutofit/>
          </a:bodyPr>
          <a:lstStyle/>
          <a:p>
            <a:pPr marL="0" lvl="0" indent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4700" kern="1200" dirty="0">
                <a:solidFill>
                  <a:srgbClr val="EA9C00"/>
                </a:solidFill>
              </a:rPr>
              <a:t>1</a:t>
            </a:r>
            <a:endParaRPr lang="en-US" sz="4700" kern="1200" dirty="0">
              <a:solidFill>
                <a:srgbClr val="EA9C00"/>
              </a:solidFill>
            </a:endParaRPr>
          </a:p>
        </p:txBody>
      </p:sp>
      <p:sp>
        <p:nvSpPr>
          <p:cNvPr id="17" name="Freeform: Shape 30">
            <a:extLst>
              <a:ext uri="{FF2B5EF4-FFF2-40B4-BE49-F238E27FC236}">
                <a16:creationId xmlns:a16="http://schemas.microsoft.com/office/drawing/2014/main" id="{2D304E27-A1F5-4DF8-BAD0-3D9DE1FCF382}"/>
              </a:ext>
            </a:extLst>
          </p:cNvPr>
          <p:cNvSpPr/>
          <p:nvPr/>
        </p:nvSpPr>
        <p:spPr>
          <a:xfrm>
            <a:off x="4380326" y="2511816"/>
            <a:ext cx="971906" cy="971906"/>
          </a:xfrm>
          <a:custGeom>
            <a:avLst/>
            <a:gdLst>
              <a:gd name="connsiteX0" fmla="*/ 0 w 1099343"/>
              <a:gd name="connsiteY0" fmla="*/ 549672 h 1099343"/>
              <a:gd name="connsiteX1" fmla="*/ 549672 w 1099343"/>
              <a:gd name="connsiteY1" fmla="*/ 0 h 1099343"/>
              <a:gd name="connsiteX2" fmla="*/ 1099344 w 1099343"/>
              <a:gd name="connsiteY2" fmla="*/ 549672 h 1099343"/>
              <a:gd name="connsiteX3" fmla="*/ 549672 w 1099343"/>
              <a:gd name="connsiteY3" fmla="*/ 1099344 h 1099343"/>
              <a:gd name="connsiteX4" fmla="*/ 0 w 1099343"/>
              <a:gd name="connsiteY4" fmla="*/ 549672 h 109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343" h="1099343">
                <a:moveTo>
                  <a:pt x="0" y="549672"/>
                </a:moveTo>
                <a:cubicBezTo>
                  <a:pt x="0" y="246097"/>
                  <a:pt x="246097" y="0"/>
                  <a:pt x="549672" y="0"/>
                </a:cubicBezTo>
                <a:cubicBezTo>
                  <a:pt x="853247" y="0"/>
                  <a:pt x="1099344" y="246097"/>
                  <a:pt x="1099344" y="549672"/>
                </a:cubicBezTo>
                <a:cubicBezTo>
                  <a:pt x="1099344" y="853247"/>
                  <a:pt x="853247" y="1099344"/>
                  <a:pt x="549672" y="1099344"/>
                </a:cubicBezTo>
                <a:cubicBezTo>
                  <a:pt x="246097" y="1099344"/>
                  <a:pt x="0" y="853247"/>
                  <a:pt x="0" y="549672"/>
                </a:cubicBezTo>
                <a:close/>
              </a:path>
            </a:pathLst>
          </a:custGeom>
          <a:gradFill flip="none" rotWithShape="1">
            <a:gsLst>
              <a:gs pos="16000">
                <a:schemeClr val="bg1"/>
              </a:gs>
              <a:gs pos="86000">
                <a:schemeClr val="bg1">
                  <a:lumMod val="8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52400" dist="127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685" tIns="220685" rIns="220685" bIns="220685" numCol="1" spcCol="1270" anchor="ctr" anchorCtr="0">
            <a:noAutofit/>
          </a:bodyPr>
          <a:lstStyle/>
          <a:p>
            <a:pPr marL="0" lvl="0" indent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4700" kern="1200" dirty="0">
                <a:solidFill>
                  <a:srgbClr val="EA9C00"/>
                </a:solidFill>
              </a:rPr>
              <a:t>2</a:t>
            </a:r>
            <a:endParaRPr lang="en-US" sz="4700" kern="1200" dirty="0">
              <a:solidFill>
                <a:srgbClr val="EA9C00"/>
              </a:solidFill>
            </a:endParaRPr>
          </a:p>
        </p:txBody>
      </p:sp>
      <p:sp>
        <p:nvSpPr>
          <p:cNvPr id="18" name="Freeform: Shape 9">
            <a:extLst>
              <a:ext uri="{FF2B5EF4-FFF2-40B4-BE49-F238E27FC236}">
                <a16:creationId xmlns:a16="http://schemas.microsoft.com/office/drawing/2014/main" id="{237AC368-06CE-4A3C-AF72-710B148A17BE}"/>
              </a:ext>
            </a:extLst>
          </p:cNvPr>
          <p:cNvSpPr/>
          <p:nvPr/>
        </p:nvSpPr>
        <p:spPr>
          <a:xfrm>
            <a:off x="5534063" y="1926464"/>
            <a:ext cx="1123875" cy="1123875"/>
          </a:xfrm>
          <a:custGeom>
            <a:avLst/>
            <a:gdLst>
              <a:gd name="connsiteX0" fmla="*/ 0 w 1099343"/>
              <a:gd name="connsiteY0" fmla="*/ 549672 h 1099343"/>
              <a:gd name="connsiteX1" fmla="*/ 549672 w 1099343"/>
              <a:gd name="connsiteY1" fmla="*/ 0 h 1099343"/>
              <a:gd name="connsiteX2" fmla="*/ 1099344 w 1099343"/>
              <a:gd name="connsiteY2" fmla="*/ 549672 h 1099343"/>
              <a:gd name="connsiteX3" fmla="*/ 549672 w 1099343"/>
              <a:gd name="connsiteY3" fmla="*/ 1099344 h 1099343"/>
              <a:gd name="connsiteX4" fmla="*/ 0 w 1099343"/>
              <a:gd name="connsiteY4" fmla="*/ 549672 h 109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343" h="1099343">
                <a:moveTo>
                  <a:pt x="0" y="549672"/>
                </a:moveTo>
                <a:cubicBezTo>
                  <a:pt x="0" y="246097"/>
                  <a:pt x="246097" y="0"/>
                  <a:pt x="549672" y="0"/>
                </a:cubicBezTo>
                <a:cubicBezTo>
                  <a:pt x="853247" y="0"/>
                  <a:pt x="1099344" y="246097"/>
                  <a:pt x="1099344" y="549672"/>
                </a:cubicBezTo>
                <a:cubicBezTo>
                  <a:pt x="1099344" y="853247"/>
                  <a:pt x="853247" y="1099344"/>
                  <a:pt x="549672" y="1099344"/>
                </a:cubicBezTo>
                <a:cubicBezTo>
                  <a:pt x="246097" y="1099344"/>
                  <a:pt x="0" y="853247"/>
                  <a:pt x="0" y="549672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1475" tIns="191475" rIns="191475" bIns="19147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kern="1200"/>
          </a:p>
        </p:txBody>
      </p:sp>
      <p:sp>
        <p:nvSpPr>
          <p:cNvPr id="19" name="Freeform: Shape 26">
            <a:extLst>
              <a:ext uri="{FF2B5EF4-FFF2-40B4-BE49-F238E27FC236}">
                <a16:creationId xmlns:a16="http://schemas.microsoft.com/office/drawing/2014/main" id="{EEBDB639-A1F1-492D-88B1-F21252B5F46D}"/>
              </a:ext>
            </a:extLst>
          </p:cNvPr>
          <p:cNvSpPr/>
          <p:nvPr/>
        </p:nvSpPr>
        <p:spPr>
          <a:xfrm>
            <a:off x="5612721" y="1988676"/>
            <a:ext cx="971906" cy="971906"/>
          </a:xfrm>
          <a:custGeom>
            <a:avLst/>
            <a:gdLst>
              <a:gd name="connsiteX0" fmla="*/ 0 w 1099343"/>
              <a:gd name="connsiteY0" fmla="*/ 549672 h 1099343"/>
              <a:gd name="connsiteX1" fmla="*/ 549672 w 1099343"/>
              <a:gd name="connsiteY1" fmla="*/ 0 h 1099343"/>
              <a:gd name="connsiteX2" fmla="*/ 1099344 w 1099343"/>
              <a:gd name="connsiteY2" fmla="*/ 549672 h 1099343"/>
              <a:gd name="connsiteX3" fmla="*/ 549672 w 1099343"/>
              <a:gd name="connsiteY3" fmla="*/ 1099344 h 1099343"/>
              <a:gd name="connsiteX4" fmla="*/ 0 w 1099343"/>
              <a:gd name="connsiteY4" fmla="*/ 549672 h 109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343" h="1099343">
                <a:moveTo>
                  <a:pt x="0" y="549672"/>
                </a:moveTo>
                <a:cubicBezTo>
                  <a:pt x="0" y="246097"/>
                  <a:pt x="246097" y="0"/>
                  <a:pt x="549672" y="0"/>
                </a:cubicBezTo>
                <a:cubicBezTo>
                  <a:pt x="853247" y="0"/>
                  <a:pt x="1099344" y="246097"/>
                  <a:pt x="1099344" y="549672"/>
                </a:cubicBezTo>
                <a:cubicBezTo>
                  <a:pt x="1099344" y="853247"/>
                  <a:pt x="853247" y="1099344"/>
                  <a:pt x="549672" y="1099344"/>
                </a:cubicBezTo>
                <a:cubicBezTo>
                  <a:pt x="246097" y="1099344"/>
                  <a:pt x="0" y="853247"/>
                  <a:pt x="0" y="549672"/>
                </a:cubicBezTo>
                <a:close/>
              </a:path>
            </a:pathLst>
          </a:custGeom>
          <a:gradFill>
            <a:gsLst>
              <a:gs pos="16000">
                <a:schemeClr val="bg1"/>
              </a:gs>
              <a:gs pos="86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  <a:effectLst>
            <a:outerShdw blurRad="152400" dist="127000" dir="5400000" algn="t" rotWithShape="0">
              <a:prstClr val="black">
                <a:alpha val="6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1475" tIns="191475" rIns="191475" bIns="19147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4800" kern="1200" dirty="0">
                <a:solidFill>
                  <a:srgbClr val="EA9C00"/>
                </a:solidFill>
              </a:rPr>
              <a:t>3</a:t>
            </a:r>
            <a:endParaRPr lang="en-US" sz="4800" kern="1200" dirty="0">
              <a:solidFill>
                <a:srgbClr val="EA9C00"/>
              </a:solidFill>
            </a:endParaRPr>
          </a:p>
        </p:txBody>
      </p:sp>
      <p:sp>
        <p:nvSpPr>
          <p:cNvPr id="20" name="Freeform: Shape 11">
            <a:extLst>
              <a:ext uri="{FF2B5EF4-FFF2-40B4-BE49-F238E27FC236}">
                <a16:creationId xmlns:a16="http://schemas.microsoft.com/office/drawing/2014/main" id="{00019F3C-757F-4C0B-BA03-BD9666898D8F}"/>
              </a:ext>
            </a:extLst>
          </p:cNvPr>
          <p:cNvSpPr/>
          <p:nvPr/>
        </p:nvSpPr>
        <p:spPr>
          <a:xfrm>
            <a:off x="6763784" y="2435831"/>
            <a:ext cx="1123875" cy="1123875"/>
          </a:xfrm>
          <a:custGeom>
            <a:avLst/>
            <a:gdLst>
              <a:gd name="connsiteX0" fmla="*/ 0 w 1099343"/>
              <a:gd name="connsiteY0" fmla="*/ 549672 h 1099343"/>
              <a:gd name="connsiteX1" fmla="*/ 549672 w 1099343"/>
              <a:gd name="connsiteY1" fmla="*/ 0 h 1099343"/>
              <a:gd name="connsiteX2" fmla="*/ 1099344 w 1099343"/>
              <a:gd name="connsiteY2" fmla="*/ 549672 h 1099343"/>
              <a:gd name="connsiteX3" fmla="*/ 549672 w 1099343"/>
              <a:gd name="connsiteY3" fmla="*/ 1099344 h 1099343"/>
              <a:gd name="connsiteX4" fmla="*/ 0 w 1099343"/>
              <a:gd name="connsiteY4" fmla="*/ 549672 h 109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343" h="1099343">
                <a:moveTo>
                  <a:pt x="0" y="549672"/>
                </a:moveTo>
                <a:cubicBezTo>
                  <a:pt x="0" y="246097"/>
                  <a:pt x="246097" y="0"/>
                  <a:pt x="549672" y="0"/>
                </a:cubicBezTo>
                <a:cubicBezTo>
                  <a:pt x="853247" y="0"/>
                  <a:pt x="1099344" y="246097"/>
                  <a:pt x="1099344" y="549672"/>
                </a:cubicBezTo>
                <a:cubicBezTo>
                  <a:pt x="1099344" y="853247"/>
                  <a:pt x="853247" y="1099344"/>
                  <a:pt x="549672" y="1099344"/>
                </a:cubicBezTo>
                <a:cubicBezTo>
                  <a:pt x="246097" y="1099344"/>
                  <a:pt x="0" y="853247"/>
                  <a:pt x="0" y="549672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1475" tIns="191475" rIns="191475" bIns="19147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kern="1200"/>
          </a:p>
        </p:txBody>
      </p:sp>
      <p:sp>
        <p:nvSpPr>
          <p:cNvPr id="21" name="Freeform: Shape 27">
            <a:extLst>
              <a:ext uri="{FF2B5EF4-FFF2-40B4-BE49-F238E27FC236}">
                <a16:creationId xmlns:a16="http://schemas.microsoft.com/office/drawing/2014/main" id="{CA6D4431-700C-452E-82F5-8C23C14A6904}"/>
              </a:ext>
            </a:extLst>
          </p:cNvPr>
          <p:cNvSpPr/>
          <p:nvPr/>
        </p:nvSpPr>
        <p:spPr>
          <a:xfrm>
            <a:off x="6839768" y="2511816"/>
            <a:ext cx="971906" cy="971906"/>
          </a:xfrm>
          <a:custGeom>
            <a:avLst/>
            <a:gdLst>
              <a:gd name="connsiteX0" fmla="*/ 0 w 1099343"/>
              <a:gd name="connsiteY0" fmla="*/ 549672 h 1099343"/>
              <a:gd name="connsiteX1" fmla="*/ 549672 w 1099343"/>
              <a:gd name="connsiteY1" fmla="*/ 0 h 1099343"/>
              <a:gd name="connsiteX2" fmla="*/ 1099344 w 1099343"/>
              <a:gd name="connsiteY2" fmla="*/ 549672 h 1099343"/>
              <a:gd name="connsiteX3" fmla="*/ 549672 w 1099343"/>
              <a:gd name="connsiteY3" fmla="*/ 1099344 h 1099343"/>
              <a:gd name="connsiteX4" fmla="*/ 0 w 1099343"/>
              <a:gd name="connsiteY4" fmla="*/ 549672 h 109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343" h="1099343">
                <a:moveTo>
                  <a:pt x="0" y="549672"/>
                </a:moveTo>
                <a:cubicBezTo>
                  <a:pt x="0" y="246097"/>
                  <a:pt x="246097" y="0"/>
                  <a:pt x="549672" y="0"/>
                </a:cubicBezTo>
                <a:cubicBezTo>
                  <a:pt x="853247" y="0"/>
                  <a:pt x="1099344" y="246097"/>
                  <a:pt x="1099344" y="549672"/>
                </a:cubicBezTo>
                <a:cubicBezTo>
                  <a:pt x="1099344" y="853247"/>
                  <a:pt x="853247" y="1099344"/>
                  <a:pt x="549672" y="1099344"/>
                </a:cubicBezTo>
                <a:cubicBezTo>
                  <a:pt x="246097" y="1099344"/>
                  <a:pt x="0" y="853247"/>
                  <a:pt x="0" y="549672"/>
                </a:cubicBezTo>
                <a:close/>
              </a:path>
            </a:pathLst>
          </a:custGeom>
          <a:gradFill flip="none" rotWithShape="1">
            <a:gsLst>
              <a:gs pos="16000">
                <a:schemeClr val="bg1"/>
              </a:gs>
              <a:gs pos="86000">
                <a:schemeClr val="bg1">
                  <a:lumMod val="85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1524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1475" tIns="191475" rIns="191475" bIns="19147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4800" kern="1200" dirty="0">
                <a:solidFill>
                  <a:srgbClr val="EA9C00"/>
                </a:solidFill>
              </a:rPr>
              <a:t>4</a:t>
            </a:r>
            <a:endParaRPr lang="en-US" sz="4800" kern="1200" dirty="0">
              <a:solidFill>
                <a:srgbClr val="EA9C00"/>
              </a:solidFill>
            </a:endParaRPr>
          </a:p>
        </p:txBody>
      </p:sp>
      <p:sp>
        <p:nvSpPr>
          <p:cNvPr id="22" name="Freeform: Shape 13">
            <a:extLst>
              <a:ext uri="{FF2B5EF4-FFF2-40B4-BE49-F238E27FC236}">
                <a16:creationId xmlns:a16="http://schemas.microsoft.com/office/drawing/2014/main" id="{33BD0D63-B36A-45A4-B257-2238760D4C75}"/>
              </a:ext>
            </a:extLst>
          </p:cNvPr>
          <p:cNvSpPr/>
          <p:nvPr/>
        </p:nvSpPr>
        <p:spPr>
          <a:xfrm>
            <a:off x="7273151" y="3665552"/>
            <a:ext cx="1123875" cy="1123875"/>
          </a:xfrm>
          <a:custGeom>
            <a:avLst/>
            <a:gdLst>
              <a:gd name="connsiteX0" fmla="*/ 0 w 1099343"/>
              <a:gd name="connsiteY0" fmla="*/ 549672 h 1099343"/>
              <a:gd name="connsiteX1" fmla="*/ 549672 w 1099343"/>
              <a:gd name="connsiteY1" fmla="*/ 0 h 1099343"/>
              <a:gd name="connsiteX2" fmla="*/ 1099344 w 1099343"/>
              <a:gd name="connsiteY2" fmla="*/ 549672 h 1099343"/>
              <a:gd name="connsiteX3" fmla="*/ 549672 w 1099343"/>
              <a:gd name="connsiteY3" fmla="*/ 1099344 h 1099343"/>
              <a:gd name="connsiteX4" fmla="*/ 0 w 1099343"/>
              <a:gd name="connsiteY4" fmla="*/ 549672 h 109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343" h="1099343">
                <a:moveTo>
                  <a:pt x="0" y="549672"/>
                </a:moveTo>
                <a:cubicBezTo>
                  <a:pt x="0" y="246097"/>
                  <a:pt x="246097" y="0"/>
                  <a:pt x="549672" y="0"/>
                </a:cubicBezTo>
                <a:cubicBezTo>
                  <a:pt x="853247" y="0"/>
                  <a:pt x="1099344" y="246097"/>
                  <a:pt x="1099344" y="549672"/>
                </a:cubicBezTo>
                <a:cubicBezTo>
                  <a:pt x="1099344" y="853247"/>
                  <a:pt x="853247" y="1099344"/>
                  <a:pt x="549672" y="1099344"/>
                </a:cubicBezTo>
                <a:cubicBezTo>
                  <a:pt x="246097" y="1099344"/>
                  <a:pt x="0" y="853247"/>
                  <a:pt x="0" y="549672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1475" tIns="191475" rIns="191475" bIns="19147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kern="1200" dirty="0"/>
          </a:p>
        </p:txBody>
      </p:sp>
      <p:sp>
        <p:nvSpPr>
          <p:cNvPr id="23" name="Freeform: Shape 28">
            <a:extLst>
              <a:ext uri="{FF2B5EF4-FFF2-40B4-BE49-F238E27FC236}">
                <a16:creationId xmlns:a16="http://schemas.microsoft.com/office/drawing/2014/main" id="{7481E3BA-E84F-4B6D-86D7-A604D3B2A715}"/>
              </a:ext>
            </a:extLst>
          </p:cNvPr>
          <p:cNvSpPr/>
          <p:nvPr/>
        </p:nvSpPr>
        <p:spPr>
          <a:xfrm>
            <a:off x="7375941" y="3731963"/>
            <a:ext cx="971906" cy="971906"/>
          </a:xfrm>
          <a:custGeom>
            <a:avLst/>
            <a:gdLst>
              <a:gd name="connsiteX0" fmla="*/ 0 w 1099343"/>
              <a:gd name="connsiteY0" fmla="*/ 549672 h 1099343"/>
              <a:gd name="connsiteX1" fmla="*/ 549672 w 1099343"/>
              <a:gd name="connsiteY1" fmla="*/ 0 h 1099343"/>
              <a:gd name="connsiteX2" fmla="*/ 1099344 w 1099343"/>
              <a:gd name="connsiteY2" fmla="*/ 549672 h 1099343"/>
              <a:gd name="connsiteX3" fmla="*/ 549672 w 1099343"/>
              <a:gd name="connsiteY3" fmla="*/ 1099344 h 1099343"/>
              <a:gd name="connsiteX4" fmla="*/ 0 w 1099343"/>
              <a:gd name="connsiteY4" fmla="*/ 549672 h 109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343" h="1099343">
                <a:moveTo>
                  <a:pt x="0" y="549672"/>
                </a:moveTo>
                <a:cubicBezTo>
                  <a:pt x="0" y="246097"/>
                  <a:pt x="246097" y="0"/>
                  <a:pt x="549672" y="0"/>
                </a:cubicBezTo>
                <a:cubicBezTo>
                  <a:pt x="853247" y="0"/>
                  <a:pt x="1099344" y="246097"/>
                  <a:pt x="1099344" y="549672"/>
                </a:cubicBezTo>
                <a:cubicBezTo>
                  <a:pt x="1099344" y="853247"/>
                  <a:pt x="853247" y="1099344"/>
                  <a:pt x="549672" y="1099344"/>
                </a:cubicBezTo>
                <a:cubicBezTo>
                  <a:pt x="246097" y="1099344"/>
                  <a:pt x="0" y="853247"/>
                  <a:pt x="0" y="549672"/>
                </a:cubicBezTo>
                <a:close/>
              </a:path>
            </a:pathLst>
          </a:custGeom>
          <a:gradFill flip="none" rotWithShape="1">
            <a:gsLst>
              <a:gs pos="16000">
                <a:schemeClr val="bg1"/>
              </a:gs>
              <a:gs pos="86000">
                <a:schemeClr val="bg1">
                  <a:lumMod val="8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52400" dist="127000" dir="10800000" algn="r" rotWithShape="0">
              <a:prstClr val="black">
                <a:alpha val="6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1475" tIns="191475" rIns="191475" bIns="19147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4800" kern="1200" dirty="0">
                <a:solidFill>
                  <a:srgbClr val="EA9C00"/>
                </a:solidFill>
              </a:rPr>
              <a:t>5</a:t>
            </a:r>
            <a:endParaRPr lang="en-US" sz="4800" kern="1200" dirty="0">
              <a:solidFill>
                <a:srgbClr val="EA9C00"/>
              </a:solidFill>
            </a:endParaRPr>
          </a:p>
        </p:txBody>
      </p:sp>
      <p:pic>
        <p:nvPicPr>
          <p:cNvPr id="3" name="صورة 2" descr="صورة تحتوي على مباراة&#10;&#10;تم إنشاء الوصف تلقائياً">
            <a:extLst>
              <a:ext uri="{FF2B5EF4-FFF2-40B4-BE49-F238E27FC236}">
                <a16:creationId xmlns:a16="http://schemas.microsoft.com/office/drawing/2014/main" id="{8A329813-A2B5-4793-AB93-6B7121F7B7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583" y="3758665"/>
            <a:ext cx="1552958" cy="155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89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  <p:bldP spid="21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23">
            <a:extLst>
              <a:ext uri="{FF2B5EF4-FFF2-40B4-BE49-F238E27FC236}">
                <a16:creationId xmlns:a16="http://schemas.microsoft.com/office/drawing/2014/main" id="{7F7819A9-EA19-4FCE-99A6-24BDA44140BB}"/>
              </a:ext>
            </a:extLst>
          </p:cNvPr>
          <p:cNvSpPr/>
          <p:nvPr/>
        </p:nvSpPr>
        <p:spPr>
          <a:xfrm>
            <a:off x="4304342" y="2435831"/>
            <a:ext cx="1123875" cy="1123875"/>
          </a:xfrm>
          <a:custGeom>
            <a:avLst/>
            <a:gdLst>
              <a:gd name="connsiteX0" fmla="*/ 0 w 1099343"/>
              <a:gd name="connsiteY0" fmla="*/ 549672 h 1099343"/>
              <a:gd name="connsiteX1" fmla="*/ 549672 w 1099343"/>
              <a:gd name="connsiteY1" fmla="*/ 0 h 1099343"/>
              <a:gd name="connsiteX2" fmla="*/ 1099344 w 1099343"/>
              <a:gd name="connsiteY2" fmla="*/ 549672 h 1099343"/>
              <a:gd name="connsiteX3" fmla="*/ 549672 w 1099343"/>
              <a:gd name="connsiteY3" fmla="*/ 1099344 h 1099343"/>
              <a:gd name="connsiteX4" fmla="*/ 0 w 1099343"/>
              <a:gd name="connsiteY4" fmla="*/ 549672 h 109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343" h="1099343">
                <a:moveTo>
                  <a:pt x="0" y="549672"/>
                </a:moveTo>
                <a:cubicBezTo>
                  <a:pt x="0" y="246097"/>
                  <a:pt x="246097" y="0"/>
                  <a:pt x="549672" y="0"/>
                </a:cubicBezTo>
                <a:cubicBezTo>
                  <a:pt x="853247" y="0"/>
                  <a:pt x="1099344" y="246097"/>
                  <a:pt x="1099344" y="549672"/>
                </a:cubicBezTo>
                <a:cubicBezTo>
                  <a:pt x="1099344" y="853247"/>
                  <a:pt x="853247" y="1099344"/>
                  <a:pt x="549672" y="1099344"/>
                </a:cubicBezTo>
                <a:cubicBezTo>
                  <a:pt x="246097" y="1099344"/>
                  <a:pt x="0" y="853247"/>
                  <a:pt x="0" y="549672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685" tIns="220685" rIns="220685" bIns="220685" numCol="1" spcCol="1270" anchor="ctr" anchorCtr="0">
            <a:noAutofit/>
          </a:bodyPr>
          <a:lstStyle/>
          <a:p>
            <a:pPr marL="0" lvl="0" indent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4700" kern="1200"/>
          </a:p>
        </p:txBody>
      </p:sp>
      <p:sp>
        <p:nvSpPr>
          <p:cNvPr id="9" name="Arc 43">
            <a:extLst>
              <a:ext uri="{FF2B5EF4-FFF2-40B4-BE49-F238E27FC236}">
                <a16:creationId xmlns:a16="http://schemas.microsoft.com/office/drawing/2014/main" id="{761EE1DA-1FAA-44E3-A08B-E8C29C39DDE8}"/>
              </a:ext>
            </a:extLst>
          </p:cNvPr>
          <p:cNvSpPr/>
          <p:nvPr/>
        </p:nvSpPr>
        <p:spPr>
          <a:xfrm>
            <a:off x="4380326" y="2513426"/>
            <a:ext cx="3431348" cy="3431348"/>
          </a:xfrm>
          <a:prstGeom prst="arc">
            <a:avLst>
              <a:gd name="adj1" fmla="val 1338915"/>
              <a:gd name="adj2" fmla="val 9527426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6" name="Freeform: Shape 21">
            <a:extLst>
              <a:ext uri="{FF2B5EF4-FFF2-40B4-BE49-F238E27FC236}">
                <a16:creationId xmlns:a16="http://schemas.microsoft.com/office/drawing/2014/main" id="{0B558724-7183-47C9-82F7-890B0F2BFE06}"/>
              </a:ext>
            </a:extLst>
          </p:cNvPr>
          <p:cNvSpPr/>
          <p:nvPr/>
        </p:nvSpPr>
        <p:spPr>
          <a:xfrm>
            <a:off x="3845194" y="3682680"/>
            <a:ext cx="1123875" cy="1123875"/>
          </a:xfrm>
          <a:custGeom>
            <a:avLst/>
            <a:gdLst>
              <a:gd name="connsiteX0" fmla="*/ 0 w 1099343"/>
              <a:gd name="connsiteY0" fmla="*/ 549672 h 1099343"/>
              <a:gd name="connsiteX1" fmla="*/ 549672 w 1099343"/>
              <a:gd name="connsiteY1" fmla="*/ 0 h 1099343"/>
              <a:gd name="connsiteX2" fmla="*/ 1099344 w 1099343"/>
              <a:gd name="connsiteY2" fmla="*/ 549672 h 1099343"/>
              <a:gd name="connsiteX3" fmla="*/ 549672 w 1099343"/>
              <a:gd name="connsiteY3" fmla="*/ 1099344 h 1099343"/>
              <a:gd name="connsiteX4" fmla="*/ 0 w 1099343"/>
              <a:gd name="connsiteY4" fmla="*/ 549672 h 109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343" h="1099343">
                <a:moveTo>
                  <a:pt x="0" y="549672"/>
                </a:moveTo>
                <a:cubicBezTo>
                  <a:pt x="0" y="246097"/>
                  <a:pt x="246097" y="0"/>
                  <a:pt x="549672" y="0"/>
                </a:cubicBezTo>
                <a:cubicBezTo>
                  <a:pt x="853247" y="0"/>
                  <a:pt x="1099344" y="246097"/>
                  <a:pt x="1099344" y="549672"/>
                </a:cubicBezTo>
                <a:cubicBezTo>
                  <a:pt x="1099344" y="853247"/>
                  <a:pt x="853247" y="1099344"/>
                  <a:pt x="549672" y="1099344"/>
                </a:cubicBezTo>
                <a:cubicBezTo>
                  <a:pt x="246097" y="1099344"/>
                  <a:pt x="0" y="853247"/>
                  <a:pt x="0" y="549672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685" tIns="220685" rIns="220685" bIns="220685" numCol="1" spcCol="1270" anchor="ctr" anchorCtr="0">
            <a:noAutofit/>
          </a:bodyPr>
          <a:lstStyle/>
          <a:p>
            <a:pPr marL="0" lvl="0" indent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4700" kern="1200"/>
          </a:p>
        </p:txBody>
      </p:sp>
      <p:sp>
        <p:nvSpPr>
          <p:cNvPr id="15" name="Freeform: Shape 29">
            <a:extLst>
              <a:ext uri="{FF2B5EF4-FFF2-40B4-BE49-F238E27FC236}">
                <a16:creationId xmlns:a16="http://schemas.microsoft.com/office/drawing/2014/main" id="{CBA077A6-D7DA-411F-B561-61F938CF60D9}"/>
              </a:ext>
            </a:extLst>
          </p:cNvPr>
          <p:cNvSpPr/>
          <p:nvPr/>
        </p:nvSpPr>
        <p:spPr>
          <a:xfrm>
            <a:off x="3921179" y="3758665"/>
            <a:ext cx="971906" cy="971906"/>
          </a:xfrm>
          <a:custGeom>
            <a:avLst/>
            <a:gdLst>
              <a:gd name="connsiteX0" fmla="*/ 0 w 1099343"/>
              <a:gd name="connsiteY0" fmla="*/ 549672 h 1099343"/>
              <a:gd name="connsiteX1" fmla="*/ 549672 w 1099343"/>
              <a:gd name="connsiteY1" fmla="*/ 0 h 1099343"/>
              <a:gd name="connsiteX2" fmla="*/ 1099344 w 1099343"/>
              <a:gd name="connsiteY2" fmla="*/ 549672 h 1099343"/>
              <a:gd name="connsiteX3" fmla="*/ 549672 w 1099343"/>
              <a:gd name="connsiteY3" fmla="*/ 1099344 h 1099343"/>
              <a:gd name="connsiteX4" fmla="*/ 0 w 1099343"/>
              <a:gd name="connsiteY4" fmla="*/ 549672 h 109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343" h="1099343">
                <a:moveTo>
                  <a:pt x="0" y="549672"/>
                </a:moveTo>
                <a:cubicBezTo>
                  <a:pt x="0" y="246097"/>
                  <a:pt x="246097" y="0"/>
                  <a:pt x="549672" y="0"/>
                </a:cubicBezTo>
                <a:cubicBezTo>
                  <a:pt x="853247" y="0"/>
                  <a:pt x="1099344" y="246097"/>
                  <a:pt x="1099344" y="549672"/>
                </a:cubicBezTo>
                <a:cubicBezTo>
                  <a:pt x="1099344" y="853247"/>
                  <a:pt x="853247" y="1099344"/>
                  <a:pt x="549672" y="1099344"/>
                </a:cubicBezTo>
                <a:cubicBezTo>
                  <a:pt x="246097" y="1099344"/>
                  <a:pt x="0" y="853247"/>
                  <a:pt x="0" y="549672"/>
                </a:cubicBezTo>
                <a:close/>
              </a:path>
            </a:pathLst>
          </a:custGeom>
          <a:gradFill flip="none" rotWithShape="1">
            <a:gsLst>
              <a:gs pos="16000">
                <a:schemeClr val="bg1"/>
              </a:gs>
              <a:gs pos="86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52400" dist="127000" algn="l" rotWithShape="0">
              <a:prstClr val="black">
                <a:alpha val="6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685" tIns="220685" rIns="220685" bIns="220685" numCol="1" spcCol="1270" anchor="ctr" anchorCtr="0">
            <a:noAutofit/>
          </a:bodyPr>
          <a:lstStyle/>
          <a:p>
            <a:pPr marL="0" lvl="0" indent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4700" kern="1200" dirty="0">
                <a:solidFill>
                  <a:srgbClr val="EA9C00"/>
                </a:solidFill>
              </a:rPr>
              <a:t>1</a:t>
            </a:r>
            <a:endParaRPr lang="en-US" sz="4700" kern="1200" dirty="0">
              <a:solidFill>
                <a:srgbClr val="EA9C00"/>
              </a:solidFill>
            </a:endParaRPr>
          </a:p>
        </p:txBody>
      </p:sp>
      <p:sp>
        <p:nvSpPr>
          <p:cNvPr id="17" name="Freeform: Shape 30">
            <a:extLst>
              <a:ext uri="{FF2B5EF4-FFF2-40B4-BE49-F238E27FC236}">
                <a16:creationId xmlns:a16="http://schemas.microsoft.com/office/drawing/2014/main" id="{2D304E27-A1F5-4DF8-BAD0-3D9DE1FCF382}"/>
              </a:ext>
            </a:extLst>
          </p:cNvPr>
          <p:cNvSpPr/>
          <p:nvPr/>
        </p:nvSpPr>
        <p:spPr>
          <a:xfrm>
            <a:off x="4380326" y="2511816"/>
            <a:ext cx="971906" cy="971906"/>
          </a:xfrm>
          <a:custGeom>
            <a:avLst/>
            <a:gdLst>
              <a:gd name="connsiteX0" fmla="*/ 0 w 1099343"/>
              <a:gd name="connsiteY0" fmla="*/ 549672 h 1099343"/>
              <a:gd name="connsiteX1" fmla="*/ 549672 w 1099343"/>
              <a:gd name="connsiteY1" fmla="*/ 0 h 1099343"/>
              <a:gd name="connsiteX2" fmla="*/ 1099344 w 1099343"/>
              <a:gd name="connsiteY2" fmla="*/ 549672 h 1099343"/>
              <a:gd name="connsiteX3" fmla="*/ 549672 w 1099343"/>
              <a:gd name="connsiteY3" fmla="*/ 1099344 h 1099343"/>
              <a:gd name="connsiteX4" fmla="*/ 0 w 1099343"/>
              <a:gd name="connsiteY4" fmla="*/ 549672 h 109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343" h="1099343">
                <a:moveTo>
                  <a:pt x="0" y="549672"/>
                </a:moveTo>
                <a:cubicBezTo>
                  <a:pt x="0" y="246097"/>
                  <a:pt x="246097" y="0"/>
                  <a:pt x="549672" y="0"/>
                </a:cubicBezTo>
                <a:cubicBezTo>
                  <a:pt x="853247" y="0"/>
                  <a:pt x="1099344" y="246097"/>
                  <a:pt x="1099344" y="549672"/>
                </a:cubicBezTo>
                <a:cubicBezTo>
                  <a:pt x="1099344" y="853247"/>
                  <a:pt x="853247" y="1099344"/>
                  <a:pt x="549672" y="1099344"/>
                </a:cubicBezTo>
                <a:cubicBezTo>
                  <a:pt x="246097" y="1099344"/>
                  <a:pt x="0" y="853247"/>
                  <a:pt x="0" y="549672"/>
                </a:cubicBezTo>
                <a:close/>
              </a:path>
            </a:pathLst>
          </a:custGeom>
          <a:gradFill flip="none" rotWithShape="1">
            <a:gsLst>
              <a:gs pos="16000">
                <a:schemeClr val="bg1"/>
              </a:gs>
              <a:gs pos="86000">
                <a:schemeClr val="bg1">
                  <a:lumMod val="8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52400" dist="127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685" tIns="220685" rIns="220685" bIns="220685" numCol="1" spcCol="1270" anchor="ctr" anchorCtr="0">
            <a:noAutofit/>
          </a:bodyPr>
          <a:lstStyle/>
          <a:p>
            <a:pPr marL="0" lvl="0" indent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4700" kern="1200" dirty="0">
                <a:solidFill>
                  <a:srgbClr val="EA9C00"/>
                </a:solidFill>
              </a:rPr>
              <a:t>2</a:t>
            </a:r>
            <a:endParaRPr lang="en-US" sz="4700" kern="1200" dirty="0">
              <a:solidFill>
                <a:srgbClr val="EA9C00"/>
              </a:solidFill>
            </a:endParaRPr>
          </a:p>
        </p:txBody>
      </p:sp>
      <p:sp>
        <p:nvSpPr>
          <p:cNvPr id="18" name="Freeform: Shape 9">
            <a:extLst>
              <a:ext uri="{FF2B5EF4-FFF2-40B4-BE49-F238E27FC236}">
                <a16:creationId xmlns:a16="http://schemas.microsoft.com/office/drawing/2014/main" id="{237AC368-06CE-4A3C-AF72-710B148A17BE}"/>
              </a:ext>
            </a:extLst>
          </p:cNvPr>
          <p:cNvSpPr/>
          <p:nvPr/>
        </p:nvSpPr>
        <p:spPr>
          <a:xfrm>
            <a:off x="5534063" y="1926464"/>
            <a:ext cx="1123875" cy="1123875"/>
          </a:xfrm>
          <a:custGeom>
            <a:avLst/>
            <a:gdLst>
              <a:gd name="connsiteX0" fmla="*/ 0 w 1099343"/>
              <a:gd name="connsiteY0" fmla="*/ 549672 h 1099343"/>
              <a:gd name="connsiteX1" fmla="*/ 549672 w 1099343"/>
              <a:gd name="connsiteY1" fmla="*/ 0 h 1099343"/>
              <a:gd name="connsiteX2" fmla="*/ 1099344 w 1099343"/>
              <a:gd name="connsiteY2" fmla="*/ 549672 h 1099343"/>
              <a:gd name="connsiteX3" fmla="*/ 549672 w 1099343"/>
              <a:gd name="connsiteY3" fmla="*/ 1099344 h 1099343"/>
              <a:gd name="connsiteX4" fmla="*/ 0 w 1099343"/>
              <a:gd name="connsiteY4" fmla="*/ 549672 h 109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343" h="1099343">
                <a:moveTo>
                  <a:pt x="0" y="549672"/>
                </a:moveTo>
                <a:cubicBezTo>
                  <a:pt x="0" y="246097"/>
                  <a:pt x="246097" y="0"/>
                  <a:pt x="549672" y="0"/>
                </a:cubicBezTo>
                <a:cubicBezTo>
                  <a:pt x="853247" y="0"/>
                  <a:pt x="1099344" y="246097"/>
                  <a:pt x="1099344" y="549672"/>
                </a:cubicBezTo>
                <a:cubicBezTo>
                  <a:pt x="1099344" y="853247"/>
                  <a:pt x="853247" y="1099344"/>
                  <a:pt x="549672" y="1099344"/>
                </a:cubicBezTo>
                <a:cubicBezTo>
                  <a:pt x="246097" y="1099344"/>
                  <a:pt x="0" y="853247"/>
                  <a:pt x="0" y="549672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1475" tIns="191475" rIns="191475" bIns="19147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kern="1200"/>
          </a:p>
        </p:txBody>
      </p:sp>
      <p:sp>
        <p:nvSpPr>
          <p:cNvPr id="19" name="Freeform: Shape 26">
            <a:extLst>
              <a:ext uri="{FF2B5EF4-FFF2-40B4-BE49-F238E27FC236}">
                <a16:creationId xmlns:a16="http://schemas.microsoft.com/office/drawing/2014/main" id="{EEBDB639-A1F1-492D-88B1-F21252B5F46D}"/>
              </a:ext>
            </a:extLst>
          </p:cNvPr>
          <p:cNvSpPr/>
          <p:nvPr/>
        </p:nvSpPr>
        <p:spPr>
          <a:xfrm>
            <a:off x="5612721" y="1988676"/>
            <a:ext cx="971906" cy="971906"/>
          </a:xfrm>
          <a:custGeom>
            <a:avLst/>
            <a:gdLst>
              <a:gd name="connsiteX0" fmla="*/ 0 w 1099343"/>
              <a:gd name="connsiteY0" fmla="*/ 549672 h 1099343"/>
              <a:gd name="connsiteX1" fmla="*/ 549672 w 1099343"/>
              <a:gd name="connsiteY1" fmla="*/ 0 h 1099343"/>
              <a:gd name="connsiteX2" fmla="*/ 1099344 w 1099343"/>
              <a:gd name="connsiteY2" fmla="*/ 549672 h 1099343"/>
              <a:gd name="connsiteX3" fmla="*/ 549672 w 1099343"/>
              <a:gd name="connsiteY3" fmla="*/ 1099344 h 1099343"/>
              <a:gd name="connsiteX4" fmla="*/ 0 w 1099343"/>
              <a:gd name="connsiteY4" fmla="*/ 549672 h 109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343" h="1099343">
                <a:moveTo>
                  <a:pt x="0" y="549672"/>
                </a:moveTo>
                <a:cubicBezTo>
                  <a:pt x="0" y="246097"/>
                  <a:pt x="246097" y="0"/>
                  <a:pt x="549672" y="0"/>
                </a:cubicBezTo>
                <a:cubicBezTo>
                  <a:pt x="853247" y="0"/>
                  <a:pt x="1099344" y="246097"/>
                  <a:pt x="1099344" y="549672"/>
                </a:cubicBezTo>
                <a:cubicBezTo>
                  <a:pt x="1099344" y="853247"/>
                  <a:pt x="853247" y="1099344"/>
                  <a:pt x="549672" y="1099344"/>
                </a:cubicBezTo>
                <a:cubicBezTo>
                  <a:pt x="246097" y="1099344"/>
                  <a:pt x="0" y="853247"/>
                  <a:pt x="0" y="549672"/>
                </a:cubicBezTo>
                <a:close/>
              </a:path>
            </a:pathLst>
          </a:custGeom>
          <a:gradFill>
            <a:gsLst>
              <a:gs pos="16000">
                <a:schemeClr val="bg1"/>
              </a:gs>
              <a:gs pos="86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  <a:effectLst>
            <a:outerShdw blurRad="152400" dist="127000" dir="5400000" algn="t" rotWithShape="0">
              <a:prstClr val="black">
                <a:alpha val="6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1475" tIns="191475" rIns="191475" bIns="19147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4800" kern="1200" dirty="0">
                <a:solidFill>
                  <a:srgbClr val="EA9C00"/>
                </a:solidFill>
              </a:rPr>
              <a:t>3</a:t>
            </a:r>
            <a:endParaRPr lang="en-US" sz="4800" kern="1200" dirty="0">
              <a:solidFill>
                <a:srgbClr val="EA9C00"/>
              </a:solidFill>
            </a:endParaRPr>
          </a:p>
        </p:txBody>
      </p:sp>
      <p:sp>
        <p:nvSpPr>
          <p:cNvPr id="20" name="Freeform: Shape 11">
            <a:extLst>
              <a:ext uri="{FF2B5EF4-FFF2-40B4-BE49-F238E27FC236}">
                <a16:creationId xmlns:a16="http://schemas.microsoft.com/office/drawing/2014/main" id="{00019F3C-757F-4C0B-BA03-BD9666898D8F}"/>
              </a:ext>
            </a:extLst>
          </p:cNvPr>
          <p:cNvSpPr/>
          <p:nvPr/>
        </p:nvSpPr>
        <p:spPr>
          <a:xfrm>
            <a:off x="6763784" y="2435831"/>
            <a:ext cx="1123875" cy="1123875"/>
          </a:xfrm>
          <a:custGeom>
            <a:avLst/>
            <a:gdLst>
              <a:gd name="connsiteX0" fmla="*/ 0 w 1099343"/>
              <a:gd name="connsiteY0" fmla="*/ 549672 h 1099343"/>
              <a:gd name="connsiteX1" fmla="*/ 549672 w 1099343"/>
              <a:gd name="connsiteY1" fmla="*/ 0 h 1099343"/>
              <a:gd name="connsiteX2" fmla="*/ 1099344 w 1099343"/>
              <a:gd name="connsiteY2" fmla="*/ 549672 h 1099343"/>
              <a:gd name="connsiteX3" fmla="*/ 549672 w 1099343"/>
              <a:gd name="connsiteY3" fmla="*/ 1099344 h 1099343"/>
              <a:gd name="connsiteX4" fmla="*/ 0 w 1099343"/>
              <a:gd name="connsiteY4" fmla="*/ 549672 h 109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343" h="1099343">
                <a:moveTo>
                  <a:pt x="0" y="549672"/>
                </a:moveTo>
                <a:cubicBezTo>
                  <a:pt x="0" y="246097"/>
                  <a:pt x="246097" y="0"/>
                  <a:pt x="549672" y="0"/>
                </a:cubicBezTo>
                <a:cubicBezTo>
                  <a:pt x="853247" y="0"/>
                  <a:pt x="1099344" y="246097"/>
                  <a:pt x="1099344" y="549672"/>
                </a:cubicBezTo>
                <a:cubicBezTo>
                  <a:pt x="1099344" y="853247"/>
                  <a:pt x="853247" y="1099344"/>
                  <a:pt x="549672" y="1099344"/>
                </a:cubicBezTo>
                <a:cubicBezTo>
                  <a:pt x="246097" y="1099344"/>
                  <a:pt x="0" y="853247"/>
                  <a:pt x="0" y="549672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1475" tIns="191475" rIns="191475" bIns="19147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kern="1200"/>
          </a:p>
        </p:txBody>
      </p:sp>
      <p:sp>
        <p:nvSpPr>
          <p:cNvPr id="21" name="Freeform: Shape 27">
            <a:extLst>
              <a:ext uri="{FF2B5EF4-FFF2-40B4-BE49-F238E27FC236}">
                <a16:creationId xmlns:a16="http://schemas.microsoft.com/office/drawing/2014/main" id="{CA6D4431-700C-452E-82F5-8C23C14A6904}"/>
              </a:ext>
            </a:extLst>
          </p:cNvPr>
          <p:cNvSpPr/>
          <p:nvPr/>
        </p:nvSpPr>
        <p:spPr>
          <a:xfrm>
            <a:off x="6839768" y="2511816"/>
            <a:ext cx="971906" cy="971906"/>
          </a:xfrm>
          <a:custGeom>
            <a:avLst/>
            <a:gdLst>
              <a:gd name="connsiteX0" fmla="*/ 0 w 1099343"/>
              <a:gd name="connsiteY0" fmla="*/ 549672 h 1099343"/>
              <a:gd name="connsiteX1" fmla="*/ 549672 w 1099343"/>
              <a:gd name="connsiteY1" fmla="*/ 0 h 1099343"/>
              <a:gd name="connsiteX2" fmla="*/ 1099344 w 1099343"/>
              <a:gd name="connsiteY2" fmla="*/ 549672 h 1099343"/>
              <a:gd name="connsiteX3" fmla="*/ 549672 w 1099343"/>
              <a:gd name="connsiteY3" fmla="*/ 1099344 h 1099343"/>
              <a:gd name="connsiteX4" fmla="*/ 0 w 1099343"/>
              <a:gd name="connsiteY4" fmla="*/ 549672 h 109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343" h="1099343">
                <a:moveTo>
                  <a:pt x="0" y="549672"/>
                </a:moveTo>
                <a:cubicBezTo>
                  <a:pt x="0" y="246097"/>
                  <a:pt x="246097" y="0"/>
                  <a:pt x="549672" y="0"/>
                </a:cubicBezTo>
                <a:cubicBezTo>
                  <a:pt x="853247" y="0"/>
                  <a:pt x="1099344" y="246097"/>
                  <a:pt x="1099344" y="549672"/>
                </a:cubicBezTo>
                <a:cubicBezTo>
                  <a:pt x="1099344" y="853247"/>
                  <a:pt x="853247" y="1099344"/>
                  <a:pt x="549672" y="1099344"/>
                </a:cubicBezTo>
                <a:cubicBezTo>
                  <a:pt x="246097" y="1099344"/>
                  <a:pt x="0" y="853247"/>
                  <a:pt x="0" y="549672"/>
                </a:cubicBezTo>
                <a:close/>
              </a:path>
            </a:pathLst>
          </a:custGeom>
          <a:gradFill flip="none" rotWithShape="1">
            <a:gsLst>
              <a:gs pos="16000">
                <a:schemeClr val="bg1"/>
              </a:gs>
              <a:gs pos="86000">
                <a:schemeClr val="bg1">
                  <a:lumMod val="85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1524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1475" tIns="191475" rIns="191475" bIns="19147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4800" kern="1200" dirty="0">
                <a:solidFill>
                  <a:srgbClr val="EA9C00"/>
                </a:solidFill>
              </a:rPr>
              <a:t>4</a:t>
            </a:r>
            <a:endParaRPr lang="en-US" sz="4800" kern="1200" dirty="0">
              <a:solidFill>
                <a:srgbClr val="EA9C00"/>
              </a:solidFill>
            </a:endParaRPr>
          </a:p>
        </p:txBody>
      </p:sp>
      <p:sp>
        <p:nvSpPr>
          <p:cNvPr id="22" name="Freeform: Shape 13">
            <a:extLst>
              <a:ext uri="{FF2B5EF4-FFF2-40B4-BE49-F238E27FC236}">
                <a16:creationId xmlns:a16="http://schemas.microsoft.com/office/drawing/2014/main" id="{33BD0D63-B36A-45A4-B257-2238760D4C75}"/>
              </a:ext>
            </a:extLst>
          </p:cNvPr>
          <p:cNvSpPr/>
          <p:nvPr/>
        </p:nvSpPr>
        <p:spPr>
          <a:xfrm>
            <a:off x="7273151" y="3665552"/>
            <a:ext cx="1123875" cy="1123875"/>
          </a:xfrm>
          <a:custGeom>
            <a:avLst/>
            <a:gdLst>
              <a:gd name="connsiteX0" fmla="*/ 0 w 1099343"/>
              <a:gd name="connsiteY0" fmla="*/ 549672 h 1099343"/>
              <a:gd name="connsiteX1" fmla="*/ 549672 w 1099343"/>
              <a:gd name="connsiteY1" fmla="*/ 0 h 1099343"/>
              <a:gd name="connsiteX2" fmla="*/ 1099344 w 1099343"/>
              <a:gd name="connsiteY2" fmla="*/ 549672 h 1099343"/>
              <a:gd name="connsiteX3" fmla="*/ 549672 w 1099343"/>
              <a:gd name="connsiteY3" fmla="*/ 1099344 h 1099343"/>
              <a:gd name="connsiteX4" fmla="*/ 0 w 1099343"/>
              <a:gd name="connsiteY4" fmla="*/ 549672 h 109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343" h="1099343">
                <a:moveTo>
                  <a:pt x="0" y="549672"/>
                </a:moveTo>
                <a:cubicBezTo>
                  <a:pt x="0" y="246097"/>
                  <a:pt x="246097" y="0"/>
                  <a:pt x="549672" y="0"/>
                </a:cubicBezTo>
                <a:cubicBezTo>
                  <a:pt x="853247" y="0"/>
                  <a:pt x="1099344" y="246097"/>
                  <a:pt x="1099344" y="549672"/>
                </a:cubicBezTo>
                <a:cubicBezTo>
                  <a:pt x="1099344" y="853247"/>
                  <a:pt x="853247" y="1099344"/>
                  <a:pt x="549672" y="1099344"/>
                </a:cubicBezTo>
                <a:cubicBezTo>
                  <a:pt x="246097" y="1099344"/>
                  <a:pt x="0" y="853247"/>
                  <a:pt x="0" y="549672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1475" tIns="191475" rIns="191475" bIns="19147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kern="1200" dirty="0"/>
          </a:p>
        </p:txBody>
      </p:sp>
      <p:sp>
        <p:nvSpPr>
          <p:cNvPr id="23" name="Freeform: Shape 28">
            <a:extLst>
              <a:ext uri="{FF2B5EF4-FFF2-40B4-BE49-F238E27FC236}">
                <a16:creationId xmlns:a16="http://schemas.microsoft.com/office/drawing/2014/main" id="{7481E3BA-E84F-4B6D-86D7-A604D3B2A715}"/>
              </a:ext>
            </a:extLst>
          </p:cNvPr>
          <p:cNvSpPr/>
          <p:nvPr/>
        </p:nvSpPr>
        <p:spPr>
          <a:xfrm>
            <a:off x="7375941" y="3731963"/>
            <a:ext cx="971906" cy="971906"/>
          </a:xfrm>
          <a:custGeom>
            <a:avLst/>
            <a:gdLst>
              <a:gd name="connsiteX0" fmla="*/ 0 w 1099343"/>
              <a:gd name="connsiteY0" fmla="*/ 549672 h 1099343"/>
              <a:gd name="connsiteX1" fmla="*/ 549672 w 1099343"/>
              <a:gd name="connsiteY1" fmla="*/ 0 h 1099343"/>
              <a:gd name="connsiteX2" fmla="*/ 1099344 w 1099343"/>
              <a:gd name="connsiteY2" fmla="*/ 549672 h 1099343"/>
              <a:gd name="connsiteX3" fmla="*/ 549672 w 1099343"/>
              <a:gd name="connsiteY3" fmla="*/ 1099344 h 1099343"/>
              <a:gd name="connsiteX4" fmla="*/ 0 w 1099343"/>
              <a:gd name="connsiteY4" fmla="*/ 549672 h 109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343" h="1099343">
                <a:moveTo>
                  <a:pt x="0" y="549672"/>
                </a:moveTo>
                <a:cubicBezTo>
                  <a:pt x="0" y="246097"/>
                  <a:pt x="246097" y="0"/>
                  <a:pt x="549672" y="0"/>
                </a:cubicBezTo>
                <a:cubicBezTo>
                  <a:pt x="853247" y="0"/>
                  <a:pt x="1099344" y="246097"/>
                  <a:pt x="1099344" y="549672"/>
                </a:cubicBezTo>
                <a:cubicBezTo>
                  <a:pt x="1099344" y="853247"/>
                  <a:pt x="853247" y="1099344"/>
                  <a:pt x="549672" y="1099344"/>
                </a:cubicBezTo>
                <a:cubicBezTo>
                  <a:pt x="246097" y="1099344"/>
                  <a:pt x="0" y="853247"/>
                  <a:pt x="0" y="549672"/>
                </a:cubicBezTo>
                <a:close/>
              </a:path>
            </a:pathLst>
          </a:custGeom>
          <a:gradFill flip="none" rotWithShape="1">
            <a:gsLst>
              <a:gs pos="16000">
                <a:schemeClr val="bg1"/>
              </a:gs>
              <a:gs pos="86000">
                <a:schemeClr val="bg1">
                  <a:lumMod val="8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52400" dist="127000" dir="10800000" algn="r" rotWithShape="0">
              <a:prstClr val="black">
                <a:alpha val="6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1475" tIns="191475" rIns="191475" bIns="19147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4800" kern="1200" dirty="0">
                <a:solidFill>
                  <a:srgbClr val="EA9C00"/>
                </a:solidFill>
              </a:rPr>
              <a:t>5</a:t>
            </a:r>
            <a:endParaRPr lang="en-US" sz="4800" kern="1200" dirty="0">
              <a:solidFill>
                <a:srgbClr val="EA9C00"/>
              </a:solidFill>
            </a:endParaRPr>
          </a:p>
        </p:txBody>
      </p:sp>
      <p:sp>
        <p:nvSpPr>
          <p:cNvPr id="25" name="Freeform: Shape 42">
            <a:extLst>
              <a:ext uri="{FF2B5EF4-FFF2-40B4-BE49-F238E27FC236}">
                <a16:creationId xmlns:a16="http://schemas.microsoft.com/office/drawing/2014/main" id="{C956DE3E-C3EF-4596-9D70-ACDB905EEB53}"/>
              </a:ext>
            </a:extLst>
          </p:cNvPr>
          <p:cNvSpPr/>
          <p:nvPr/>
        </p:nvSpPr>
        <p:spPr>
          <a:xfrm rot="16200000" flipH="1">
            <a:off x="2160845" y="3339327"/>
            <a:ext cx="1852763" cy="1810582"/>
          </a:xfrm>
          <a:custGeom>
            <a:avLst/>
            <a:gdLst>
              <a:gd name="connsiteX0" fmla="*/ 790575 w 1581150"/>
              <a:gd name="connsiteY0" fmla="*/ 0 h 1469180"/>
              <a:gd name="connsiteX1" fmla="*/ 1581150 w 1581150"/>
              <a:gd name="connsiteY1" fmla="*/ 790575 h 1469180"/>
              <a:gd name="connsiteX2" fmla="*/ 1232593 w 1581150"/>
              <a:gd name="connsiteY2" fmla="*/ 1446131 h 1469180"/>
              <a:gd name="connsiteX3" fmla="*/ 1198419 w 1581150"/>
              <a:gd name="connsiteY3" fmla="*/ 1464681 h 1469180"/>
              <a:gd name="connsiteX4" fmla="*/ 1131403 w 1581150"/>
              <a:gd name="connsiteY4" fmla="*/ 1409387 h 1469180"/>
              <a:gd name="connsiteX5" fmla="*/ 888409 w 1581150"/>
              <a:gd name="connsiteY5" fmla="*/ 1314260 h 1469180"/>
              <a:gd name="connsiteX6" fmla="*/ 869633 w 1581150"/>
              <a:gd name="connsiteY6" fmla="*/ 1312839 h 1469180"/>
              <a:gd name="connsiteX7" fmla="*/ 869633 w 1581150"/>
              <a:gd name="connsiteY7" fmla="*/ 1191973 h 1469180"/>
              <a:gd name="connsiteX8" fmla="*/ 943928 w 1581150"/>
              <a:gd name="connsiteY8" fmla="*/ 1191973 h 1469180"/>
              <a:gd name="connsiteX9" fmla="*/ 795338 w 1581150"/>
              <a:gd name="connsiteY9" fmla="*/ 1066941 h 1469180"/>
              <a:gd name="connsiteX10" fmla="*/ 646748 w 1581150"/>
              <a:gd name="connsiteY10" fmla="*/ 1191973 h 1469180"/>
              <a:gd name="connsiteX11" fmla="*/ 721043 w 1581150"/>
              <a:gd name="connsiteY11" fmla="*/ 1191973 h 1469180"/>
              <a:gd name="connsiteX12" fmla="*/ 721043 w 1581150"/>
              <a:gd name="connsiteY12" fmla="*/ 1313158 h 1469180"/>
              <a:gd name="connsiteX13" fmla="*/ 706483 w 1581150"/>
              <a:gd name="connsiteY13" fmla="*/ 1314260 h 1469180"/>
              <a:gd name="connsiteX14" fmla="*/ 463490 w 1581150"/>
              <a:gd name="connsiteY14" fmla="*/ 1409387 h 1469180"/>
              <a:gd name="connsiteX15" fmla="*/ 391020 w 1581150"/>
              <a:gd name="connsiteY15" fmla="*/ 1469180 h 1469180"/>
              <a:gd name="connsiteX16" fmla="*/ 348557 w 1581150"/>
              <a:gd name="connsiteY16" fmla="*/ 1446131 h 1469180"/>
              <a:gd name="connsiteX17" fmla="*/ 0 w 1581150"/>
              <a:gd name="connsiteY17" fmla="*/ 790575 h 1469180"/>
              <a:gd name="connsiteX18" fmla="*/ 790575 w 1581150"/>
              <a:gd name="connsiteY18" fmla="*/ 0 h 146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81150" h="1469180">
                <a:moveTo>
                  <a:pt x="790575" y="0"/>
                </a:moveTo>
                <a:cubicBezTo>
                  <a:pt x="1227198" y="0"/>
                  <a:pt x="1581150" y="353952"/>
                  <a:pt x="1581150" y="790575"/>
                </a:cubicBezTo>
                <a:cubicBezTo>
                  <a:pt x="1581150" y="1063464"/>
                  <a:pt x="1442888" y="1304060"/>
                  <a:pt x="1232593" y="1446131"/>
                </a:cubicBezTo>
                <a:lnTo>
                  <a:pt x="1198419" y="1464681"/>
                </a:lnTo>
                <a:lnTo>
                  <a:pt x="1131403" y="1409387"/>
                </a:lnTo>
                <a:cubicBezTo>
                  <a:pt x="1059906" y="1361085"/>
                  <a:pt x="977388" y="1327855"/>
                  <a:pt x="888409" y="1314260"/>
                </a:cubicBezTo>
                <a:lnTo>
                  <a:pt x="869633" y="1312839"/>
                </a:lnTo>
                <a:lnTo>
                  <a:pt x="869633" y="1191973"/>
                </a:lnTo>
                <a:lnTo>
                  <a:pt x="943928" y="1191973"/>
                </a:lnTo>
                <a:lnTo>
                  <a:pt x="795338" y="1066941"/>
                </a:lnTo>
                <a:lnTo>
                  <a:pt x="646748" y="1191973"/>
                </a:lnTo>
                <a:lnTo>
                  <a:pt x="721043" y="1191973"/>
                </a:lnTo>
                <a:lnTo>
                  <a:pt x="721043" y="1313158"/>
                </a:lnTo>
                <a:lnTo>
                  <a:pt x="706483" y="1314260"/>
                </a:lnTo>
                <a:cubicBezTo>
                  <a:pt x="617504" y="1327855"/>
                  <a:pt x="534987" y="1361085"/>
                  <a:pt x="463490" y="1409387"/>
                </a:cubicBezTo>
                <a:lnTo>
                  <a:pt x="391020" y="1469180"/>
                </a:lnTo>
                <a:lnTo>
                  <a:pt x="348557" y="1446131"/>
                </a:lnTo>
                <a:cubicBezTo>
                  <a:pt x="138263" y="1304060"/>
                  <a:pt x="0" y="1063464"/>
                  <a:pt x="0" y="790575"/>
                </a:cubicBezTo>
                <a:cubicBezTo>
                  <a:pt x="0" y="353952"/>
                  <a:pt x="353952" y="0"/>
                  <a:pt x="790575" y="0"/>
                </a:cubicBezTo>
                <a:close/>
              </a:path>
            </a:pathLst>
          </a:cu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C3A108EC-9DA8-40E4-87E6-BA661D981529}"/>
              </a:ext>
            </a:extLst>
          </p:cNvPr>
          <p:cNvSpPr txBox="1"/>
          <p:nvPr/>
        </p:nvSpPr>
        <p:spPr>
          <a:xfrm>
            <a:off x="2664937" y="3528499"/>
            <a:ext cx="720069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2000" dirty="0"/>
              <a:t> </a:t>
            </a:r>
          </a:p>
          <a:p>
            <a:pPr algn="ctr"/>
            <a:r>
              <a:rPr lang="ar-SA" sz="2000" dirty="0"/>
              <a:t>السؤال</a:t>
            </a:r>
          </a:p>
          <a:p>
            <a:pPr algn="ctr"/>
            <a:r>
              <a:rPr lang="ar-SA" sz="2000" dirty="0"/>
              <a:t> الأول</a:t>
            </a:r>
          </a:p>
        </p:txBody>
      </p:sp>
      <p:pic>
        <p:nvPicPr>
          <p:cNvPr id="26" name="صورة 25" descr="صورة تحتوي على مباراة&#10;&#10;تم إنشاء الوصف تلقائياً">
            <a:extLst>
              <a:ext uri="{FF2B5EF4-FFF2-40B4-BE49-F238E27FC236}">
                <a16:creationId xmlns:a16="http://schemas.microsoft.com/office/drawing/2014/main" id="{46537AFB-9438-440E-916E-63E5C73BFE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583" y="3758665"/>
            <a:ext cx="1552958" cy="155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75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23">
            <a:extLst>
              <a:ext uri="{FF2B5EF4-FFF2-40B4-BE49-F238E27FC236}">
                <a16:creationId xmlns:a16="http://schemas.microsoft.com/office/drawing/2014/main" id="{7F7819A9-EA19-4FCE-99A6-24BDA44140BB}"/>
              </a:ext>
            </a:extLst>
          </p:cNvPr>
          <p:cNvSpPr/>
          <p:nvPr/>
        </p:nvSpPr>
        <p:spPr>
          <a:xfrm>
            <a:off x="4304342" y="2435831"/>
            <a:ext cx="1123875" cy="1123875"/>
          </a:xfrm>
          <a:custGeom>
            <a:avLst/>
            <a:gdLst>
              <a:gd name="connsiteX0" fmla="*/ 0 w 1099343"/>
              <a:gd name="connsiteY0" fmla="*/ 549672 h 1099343"/>
              <a:gd name="connsiteX1" fmla="*/ 549672 w 1099343"/>
              <a:gd name="connsiteY1" fmla="*/ 0 h 1099343"/>
              <a:gd name="connsiteX2" fmla="*/ 1099344 w 1099343"/>
              <a:gd name="connsiteY2" fmla="*/ 549672 h 1099343"/>
              <a:gd name="connsiteX3" fmla="*/ 549672 w 1099343"/>
              <a:gd name="connsiteY3" fmla="*/ 1099344 h 1099343"/>
              <a:gd name="connsiteX4" fmla="*/ 0 w 1099343"/>
              <a:gd name="connsiteY4" fmla="*/ 549672 h 109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343" h="1099343">
                <a:moveTo>
                  <a:pt x="0" y="549672"/>
                </a:moveTo>
                <a:cubicBezTo>
                  <a:pt x="0" y="246097"/>
                  <a:pt x="246097" y="0"/>
                  <a:pt x="549672" y="0"/>
                </a:cubicBezTo>
                <a:cubicBezTo>
                  <a:pt x="853247" y="0"/>
                  <a:pt x="1099344" y="246097"/>
                  <a:pt x="1099344" y="549672"/>
                </a:cubicBezTo>
                <a:cubicBezTo>
                  <a:pt x="1099344" y="853247"/>
                  <a:pt x="853247" y="1099344"/>
                  <a:pt x="549672" y="1099344"/>
                </a:cubicBezTo>
                <a:cubicBezTo>
                  <a:pt x="246097" y="1099344"/>
                  <a:pt x="0" y="853247"/>
                  <a:pt x="0" y="549672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685" tIns="220685" rIns="220685" bIns="220685" numCol="1" spcCol="1270" anchor="ctr" anchorCtr="0">
            <a:noAutofit/>
          </a:bodyPr>
          <a:lstStyle/>
          <a:p>
            <a:pPr marL="0" lvl="0" indent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4700" kern="1200"/>
          </a:p>
        </p:txBody>
      </p:sp>
      <p:sp>
        <p:nvSpPr>
          <p:cNvPr id="9" name="Arc 43">
            <a:extLst>
              <a:ext uri="{FF2B5EF4-FFF2-40B4-BE49-F238E27FC236}">
                <a16:creationId xmlns:a16="http://schemas.microsoft.com/office/drawing/2014/main" id="{761EE1DA-1FAA-44E3-A08B-E8C29C39DDE8}"/>
              </a:ext>
            </a:extLst>
          </p:cNvPr>
          <p:cNvSpPr/>
          <p:nvPr/>
        </p:nvSpPr>
        <p:spPr>
          <a:xfrm>
            <a:off x="4380326" y="2513426"/>
            <a:ext cx="3431348" cy="3431348"/>
          </a:xfrm>
          <a:prstGeom prst="arc">
            <a:avLst>
              <a:gd name="adj1" fmla="val 1338915"/>
              <a:gd name="adj2" fmla="val 9527426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6" name="Freeform: Shape 21">
            <a:extLst>
              <a:ext uri="{FF2B5EF4-FFF2-40B4-BE49-F238E27FC236}">
                <a16:creationId xmlns:a16="http://schemas.microsoft.com/office/drawing/2014/main" id="{0B558724-7183-47C9-82F7-890B0F2BFE06}"/>
              </a:ext>
            </a:extLst>
          </p:cNvPr>
          <p:cNvSpPr/>
          <p:nvPr/>
        </p:nvSpPr>
        <p:spPr>
          <a:xfrm>
            <a:off x="3845194" y="3682680"/>
            <a:ext cx="1123875" cy="1123875"/>
          </a:xfrm>
          <a:custGeom>
            <a:avLst/>
            <a:gdLst>
              <a:gd name="connsiteX0" fmla="*/ 0 w 1099343"/>
              <a:gd name="connsiteY0" fmla="*/ 549672 h 1099343"/>
              <a:gd name="connsiteX1" fmla="*/ 549672 w 1099343"/>
              <a:gd name="connsiteY1" fmla="*/ 0 h 1099343"/>
              <a:gd name="connsiteX2" fmla="*/ 1099344 w 1099343"/>
              <a:gd name="connsiteY2" fmla="*/ 549672 h 1099343"/>
              <a:gd name="connsiteX3" fmla="*/ 549672 w 1099343"/>
              <a:gd name="connsiteY3" fmla="*/ 1099344 h 1099343"/>
              <a:gd name="connsiteX4" fmla="*/ 0 w 1099343"/>
              <a:gd name="connsiteY4" fmla="*/ 549672 h 109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343" h="1099343">
                <a:moveTo>
                  <a:pt x="0" y="549672"/>
                </a:moveTo>
                <a:cubicBezTo>
                  <a:pt x="0" y="246097"/>
                  <a:pt x="246097" y="0"/>
                  <a:pt x="549672" y="0"/>
                </a:cubicBezTo>
                <a:cubicBezTo>
                  <a:pt x="853247" y="0"/>
                  <a:pt x="1099344" y="246097"/>
                  <a:pt x="1099344" y="549672"/>
                </a:cubicBezTo>
                <a:cubicBezTo>
                  <a:pt x="1099344" y="853247"/>
                  <a:pt x="853247" y="1099344"/>
                  <a:pt x="549672" y="1099344"/>
                </a:cubicBezTo>
                <a:cubicBezTo>
                  <a:pt x="246097" y="1099344"/>
                  <a:pt x="0" y="853247"/>
                  <a:pt x="0" y="549672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685" tIns="220685" rIns="220685" bIns="220685" numCol="1" spcCol="1270" anchor="ctr" anchorCtr="0">
            <a:noAutofit/>
          </a:bodyPr>
          <a:lstStyle/>
          <a:p>
            <a:pPr marL="0" lvl="0" indent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4700" kern="1200"/>
          </a:p>
        </p:txBody>
      </p:sp>
      <p:sp>
        <p:nvSpPr>
          <p:cNvPr id="15" name="Freeform: Shape 29">
            <a:extLst>
              <a:ext uri="{FF2B5EF4-FFF2-40B4-BE49-F238E27FC236}">
                <a16:creationId xmlns:a16="http://schemas.microsoft.com/office/drawing/2014/main" id="{CBA077A6-D7DA-411F-B561-61F938CF60D9}"/>
              </a:ext>
            </a:extLst>
          </p:cNvPr>
          <p:cNvSpPr/>
          <p:nvPr/>
        </p:nvSpPr>
        <p:spPr>
          <a:xfrm>
            <a:off x="3921179" y="3758665"/>
            <a:ext cx="971906" cy="971906"/>
          </a:xfrm>
          <a:custGeom>
            <a:avLst/>
            <a:gdLst>
              <a:gd name="connsiteX0" fmla="*/ 0 w 1099343"/>
              <a:gd name="connsiteY0" fmla="*/ 549672 h 1099343"/>
              <a:gd name="connsiteX1" fmla="*/ 549672 w 1099343"/>
              <a:gd name="connsiteY1" fmla="*/ 0 h 1099343"/>
              <a:gd name="connsiteX2" fmla="*/ 1099344 w 1099343"/>
              <a:gd name="connsiteY2" fmla="*/ 549672 h 1099343"/>
              <a:gd name="connsiteX3" fmla="*/ 549672 w 1099343"/>
              <a:gd name="connsiteY3" fmla="*/ 1099344 h 1099343"/>
              <a:gd name="connsiteX4" fmla="*/ 0 w 1099343"/>
              <a:gd name="connsiteY4" fmla="*/ 549672 h 109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343" h="1099343">
                <a:moveTo>
                  <a:pt x="0" y="549672"/>
                </a:moveTo>
                <a:cubicBezTo>
                  <a:pt x="0" y="246097"/>
                  <a:pt x="246097" y="0"/>
                  <a:pt x="549672" y="0"/>
                </a:cubicBezTo>
                <a:cubicBezTo>
                  <a:pt x="853247" y="0"/>
                  <a:pt x="1099344" y="246097"/>
                  <a:pt x="1099344" y="549672"/>
                </a:cubicBezTo>
                <a:cubicBezTo>
                  <a:pt x="1099344" y="853247"/>
                  <a:pt x="853247" y="1099344"/>
                  <a:pt x="549672" y="1099344"/>
                </a:cubicBezTo>
                <a:cubicBezTo>
                  <a:pt x="246097" y="1099344"/>
                  <a:pt x="0" y="853247"/>
                  <a:pt x="0" y="549672"/>
                </a:cubicBezTo>
                <a:close/>
              </a:path>
            </a:pathLst>
          </a:custGeom>
          <a:gradFill flip="none" rotWithShape="1">
            <a:gsLst>
              <a:gs pos="16000">
                <a:schemeClr val="bg1"/>
              </a:gs>
              <a:gs pos="86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52400" dist="127000" algn="l" rotWithShape="0">
              <a:prstClr val="black">
                <a:alpha val="6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685" tIns="220685" rIns="220685" bIns="220685" numCol="1" spcCol="1270" anchor="ctr" anchorCtr="0">
            <a:noAutofit/>
          </a:bodyPr>
          <a:lstStyle/>
          <a:p>
            <a:pPr marL="0" lvl="0" indent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4700" kern="1200" dirty="0">
                <a:solidFill>
                  <a:srgbClr val="EA9C00"/>
                </a:solidFill>
              </a:rPr>
              <a:t>1</a:t>
            </a:r>
            <a:endParaRPr lang="en-US" sz="4700" kern="1200" dirty="0">
              <a:solidFill>
                <a:srgbClr val="EA9C00"/>
              </a:solidFill>
            </a:endParaRPr>
          </a:p>
        </p:txBody>
      </p:sp>
      <p:sp>
        <p:nvSpPr>
          <p:cNvPr id="17" name="Freeform: Shape 30">
            <a:extLst>
              <a:ext uri="{FF2B5EF4-FFF2-40B4-BE49-F238E27FC236}">
                <a16:creationId xmlns:a16="http://schemas.microsoft.com/office/drawing/2014/main" id="{2D304E27-A1F5-4DF8-BAD0-3D9DE1FCF382}"/>
              </a:ext>
            </a:extLst>
          </p:cNvPr>
          <p:cNvSpPr/>
          <p:nvPr/>
        </p:nvSpPr>
        <p:spPr>
          <a:xfrm>
            <a:off x="4380326" y="2511816"/>
            <a:ext cx="971906" cy="971906"/>
          </a:xfrm>
          <a:custGeom>
            <a:avLst/>
            <a:gdLst>
              <a:gd name="connsiteX0" fmla="*/ 0 w 1099343"/>
              <a:gd name="connsiteY0" fmla="*/ 549672 h 1099343"/>
              <a:gd name="connsiteX1" fmla="*/ 549672 w 1099343"/>
              <a:gd name="connsiteY1" fmla="*/ 0 h 1099343"/>
              <a:gd name="connsiteX2" fmla="*/ 1099344 w 1099343"/>
              <a:gd name="connsiteY2" fmla="*/ 549672 h 1099343"/>
              <a:gd name="connsiteX3" fmla="*/ 549672 w 1099343"/>
              <a:gd name="connsiteY3" fmla="*/ 1099344 h 1099343"/>
              <a:gd name="connsiteX4" fmla="*/ 0 w 1099343"/>
              <a:gd name="connsiteY4" fmla="*/ 549672 h 109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343" h="1099343">
                <a:moveTo>
                  <a:pt x="0" y="549672"/>
                </a:moveTo>
                <a:cubicBezTo>
                  <a:pt x="0" y="246097"/>
                  <a:pt x="246097" y="0"/>
                  <a:pt x="549672" y="0"/>
                </a:cubicBezTo>
                <a:cubicBezTo>
                  <a:pt x="853247" y="0"/>
                  <a:pt x="1099344" y="246097"/>
                  <a:pt x="1099344" y="549672"/>
                </a:cubicBezTo>
                <a:cubicBezTo>
                  <a:pt x="1099344" y="853247"/>
                  <a:pt x="853247" y="1099344"/>
                  <a:pt x="549672" y="1099344"/>
                </a:cubicBezTo>
                <a:cubicBezTo>
                  <a:pt x="246097" y="1099344"/>
                  <a:pt x="0" y="853247"/>
                  <a:pt x="0" y="549672"/>
                </a:cubicBezTo>
                <a:close/>
              </a:path>
            </a:pathLst>
          </a:custGeom>
          <a:gradFill flip="none" rotWithShape="1">
            <a:gsLst>
              <a:gs pos="16000">
                <a:schemeClr val="bg1"/>
              </a:gs>
              <a:gs pos="86000">
                <a:schemeClr val="bg1">
                  <a:lumMod val="8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52400" dist="127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685" tIns="220685" rIns="220685" bIns="220685" numCol="1" spcCol="1270" anchor="ctr" anchorCtr="0">
            <a:noAutofit/>
          </a:bodyPr>
          <a:lstStyle/>
          <a:p>
            <a:pPr marL="0" lvl="0" indent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4700" kern="1200" dirty="0">
                <a:solidFill>
                  <a:srgbClr val="EA9C00"/>
                </a:solidFill>
              </a:rPr>
              <a:t>2</a:t>
            </a:r>
            <a:endParaRPr lang="en-US" sz="4700" kern="1200" dirty="0">
              <a:solidFill>
                <a:srgbClr val="EA9C00"/>
              </a:solidFill>
            </a:endParaRPr>
          </a:p>
        </p:txBody>
      </p:sp>
      <p:sp>
        <p:nvSpPr>
          <p:cNvPr id="18" name="Freeform: Shape 9">
            <a:extLst>
              <a:ext uri="{FF2B5EF4-FFF2-40B4-BE49-F238E27FC236}">
                <a16:creationId xmlns:a16="http://schemas.microsoft.com/office/drawing/2014/main" id="{237AC368-06CE-4A3C-AF72-710B148A17BE}"/>
              </a:ext>
            </a:extLst>
          </p:cNvPr>
          <p:cNvSpPr/>
          <p:nvPr/>
        </p:nvSpPr>
        <p:spPr>
          <a:xfrm>
            <a:off x="5534063" y="1926464"/>
            <a:ext cx="1123875" cy="1123875"/>
          </a:xfrm>
          <a:custGeom>
            <a:avLst/>
            <a:gdLst>
              <a:gd name="connsiteX0" fmla="*/ 0 w 1099343"/>
              <a:gd name="connsiteY0" fmla="*/ 549672 h 1099343"/>
              <a:gd name="connsiteX1" fmla="*/ 549672 w 1099343"/>
              <a:gd name="connsiteY1" fmla="*/ 0 h 1099343"/>
              <a:gd name="connsiteX2" fmla="*/ 1099344 w 1099343"/>
              <a:gd name="connsiteY2" fmla="*/ 549672 h 1099343"/>
              <a:gd name="connsiteX3" fmla="*/ 549672 w 1099343"/>
              <a:gd name="connsiteY3" fmla="*/ 1099344 h 1099343"/>
              <a:gd name="connsiteX4" fmla="*/ 0 w 1099343"/>
              <a:gd name="connsiteY4" fmla="*/ 549672 h 109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343" h="1099343">
                <a:moveTo>
                  <a:pt x="0" y="549672"/>
                </a:moveTo>
                <a:cubicBezTo>
                  <a:pt x="0" y="246097"/>
                  <a:pt x="246097" y="0"/>
                  <a:pt x="549672" y="0"/>
                </a:cubicBezTo>
                <a:cubicBezTo>
                  <a:pt x="853247" y="0"/>
                  <a:pt x="1099344" y="246097"/>
                  <a:pt x="1099344" y="549672"/>
                </a:cubicBezTo>
                <a:cubicBezTo>
                  <a:pt x="1099344" y="853247"/>
                  <a:pt x="853247" y="1099344"/>
                  <a:pt x="549672" y="1099344"/>
                </a:cubicBezTo>
                <a:cubicBezTo>
                  <a:pt x="246097" y="1099344"/>
                  <a:pt x="0" y="853247"/>
                  <a:pt x="0" y="549672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1475" tIns="191475" rIns="191475" bIns="19147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kern="1200"/>
          </a:p>
        </p:txBody>
      </p:sp>
      <p:sp>
        <p:nvSpPr>
          <p:cNvPr id="19" name="Freeform: Shape 26">
            <a:extLst>
              <a:ext uri="{FF2B5EF4-FFF2-40B4-BE49-F238E27FC236}">
                <a16:creationId xmlns:a16="http://schemas.microsoft.com/office/drawing/2014/main" id="{EEBDB639-A1F1-492D-88B1-F21252B5F46D}"/>
              </a:ext>
            </a:extLst>
          </p:cNvPr>
          <p:cNvSpPr/>
          <p:nvPr/>
        </p:nvSpPr>
        <p:spPr>
          <a:xfrm>
            <a:off x="5612721" y="1988676"/>
            <a:ext cx="971906" cy="971906"/>
          </a:xfrm>
          <a:custGeom>
            <a:avLst/>
            <a:gdLst>
              <a:gd name="connsiteX0" fmla="*/ 0 w 1099343"/>
              <a:gd name="connsiteY0" fmla="*/ 549672 h 1099343"/>
              <a:gd name="connsiteX1" fmla="*/ 549672 w 1099343"/>
              <a:gd name="connsiteY1" fmla="*/ 0 h 1099343"/>
              <a:gd name="connsiteX2" fmla="*/ 1099344 w 1099343"/>
              <a:gd name="connsiteY2" fmla="*/ 549672 h 1099343"/>
              <a:gd name="connsiteX3" fmla="*/ 549672 w 1099343"/>
              <a:gd name="connsiteY3" fmla="*/ 1099344 h 1099343"/>
              <a:gd name="connsiteX4" fmla="*/ 0 w 1099343"/>
              <a:gd name="connsiteY4" fmla="*/ 549672 h 109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343" h="1099343">
                <a:moveTo>
                  <a:pt x="0" y="549672"/>
                </a:moveTo>
                <a:cubicBezTo>
                  <a:pt x="0" y="246097"/>
                  <a:pt x="246097" y="0"/>
                  <a:pt x="549672" y="0"/>
                </a:cubicBezTo>
                <a:cubicBezTo>
                  <a:pt x="853247" y="0"/>
                  <a:pt x="1099344" y="246097"/>
                  <a:pt x="1099344" y="549672"/>
                </a:cubicBezTo>
                <a:cubicBezTo>
                  <a:pt x="1099344" y="853247"/>
                  <a:pt x="853247" y="1099344"/>
                  <a:pt x="549672" y="1099344"/>
                </a:cubicBezTo>
                <a:cubicBezTo>
                  <a:pt x="246097" y="1099344"/>
                  <a:pt x="0" y="853247"/>
                  <a:pt x="0" y="549672"/>
                </a:cubicBezTo>
                <a:close/>
              </a:path>
            </a:pathLst>
          </a:custGeom>
          <a:gradFill>
            <a:gsLst>
              <a:gs pos="16000">
                <a:schemeClr val="bg1"/>
              </a:gs>
              <a:gs pos="86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  <a:effectLst>
            <a:outerShdw blurRad="152400" dist="127000" dir="5400000" algn="t" rotWithShape="0">
              <a:prstClr val="black">
                <a:alpha val="6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1475" tIns="191475" rIns="191475" bIns="19147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4800" kern="1200" dirty="0">
                <a:solidFill>
                  <a:srgbClr val="EA9C00"/>
                </a:solidFill>
              </a:rPr>
              <a:t>3</a:t>
            </a:r>
            <a:endParaRPr lang="en-US" sz="4800" kern="1200" dirty="0">
              <a:solidFill>
                <a:srgbClr val="EA9C00"/>
              </a:solidFill>
            </a:endParaRPr>
          </a:p>
        </p:txBody>
      </p:sp>
      <p:sp>
        <p:nvSpPr>
          <p:cNvPr id="20" name="Freeform: Shape 11">
            <a:extLst>
              <a:ext uri="{FF2B5EF4-FFF2-40B4-BE49-F238E27FC236}">
                <a16:creationId xmlns:a16="http://schemas.microsoft.com/office/drawing/2014/main" id="{00019F3C-757F-4C0B-BA03-BD9666898D8F}"/>
              </a:ext>
            </a:extLst>
          </p:cNvPr>
          <p:cNvSpPr/>
          <p:nvPr/>
        </p:nvSpPr>
        <p:spPr>
          <a:xfrm>
            <a:off x="6763784" y="2435831"/>
            <a:ext cx="1123875" cy="1123875"/>
          </a:xfrm>
          <a:custGeom>
            <a:avLst/>
            <a:gdLst>
              <a:gd name="connsiteX0" fmla="*/ 0 w 1099343"/>
              <a:gd name="connsiteY0" fmla="*/ 549672 h 1099343"/>
              <a:gd name="connsiteX1" fmla="*/ 549672 w 1099343"/>
              <a:gd name="connsiteY1" fmla="*/ 0 h 1099343"/>
              <a:gd name="connsiteX2" fmla="*/ 1099344 w 1099343"/>
              <a:gd name="connsiteY2" fmla="*/ 549672 h 1099343"/>
              <a:gd name="connsiteX3" fmla="*/ 549672 w 1099343"/>
              <a:gd name="connsiteY3" fmla="*/ 1099344 h 1099343"/>
              <a:gd name="connsiteX4" fmla="*/ 0 w 1099343"/>
              <a:gd name="connsiteY4" fmla="*/ 549672 h 109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343" h="1099343">
                <a:moveTo>
                  <a:pt x="0" y="549672"/>
                </a:moveTo>
                <a:cubicBezTo>
                  <a:pt x="0" y="246097"/>
                  <a:pt x="246097" y="0"/>
                  <a:pt x="549672" y="0"/>
                </a:cubicBezTo>
                <a:cubicBezTo>
                  <a:pt x="853247" y="0"/>
                  <a:pt x="1099344" y="246097"/>
                  <a:pt x="1099344" y="549672"/>
                </a:cubicBezTo>
                <a:cubicBezTo>
                  <a:pt x="1099344" y="853247"/>
                  <a:pt x="853247" y="1099344"/>
                  <a:pt x="549672" y="1099344"/>
                </a:cubicBezTo>
                <a:cubicBezTo>
                  <a:pt x="246097" y="1099344"/>
                  <a:pt x="0" y="853247"/>
                  <a:pt x="0" y="549672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1475" tIns="191475" rIns="191475" bIns="19147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kern="1200"/>
          </a:p>
        </p:txBody>
      </p:sp>
      <p:sp>
        <p:nvSpPr>
          <p:cNvPr id="21" name="Freeform: Shape 27">
            <a:extLst>
              <a:ext uri="{FF2B5EF4-FFF2-40B4-BE49-F238E27FC236}">
                <a16:creationId xmlns:a16="http://schemas.microsoft.com/office/drawing/2014/main" id="{CA6D4431-700C-452E-82F5-8C23C14A6904}"/>
              </a:ext>
            </a:extLst>
          </p:cNvPr>
          <p:cNvSpPr/>
          <p:nvPr/>
        </p:nvSpPr>
        <p:spPr>
          <a:xfrm>
            <a:off x="6839768" y="2511816"/>
            <a:ext cx="971906" cy="971906"/>
          </a:xfrm>
          <a:custGeom>
            <a:avLst/>
            <a:gdLst>
              <a:gd name="connsiteX0" fmla="*/ 0 w 1099343"/>
              <a:gd name="connsiteY0" fmla="*/ 549672 h 1099343"/>
              <a:gd name="connsiteX1" fmla="*/ 549672 w 1099343"/>
              <a:gd name="connsiteY1" fmla="*/ 0 h 1099343"/>
              <a:gd name="connsiteX2" fmla="*/ 1099344 w 1099343"/>
              <a:gd name="connsiteY2" fmla="*/ 549672 h 1099343"/>
              <a:gd name="connsiteX3" fmla="*/ 549672 w 1099343"/>
              <a:gd name="connsiteY3" fmla="*/ 1099344 h 1099343"/>
              <a:gd name="connsiteX4" fmla="*/ 0 w 1099343"/>
              <a:gd name="connsiteY4" fmla="*/ 549672 h 109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343" h="1099343">
                <a:moveTo>
                  <a:pt x="0" y="549672"/>
                </a:moveTo>
                <a:cubicBezTo>
                  <a:pt x="0" y="246097"/>
                  <a:pt x="246097" y="0"/>
                  <a:pt x="549672" y="0"/>
                </a:cubicBezTo>
                <a:cubicBezTo>
                  <a:pt x="853247" y="0"/>
                  <a:pt x="1099344" y="246097"/>
                  <a:pt x="1099344" y="549672"/>
                </a:cubicBezTo>
                <a:cubicBezTo>
                  <a:pt x="1099344" y="853247"/>
                  <a:pt x="853247" y="1099344"/>
                  <a:pt x="549672" y="1099344"/>
                </a:cubicBezTo>
                <a:cubicBezTo>
                  <a:pt x="246097" y="1099344"/>
                  <a:pt x="0" y="853247"/>
                  <a:pt x="0" y="549672"/>
                </a:cubicBezTo>
                <a:close/>
              </a:path>
            </a:pathLst>
          </a:custGeom>
          <a:gradFill flip="none" rotWithShape="1">
            <a:gsLst>
              <a:gs pos="16000">
                <a:schemeClr val="bg1"/>
              </a:gs>
              <a:gs pos="86000">
                <a:schemeClr val="bg1">
                  <a:lumMod val="85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1524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1475" tIns="191475" rIns="191475" bIns="19147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4800" kern="1200" dirty="0">
                <a:solidFill>
                  <a:srgbClr val="EA9C00"/>
                </a:solidFill>
              </a:rPr>
              <a:t>4</a:t>
            </a:r>
            <a:endParaRPr lang="en-US" sz="4800" kern="1200" dirty="0">
              <a:solidFill>
                <a:srgbClr val="EA9C00"/>
              </a:solidFill>
            </a:endParaRPr>
          </a:p>
        </p:txBody>
      </p:sp>
      <p:sp>
        <p:nvSpPr>
          <p:cNvPr id="22" name="Freeform: Shape 13">
            <a:extLst>
              <a:ext uri="{FF2B5EF4-FFF2-40B4-BE49-F238E27FC236}">
                <a16:creationId xmlns:a16="http://schemas.microsoft.com/office/drawing/2014/main" id="{33BD0D63-B36A-45A4-B257-2238760D4C75}"/>
              </a:ext>
            </a:extLst>
          </p:cNvPr>
          <p:cNvSpPr/>
          <p:nvPr/>
        </p:nvSpPr>
        <p:spPr>
          <a:xfrm>
            <a:off x="7273151" y="3665552"/>
            <a:ext cx="1123875" cy="1123875"/>
          </a:xfrm>
          <a:custGeom>
            <a:avLst/>
            <a:gdLst>
              <a:gd name="connsiteX0" fmla="*/ 0 w 1099343"/>
              <a:gd name="connsiteY0" fmla="*/ 549672 h 1099343"/>
              <a:gd name="connsiteX1" fmla="*/ 549672 w 1099343"/>
              <a:gd name="connsiteY1" fmla="*/ 0 h 1099343"/>
              <a:gd name="connsiteX2" fmla="*/ 1099344 w 1099343"/>
              <a:gd name="connsiteY2" fmla="*/ 549672 h 1099343"/>
              <a:gd name="connsiteX3" fmla="*/ 549672 w 1099343"/>
              <a:gd name="connsiteY3" fmla="*/ 1099344 h 1099343"/>
              <a:gd name="connsiteX4" fmla="*/ 0 w 1099343"/>
              <a:gd name="connsiteY4" fmla="*/ 549672 h 109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343" h="1099343">
                <a:moveTo>
                  <a:pt x="0" y="549672"/>
                </a:moveTo>
                <a:cubicBezTo>
                  <a:pt x="0" y="246097"/>
                  <a:pt x="246097" y="0"/>
                  <a:pt x="549672" y="0"/>
                </a:cubicBezTo>
                <a:cubicBezTo>
                  <a:pt x="853247" y="0"/>
                  <a:pt x="1099344" y="246097"/>
                  <a:pt x="1099344" y="549672"/>
                </a:cubicBezTo>
                <a:cubicBezTo>
                  <a:pt x="1099344" y="853247"/>
                  <a:pt x="853247" y="1099344"/>
                  <a:pt x="549672" y="1099344"/>
                </a:cubicBezTo>
                <a:cubicBezTo>
                  <a:pt x="246097" y="1099344"/>
                  <a:pt x="0" y="853247"/>
                  <a:pt x="0" y="549672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1475" tIns="191475" rIns="191475" bIns="19147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kern="1200" dirty="0"/>
          </a:p>
        </p:txBody>
      </p:sp>
      <p:sp>
        <p:nvSpPr>
          <p:cNvPr id="23" name="Freeform: Shape 28">
            <a:extLst>
              <a:ext uri="{FF2B5EF4-FFF2-40B4-BE49-F238E27FC236}">
                <a16:creationId xmlns:a16="http://schemas.microsoft.com/office/drawing/2014/main" id="{7481E3BA-E84F-4B6D-86D7-A604D3B2A715}"/>
              </a:ext>
            </a:extLst>
          </p:cNvPr>
          <p:cNvSpPr/>
          <p:nvPr/>
        </p:nvSpPr>
        <p:spPr>
          <a:xfrm>
            <a:off x="7375941" y="3731963"/>
            <a:ext cx="971906" cy="971906"/>
          </a:xfrm>
          <a:custGeom>
            <a:avLst/>
            <a:gdLst>
              <a:gd name="connsiteX0" fmla="*/ 0 w 1099343"/>
              <a:gd name="connsiteY0" fmla="*/ 549672 h 1099343"/>
              <a:gd name="connsiteX1" fmla="*/ 549672 w 1099343"/>
              <a:gd name="connsiteY1" fmla="*/ 0 h 1099343"/>
              <a:gd name="connsiteX2" fmla="*/ 1099344 w 1099343"/>
              <a:gd name="connsiteY2" fmla="*/ 549672 h 1099343"/>
              <a:gd name="connsiteX3" fmla="*/ 549672 w 1099343"/>
              <a:gd name="connsiteY3" fmla="*/ 1099344 h 1099343"/>
              <a:gd name="connsiteX4" fmla="*/ 0 w 1099343"/>
              <a:gd name="connsiteY4" fmla="*/ 549672 h 109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343" h="1099343">
                <a:moveTo>
                  <a:pt x="0" y="549672"/>
                </a:moveTo>
                <a:cubicBezTo>
                  <a:pt x="0" y="246097"/>
                  <a:pt x="246097" y="0"/>
                  <a:pt x="549672" y="0"/>
                </a:cubicBezTo>
                <a:cubicBezTo>
                  <a:pt x="853247" y="0"/>
                  <a:pt x="1099344" y="246097"/>
                  <a:pt x="1099344" y="549672"/>
                </a:cubicBezTo>
                <a:cubicBezTo>
                  <a:pt x="1099344" y="853247"/>
                  <a:pt x="853247" y="1099344"/>
                  <a:pt x="549672" y="1099344"/>
                </a:cubicBezTo>
                <a:cubicBezTo>
                  <a:pt x="246097" y="1099344"/>
                  <a:pt x="0" y="853247"/>
                  <a:pt x="0" y="549672"/>
                </a:cubicBezTo>
                <a:close/>
              </a:path>
            </a:pathLst>
          </a:custGeom>
          <a:gradFill flip="none" rotWithShape="1">
            <a:gsLst>
              <a:gs pos="16000">
                <a:schemeClr val="bg1"/>
              </a:gs>
              <a:gs pos="86000">
                <a:schemeClr val="bg1">
                  <a:lumMod val="8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52400" dist="127000" dir="10800000" algn="r" rotWithShape="0">
              <a:prstClr val="black">
                <a:alpha val="6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1475" tIns="191475" rIns="191475" bIns="19147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4800" kern="1200" dirty="0">
                <a:solidFill>
                  <a:srgbClr val="EA9C00"/>
                </a:solidFill>
              </a:rPr>
              <a:t>5</a:t>
            </a:r>
            <a:endParaRPr lang="en-US" sz="4800" kern="1200" dirty="0">
              <a:solidFill>
                <a:srgbClr val="EA9C00"/>
              </a:solidFill>
            </a:endParaRPr>
          </a:p>
        </p:txBody>
      </p:sp>
      <p:sp>
        <p:nvSpPr>
          <p:cNvPr id="25" name="Freeform: Shape 42">
            <a:extLst>
              <a:ext uri="{FF2B5EF4-FFF2-40B4-BE49-F238E27FC236}">
                <a16:creationId xmlns:a16="http://schemas.microsoft.com/office/drawing/2014/main" id="{C956DE3E-C3EF-4596-9D70-ACDB905EEB53}"/>
              </a:ext>
            </a:extLst>
          </p:cNvPr>
          <p:cNvSpPr/>
          <p:nvPr/>
        </p:nvSpPr>
        <p:spPr>
          <a:xfrm rot="16200000" flipH="1">
            <a:off x="2160845" y="3339327"/>
            <a:ext cx="1852763" cy="1810582"/>
          </a:xfrm>
          <a:custGeom>
            <a:avLst/>
            <a:gdLst>
              <a:gd name="connsiteX0" fmla="*/ 790575 w 1581150"/>
              <a:gd name="connsiteY0" fmla="*/ 0 h 1469180"/>
              <a:gd name="connsiteX1" fmla="*/ 1581150 w 1581150"/>
              <a:gd name="connsiteY1" fmla="*/ 790575 h 1469180"/>
              <a:gd name="connsiteX2" fmla="*/ 1232593 w 1581150"/>
              <a:gd name="connsiteY2" fmla="*/ 1446131 h 1469180"/>
              <a:gd name="connsiteX3" fmla="*/ 1198419 w 1581150"/>
              <a:gd name="connsiteY3" fmla="*/ 1464681 h 1469180"/>
              <a:gd name="connsiteX4" fmla="*/ 1131403 w 1581150"/>
              <a:gd name="connsiteY4" fmla="*/ 1409387 h 1469180"/>
              <a:gd name="connsiteX5" fmla="*/ 888409 w 1581150"/>
              <a:gd name="connsiteY5" fmla="*/ 1314260 h 1469180"/>
              <a:gd name="connsiteX6" fmla="*/ 869633 w 1581150"/>
              <a:gd name="connsiteY6" fmla="*/ 1312839 h 1469180"/>
              <a:gd name="connsiteX7" fmla="*/ 869633 w 1581150"/>
              <a:gd name="connsiteY7" fmla="*/ 1191973 h 1469180"/>
              <a:gd name="connsiteX8" fmla="*/ 943928 w 1581150"/>
              <a:gd name="connsiteY8" fmla="*/ 1191973 h 1469180"/>
              <a:gd name="connsiteX9" fmla="*/ 795338 w 1581150"/>
              <a:gd name="connsiteY9" fmla="*/ 1066941 h 1469180"/>
              <a:gd name="connsiteX10" fmla="*/ 646748 w 1581150"/>
              <a:gd name="connsiteY10" fmla="*/ 1191973 h 1469180"/>
              <a:gd name="connsiteX11" fmla="*/ 721043 w 1581150"/>
              <a:gd name="connsiteY11" fmla="*/ 1191973 h 1469180"/>
              <a:gd name="connsiteX12" fmla="*/ 721043 w 1581150"/>
              <a:gd name="connsiteY12" fmla="*/ 1313158 h 1469180"/>
              <a:gd name="connsiteX13" fmla="*/ 706483 w 1581150"/>
              <a:gd name="connsiteY13" fmla="*/ 1314260 h 1469180"/>
              <a:gd name="connsiteX14" fmla="*/ 463490 w 1581150"/>
              <a:gd name="connsiteY14" fmla="*/ 1409387 h 1469180"/>
              <a:gd name="connsiteX15" fmla="*/ 391020 w 1581150"/>
              <a:gd name="connsiteY15" fmla="*/ 1469180 h 1469180"/>
              <a:gd name="connsiteX16" fmla="*/ 348557 w 1581150"/>
              <a:gd name="connsiteY16" fmla="*/ 1446131 h 1469180"/>
              <a:gd name="connsiteX17" fmla="*/ 0 w 1581150"/>
              <a:gd name="connsiteY17" fmla="*/ 790575 h 1469180"/>
              <a:gd name="connsiteX18" fmla="*/ 790575 w 1581150"/>
              <a:gd name="connsiteY18" fmla="*/ 0 h 146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81150" h="1469180">
                <a:moveTo>
                  <a:pt x="790575" y="0"/>
                </a:moveTo>
                <a:cubicBezTo>
                  <a:pt x="1227198" y="0"/>
                  <a:pt x="1581150" y="353952"/>
                  <a:pt x="1581150" y="790575"/>
                </a:cubicBezTo>
                <a:cubicBezTo>
                  <a:pt x="1581150" y="1063464"/>
                  <a:pt x="1442888" y="1304060"/>
                  <a:pt x="1232593" y="1446131"/>
                </a:cubicBezTo>
                <a:lnTo>
                  <a:pt x="1198419" y="1464681"/>
                </a:lnTo>
                <a:lnTo>
                  <a:pt x="1131403" y="1409387"/>
                </a:lnTo>
                <a:cubicBezTo>
                  <a:pt x="1059906" y="1361085"/>
                  <a:pt x="977388" y="1327855"/>
                  <a:pt x="888409" y="1314260"/>
                </a:cubicBezTo>
                <a:lnTo>
                  <a:pt x="869633" y="1312839"/>
                </a:lnTo>
                <a:lnTo>
                  <a:pt x="869633" y="1191973"/>
                </a:lnTo>
                <a:lnTo>
                  <a:pt x="943928" y="1191973"/>
                </a:lnTo>
                <a:lnTo>
                  <a:pt x="795338" y="1066941"/>
                </a:lnTo>
                <a:lnTo>
                  <a:pt x="646748" y="1191973"/>
                </a:lnTo>
                <a:lnTo>
                  <a:pt x="721043" y="1191973"/>
                </a:lnTo>
                <a:lnTo>
                  <a:pt x="721043" y="1313158"/>
                </a:lnTo>
                <a:lnTo>
                  <a:pt x="706483" y="1314260"/>
                </a:lnTo>
                <a:cubicBezTo>
                  <a:pt x="617504" y="1327855"/>
                  <a:pt x="534987" y="1361085"/>
                  <a:pt x="463490" y="1409387"/>
                </a:cubicBezTo>
                <a:lnTo>
                  <a:pt x="391020" y="1469180"/>
                </a:lnTo>
                <a:lnTo>
                  <a:pt x="348557" y="1446131"/>
                </a:lnTo>
                <a:cubicBezTo>
                  <a:pt x="138263" y="1304060"/>
                  <a:pt x="0" y="1063464"/>
                  <a:pt x="0" y="790575"/>
                </a:cubicBezTo>
                <a:cubicBezTo>
                  <a:pt x="0" y="353952"/>
                  <a:pt x="353952" y="0"/>
                  <a:pt x="790575" y="0"/>
                </a:cubicBezTo>
                <a:close/>
              </a:path>
            </a:pathLst>
          </a:cu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C3A108EC-9DA8-40E4-87E6-BA661D981529}"/>
              </a:ext>
            </a:extLst>
          </p:cNvPr>
          <p:cNvSpPr txBox="1"/>
          <p:nvPr/>
        </p:nvSpPr>
        <p:spPr>
          <a:xfrm>
            <a:off x="2603945" y="3454182"/>
            <a:ext cx="790601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2000" dirty="0">
                <a:solidFill>
                  <a:srgbClr val="018F96"/>
                </a:solidFill>
              </a:rPr>
              <a:t> </a:t>
            </a:r>
          </a:p>
          <a:p>
            <a:pPr algn="ctr"/>
            <a:r>
              <a:rPr lang="ar-SA" sz="2000" dirty="0"/>
              <a:t>السؤال </a:t>
            </a:r>
          </a:p>
          <a:p>
            <a:pPr algn="ctr"/>
            <a:r>
              <a:rPr lang="ar-SA" sz="2000" dirty="0"/>
              <a:t>الأول</a:t>
            </a:r>
          </a:p>
        </p:txBody>
      </p:sp>
      <p:sp>
        <p:nvSpPr>
          <p:cNvPr id="26" name="Freeform: Shape 42">
            <a:extLst>
              <a:ext uri="{FF2B5EF4-FFF2-40B4-BE49-F238E27FC236}">
                <a16:creationId xmlns:a16="http://schemas.microsoft.com/office/drawing/2014/main" id="{BAD5BFD4-9073-4946-B014-78D87AD5EAC7}"/>
              </a:ext>
            </a:extLst>
          </p:cNvPr>
          <p:cNvSpPr/>
          <p:nvPr/>
        </p:nvSpPr>
        <p:spPr>
          <a:xfrm rot="18232769" flipH="1">
            <a:off x="2841788" y="1359363"/>
            <a:ext cx="1852763" cy="1810582"/>
          </a:xfrm>
          <a:custGeom>
            <a:avLst/>
            <a:gdLst>
              <a:gd name="connsiteX0" fmla="*/ 790575 w 1581150"/>
              <a:gd name="connsiteY0" fmla="*/ 0 h 1469180"/>
              <a:gd name="connsiteX1" fmla="*/ 1581150 w 1581150"/>
              <a:gd name="connsiteY1" fmla="*/ 790575 h 1469180"/>
              <a:gd name="connsiteX2" fmla="*/ 1232593 w 1581150"/>
              <a:gd name="connsiteY2" fmla="*/ 1446131 h 1469180"/>
              <a:gd name="connsiteX3" fmla="*/ 1198419 w 1581150"/>
              <a:gd name="connsiteY3" fmla="*/ 1464681 h 1469180"/>
              <a:gd name="connsiteX4" fmla="*/ 1131403 w 1581150"/>
              <a:gd name="connsiteY4" fmla="*/ 1409387 h 1469180"/>
              <a:gd name="connsiteX5" fmla="*/ 888409 w 1581150"/>
              <a:gd name="connsiteY5" fmla="*/ 1314260 h 1469180"/>
              <a:gd name="connsiteX6" fmla="*/ 869633 w 1581150"/>
              <a:gd name="connsiteY6" fmla="*/ 1312839 h 1469180"/>
              <a:gd name="connsiteX7" fmla="*/ 869633 w 1581150"/>
              <a:gd name="connsiteY7" fmla="*/ 1191973 h 1469180"/>
              <a:gd name="connsiteX8" fmla="*/ 943928 w 1581150"/>
              <a:gd name="connsiteY8" fmla="*/ 1191973 h 1469180"/>
              <a:gd name="connsiteX9" fmla="*/ 795338 w 1581150"/>
              <a:gd name="connsiteY9" fmla="*/ 1066941 h 1469180"/>
              <a:gd name="connsiteX10" fmla="*/ 646748 w 1581150"/>
              <a:gd name="connsiteY10" fmla="*/ 1191973 h 1469180"/>
              <a:gd name="connsiteX11" fmla="*/ 721043 w 1581150"/>
              <a:gd name="connsiteY11" fmla="*/ 1191973 h 1469180"/>
              <a:gd name="connsiteX12" fmla="*/ 721043 w 1581150"/>
              <a:gd name="connsiteY12" fmla="*/ 1313158 h 1469180"/>
              <a:gd name="connsiteX13" fmla="*/ 706483 w 1581150"/>
              <a:gd name="connsiteY13" fmla="*/ 1314260 h 1469180"/>
              <a:gd name="connsiteX14" fmla="*/ 463490 w 1581150"/>
              <a:gd name="connsiteY14" fmla="*/ 1409387 h 1469180"/>
              <a:gd name="connsiteX15" fmla="*/ 391020 w 1581150"/>
              <a:gd name="connsiteY15" fmla="*/ 1469180 h 1469180"/>
              <a:gd name="connsiteX16" fmla="*/ 348557 w 1581150"/>
              <a:gd name="connsiteY16" fmla="*/ 1446131 h 1469180"/>
              <a:gd name="connsiteX17" fmla="*/ 0 w 1581150"/>
              <a:gd name="connsiteY17" fmla="*/ 790575 h 1469180"/>
              <a:gd name="connsiteX18" fmla="*/ 790575 w 1581150"/>
              <a:gd name="connsiteY18" fmla="*/ 0 h 146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81150" h="1469180">
                <a:moveTo>
                  <a:pt x="790575" y="0"/>
                </a:moveTo>
                <a:cubicBezTo>
                  <a:pt x="1227198" y="0"/>
                  <a:pt x="1581150" y="353952"/>
                  <a:pt x="1581150" y="790575"/>
                </a:cubicBezTo>
                <a:cubicBezTo>
                  <a:pt x="1581150" y="1063464"/>
                  <a:pt x="1442888" y="1304060"/>
                  <a:pt x="1232593" y="1446131"/>
                </a:cubicBezTo>
                <a:lnTo>
                  <a:pt x="1198419" y="1464681"/>
                </a:lnTo>
                <a:lnTo>
                  <a:pt x="1131403" y="1409387"/>
                </a:lnTo>
                <a:cubicBezTo>
                  <a:pt x="1059906" y="1361085"/>
                  <a:pt x="977388" y="1327855"/>
                  <a:pt x="888409" y="1314260"/>
                </a:cubicBezTo>
                <a:lnTo>
                  <a:pt x="869633" y="1312839"/>
                </a:lnTo>
                <a:lnTo>
                  <a:pt x="869633" y="1191973"/>
                </a:lnTo>
                <a:lnTo>
                  <a:pt x="943928" y="1191973"/>
                </a:lnTo>
                <a:lnTo>
                  <a:pt x="795338" y="1066941"/>
                </a:lnTo>
                <a:lnTo>
                  <a:pt x="646748" y="1191973"/>
                </a:lnTo>
                <a:lnTo>
                  <a:pt x="721043" y="1191973"/>
                </a:lnTo>
                <a:lnTo>
                  <a:pt x="721043" y="1313158"/>
                </a:lnTo>
                <a:lnTo>
                  <a:pt x="706483" y="1314260"/>
                </a:lnTo>
                <a:cubicBezTo>
                  <a:pt x="617504" y="1327855"/>
                  <a:pt x="534987" y="1361085"/>
                  <a:pt x="463490" y="1409387"/>
                </a:cubicBezTo>
                <a:lnTo>
                  <a:pt x="391020" y="1469180"/>
                </a:lnTo>
                <a:lnTo>
                  <a:pt x="348557" y="1446131"/>
                </a:lnTo>
                <a:cubicBezTo>
                  <a:pt x="138263" y="1304060"/>
                  <a:pt x="0" y="1063464"/>
                  <a:pt x="0" y="790575"/>
                </a:cubicBezTo>
                <a:cubicBezTo>
                  <a:pt x="0" y="353952"/>
                  <a:pt x="353952" y="0"/>
                  <a:pt x="790575" y="0"/>
                </a:cubicBezTo>
                <a:close/>
              </a:path>
            </a:pathLst>
          </a:cu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EEDFC8B-BB5F-4277-93CE-0D6B1789875F}"/>
              </a:ext>
            </a:extLst>
          </p:cNvPr>
          <p:cNvSpPr txBox="1"/>
          <p:nvPr/>
        </p:nvSpPr>
        <p:spPr>
          <a:xfrm>
            <a:off x="3318210" y="1773614"/>
            <a:ext cx="790601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2000" dirty="0"/>
              <a:t>السؤال </a:t>
            </a:r>
          </a:p>
          <a:p>
            <a:pPr algn="ctr"/>
            <a:r>
              <a:rPr lang="ar-SA" sz="2000" dirty="0"/>
              <a:t>الثاني</a:t>
            </a:r>
          </a:p>
        </p:txBody>
      </p:sp>
      <p:pic>
        <p:nvPicPr>
          <p:cNvPr id="28" name="صورة 27" descr="صورة تحتوي على مباراة&#10;&#10;تم إنشاء الوصف تلقائياً">
            <a:extLst>
              <a:ext uri="{FF2B5EF4-FFF2-40B4-BE49-F238E27FC236}">
                <a16:creationId xmlns:a16="http://schemas.microsoft.com/office/drawing/2014/main" id="{EEAA9E1C-FB6F-48C4-A372-1C64A8F80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583" y="3758665"/>
            <a:ext cx="1552958" cy="155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71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23">
            <a:extLst>
              <a:ext uri="{FF2B5EF4-FFF2-40B4-BE49-F238E27FC236}">
                <a16:creationId xmlns:a16="http://schemas.microsoft.com/office/drawing/2014/main" id="{7F7819A9-EA19-4FCE-99A6-24BDA44140BB}"/>
              </a:ext>
            </a:extLst>
          </p:cNvPr>
          <p:cNvSpPr/>
          <p:nvPr/>
        </p:nvSpPr>
        <p:spPr>
          <a:xfrm>
            <a:off x="4304342" y="2435831"/>
            <a:ext cx="1123875" cy="1123875"/>
          </a:xfrm>
          <a:custGeom>
            <a:avLst/>
            <a:gdLst>
              <a:gd name="connsiteX0" fmla="*/ 0 w 1099343"/>
              <a:gd name="connsiteY0" fmla="*/ 549672 h 1099343"/>
              <a:gd name="connsiteX1" fmla="*/ 549672 w 1099343"/>
              <a:gd name="connsiteY1" fmla="*/ 0 h 1099343"/>
              <a:gd name="connsiteX2" fmla="*/ 1099344 w 1099343"/>
              <a:gd name="connsiteY2" fmla="*/ 549672 h 1099343"/>
              <a:gd name="connsiteX3" fmla="*/ 549672 w 1099343"/>
              <a:gd name="connsiteY3" fmla="*/ 1099344 h 1099343"/>
              <a:gd name="connsiteX4" fmla="*/ 0 w 1099343"/>
              <a:gd name="connsiteY4" fmla="*/ 549672 h 109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343" h="1099343">
                <a:moveTo>
                  <a:pt x="0" y="549672"/>
                </a:moveTo>
                <a:cubicBezTo>
                  <a:pt x="0" y="246097"/>
                  <a:pt x="246097" y="0"/>
                  <a:pt x="549672" y="0"/>
                </a:cubicBezTo>
                <a:cubicBezTo>
                  <a:pt x="853247" y="0"/>
                  <a:pt x="1099344" y="246097"/>
                  <a:pt x="1099344" y="549672"/>
                </a:cubicBezTo>
                <a:cubicBezTo>
                  <a:pt x="1099344" y="853247"/>
                  <a:pt x="853247" y="1099344"/>
                  <a:pt x="549672" y="1099344"/>
                </a:cubicBezTo>
                <a:cubicBezTo>
                  <a:pt x="246097" y="1099344"/>
                  <a:pt x="0" y="853247"/>
                  <a:pt x="0" y="549672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685" tIns="220685" rIns="220685" bIns="220685" numCol="1" spcCol="1270" anchor="ctr" anchorCtr="0">
            <a:noAutofit/>
          </a:bodyPr>
          <a:lstStyle/>
          <a:p>
            <a:pPr marL="0" lvl="0" indent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4700" kern="1200"/>
          </a:p>
        </p:txBody>
      </p:sp>
      <p:sp>
        <p:nvSpPr>
          <p:cNvPr id="9" name="Arc 43">
            <a:extLst>
              <a:ext uri="{FF2B5EF4-FFF2-40B4-BE49-F238E27FC236}">
                <a16:creationId xmlns:a16="http://schemas.microsoft.com/office/drawing/2014/main" id="{761EE1DA-1FAA-44E3-A08B-E8C29C39DDE8}"/>
              </a:ext>
            </a:extLst>
          </p:cNvPr>
          <p:cNvSpPr/>
          <p:nvPr/>
        </p:nvSpPr>
        <p:spPr>
          <a:xfrm>
            <a:off x="4380326" y="2513426"/>
            <a:ext cx="3431348" cy="3431348"/>
          </a:xfrm>
          <a:prstGeom prst="arc">
            <a:avLst>
              <a:gd name="adj1" fmla="val 1338915"/>
              <a:gd name="adj2" fmla="val 9527426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6" name="Freeform: Shape 21">
            <a:extLst>
              <a:ext uri="{FF2B5EF4-FFF2-40B4-BE49-F238E27FC236}">
                <a16:creationId xmlns:a16="http://schemas.microsoft.com/office/drawing/2014/main" id="{0B558724-7183-47C9-82F7-890B0F2BFE06}"/>
              </a:ext>
            </a:extLst>
          </p:cNvPr>
          <p:cNvSpPr/>
          <p:nvPr/>
        </p:nvSpPr>
        <p:spPr>
          <a:xfrm>
            <a:off x="3845194" y="3682680"/>
            <a:ext cx="1123875" cy="1123875"/>
          </a:xfrm>
          <a:custGeom>
            <a:avLst/>
            <a:gdLst>
              <a:gd name="connsiteX0" fmla="*/ 0 w 1099343"/>
              <a:gd name="connsiteY0" fmla="*/ 549672 h 1099343"/>
              <a:gd name="connsiteX1" fmla="*/ 549672 w 1099343"/>
              <a:gd name="connsiteY1" fmla="*/ 0 h 1099343"/>
              <a:gd name="connsiteX2" fmla="*/ 1099344 w 1099343"/>
              <a:gd name="connsiteY2" fmla="*/ 549672 h 1099343"/>
              <a:gd name="connsiteX3" fmla="*/ 549672 w 1099343"/>
              <a:gd name="connsiteY3" fmla="*/ 1099344 h 1099343"/>
              <a:gd name="connsiteX4" fmla="*/ 0 w 1099343"/>
              <a:gd name="connsiteY4" fmla="*/ 549672 h 109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343" h="1099343">
                <a:moveTo>
                  <a:pt x="0" y="549672"/>
                </a:moveTo>
                <a:cubicBezTo>
                  <a:pt x="0" y="246097"/>
                  <a:pt x="246097" y="0"/>
                  <a:pt x="549672" y="0"/>
                </a:cubicBezTo>
                <a:cubicBezTo>
                  <a:pt x="853247" y="0"/>
                  <a:pt x="1099344" y="246097"/>
                  <a:pt x="1099344" y="549672"/>
                </a:cubicBezTo>
                <a:cubicBezTo>
                  <a:pt x="1099344" y="853247"/>
                  <a:pt x="853247" y="1099344"/>
                  <a:pt x="549672" y="1099344"/>
                </a:cubicBezTo>
                <a:cubicBezTo>
                  <a:pt x="246097" y="1099344"/>
                  <a:pt x="0" y="853247"/>
                  <a:pt x="0" y="549672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685" tIns="220685" rIns="220685" bIns="220685" numCol="1" spcCol="1270" anchor="ctr" anchorCtr="0">
            <a:noAutofit/>
          </a:bodyPr>
          <a:lstStyle/>
          <a:p>
            <a:pPr marL="0" lvl="0" indent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4700" kern="1200"/>
          </a:p>
        </p:txBody>
      </p:sp>
      <p:sp>
        <p:nvSpPr>
          <p:cNvPr id="15" name="Freeform: Shape 29">
            <a:extLst>
              <a:ext uri="{FF2B5EF4-FFF2-40B4-BE49-F238E27FC236}">
                <a16:creationId xmlns:a16="http://schemas.microsoft.com/office/drawing/2014/main" id="{CBA077A6-D7DA-411F-B561-61F938CF60D9}"/>
              </a:ext>
            </a:extLst>
          </p:cNvPr>
          <p:cNvSpPr/>
          <p:nvPr/>
        </p:nvSpPr>
        <p:spPr>
          <a:xfrm>
            <a:off x="3921179" y="3758665"/>
            <a:ext cx="971906" cy="971906"/>
          </a:xfrm>
          <a:custGeom>
            <a:avLst/>
            <a:gdLst>
              <a:gd name="connsiteX0" fmla="*/ 0 w 1099343"/>
              <a:gd name="connsiteY0" fmla="*/ 549672 h 1099343"/>
              <a:gd name="connsiteX1" fmla="*/ 549672 w 1099343"/>
              <a:gd name="connsiteY1" fmla="*/ 0 h 1099343"/>
              <a:gd name="connsiteX2" fmla="*/ 1099344 w 1099343"/>
              <a:gd name="connsiteY2" fmla="*/ 549672 h 1099343"/>
              <a:gd name="connsiteX3" fmla="*/ 549672 w 1099343"/>
              <a:gd name="connsiteY3" fmla="*/ 1099344 h 1099343"/>
              <a:gd name="connsiteX4" fmla="*/ 0 w 1099343"/>
              <a:gd name="connsiteY4" fmla="*/ 549672 h 109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343" h="1099343">
                <a:moveTo>
                  <a:pt x="0" y="549672"/>
                </a:moveTo>
                <a:cubicBezTo>
                  <a:pt x="0" y="246097"/>
                  <a:pt x="246097" y="0"/>
                  <a:pt x="549672" y="0"/>
                </a:cubicBezTo>
                <a:cubicBezTo>
                  <a:pt x="853247" y="0"/>
                  <a:pt x="1099344" y="246097"/>
                  <a:pt x="1099344" y="549672"/>
                </a:cubicBezTo>
                <a:cubicBezTo>
                  <a:pt x="1099344" y="853247"/>
                  <a:pt x="853247" y="1099344"/>
                  <a:pt x="549672" y="1099344"/>
                </a:cubicBezTo>
                <a:cubicBezTo>
                  <a:pt x="246097" y="1099344"/>
                  <a:pt x="0" y="853247"/>
                  <a:pt x="0" y="549672"/>
                </a:cubicBezTo>
                <a:close/>
              </a:path>
            </a:pathLst>
          </a:custGeom>
          <a:gradFill flip="none" rotWithShape="1">
            <a:gsLst>
              <a:gs pos="16000">
                <a:schemeClr val="bg1"/>
              </a:gs>
              <a:gs pos="86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52400" dist="127000" algn="l" rotWithShape="0">
              <a:prstClr val="black">
                <a:alpha val="6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685" tIns="220685" rIns="220685" bIns="220685" numCol="1" spcCol="1270" anchor="ctr" anchorCtr="0">
            <a:noAutofit/>
          </a:bodyPr>
          <a:lstStyle/>
          <a:p>
            <a:pPr marL="0" lvl="0" indent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4700" kern="1200" dirty="0">
                <a:solidFill>
                  <a:srgbClr val="EA9C00"/>
                </a:solidFill>
              </a:rPr>
              <a:t>1</a:t>
            </a:r>
            <a:endParaRPr lang="en-US" sz="4700" kern="1200" dirty="0">
              <a:solidFill>
                <a:srgbClr val="EA9C00"/>
              </a:solidFill>
            </a:endParaRPr>
          </a:p>
        </p:txBody>
      </p:sp>
      <p:sp>
        <p:nvSpPr>
          <p:cNvPr id="17" name="Freeform: Shape 30">
            <a:extLst>
              <a:ext uri="{FF2B5EF4-FFF2-40B4-BE49-F238E27FC236}">
                <a16:creationId xmlns:a16="http://schemas.microsoft.com/office/drawing/2014/main" id="{2D304E27-A1F5-4DF8-BAD0-3D9DE1FCF382}"/>
              </a:ext>
            </a:extLst>
          </p:cNvPr>
          <p:cNvSpPr/>
          <p:nvPr/>
        </p:nvSpPr>
        <p:spPr>
          <a:xfrm>
            <a:off x="4380326" y="2511816"/>
            <a:ext cx="971906" cy="971906"/>
          </a:xfrm>
          <a:custGeom>
            <a:avLst/>
            <a:gdLst>
              <a:gd name="connsiteX0" fmla="*/ 0 w 1099343"/>
              <a:gd name="connsiteY0" fmla="*/ 549672 h 1099343"/>
              <a:gd name="connsiteX1" fmla="*/ 549672 w 1099343"/>
              <a:gd name="connsiteY1" fmla="*/ 0 h 1099343"/>
              <a:gd name="connsiteX2" fmla="*/ 1099344 w 1099343"/>
              <a:gd name="connsiteY2" fmla="*/ 549672 h 1099343"/>
              <a:gd name="connsiteX3" fmla="*/ 549672 w 1099343"/>
              <a:gd name="connsiteY3" fmla="*/ 1099344 h 1099343"/>
              <a:gd name="connsiteX4" fmla="*/ 0 w 1099343"/>
              <a:gd name="connsiteY4" fmla="*/ 549672 h 109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343" h="1099343">
                <a:moveTo>
                  <a:pt x="0" y="549672"/>
                </a:moveTo>
                <a:cubicBezTo>
                  <a:pt x="0" y="246097"/>
                  <a:pt x="246097" y="0"/>
                  <a:pt x="549672" y="0"/>
                </a:cubicBezTo>
                <a:cubicBezTo>
                  <a:pt x="853247" y="0"/>
                  <a:pt x="1099344" y="246097"/>
                  <a:pt x="1099344" y="549672"/>
                </a:cubicBezTo>
                <a:cubicBezTo>
                  <a:pt x="1099344" y="853247"/>
                  <a:pt x="853247" y="1099344"/>
                  <a:pt x="549672" y="1099344"/>
                </a:cubicBezTo>
                <a:cubicBezTo>
                  <a:pt x="246097" y="1099344"/>
                  <a:pt x="0" y="853247"/>
                  <a:pt x="0" y="549672"/>
                </a:cubicBezTo>
                <a:close/>
              </a:path>
            </a:pathLst>
          </a:custGeom>
          <a:gradFill flip="none" rotWithShape="1">
            <a:gsLst>
              <a:gs pos="16000">
                <a:schemeClr val="bg1"/>
              </a:gs>
              <a:gs pos="86000">
                <a:schemeClr val="bg1">
                  <a:lumMod val="8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52400" dist="127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685" tIns="220685" rIns="220685" bIns="220685" numCol="1" spcCol="1270" anchor="ctr" anchorCtr="0">
            <a:noAutofit/>
          </a:bodyPr>
          <a:lstStyle/>
          <a:p>
            <a:pPr marL="0" lvl="0" indent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4700" kern="1200" dirty="0">
                <a:solidFill>
                  <a:srgbClr val="EA9C00"/>
                </a:solidFill>
              </a:rPr>
              <a:t>2</a:t>
            </a:r>
            <a:endParaRPr lang="en-US" sz="4700" kern="1200" dirty="0">
              <a:solidFill>
                <a:srgbClr val="EA9C00"/>
              </a:solidFill>
            </a:endParaRPr>
          </a:p>
        </p:txBody>
      </p:sp>
      <p:sp>
        <p:nvSpPr>
          <p:cNvPr id="18" name="Freeform: Shape 9">
            <a:extLst>
              <a:ext uri="{FF2B5EF4-FFF2-40B4-BE49-F238E27FC236}">
                <a16:creationId xmlns:a16="http://schemas.microsoft.com/office/drawing/2014/main" id="{237AC368-06CE-4A3C-AF72-710B148A17BE}"/>
              </a:ext>
            </a:extLst>
          </p:cNvPr>
          <p:cNvSpPr/>
          <p:nvPr/>
        </p:nvSpPr>
        <p:spPr>
          <a:xfrm>
            <a:off x="5534063" y="1926464"/>
            <a:ext cx="1123875" cy="1123875"/>
          </a:xfrm>
          <a:custGeom>
            <a:avLst/>
            <a:gdLst>
              <a:gd name="connsiteX0" fmla="*/ 0 w 1099343"/>
              <a:gd name="connsiteY0" fmla="*/ 549672 h 1099343"/>
              <a:gd name="connsiteX1" fmla="*/ 549672 w 1099343"/>
              <a:gd name="connsiteY1" fmla="*/ 0 h 1099343"/>
              <a:gd name="connsiteX2" fmla="*/ 1099344 w 1099343"/>
              <a:gd name="connsiteY2" fmla="*/ 549672 h 1099343"/>
              <a:gd name="connsiteX3" fmla="*/ 549672 w 1099343"/>
              <a:gd name="connsiteY3" fmla="*/ 1099344 h 1099343"/>
              <a:gd name="connsiteX4" fmla="*/ 0 w 1099343"/>
              <a:gd name="connsiteY4" fmla="*/ 549672 h 109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343" h="1099343">
                <a:moveTo>
                  <a:pt x="0" y="549672"/>
                </a:moveTo>
                <a:cubicBezTo>
                  <a:pt x="0" y="246097"/>
                  <a:pt x="246097" y="0"/>
                  <a:pt x="549672" y="0"/>
                </a:cubicBezTo>
                <a:cubicBezTo>
                  <a:pt x="853247" y="0"/>
                  <a:pt x="1099344" y="246097"/>
                  <a:pt x="1099344" y="549672"/>
                </a:cubicBezTo>
                <a:cubicBezTo>
                  <a:pt x="1099344" y="853247"/>
                  <a:pt x="853247" y="1099344"/>
                  <a:pt x="549672" y="1099344"/>
                </a:cubicBezTo>
                <a:cubicBezTo>
                  <a:pt x="246097" y="1099344"/>
                  <a:pt x="0" y="853247"/>
                  <a:pt x="0" y="549672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1475" tIns="191475" rIns="191475" bIns="19147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kern="1200"/>
          </a:p>
        </p:txBody>
      </p:sp>
      <p:sp>
        <p:nvSpPr>
          <p:cNvPr id="19" name="Freeform: Shape 26">
            <a:extLst>
              <a:ext uri="{FF2B5EF4-FFF2-40B4-BE49-F238E27FC236}">
                <a16:creationId xmlns:a16="http://schemas.microsoft.com/office/drawing/2014/main" id="{EEBDB639-A1F1-492D-88B1-F21252B5F46D}"/>
              </a:ext>
            </a:extLst>
          </p:cNvPr>
          <p:cNvSpPr/>
          <p:nvPr/>
        </p:nvSpPr>
        <p:spPr>
          <a:xfrm>
            <a:off x="5610047" y="1995547"/>
            <a:ext cx="971906" cy="971906"/>
          </a:xfrm>
          <a:custGeom>
            <a:avLst/>
            <a:gdLst>
              <a:gd name="connsiteX0" fmla="*/ 0 w 1099343"/>
              <a:gd name="connsiteY0" fmla="*/ 549672 h 1099343"/>
              <a:gd name="connsiteX1" fmla="*/ 549672 w 1099343"/>
              <a:gd name="connsiteY1" fmla="*/ 0 h 1099343"/>
              <a:gd name="connsiteX2" fmla="*/ 1099344 w 1099343"/>
              <a:gd name="connsiteY2" fmla="*/ 549672 h 1099343"/>
              <a:gd name="connsiteX3" fmla="*/ 549672 w 1099343"/>
              <a:gd name="connsiteY3" fmla="*/ 1099344 h 1099343"/>
              <a:gd name="connsiteX4" fmla="*/ 0 w 1099343"/>
              <a:gd name="connsiteY4" fmla="*/ 549672 h 109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343" h="1099343">
                <a:moveTo>
                  <a:pt x="0" y="549672"/>
                </a:moveTo>
                <a:cubicBezTo>
                  <a:pt x="0" y="246097"/>
                  <a:pt x="246097" y="0"/>
                  <a:pt x="549672" y="0"/>
                </a:cubicBezTo>
                <a:cubicBezTo>
                  <a:pt x="853247" y="0"/>
                  <a:pt x="1099344" y="246097"/>
                  <a:pt x="1099344" y="549672"/>
                </a:cubicBezTo>
                <a:cubicBezTo>
                  <a:pt x="1099344" y="853247"/>
                  <a:pt x="853247" y="1099344"/>
                  <a:pt x="549672" y="1099344"/>
                </a:cubicBezTo>
                <a:cubicBezTo>
                  <a:pt x="246097" y="1099344"/>
                  <a:pt x="0" y="853247"/>
                  <a:pt x="0" y="549672"/>
                </a:cubicBezTo>
                <a:close/>
              </a:path>
            </a:pathLst>
          </a:custGeom>
          <a:gradFill>
            <a:gsLst>
              <a:gs pos="16000">
                <a:schemeClr val="bg1"/>
              </a:gs>
              <a:gs pos="86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  <a:effectLst>
            <a:outerShdw blurRad="152400" dist="127000" dir="5400000" algn="t" rotWithShape="0">
              <a:prstClr val="black">
                <a:alpha val="6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1475" tIns="191475" rIns="191475" bIns="19147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4800" kern="1200" dirty="0">
                <a:solidFill>
                  <a:srgbClr val="EA9C00"/>
                </a:solidFill>
              </a:rPr>
              <a:t>3</a:t>
            </a:r>
            <a:endParaRPr lang="en-US" sz="4800" kern="1200" dirty="0">
              <a:solidFill>
                <a:srgbClr val="EA9C00"/>
              </a:solidFill>
            </a:endParaRPr>
          </a:p>
        </p:txBody>
      </p:sp>
      <p:sp>
        <p:nvSpPr>
          <p:cNvPr id="20" name="Freeform: Shape 11">
            <a:extLst>
              <a:ext uri="{FF2B5EF4-FFF2-40B4-BE49-F238E27FC236}">
                <a16:creationId xmlns:a16="http://schemas.microsoft.com/office/drawing/2014/main" id="{00019F3C-757F-4C0B-BA03-BD9666898D8F}"/>
              </a:ext>
            </a:extLst>
          </p:cNvPr>
          <p:cNvSpPr/>
          <p:nvPr/>
        </p:nvSpPr>
        <p:spPr>
          <a:xfrm>
            <a:off x="6763784" y="2435831"/>
            <a:ext cx="1123875" cy="1123875"/>
          </a:xfrm>
          <a:custGeom>
            <a:avLst/>
            <a:gdLst>
              <a:gd name="connsiteX0" fmla="*/ 0 w 1099343"/>
              <a:gd name="connsiteY0" fmla="*/ 549672 h 1099343"/>
              <a:gd name="connsiteX1" fmla="*/ 549672 w 1099343"/>
              <a:gd name="connsiteY1" fmla="*/ 0 h 1099343"/>
              <a:gd name="connsiteX2" fmla="*/ 1099344 w 1099343"/>
              <a:gd name="connsiteY2" fmla="*/ 549672 h 1099343"/>
              <a:gd name="connsiteX3" fmla="*/ 549672 w 1099343"/>
              <a:gd name="connsiteY3" fmla="*/ 1099344 h 1099343"/>
              <a:gd name="connsiteX4" fmla="*/ 0 w 1099343"/>
              <a:gd name="connsiteY4" fmla="*/ 549672 h 109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343" h="1099343">
                <a:moveTo>
                  <a:pt x="0" y="549672"/>
                </a:moveTo>
                <a:cubicBezTo>
                  <a:pt x="0" y="246097"/>
                  <a:pt x="246097" y="0"/>
                  <a:pt x="549672" y="0"/>
                </a:cubicBezTo>
                <a:cubicBezTo>
                  <a:pt x="853247" y="0"/>
                  <a:pt x="1099344" y="246097"/>
                  <a:pt x="1099344" y="549672"/>
                </a:cubicBezTo>
                <a:cubicBezTo>
                  <a:pt x="1099344" y="853247"/>
                  <a:pt x="853247" y="1099344"/>
                  <a:pt x="549672" y="1099344"/>
                </a:cubicBezTo>
                <a:cubicBezTo>
                  <a:pt x="246097" y="1099344"/>
                  <a:pt x="0" y="853247"/>
                  <a:pt x="0" y="549672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1475" tIns="191475" rIns="191475" bIns="19147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kern="1200"/>
          </a:p>
        </p:txBody>
      </p:sp>
      <p:sp>
        <p:nvSpPr>
          <p:cNvPr id="21" name="Freeform: Shape 27">
            <a:extLst>
              <a:ext uri="{FF2B5EF4-FFF2-40B4-BE49-F238E27FC236}">
                <a16:creationId xmlns:a16="http://schemas.microsoft.com/office/drawing/2014/main" id="{CA6D4431-700C-452E-82F5-8C23C14A6904}"/>
              </a:ext>
            </a:extLst>
          </p:cNvPr>
          <p:cNvSpPr/>
          <p:nvPr/>
        </p:nvSpPr>
        <p:spPr>
          <a:xfrm>
            <a:off x="6839768" y="2511816"/>
            <a:ext cx="971906" cy="971906"/>
          </a:xfrm>
          <a:custGeom>
            <a:avLst/>
            <a:gdLst>
              <a:gd name="connsiteX0" fmla="*/ 0 w 1099343"/>
              <a:gd name="connsiteY0" fmla="*/ 549672 h 1099343"/>
              <a:gd name="connsiteX1" fmla="*/ 549672 w 1099343"/>
              <a:gd name="connsiteY1" fmla="*/ 0 h 1099343"/>
              <a:gd name="connsiteX2" fmla="*/ 1099344 w 1099343"/>
              <a:gd name="connsiteY2" fmla="*/ 549672 h 1099343"/>
              <a:gd name="connsiteX3" fmla="*/ 549672 w 1099343"/>
              <a:gd name="connsiteY3" fmla="*/ 1099344 h 1099343"/>
              <a:gd name="connsiteX4" fmla="*/ 0 w 1099343"/>
              <a:gd name="connsiteY4" fmla="*/ 549672 h 109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343" h="1099343">
                <a:moveTo>
                  <a:pt x="0" y="549672"/>
                </a:moveTo>
                <a:cubicBezTo>
                  <a:pt x="0" y="246097"/>
                  <a:pt x="246097" y="0"/>
                  <a:pt x="549672" y="0"/>
                </a:cubicBezTo>
                <a:cubicBezTo>
                  <a:pt x="853247" y="0"/>
                  <a:pt x="1099344" y="246097"/>
                  <a:pt x="1099344" y="549672"/>
                </a:cubicBezTo>
                <a:cubicBezTo>
                  <a:pt x="1099344" y="853247"/>
                  <a:pt x="853247" y="1099344"/>
                  <a:pt x="549672" y="1099344"/>
                </a:cubicBezTo>
                <a:cubicBezTo>
                  <a:pt x="246097" y="1099344"/>
                  <a:pt x="0" y="853247"/>
                  <a:pt x="0" y="549672"/>
                </a:cubicBezTo>
                <a:close/>
              </a:path>
            </a:pathLst>
          </a:custGeom>
          <a:gradFill flip="none" rotWithShape="1">
            <a:gsLst>
              <a:gs pos="16000">
                <a:schemeClr val="bg1"/>
              </a:gs>
              <a:gs pos="86000">
                <a:schemeClr val="bg1">
                  <a:lumMod val="85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1524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1475" tIns="191475" rIns="191475" bIns="19147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4800" kern="1200" dirty="0">
                <a:solidFill>
                  <a:srgbClr val="EA9C00"/>
                </a:solidFill>
              </a:rPr>
              <a:t>4</a:t>
            </a:r>
            <a:endParaRPr lang="en-US" sz="4800" kern="1200" dirty="0">
              <a:solidFill>
                <a:srgbClr val="EA9C00"/>
              </a:solidFill>
            </a:endParaRPr>
          </a:p>
        </p:txBody>
      </p:sp>
      <p:sp>
        <p:nvSpPr>
          <p:cNvPr id="22" name="Freeform: Shape 13">
            <a:extLst>
              <a:ext uri="{FF2B5EF4-FFF2-40B4-BE49-F238E27FC236}">
                <a16:creationId xmlns:a16="http://schemas.microsoft.com/office/drawing/2014/main" id="{33BD0D63-B36A-45A4-B257-2238760D4C75}"/>
              </a:ext>
            </a:extLst>
          </p:cNvPr>
          <p:cNvSpPr/>
          <p:nvPr/>
        </p:nvSpPr>
        <p:spPr>
          <a:xfrm>
            <a:off x="7273151" y="3665552"/>
            <a:ext cx="1123875" cy="1123875"/>
          </a:xfrm>
          <a:custGeom>
            <a:avLst/>
            <a:gdLst>
              <a:gd name="connsiteX0" fmla="*/ 0 w 1099343"/>
              <a:gd name="connsiteY0" fmla="*/ 549672 h 1099343"/>
              <a:gd name="connsiteX1" fmla="*/ 549672 w 1099343"/>
              <a:gd name="connsiteY1" fmla="*/ 0 h 1099343"/>
              <a:gd name="connsiteX2" fmla="*/ 1099344 w 1099343"/>
              <a:gd name="connsiteY2" fmla="*/ 549672 h 1099343"/>
              <a:gd name="connsiteX3" fmla="*/ 549672 w 1099343"/>
              <a:gd name="connsiteY3" fmla="*/ 1099344 h 1099343"/>
              <a:gd name="connsiteX4" fmla="*/ 0 w 1099343"/>
              <a:gd name="connsiteY4" fmla="*/ 549672 h 109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343" h="1099343">
                <a:moveTo>
                  <a:pt x="0" y="549672"/>
                </a:moveTo>
                <a:cubicBezTo>
                  <a:pt x="0" y="246097"/>
                  <a:pt x="246097" y="0"/>
                  <a:pt x="549672" y="0"/>
                </a:cubicBezTo>
                <a:cubicBezTo>
                  <a:pt x="853247" y="0"/>
                  <a:pt x="1099344" y="246097"/>
                  <a:pt x="1099344" y="549672"/>
                </a:cubicBezTo>
                <a:cubicBezTo>
                  <a:pt x="1099344" y="853247"/>
                  <a:pt x="853247" y="1099344"/>
                  <a:pt x="549672" y="1099344"/>
                </a:cubicBezTo>
                <a:cubicBezTo>
                  <a:pt x="246097" y="1099344"/>
                  <a:pt x="0" y="853247"/>
                  <a:pt x="0" y="549672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1475" tIns="191475" rIns="191475" bIns="19147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kern="1200" dirty="0"/>
          </a:p>
        </p:txBody>
      </p:sp>
      <p:sp>
        <p:nvSpPr>
          <p:cNvPr id="23" name="Freeform: Shape 28">
            <a:extLst>
              <a:ext uri="{FF2B5EF4-FFF2-40B4-BE49-F238E27FC236}">
                <a16:creationId xmlns:a16="http://schemas.microsoft.com/office/drawing/2014/main" id="{7481E3BA-E84F-4B6D-86D7-A604D3B2A715}"/>
              </a:ext>
            </a:extLst>
          </p:cNvPr>
          <p:cNvSpPr/>
          <p:nvPr/>
        </p:nvSpPr>
        <p:spPr>
          <a:xfrm>
            <a:off x="7375941" y="3731963"/>
            <a:ext cx="971906" cy="971906"/>
          </a:xfrm>
          <a:custGeom>
            <a:avLst/>
            <a:gdLst>
              <a:gd name="connsiteX0" fmla="*/ 0 w 1099343"/>
              <a:gd name="connsiteY0" fmla="*/ 549672 h 1099343"/>
              <a:gd name="connsiteX1" fmla="*/ 549672 w 1099343"/>
              <a:gd name="connsiteY1" fmla="*/ 0 h 1099343"/>
              <a:gd name="connsiteX2" fmla="*/ 1099344 w 1099343"/>
              <a:gd name="connsiteY2" fmla="*/ 549672 h 1099343"/>
              <a:gd name="connsiteX3" fmla="*/ 549672 w 1099343"/>
              <a:gd name="connsiteY3" fmla="*/ 1099344 h 1099343"/>
              <a:gd name="connsiteX4" fmla="*/ 0 w 1099343"/>
              <a:gd name="connsiteY4" fmla="*/ 549672 h 109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343" h="1099343">
                <a:moveTo>
                  <a:pt x="0" y="549672"/>
                </a:moveTo>
                <a:cubicBezTo>
                  <a:pt x="0" y="246097"/>
                  <a:pt x="246097" y="0"/>
                  <a:pt x="549672" y="0"/>
                </a:cubicBezTo>
                <a:cubicBezTo>
                  <a:pt x="853247" y="0"/>
                  <a:pt x="1099344" y="246097"/>
                  <a:pt x="1099344" y="549672"/>
                </a:cubicBezTo>
                <a:cubicBezTo>
                  <a:pt x="1099344" y="853247"/>
                  <a:pt x="853247" y="1099344"/>
                  <a:pt x="549672" y="1099344"/>
                </a:cubicBezTo>
                <a:cubicBezTo>
                  <a:pt x="246097" y="1099344"/>
                  <a:pt x="0" y="853247"/>
                  <a:pt x="0" y="549672"/>
                </a:cubicBezTo>
                <a:close/>
              </a:path>
            </a:pathLst>
          </a:custGeom>
          <a:gradFill flip="none" rotWithShape="1">
            <a:gsLst>
              <a:gs pos="16000">
                <a:schemeClr val="bg1"/>
              </a:gs>
              <a:gs pos="86000">
                <a:schemeClr val="bg1">
                  <a:lumMod val="8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52400" dist="127000" dir="10800000" algn="r" rotWithShape="0">
              <a:prstClr val="black">
                <a:alpha val="6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1475" tIns="191475" rIns="191475" bIns="19147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4800" kern="1200" dirty="0">
                <a:solidFill>
                  <a:srgbClr val="EA9C00"/>
                </a:solidFill>
              </a:rPr>
              <a:t>5</a:t>
            </a:r>
            <a:endParaRPr lang="en-US" sz="4800" kern="1200" dirty="0">
              <a:solidFill>
                <a:srgbClr val="EA9C00"/>
              </a:solidFill>
            </a:endParaRPr>
          </a:p>
        </p:txBody>
      </p:sp>
      <p:sp>
        <p:nvSpPr>
          <p:cNvPr id="25" name="Freeform: Shape 42">
            <a:extLst>
              <a:ext uri="{FF2B5EF4-FFF2-40B4-BE49-F238E27FC236}">
                <a16:creationId xmlns:a16="http://schemas.microsoft.com/office/drawing/2014/main" id="{C956DE3E-C3EF-4596-9D70-ACDB905EEB53}"/>
              </a:ext>
            </a:extLst>
          </p:cNvPr>
          <p:cNvSpPr/>
          <p:nvPr/>
        </p:nvSpPr>
        <p:spPr>
          <a:xfrm rot="16200000" flipH="1">
            <a:off x="2160845" y="3339327"/>
            <a:ext cx="1852763" cy="1810582"/>
          </a:xfrm>
          <a:custGeom>
            <a:avLst/>
            <a:gdLst>
              <a:gd name="connsiteX0" fmla="*/ 790575 w 1581150"/>
              <a:gd name="connsiteY0" fmla="*/ 0 h 1469180"/>
              <a:gd name="connsiteX1" fmla="*/ 1581150 w 1581150"/>
              <a:gd name="connsiteY1" fmla="*/ 790575 h 1469180"/>
              <a:gd name="connsiteX2" fmla="*/ 1232593 w 1581150"/>
              <a:gd name="connsiteY2" fmla="*/ 1446131 h 1469180"/>
              <a:gd name="connsiteX3" fmla="*/ 1198419 w 1581150"/>
              <a:gd name="connsiteY3" fmla="*/ 1464681 h 1469180"/>
              <a:gd name="connsiteX4" fmla="*/ 1131403 w 1581150"/>
              <a:gd name="connsiteY4" fmla="*/ 1409387 h 1469180"/>
              <a:gd name="connsiteX5" fmla="*/ 888409 w 1581150"/>
              <a:gd name="connsiteY5" fmla="*/ 1314260 h 1469180"/>
              <a:gd name="connsiteX6" fmla="*/ 869633 w 1581150"/>
              <a:gd name="connsiteY6" fmla="*/ 1312839 h 1469180"/>
              <a:gd name="connsiteX7" fmla="*/ 869633 w 1581150"/>
              <a:gd name="connsiteY7" fmla="*/ 1191973 h 1469180"/>
              <a:gd name="connsiteX8" fmla="*/ 943928 w 1581150"/>
              <a:gd name="connsiteY8" fmla="*/ 1191973 h 1469180"/>
              <a:gd name="connsiteX9" fmla="*/ 795338 w 1581150"/>
              <a:gd name="connsiteY9" fmla="*/ 1066941 h 1469180"/>
              <a:gd name="connsiteX10" fmla="*/ 646748 w 1581150"/>
              <a:gd name="connsiteY10" fmla="*/ 1191973 h 1469180"/>
              <a:gd name="connsiteX11" fmla="*/ 721043 w 1581150"/>
              <a:gd name="connsiteY11" fmla="*/ 1191973 h 1469180"/>
              <a:gd name="connsiteX12" fmla="*/ 721043 w 1581150"/>
              <a:gd name="connsiteY12" fmla="*/ 1313158 h 1469180"/>
              <a:gd name="connsiteX13" fmla="*/ 706483 w 1581150"/>
              <a:gd name="connsiteY13" fmla="*/ 1314260 h 1469180"/>
              <a:gd name="connsiteX14" fmla="*/ 463490 w 1581150"/>
              <a:gd name="connsiteY14" fmla="*/ 1409387 h 1469180"/>
              <a:gd name="connsiteX15" fmla="*/ 391020 w 1581150"/>
              <a:gd name="connsiteY15" fmla="*/ 1469180 h 1469180"/>
              <a:gd name="connsiteX16" fmla="*/ 348557 w 1581150"/>
              <a:gd name="connsiteY16" fmla="*/ 1446131 h 1469180"/>
              <a:gd name="connsiteX17" fmla="*/ 0 w 1581150"/>
              <a:gd name="connsiteY17" fmla="*/ 790575 h 1469180"/>
              <a:gd name="connsiteX18" fmla="*/ 790575 w 1581150"/>
              <a:gd name="connsiteY18" fmla="*/ 0 h 146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81150" h="1469180">
                <a:moveTo>
                  <a:pt x="790575" y="0"/>
                </a:moveTo>
                <a:cubicBezTo>
                  <a:pt x="1227198" y="0"/>
                  <a:pt x="1581150" y="353952"/>
                  <a:pt x="1581150" y="790575"/>
                </a:cubicBezTo>
                <a:cubicBezTo>
                  <a:pt x="1581150" y="1063464"/>
                  <a:pt x="1442888" y="1304060"/>
                  <a:pt x="1232593" y="1446131"/>
                </a:cubicBezTo>
                <a:lnTo>
                  <a:pt x="1198419" y="1464681"/>
                </a:lnTo>
                <a:lnTo>
                  <a:pt x="1131403" y="1409387"/>
                </a:lnTo>
                <a:cubicBezTo>
                  <a:pt x="1059906" y="1361085"/>
                  <a:pt x="977388" y="1327855"/>
                  <a:pt x="888409" y="1314260"/>
                </a:cubicBezTo>
                <a:lnTo>
                  <a:pt x="869633" y="1312839"/>
                </a:lnTo>
                <a:lnTo>
                  <a:pt x="869633" y="1191973"/>
                </a:lnTo>
                <a:lnTo>
                  <a:pt x="943928" y="1191973"/>
                </a:lnTo>
                <a:lnTo>
                  <a:pt x="795338" y="1066941"/>
                </a:lnTo>
                <a:lnTo>
                  <a:pt x="646748" y="1191973"/>
                </a:lnTo>
                <a:lnTo>
                  <a:pt x="721043" y="1191973"/>
                </a:lnTo>
                <a:lnTo>
                  <a:pt x="721043" y="1313158"/>
                </a:lnTo>
                <a:lnTo>
                  <a:pt x="706483" y="1314260"/>
                </a:lnTo>
                <a:cubicBezTo>
                  <a:pt x="617504" y="1327855"/>
                  <a:pt x="534987" y="1361085"/>
                  <a:pt x="463490" y="1409387"/>
                </a:cubicBezTo>
                <a:lnTo>
                  <a:pt x="391020" y="1469180"/>
                </a:lnTo>
                <a:lnTo>
                  <a:pt x="348557" y="1446131"/>
                </a:lnTo>
                <a:cubicBezTo>
                  <a:pt x="138263" y="1304060"/>
                  <a:pt x="0" y="1063464"/>
                  <a:pt x="0" y="790575"/>
                </a:cubicBezTo>
                <a:cubicBezTo>
                  <a:pt x="0" y="353952"/>
                  <a:pt x="353952" y="0"/>
                  <a:pt x="790575" y="0"/>
                </a:cubicBezTo>
                <a:close/>
              </a:path>
            </a:pathLst>
          </a:cu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C3A108EC-9DA8-40E4-87E6-BA661D981529}"/>
              </a:ext>
            </a:extLst>
          </p:cNvPr>
          <p:cNvSpPr txBox="1"/>
          <p:nvPr/>
        </p:nvSpPr>
        <p:spPr>
          <a:xfrm>
            <a:off x="2526363" y="3797459"/>
            <a:ext cx="790601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2000" dirty="0"/>
              <a:t>السؤال </a:t>
            </a:r>
          </a:p>
          <a:p>
            <a:pPr algn="ctr"/>
            <a:r>
              <a:rPr lang="ar-SA" sz="2000" dirty="0"/>
              <a:t>الأول</a:t>
            </a:r>
          </a:p>
        </p:txBody>
      </p:sp>
      <p:sp>
        <p:nvSpPr>
          <p:cNvPr id="26" name="Freeform: Shape 42">
            <a:extLst>
              <a:ext uri="{FF2B5EF4-FFF2-40B4-BE49-F238E27FC236}">
                <a16:creationId xmlns:a16="http://schemas.microsoft.com/office/drawing/2014/main" id="{BAD5BFD4-9073-4946-B014-78D87AD5EAC7}"/>
              </a:ext>
            </a:extLst>
          </p:cNvPr>
          <p:cNvSpPr/>
          <p:nvPr/>
        </p:nvSpPr>
        <p:spPr>
          <a:xfrm rot="18232769" flipH="1">
            <a:off x="2841788" y="1359363"/>
            <a:ext cx="1852763" cy="1810582"/>
          </a:xfrm>
          <a:custGeom>
            <a:avLst/>
            <a:gdLst>
              <a:gd name="connsiteX0" fmla="*/ 790575 w 1581150"/>
              <a:gd name="connsiteY0" fmla="*/ 0 h 1469180"/>
              <a:gd name="connsiteX1" fmla="*/ 1581150 w 1581150"/>
              <a:gd name="connsiteY1" fmla="*/ 790575 h 1469180"/>
              <a:gd name="connsiteX2" fmla="*/ 1232593 w 1581150"/>
              <a:gd name="connsiteY2" fmla="*/ 1446131 h 1469180"/>
              <a:gd name="connsiteX3" fmla="*/ 1198419 w 1581150"/>
              <a:gd name="connsiteY3" fmla="*/ 1464681 h 1469180"/>
              <a:gd name="connsiteX4" fmla="*/ 1131403 w 1581150"/>
              <a:gd name="connsiteY4" fmla="*/ 1409387 h 1469180"/>
              <a:gd name="connsiteX5" fmla="*/ 888409 w 1581150"/>
              <a:gd name="connsiteY5" fmla="*/ 1314260 h 1469180"/>
              <a:gd name="connsiteX6" fmla="*/ 869633 w 1581150"/>
              <a:gd name="connsiteY6" fmla="*/ 1312839 h 1469180"/>
              <a:gd name="connsiteX7" fmla="*/ 869633 w 1581150"/>
              <a:gd name="connsiteY7" fmla="*/ 1191973 h 1469180"/>
              <a:gd name="connsiteX8" fmla="*/ 943928 w 1581150"/>
              <a:gd name="connsiteY8" fmla="*/ 1191973 h 1469180"/>
              <a:gd name="connsiteX9" fmla="*/ 795338 w 1581150"/>
              <a:gd name="connsiteY9" fmla="*/ 1066941 h 1469180"/>
              <a:gd name="connsiteX10" fmla="*/ 646748 w 1581150"/>
              <a:gd name="connsiteY10" fmla="*/ 1191973 h 1469180"/>
              <a:gd name="connsiteX11" fmla="*/ 721043 w 1581150"/>
              <a:gd name="connsiteY11" fmla="*/ 1191973 h 1469180"/>
              <a:gd name="connsiteX12" fmla="*/ 721043 w 1581150"/>
              <a:gd name="connsiteY12" fmla="*/ 1313158 h 1469180"/>
              <a:gd name="connsiteX13" fmla="*/ 706483 w 1581150"/>
              <a:gd name="connsiteY13" fmla="*/ 1314260 h 1469180"/>
              <a:gd name="connsiteX14" fmla="*/ 463490 w 1581150"/>
              <a:gd name="connsiteY14" fmla="*/ 1409387 h 1469180"/>
              <a:gd name="connsiteX15" fmla="*/ 391020 w 1581150"/>
              <a:gd name="connsiteY15" fmla="*/ 1469180 h 1469180"/>
              <a:gd name="connsiteX16" fmla="*/ 348557 w 1581150"/>
              <a:gd name="connsiteY16" fmla="*/ 1446131 h 1469180"/>
              <a:gd name="connsiteX17" fmla="*/ 0 w 1581150"/>
              <a:gd name="connsiteY17" fmla="*/ 790575 h 1469180"/>
              <a:gd name="connsiteX18" fmla="*/ 790575 w 1581150"/>
              <a:gd name="connsiteY18" fmla="*/ 0 h 146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81150" h="1469180">
                <a:moveTo>
                  <a:pt x="790575" y="0"/>
                </a:moveTo>
                <a:cubicBezTo>
                  <a:pt x="1227198" y="0"/>
                  <a:pt x="1581150" y="353952"/>
                  <a:pt x="1581150" y="790575"/>
                </a:cubicBezTo>
                <a:cubicBezTo>
                  <a:pt x="1581150" y="1063464"/>
                  <a:pt x="1442888" y="1304060"/>
                  <a:pt x="1232593" y="1446131"/>
                </a:cubicBezTo>
                <a:lnTo>
                  <a:pt x="1198419" y="1464681"/>
                </a:lnTo>
                <a:lnTo>
                  <a:pt x="1131403" y="1409387"/>
                </a:lnTo>
                <a:cubicBezTo>
                  <a:pt x="1059906" y="1361085"/>
                  <a:pt x="977388" y="1327855"/>
                  <a:pt x="888409" y="1314260"/>
                </a:cubicBezTo>
                <a:lnTo>
                  <a:pt x="869633" y="1312839"/>
                </a:lnTo>
                <a:lnTo>
                  <a:pt x="869633" y="1191973"/>
                </a:lnTo>
                <a:lnTo>
                  <a:pt x="943928" y="1191973"/>
                </a:lnTo>
                <a:lnTo>
                  <a:pt x="795338" y="1066941"/>
                </a:lnTo>
                <a:lnTo>
                  <a:pt x="646748" y="1191973"/>
                </a:lnTo>
                <a:lnTo>
                  <a:pt x="721043" y="1191973"/>
                </a:lnTo>
                <a:lnTo>
                  <a:pt x="721043" y="1313158"/>
                </a:lnTo>
                <a:lnTo>
                  <a:pt x="706483" y="1314260"/>
                </a:lnTo>
                <a:cubicBezTo>
                  <a:pt x="617504" y="1327855"/>
                  <a:pt x="534987" y="1361085"/>
                  <a:pt x="463490" y="1409387"/>
                </a:cubicBezTo>
                <a:lnTo>
                  <a:pt x="391020" y="1469180"/>
                </a:lnTo>
                <a:lnTo>
                  <a:pt x="348557" y="1446131"/>
                </a:lnTo>
                <a:cubicBezTo>
                  <a:pt x="138263" y="1304060"/>
                  <a:pt x="0" y="1063464"/>
                  <a:pt x="0" y="790575"/>
                </a:cubicBezTo>
                <a:cubicBezTo>
                  <a:pt x="0" y="353952"/>
                  <a:pt x="353952" y="0"/>
                  <a:pt x="790575" y="0"/>
                </a:cubicBezTo>
                <a:close/>
              </a:path>
            </a:pathLst>
          </a:cu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EEDFC8B-BB5F-4277-93CE-0D6B1789875F}"/>
              </a:ext>
            </a:extLst>
          </p:cNvPr>
          <p:cNvSpPr txBox="1"/>
          <p:nvPr/>
        </p:nvSpPr>
        <p:spPr>
          <a:xfrm>
            <a:off x="3280075" y="1496153"/>
            <a:ext cx="790601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endParaRPr lang="ar-SA" sz="2000" dirty="0">
              <a:solidFill>
                <a:srgbClr val="018F96"/>
              </a:solidFill>
            </a:endParaRPr>
          </a:p>
          <a:p>
            <a:pPr algn="ctr"/>
            <a:r>
              <a:rPr lang="ar-SA" sz="2000" dirty="0"/>
              <a:t>السؤال </a:t>
            </a:r>
          </a:p>
          <a:p>
            <a:pPr algn="ctr"/>
            <a:r>
              <a:rPr lang="ar-SA" sz="2000" dirty="0"/>
              <a:t>الثاني</a:t>
            </a:r>
          </a:p>
        </p:txBody>
      </p:sp>
      <p:sp>
        <p:nvSpPr>
          <p:cNvPr id="28" name="Freeform: Shape 42">
            <a:extLst>
              <a:ext uri="{FF2B5EF4-FFF2-40B4-BE49-F238E27FC236}">
                <a16:creationId xmlns:a16="http://schemas.microsoft.com/office/drawing/2014/main" id="{77C83A62-75D5-485C-B055-0C4B19BF7F63}"/>
              </a:ext>
            </a:extLst>
          </p:cNvPr>
          <p:cNvSpPr/>
          <p:nvPr/>
        </p:nvSpPr>
        <p:spPr>
          <a:xfrm rot="20760832" flipH="1">
            <a:off x="4847507" y="277124"/>
            <a:ext cx="1852763" cy="1810582"/>
          </a:xfrm>
          <a:custGeom>
            <a:avLst/>
            <a:gdLst>
              <a:gd name="connsiteX0" fmla="*/ 790575 w 1581150"/>
              <a:gd name="connsiteY0" fmla="*/ 0 h 1469180"/>
              <a:gd name="connsiteX1" fmla="*/ 1581150 w 1581150"/>
              <a:gd name="connsiteY1" fmla="*/ 790575 h 1469180"/>
              <a:gd name="connsiteX2" fmla="*/ 1232593 w 1581150"/>
              <a:gd name="connsiteY2" fmla="*/ 1446131 h 1469180"/>
              <a:gd name="connsiteX3" fmla="*/ 1198419 w 1581150"/>
              <a:gd name="connsiteY3" fmla="*/ 1464681 h 1469180"/>
              <a:gd name="connsiteX4" fmla="*/ 1131403 w 1581150"/>
              <a:gd name="connsiteY4" fmla="*/ 1409387 h 1469180"/>
              <a:gd name="connsiteX5" fmla="*/ 888409 w 1581150"/>
              <a:gd name="connsiteY5" fmla="*/ 1314260 h 1469180"/>
              <a:gd name="connsiteX6" fmla="*/ 869633 w 1581150"/>
              <a:gd name="connsiteY6" fmla="*/ 1312839 h 1469180"/>
              <a:gd name="connsiteX7" fmla="*/ 869633 w 1581150"/>
              <a:gd name="connsiteY7" fmla="*/ 1191973 h 1469180"/>
              <a:gd name="connsiteX8" fmla="*/ 943928 w 1581150"/>
              <a:gd name="connsiteY8" fmla="*/ 1191973 h 1469180"/>
              <a:gd name="connsiteX9" fmla="*/ 795338 w 1581150"/>
              <a:gd name="connsiteY9" fmla="*/ 1066941 h 1469180"/>
              <a:gd name="connsiteX10" fmla="*/ 646748 w 1581150"/>
              <a:gd name="connsiteY10" fmla="*/ 1191973 h 1469180"/>
              <a:gd name="connsiteX11" fmla="*/ 721043 w 1581150"/>
              <a:gd name="connsiteY11" fmla="*/ 1191973 h 1469180"/>
              <a:gd name="connsiteX12" fmla="*/ 721043 w 1581150"/>
              <a:gd name="connsiteY12" fmla="*/ 1313158 h 1469180"/>
              <a:gd name="connsiteX13" fmla="*/ 706483 w 1581150"/>
              <a:gd name="connsiteY13" fmla="*/ 1314260 h 1469180"/>
              <a:gd name="connsiteX14" fmla="*/ 463490 w 1581150"/>
              <a:gd name="connsiteY14" fmla="*/ 1409387 h 1469180"/>
              <a:gd name="connsiteX15" fmla="*/ 391020 w 1581150"/>
              <a:gd name="connsiteY15" fmla="*/ 1469180 h 1469180"/>
              <a:gd name="connsiteX16" fmla="*/ 348557 w 1581150"/>
              <a:gd name="connsiteY16" fmla="*/ 1446131 h 1469180"/>
              <a:gd name="connsiteX17" fmla="*/ 0 w 1581150"/>
              <a:gd name="connsiteY17" fmla="*/ 790575 h 1469180"/>
              <a:gd name="connsiteX18" fmla="*/ 790575 w 1581150"/>
              <a:gd name="connsiteY18" fmla="*/ 0 h 146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81150" h="1469180">
                <a:moveTo>
                  <a:pt x="790575" y="0"/>
                </a:moveTo>
                <a:cubicBezTo>
                  <a:pt x="1227198" y="0"/>
                  <a:pt x="1581150" y="353952"/>
                  <a:pt x="1581150" y="790575"/>
                </a:cubicBezTo>
                <a:cubicBezTo>
                  <a:pt x="1581150" y="1063464"/>
                  <a:pt x="1442888" y="1304060"/>
                  <a:pt x="1232593" y="1446131"/>
                </a:cubicBezTo>
                <a:lnTo>
                  <a:pt x="1198419" y="1464681"/>
                </a:lnTo>
                <a:lnTo>
                  <a:pt x="1131403" y="1409387"/>
                </a:lnTo>
                <a:cubicBezTo>
                  <a:pt x="1059906" y="1361085"/>
                  <a:pt x="977388" y="1327855"/>
                  <a:pt x="888409" y="1314260"/>
                </a:cubicBezTo>
                <a:lnTo>
                  <a:pt x="869633" y="1312839"/>
                </a:lnTo>
                <a:lnTo>
                  <a:pt x="869633" y="1191973"/>
                </a:lnTo>
                <a:lnTo>
                  <a:pt x="943928" y="1191973"/>
                </a:lnTo>
                <a:lnTo>
                  <a:pt x="795338" y="1066941"/>
                </a:lnTo>
                <a:lnTo>
                  <a:pt x="646748" y="1191973"/>
                </a:lnTo>
                <a:lnTo>
                  <a:pt x="721043" y="1191973"/>
                </a:lnTo>
                <a:lnTo>
                  <a:pt x="721043" y="1313158"/>
                </a:lnTo>
                <a:lnTo>
                  <a:pt x="706483" y="1314260"/>
                </a:lnTo>
                <a:cubicBezTo>
                  <a:pt x="617504" y="1327855"/>
                  <a:pt x="534987" y="1361085"/>
                  <a:pt x="463490" y="1409387"/>
                </a:cubicBezTo>
                <a:lnTo>
                  <a:pt x="391020" y="1469180"/>
                </a:lnTo>
                <a:lnTo>
                  <a:pt x="348557" y="1446131"/>
                </a:lnTo>
                <a:cubicBezTo>
                  <a:pt x="138263" y="1304060"/>
                  <a:pt x="0" y="1063464"/>
                  <a:pt x="0" y="790575"/>
                </a:cubicBezTo>
                <a:cubicBezTo>
                  <a:pt x="0" y="353952"/>
                  <a:pt x="353952" y="0"/>
                  <a:pt x="790575" y="0"/>
                </a:cubicBezTo>
                <a:close/>
              </a:path>
            </a:pathLst>
          </a:cu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FD780BE-ECE6-4D27-AA0F-8055F39E3DE6}"/>
              </a:ext>
            </a:extLst>
          </p:cNvPr>
          <p:cNvSpPr txBox="1"/>
          <p:nvPr/>
        </p:nvSpPr>
        <p:spPr>
          <a:xfrm>
            <a:off x="5060131" y="364172"/>
            <a:ext cx="142751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018F96"/>
                </a:solidFill>
              </a:rPr>
              <a:t> </a:t>
            </a:r>
          </a:p>
          <a:p>
            <a:pPr algn="ctr"/>
            <a:r>
              <a:rPr lang="ar-SA" sz="2000" dirty="0"/>
              <a:t>السؤال </a:t>
            </a:r>
          </a:p>
          <a:p>
            <a:pPr algn="ctr"/>
            <a:r>
              <a:rPr lang="ar-SA" sz="2000" dirty="0"/>
              <a:t>الثالث</a:t>
            </a:r>
          </a:p>
        </p:txBody>
      </p:sp>
      <p:pic>
        <p:nvPicPr>
          <p:cNvPr id="29" name="صورة 28" descr="صورة تحتوي على مباراة&#10;&#10;تم إنشاء الوصف تلقائياً">
            <a:extLst>
              <a:ext uri="{FF2B5EF4-FFF2-40B4-BE49-F238E27FC236}">
                <a16:creationId xmlns:a16="http://schemas.microsoft.com/office/drawing/2014/main" id="{9353B40D-F04E-41E2-84C8-3B84D7A362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583" y="3758665"/>
            <a:ext cx="1552958" cy="155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3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23">
            <a:extLst>
              <a:ext uri="{FF2B5EF4-FFF2-40B4-BE49-F238E27FC236}">
                <a16:creationId xmlns:a16="http://schemas.microsoft.com/office/drawing/2014/main" id="{7F7819A9-EA19-4FCE-99A6-24BDA44140BB}"/>
              </a:ext>
            </a:extLst>
          </p:cNvPr>
          <p:cNvSpPr/>
          <p:nvPr/>
        </p:nvSpPr>
        <p:spPr>
          <a:xfrm>
            <a:off x="4304342" y="2435831"/>
            <a:ext cx="1123875" cy="1123875"/>
          </a:xfrm>
          <a:custGeom>
            <a:avLst/>
            <a:gdLst>
              <a:gd name="connsiteX0" fmla="*/ 0 w 1099343"/>
              <a:gd name="connsiteY0" fmla="*/ 549672 h 1099343"/>
              <a:gd name="connsiteX1" fmla="*/ 549672 w 1099343"/>
              <a:gd name="connsiteY1" fmla="*/ 0 h 1099343"/>
              <a:gd name="connsiteX2" fmla="*/ 1099344 w 1099343"/>
              <a:gd name="connsiteY2" fmla="*/ 549672 h 1099343"/>
              <a:gd name="connsiteX3" fmla="*/ 549672 w 1099343"/>
              <a:gd name="connsiteY3" fmla="*/ 1099344 h 1099343"/>
              <a:gd name="connsiteX4" fmla="*/ 0 w 1099343"/>
              <a:gd name="connsiteY4" fmla="*/ 549672 h 109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343" h="1099343">
                <a:moveTo>
                  <a:pt x="0" y="549672"/>
                </a:moveTo>
                <a:cubicBezTo>
                  <a:pt x="0" y="246097"/>
                  <a:pt x="246097" y="0"/>
                  <a:pt x="549672" y="0"/>
                </a:cubicBezTo>
                <a:cubicBezTo>
                  <a:pt x="853247" y="0"/>
                  <a:pt x="1099344" y="246097"/>
                  <a:pt x="1099344" y="549672"/>
                </a:cubicBezTo>
                <a:cubicBezTo>
                  <a:pt x="1099344" y="853247"/>
                  <a:pt x="853247" y="1099344"/>
                  <a:pt x="549672" y="1099344"/>
                </a:cubicBezTo>
                <a:cubicBezTo>
                  <a:pt x="246097" y="1099344"/>
                  <a:pt x="0" y="853247"/>
                  <a:pt x="0" y="549672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685" tIns="220685" rIns="220685" bIns="220685" numCol="1" spcCol="1270" anchor="ctr" anchorCtr="0">
            <a:noAutofit/>
          </a:bodyPr>
          <a:lstStyle/>
          <a:p>
            <a:pPr marL="0" lvl="0" indent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4700" kern="1200"/>
          </a:p>
        </p:txBody>
      </p:sp>
      <p:sp>
        <p:nvSpPr>
          <p:cNvPr id="9" name="Arc 43">
            <a:extLst>
              <a:ext uri="{FF2B5EF4-FFF2-40B4-BE49-F238E27FC236}">
                <a16:creationId xmlns:a16="http://schemas.microsoft.com/office/drawing/2014/main" id="{761EE1DA-1FAA-44E3-A08B-E8C29C39DDE8}"/>
              </a:ext>
            </a:extLst>
          </p:cNvPr>
          <p:cNvSpPr/>
          <p:nvPr/>
        </p:nvSpPr>
        <p:spPr>
          <a:xfrm>
            <a:off x="4380326" y="2513426"/>
            <a:ext cx="3431348" cy="3431348"/>
          </a:xfrm>
          <a:prstGeom prst="arc">
            <a:avLst>
              <a:gd name="adj1" fmla="val 1338915"/>
              <a:gd name="adj2" fmla="val 9527426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6" name="Freeform: Shape 21">
            <a:extLst>
              <a:ext uri="{FF2B5EF4-FFF2-40B4-BE49-F238E27FC236}">
                <a16:creationId xmlns:a16="http://schemas.microsoft.com/office/drawing/2014/main" id="{0B558724-7183-47C9-82F7-890B0F2BFE06}"/>
              </a:ext>
            </a:extLst>
          </p:cNvPr>
          <p:cNvSpPr/>
          <p:nvPr/>
        </p:nvSpPr>
        <p:spPr>
          <a:xfrm>
            <a:off x="3845194" y="3682680"/>
            <a:ext cx="1123875" cy="1123875"/>
          </a:xfrm>
          <a:custGeom>
            <a:avLst/>
            <a:gdLst>
              <a:gd name="connsiteX0" fmla="*/ 0 w 1099343"/>
              <a:gd name="connsiteY0" fmla="*/ 549672 h 1099343"/>
              <a:gd name="connsiteX1" fmla="*/ 549672 w 1099343"/>
              <a:gd name="connsiteY1" fmla="*/ 0 h 1099343"/>
              <a:gd name="connsiteX2" fmla="*/ 1099344 w 1099343"/>
              <a:gd name="connsiteY2" fmla="*/ 549672 h 1099343"/>
              <a:gd name="connsiteX3" fmla="*/ 549672 w 1099343"/>
              <a:gd name="connsiteY3" fmla="*/ 1099344 h 1099343"/>
              <a:gd name="connsiteX4" fmla="*/ 0 w 1099343"/>
              <a:gd name="connsiteY4" fmla="*/ 549672 h 109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343" h="1099343">
                <a:moveTo>
                  <a:pt x="0" y="549672"/>
                </a:moveTo>
                <a:cubicBezTo>
                  <a:pt x="0" y="246097"/>
                  <a:pt x="246097" y="0"/>
                  <a:pt x="549672" y="0"/>
                </a:cubicBezTo>
                <a:cubicBezTo>
                  <a:pt x="853247" y="0"/>
                  <a:pt x="1099344" y="246097"/>
                  <a:pt x="1099344" y="549672"/>
                </a:cubicBezTo>
                <a:cubicBezTo>
                  <a:pt x="1099344" y="853247"/>
                  <a:pt x="853247" y="1099344"/>
                  <a:pt x="549672" y="1099344"/>
                </a:cubicBezTo>
                <a:cubicBezTo>
                  <a:pt x="246097" y="1099344"/>
                  <a:pt x="0" y="853247"/>
                  <a:pt x="0" y="549672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685" tIns="220685" rIns="220685" bIns="220685" numCol="1" spcCol="1270" anchor="ctr" anchorCtr="0">
            <a:noAutofit/>
          </a:bodyPr>
          <a:lstStyle/>
          <a:p>
            <a:pPr marL="0" lvl="0" indent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4700" kern="1200"/>
          </a:p>
        </p:txBody>
      </p:sp>
      <p:sp>
        <p:nvSpPr>
          <p:cNvPr id="15" name="Freeform: Shape 29">
            <a:extLst>
              <a:ext uri="{FF2B5EF4-FFF2-40B4-BE49-F238E27FC236}">
                <a16:creationId xmlns:a16="http://schemas.microsoft.com/office/drawing/2014/main" id="{CBA077A6-D7DA-411F-B561-61F938CF60D9}"/>
              </a:ext>
            </a:extLst>
          </p:cNvPr>
          <p:cNvSpPr/>
          <p:nvPr/>
        </p:nvSpPr>
        <p:spPr>
          <a:xfrm>
            <a:off x="3921179" y="3758665"/>
            <a:ext cx="971906" cy="971906"/>
          </a:xfrm>
          <a:custGeom>
            <a:avLst/>
            <a:gdLst>
              <a:gd name="connsiteX0" fmla="*/ 0 w 1099343"/>
              <a:gd name="connsiteY0" fmla="*/ 549672 h 1099343"/>
              <a:gd name="connsiteX1" fmla="*/ 549672 w 1099343"/>
              <a:gd name="connsiteY1" fmla="*/ 0 h 1099343"/>
              <a:gd name="connsiteX2" fmla="*/ 1099344 w 1099343"/>
              <a:gd name="connsiteY2" fmla="*/ 549672 h 1099343"/>
              <a:gd name="connsiteX3" fmla="*/ 549672 w 1099343"/>
              <a:gd name="connsiteY3" fmla="*/ 1099344 h 1099343"/>
              <a:gd name="connsiteX4" fmla="*/ 0 w 1099343"/>
              <a:gd name="connsiteY4" fmla="*/ 549672 h 109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343" h="1099343">
                <a:moveTo>
                  <a:pt x="0" y="549672"/>
                </a:moveTo>
                <a:cubicBezTo>
                  <a:pt x="0" y="246097"/>
                  <a:pt x="246097" y="0"/>
                  <a:pt x="549672" y="0"/>
                </a:cubicBezTo>
                <a:cubicBezTo>
                  <a:pt x="853247" y="0"/>
                  <a:pt x="1099344" y="246097"/>
                  <a:pt x="1099344" y="549672"/>
                </a:cubicBezTo>
                <a:cubicBezTo>
                  <a:pt x="1099344" y="853247"/>
                  <a:pt x="853247" y="1099344"/>
                  <a:pt x="549672" y="1099344"/>
                </a:cubicBezTo>
                <a:cubicBezTo>
                  <a:pt x="246097" y="1099344"/>
                  <a:pt x="0" y="853247"/>
                  <a:pt x="0" y="549672"/>
                </a:cubicBezTo>
                <a:close/>
              </a:path>
            </a:pathLst>
          </a:custGeom>
          <a:gradFill flip="none" rotWithShape="1">
            <a:gsLst>
              <a:gs pos="16000">
                <a:schemeClr val="bg1"/>
              </a:gs>
              <a:gs pos="86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52400" dist="127000" algn="l" rotWithShape="0">
              <a:prstClr val="black">
                <a:alpha val="6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685" tIns="220685" rIns="220685" bIns="220685" numCol="1" spcCol="1270" anchor="ctr" anchorCtr="0">
            <a:noAutofit/>
          </a:bodyPr>
          <a:lstStyle/>
          <a:p>
            <a:pPr marL="0" lvl="0" indent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4700" kern="1200" dirty="0">
                <a:solidFill>
                  <a:srgbClr val="EA9C00"/>
                </a:solidFill>
              </a:rPr>
              <a:t>1</a:t>
            </a:r>
            <a:endParaRPr lang="en-US" sz="4700" kern="1200" dirty="0">
              <a:solidFill>
                <a:srgbClr val="EA9C00"/>
              </a:solidFill>
            </a:endParaRPr>
          </a:p>
        </p:txBody>
      </p:sp>
      <p:sp>
        <p:nvSpPr>
          <p:cNvPr id="17" name="Freeform: Shape 30">
            <a:extLst>
              <a:ext uri="{FF2B5EF4-FFF2-40B4-BE49-F238E27FC236}">
                <a16:creationId xmlns:a16="http://schemas.microsoft.com/office/drawing/2014/main" id="{2D304E27-A1F5-4DF8-BAD0-3D9DE1FCF382}"/>
              </a:ext>
            </a:extLst>
          </p:cNvPr>
          <p:cNvSpPr/>
          <p:nvPr/>
        </p:nvSpPr>
        <p:spPr>
          <a:xfrm>
            <a:off x="4380326" y="2511816"/>
            <a:ext cx="971906" cy="971906"/>
          </a:xfrm>
          <a:custGeom>
            <a:avLst/>
            <a:gdLst>
              <a:gd name="connsiteX0" fmla="*/ 0 w 1099343"/>
              <a:gd name="connsiteY0" fmla="*/ 549672 h 1099343"/>
              <a:gd name="connsiteX1" fmla="*/ 549672 w 1099343"/>
              <a:gd name="connsiteY1" fmla="*/ 0 h 1099343"/>
              <a:gd name="connsiteX2" fmla="*/ 1099344 w 1099343"/>
              <a:gd name="connsiteY2" fmla="*/ 549672 h 1099343"/>
              <a:gd name="connsiteX3" fmla="*/ 549672 w 1099343"/>
              <a:gd name="connsiteY3" fmla="*/ 1099344 h 1099343"/>
              <a:gd name="connsiteX4" fmla="*/ 0 w 1099343"/>
              <a:gd name="connsiteY4" fmla="*/ 549672 h 109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343" h="1099343">
                <a:moveTo>
                  <a:pt x="0" y="549672"/>
                </a:moveTo>
                <a:cubicBezTo>
                  <a:pt x="0" y="246097"/>
                  <a:pt x="246097" y="0"/>
                  <a:pt x="549672" y="0"/>
                </a:cubicBezTo>
                <a:cubicBezTo>
                  <a:pt x="853247" y="0"/>
                  <a:pt x="1099344" y="246097"/>
                  <a:pt x="1099344" y="549672"/>
                </a:cubicBezTo>
                <a:cubicBezTo>
                  <a:pt x="1099344" y="853247"/>
                  <a:pt x="853247" y="1099344"/>
                  <a:pt x="549672" y="1099344"/>
                </a:cubicBezTo>
                <a:cubicBezTo>
                  <a:pt x="246097" y="1099344"/>
                  <a:pt x="0" y="853247"/>
                  <a:pt x="0" y="549672"/>
                </a:cubicBezTo>
                <a:close/>
              </a:path>
            </a:pathLst>
          </a:custGeom>
          <a:gradFill flip="none" rotWithShape="1">
            <a:gsLst>
              <a:gs pos="16000">
                <a:schemeClr val="bg1"/>
              </a:gs>
              <a:gs pos="86000">
                <a:schemeClr val="bg1">
                  <a:lumMod val="8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52400" dist="127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685" tIns="220685" rIns="220685" bIns="220685" numCol="1" spcCol="1270" anchor="ctr" anchorCtr="0">
            <a:noAutofit/>
          </a:bodyPr>
          <a:lstStyle/>
          <a:p>
            <a:pPr marL="0" lvl="0" indent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4700" kern="1200" dirty="0">
                <a:solidFill>
                  <a:srgbClr val="EA9C00"/>
                </a:solidFill>
              </a:rPr>
              <a:t>2</a:t>
            </a:r>
            <a:endParaRPr lang="en-US" sz="4700" kern="1200" dirty="0">
              <a:solidFill>
                <a:srgbClr val="EA9C00"/>
              </a:solidFill>
            </a:endParaRPr>
          </a:p>
        </p:txBody>
      </p:sp>
      <p:sp>
        <p:nvSpPr>
          <p:cNvPr id="18" name="Freeform: Shape 9">
            <a:extLst>
              <a:ext uri="{FF2B5EF4-FFF2-40B4-BE49-F238E27FC236}">
                <a16:creationId xmlns:a16="http://schemas.microsoft.com/office/drawing/2014/main" id="{237AC368-06CE-4A3C-AF72-710B148A17BE}"/>
              </a:ext>
            </a:extLst>
          </p:cNvPr>
          <p:cNvSpPr/>
          <p:nvPr/>
        </p:nvSpPr>
        <p:spPr>
          <a:xfrm>
            <a:off x="5534063" y="1926464"/>
            <a:ext cx="1123875" cy="1123875"/>
          </a:xfrm>
          <a:custGeom>
            <a:avLst/>
            <a:gdLst>
              <a:gd name="connsiteX0" fmla="*/ 0 w 1099343"/>
              <a:gd name="connsiteY0" fmla="*/ 549672 h 1099343"/>
              <a:gd name="connsiteX1" fmla="*/ 549672 w 1099343"/>
              <a:gd name="connsiteY1" fmla="*/ 0 h 1099343"/>
              <a:gd name="connsiteX2" fmla="*/ 1099344 w 1099343"/>
              <a:gd name="connsiteY2" fmla="*/ 549672 h 1099343"/>
              <a:gd name="connsiteX3" fmla="*/ 549672 w 1099343"/>
              <a:gd name="connsiteY3" fmla="*/ 1099344 h 1099343"/>
              <a:gd name="connsiteX4" fmla="*/ 0 w 1099343"/>
              <a:gd name="connsiteY4" fmla="*/ 549672 h 109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343" h="1099343">
                <a:moveTo>
                  <a:pt x="0" y="549672"/>
                </a:moveTo>
                <a:cubicBezTo>
                  <a:pt x="0" y="246097"/>
                  <a:pt x="246097" y="0"/>
                  <a:pt x="549672" y="0"/>
                </a:cubicBezTo>
                <a:cubicBezTo>
                  <a:pt x="853247" y="0"/>
                  <a:pt x="1099344" y="246097"/>
                  <a:pt x="1099344" y="549672"/>
                </a:cubicBezTo>
                <a:cubicBezTo>
                  <a:pt x="1099344" y="853247"/>
                  <a:pt x="853247" y="1099344"/>
                  <a:pt x="549672" y="1099344"/>
                </a:cubicBezTo>
                <a:cubicBezTo>
                  <a:pt x="246097" y="1099344"/>
                  <a:pt x="0" y="853247"/>
                  <a:pt x="0" y="549672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1475" tIns="191475" rIns="191475" bIns="19147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kern="1200"/>
          </a:p>
        </p:txBody>
      </p:sp>
      <p:sp>
        <p:nvSpPr>
          <p:cNvPr id="19" name="Freeform: Shape 26">
            <a:extLst>
              <a:ext uri="{FF2B5EF4-FFF2-40B4-BE49-F238E27FC236}">
                <a16:creationId xmlns:a16="http://schemas.microsoft.com/office/drawing/2014/main" id="{EEBDB639-A1F1-492D-88B1-F21252B5F46D}"/>
              </a:ext>
            </a:extLst>
          </p:cNvPr>
          <p:cNvSpPr/>
          <p:nvPr/>
        </p:nvSpPr>
        <p:spPr>
          <a:xfrm>
            <a:off x="5610047" y="1995547"/>
            <a:ext cx="971906" cy="971906"/>
          </a:xfrm>
          <a:custGeom>
            <a:avLst/>
            <a:gdLst>
              <a:gd name="connsiteX0" fmla="*/ 0 w 1099343"/>
              <a:gd name="connsiteY0" fmla="*/ 549672 h 1099343"/>
              <a:gd name="connsiteX1" fmla="*/ 549672 w 1099343"/>
              <a:gd name="connsiteY1" fmla="*/ 0 h 1099343"/>
              <a:gd name="connsiteX2" fmla="*/ 1099344 w 1099343"/>
              <a:gd name="connsiteY2" fmla="*/ 549672 h 1099343"/>
              <a:gd name="connsiteX3" fmla="*/ 549672 w 1099343"/>
              <a:gd name="connsiteY3" fmla="*/ 1099344 h 1099343"/>
              <a:gd name="connsiteX4" fmla="*/ 0 w 1099343"/>
              <a:gd name="connsiteY4" fmla="*/ 549672 h 109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343" h="1099343">
                <a:moveTo>
                  <a:pt x="0" y="549672"/>
                </a:moveTo>
                <a:cubicBezTo>
                  <a:pt x="0" y="246097"/>
                  <a:pt x="246097" y="0"/>
                  <a:pt x="549672" y="0"/>
                </a:cubicBezTo>
                <a:cubicBezTo>
                  <a:pt x="853247" y="0"/>
                  <a:pt x="1099344" y="246097"/>
                  <a:pt x="1099344" y="549672"/>
                </a:cubicBezTo>
                <a:cubicBezTo>
                  <a:pt x="1099344" y="853247"/>
                  <a:pt x="853247" y="1099344"/>
                  <a:pt x="549672" y="1099344"/>
                </a:cubicBezTo>
                <a:cubicBezTo>
                  <a:pt x="246097" y="1099344"/>
                  <a:pt x="0" y="853247"/>
                  <a:pt x="0" y="549672"/>
                </a:cubicBezTo>
                <a:close/>
              </a:path>
            </a:pathLst>
          </a:custGeom>
          <a:gradFill>
            <a:gsLst>
              <a:gs pos="16000">
                <a:schemeClr val="bg1"/>
              </a:gs>
              <a:gs pos="86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  <a:effectLst>
            <a:outerShdw blurRad="152400" dist="127000" dir="5400000" algn="t" rotWithShape="0">
              <a:prstClr val="black">
                <a:alpha val="6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1475" tIns="191475" rIns="191475" bIns="19147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4800" kern="1200" dirty="0">
                <a:solidFill>
                  <a:srgbClr val="EA9C00"/>
                </a:solidFill>
              </a:rPr>
              <a:t>3</a:t>
            </a:r>
            <a:endParaRPr lang="en-US" sz="4800" kern="1200" dirty="0">
              <a:solidFill>
                <a:srgbClr val="EA9C00"/>
              </a:solidFill>
            </a:endParaRPr>
          </a:p>
        </p:txBody>
      </p:sp>
      <p:sp>
        <p:nvSpPr>
          <p:cNvPr id="20" name="Freeform: Shape 11">
            <a:extLst>
              <a:ext uri="{FF2B5EF4-FFF2-40B4-BE49-F238E27FC236}">
                <a16:creationId xmlns:a16="http://schemas.microsoft.com/office/drawing/2014/main" id="{00019F3C-757F-4C0B-BA03-BD9666898D8F}"/>
              </a:ext>
            </a:extLst>
          </p:cNvPr>
          <p:cNvSpPr/>
          <p:nvPr/>
        </p:nvSpPr>
        <p:spPr>
          <a:xfrm>
            <a:off x="6763784" y="2435831"/>
            <a:ext cx="1123875" cy="1123875"/>
          </a:xfrm>
          <a:custGeom>
            <a:avLst/>
            <a:gdLst>
              <a:gd name="connsiteX0" fmla="*/ 0 w 1099343"/>
              <a:gd name="connsiteY0" fmla="*/ 549672 h 1099343"/>
              <a:gd name="connsiteX1" fmla="*/ 549672 w 1099343"/>
              <a:gd name="connsiteY1" fmla="*/ 0 h 1099343"/>
              <a:gd name="connsiteX2" fmla="*/ 1099344 w 1099343"/>
              <a:gd name="connsiteY2" fmla="*/ 549672 h 1099343"/>
              <a:gd name="connsiteX3" fmla="*/ 549672 w 1099343"/>
              <a:gd name="connsiteY3" fmla="*/ 1099344 h 1099343"/>
              <a:gd name="connsiteX4" fmla="*/ 0 w 1099343"/>
              <a:gd name="connsiteY4" fmla="*/ 549672 h 109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343" h="1099343">
                <a:moveTo>
                  <a:pt x="0" y="549672"/>
                </a:moveTo>
                <a:cubicBezTo>
                  <a:pt x="0" y="246097"/>
                  <a:pt x="246097" y="0"/>
                  <a:pt x="549672" y="0"/>
                </a:cubicBezTo>
                <a:cubicBezTo>
                  <a:pt x="853247" y="0"/>
                  <a:pt x="1099344" y="246097"/>
                  <a:pt x="1099344" y="549672"/>
                </a:cubicBezTo>
                <a:cubicBezTo>
                  <a:pt x="1099344" y="853247"/>
                  <a:pt x="853247" y="1099344"/>
                  <a:pt x="549672" y="1099344"/>
                </a:cubicBezTo>
                <a:cubicBezTo>
                  <a:pt x="246097" y="1099344"/>
                  <a:pt x="0" y="853247"/>
                  <a:pt x="0" y="549672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1475" tIns="191475" rIns="191475" bIns="19147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kern="1200"/>
          </a:p>
        </p:txBody>
      </p:sp>
      <p:sp>
        <p:nvSpPr>
          <p:cNvPr id="21" name="Freeform: Shape 27">
            <a:extLst>
              <a:ext uri="{FF2B5EF4-FFF2-40B4-BE49-F238E27FC236}">
                <a16:creationId xmlns:a16="http://schemas.microsoft.com/office/drawing/2014/main" id="{CA6D4431-700C-452E-82F5-8C23C14A6904}"/>
              </a:ext>
            </a:extLst>
          </p:cNvPr>
          <p:cNvSpPr/>
          <p:nvPr/>
        </p:nvSpPr>
        <p:spPr>
          <a:xfrm>
            <a:off x="6839768" y="2511816"/>
            <a:ext cx="971906" cy="971906"/>
          </a:xfrm>
          <a:custGeom>
            <a:avLst/>
            <a:gdLst>
              <a:gd name="connsiteX0" fmla="*/ 0 w 1099343"/>
              <a:gd name="connsiteY0" fmla="*/ 549672 h 1099343"/>
              <a:gd name="connsiteX1" fmla="*/ 549672 w 1099343"/>
              <a:gd name="connsiteY1" fmla="*/ 0 h 1099343"/>
              <a:gd name="connsiteX2" fmla="*/ 1099344 w 1099343"/>
              <a:gd name="connsiteY2" fmla="*/ 549672 h 1099343"/>
              <a:gd name="connsiteX3" fmla="*/ 549672 w 1099343"/>
              <a:gd name="connsiteY3" fmla="*/ 1099344 h 1099343"/>
              <a:gd name="connsiteX4" fmla="*/ 0 w 1099343"/>
              <a:gd name="connsiteY4" fmla="*/ 549672 h 109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343" h="1099343">
                <a:moveTo>
                  <a:pt x="0" y="549672"/>
                </a:moveTo>
                <a:cubicBezTo>
                  <a:pt x="0" y="246097"/>
                  <a:pt x="246097" y="0"/>
                  <a:pt x="549672" y="0"/>
                </a:cubicBezTo>
                <a:cubicBezTo>
                  <a:pt x="853247" y="0"/>
                  <a:pt x="1099344" y="246097"/>
                  <a:pt x="1099344" y="549672"/>
                </a:cubicBezTo>
                <a:cubicBezTo>
                  <a:pt x="1099344" y="853247"/>
                  <a:pt x="853247" y="1099344"/>
                  <a:pt x="549672" y="1099344"/>
                </a:cubicBezTo>
                <a:cubicBezTo>
                  <a:pt x="246097" y="1099344"/>
                  <a:pt x="0" y="853247"/>
                  <a:pt x="0" y="549672"/>
                </a:cubicBezTo>
                <a:close/>
              </a:path>
            </a:pathLst>
          </a:custGeom>
          <a:gradFill flip="none" rotWithShape="1">
            <a:gsLst>
              <a:gs pos="16000">
                <a:schemeClr val="bg1"/>
              </a:gs>
              <a:gs pos="86000">
                <a:schemeClr val="bg1">
                  <a:lumMod val="85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1524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1475" tIns="191475" rIns="191475" bIns="19147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4800" kern="1200" dirty="0">
                <a:solidFill>
                  <a:srgbClr val="EA9C00"/>
                </a:solidFill>
              </a:rPr>
              <a:t>4</a:t>
            </a:r>
            <a:endParaRPr lang="en-US" sz="4800" kern="1200" dirty="0">
              <a:solidFill>
                <a:srgbClr val="EA9C00"/>
              </a:solidFill>
            </a:endParaRPr>
          </a:p>
        </p:txBody>
      </p:sp>
      <p:sp>
        <p:nvSpPr>
          <p:cNvPr id="22" name="Freeform: Shape 13">
            <a:extLst>
              <a:ext uri="{FF2B5EF4-FFF2-40B4-BE49-F238E27FC236}">
                <a16:creationId xmlns:a16="http://schemas.microsoft.com/office/drawing/2014/main" id="{33BD0D63-B36A-45A4-B257-2238760D4C75}"/>
              </a:ext>
            </a:extLst>
          </p:cNvPr>
          <p:cNvSpPr/>
          <p:nvPr/>
        </p:nvSpPr>
        <p:spPr>
          <a:xfrm>
            <a:off x="7273151" y="3665552"/>
            <a:ext cx="1123875" cy="1123875"/>
          </a:xfrm>
          <a:custGeom>
            <a:avLst/>
            <a:gdLst>
              <a:gd name="connsiteX0" fmla="*/ 0 w 1099343"/>
              <a:gd name="connsiteY0" fmla="*/ 549672 h 1099343"/>
              <a:gd name="connsiteX1" fmla="*/ 549672 w 1099343"/>
              <a:gd name="connsiteY1" fmla="*/ 0 h 1099343"/>
              <a:gd name="connsiteX2" fmla="*/ 1099344 w 1099343"/>
              <a:gd name="connsiteY2" fmla="*/ 549672 h 1099343"/>
              <a:gd name="connsiteX3" fmla="*/ 549672 w 1099343"/>
              <a:gd name="connsiteY3" fmla="*/ 1099344 h 1099343"/>
              <a:gd name="connsiteX4" fmla="*/ 0 w 1099343"/>
              <a:gd name="connsiteY4" fmla="*/ 549672 h 109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343" h="1099343">
                <a:moveTo>
                  <a:pt x="0" y="549672"/>
                </a:moveTo>
                <a:cubicBezTo>
                  <a:pt x="0" y="246097"/>
                  <a:pt x="246097" y="0"/>
                  <a:pt x="549672" y="0"/>
                </a:cubicBezTo>
                <a:cubicBezTo>
                  <a:pt x="853247" y="0"/>
                  <a:pt x="1099344" y="246097"/>
                  <a:pt x="1099344" y="549672"/>
                </a:cubicBezTo>
                <a:cubicBezTo>
                  <a:pt x="1099344" y="853247"/>
                  <a:pt x="853247" y="1099344"/>
                  <a:pt x="549672" y="1099344"/>
                </a:cubicBezTo>
                <a:cubicBezTo>
                  <a:pt x="246097" y="1099344"/>
                  <a:pt x="0" y="853247"/>
                  <a:pt x="0" y="549672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1475" tIns="191475" rIns="191475" bIns="19147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kern="1200" dirty="0"/>
          </a:p>
        </p:txBody>
      </p:sp>
      <p:sp>
        <p:nvSpPr>
          <p:cNvPr id="23" name="Freeform: Shape 28">
            <a:extLst>
              <a:ext uri="{FF2B5EF4-FFF2-40B4-BE49-F238E27FC236}">
                <a16:creationId xmlns:a16="http://schemas.microsoft.com/office/drawing/2014/main" id="{7481E3BA-E84F-4B6D-86D7-A604D3B2A715}"/>
              </a:ext>
            </a:extLst>
          </p:cNvPr>
          <p:cNvSpPr/>
          <p:nvPr/>
        </p:nvSpPr>
        <p:spPr>
          <a:xfrm>
            <a:off x="7375941" y="3731963"/>
            <a:ext cx="971906" cy="971906"/>
          </a:xfrm>
          <a:custGeom>
            <a:avLst/>
            <a:gdLst>
              <a:gd name="connsiteX0" fmla="*/ 0 w 1099343"/>
              <a:gd name="connsiteY0" fmla="*/ 549672 h 1099343"/>
              <a:gd name="connsiteX1" fmla="*/ 549672 w 1099343"/>
              <a:gd name="connsiteY1" fmla="*/ 0 h 1099343"/>
              <a:gd name="connsiteX2" fmla="*/ 1099344 w 1099343"/>
              <a:gd name="connsiteY2" fmla="*/ 549672 h 1099343"/>
              <a:gd name="connsiteX3" fmla="*/ 549672 w 1099343"/>
              <a:gd name="connsiteY3" fmla="*/ 1099344 h 1099343"/>
              <a:gd name="connsiteX4" fmla="*/ 0 w 1099343"/>
              <a:gd name="connsiteY4" fmla="*/ 549672 h 109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343" h="1099343">
                <a:moveTo>
                  <a:pt x="0" y="549672"/>
                </a:moveTo>
                <a:cubicBezTo>
                  <a:pt x="0" y="246097"/>
                  <a:pt x="246097" y="0"/>
                  <a:pt x="549672" y="0"/>
                </a:cubicBezTo>
                <a:cubicBezTo>
                  <a:pt x="853247" y="0"/>
                  <a:pt x="1099344" y="246097"/>
                  <a:pt x="1099344" y="549672"/>
                </a:cubicBezTo>
                <a:cubicBezTo>
                  <a:pt x="1099344" y="853247"/>
                  <a:pt x="853247" y="1099344"/>
                  <a:pt x="549672" y="1099344"/>
                </a:cubicBezTo>
                <a:cubicBezTo>
                  <a:pt x="246097" y="1099344"/>
                  <a:pt x="0" y="853247"/>
                  <a:pt x="0" y="549672"/>
                </a:cubicBezTo>
                <a:close/>
              </a:path>
            </a:pathLst>
          </a:custGeom>
          <a:gradFill flip="none" rotWithShape="1">
            <a:gsLst>
              <a:gs pos="16000">
                <a:schemeClr val="bg1"/>
              </a:gs>
              <a:gs pos="86000">
                <a:schemeClr val="bg1">
                  <a:lumMod val="8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52400" dist="127000" dir="10800000" algn="r" rotWithShape="0">
              <a:prstClr val="black">
                <a:alpha val="6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1475" tIns="191475" rIns="191475" bIns="19147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4800" kern="1200" dirty="0">
                <a:solidFill>
                  <a:srgbClr val="EA9C00"/>
                </a:solidFill>
              </a:rPr>
              <a:t>5</a:t>
            </a:r>
            <a:endParaRPr lang="en-US" sz="4800" kern="1200" dirty="0">
              <a:solidFill>
                <a:srgbClr val="EA9C00"/>
              </a:solidFill>
            </a:endParaRPr>
          </a:p>
        </p:txBody>
      </p:sp>
      <p:sp>
        <p:nvSpPr>
          <p:cNvPr id="25" name="Freeform: Shape 42">
            <a:extLst>
              <a:ext uri="{FF2B5EF4-FFF2-40B4-BE49-F238E27FC236}">
                <a16:creationId xmlns:a16="http://schemas.microsoft.com/office/drawing/2014/main" id="{C956DE3E-C3EF-4596-9D70-ACDB905EEB53}"/>
              </a:ext>
            </a:extLst>
          </p:cNvPr>
          <p:cNvSpPr/>
          <p:nvPr/>
        </p:nvSpPr>
        <p:spPr>
          <a:xfrm rot="16200000" flipH="1">
            <a:off x="2160845" y="3339327"/>
            <a:ext cx="1852763" cy="1810582"/>
          </a:xfrm>
          <a:custGeom>
            <a:avLst/>
            <a:gdLst>
              <a:gd name="connsiteX0" fmla="*/ 790575 w 1581150"/>
              <a:gd name="connsiteY0" fmla="*/ 0 h 1469180"/>
              <a:gd name="connsiteX1" fmla="*/ 1581150 w 1581150"/>
              <a:gd name="connsiteY1" fmla="*/ 790575 h 1469180"/>
              <a:gd name="connsiteX2" fmla="*/ 1232593 w 1581150"/>
              <a:gd name="connsiteY2" fmla="*/ 1446131 h 1469180"/>
              <a:gd name="connsiteX3" fmla="*/ 1198419 w 1581150"/>
              <a:gd name="connsiteY3" fmla="*/ 1464681 h 1469180"/>
              <a:gd name="connsiteX4" fmla="*/ 1131403 w 1581150"/>
              <a:gd name="connsiteY4" fmla="*/ 1409387 h 1469180"/>
              <a:gd name="connsiteX5" fmla="*/ 888409 w 1581150"/>
              <a:gd name="connsiteY5" fmla="*/ 1314260 h 1469180"/>
              <a:gd name="connsiteX6" fmla="*/ 869633 w 1581150"/>
              <a:gd name="connsiteY6" fmla="*/ 1312839 h 1469180"/>
              <a:gd name="connsiteX7" fmla="*/ 869633 w 1581150"/>
              <a:gd name="connsiteY7" fmla="*/ 1191973 h 1469180"/>
              <a:gd name="connsiteX8" fmla="*/ 943928 w 1581150"/>
              <a:gd name="connsiteY8" fmla="*/ 1191973 h 1469180"/>
              <a:gd name="connsiteX9" fmla="*/ 795338 w 1581150"/>
              <a:gd name="connsiteY9" fmla="*/ 1066941 h 1469180"/>
              <a:gd name="connsiteX10" fmla="*/ 646748 w 1581150"/>
              <a:gd name="connsiteY10" fmla="*/ 1191973 h 1469180"/>
              <a:gd name="connsiteX11" fmla="*/ 721043 w 1581150"/>
              <a:gd name="connsiteY11" fmla="*/ 1191973 h 1469180"/>
              <a:gd name="connsiteX12" fmla="*/ 721043 w 1581150"/>
              <a:gd name="connsiteY12" fmla="*/ 1313158 h 1469180"/>
              <a:gd name="connsiteX13" fmla="*/ 706483 w 1581150"/>
              <a:gd name="connsiteY13" fmla="*/ 1314260 h 1469180"/>
              <a:gd name="connsiteX14" fmla="*/ 463490 w 1581150"/>
              <a:gd name="connsiteY14" fmla="*/ 1409387 h 1469180"/>
              <a:gd name="connsiteX15" fmla="*/ 391020 w 1581150"/>
              <a:gd name="connsiteY15" fmla="*/ 1469180 h 1469180"/>
              <a:gd name="connsiteX16" fmla="*/ 348557 w 1581150"/>
              <a:gd name="connsiteY16" fmla="*/ 1446131 h 1469180"/>
              <a:gd name="connsiteX17" fmla="*/ 0 w 1581150"/>
              <a:gd name="connsiteY17" fmla="*/ 790575 h 1469180"/>
              <a:gd name="connsiteX18" fmla="*/ 790575 w 1581150"/>
              <a:gd name="connsiteY18" fmla="*/ 0 h 146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81150" h="1469180">
                <a:moveTo>
                  <a:pt x="790575" y="0"/>
                </a:moveTo>
                <a:cubicBezTo>
                  <a:pt x="1227198" y="0"/>
                  <a:pt x="1581150" y="353952"/>
                  <a:pt x="1581150" y="790575"/>
                </a:cubicBezTo>
                <a:cubicBezTo>
                  <a:pt x="1581150" y="1063464"/>
                  <a:pt x="1442888" y="1304060"/>
                  <a:pt x="1232593" y="1446131"/>
                </a:cubicBezTo>
                <a:lnTo>
                  <a:pt x="1198419" y="1464681"/>
                </a:lnTo>
                <a:lnTo>
                  <a:pt x="1131403" y="1409387"/>
                </a:lnTo>
                <a:cubicBezTo>
                  <a:pt x="1059906" y="1361085"/>
                  <a:pt x="977388" y="1327855"/>
                  <a:pt x="888409" y="1314260"/>
                </a:cubicBezTo>
                <a:lnTo>
                  <a:pt x="869633" y="1312839"/>
                </a:lnTo>
                <a:lnTo>
                  <a:pt x="869633" y="1191973"/>
                </a:lnTo>
                <a:lnTo>
                  <a:pt x="943928" y="1191973"/>
                </a:lnTo>
                <a:lnTo>
                  <a:pt x="795338" y="1066941"/>
                </a:lnTo>
                <a:lnTo>
                  <a:pt x="646748" y="1191973"/>
                </a:lnTo>
                <a:lnTo>
                  <a:pt x="721043" y="1191973"/>
                </a:lnTo>
                <a:lnTo>
                  <a:pt x="721043" y="1313158"/>
                </a:lnTo>
                <a:lnTo>
                  <a:pt x="706483" y="1314260"/>
                </a:lnTo>
                <a:cubicBezTo>
                  <a:pt x="617504" y="1327855"/>
                  <a:pt x="534987" y="1361085"/>
                  <a:pt x="463490" y="1409387"/>
                </a:cubicBezTo>
                <a:lnTo>
                  <a:pt x="391020" y="1469180"/>
                </a:lnTo>
                <a:lnTo>
                  <a:pt x="348557" y="1446131"/>
                </a:lnTo>
                <a:cubicBezTo>
                  <a:pt x="138263" y="1304060"/>
                  <a:pt x="0" y="1063464"/>
                  <a:pt x="0" y="790575"/>
                </a:cubicBezTo>
                <a:cubicBezTo>
                  <a:pt x="0" y="353952"/>
                  <a:pt x="353952" y="0"/>
                  <a:pt x="790575" y="0"/>
                </a:cubicBezTo>
                <a:close/>
              </a:path>
            </a:pathLst>
          </a:cu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C3A108EC-9DA8-40E4-87E6-BA661D981529}"/>
              </a:ext>
            </a:extLst>
          </p:cNvPr>
          <p:cNvSpPr txBox="1"/>
          <p:nvPr/>
        </p:nvSpPr>
        <p:spPr>
          <a:xfrm>
            <a:off x="2526363" y="3797459"/>
            <a:ext cx="790601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2000" dirty="0"/>
              <a:t>السؤال </a:t>
            </a:r>
          </a:p>
          <a:p>
            <a:pPr algn="ctr"/>
            <a:r>
              <a:rPr lang="ar-SA" sz="2000" dirty="0"/>
              <a:t>الأول</a:t>
            </a:r>
          </a:p>
        </p:txBody>
      </p:sp>
      <p:sp>
        <p:nvSpPr>
          <p:cNvPr id="26" name="Freeform: Shape 42">
            <a:extLst>
              <a:ext uri="{FF2B5EF4-FFF2-40B4-BE49-F238E27FC236}">
                <a16:creationId xmlns:a16="http://schemas.microsoft.com/office/drawing/2014/main" id="{BAD5BFD4-9073-4946-B014-78D87AD5EAC7}"/>
              </a:ext>
            </a:extLst>
          </p:cNvPr>
          <p:cNvSpPr/>
          <p:nvPr/>
        </p:nvSpPr>
        <p:spPr>
          <a:xfrm rot="18232769" flipH="1">
            <a:off x="2841788" y="1359363"/>
            <a:ext cx="1852763" cy="1810582"/>
          </a:xfrm>
          <a:custGeom>
            <a:avLst/>
            <a:gdLst>
              <a:gd name="connsiteX0" fmla="*/ 790575 w 1581150"/>
              <a:gd name="connsiteY0" fmla="*/ 0 h 1469180"/>
              <a:gd name="connsiteX1" fmla="*/ 1581150 w 1581150"/>
              <a:gd name="connsiteY1" fmla="*/ 790575 h 1469180"/>
              <a:gd name="connsiteX2" fmla="*/ 1232593 w 1581150"/>
              <a:gd name="connsiteY2" fmla="*/ 1446131 h 1469180"/>
              <a:gd name="connsiteX3" fmla="*/ 1198419 w 1581150"/>
              <a:gd name="connsiteY3" fmla="*/ 1464681 h 1469180"/>
              <a:gd name="connsiteX4" fmla="*/ 1131403 w 1581150"/>
              <a:gd name="connsiteY4" fmla="*/ 1409387 h 1469180"/>
              <a:gd name="connsiteX5" fmla="*/ 888409 w 1581150"/>
              <a:gd name="connsiteY5" fmla="*/ 1314260 h 1469180"/>
              <a:gd name="connsiteX6" fmla="*/ 869633 w 1581150"/>
              <a:gd name="connsiteY6" fmla="*/ 1312839 h 1469180"/>
              <a:gd name="connsiteX7" fmla="*/ 869633 w 1581150"/>
              <a:gd name="connsiteY7" fmla="*/ 1191973 h 1469180"/>
              <a:gd name="connsiteX8" fmla="*/ 943928 w 1581150"/>
              <a:gd name="connsiteY8" fmla="*/ 1191973 h 1469180"/>
              <a:gd name="connsiteX9" fmla="*/ 795338 w 1581150"/>
              <a:gd name="connsiteY9" fmla="*/ 1066941 h 1469180"/>
              <a:gd name="connsiteX10" fmla="*/ 646748 w 1581150"/>
              <a:gd name="connsiteY10" fmla="*/ 1191973 h 1469180"/>
              <a:gd name="connsiteX11" fmla="*/ 721043 w 1581150"/>
              <a:gd name="connsiteY11" fmla="*/ 1191973 h 1469180"/>
              <a:gd name="connsiteX12" fmla="*/ 721043 w 1581150"/>
              <a:gd name="connsiteY12" fmla="*/ 1313158 h 1469180"/>
              <a:gd name="connsiteX13" fmla="*/ 706483 w 1581150"/>
              <a:gd name="connsiteY13" fmla="*/ 1314260 h 1469180"/>
              <a:gd name="connsiteX14" fmla="*/ 463490 w 1581150"/>
              <a:gd name="connsiteY14" fmla="*/ 1409387 h 1469180"/>
              <a:gd name="connsiteX15" fmla="*/ 391020 w 1581150"/>
              <a:gd name="connsiteY15" fmla="*/ 1469180 h 1469180"/>
              <a:gd name="connsiteX16" fmla="*/ 348557 w 1581150"/>
              <a:gd name="connsiteY16" fmla="*/ 1446131 h 1469180"/>
              <a:gd name="connsiteX17" fmla="*/ 0 w 1581150"/>
              <a:gd name="connsiteY17" fmla="*/ 790575 h 1469180"/>
              <a:gd name="connsiteX18" fmla="*/ 790575 w 1581150"/>
              <a:gd name="connsiteY18" fmla="*/ 0 h 146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81150" h="1469180">
                <a:moveTo>
                  <a:pt x="790575" y="0"/>
                </a:moveTo>
                <a:cubicBezTo>
                  <a:pt x="1227198" y="0"/>
                  <a:pt x="1581150" y="353952"/>
                  <a:pt x="1581150" y="790575"/>
                </a:cubicBezTo>
                <a:cubicBezTo>
                  <a:pt x="1581150" y="1063464"/>
                  <a:pt x="1442888" y="1304060"/>
                  <a:pt x="1232593" y="1446131"/>
                </a:cubicBezTo>
                <a:lnTo>
                  <a:pt x="1198419" y="1464681"/>
                </a:lnTo>
                <a:lnTo>
                  <a:pt x="1131403" y="1409387"/>
                </a:lnTo>
                <a:cubicBezTo>
                  <a:pt x="1059906" y="1361085"/>
                  <a:pt x="977388" y="1327855"/>
                  <a:pt x="888409" y="1314260"/>
                </a:cubicBezTo>
                <a:lnTo>
                  <a:pt x="869633" y="1312839"/>
                </a:lnTo>
                <a:lnTo>
                  <a:pt x="869633" y="1191973"/>
                </a:lnTo>
                <a:lnTo>
                  <a:pt x="943928" y="1191973"/>
                </a:lnTo>
                <a:lnTo>
                  <a:pt x="795338" y="1066941"/>
                </a:lnTo>
                <a:lnTo>
                  <a:pt x="646748" y="1191973"/>
                </a:lnTo>
                <a:lnTo>
                  <a:pt x="721043" y="1191973"/>
                </a:lnTo>
                <a:lnTo>
                  <a:pt x="721043" y="1313158"/>
                </a:lnTo>
                <a:lnTo>
                  <a:pt x="706483" y="1314260"/>
                </a:lnTo>
                <a:cubicBezTo>
                  <a:pt x="617504" y="1327855"/>
                  <a:pt x="534987" y="1361085"/>
                  <a:pt x="463490" y="1409387"/>
                </a:cubicBezTo>
                <a:lnTo>
                  <a:pt x="391020" y="1469180"/>
                </a:lnTo>
                <a:lnTo>
                  <a:pt x="348557" y="1446131"/>
                </a:lnTo>
                <a:cubicBezTo>
                  <a:pt x="138263" y="1304060"/>
                  <a:pt x="0" y="1063464"/>
                  <a:pt x="0" y="790575"/>
                </a:cubicBezTo>
                <a:cubicBezTo>
                  <a:pt x="0" y="353952"/>
                  <a:pt x="353952" y="0"/>
                  <a:pt x="790575" y="0"/>
                </a:cubicBezTo>
                <a:close/>
              </a:path>
            </a:pathLst>
          </a:cu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EEDFC8B-BB5F-4277-93CE-0D6B1789875F}"/>
              </a:ext>
            </a:extLst>
          </p:cNvPr>
          <p:cNvSpPr txBox="1"/>
          <p:nvPr/>
        </p:nvSpPr>
        <p:spPr>
          <a:xfrm>
            <a:off x="3272679" y="1563121"/>
            <a:ext cx="790601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2000" dirty="0">
                <a:solidFill>
                  <a:srgbClr val="018F96"/>
                </a:solidFill>
              </a:rPr>
              <a:t> </a:t>
            </a:r>
          </a:p>
          <a:p>
            <a:pPr algn="ctr"/>
            <a:r>
              <a:rPr lang="ar-SA" sz="2000" dirty="0"/>
              <a:t>السؤال </a:t>
            </a:r>
          </a:p>
          <a:p>
            <a:pPr algn="ctr"/>
            <a:r>
              <a:rPr lang="ar-SA" sz="2000" dirty="0"/>
              <a:t>الثاني</a:t>
            </a:r>
          </a:p>
        </p:txBody>
      </p:sp>
      <p:sp>
        <p:nvSpPr>
          <p:cNvPr id="28" name="Freeform: Shape 42">
            <a:extLst>
              <a:ext uri="{FF2B5EF4-FFF2-40B4-BE49-F238E27FC236}">
                <a16:creationId xmlns:a16="http://schemas.microsoft.com/office/drawing/2014/main" id="{77C83A62-75D5-485C-B055-0C4B19BF7F63}"/>
              </a:ext>
            </a:extLst>
          </p:cNvPr>
          <p:cNvSpPr/>
          <p:nvPr/>
        </p:nvSpPr>
        <p:spPr>
          <a:xfrm rot="20760832" flipH="1">
            <a:off x="4847507" y="277124"/>
            <a:ext cx="1852763" cy="1810582"/>
          </a:xfrm>
          <a:custGeom>
            <a:avLst/>
            <a:gdLst>
              <a:gd name="connsiteX0" fmla="*/ 790575 w 1581150"/>
              <a:gd name="connsiteY0" fmla="*/ 0 h 1469180"/>
              <a:gd name="connsiteX1" fmla="*/ 1581150 w 1581150"/>
              <a:gd name="connsiteY1" fmla="*/ 790575 h 1469180"/>
              <a:gd name="connsiteX2" fmla="*/ 1232593 w 1581150"/>
              <a:gd name="connsiteY2" fmla="*/ 1446131 h 1469180"/>
              <a:gd name="connsiteX3" fmla="*/ 1198419 w 1581150"/>
              <a:gd name="connsiteY3" fmla="*/ 1464681 h 1469180"/>
              <a:gd name="connsiteX4" fmla="*/ 1131403 w 1581150"/>
              <a:gd name="connsiteY4" fmla="*/ 1409387 h 1469180"/>
              <a:gd name="connsiteX5" fmla="*/ 888409 w 1581150"/>
              <a:gd name="connsiteY5" fmla="*/ 1314260 h 1469180"/>
              <a:gd name="connsiteX6" fmla="*/ 869633 w 1581150"/>
              <a:gd name="connsiteY6" fmla="*/ 1312839 h 1469180"/>
              <a:gd name="connsiteX7" fmla="*/ 869633 w 1581150"/>
              <a:gd name="connsiteY7" fmla="*/ 1191973 h 1469180"/>
              <a:gd name="connsiteX8" fmla="*/ 943928 w 1581150"/>
              <a:gd name="connsiteY8" fmla="*/ 1191973 h 1469180"/>
              <a:gd name="connsiteX9" fmla="*/ 795338 w 1581150"/>
              <a:gd name="connsiteY9" fmla="*/ 1066941 h 1469180"/>
              <a:gd name="connsiteX10" fmla="*/ 646748 w 1581150"/>
              <a:gd name="connsiteY10" fmla="*/ 1191973 h 1469180"/>
              <a:gd name="connsiteX11" fmla="*/ 721043 w 1581150"/>
              <a:gd name="connsiteY11" fmla="*/ 1191973 h 1469180"/>
              <a:gd name="connsiteX12" fmla="*/ 721043 w 1581150"/>
              <a:gd name="connsiteY12" fmla="*/ 1313158 h 1469180"/>
              <a:gd name="connsiteX13" fmla="*/ 706483 w 1581150"/>
              <a:gd name="connsiteY13" fmla="*/ 1314260 h 1469180"/>
              <a:gd name="connsiteX14" fmla="*/ 463490 w 1581150"/>
              <a:gd name="connsiteY14" fmla="*/ 1409387 h 1469180"/>
              <a:gd name="connsiteX15" fmla="*/ 391020 w 1581150"/>
              <a:gd name="connsiteY15" fmla="*/ 1469180 h 1469180"/>
              <a:gd name="connsiteX16" fmla="*/ 348557 w 1581150"/>
              <a:gd name="connsiteY16" fmla="*/ 1446131 h 1469180"/>
              <a:gd name="connsiteX17" fmla="*/ 0 w 1581150"/>
              <a:gd name="connsiteY17" fmla="*/ 790575 h 1469180"/>
              <a:gd name="connsiteX18" fmla="*/ 790575 w 1581150"/>
              <a:gd name="connsiteY18" fmla="*/ 0 h 146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81150" h="1469180">
                <a:moveTo>
                  <a:pt x="790575" y="0"/>
                </a:moveTo>
                <a:cubicBezTo>
                  <a:pt x="1227198" y="0"/>
                  <a:pt x="1581150" y="353952"/>
                  <a:pt x="1581150" y="790575"/>
                </a:cubicBezTo>
                <a:cubicBezTo>
                  <a:pt x="1581150" y="1063464"/>
                  <a:pt x="1442888" y="1304060"/>
                  <a:pt x="1232593" y="1446131"/>
                </a:cubicBezTo>
                <a:lnTo>
                  <a:pt x="1198419" y="1464681"/>
                </a:lnTo>
                <a:lnTo>
                  <a:pt x="1131403" y="1409387"/>
                </a:lnTo>
                <a:cubicBezTo>
                  <a:pt x="1059906" y="1361085"/>
                  <a:pt x="977388" y="1327855"/>
                  <a:pt x="888409" y="1314260"/>
                </a:cubicBezTo>
                <a:lnTo>
                  <a:pt x="869633" y="1312839"/>
                </a:lnTo>
                <a:lnTo>
                  <a:pt x="869633" y="1191973"/>
                </a:lnTo>
                <a:lnTo>
                  <a:pt x="943928" y="1191973"/>
                </a:lnTo>
                <a:lnTo>
                  <a:pt x="795338" y="1066941"/>
                </a:lnTo>
                <a:lnTo>
                  <a:pt x="646748" y="1191973"/>
                </a:lnTo>
                <a:lnTo>
                  <a:pt x="721043" y="1191973"/>
                </a:lnTo>
                <a:lnTo>
                  <a:pt x="721043" y="1313158"/>
                </a:lnTo>
                <a:lnTo>
                  <a:pt x="706483" y="1314260"/>
                </a:lnTo>
                <a:cubicBezTo>
                  <a:pt x="617504" y="1327855"/>
                  <a:pt x="534987" y="1361085"/>
                  <a:pt x="463490" y="1409387"/>
                </a:cubicBezTo>
                <a:lnTo>
                  <a:pt x="391020" y="1469180"/>
                </a:lnTo>
                <a:lnTo>
                  <a:pt x="348557" y="1446131"/>
                </a:lnTo>
                <a:cubicBezTo>
                  <a:pt x="138263" y="1304060"/>
                  <a:pt x="0" y="1063464"/>
                  <a:pt x="0" y="790575"/>
                </a:cubicBezTo>
                <a:cubicBezTo>
                  <a:pt x="0" y="353952"/>
                  <a:pt x="353952" y="0"/>
                  <a:pt x="790575" y="0"/>
                </a:cubicBezTo>
                <a:close/>
              </a:path>
            </a:pathLst>
          </a:cu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FD780BE-ECE6-4D27-AA0F-8055F39E3DE6}"/>
              </a:ext>
            </a:extLst>
          </p:cNvPr>
          <p:cNvSpPr txBox="1"/>
          <p:nvPr/>
        </p:nvSpPr>
        <p:spPr>
          <a:xfrm>
            <a:off x="5036163" y="702391"/>
            <a:ext cx="142751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/>
              <a:t>السؤال </a:t>
            </a:r>
          </a:p>
          <a:p>
            <a:pPr algn="ctr"/>
            <a:r>
              <a:rPr lang="ar-SA" sz="2000" dirty="0"/>
              <a:t>الثالث</a:t>
            </a:r>
          </a:p>
        </p:txBody>
      </p:sp>
      <p:sp>
        <p:nvSpPr>
          <p:cNvPr id="29" name="Freeform: Shape 42">
            <a:extLst>
              <a:ext uri="{FF2B5EF4-FFF2-40B4-BE49-F238E27FC236}">
                <a16:creationId xmlns:a16="http://schemas.microsoft.com/office/drawing/2014/main" id="{96F69D5C-FA43-4D6D-B8D3-60113C484018}"/>
              </a:ext>
            </a:extLst>
          </p:cNvPr>
          <p:cNvSpPr/>
          <p:nvPr/>
        </p:nvSpPr>
        <p:spPr>
          <a:xfrm rot="2016542" flipH="1">
            <a:off x="7153378" y="996201"/>
            <a:ext cx="1852763" cy="1810582"/>
          </a:xfrm>
          <a:custGeom>
            <a:avLst/>
            <a:gdLst>
              <a:gd name="connsiteX0" fmla="*/ 790575 w 1581150"/>
              <a:gd name="connsiteY0" fmla="*/ 0 h 1469180"/>
              <a:gd name="connsiteX1" fmla="*/ 1581150 w 1581150"/>
              <a:gd name="connsiteY1" fmla="*/ 790575 h 1469180"/>
              <a:gd name="connsiteX2" fmla="*/ 1232593 w 1581150"/>
              <a:gd name="connsiteY2" fmla="*/ 1446131 h 1469180"/>
              <a:gd name="connsiteX3" fmla="*/ 1198419 w 1581150"/>
              <a:gd name="connsiteY3" fmla="*/ 1464681 h 1469180"/>
              <a:gd name="connsiteX4" fmla="*/ 1131403 w 1581150"/>
              <a:gd name="connsiteY4" fmla="*/ 1409387 h 1469180"/>
              <a:gd name="connsiteX5" fmla="*/ 888409 w 1581150"/>
              <a:gd name="connsiteY5" fmla="*/ 1314260 h 1469180"/>
              <a:gd name="connsiteX6" fmla="*/ 869633 w 1581150"/>
              <a:gd name="connsiteY6" fmla="*/ 1312839 h 1469180"/>
              <a:gd name="connsiteX7" fmla="*/ 869633 w 1581150"/>
              <a:gd name="connsiteY7" fmla="*/ 1191973 h 1469180"/>
              <a:gd name="connsiteX8" fmla="*/ 943928 w 1581150"/>
              <a:gd name="connsiteY8" fmla="*/ 1191973 h 1469180"/>
              <a:gd name="connsiteX9" fmla="*/ 795338 w 1581150"/>
              <a:gd name="connsiteY9" fmla="*/ 1066941 h 1469180"/>
              <a:gd name="connsiteX10" fmla="*/ 646748 w 1581150"/>
              <a:gd name="connsiteY10" fmla="*/ 1191973 h 1469180"/>
              <a:gd name="connsiteX11" fmla="*/ 721043 w 1581150"/>
              <a:gd name="connsiteY11" fmla="*/ 1191973 h 1469180"/>
              <a:gd name="connsiteX12" fmla="*/ 721043 w 1581150"/>
              <a:gd name="connsiteY12" fmla="*/ 1313158 h 1469180"/>
              <a:gd name="connsiteX13" fmla="*/ 706483 w 1581150"/>
              <a:gd name="connsiteY13" fmla="*/ 1314260 h 1469180"/>
              <a:gd name="connsiteX14" fmla="*/ 463490 w 1581150"/>
              <a:gd name="connsiteY14" fmla="*/ 1409387 h 1469180"/>
              <a:gd name="connsiteX15" fmla="*/ 391020 w 1581150"/>
              <a:gd name="connsiteY15" fmla="*/ 1469180 h 1469180"/>
              <a:gd name="connsiteX16" fmla="*/ 348557 w 1581150"/>
              <a:gd name="connsiteY16" fmla="*/ 1446131 h 1469180"/>
              <a:gd name="connsiteX17" fmla="*/ 0 w 1581150"/>
              <a:gd name="connsiteY17" fmla="*/ 790575 h 1469180"/>
              <a:gd name="connsiteX18" fmla="*/ 790575 w 1581150"/>
              <a:gd name="connsiteY18" fmla="*/ 0 h 146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81150" h="1469180">
                <a:moveTo>
                  <a:pt x="790575" y="0"/>
                </a:moveTo>
                <a:cubicBezTo>
                  <a:pt x="1227198" y="0"/>
                  <a:pt x="1581150" y="353952"/>
                  <a:pt x="1581150" y="790575"/>
                </a:cubicBezTo>
                <a:cubicBezTo>
                  <a:pt x="1581150" y="1063464"/>
                  <a:pt x="1442888" y="1304060"/>
                  <a:pt x="1232593" y="1446131"/>
                </a:cubicBezTo>
                <a:lnTo>
                  <a:pt x="1198419" y="1464681"/>
                </a:lnTo>
                <a:lnTo>
                  <a:pt x="1131403" y="1409387"/>
                </a:lnTo>
                <a:cubicBezTo>
                  <a:pt x="1059906" y="1361085"/>
                  <a:pt x="977388" y="1327855"/>
                  <a:pt x="888409" y="1314260"/>
                </a:cubicBezTo>
                <a:lnTo>
                  <a:pt x="869633" y="1312839"/>
                </a:lnTo>
                <a:lnTo>
                  <a:pt x="869633" y="1191973"/>
                </a:lnTo>
                <a:lnTo>
                  <a:pt x="943928" y="1191973"/>
                </a:lnTo>
                <a:lnTo>
                  <a:pt x="795338" y="1066941"/>
                </a:lnTo>
                <a:lnTo>
                  <a:pt x="646748" y="1191973"/>
                </a:lnTo>
                <a:lnTo>
                  <a:pt x="721043" y="1191973"/>
                </a:lnTo>
                <a:lnTo>
                  <a:pt x="721043" y="1313158"/>
                </a:lnTo>
                <a:lnTo>
                  <a:pt x="706483" y="1314260"/>
                </a:lnTo>
                <a:cubicBezTo>
                  <a:pt x="617504" y="1327855"/>
                  <a:pt x="534987" y="1361085"/>
                  <a:pt x="463490" y="1409387"/>
                </a:cubicBezTo>
                <a:lnTo>
                  <a:pt x="391020" y="1469180"/>
                </a:lnTo>
                <a:lnTo>
                  <a:pt x="348557" y="1446131"/>
                </a:lnTo>
                <a:cubicBezTo>
                  <a:pt x="138263" y="1304060"/>
                  <a:pt x="0" y="1063464"/>
                  <a:pt x="0" y="790575"/>
                </a:cubicBezTo>
                <a:cubicBezTo>
                  <a:pt x="0" y="353952"/>
                  <a:pt x="353952" y="0"/>
                  <a:pt x="790575" y="0"/>
                </a:cubicBezTo>
                <a:close/>
              </a:path>
            </a:pathLst>
          </a:cu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091A8F2A-999F-452C-9EE1-F4B9EBBA8A69}"/>
              </a:ext>
            </a:extLst>
          </p:cNvPr>
          <p:cNvSpPr txBox="1"/>
          <p:nvPr/>
        </p:nvSpPr>
        <p:spPr>
          <a:xfrm>
            <a:off x="7748937" y="1104669"/>
            <a:ext cx="720069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2000" dirty="0"/>
              <a:t> </a:t>
            </a:r>
          </a:p>
          <a:p>
            <a:pPr algn="ctr"/>
            <a:r>
              <a:rPr lang="ar-SA" sz="2000" dirty="0"/>
              <a:t>السؤال</a:t>
            </a:r>
          </a:p>
          <a:p>
            <a:pPr algn="ctr"/>
            <a:r>
              <a:rPr lang="ar-SA" sz="2000" dirty="0"/>
              <a:t> الرابع</a:t>
            </a:r>
          </a:p>
        </p:txBody>
      </p:sp>
      <p:pic>
        <p:nvPicPr>
          <p:cNvPr id="30" name="صورة 29" descr="صورة تحتوي على مباراة&#10;&#10;تم إنشاء الوصف تلقائياً">
            <a:extLst>
              <a:ext uri="{FF2B5EF4-FFF2-40B4-BE49-F238E27FC236}">
                <a16:creationId xmlns:a16="http://schemas.microsoft.com/office/drawing/2014/main" id="{83542470-D4C4-4706-A8F5-588B78288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583" y="3758665"/>
            <a:ext cx="1552958" cy="155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6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23">
            <a:extLst>
              <a:ext uri="{FF2B5EF4-FFF2-40B4-BE49-F238E27FC236}">
                <a16:creationId xmlns:a16="http://schemas.microsoft.com/office/drawing/2014/main" id="{7F7819A9-EA19-4FCE-99A6-24BDA44140BB}"/>
              </a:ext>
            </a:extLst>
          </p:cNvPr>
          <p:cNvSpPr/>
          <p:nvPr/>
        </p:nvSpPr>
        <p:spPr>
          <a:xfrm>
            <a:off x="4304342" y="2435831"/>
            <a:ext cx="1123875" cy="1123875"/>
          </a:xfrm>
          <a:custGeom>
            <a:avLst/>
            <a:gdLst>
              <a:gd name="connsiteX0" fmla="*/ 0 w 1099343"/>
              <a:gd name="connsiteY0" fmla="*/ 549672 h 1099343"/>
              <a:gd name="connsiteX1" fmla="*/ 549672 w 1099343"/>
              <a:gd name="connsiteY1" fmla="*/ 0 h 1099343"/>
              <a:gd name="connsiteX2" fmla="*/ 1099344 w 1099343"/>
              <a:gd name="connsiteY2" fmla="*/ 549672 h 1099343"/>
              <a:gd name="connsiteX3" fmla="*/ 549672 w 1099343"/>
              <a:gd name="connsiteY3" fmla="*/ 1099344 h 1099343"/>
              <a:gd name="connsiteX4" fmla="*/ 0 w 1099343"/>
              <a:gd name="connsiteY4" fmla="*/ 549672 h 109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343" h="1099343">
                <a:moveTo>
                  <a:pt x="0" y="549672"/>
                </a:moveTo>
                <a:cubicBezTo>
                  <a:pt x="0" y="246097"/>
                  <a:pt x="246097" y="0"/>
                  <a:pt x="549672" y="0"/>
                </a:cubicBezTo>
                <a:cubicBezTo>
                  <a:pt x="853247" y="0"/>
                  <a:pt x="1099344" y="246097"/>
                  <a:pt x="1099344" y="549672"/>
                </a:cubicBezTo>
                <a:cubicBezTo>
                  <a:pt x="1099344" y="853247"/>
                  <a:pt x="853247" y="1099344"/>
                  <a:pt x="549672" y="1099344"/>
                </a:cubicBezTo>
                <a:cubicBezTo>
                  <a:pt x="246097" y="1099344"/>
                  <a:pt x="0" y="853247"/>
                  <a:pt x="0" y="549672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685" tIns="220685" rIns="220685" bIns="220685" numCol="1" spcCol="1270" anchor="ctr" anchorCtr="0">
            <a:noAutofit/>
          </a:bodyPr>
          <a:lstStyle/>
          <a:p>
            <a:pPr marL="0" lvl="0" indent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4700" kern="1200"/>
          </a:p>
        </p:txBody>
      </p:sp>
      <p:sp>
        <p:nvSpPr>
          <p:cNvPr id="9" name="Arc 43">
            <a:extLst>
              <a:ext uri="{FF2B5EF4-FFF2-40B4-BE49-F238E27FC236}">
                <a16:creationId xmlns:a16="http://schemas.microsoft.com/office/drawing/2014/main" id="{761EE1DA-1FAA-44E3-A08B-E8C29C39DDE8}"/>
              </a:ext>
            </a:extLst>
          </p:cNvPr>
          <p:cNvSpPr/>
          <p:nvPr/>
        </p:nvSpPr>
        <p:spPr>
          <a:xfrm>
            <a:off x="4380326" y="2513426"/>
            <a:ext cx="3431348" cy="3431348"/>
          </a:xfrm>
          <a:prstGeom prst="arc">
            <a:avLst>
              <a:gd name="adj1" fmla="val 1338915"/>
              <a:gd name="adj2" fmla="val 9527426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6" name="Freeform: Shape 21">
            <a:extLst>
              <a:ext uri="{FF2B5EF4-FFF2-40B4-BE49-F238E27FC236}">
                <a16:creationId xmlns:a16="http://schemas.microsoft.com/office/drawing/2014/main" id="{0B558724-7183-47C9-82F7-890B0F2BFE06}"/>
              </a:ext>
            </a:extLst>
          </p:cNvPr>
          <p:cNvSpPr/>
          <p:nvPr/>
        </p:nvSpPr>
        <p:spPr>
          <a:xfrm>
            <a:off x="3845194" y="3682680"/>
            <a:ext cx="1123875" cy="1123875"/>
          </a:xfrm>
          <a:custGeom>
            <a:avLst/>
            <a:gdLst>
              <a:gd name="connsiteX0" fmla="*/ 0 w 1099343"/>
              <a:gd name="connsiteY0" fmla="*/ 549672 h 1099343"/>
              <a:gd name="connsiteX1" fmla="*/ 549672 w 1099343"/>
              <a:gd name="connsiteY1" fmla="*/ 0 h 1099343"/>
              <a:gd name="connsiteX2" fmla="*/ 1099344 w 1099343"/>
              <a:gd name="connsiteY2" fmla="*/ 549672 h 1099343"/>
              <a:gd name="connsiteX3" fmla="*/ 549672 w 1099343"/>
              <a:gd name="connsiteY3" fmla="*/ 1099344 h 1099343"/>
              <a:gd name="connsiteX4" fmla="*/ 0 w 1099343"/>
              <a:gd name="connsiteY4" fmla="*/ 549672 h 109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343" h="1099343">
                <a:moveTo>
                  <a:pt x="0" y="549672"/>
                </a:moveTo>
                <a:cubicBezTo>
                  <a:pt x="0" y="246097"/>
                  <a:pt x="246097" y="0"/>
                  <a:pt x="549672" y="0"/>
                </a:cubicBezTo>
                <a:cubicBezTo>
                  <a:pt x="853247" y="0"/>
                  <a:pt x="1099344" y="246097"/>
                  <a:pt x="1099344" y="549672"/>
                </a:cubicBezTo>
                <a:cubicBezTo>
                  <a:pt x="1099344" y="853247"/>
                  <a:pt x="853247" y="1099344"/>
                  <a:pt x="549672" y="1099344"/>
                </a:cubicBezTo>
                <a:cubicBezTo>
                  <a:pt x="246097" y="1099344"/>
                  <a:pt x="0" y="853247"/>
                  <a:pt x="0" y="549672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685" tIns="220685" rIns="220685" bIns="220685" numCol="1" spcCol="1270" anchor="ctr" anchorCtr="0">
            <a:noAutofit/>
          </a:bodyPr>
          <a:lstStyle/>
          <a:p>
            <a:pPr marL="0" lvl="0" indent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4700" kern="1200"/>
          </a:p>
        </p:txBody>
      </p:sp>
      <p:sp>
        <p:nvSpPr>
          <p:cNvPr id="15" name="Freeform: Shape 29">
            <a:extLst>
              <a:ext uri="{FF2B5EF4-FFF2-40B4-BE49-F238E27FC236}">
                <a16:creationId xmlns:a16="http://schemas.microsoft.com/office/drawing/2014/main" id="{CBA077A6-D7DA-411F-B561-61F938CF60D9}"/>
              </a:ext>
            </a:extLst>
          </p:cNvPr>
          <p:cNvSpPr/>
          <p:nvPr/>
        </p:nvSpPr>
        <p:spPr>
          <a:xfrm>
            <a:off x="3921179" y="3758665"/>
            <a:ext cx="971906" cy="971906"/>
          </a:xfrm>
          <a:custGeom>
            <a:avLst/>
            <a:gdLst>
              <a:gd name="connsiteX0" fmla="*/ 0 w 1099343"/>
              <a:gd name="connsiteY0" fmla="*/ 549672 h 1099343"/>
              <a:gd name="connsiteX1" fmla="*/ 549672 w 1099343"/>
              <a:gd name="connsiteY1" fmla="*/ 0 h 1099343"/>
              <a:gd name="connsiteX2" fmla="*/ 1099344 w 1099343"/>
              <a:gd name="connsiteY2" fmla="*/ 549672 h 1099343"/>
              <a:gd name="connsiteX3" fmla="*/ 549672 w 1099343"/>
              <a:gd name="connsiteY3" fmla="*/ 1099344 h 1099343"/>
              <a:gd name="connsiteX4" fmla="*/ 0 w 1099343"/>
              <a:gd name="connsiteY4" fmla="*/ 549672 h 109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343" h="1099343">
                <a:moveTo>
                  <a:pt x="0" y="549672"/>
                </a:moveTo>
                <a:cubicBezTo>
                  <a:pt x="0" y="246097"/>
                  <a:pt x="246097" y="0"/>
                  <a:pt x="549672" y="0"/>
                </a:cubicBezTo>
                <a:cubicBezTo>
                  <a:pt x="853247" y="0"/>
                  <a:pt x="1099344" y="246097"/>
                  <a:pt x="1099344" y="549672"/>
                </a:cubicBezTo>
                <a:cubicBezTo>
                  <a:pt x="1099344" y="853247"/>
                  <a:pt x="853247" y="1099344"/>
                  <a:pt x="549672" y="1099344"/>
                </a:cubicBezTo>
                <a:cubicBezTo>
                  <a:pt x="246097" y="1099344"/>
                  <a:pt x="0" y="853247"/>
                  <a:pt x="0" y="549672"/>
                </a:cubicBezTo>
                <a:close/>
              </a:path>
            </a:pathLst>
          </a:custGeom>
          <a:gradFill flip="none" rotWithShape="1">
            <a:gsLst>
              <a:gs pos="16000">
                <a:schemeClr val="bg1"/>
              </a:gs>
              <a:gs pos="86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52400" dist="127000" algn="l" rotWithShape="0">
              <a:prstClr val="black">
                <a:alpha val="6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685" tIns="220685" rIns="220685" bIns="220685" numCol="1" spcCol="1270" anchor="ctr" anchorCtr="0">
            <a:noAutofit/>
          </a:bodyPr>
          <a:lstStyle/>
          <a:p>
            <a:pPr marL="0" lvl="0" indent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4700" kern="1200" dirty="0">
                <a:solidFill>
                  <a:srgbClr val="EA9C00"/>
                </a:solidFill>
              </a:rPr>
              <a:t>1</a:t>
            </a:r>
            <a:endParaRPr lang="en-US" sz="4700" kern="1200" dirty="0">
              <a:solidFill>
                <a:srgbClr val="EA9C00"/>
              </a:solidFill>
            </a:endParaRPr>
          </a:p>
        </p:txBody>
      </p:sp>
      <p:sp>
        <p:nvSpPr>
          <p:cNvPr id="17" name="Freeform: Shape 30">
            <a:extLst>
              <a:ext uri="{FF2B5EF4-FFF2-40B4-BE49-F238E27FC236}">
                <a16:creationId xmlns:a16="http://schemas.microsoft.com/office/drawing/2014/main" id="{2D304E27-A1F5-4DF8-BAD0-3D9DE1FCF382}"/>
              </a:ext>
            </a:extLst>
          </p:cNvPr>
          <p:cNvSpPr/>
          <p:nvPr/>
        </p:nvSpPr>
        <p:spPr>
          <a:xfrm>
            <a:off x="4380326" y="2511816"/>
            <a:ext cx="971906" cy="971906"/>
          </a:xfrm>
          <a:custGeom>
            <a:avLst/>
            <a:gdLst>
              <a:gd name="connsiteX0" fmla="*/ 0 w 1099343"/>
              <a:gd name="connsiteY0" fmla="*/ 549672 h 1099343"/>
              <a:gd name="connsiteX1" fmla="*/ 549672 w 1099343"/>
              <a:gd name="connsiteY1" fmla="*/ 0 h 1099343"/>
              <a:gd name="connsiteX2" fmla="*/ 1099344 w 1099343"/>
              <a:gd name="connsiteY2" fmla="*/ 549672 h 1099343"/>
              <a:gd name="connsiteX3" fmla="*/ 549672 w 1099343"/>
              <a:gd name="connsiteY3" fmla="*/ 1099344 h 1099343"/>
              <a:gd name="connsiteX4" fmla="*/ 0 w 1099343"/>
              <a:gd name="connsiteY4" fmla="*/ 549672 h 109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343" h="1099343">
                <a:moveTo>
                  <a:pt x="0" y="549672"/>
                </a:moveTo>
                <a:cubicBezTo>
                  <a:pt x="0" y="246097"/>
                  <a:pt x="246097" y="0"/>
                  <a:pt x="549672" y="0"/>
                </a:cubicBezTo>
                <a:cubicBezTo>
                  <a:pt x="853247" y="0"/>
                  <a:pt x="1099344" y="246097"/>
                  <a:pt x="1099344" y="549672"/>
                </a:cubicBezTo>
                <a:cubicBezTo>
                  <a:pt x="1099344" y="853247"/>
                  <a:pt x="853247" y="1099344"/>
                  <a:pt x="549672" y="1099344"/>
                </a:cubicBezTo>
                <a:cubicBezTo>
                  <a:pt x="246097" y="1099344"/>
                  <a:pt x="0" y="853247"/>
                  <a:pt x="0" y="549672"/>
                </a:cubicBezTo>
                <a:close/>
              </a:path>
            </a:pathLst>
          </a:custGeom>
          <a:gradFill flip="none" rotWithShape="1">
            <a:gsLst>
              <a:gs pos="16000">
                <a:schemeClr val="bg1"/>
              </a:gs>
              <a:gs pos="86000">
                <a:schemeClr val="bg1">
                  <a:lumMod val="8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52400" dist="127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685" tIns="220685" rIns="220685" bIns="220685" numCol="1" spcCol="1270" anchor="ctr" anchorCtr="0">
            <a:noAutofit/>
          </a:bodyPr>
          <a:lstStyle/>
          <a:p>
            <a:pPr marL="0" lvl="0" indent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4700" kern="1200" dirty="0">
                <a:solidFill>
                  <a:srgbClr val="EA9C00"/>
                </a:solidFill>
              </a:rPr>
              <a:t>2</a:t>
            </a:r>
            <a:endParaRPr lang="en-US" sz="4700" kern="1200" dirty="0">
              <a:solidFill>
                <a:srgbClr val="EA9C00"/>
              </a:solidFill>
            </a:endParaRPr>
          </a:p>
        </p:txBody>
      </p:sp>
      <p:sp>
        <p:nvSpPr>
          <p:cNvPr id="18" name="Freeform: Shape 9">
            <a:extLst>
              <a:ext uri="{FF2B5EF4-FFF2-40B4-BE49-F238E27FC236}">
                <a16:creationId xmlns:a16="http://schemas.microsoft.com/office/drawing/2014/main" id="{237AC368-06CE-4A3C-AF72-710B148A17BE}"/>
              </a:ext>
            </a:extLst>
          </p:cNvPr>
          <p:cNvSpPr/>
          <p:nvPr/>
        </p:nvSpPr>
        <p:spPr>
          <a:xfrm>
            <a:off x="5534063" y="1926464"/>
            <a:ext cx="1123875" cy="1123875"/>
          </a:xfrm>
          <a:custGeom>
            <a:avLst/>
            <a:gdLst>
              <a:gd name="connsiteX0" fmla="*/ 0 w 1099343"/>
              <a:gd name="connsiteY0" fmla="*/ 549672 h 1099343"/>
              <a:gd name="connsiteX1" fmla="*/ 549672 w 1099343"/>
              <a:gd name="connsiteY1" fmla="*/ 0 h 1099343"/>
              <a:gd name="connsiteX2" fmla="*/ 1099344 w 1099343"/>
              <a:gd name="connsiteY2" fmla="*/ 549672 h 1099343"/>
              <a:gd name="connsiteX3" fmla="*/ 549672 w 1099343"/>
              <a:gd name="connsiteY3" fmla="*/ 1099344 h 1099343"/>
              <a:gd name="connsiteX4" fmla="*/ 0 w 1099343"/>
              <a:gd name="connsiteY4" fmla="*/ 549672 h 109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343" h="1099343">
                <a:moveTo>
                  <a:pt x="0" y="549672"/>
                </a:moveTo>
                <a:cubicBezTo>
                  <a:pt x="0" y="246097"/>
                  <a:pt x="246097" y="0"/>
                  <a:pt x="549672" y="0"/>
                </a:cubicBezTo>
                <a:cubicBezTo>
                  <a:pt x="853247" y="0"/>
                  <a:pt x="1099344" y="246097"/>
                  <a:pt x="1099344" y="549672"/>
                </a:cubicBezTo>
                <a:cubicBezTo>
                  <a:pt x="1099344" y="853247"/>
                  <a:pt x="853247" y="1099344"/>
                  <a:pt x="549672" y="1099344"/>
                </a:cubicBezTo>
                <a:cubicBezTo>
                  <a:pt x="246097" y="1099344"/>
                  <a:pt x="0" y="853247"/>
                  <a:pt x="0" y="549672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1475" tIns="191475" rIns="191475" bIns="19147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kern="1200"/>
          </a:p>
        </p:txBody>
      </p:sp>
      <p:sp>
        <p:nvSpPr>
          <p:cNvPr id="19" name="Freeform: Shape 26">
            <a:extLst>
              <a:ext uri="{FF2B5EF4-FFF2-40B4-BE49-F238E27FC236}">
                <a16:creationId xmlns:a16="http://schemas.microsoft.com/office/drawing/2014/main" id="{EEBDB639-A1F1-492D-88B1-F21252B5F46D}"/>
              </a:ext>
            </a:extLst>
          </p:cNvPr>
          <p:cNvSpPr/>
          <p:nvPr/>
        </p:nvSpPr>
        <p:spPr>
          <a:xfrm>
            <a:off x="5610047" y="1995547"/>
            <a:ext cx="971906" cy="971906"/>
          </a:xfrm>
          <a:custGeom>
            <a:avLst/>
            <a:gdLst>
              <a:gd name="connsiteX0" fmla="*/ 0 w 1099343"/>
              <a:gd name="connsiteY0" fmla="*/ 549672 h 1099343"/>
              <a:gd name="connsiteX1" fmla="*/ 549672 w 1099343"/>
              <a:gd name="connsiteY1" fmla="*/ 0 h 1099343"/>
              <a:gd name="connsiteX2" fmla="*/ 1099344 w 1099343"/>
              <a:gd name="connsiteY2" fmla="*/ 549672 h 1099343"/>
              <a:gd name="connsiteX3" fmla="*/ 549672 w 1099343"/>
              <a:gd name="connsiteY3" fmla="*/ 1099344 h 1099343"/>
              <a:gd name="connsiteX4" fmla="*/ 0 w 1099343"/>
              <a:gd name="connsiteY4" fmla="*/ 549672 h 109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343" h="1099343">
                <a:moveTo>
                  <a:pt x="0" y="549672"/>
                </a:moveTo>
                <a:cubicBezTo>
                  <a:pt x="0" y="246097"/>
                  <a:pt x="246097" y="0"/>
                  <a:pt x="549672" y="0"/>
                </a:cubicBezTo>
                <a:cubicBezTo>
                  <a:pt x="853247" y="0"/>
                  <a:pt x="1099344" y="246097"/>
                  <a:pt x="1099344" y="549672"/>
                </a:cubicBezTo>
                <a:cubicBezTo>
                  <a:pt x="1099344" y="853247"/>
                  <a:pt x="853247" y="1099344"/>
                  <a:pt x="549672" y="1099344"/>
                </a:cubicBezTo>
                <a:cubicBezTo>
                  <a:pt x="246097" y="1099344"/>
                  <a:pt x="0" y="853247"/>
                  <a:pt x="0" y="549672"/>
                </a:cubicBezTo>
                <a:close/>
              </a:path>
            </a:pathLst>
          </a:custGeom>
          <a:gradFill>
            <a:gsLst>
              <a:gs pos="16000">
                <a:schemeClr val="bg1"/>
              </a:gs>
              <a:gs pos="86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  <a:effectLst>
            <a:outerShdw blurRad="152400" dist="127000" dir="5400000" algn="t" rotWithShape="0">
              <a:prstClr val="black">
                <a:alpha val="6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1475" tIns="191475" rIns="191475" bIns="19147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4800" kern="1200" dirty="0">
                <a:solidFill>
                  <a:srgbClr val="EA9C00"/>
                </a:solidFill>
              </a:rPr>
              <a:t>3</a:t>
            </a:r>
            <a:endParaRPr lang="en-US" sz="4800" kern="1200" dirty="0">
              <a:solidFill>
                <a:srgbClr val="EA9C00"/>
              </a:solidFill>
            </a:endParaRPr>
          </a:p>
        </p:txBody>
      </p:sp>
      <p:sp>
        <p:nvSpPr>
          <p:cNvPr id="20" name="Freeform: Shape 11">
            <a:extLst>
              <a:ext uri="{FF2B5EF4-FFF2-40B4-BE49-F238E27FC236}">
                <a16:creationId xmlns:a16="http://schemas.microsoft.com/office/drawing/2014/main" id="{00019F3C-757F-4C0B-BA03-BD9666898D8F}"/>
              </a:ext>
            </a:extLst>
          </p:cNvPr>
          <p:cNvSpPr/>
          <p:nvPr/>
        </p:nvSpPr>
        <p:spPr>
          <a:xfrm>
            <a:off x="6763784" y="2435831"/>
            <a:ext cx="1123875" cy="1123875"/>
          </a:xfrm>
          <a:custGeom>
            <a:avLst/>
            <a:gdLst>
              <a:gd name="connsiteX0" fmla="*/ 0 w 1099343"/>
              <a:gd name="connsiteY0" fmla="*/ 549672 h 1099343"/>
              <a:gd name="connsiteX1" fmla="*/ 549672 w 1099343"/>
              <a:gd name="connsiteY1" fmla="*/ 0 h 1099343"/>
              <a:gd name="connsiteX2" fmla="*/ 1099344 w 1099343"/>
              <a:gd name="connsiteY2" fmla="*/ 549672 h 1099343"/>
              <a:gd name="connsiteX3" fmla="*/ 549672 w 1099343"/>
              <a:gd name="connsiteY3" fmla="*/ 1099344 h 1099343"/>
              <a:gd name="connsiteX4" fmla="*/ 0 w 1099343"/>
              <a:gd name="connsiteY4" fmla="*/ 549672 h 109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343" h="1099343">
                <a:moveTo>
                  <a:pt x="0" y="549672"/>
                </a:moveTo>
                <a:cubicBezTo>
                  <a:pt x="0" y="246097"/>
                  <a:pt x="246097" y="0"/>
                  <a:pt x="549672" y="0"/>
                </a:cubicBezTo>
                <a:cubicBezTo>
                  <a:pt x="853247" y="0"/>
                  <a:pt x="1099344" y="246097"/>
                  <a:pt x="1099344" y="549672"/>
                </a:cubicBezTo>
                <a:cubicBezTo>
                  <a:pt x="1099344" y="853247"/>
                  <a:pt x="853247" y="1099344"/>
                  <a:pt x="549672" y="1099344"/>
                </a:cubicBezTo>
                <a:cubicBezTo>
                  <a:pt x="246097" y="1099344"/>
                  <a:pt x="0" y="853247"/>
                  <a:pt x="0" y="549672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1475" tIns="191475" rIns="191475" bIns="19147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kern="1200"/>
          </a:p>
        </p:txBody>
      </p:sp>
      <p:sp>
        <p:nvSpPr>
          <p:cNvPr id="21" name="Freeform: Shape 27">
            <a:extLst>
              <a:ext uri="{FF2B5EF4-FFF2-40B4-BE49-F238E27FC236}">
                <a16:creationId xmlns:a16="http://schemas.microsoft.com/office/drawing/2014/main" id="{CA6D4431-700C-452E-82F5-8C23C14A6904}"/>
              </a:ext>
            </a:extLst>
          </p:cNvPr>
          <p:cNvSpPr/>
          <p:nvPr/>
        </p:nvSpPr>
        <p:spPr>
          <a:xfrm>
            <a:off x="6839768" y="2511816"/>
            <a:ext cx="971906" cy="971906"/>
          </a:xfrm>
          <a:custGeom>
            <a:avLst/>
            <a:gdLst>
              <a:gd name="connsiteX0" fmla="*/ 0 w 1099343"/>
              <a:gd name="connsiteY0" fmla="*/ 549672 h 1099343"/>
              <a:gd name="connsiteX1" fmla="*/ 549672 w 1099343"/>
              <a:gd name="connsiteY1" fmla="*/ 0 h 1099343"/>
              <a:gd name="connsiteX2" fmla="*/ 1099344 w 1099343"/>
              <a:gd name="connsiteY2" fmla="*/ 549672 h 1099343"/>
              <a:gd name="connsiteX3" fmla="*/ 549672 w 1099343"/>
              <a:gd name="connsiteY3" fmla="*/ 1099344 h 1099343"/>
              <a:gd name="connsiteX4" fmla="*/ 0 w 1099343"/>
              <a:gd name="connsiteY4" fmla="*/ 549672 h 109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343" h="1099343">
                <a:moveTo>
                  <a:pt x="0" y="549672"/>
                </a:moveTo>
                <a:cubicBezTo>
                  <a:pt x="0" y="246097"/>
                  <a:pt x="246097" y="0"/>
                  <a:pt x="549672" y="0"/>
                </a:cubicBezTo>
                <a:cubicBezTo>
                  <a:pt x="853247" y="0"/>
                  <a:pt x="1099344" y="246097"/>
                  <a:pt x="1099344" y="549672"/>
                </a:cubicBezTo>
                <a:cubicBezTo>
                  <a:pt x="1099344" y="853247"/>
                  <a:pt x="853247" y="1099344"/>
                  <a:pt x="549672" y="1099344"/>
                </a:cubicBezTo>
                <a:cubicBezTo>
                  <a:pt x="246097" y="1099344"/>
                  <a:pt x="0" y="853247"/>
                  <a:pt x="0" y="549672"/>
                </a:cubicBezTo>
                <a:close/>
              </a:path>
            </a:pathLst>
          </a:custGeom>
          <a:gradFill flip="none" rotWithShape="1">
            <a:gsLst>
              <a:gs pos="16000">
                <a:schemeClr val="bg1"/>
              </a:gs>
              <a:gs pos="86000">
                <a:schemeClr val="bg1">
                  <a:lumMod val="85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1524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1475" tIns="191475" rIns="191475" bIns="19147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4800" kern="1200" dirty="0">
                <a:solidFill>
                  <a:srgbClr val="EA9C00"/>
                </a:solidFill>
              </a:rPr>
              <a:t>4</a:t>
            </a:r>
            <a:endParaRPr lang="en-US" sz="4800" kern="1200" dirty="0">
              <a:solidFill>
                <a:srgbClr val="EA9C00"/>
              </a:solidFill>
            </a:endParaRPr>
          </a:p>
        </p:txBody>
      </p:sp>
      <p:sp>
        <p:nvSpPr>
          <p:cNvPr id="22" name="Freeform: Shape 13">
            <a:extLst>
              <a:ext uri="{FF2B5EF4-FFF2-40B4-BE49-F238E27FC236}">
                <a16:creationId xmlns:a16="http://schemas.microsoft.com/office/drawing/2014/main" id="{33BD0D63-B36A-45A4-B257-2238760D4C75}"/>
              </a:ext>
            </a:extLst>
          </p:cNvPr>
          <p:cNvSpPr/>
          <p:nvPr/>
        </p:nvSpPr>
        <p:spPr>
          <a:xfrm>
            <a:off x="7273151" y="3665552"/>
            <a:ext cx="1123875" cy="1123875"/>
          </a:xfrm>
          <a:custGeom>
            <a:avLst/>
            <a:gdLst>
              <a:gd name="connsiteX0" fmla="*/ 0 w 1099343"/>
              <a:gd name="connsiteY0" fmla="*/ 549672 h 1099343"/>
              <a:gd name="connsiteX1" fmla="*/ 549672 w 1099343"/>
              <a:gd name="connsiteY1" fmla="*/ 0 h 1099343"/>
              <a:gd name="connsiteX2" fmla="*/ 1099344 w 1099343"/>
              <a:gd name="connsiteY2" fmla="*/ 549672 h 1099343"/>
              <a:gd name="connsiteX3" fmla="*/ 549672 w 1099343"/>
              <a:gd name="connsiteY3" fmla="*/ 1099344 h 1099343"/>
              <a:gd name="connsiteX4" fmla="*/ 0 w 1099343"/>
              <a:gd name="connsiteY4" fmla="*/ 549672 h 109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343" h="1099343">
                <a:moveTo>
                  <a:pt x="0" y="549672"/>
                </a:moveTo>
                <a:cubicBezTo>
                  <a:pt x="0" y="246097"/>
                  <a:pt x="246097" y="0"/>
                  <a:pt x="549672" y="0"/>
                </a:cubicBezTo>
                <a:cubicBezTo>
                  <a:pt x="853247" y="0"/>
                  <a:pt x="1099344" y="246097"/>
                  <a:pt x="1099344" y="549672"/>
                </a:cubicBezTo>
                <a:cubicBezTo>
                  <a:pt x="1099344" y="853247"/>
                  <a:pt x="853247" y="1099344"/>
                  <a:pt x="549672" y="1099344"/>
                </a:cubicBezTo>
                <a:cubicBezTo>
                  <a:pt x="246097" y="1099344"/>
                  <a:pt x="0" y="853247"/>
                  <a:pt x="0" y="549672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1475" tIns="191475" rIns="191475" bIns="19147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kern="1200" dirty="0"/>
          </a:p>
        </p:txBody>
      </p:sp>
      <p:sp>
        <p:nvSpPr>
          <p:cNvPr id="23" name="Freeform: Shape 28">
            <a:extLst>
              <a:ext uri="{FF2B5EF4-FFF2-40B4-BE49-F238E27FC236}">
                <a16:creationId xmlns:a16="http://schemas.microsoft.com/office/drawing/2014/main" id="{7481E3BA-E84F-4B6D-86D7-A604D3B2A715}"/>
              </a:ext>
            </a:extLst>
          </p:cNvPr>
          <p:cNvSpPr/>
          <p:nvPr/>
        </p:nvSpPr>
        <p:spPr>
          <a:xfrm>
            <a:off x="7375941" y="3731963"/>
            <a:ext cx="971906" cy="971906"/>
          </a:xfrm>
          <a:custGeom>
            <a:avLst/>
            <a:gdLst>
              <a:gd name="connsiteX0" fmla="*/ 0 w 1099343"/>
              <a:gd name="connsiteY0" fmla="*/ 549672 h 1099343"/>
              <a:gd name="connsiteX1" fmla="*/ 549672 w 1099343"/>
              <a:gd name="connsiteY1" fmla="*/ 0 h 1099343"/>
              <a:gd name="connsiteX2" fmla="*/ 1099344 w 1099343"/>
              <a:gd name="connsiteY2" fmla="*/ 549672 h 1099343"/>
              <a:gd name="connsiteX3" fmla="*/ 549672 w 1099343"/>
              <a:gd name="connsiteY3" fmla="*/ 1099344 h 1099343"/>
              <a:gd name="connsiteX4" fmla="*/ 0 w 1099343"/>
              <a:gd name="connsiteY4" fmla="*/ 549672 h 109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343" h="1099343">
                <a:moveTo>
                  <a:pt x="0" y="549672"/>
                </a:moveTo>
                <a:cubicBezTo>
                  <a:pt x="0" y="246097"/>
                  <a:pt x="246097" y="0"/>
                  <a:pt x="549672" y="0"/>
                </a:cubicBezTo>
                <a:cubicBezTo>
                  <a:pt x="853247" y="0"/>
                  <a:pt x="1099344" y="246097"/>
                  <a:pt x="1099344" y="549672"/>
                </a:cubicBezTo>
                <a:cubicBezTo>
                  <a:pt x="1099344" y="853247"/>
                  <a:pt x="853247" y="1099344"/>
                  <a:pt x="549672" y="1099344"/>
                </a:cubicBezTo>
                <a:cubicBezTo>
                  <a:pt x="246097" y="1099344"/>
                  <a:pt x="0" y="853247"/>
                  <a:pt x="0" y="549672"/>
                </a:cubicBezTo>
                <a:close/>
              </a:path>
            </a:pathLst>
          </a:custGeom>
          <a:gradFill flip="none" rotWithShape="1">
            <a:gsLst>
              <a:gs pos="16000">
                <a:schemeClr val="bg1"/>
              </a:gs>
              <a:gs pos="86000">
                <a:schemeClr val="bg1">
                  <a:lumMod val="8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52400" dist="127000" dir="10800000" algn="r" rotWithShape="0">
              <a:prstClr val="black">
                <a:alpha val="6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1475" tIns="191475" rIns="191475" bIns="19147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4800" kern="1200" dirty="0">
                <a:solidFill>
                  <a:srgbClr val="EA9C00"/>
                </a:solidFill>
              </a:rPr>
              <a:t>5</a:t>
            </a:r>
            <a:endParaRPr lang="en-US" sz="4800" kern="1200" dirty="0">
              <a:solidFill>
                <a:srgbClr val="EA9C00"/>
              </a:solidFill>
            </a:endParaRPr>
          </a:p>
        </p:txBody>
      </p:sp>
      <p:sp>
        <p:nvSpPr>
          <p:cNvPr id="25" name="Freeform: Shape 42">
            <a:extLst>
              <a:ext uri="{FF2B5EF4-FFF2-40B4-BE49-F238E27FC236}">
                <a16:creationId xmlns:a16="http://schemas.microsoft.com/office/drawing/2014/main" id="{C956DE3E-C3EF-4596-9D70-ACDB905EEB53}"/>
              </a:ext>
            </a:extLst>
          </p:cNvPr>
          <p:cNvSpPr/>
          <p:nvPr/>
        </p:nvSpPr>
        <p:spPr>
          <a:xfrm rot="16200000" flipH="1">
            <a:off x="2160845" y="3339327"/>
            <a:ext cx="1852763" cy="1810582"/>
          </a:xfrm>
          <a:custGeom>
            <a:avLst/>
            <a:gdLst>
              <a:gd name="connsiteX0" fmla="*/ 790575 w 1581150"/>
              <a:gd name="connsiteY0" fmla="*/ 0 h 1469180"/>
              <a:gd name="connsiteX1" fmla="*/ 1581150 w 1581150"/>
              <a:gd name="connsiteY1" fmla="*/ 790575 h 1469180"/>
              <a:gd name="connsiteX2" fmla="*/ 1232593 w 1581150"/>
              <a:gd name="connsiteY2" fmla="*/ 1446131 h 1469180"/>
              <a:gd name="connsiteX3" fmla="*/ 1198419 w 1581150"/>
              <a:gd name="connsiteY3" fmla="*/ 1464681 h 1469180"/>
              <a:gd name="connsiteX4" fmla="*/ 1131403 w 1581150"/>
              <a:gd name="connsiteY4" fmla="*/ 1409387 h 1469180"/>
              <a:gd name="connsiteX5" fmla="*/ 888409 w 1581150"/>
              <a:gd name="connsiteY5" fmla="*/ 1314260 h 1469180"/>
              <a:gd name="connsiteX6" fmla="*/ 869633 w 1581150"/>
              <a:gd name="connsiteY6" fmla="*/ 1312839 h 1469180"/>
              <a:gd name="connsiteX7" fmla="*/ 869633 w 1581150"/>
              <a:gd name="connsiteY7" fmla="*/ 1191973 h 1469180"/>
              <a:gd name="connsiteX8" fmla="*/ 943928 w 1581150"/>
              <a:gd name="connsiteY8" fmla="*/ 1191973 h 1469180"/>
              <a:gd name="connsiteX9" fmla="*/ 795338 w 1581150"/>
              <a:gd name="connsiteY9" fmla="*/ 1066941 h 1469180"/>
              <a:gd name="connsiteX10" fmla="*/ 646748 w 1581150"/>
              <a:gd name="connsiteY10" fmla="*/ 1191973 h 1469180"/>
              <a:gd name="connsiteX11" fmla="*/ 721043 w 1581150"/>
              <a:gd name="connsiteY11" fmla="*/ 1191973 h 1469180"/>
              <a:gd name="connsiteX12" fmla="*/ 721043 w 1581150"/>
              <a:gd name="connsiteY12" fmla="*/ 1313158 h 1469180"/>
              <a:gd name="connsiteX13" fmla="*/ 706483 w 1581150"/>
              <a:gd name="connsiteY13" fmla="*/ 1314260 h 1469180"/>
              <a:gd name="connsiteX14" fmla="*/ 463490 w 1581150"/>
              <a:gd name="connsiteY14" fmla="*/ 1409387 h 1469180"/>
              <a:gd name="connsiteX15" fmla="*/ 391020 w 1581150"/>
              <a:gd name="connsiteY15" fmla="*/ 1469180 h 1469180"/>
              <a:gd name="connsiteX16" fmla="*/ 348557 w 1581150"/>
              <a:gd name="connsiteY16" fmla="*/ 1446131 h 1469180"/>
              <a:gd name="connsiteX17" fmla="*/ 0 w 1581150"/>
              <a:gd name="connsiteY17" fmla="*/ 790575 h 1469180"/>
              <a:gd name="connsiteX18" fmla="*/ 790575 w 1581150"/>
              <a:gd name="connsiteY18" fmla="*/ 0 h 146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81150" h="1469180">
                <a:moveTo>
                  <a:pt x="790575" y="0"/>
                </a:moveTo>
                <a:cubicBezTo>
                  <a:pt x="1227198" y="0"/>
                  <a:pt x="1581150" y="353952"/>
                  <a:pt x="1581150" y="790575"/>
                </a:cubicBezTo>
                <a:cubicBezTo>
                  <a:pt x="1581150" y="1063464"/>
                  <a:pt x="1442888" y="1304060"/>
                  <a:pt x="1232593" y="1446131"/>
                </a:cubicBezTo>
                <a:lnTo>
                  <a:pt x="1198419" y="1464681"/>
                </a:lnTo>
                <a:lnTo>
                  <a:pt x="1131403" y="1409387"/>
                </a:lnTo>
                <a:cubicBezTo>
                  <a:pt x="1059906" y="1361085"/>
                  <a:pt x="977388" y="1327855"/>
                  <a:pt x="888409" y="1314260"/>
                </a:cubicBezTo>
                <a:lnTo>
                  <a:pt x="869633" y="1312839"/>
                </a:lnTo>
                <a:lnTo>
                  <a:pt x="869633" y="1191973"/>
                </a:lnTo>
                <a:lnTo>
                  <a:pt x="943928" y="1191973"/>
                </a:lnTo>
                <a:lnTo>
                  <a:pt x="795338" y="1066941"/>
                </a:lnTo>
                <a:lnTo>
                  <a:pt x="646748" y="1191973"/>
                </a:lnTo>
                <a:lnTo>
                  <a:pt x="721043" y="1191973"/>
                </a:lnTo>
                <a:lnTo>
                  <a:pt x="721043" y="1313158"/>
                </a:lnTo>
                <a:lnTo>
                  <a:pt x="706483" y="1314260"/>
                </a:lnTo>
                <a:cubicBezTo>
                  <a:pt x="617504" y="1327855"/>
                  <a:pt x="534987" y="1361085"/>
                  <a:pt x="463490" y="1409387"/>
                </a:cubicBezTo>
                <a:lnTo>
                  <a:pt x="391020" y="1469180"/>
                </a:lnTo>
                <a:lnTo>
                  <a:pt x="348557" y="1446131"/>
                </a:lnTo>
                <a:cubicBezTo>
                  <a:pt x="138263" y="1304060"/>
                  <a:pt x="0" y="1063464"/>
                  <a:pt x="0" y="790575"/>
                </a:cubicBezTo>
                <a:cubicBezTo>
                  <a:pt x="0" y="353952"/>
                  <a:pt x="353952" y="0"/>
                  <a:pt x="790575" y="0"/>
                </a:cubicBezTo>
                <a:close/>
              </a:path>
            </a:pathLst>
          </a:cu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C3A108EC-9DA8-40E4-87E6-BA661D981529}"/>
              </a:ext>
            </a:extLst>
          </p:cNvPr>
          <p:cNvSpPr txBox="1"/>
          <p:nvPr/>
        </p:nvSpPr>
        <p:spPr>
          <a:xfrm>
            <a:off x="2653530" y="3538400"/>
            <a:ext cx="720069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endParaRPr lang="ar-SA" sz="2000" dirty="0">
              <a:solidFill>
                <a:srgbClr val="018F96"/>
              </a:solidFill>
            </a:endParaRPr>
          </a:p>
          <a:p>
            <a:pPr algn="ctr"/>
            <a:r>
              <a:rPr lang="ar-SA" sz="2000" dirty="0"/>
              <a:t>السؤال</a:t>
            </a:r>
          </a:p>
          <a:p>
            <a:pPr algn="ctr"/>
            <a:r>
              <a:rPr lang="ar-SA" sz="2000" dirty="0"/>
              <a:t> الأول</a:t>
            </a:r>
          </a:p>
        </p:txBody>
      </p:sp>
      <p:sp>
        <p:nvSpPr>
          <p:cNvPr id="26" name="Freeform: Shape 42">
            <a:extLst>
              <a:ext uri="{FF2B5EF4-FFF2-40B4-BE49-F238E27FC236}">
                <a16:creationId xmlns:a16="http://schemas.microsoft.com/office/drawing/2014/main" id="{BAD5BFD4-9073-4946-B014-78D87AD5EAC7}"/>
              </a:ext>
            </a:extLst>
          </p:cNvPr>
          <p:cNvSpPr/>
          <p:nvPr/>
        </p:nvSpPr>
        <p:spPr>
          <a:xfrm rot="18232769" flipH="1">
            <a:off x="2841788" y="1359363"/>
            <a:ext cx="1852763" cy="1810582"/>
          </a:xfrm>
          <a:custGeom>
            <a:avLst/>
            <a:gdLst>
              <a:gd name="connsiteX0" fmla="*/ 790575 w 1581150"/>
              <a:gd name="connsiteY0" fmla="*/ 0 h 1469180"/>
              <a:gd name="connsiteX1" fmla="*/ 1581150 w 1581150"/>
              <a:gd name="connsiteY1" fmla="*/ 790575 h 1469180"/>
              <a:gd name="connsiteX2" fmla="*/ 1232593 w 1581150"/>
              <a:gd name="connsiteY2" fmla="*/ 1446131 h 1469180"/>
              <a:gd name="connsiteX3" fmla="*/ 1198419 w 1581150"/>
              <a:gd name="connsiteY3" fmla="*/ 1464681 h 1469180"/>
              <a:gd name="connsiteX4" fmla="*/ 1131403 w 1581150"/>
              <a:gd name="connsiteY4" fmla="*/ 1409387 h 1469180"/>
              <a:gd name="connsiteX5" fmla="*/ 888409 w 1581150"/>
              <a:gd name="connsiteY5" fmla="*/ 1314260 h 1469180"/>
              <a:gd name="connsiteX6" fmla="*/ 869633 w 1581150"/>
              <a:gd name="connsiteY6" fmla="*/ 1312839 h 1469180"/>
              <a:gd name="connsiteX7" fmla="*/ 869633 w 1581150"/>
              <a:gd name="connsiteY7" fmla="*/ 1191973 h 1469180"/>
              <a:gd name="connsiteX8" fmla="*/ 943928 w 1581150"/>
              <a:gd name="connsiteY8" fmla="*/ 1191973 h 1469180"/>
              <a:gd name="connsiteX9" fmla="*/ 795338 w 1581150"/>
              <a:gd name="connsiteY9" fmla="*/ 1066941 h 1469180"/>
              <a:gd name="connsiteX10" fmla="*/ 646748 w 1581150"/>
              <a:gd name="connsiteY10" fmla="*/ 1191973 h 1469180"/>
              <a:gd name="connsiteX11" fmla="*/ 721043 w 1581150"/>
              <a:gd name="connsiteY11" fmla="*/ 1191973 h 1469180"/>
              <a:gd name="connsiteX12" fmla="*/ 721043 w 1581150"/>
              <a:gd name="connsiteY12" fmla="*/ 1313158 h 1469180"/>
              <a:gd name="connsiteX13" fmla="*/ 706483 w 1581150"/>
              <a:gd name="connsiteY13" fmla="*/ 1314260 h 1469180"/>
              <a:gd name="connsiteX14" fmla="*/ 463490 w 1581150"/>
              <a:gd name="connsiteY14" fmla="*/ 1409387 h 1469180"/>
              <a:gd name="connsiteX15" fmla="*/ 391020 w 1581150"/>
              <a:gd name="connsiteY15" fmla="*/ 1469180 h 1469180"/>
              <a:gd name="connsiteX16" fmla="*/ 348557 w 1581150"/>
              <a:gd name="connsiteY16" fmla="*/ 1446131 h 1469180"/>
              <a:gd name="connsiteX17" fmla="*/ 0 w 1581150"/>
              <a:gd name="connsiteY17" fmla="*/ 790575 h 1469180"/>
              <a:gd name="connsiteX18" fmla="*/ 790575 w 1581150"/>
              <a:gd name="connsiteY18" fmla="*/ 0 h 146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81150" h="1469180">
                <a:moveTo>
                  <a:pt x="790575" y="0"/>
                </a:moveTo>
                <a:cubicBezTo>
                  <a:pt x="1227198" y="0"/>
                  <a:pt x="1581150" y="353952"/>
                  <a:pt x="1581150" y="790575"/>
                </a:cubicBezTo>
                <a:cubicBezTo>
                  <a:pt x="1581150" y="1063464"/>
                  <a:pt x="1442888" y="1304060"/>
                  <a:pt x="1232593" y="1446131"/>
                </a:cubicBezTo>
                <a:lnTo>
                  <a:pt x="1198419" y="1464681"/>
                </a:lnTo>
                <a:lnTo>
                  <a:pt x="1131403" y="1409387"/>
                </a:lnTo>
                <a:cubicBezTo>
                  <a:pt x="1059906" y="1361085"/>
                  <a:pt x="977388" y="1327855"/>
                  <a:pt x="888409" y="1314260"/>
                </a:cubicBezTo>
                <a:lnTo>
                  <a:pt x="869633" y="1312839"/>
                </a:lnTo>
                <a:lnTo>
                  <a:pt x="869633" y="1191973"/>
                </a:lnTo>
                <a:lnTo>
                  <a:pt x="943928" y="1191973"/>
                </a:lnTo>
                <a:lnTo>
                  <a:pt x="795338" y="1066941"/>
                </a:lnTo>
                <a:lnTo>
                  <a:pt x="646748" y="1191973"/>
                </a:lnTo>
                <a:lnTo>
                  <a:pt x="721043" y="1191973"/>
                </a:lnTo>
                <a:lnTo>
                  <a:pt x="721043" y="1313158"/>
                </a:lnTo>
                <a:lnTo>
                  <a:pt x="706483" y="1314260"/>
                </a:lnTo>
                <a:cubicBezTo>
                  <a:pt x="617504" y="1327855"/>
                  <a:pt x="534987" y="1361085"/>
                  <a:pt x="463490" y="1409387"/>
                </a:cubicBezTo>
                <a:lnTo>
                  <a:pt x="391020" y="1469180"/>
                </a:lnTo>
                <a:lnTo>
                  <a:pt x="348557" y="1446131"/>
                </a:lnTo>
                <a:cubicBezTo>
                  <a:pt x="138263" y="1304060"/>
                  <a:pt x="0" y="1063464"/>
                  <a:pt x="0" y="790575"/>
                </a:cubicBezTo>
                <a:cubicBezTo>
                  <a:pt x="0" y="353952"/>
                  <a:pt x="353952" y="0"/>
                  <a:pt x="790575" y="0"/>
                </a:cubicBezTo>
                <a:close/>
              </a:path>
            </a:pathLst>
          </a:cu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EEDFC8B-BB5F-4277-93CE-0D6B1789875F}"/>
              </a:ext>
            </a:extLst>
          </p:cNvPr>
          <p:cNvSpPr txBox="1"/>
          <p:nvPr/>
        </p:nvSpPr>
        <p:spPr>
          <a:xfrm>
            <a:off x="3318210" y="1773614"/>
            <a:ext cx="790601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2000" dirty="0"/>
              <a:t>السؤال </a:t>
            </a:r>
          </a:p>
          <a:p>
            <a:pPr algn="ctr"/>
            <a:r>
              <a:rPr lang="ar-SA" sz="2000" dirty="0"/>
              <a:t>الثاني</a:t>
            </a:r>
          </a:p>
        </p:txBody>
      </p:sp>
      <p:sp>
        <p:nvSpPr>
          <p:cNvPr id="28" name="Freeform: Shape 42">
            <a:extLst>
              <a:ext uri="{FF2B5EF4-FFF2-40B4-BE49-F238E27FC236}">
                <a16:creationId xmlns:a16="http://schemas.microsoft.com/office/drawing/2014/main" id="{77C83A62-75D5-485C-B055-0C4B19BF7F63}"/>
              </a:ext>
            </a:extLst>
          </p:cNvPr>
          <p:cNvSpPr/>
          <p:nvPr/>
        </p:nvSpPr>
        <p:spPr>
          <a:xfrm rot="20760832" flipH="1">
            <a:off x="4847507" y="277124"/>
            <a:ext cx="1852763" cy="1810582"/>
          </a:xfrm>
          <a:custGeom>
            <a:avLst/>
            <a:gdLst>
              <a:gd name="connsiteX0" fmla="*/ 790575 w 1581150"/>
              <a:gd name="connsiteY0" fmla="*/ 0 h 1469180"/>
              <a:gd name="connsiteX1" fmla="*/ 1581150 w 1581150"/>
              <a:gd name="connsiteY1" fmla="*/ 790575 h 1469180"/>
              <a:gd name="connsiteX2" fmla="*/ 1232593 w 1581150"/>
              <a:gd name="connsiteY2" fmla="*/ 1446131 h 1469180"/>
              <a:gd name="connsiteX3" fmla="*/ 1198419 w 1581150"/>
              <a:gd name="connsiteY3" fmla="*/ 1464681 h 1469180"/>
              <a:gd name="connsiteX4" fmla="*/ 1131403 w 1581150"/>
              <a:gd name="connsiteY4" fmla="*/ 1409387 h 1469180"/>
              <a:gd name="connsiteX5" fmla="*/ 888409 w 1581150"/>
              <a:gd name="connsiteY5" fmla="*/ 1314260 h 1469180"/>
              <a:gd name="connsiteX6" fmla="*/ 869633 w 1581150"/>
              <a:gd name="connsiteY6" fmla="*/ 1312839 h 1469180"/>
              <a:gd name="connsiteX7" fmla="*/ 869633 w 1581150"/>
              <a:gd name="connsiteY7" fmla="*/ 1191973 h 1469180"/>
              <a:gd name="connsiteX8" fmla="*/ 943928 w 1581150"/>
              <a:gd name="connsiteY8" fmla="*/ 1191973 h 1469180"/>
              <a:gd name="connsiteX9" fmla="*/ 795338 w 1581150"/>
              <a:gd name="connsiteY9" fmla="*/ 1066941 h 1469180"/>
              <a:gd name="connsiteX10" fmla="*/ 646748 w 1581150"/>
              <a:gd name="connsiteY10" fmla="*/ 1191973 h 1469180"/>
              <a:gd name="connsiteX11" fmla="*/ 721043 w 1581150"/>
              <a:gd name="connsiteY11" fmla="*/ 1191973 h 1469180"/>
              <a:gd name="connsiteX12" fmla="*/ 721043 w 1581150"/>
              <a:gd name="connsiteY12" fmla="*/ 1313158 h 1469180"/>
              <a:gd name="connsiteX13" fmla="*/ 706483 w 1581150"/>
              <a:gd name="connsiteY13" fmla="*/ 1314260 h 1469180"/>
              <a:gd name="connsiteX14" fmla="*/ 463490 w 1581150"/>
              <a:gd name="connsiteY14" fmla="*/ 1409387 h 1469180"/>
              <a:gd name="connsiteX15" fmla="*/ 391020 w 1581150"/>
              <a:gd name="connsiteY15" fmla="*/ 1469180 h 1469180"/>
              <a:gd name="connsiteX16" fmla="*/ 348557 w 1581150"/>
              <a:gd name="connsiteY16" fmla="*/ 1446131 h 1469180"/>
              <a:gd name="connsiteX17" fmla="*/ 0 w 1581150"/>
              <a:gd name="connsiteY17" fmla="*/ 790575 h 1469180"/>
              <a:gd name="connsiteX18" fmla="*/ 790575 w 1581150"/>
              <a:gd name="connsiteY18" fmla="*/ 0 h 146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81150" h="1469180">
                <a:moveTo>
                  <a:pt x="790575" y="0"/>
                </a:moveTo>
                <a:cubicBezTo>
                  <a:pt x="1227198" y="0"/>
                  <a:pt x="1581150" y="353952"/>
                  <a:pt x="1581150" y="790575"/>
                </a:cubicBezTo>
                <a:cubicBezTo>
                  <a:pt x="1581150" y="1063464"/>
                  <a:pt x="1442888" y="1304060"/>
                  <a:pt x="1232593" y="1446131"/>
                </a:cubicBezTo>
                <a:lnTo>
                  <a:pt x="1198419" y="1464681"/>
                </a:lnTo>
                <a:lnTo>
                  <a:pt x="1131403" y="1409387"/>
                </a:lnTo>
                <a:cubicBezTo>
                  <a:pt x="1059906" y="1361085"/>
                  <a:pt x="977388" y="1327855"/>
                  <a:pt x="888409" y="1314260"/>
                </a:cubicBezTo>
                <a:lnTo>
                  <a:pt x="869633" y="1312839"/>
                </a:lnTo>
                <a:lnTo>
                  <a:pt x="869633" y="1191973"/>
                </a:lnTo>
                <a:lnTo>
                  <a:pt x="943928" y="1191973"/>
                </a:lnTo>
                <a:lnTo>
                  <a:pt x="795338" y="1066941"/>
                </a:lnTo>
                <a:lnTo>
                  <a:pt x="646748" y="1191973"/>
                </a:lnTo>
                <a:lnTo>
                  <a:pt x="721043" y="1191973"/>
                </a:lnTo>
                <a:lnTo>
                  <a:pt x="721043" y="1313158"/>
                </a:lnTo>
                <a:lnTo>
                  <a:pt x="706483" y="1314260"/>
                </a:lnTo>
                <a:cubicBezTo>
                  <a:pt x="617504" y="1327855"/>
                  <a:pt x="534987" y="1361085"/>
                  <a:pt x="463490" y="1409387"/>
                </a:cubicBezTo>
                <a:lnTo>
                  <a:pt x="391020" y="1469180"/>
                </a:lnTo>
                <a:lnTo>
                  <a:pt x="348557" y="1446131"/>
                </a:lnTo>
                <a:cubicBezTo>
                  <a:pt x="138263" y="1304060"/>
                  <a:pt x="0" y="1063464"/>
                  <a:pt x="0" y="790575"/>
                </a:cubicBezTo>
                <a:cubicBezTo>
                  <a:pt x="0" y="353952"/>
                  <a:pt x="353952" y="0"/>
                  <a:pt x="790575" y="0"/>
                </a:cubicBezTo>
                <a:close/>
              </a:path>
            </a:pathLst>
          </a:cu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FD780BE-ECE6-4D27-AA0F-8055F39E3DE6}"/>
              </a:ext>
            </a:extLst>
          </p:cNvPr>
          <p:cNvSpPr txBox="1"/>
          <p:nvPr/>
        </p:nvSpPr>
        <p:spPr>
          <a:xfrm>
            <a:off x="5060131" y="665311"/>
            <a:ext cx="142751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/>
              <a:t>السؤال</a:t>
            </a:r>
          </a:p>
          <a:p>
            <a:pPr algn="ctr"/>
            <a:r>
              <a:rPr lang="ar-SA" sz="2000" dirty="0"/>
              <a:t> الثالث</a:t>
            </a:r>
          </a:p>
        </p:txBody>
      </p:sp>
      <p:sp>
        <p:nvSpPr>
          <p:cNvPr id="29" name="Freeform: Shape 42">
            <a:extLst>
              <a:ext uri="{FF2B5EF4-FFF2-40B4-BE49-F238E27FC236}">
                <a16:creationId xmlns:a16="http://schemas.microsoft.com/office/drawing/2014/main" id="{96F69D5C-FA43-4D6D-B8D3-60113C484018}"/>
              </a:ext>
            </a:extLst>
          </p:cNvPr>
          <p:cNvSpPr/>
          <p:nvPr/>
        </p:nvSpPr>
        <p:spPr>
          <a:xfrm rot="4600538" flipH="1">
            <a:off x="8220860" y="3001367"/>
            <a:ext cx="1852763" cy="1810582"/>
          </a:xfrm>
          <a:custGeom>
            <a:avLst/>
            <a:gdLst>
              <a:gd name="connsiteX0" fmla="*/ 790575 w 1581150"/>
              <a:gd name="connsiteY0" fmla="*/ 0 h 1469180"/>
              <a:gd name="connsiteX1" fmla="*/ 1581150 w 1581150"/>
              <a:gd name="connsiteY1" fmla="*/ 790575 h 1469180"/>
              <a:gd name="connsiteX2" fmla="*/ 1232593 w 1581150"/>
              <a:gd name="connsiteY2" fmla="*/ 1446131 h 1469180"/>
              <a:gd name="connsiteX3" fmla="*/ 1198419 w 1581150"/>
              <a:gd name="connsiteY3" fmla="*/ 1464681 h 1469180"/>
              <a:gd name="connsiteX4" fmla="*/ 1131403 w 1581150"/>
              <a:gd name="connsiteY4" fmla="*/ 1409387 h 1469180"/>
              <a:gd name="connsiteX5" fmla="*/ 888409 w 1581150"/>
              <a:gd name="connsiteY5" fmla="*/ 1314260 h 1469180"/>
              <a:gd name="connsiteX6" fmla="*/ 869633 w 1581150"/>
              <a:gd name="connsiteY6" fmla="*/ 1312839 h 1469180"/>
              <a:gd name="connsiteX7" fmla="*/ 869633 w 1581150"/>
              <a:gd name="connsiteY7" fmla="*/ 1191973 h 1469180"/>
              <a:gd name="connsiteX8" fmla="*/ 943928 w 1581150"/>
              <a:gd name="connsiteY8" fmla="*/ 1191973 h 1469180"/>
              <a:gd name="connsiteX9" fmla="*/ 795338 w 1581150"/>
              <a:gd name="connsiteY9" fmla="*/ 1066941 h 1469180"/>
              <a:gd name="connsiteX10" fmla="*/ 646748 w 1581150"/>
              <a:gd name="connsiteY10" fmla="*/ 1191973 h 1469180"/>
              <a:gd name="connsiteX11" fmla="*/ 721043 w 1581150"/>
              <a:gd name="connsiteY11" fmla="*/ 1191973 h 1469180"/>
              <a:gd name="connsiteX12" fmla="*/ 721043 w 1581150"/>
              <a:gd name="connsiteY12" fmla="*/ 1313158 h 1469180"/>
              <a:gd name="connsiteX13" fmla="*/ 706483 w 1581150"/>
              <a:gd name="connsiteY13" fmla="*/ 1314260 h 1469180"/>
              <a:gd name="connsiteX14" fmla="*/ 463490 w 1581150"/>
              <a:gd name="connsiteY14" fmla="*/ 1409387 h 1469180"/>
              <a:gd name="connsiteX15" fmla="*/ 391020 w 1581150"/>
              <a:gd name="connsiteY15" fmla="*/ 1469180 h 1469180"/>
              <a:gd name="connsiteX16" fmla="*/ 348557 w 1581150"/>
              <a:gd name="connsiteY16" fmla="*/ 1446131 h 1469180"/>
              <a:gd name="connsiteX17" fmla="*/ 0 w 1581150"/>
              <a:gd name="connsiteY17" fmla="*/ 790575 h 1469180"/>
              <a:gd name="connsiteX18" fmla="*/ 790575 w 1581150"/>
              <a:gd name="connsiteY18" fmla="*/ 0 h 146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81150" h="1469180">
                <a:moveTo>
                  <a:pt x="790575" y="0"/>
                </a:moveTo>
                <a:cubicBezTo>
                  <a:pt x="1227198" y="0"/>
                  <a:pt x="1581150" y="353952"/>
                  <a:pt x="1581150" y="790575"/>
                </a:cubicBezTo>
                <a:cubicBezTo>
                  <a:pt x="1581150" y="1063464"/>
                  <a:pt x="1442888" y="1304060"/>
                  <a:pt x="1232593" y="1446131"/>
                </a:cubicBezTo>
                <a:lnTo>
                  <a:pt x="1198419" y="1464681"/>
                </a:lnTo>
                <a:lnTo>
                  <a:pt x="1131403" y="1409387"/>
                </a:lnTo>
                <a:cubicBezTo>
                  <a:pt x="1059906" y="1361085"/>
                  <a:pt x="977388" y="1327855"/>
                  <a:pt x="888409" y="1314260"/>
                </a:cubicBezTo>
                <a:lnTo>
                  <a:pt x="869633" y="1312839"/>
                </a:lnTo>
                <a:lnTo>
                  <a:pt x="869633" y="1191973"/>
                </a:lnTo>
                <a:lnTo>
                  <a:pt x="943928" y="1191973"/>
                </a:lnTo>
                <a:lnTo>
                  <a:pt x="795338" y="1066941"/>
                </a:lnTo>
                <a:lnTo>
                  <a:pt x="646748" y="1191973"/>
                </a:lnTo>
                <a:lnTo>
                  <a:pt x="721043" y="1191973"/>
                </a:lnTo>
                <a:lnTo>
                  <a:pt x="721043" y="1313158"/>
                </a:lnTo>
                <a:lnTo>
                  <a:pt x="706483" y="1314260"/>
                </a:lnTo>
                <a:cubicBezTo>
                  <a:pt x="617504" y="1327855"/>
                  <a:pt x="534987" y="1361085"/>
                  <a:pt x="463490" y="1409387"/>
                </a:cubicBezTo>
                <a:lnTo>
                  <a:pt x="391020" y="1469180"/>
                </a:lnTo>
                <a:lnTo>
                  <a:pt x="348557" y="1446131"/>
                </a:lnTo>
                <a:cubicBezTo>
                  <a:pt x="138263" y="1304060"/>
                  <a:pt x="0" y="1063464"/>
                  <a:pt x="0" y="790575"/>
                </a:cubicBezTo>
                <a:cubicBezTo>
                  <a:pt x="0" y="353952"/>
                  <a:pt x="353952" y="0"/>
                  <a:pt x="790575" y="0"/>
                </a:cubicBezTo>
                <a:close/>
              </a:path>
            </a:pathLst>
          </a:cu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091A8F2A-999F-452C-9EE1-F4B9EBBA8A69}"/>
              </a:ext>
            </a:extLst>
          </p:cNvPr>
          <p:cNvSpPr txBox="1"/>
          <p:nvPr/>
        </p:nvSpPr>
        <p:spPr>
          <a:xfrm>
            <a:off x="7756468" y="1373197"/>
            <a:ext cx="790601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2000" dirty="0"/>
              <a:t>السؤال </a:t>
            </a:r>
          </a:p>
          <a:p>
            <a:pPr algn="ctr"/>
            <a:r>
              <a:rPr lang="ar-SA" sz="2000" dirty="0"/>
              <a:t>الرابع</a:t>
            </a:r>
          </a:p>
        </p:txBody>
      </p:sp>
      <p:sp>
        <p:nvSpPr>
          <p:cNvPr id="24" name="Freeform: Shape 42">
            <a:extLst>
              <a:ext uri="{FF2B5EF4-FFF2-40B4-BE49-F238E27FC236}">
                <a16:creationId xmlns:a16="http://schemas.microsoft.com/office/drawing/2014/main" id="{6078E3CD-A57A-4A0D-8AEB-B2FB152062D6}"/>
              </a:ext>
            </a:extLst>
          </p:cNvPr>
          <p:cNvSpPr/>
          <p:nvPr/>
        </p:nvSpPr>
        <p:spPr>
          <a:xfrm rot="2016542" flipH="1">
            <a:off x="7169342" y="981717"/>
            <a:ext cx="1852763" cy="1810582"/>
          </a:xfrm>
          <a:custGeom>
            <a:avLst/>
            <a:gdLst>
              <a:gd name="connsiteX0" fmla="*/ 790575 w 1581150"/>
              <a:gd name="connsiteY0" fmla="*/ 0 h 1469180"/>
              <a:gd name="connsiteX1" fmla="*/ 1581150 w 1581150"/>
              <a:gd name="connsiteY1" fmla="*/ 790575 h 1469180"/>
              <a:gd name="connsiteX2" fmla="*/ 1232593 w 1581150"/>
              <a:gd name="connsiteY2" fmla="*/ 1446131 h 1469180"/>
              <a:gd name="connsiteX3" fmla="*/ 1198419 w 1581150"/>
              <a:gd name="connsiteY3" fmla="*/ 1464681 h 1469180"/>
              <a:gd name="connsiteX4" fmla="*/ 1131403 w 1581150"/>
              <a:gd name="connsiteY4" fmla="*/ 1409387 h 1469180"/>
              <a:gd name="connsiteX5" fmla="*/ 888409 w 1581150"/>
              <a:gd name="connsiteY5" fmla="*/ 1314260 h 1469180"/>
              <a:gd name="connsiteX6" fmla="*/ 869633 w 1581150"/>
              <a:gd name="connsiteY6" fmla="*/ 1312839 h 1469180"/>
              <a:gd name="connsiteX7" fmla="*/ 869633 w 1581150"/>
              <a:gd name="connsiteY7" fmla="*/ 1191973 h 1469180"/>
              <a:gd name="connsiteX8" fmla="*/ 943928 w 1581150"/>
              <a:gd name="connsiteY8" fmla="*/ 1191973 h 1469180"/>
              <a:gd name="connsiteX9" fmla="*/ 795338 w 1581150"/>
              <a:gd name="connsiteY9" fmla="*/ 1066941 h 1469180"/>
              <a:gd name="connsiteX10" fmla="*/ 646748 w 1581150"/>
              <a:gd name="connsiteY10" fmla="*/ 1191973 h 1469180"/>
              <a:gd name="connsiteX11" fmla="*/ 721043 w 1581150"/>
              <a:gd name="connsiteY11" fmla="*/ 1191973 h 1469180"/>
              <a:gd name="connsiteX12" fmla="*/ 721043 w 1581150"/>
              <a:gd name="connsiteY12" fmla="*/ 1313158 h 1469180"/>
              <a:gd name="connsiteX13" fmla="*/ 706483 w 1581150"/>
              <a:gd name="connsiteY13" fmla="*/ 1314260 h 1469180"/>
              <a:gd name="connsiteX14" fmla="*/ 463490 w 1581150"/>
              <a:gd name="connsiteY14" fmla="*/ 1409387 h 1469180"/>
              <a:gd name="connsiteX15" fmla="*/ 391020 w 1581150"/>
              <a:gd name="connsiteY15" fmla="*/ 1469180 h 1469180"/>
              <a:gd name="connsiteX16" fmla="*/ 348557 w 1581150"/>
              <a:gd name="connsiteY16" fmla="*/ 1446131 h 1469180"/>
              <a:gd name="connsiteX17" fmla="*/ 0 w 1581150"/>
              <a:gd name="connsiteY17" fmla="*/ 790575 h 1469180"/>
              <a:gd name="connsiteX18" fmla="*/ 790575 w 1581150"/>
              <a:gd name="connsiteY18" fmla="*/ 0 h 146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81150" h="1469180">
                <a:moveTo>
                  <a:pt x="790575" y="0"/>
                </a:moveTo>
                <a:cubicBezTo>
                  <a:pt x="1227198" y="0"/>
                  <a:pt x="1581150" y="353952"/>
                  <a:pt x="1581150" y="790575"/>
                </a:cubicBezTo>
                <a:cubicBezTo>
                  <a:pt x="1581150" y="1063464"/>
                  <a:pt x="1442888" y="1304060"/>
                  <a:pt x="1232593" y="1446131"/>
                </a:cubicBezTo>
                <a:lnTo>
                  <a:pt x="1198419" y="1464681"/>
                </a:lnTo>
                <a:lnTo>
                  <a:pt x="1131403" y="1409387"/>
                </a:lnTo>
                <a:cubicBezTo>
                  <a:pt x="1059906" y="1361085"/>
                  <a:pt x="977388" y="1327855"/>
                  <a:pt x="888409" y="1314260"/>
                </a:cubicBezTo>
                <a:lnTo>
                  <a:pt x="869633" y="1312839"/>
                </a:lnTo>
                <a:lnTo>
                  <a:pt x="869633" y="1191973"/>
                </a:lnTo>
                <a:lnTo>
                  <a:pt x="943928" y="1191973"/>
                </a:lnTo>
                <a:lnTo>
                  <a:pt x="795338" y="1066941"/>
                </a:lnTo>
                <a:lnTo>
                  <a:pt x="646748" y="1191973"/>
                </a:lnTo>
                <a:lnTo>
                  <a:pt x="721043" y="1191973"/>
                </a:lnTo>
                <a:lnTo>
                  <a:pt x="721043" y="1313158"/>
                </a:lnTo>
                <a:lnTo>
                  <a:pt x="706483" y="1314260"/>
                </a:lnTo>
                <a:cubicBezTo>
                  <a:pt x="617504" y="1327855"/>
                  <a:pt x="534987" y="1361085"/>
                  <a:pt x="463490" y="1409387"/>
                </a:cubicBezTo>
                <a:lnTo>
                  <a:pt x="391020" y="1469180"/>
                </a:lnTo>
                <a:lnTo>
                  <a:pt x="348557" y="1446131"/>
                </a:lnTo>
                <a:cubicBezTo>
                  <a:pt x="138263" y="1304060"/>
                  <a:pt x="0" y="1063464"/>
                  <a:pt x="0" y="790575"/>
                </a:cubicBezTo>
                <a:cubicBezTo>
                  <a:pt x="0" y="353952"/>
                  <a:pt x="353952" y="0"/>
                  <a:pt x="790575" y="0"/>
                </a:cubicBezTo>
                <a:close/>
              </a:path>
            </a:pathLst>
          </a:cu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CF8A3F38-2930-447B-B48A-E81EC0F2B85E}"/>
              </a:ext>
            </a:extLst>
          </p:cNvPr>
          <p:cNvSpPr txBox="1"/>
          <p:nvPr/>
        </p:nvSpPr>
        <p:spPr>
          <a:xfrm>
            <a:off x="8813622" y="3150189"/>
            <a:ext cx="849913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endParaRPr lang="ar-SA" sz="2000" dirty="0">
              <a:solidFill>
                <a:srgbClr val="018F96"/>
              </a:solidFill>
            </a:endParaRPr>
          </a:p>
          <a:p>
            <a:pPr algn="ctr"/>
            <a:r>
              <a:rPr lang="ar-SA" sz="2000" dirty="0"/>
              <a:t>السؤال</a:t>
            </a:r>
          </a:p>
          <a:p>
            <a:pPr algn="ctr"/>
            <a:r>
              <a:rPr lang="ar-SA" sz="2000" dirty="0"/>
              <a:t>الخامـس</a:t>
            </a:r>
          </a:p>
        </p:txBody>
      </p:sp>
      <p:pic>
        <p:nvPicPr>
          <p:cNvPr id="30" name="صورة 29" descr="صورة تحتوي على مباراة&#10;&#10;تم إنشاء الوصف تلقائياً">
            <a:extLst>
              <a:ext uri="{FF2B5EF4-FFF2-40B4-BE49-F238E27FC236}">
                <a16:creationId xmlns:a16="http://schemas.microsoft.com/office/drawing/2014/main" id="{3E7A2084-7C1B-43D1-9692-D5E505F46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583" y="3758665"/>
            <a:ext cx="1552958" cy="155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21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1222</TotalTime>
  <Words>72</Words>
  <Application>Microsoft Office PowerPoint</Application>
  <PresentationFormat>شاشة عريضة</PresentationFormat>
  <Paragraphs>69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الجوهرة بنت الدهاسي</dc:creator>
  <cp:lastModifiedBy>الجوهرة بنت الدهاسي</cp:lastModifiedBy>
  <cp:revision>2</cp:revision>
  <dcterms:created xsi:type="dcterms:W3CDTF">2020-12-12T20:41:04Z</dcterms:created>
  <dcterms:modified xsi:type="dcterms:W3CDTF">2021-01-20T21:10:35Z</dcterms:modified>
</cp:coreProperties>
</file>