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25"/>
  </p:notesMasterIdLst>
  <p:sldIdLst>
    <p:sldId id="277" r:id="rId5"/>
    <p:sldId id="261" r:id="rId6"/>
    <p:sldId id="256" r:id="rId7"/>
    <p:sldId id="278" r:id="rId8"/>
    <p:sldId id="262" r:id="rId9"/>
    <p:sldId id="267" r:id="rId10"/>
    <p:sldId id="260" r:id="rId11"/>
    <p:sldId id="263" r:id="rId12"/>
    <p:sldId id="264" r:id="rId13"/>
    <p:sldId id="265" r:id="rId14"/>
    <p:sldId id="266" r:id="rId15"/>
    <p:sldId id="276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24" autoAdjust="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F9607-68A2-4DFD-A478-251BB98F3AF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5E635-24E6-4CC2-A37A-B586E539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6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9CE781-C1DE-445E-8AF9-97C2E6371F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2BE803-BCD4-42CA-B149-60680F4915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72"/>
            <a:ext cx="9317654" cy="5715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2" t="30644" r="31678" b="28999"/>
          <a:stretch/>
        </p:blipFill>
        <p:spPr>
          <a:xfrm>
            <a:off x="2743200" y="-695944"/>
            <a:ext cx="3386492" cy="35814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045546" y="32766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smtClean="0"/>
              <a:t>ورشة تدريبية</a:t>
            </a:r>
            <a:endParaRPr lang="ar-SA" sz="3600" dirty="0"/>
          </a:p>
          <a:p>
            <a:pPr algn="ctr"/>
            <a:r>
              <a:rPr lang="ar-SA" sz="3600" dirty="0" smtClean="0"/>
              <a:t> للمونتاج</a:t>
            </a:r>
            <a:endParaRPr lang="ar-SA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64" y="4090700"/>
            <a:ext cx="1838235" cy="183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الخطوة الرابعة (لوحة العمل)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61379" r="818" b="7379"/>
          <a:stretch/>
        </p:blipFill>
        <p:spPr bwMode="auto">
          <a:xfrm>
            <a:off x="152400" y="2895598"/>
            <a:ext cx="8763000" cy="161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3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الخطوة الاخيرة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41646"/>
          <a:stretch/>
        </p:blipFill>
        <p:spPr bwMode="auto">
          <a:xfrm>
            <a:off x="1267593" y="1906229"/>
            <a:ext cx="6402336" cy="426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00400" y="5872264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Viva video</a:t>
            </a:r>
            <a:r>
              <a:rPr lang="ar-S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برنامج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889" r="1612" b="2795"/>
          <a:stretch/>
        </p:blipFill>
        <p:spPr>
          <a:xfrm>
            <a:off x="63500" y="4917088"/>
            <a:ext cx="2133600" cy="1902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400"/>
            <a:ext cx="629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الخطوة الاولى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" b="52044"/>
          <a:stretch/>
        </p:blipFill>
        <p:spPr>
          <a:xfrm>
            <a:off x="2514600" y="2133600"/>
            <a:ext cx="4075082" cy="37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 الخطوة </a:t>
            </a:r>
            <a:r>
              <a:rPr lang="ar-SA" dirty="0" smtClean="0"/>
              <a:t>الثانية اختيار </a:t>
            </a:r>
            <a:r>
              <a:rPr lang="ar-SA" dirty="0" smtClean="0"/>
              <a:t>المقاطع والصور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3" b="6022"/>
          <a:stretch/>
        </p:blipFill>
        <p:spPr>
          <a:xfrm>
            <a:off x="2446638" y="4548785"/>
            <a:ext cx="3793524" cy="126836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91"/>
          <a:stretch/>
        </p:blipFill>
        <p:spPr>
          <a:xfrm>
            <a:off x="2446638" y="1828800"/>
            <a:ext cx="3793524" cy="26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الخطوة الثالثة (الثيمات)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5" b="5806"/>
          <a:stretch/>
        </p:blipFill>
        <p:spPr>
          <a:xfrm>
            <a:off x="2362200" y="1828800"/>
            <a:ext cx="3877962" cy="440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الخطوة الرابعة(الصوت)</a:t>
            </a:r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5806"/>
          <a:stretch/>
        </p:blipFill>
        <p:spPr>
          <a:xfrm>
            <a:off x="2514600" y="1752600"/>
            <a:ext cx="3762698" cy="47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الخطوة الخامسة (تحرير المقطع)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9" b="5591"/>
          <a:stretch/>
        </p:blipFill>
        <p:spPr>
          <a:xfrm>
            <a:off x="2590800" y="1828800"/>
            <a:ext cx="3336324" cy="42327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60179" b="20430"/>
          <a:stretch/>
        </p:blipFill>
        <p:spPr>
          <a:xfrm>
            <a:off x="5891482" y="3699387"/>
            <a:ext cx="3082413" cy="132981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t="59857" r="8841" b="20143"/>
          <a:stretch/>
        </p:blipFill>
        <p:spPr>
          <a:xfrm>
            <a:off x="76200" y="3657600"/>
            <a:ext cx="273624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الخطوة السادسة (</a:t>
            </a:r>
            <a:r>
              <a:rPr lang="ar-SA" dirty="0" err="1" smtClean="0"/>
              <a:t>التاثيرات</a:t>
            </a:r>
            <a:r>
              <a:rPr lang="ar-SA" dirty="0" smtClean="0"/>
              <a:t>)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3" b="5591"/>
          <a:stretch/>
        </p:blipFill>
        <p:spPr>
          <a:xfrm>
            <a:off x="2590800" y="2054942"/>
            <a:ext cx="3336324" cy="421804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0286" b="19714"/>
          <a:stretch/>
        </p:blipFill>
        <p:spPr>
          <a:xfrm>
            <a:off x="4424381" y="3886200"/>
            <a:ext cx="3061021" cy="133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8601" y="304800"/>
            <a:ext cx="8153400" cy="990600"/>
          </a:xfrm>
        </p:spPr>
        <p:txBody>
          <a:bodyPr/>
          <a:lstStyle/>
          <a:p>
            <a:pPr algn="ctr"/>
            <a:r>
              <a:rPr lang="ar-SA" dirty="0" smtClean="0"/>
              <a:t>الخطوة الاخيرة(الحفظ والنشر)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64"/>
          <a:stretch/>
        </p:blipFill>
        <p:spPr>
          <a:xfrm>
            <a:off x="5257800" y="2362200"/>
            <a:ext cx="3336324" cy="317090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09" b="5591"/>
          <a:stretch/>
        </p:blipFill>
        <p:spPr>
          <a:xfrm>
            <a:off x="1219200" y="2595716"/>
            <a:ext cx="333632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990600"/>
          </a:xfrm>
        </p:spPr>
        <p:txBody>
          <a:bodyPr>
            <a:normAutofit/>
          </a:bodyPr>
          <a:lstStyle/>
          <a:p>
            <a:pPr algn="ctr"/>
            <a:r>
              <a:rPr lang="ar-SA" sz="3600" dirty="0" smtClean="0">
                <a:solidFill>
                  <a:srgbClr val="009999"/>
                </a:solidFill>
              </a:rPr>
              <a:t>الهدف من الورشة التدريب على البرامج التالية</a:t>
            </a:r>
            <a:endParaRPr lang="en-US" sz="3600" dirty="0">
              <a:solidFill>
                <a:srgbClr val="009999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43400" y="2285998"/>
            <a:ext cx="411480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 smtClean="0"/>
              <a:t>محرر </a:t>
            </a:r>
            <a:r>
              <a:rPr lang="ar-SA" sz="6600" b="1" dirty="0" smtClean="0"/>
              <a:t>الفيديو </a:t>
            </a:r>
            <a:endParaRPr lang="en-US" sz="66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343400" y="4495800"/>
            <a:ext cx="426720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Viva video</a:t>
            </a:r>
            <a:endParaRPr lang="en-US" sz="66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2660">
            <a:off x="1410583" y="4534782"/>
            <a:ext cx="1660053" cy="166005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74710"/>
            <a:ext cx="1708125" cy="1467920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2149462" y="3439089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dirty="0" smtClean="0">
                <a:solidFill>
                  <a:srgbClr val="009999"/>
                </a:solidFill>
              </a:rPr>
              <a:t>و</a:t>
            </a:r>
            <a:endParaRPr lang="en-US" sz="3600" dirty="0">
              <a:solidFill>
                <a:srgbClr val="009999"/>
              </a:solidFill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0" y="1284110"/>
            <a:ext cx="5212409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dirty="0" smtClean="0">
                <a:solidFill>
                  <a:srgbClr val="009999"/>
                </a:solidFill>
              </a:rPr>
              <a:t>موجود على اغلب الحواسيب </a:t>
            </a:r>
            <a:endParaRPr lang="en-US" sz="3600" dirty="0">
              <a:solidFill>
                <a:srgbClr val="009999"/>
              </a:solidFill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-304800" y="3683779"/>
            <a:ext cx="4724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dirty="0" smtClean="0">
                <a:solidFill>
                  <a:srgbClr val="009999"/>
                </a:solidFill>
              </a:rPr>
              <a:t>باستخدام الجوال</a:t>
            </a:r>
            <a:endParaRPr lang="en-US" sz="36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08"/>
            <a:ext cx="9144000" cy="570079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4" r="64194" b="35312"/>
          <a:stretch/>
        </p:blipFill>
        <p:spPr>
          <a:xfrm rot="19207211">
            <a:off x="-1448753" y="-482616"/>
            <a:ext cx="4308354" cy="27484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298700" y="607317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/>
              <a:t>وآخر دعوانا أن الحمد لله رب العالمين والصلاة والسلام على أشرف المرسلين سيدنا محمد وعلى </a:t>
            </a:r>
            <a:r>
              <a:rPr lang="ar-SA" sz="2000" b="1" dirty="0" err="1"/>
              <a:t>آله</a:t>
            </a:r>
            <a:r>
              <a:rPr lang="ar-SA" sz="2000" b="1" dirty="0"/>
              <a:t> وصحبه أجمعين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450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5" r="57068" b="20351"/>
          <a:stretch/>
        </p:blipFill>
        <p:spPr bwMode="auto">
          <a:xfrm>
            <a:off x="0" y="3429000"/>
            <a:ext cx="3640465" cy="304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3" t="3053" r="37930" b="68625"/>
          <a:stretch/>
        </p:blipFill>
        <p:spPr>
          <a:xfrm>
            <a:off x="6629400" y="1831356"/>
            <a:ext cx="1993900" cy="1521444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r="-9178"/>
          <a:stretch/>
        </p:blipFill>
        <p:spPr bwMode="auto">
          <a:xfrm>
            <a:off x="304800" y="1828800"/>
            <a:ext cx="1993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-124163" y="623987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تقديم </a:t>
            </a:r>
            <a:r>
              <a:rPr lang="ar-SA" dirty="0" smtClean="0"/>
              <a:t>عائشة </a:t>
            </a:r>
            <a:r>
              <a:rPr lang="ar-SA" dirty="0" smtClean="0"/>
              <a:t>برهان</a:t>
            </a:r>
          </a:p>
        </p:txBody>
      </p:sp>
    </p:spTree>
    <p:extLst>
      <p:ext uri="{BB962C8B-B14F-4D97-AF65-F5344CB8AC3E}">
        <p14:creationId xmlns:p14="http://schemas.microsoft.com/office/powerpoint/2010/main" val="13727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 rot="16200000">
            <a:off x="4747230" y="203457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المونتاج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6477000" cy="60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8153400" cy="990600"/>
          </a:xfrm>
        </p:spPr>
        <p:txBody>
          <a:bodyPr/>
          <a:lstStyle/>
          <a:p>
            <a:r>
              <a:rPr lang="ar-SA" dirty="0" smtClean="0"/>
              <a:t>ما هو المونتاج ؟</a:t>
            </a:r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57200" y="2101334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/>
              <a:t>هو فن اختيار وترتيب المشاهد وطولها الزمني على الشاشة، بحيث تتحول إلى رسالة محددة المعنى</a:t>
            </a:r>
            <a:endParaRPr lang="en-US" sz="3600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0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rgbClr val="0070C0"/>
                </a:solidFill>
              </a:rPr>
              <a:t>خطوات عمل مونتاج</a:t>
            </a:r>
            <a:r>
              <a:rPr lang="ar-SA" dirty="0">
                <a:solidFill>
                  <a:srgbClr val="0070C0"/>
                </a:solidFill>
              </a:rPr>
              <a:t>؟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8731"/>
            <a:ext cx="3124199" cy="3735169"/>
          </a:xfrm>
          <a:prstGeom prst="rect">
            <a:avLst/>
          </a:prstGeom>
        </p:spPr>
      </p:pic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4" t="11164" r="49734" b="9185"/>
          <a:stretch/>
        </p:blipFill>
        <p:spPr>
          <a:xfrm>
            <a:off x="2429797" y="1560871"/>
            <a:ext cx="6339348" cy="5297129"/>
          </a:xfrm>
        </p:spPr>
      </p:pic>
      <p:sp>
        <p:nvSpPr>
          <p:cNvPr id="5" name="مربع نص 4"/>
          <p:cNvSpPr txBox="1"/>
          <p:nvPr/>
        </p:nvSpPr>
        <p:spPr>
          <a:xfrm>
            <a:off x="4037371" y="1905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bg1"/>
                </a:solidFill>
              </a:rPr>
              <a:t>اختيار</a:t>
            </a:r>
            <a:r>
              <a:rPr lang="ar-SA" sz="3600" b="1" dirty="0" smtClean="0">
                <a:solidFill>
                  <a:schemeClr val="bg1"/>
                </a:solidFill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</a:rPr>
              <a:t>الصور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87677" y="2968718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استخدام أحد برامج المونتاج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657600" y="3810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bg1"/>
                </a:solidFill>
              </a:rPr>
              <a:t>حذف وإضافة وتعديل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67200" y="490138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bg1"/>
                </a:solidFill>
              </a:rPr>
              <a:t>إضافة التأثيرات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948881" y="5791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bg1"/>
                </a:solidFill>
              </a:rPr>
              <a:t>مشاهدة المشهد مجدداً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743200" y="5919516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برنامج محرر الفيديو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-381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الخطوة الاولى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4" t="-417" r="725" b="73306"/>
          <a:stretch/>
        </p:blipFill>
        <p:spPr bwMode="auto">
          <a:xfrm>
            <a:off x="152400" y="1777180"/>
            <a:ext cx="8991600" cy="372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7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الخطوة الثانية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25295" r="24720" b="26126"/>
          <a:stretch/>
        </p:blipFill>
        <p:spPr bwMode="auto">
          <a:xfrm>
            <a:off x="122903" y="15240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الخطوة الثالثة(مكتبة المشروع)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7" b="39025"/>
          <a:stretch/>
        </p:blipFill>
        <p:spPr bwMode="auto">
          <a:xfrm>
            <a:off x="4953000" y="1600200"/>
            <a:ext cx="36674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b="42111"/>
          <a:stretch/>
        </p:blipFill>
        <p:spPr>
          <a:xfrm>
            <a:off x="609600" y="3456039"/>
            <a:ext cx="4191000" cy="29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6B9A8208A9EE34B962B75B89C5E77D9" ma:contentTypeVersion="7" ma:contentTypeDescription="إنشاء مستند جديد." ma:contentTypeScope="" ma:versionID="16a792623fffe327a98402bb223c528c">
  <xsd:schema xmlns:xsd="http://www.w3.org/2001/XMLSchema" xmlns:xs="http://www.w3.org/2001/XMLSchema" xmlns:p="http://schemas.microsoft.com/office/2006/metadata/properties" xmlns:ns3="83ce2224-b83d-4a2c-aa2d-1a178ee30ebe" targetNamespace="http://schemas.microsoft.com/office/2006/metadata/properties" ma:root="true" ma:fieldsID="9c8d5c54a6b9388e6a83e7dccae95188" ns3:_="">
    <xsd:import namespace="83ce2224-b83d-4a2c-aa2d-1a178ee30e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e2224-b83d-4a2c-aa2d-1a178ee30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02A0A3-F449-41C4-987E-94ACD8E3F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e2224-b83d-4a2c-aa2d-1a178ee30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A74DCF-5634-463E-8ABC-C29E37F2AB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ECD7E-AF4F-4B61-AA82-951040309BD4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83ce2224-b83d-4a2c-aa2d-1a178ee30eb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345</TotalTime>
  <Words>135</Words>
  <Application>Microsoft Office PowerPoint</Application>
  <PresentationFormat>عرض على الشاشة (4:3)</PresentationFormat>
  <Paragraphs>33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Wingdings</vt:lpstr>
      <vt:lpstr>Wingdings 2</vt:lpstr>
      <vt:lpstr>ألوان متوسطة</vt:lpstr>
      <vt:lpstr>عرض تقديمي في PowerPoint</vt:lpstr>
      <vt:lpstr>الهدف من الورشة التدريب على البرامج التالية</vt:lpstr>
      <vt:lpstr>عرض تقديمي في PowerPoint</vt:lpstr>
      <vt:lpstr>ما هو المونتاج ؟</vt:lpstr>
      <vt:lpstr>خطوات عمل مونتاج؟</vt:lpstr>
      <vt:lpstr>عرض تقديمي في PowerPoint</vt:lpstr>
      <vt:lpstr>الخطوة الاولى</vt:lpstr>
      <vt:lpstr>الخطوة الثانية</vt:lpstr>
      <vt:lpstr>الخطوة الثالثة(مكتبة المشروع)</vt:lpstr>
      <vt:lpstr>الخطوة الرابعة (لوحة العمل)</vt:lpstr>
      <vt:lpstr>الخطوة الاخيرة</vt:lpstr>
      <vt:lpstr>عرض تقديمي في PowerPoint</vt:lpstr>
      <vt:lpstr>الخطوة الاولى</vt:lpstr>
      <vt:lpstr> الخطوة الثانية اختيار المقاطع والصور</vt:lpstr>
      <vt:lpstr>الخطوة الثالثة (الثيمات)</vt:lpstr>
      <vt:lpstr>الخطوة الرابعة(الصوت)</vt:lpstr>
      <vt:lpstr>الخطوة الخامسة (تحرير المقطع)</vt:lpstr>
      <vt:lpstr>الخطوة السادسة (التاثيرات)</vt:lpstr>
      <vt:lpstr>الخطوة الاخيرة(الحفظ والنشر)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Day</dc:creator>
  <cp:lastModifiedBy>عائشه برهان</cp:lastModifiedBy>
  <cp:revision>32</cp:revision>
  <dcterms:created xsi:type="dcterms:W3CDTF">2019-09-08T07:38:11Z</dcterms:created>
  <dcterms:modified xsi:type="dcterms:W3CDTF">2021-04-08T05:01:31Z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0x01010066B9A8208A9EE34B962B75B89C5E77D9</vt:lpwstr>
  </property>
</Properties>
</file>