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ugHXa8tAbZTAl+H3AGABixiAp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5400000">
            <a:off x="1223892" y="460716"/>
            <a:ext cx="3488785" cy="5936568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5134198" y="1941735"/>
            <a:ext cx="331402" cy="29389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5547010" y="219728"/>
            <a:ext cx="263609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SA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الأول</a:t>
            </a:r>
            <a:endParaRPr sz="2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7" name="Google Shape;87;p1"/>
          <p:cNvGrpSpPr/>
          <p:nvPr/>
        </p:nvGrpSpPr>
        <p:grpSpPr>
          <a:xfrm>
            <a:off x="4695811" y="650505"/>
            <a:ext cx="1212565" cy="1675904"/>
            <a:chOff x="4695811" y="650505"/>
            <a:chExt cx="1212565" cy="1675904"/>
          </a:xfrm>
        </p:grpSpPr>
        <p:sp>
          <p:nvSpPr>
            <p:cNvPr id="88" name="Google Shape;88;p1"/>
            <p:cNvSpPr/>
            <p:nvPr/>
          </p:nvSpPr>
          <p:spPr>
            <a:xfrm rot="-3092666">
              <a:off x="4789101" y="1345105"/>
              <a:ext cx="1149057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 rot="-9523142">
              <a:off x="4976501" y="674116"/>
              <a:ext cx="436098" cy="1628683"/>
            </a:xfrm>
            <a:custGeom>
              <a:rect b="b" l="l" r="r" t="t"/>
              <a:pathLst>
                <a:path extrusionOk="0" h="1628683" w="436098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8D54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0" name="Google Shape;90;p1"/>
          <p:cNvSpPr txBox="1"/>
          <p:nvPr/>
        </p:nvSpPr>
        <p:spPr>
          <a:xfrm>
            <a:off x="98887" y="3429000"/>
            <a:ext cx="467112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ألعاب تعليمية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لتقديم الإثراءات ومعالجة الفاقد التعليمي</a:t>
            </a:r>
            <a:endParaRPr sz="2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9007" y="1504708"/>
            <a:ext cx="2268011" cy="2268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 rot="5400000">
            <a:off x="1223892" y="460716"/>
            <a:ext cx="3488785" cy="5936568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5134198" y="1941735"/>
            <a:ext cx="331402" cy="29389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 rot="1705832">
            <a:off x="5659501" y="2630855"/>
            <a:ext cx="306357" cy="29389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5547010" y="219728"/>
            <a:ext cx="263609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الأول</a:t>
            </a:r>
            <a:endParaRPr sz="2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6944947" y="1350557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الثاني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" name="Google Shape;101;p2"/>
          <p:cNvGrpSpPr/>
          <p:nvPr/>
        </p:nvGrpSpPr>
        <p:grpSpPr>
          <a:xfrm>
            <a:off x="4695811" y="650505"/>
            <a:ext cx="1212565" cy="1675904"/>
            <a:chOff x="4695811" y="650505"/>
            <a:chExt cx="1212565" cy="1675904"/>
          </a:xfrm>
        </p:grpSpPr>
        <p:sp>
          <p:nvSpPr>
            <p:cNvPr id="102" name="Google Shape;102;p2"/>
            <p:cNvSpPr/>
            <p:nvPr/>
          </p:nvSpPr>
          <p:spPr>
            <a:xfrm rot="-3092666">
              <a:off x="4789101" y="1345105"/>
              <a:ext cx="1149057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2"/>
            <p:cNvSpPr/>
            <p:nvPr/>
          </p:nvSpPr>
          <p:spPr>
            <a:xfrm rot="-9523142">
              <a:off x="4976501" y="674116"/>
              <a:ext cx="436098" cy="1628683"/>
            </a:xfrm>
            <a:custGeom>
              <a:rect b="b" l="l" r="r" t="t"/>
              <a:pathLst>
                <a:path extrusionOk="0" h="1628683" w="436098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8D54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" name="Google Shape;104;p2"/>
          <p:cNvGrpSpPr/>
          <p:nvPr/>
        </p:nvGrpSpPr>
        <p:grpSpPr>
          <a:xfrm>
            <a:off x="5299900" y="1567369"/>
            <a:ext cx="1614720" cy="1358295"/>
            <a:chOff x="5299900" y="1567369"/>
            <a:chExt cx="1614720" cy="1358295"/>
          </a:xfrm>
        </p:grpSpPr>
        <p:sp>
          <p:nvSpPr>
            <p:cNvPr id="105" name="Google Shape;105;p2"/>
            <p:cNvSpPr/>
            <p:nvPr/>
          </p:nvSpPr>
          <p:spPr>
            <a:xfrm rot="-1410906">
              <a:off x="5548128" y="2237586"/>
              <a:ext cx="1149057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 rot="-7536801">
              <a:off x="5889211" y="1395064"/>
              <a:ext cx="436098" cy="1673842"/>
            </a:xfrm>
            <a:custGeom>
              <a:rect b="b" l="l" r="r" t="t"/>
              <a:pathLst>
                <a:path extrusionOk="0" h="1673842" w="436098">
                  <a:moveTo>
                    <a:pt x="436098" y="1673842"/>
                  </a:moveTo>
                  <a:lnTo>
                    <a:pt x="218049" y="1458665"/>
                  </a:lnTo>
                  <a:lnTo>
                    <a:pt x="0" y="1673842"/>
                  </a:lnTo>
                  <a:lnTo>
                    <a:pt x="0" y="86239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71D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7" name="Google Shape;107;p2"/>
          <p:cNvSpPr txBox="1"/>
          <p:nvPr/>
        </p:nvSpPr>
        <p:spPr>
          <a:xfrm>
            <a:off x="98887" y="3429000"/>
            <a:ext cx="467112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ألعاب تعليمية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لتقديم الإثراءات ومعالجة الفاقد التعليمي</a:t>
            </a:r>
            <a:endParaRPr sz="2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9007" y="1504708"/>
            <a:ext cx="2268011" cy="2268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734142" y="4604587"/>
            <a:ext cx="3342791" cy="3342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/>
          <p:nvPr/>
        </p:nvSpPr>
        <p:spPr>
          <a:xfrm rot="5400000">
            <a:off x="1223892" y="460716"/>
            <a:ext cx="3488785" cy="5936568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/>
          <p:nvPr/>
        </p:nvSpPr>
        <p:spPr>
          <a:xfrm>
            <a:off x="5134198" y="1941735"/>
            <a:ext cx="331402" cy="29389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/>
          <p:nvPr/>
        </p:nvSpPr>
        <p:spPr>
          <a:xfrm rot="1705832">
            <a:off x="5659501" y="2630855"/>
            <a:ext cx="306357" cy="29389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/>
          <p:nvPr/>
        </p:nvSpPr>
        <p:spPr>
          <a:xfrm rot="-4653504">
            <a:off x="5751463" y="3399816"/>
            <a:ext cx="169768" cy="220442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5547010" y="219728"/>
            <a:ext cx="263609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الأول</a:t>
            </a:r>
            <a:endParaRPr sz="2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6944947" y="1350557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الثاني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7610732" y="2733883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الثالث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1" name="Google Shape;121;p3"/>
          <p:cNvGrpSpPr/>
          <p:nvPr/>
        </p:nvGrpSpPr>
        <p:grpSpPr>
          <a:xfrm>
            <a:off x="4695811" y="650505"/>
            <a:ext cx="1212565" cy="1675904"/>
            <a:chOff x="4695811" y="650505"/>
            <a:chExt cx="1212565" cy="1675904"/>
          </a:xfrm>
        </p:grpSpPr>
        <p:sp>
          <p:nvSpPr>
            <p:cNvPr id="122" name="Google Shape;122;p3"/>
            <p:cNvSpPr/>
            <p:nvPr/>
          </p:nvSpPr>
          <p:spPr>
            <a:xfrm rot="-3092666">
              <a:off x="4789101" y="1345105"/>
              <a:ext cx="1149057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 rot="-9523142">
              <a:off x="4976501" y="674116"/>
              <a:ext cx="436098" cy="1628683"/>
            </a:xfrm>
            <a:custGeom>
              <a:rect b="b" l="l" r="r" t="t"/>
              <a:pathLst>
                <a:path extrusionOk="0" h="1628683" w="436098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8D54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p3"/>
          <p:cNvGrpSpPr/>
          <p:nvPr/>
        </p:nvGrpSpPr>
        <p:grpSpPr>
          <a:xfrm>
            <a:off x="5299900" y="1567369"/>
            <a:ext cx="1614720" cy="1358295"/>
            <a:chOff x="5299900" y="1567369"/>
            <a:chExt cx="1614720" cy="1358295"/>
          </a:xfrm>
        </p:grpSpPr>
        <p:sp>
          <p:nvSpPr>
            <p:cNvPr id="125" name="Google Shape;125;p3"/>
            <p:cNvSpPr/>
            <p:nvPr/>
          </p:nvSpPr>
          <p:spPr>
            <a:xfrm rot="-1410906">
              <a:off x="5548128" y="2237586"/>
              <a:ext cx="1149057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3"/>
            <p:cNvSpPr/>
            <p:nvPr/>
          </p:nvSpPr>
          <p:spPr>
            <a:xfrm rot="-7536801">
              <a:off x="5889211" y="1395064"/>
              <a:ext cx="436098" cy="1673842"/>
            </a:xfrm>
            <a:custGeom>
              <a:rect b="b" l="l" r="r" t="t"/>
              <a:pathLst>
                <a:path extrusionOk="0" h="1673842" w="436098">
                  <a:moveTo>
                    <a:pt x="436098" y="1673842"/>
                  </a:moveTo>
                  <a:lnTo>
                    <a:pt x="218049" y="1458665"/>
                  </a:lnTo>
                  <a:lnTo>
                    <a:pt x="0" y="1673842"/>
                  </a:lnTo>
                  <a:lnTo>
                    <a:pt x="0" y="86239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71D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3"/>
          <p:cNvGrpSpPr/>
          <p:nvPr/>
        </p:nvGrpSpPr>
        <p:grpSpPr>
          <a:xfrm>
            <a:off x="5608016" y="2714185"/>
            <a:ext cx="1817522" cy="882696"/>
            <a:chOff x="5608016" y="2714185"/>
            <a:chExt cx="1817522" cy="882696"/>
          </a:xfrm>
        </p:grpSpPr>
        <p:sp>
          <p:nvSpPr>
            <p:cNvPr id="128" name="Google Shape;128;p3"/>
            <p:cNvSpPr/>
            <p:nvPr/>
          </p:nvSpPr>
          <p:spPr>
            <a:xfrm>
              <a:off x="5661977" y="3118156"/>
              <a:ext cx="1540852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 rot="-6247586">
              <a:off x="6298728" y="2258735"/>
              <a:ext cx="436098" cy="1764445"/>
            </a:xfrm>
            <a:custGeom>
              <a:rect b="b" l="l" r="r" t="t"/>
              <a:pathLst>
                <a:path extrusionOk="0" h="2307101" w="436098">
                  <a:moveTo>
                    <a:pt x="0" y="0"/>
                  </a:moveTo>
                  <a:lnTo>
                    <a:pt x="436098" y="0"/>
                  </a:lnTo>
                  <a:lnTo>
                    <a:pt x="436098" y="2307101"/>
                  </a:lnTo>
                  <a:lnTo>
                    <a:pt x="218049" y="2025747"/>
                  </a:lnTo>
                  <a:lnTo>
                    <a:pt x="0" y="2307101"/>
                  </a:lnTo>
                  <a:close/>
                </a:path>
              </a:pathLst>
            </a:custGeom>
            <a:solidFill>
              <a:srgbClr val="1B998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130;p3"/>
          <p:cNvSpPr txBox="1"/>
          <p:nvPr/>
        </p:nvSpPr>
        <p:spPr>
          <a:xfrm>
            <a:off x="98887" y="3429000"/>
            <a:ext cx="467112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ألعاب تعليمية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لتقديم الإثراءات ومعالجة الفاقد التعليمي</a:t>
            </a:r>
            <a:endParaRPr sz="2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9007" y="1504708"/>
            <a:ext cx="2268011" cy="2268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734142" y="4604587"/>
            <a:ext cx="3342791" cy="3342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/>
          <p:nvPr/>
        </p:nvSpPr>
        <p:spPr>
          <a:xfrm rot="5400000">
            <a:off x="1223892" y="460716"/>
            <a:ext cx="3488785" cy="5936568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/>
          <p:cNvSpPr/>
          <p:nvPr/>
        </p:nvSpPr>
        <p:spPr>
          <a:xfrm>
            <a:off x="5134198" y="1941735"/>
            <a:ext cx="331402" cy="29389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4"/>
          <p:cNvSpPr/>
          <p:nvPr/>
        </p:nvSpPr>
        <p:spPr>
          <a:xfrm rot="1705832">
            <a:off x="5659501" y="2630855"/>
            <a:ext cx="306357" cy="29389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4"/>
          <p:cNvSpPr/>
          <p:nvPr/>
        </p:nvSpPr>
        <p:spPr>
          <a:xfrm rot="-3324029">
            <a:off x="5572636" y="4010824"/>
            <a:ext cx="178683" cy="240977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/>
          <p:nvPr/>
        </p:nvSpPr>
        <p:spPr>
          <a:xfrm rot="-4653504">
            <a:off x="5751463" y="3399816"/>
            <a:ext cx="169768" cy="220442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5547010" y="219728"/>
            <a:ext cx="263609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الأول</a:t>
            </a:r>
            <a:endParaRPr sz="2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6944947" y="1350557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الثاني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 txBox="1"/>
          <p:nvPr/>
        </p:nvSpPr>
        <p:spPr>
          <a:xfrm>
            <a:off x="7610732" y="2733883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الثالث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4"/>
          <p:cNvSpPr txBox="1"/>
          <p:nvPr/>
        </p:nvSpPr>
        <p:spPr>
          <a:xfrm>
            <a:off x="7459157" y="4304867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الرابع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6" name="Google Shape;146;p4"/>
          <p:cNvGrpSpPr/>
          <p:nvPr/>
        </p:nvGrpSpPr>
        <p:grpSpPr>
          <a:xfrm>
            <a:off x="4695811" y="650505"/>
            <a:ext cx="1212565" cy="1675904"/>
            <a:chOff x="4695811" y="650505"/>
            <a:chExt cx="1212565" cy="1675904"/>
          </a:xfrm>
        </p:grpSpPr>
        <p:sp>
          <p:nvSpPr>
            <p:cNvPr id="147" name="Google Shape;147;p4"/>
            <p:cNvSpPr/>
            <p:nvPr/>
          </p:nvSpPr>
          <p:spPr>
            <a:xfrm rot="-3092666">
              <a:off x="4789101" y="1345105"/>
              <a:ext cx="1149057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 rot="-9523142">
              <a:off x="4976501" y="674116"/>
              <a:ext cx="436098" cy="1628683"/>
            </a:xfrm>
            <a:custGeom>
              <a:rect b="b" l="l" r="r" t="t"/>
              <a:pathLst>
                <a:path extrusionOk="0" h="1628683" w="436098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8D54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9" name="Google Shape;149;p4"/>
          <p:cNvGrpSpPr/>
          <p:nvPr/>
        </p:nvGrpSpPr>
        <p:grpSpPr>
          <a:xfrm>
            <a:off x="5299900" y="1567369"/>
            <a:ext cx="1614720" cy="1358295"/>
            <a:chOff x="5299900" y="1567369"/>
            <a:chExt cx="1614720" cy="1358295"/>
          </a:xfrm>
        </p:grpSpPr>
        <p:sp>
          <p:nvSpPr>
            <p:cNvPr id="150" name="Google Shape;150;p4"/>
            <p:cNvSpPr/>
            <p:nvPr/>
          </p:nvSpPr>
          <p:spPr>
            <a:xfrm rot="-1410906">
              <a:off x="5548128" y="2237586"/>
              <a:ext cx="1149057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4"/>
            <p:cNvSpPr/>
            <p:nvPr/>
          </p:nvSpPr>
          <p:spPr>
            <a:xfrm rot="-7536801">
              <a:off x="5889211" y="1395064"/>
              <a:ext cx="436098" cy="1673842"/>
            </a:xfrm>
            <a:custGeom>
              <a:rect b="b" l="l" r="r" t="t"/>
              <a:pathLst>
                <a:path extrusionOk="0" h="1673842" w="436098">
                  <a:moveTo>
                    <a:pt x="436098" y="1673842"/>
                  </a:moveTo>
                  <a:lnTo>
                    <a:pt x="218049" y="1458665"/>
                  </a:lnTo>
                  <a:lnTo>
                    <a:pt x="0" y="1673842"/>
                  </a:lnTo>
                  <a:lnTo>
                    <a:pt x="0" y="86239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71D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2" name="Google Shape;152;p4"/>
          <p:cNvGrpSpPr/>
          <p:nvPr/>
        </p:nvGrpSpPr>
        <p:grpSpPr>
          <a:xfrm>
            <a:off x="5608016" y="2714185"/>
            <a:ext cx="1817522" cy="882696"/>
            <a:chOff x="5608016" y="2714185"/>
            <a:chExt cx="1817522" cy="882696"/>
          </a:xfrm>
        </p:grpSpPr>
        <p:sp>
          <p:nvSpPr>
            <p:cNvPr id="153" name="Google Shape;153;p4"/>
            <p:cNvSpPr/>
            <p:nvPr/>
          </p:nvSpPr>
          <p:spPr>
            <a:xfrm>
              <a:off x="5661977" y="3118156"/>
              <a:ext cx="1540852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4"/>
            <p:cNvSpPr/>
            <p:nvPr/>
          </p:nvSpPr>
          <p:spPr>
            <a:xfrm rot="-6247586">
              <a:off x="6298728" y="2258735"/>
              <a:ext cx="436098" cy="1764445"/>
            </a:xfrm>
            <a:custGeom>
              <a:rect b="b" l="l" r="r" t="t"/>
              <a:pathLst>
                <a:path extrusionOk="0" h="2307101" w="436098">
                  <a:moveTo>
                    <a:pt x="0" y="0"/>
                  </a:moveTo>
                  <a:lnTo>
                    <a:pt x="436098" y="0"/>
                  </a:lnTo>
                  <a:lnTo>
                    <a:pt x="436098" y="2307101"/>
                  </a:lnTo>
                  <a:lnTo>
                    <a:pt x="218049" y="2025747"/>
                  </a:lnTo>
                  <a:lnTo>
                    <a:pt x="0" y="2307101"/>
                  </a:lnTo>
                  <a:close/>
                </a:path>
              </a:pathLst>
            </a:custGeom>
            <a:solidFill>
              <a:srgbClr val="1B998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5" name="Google Shape;155;p4"/>
          <p:cNvGrpSpPr/>
          <p:nvPr/>
        </p:nvGrpSpPr>
        <p:grpSpPr>
          <a:xfrm>
            <a:off x="5449102" y="3717042"/>
            <a:ext cx="1884958" cy="1172089"/>
            <a:chOff x="5449102" y="3717042"/>
            <a:chExt cx="1884958" cy="1172089"/>
          </a:xfrm>
        </p:grpSpPr>
        <p:sp>
          <p:nvSpPr>
            <p:cNvPr id="156" name="Google Shape;156;p4"/>
            <p:cNvSpPr/>
            <p:nvPr/>
          </p:nvSpPr>
          <p:spPr>
            <a:xfrm rot="1655699">
              <a:off x="5472015" y="4082076"/>
              <a:ext cx="1540852" cy="477329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4"/>
            <p:cNvSpPr/>
            <p:nvPr/>
          </p:nvSpPr>
          <p:spPr>
            <a:xfrm rot="-4477971">
              <a:off x="6207546" y="3278865"/>
              <a:ext cx="436098" cy="1764445"/>
            </a:xfrm>
            <a:custGeom>
              <a:rect b="b" l="l" r="r" t="t"/>
              <a:pathLst>
                <a:path extrusionOk="0" h="1764445" w="436098">
                  <a:moveTo>
                    <a:pt x="436098" y="150346"/>
                  </a:moveTo>
                  <a:lnTo>
                    <a:pt x="436098" y="1764445"/>
                  </a:lnTo>
                  <a:lnTo>
                    <a:pt x="218049" y="1549269"/>
                  </a:lnTo>
                  <a:lnTo>
                    <a:pt x="0" y="1764445"/>
                  </a:lnTo>
                  <a:lnTo>
                    <a:pt x="0" y="0"/>
                  </a:lnTo>
                  <a:lnTo>
                    <a:pt x="25337" y="0"/>
                  </a:lnTo>
                  <a:close/>
                </a:path>
              </a:pathLst>
            </a:custGeom>
            <a:solidFill>
              <a:srgbClr val="2F294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8" name="Google Shape;158;p4"/>
          <p:cNvSpPr txBox="1"/>
          <p:nvPr/>
        </p:nvSpPr>
        <p:spPr>
          <a:xfrm>
            <a:off x="98887" y="3429000"/>
            <a:ext cx="467112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ألعاب تعليمية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لتقديم الإثراءات ومعالجة الفاقد التعليمي</a:t>
            </a:r>
            <a:endParaRPr sz="2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Google Shape;15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9007" y="1504708"/>
            <a:ext cx="2268011" cy="2268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734142" y="4604587"/>
            <a:ext cx="3342791" cy="3342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"/>
          <p:cNvSpPr/>
          <p:nvPr/>
        </p:nvSpPr>
        <p:spPr>
          <a:xfrm rot="5400000">
            <a:off x="1223892" y="460716"/>
            <a:ext cx="3488785" cy="5936568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5"/>
          <p:cNvSpPr/>
          <p:nvPr/>
        </p:nvSpPr>
        <p:spPr>
          <a:xfrm>
            <a:off x="5134198" y="1941735"/>
            <a:ext cx="331402" cy="29389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"/>
          <p:cNvSpPr/>
          <p:nvPr/>
        </p:nvSpPr>
        <p:spPr>
          <a:xfrm rot="1705832">
            <a:off x="5659501" y="2630855"/>
            <a:ext cx="306357" cy="29389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5"/>
          <p:cNvSpPr/>
          <p:nvPr/>
        </p:nvSpPr>
        <p:spPr>
          <a:xfrm rot="-3324029">
            <a:off x="5572636" y="4010824"/>
            <a:ext cx="178683" cy="240977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5"/>
          <p:cNvSpPr/>
          <p:nvPr/>
        </p:nvSpPr>
        <p:spPr>
          <a:xfrm rot="-4653504">
            <a:off x="5751463" y="3399816"/>
            <a:ext cx="169768" cy="220442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5"/>
          <p:cNvSpPr/>
          <p:nvPr/>
        </p:nvSpPr>
        <p:spPr>
          <a:xfrm rot="-1267052">
            <a:off x="5115757" y="4646951"/>
            <a:ext cx="179489" cy="197657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5"/>
          <p:cNvSpPr txBox="1"/>
          <p:nvPr/>
        </p:nvSpPr>
        <p:spPr>
          <a:xfrm>
            <a:off x="5547010" y="219728"/>
            <a:ext cx="263609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الأول</a:t>
            </a:r>
            <a:endParaRPr sz="2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 txBox="1"/>
          <p:nvPr/>
        </p:nvSpPr>
        <p:spPr>
          <a:xfrm>
            <a:off x="6944947" y="1350557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الثاني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 txBox="1"/>
          <p:nvPr/>
        </p:nvSpPr>
        <p:spPr>
          <a:xfrm>
            <a:off x="7610732" y="2733883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الثالث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5"/>
          <p:cNvSpPr txBox="1"/>
          <p:nvPr/>
        </p:nvSpPr>
        <p:spPr>
          <a:xfrm>
            <a:off x="7459157" y="4304867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الرابع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5"/>
          <p:cNvSpPr txBox="1"/>
          <p:nvPr/>
        </p:nvSpPr>
        <p:spPr>
          <a:xfrm>
            <a:off x="6813743" y="5470483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الخامس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6" name="Google Shape;176;p5"/>
          <p:cNvGrpSpPr/>
          <p:nvPr/>
        </p:nvGrpSpPr>
        <p:grpSpPr>
          <a:xfrm>
            <a:off x="4695811" y="650505"/>
            <a:ext cx="1212565" cy="1675904"/>
            <a:chOff x="4695811" y="650505"/>
            <a:chExt cx="1212565" cy="1675904"/>
          </a:xfrm>
        </p:grpSpPr>
        <p:sp>
          <p:nvSpPr>
            <p:cNvPr id="177" name="Google Shape;177;p5"/>
            <p:cNvSpPr/>
            <p:nvPr/>
          </p:nvSpPr>
          <p:spPr>
            <a:xfrm rot="-3092666">
              <a:off x="4789101" y="1345105"/>
              <a:ext cx="1149057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 rot="-9523142">
              <a:off x="4976501" y="674116"/>
              <a:ext cx="436098" cy="1628683"/>
            </a:xfrm>
            <a:custGeom>
              <a:rect b="b" l="l" r="r" t="t"/>
              <a:pathLst>
                <a:path extrusionOk="0" h="1628683" w="436098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8D54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179;p5"/>
          <p:cNvGrpSpPr/>
          <p:nvPr/>
        </p:nvGrpSpPr>
        <p:grpSpPr>
          <a:xfrm>
            <a:off x="5299900" y="1567369"/>
            <a:ext cx="1614720" cy="1358295"/>
            <a:chOff x="5299900" y="1567369"/>
            <a:chExt cx="1614720" cy="1358295"/>
          </a:xfrm>
        </p:grpSpPr>
        <p:sp>
          <p:nvSpPr>
            <p:cNvPr id="180" name="Google Shape;180;p5"/>
            <p:cNvSpPr/>
            <p:nvPr/>
          </p:nvSpPr>
          <p:spPr>
            <a:xfrm rot="-1410906">
              <a:off x="5548128" y="2237586"/>
              <a:ext cx="1149057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5"/>
            <p:cNvSpPr/>
            <p:nvPr/>
          </p:nvSpPr>
          <p:spPr>
            <a:xfrm rot="-7536801">
              <a:off x="5889211" y="1395064"/>
              <a:ext cx="436098" cy="1673842"/>
            </a:xfrm>
            <a:custGeom>
              <a:rect b="b" l="l" r="r" t="t"/>
              <a:pathLst>
                <a:path extrusionOk="0" h="1673842" w="436098">
                  <a:moveTo>
                    <a:pt x="436098" y="1673842"/>
                  </a:moveTo>
                  <a:lnTo>
                    <a:pt x="218049" y="1458665"/>
                  </a:lnTo>
                  <a:lnTo>
                    <a:pt x="0" y="1673842"/>
                  </a:lnTo>
                  <a:lnTo>
                    <a:pt x="0" y="86239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71D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2" name="Google Shape;182;p5"/>
          <p:cNvGrpSpPr/>
          <p:nvPr/>
        </p:nvGrpSpPr>
        <p:grpSpPr>
          <a:xfrm>
            <a:off x="5608016" y="2714185"/>
            <a:ext cx="1817522" cy="882696"/>
            <a:chOff x="5608016" y="2714185"/>
            <a:chExt cx="1817522" cy="882696"/>
          </a:xfrm>
        </p:grpSpPr>
        <p:sp>
          <p:nvSpPr>
            <p:cNvPr id="183" name="Google Shape;183;p5"/>
            <p:cNvSpPr/>
            <p:nvPr/>
          </p:nvSpPr>
          <p:spPr>
            <a:xfrm>
              <a:off x="5661977" y="3118156"/>
              <a:ext cx="1540852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5"/>
            <p:cNvSpPr/>
            <p:nvPr/>
          </p:nvSpPr>
          <p:spPr>
            <a:xfrm rot="-6247586">
              <a:off x="6298728" y="2258735"/>
              <a:ext cx="436098" cy="1764445"/>
            </a:xfrm>
            <a:custGeom>
              <a:rect b="b" l="l" r="r" t="t"/>
              <a:pathLst>
                <a:path extrusionOk="0" h="2307101" w="436098">
                  <a:moveTo>
                    <a:pt x="0" y="0"/>
                  </a:moveTo>
                  <a:lnTo>
                    <a:pt x="436098" y="0"/>
                  </a:lnTo>
                  <a:lnTo>
                    <a:pt x="436098" y="2307101"/>
                  </a:lnTo>
                  <a:lnTo>
                    <a:pt x="218049" y="2025747"/>
                  </a:lnTo>
                  <a:lnTo>
                    <a:pt x="0" y="2307101"/>
                  </a:lnTo>
                  <a:close/>
                </a:path>
              </a:pathLst>
            </a:custGeom>
            <a:solidFill>
              <a:srgbClr val="1B998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5"/>
          <p:cNvGrpSpPr/>
          <p:nvPr/>
        </p:nvGrpSpPr>
        <p:grpSpPr>
          <a:xfrm>
            <a:off x="5449102" y="3717042"/>
            <a:ext cx="1884958" cy="1172089"/>
            <a:chOff x="5449102" y="3717042"/>
            <a:chExt cx="1884958" cy="1172089"/>
          </a:xfrm>
        </p:grpSpPr>
        <p:sp>
          <p:nvSpPr>
            <p:cNvPr id="186" name="Google Shape;186;p5"/>
            <p:cNvSpPr/>
            <p:nvPr/>
          </p:nvSpPr>
          <p:spPr>
            <a:xfrm rot="1655699">
              <a:off x="5472015" y="4082076"/>
              <a:ext cx="1540852" cy="477329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5"/>
            <p:cNvSpPr/>
            <p:nvPr/>
          </p:nvSpPr>
          <p:spPr>
            <a:xfrm rot="-4477971">
              <a:off x="6207546" y="3278865"/>
              <a:ext cx="436098" cy="1764445"/>
            </a:xfrm>
            <a:custGeom>
              <a:rect b="b" l="l" r="r" t="t"/>
              <a:pathLst>
                <a:path extrusionOk="0" h="1764445" w="436098">
                  <a:moveTo>
                    <a:pt x="436098" y="150346"/>
                  </a:moveTo>
                  <a:lnTo>
                    <a:pt x="436098" y="1764445"/>
                  </a:lnTo>
                  <a:lnTo>
                    <a:pt x="218049" y="1549269"/>
                  </a:lnTo>
                  <a:lnTo>
                    <a:pt x="0" y="1764445"/>
                  </a:lnTo>
                  <a:lnTo>
                    <a:pt x="0" y="0"/>
                  </a:lnTo>
                  <a:lnTo>
                    <a:pt x="25337" y="0"/>
                  </a:lnTo>
                  <a:close/>
                </a:path>
              </a:pathLst>
            </a:custGeom>
            <a:solidFill>
              <a:srgbClr val="2F294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8" name="Google Shape;188;p5"/>
          <p:cNvGrpSpPr/>
          <p:nvPr/>
        </p:nvGrpSpPr>
        <p:grpSpPr>
          <a:xfrm>
            <a:off x="5025725" y="4304457"/>
            <a:ext cx="1629953" cy="1549653"/>
            <a:chOff x="5025725" y="4304457"/>
            <a:chExt cx="1629953" cy="1549653"/>
          </a:xfrm>
        </p:grpSpPr>
        <p:sp>
          <p:nvSpPr>
            <p:cNvPr id="189" name="Google Shape;189;p5"/>
            <p:cNvSpPr/>
            <p:nvPr/>
          </p:nvSpPr>
          <p:spPr>
            <a:xfrm rot="3104278">
              <a:off x="4919788" y="4862722"/>
              <a:ext cx="1540852" cy="477329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5"/>
            <p:cNvSpPr/>
            <p:nvPr/>
          </p:nvSpPr>
          <p:spPr>
            <a:xfrm rot="-3101354">
              <a:off x="5622653" y="4146269"/>
              <a:ext cx="436098" cy="1732730"/>
            </a:xfrm>
            <a:custGeom>
              <a:rect b="b" l="l" r="r" t="t"/>
              <a:pathLst>
                <a:path extrusionOk="0" h="1732730" w="436098">
                  <a:moveTo>
                    <a:pt x="436098" y="0"/>
                  </a:moveTo>
                  <a:lnTo>
                    <a:pt x="436098" y="1732730"/>
                  </a:lnTo>
                  <a:lnTo>
                    <a:pt x="218049" y="1517554"/>
                  </a:lnTo>
                  <a:lnTo>
                    <a:pt x="0" y="1732730"/>
                  </a:lnTo>
                  <a:lnTo>
                    <a:pt x="0" y="64478"/>
                  </a:lnTo>
                  <a:close/>
                </a:path>
              </a:pathLst>
            </a:custGeom>
            <a:solidFill>
              <a:srgbClr val="F4613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1" name="Google Shape;191;p5"/>
          <p:cNvSpPr txBox="1"/>
          <p:nvPr/>
        </p:nvSpPr>
        <p:spPr>
          <a:xfrm>
            <a:off x="98887" y="3429000"/>
            <a:ext cx="467112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ألعاب تعليمية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لتقديم الإثراءات ومعالجة الفاقد التعليمي</a:t>
            </a:r>
            <a:endParaRPr sz="2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9007" y="1504708"/>
            <a:ext cx="2268011" cy="2268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734142" y="4604587"/>
            <a:ext cx="3342791" cy="3342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/>
          <p:nvPr/>
        </p:nvSpPr>
        <p:spPr>
          <a:xfrm rot="5400000">
            <a:off x="1223892" y="460716"/>
            <a:ext cx="3488785" cy="5936568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6"/>
          <p:cNvSpPr/>
          <p:nvPr/>
        </p:nvSpPr>
        <p:spPr>
          <a:xfrm>
            <a:off x="5134198" y="1941735"/>
            <a:ext cx="331402" cy="29389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6"/>
          <p:cNvSpPr/>
          <p:nvPr/>
        </p:nvSpPr>
        <p:spPr>
          <a:xfrm rot="1705832">
            <a:off x="5659501" y="2630855"/>
            <a:ext cx="306357" cy="29389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6"/>
          <p:cNvSpPr/>
          <p:nvPr/>
        </p:nvSpPr>
        <p:spPr>
          <a:xfrm rot="-3324029">
            <a:off x="5572636" y="4010824"/>
            <a:ext cx="178683" cy="240977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6"/>
          <p:cNvSpPr/>
          <p:nvPr/>
        </p:nvSpPr>
        <p:spPr>
          <a:xfrm>
            <a:off x="4196551" y="5012634"/>
            <a:ext cx="179489" cy="153204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6"/>
          <p:cNvSpPr/>
          <p:nvPr/>
        </p:nvSpPr>
        <p:spPr>
          <a:xfrm rot="-4653504">
            <a:off x="5751463" y="3399816"/>
            <a:ext cx="169768" cy="220442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6"/>
          <p:cNvSpPr/>
          <p:nvPr/>
        </p:nvSpPr>
        <p:spPr>
          <a:xfrm rot="-1267052">
            <a:off x="5115757" y="4646951"/>
            <a:ext cx="179489" cy="197657"/>
          </a:xfrm>
          <a:prstGeom prst="rtTriangle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6"/>
          <p:cNvSpPr txBox="1"/>
          <p:nvPr/>
        </p:nvSpPr>
        <p:spPr>
          <a:xfrm>
            <a:off x="5547010" y="219728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الأول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6"/>
          <p:cNvSpPr txBox="1"/>
          <p:nvPr/>
        </p:nvSpPr>
        <p:spPr>
          <a:xfrm>
            <a:off x="6944947" y="1350557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الثاني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6"/>
          <p:cNvSpPr txBox="1"/>
          <p:nvPr/>
        </p:nvSpPr>
        <p:spPr>
          <a:xfrm>
            <a:off x="7610732" y="2733883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الثالث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6"/>
          <p:cNvSpPr txBox="1"/>
          <p:nvPr/>
        </p:nvSpPr>
        <p:spPr>
          <a:xfrm>
            <a:off x="5512067" y="6292753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السادس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6"/>
          <p:cNvSpPr txBox="1"/>
          <p:nvPr/>
        </p:nvSpPr>
        <p:spPr>
          <a:xfrm>
            <a:off x="7459157" y="4304867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الرابع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6"/>
          <p:cNvSpPr txBox="1"/>
          <p:nvPr/>
        </p:nvSpPr>
        <p:spPr>
          <a:xfrm>
            <a:off x="6813743" y="5470483"/>
            <a:ext cx="26360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كتابة السؤال الخامس</a:t>
            </a:r>
            <a:endParaRPr sz="2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1" name="Google Shape;211;p6"/>
          <p:cNvGrpSpPr/>
          <p:nvPr/>
        </p:nvGrpSpPr>
        <p:grpSpPr>
          <a:xfrm>
            <a:off x="4695811" y="650505"/>
            <a:ext cx="1212565" cy="1675904"/>
            <a:chOff x="4695811" y="650505"/>
            <a:chExt cx="1212565" cy="1675904"/>
          </a:xfrm>
        </p:grpSpPr>
        <p:sp>
          <p:nvSpPr>
            <p:cNvPr id="212" name="Google Shape;212;p6"/>
            <p:cNvSpPr/>
            <p:nvPr/>
          </p:nvSpPr>
          <p:spPr>
            <a:xfrm rot="-3092666">
              <a:off x="4789101" y="1345105"/>
              <a:ext cx="1149057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6"/>
            <p:cNvSpPr/>
            <p:nvPr/>
          </p:nvSpPr>
          <p:spPr>
            <a:xfrm rot="-9523142">
              <a:off x="4976501" y="674116"/>
              <a:ext cx="436098" cy="1628683"/>
            </a:xfrm>
            <a:custGeom>
              <a:rect b="b" l="l" r="r" t="t"/>
              <a:pathLst>
                <a:path extrusionOk="0" h="1628683" w="436098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8D54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4" name="Google Shape;214;p6"/>
          <p:cNvGrpSpPr/>
          <p:nvPr/>
        </p:nvGrpSpPr>
        <p:grpSpPr>
          <a:xfrm>
            <a:off x="5299900" y="1567369"/>
            <a:ext cx="1614720" cy="1358295"/>
            <a:chOff x="5299900" y="1567369"/>
            <a:chExt cx="1614720" cy="1358295"/>
          </a:xfrm>
        </p:grpSpPr>
        <p:sp>
          <p:nvSpPr>
            <p:cNvPr id="215" name="Google Shape;215;p6"/>
            <p:cNvSpPr/>
            <p:nvPr/>
          </p:nvSpPr>
          <p:spPr>
            <a:xfrm rot="-1410906">
              <a:off x="5548128" y="2237586"/>
              <a:ext cx="1149057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6"/>
            <p:cNvSpPr/>
            <p:nvPr/>
          </p:nvSpPr>
          <p:spPr>
            <a:xfrm rot="-7536801">
              <a:off x="5889211" y="1395064"/>
              <a:ext cx="436098" cy="1673842"/>
            </a:xfrm>
            <a:custGeom>
              <a:rect b="b" l="l" r="r" t="t"/>
              <a:pathLst>
                <a:path extrusionOk="0" h="1673842" w="436098">
                  <a:moveTo>
                    <a:pt x="436098" y="1673842"/>
                  </a:moveTo>
                  <a:lnTo>
                    <a:pt x="218049" y="1458665"/>
                  </a:lnTo>
                  <a:lnTo>
                    <a:pt x="0" y="1673842"/>
                  </a:lnTo>
                  <a:lnTo>
                    <a:pt x="0" y="86239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71D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7" name="Google Shape;217;p6"/>
          <p:cNvGrpSpPr/>
          <p:nvPr/>
        </p:nvGrpSpPr>
        <p:grpSpPr>
          <a:xfrm>
            <a:off x="5608016" y="2714185"/>
            <a:ext cx="1817522" cy="882696"/>
            <a:chOff x="5608016" y="2714185"/>
            <a:chExt cx="1817522" cy="882696"/>
          </a:xfrm>
        </p:grpSpPr>
        <p:sp>
          <p:nvSpPr>
            <p:cNvPr id="218" name="Google Shape;218;p6"/>
            <p:cNvSpPr/>
            <p:nvPr/>
          </p:nvSpPr>
          <p:spPr>
            <a:xfrm>
              <a:off x="5661977" y="3118156"/>
              <a:ext cx="1540852" cy="478725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6"/>
            <p:cNvSpPr/>
            <p:nvPr/>
          </p:nvSpPr>
          <p:spPr>
            <a:xfrm rot="-6247586">
              <a:off x="6298728" y="2258735"/>
              <a:ext cx="436098" cy="1764445"/>
            </a:xfrm>
            <a:custGeom>
              <a:rect b="b" l="l" r="r" t="t"/>
              <a:pathLst>
                <a:path extrusionOk="0" h="2307101" w="436098">
                  <a:moveTo>
                    <a:pt x="0" y="0"/>
                  </a:moveTo>
                  <a:lnTo>
                    <a:pt x="436098" y="0"/>
                  </a:lnTo>
                  <a:lnTo>
                    <a:pt x="436098" y="2307101"/>
                  </a:lnTo>
                  <a:lnTo>
                    <a:pt x="218049" y="2025747"/>
                  </a:lnTo>
                  <a:lnTo>
                    <a:pt x="0" y="2307101"/>
                  </a:lnTo>
                  <a:close/>
                </a:path>
              </a:pathLst>
            </a:custGeom>
            <a:solidFill>
              <a:srgbClr val="1B998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oogle Shape;220;p6"/>
          <p:cNvGrpSpPr/>
          <p:nvPr/>
        </p:nvGrpSpPr>
        <p:grpSpPr>
          <a:xfrm>
            <a:off x="5449102" y="3717042"/>
            <a:ext cx="1884958" cy="1172089"/>
            <a:chOff x="5449102" y="3717042"/>
            <a:chExt cx="1884958" cy="1172089"/>
          </a:xfrm>
        </p:grpSpPr>
        <p:sp>
          <p:nvSpPr>
            <p:cNvPr id="221" name="Google Shape;221;p6"/>
            <p:cNvSpPr/>
            <p:nvPr/>
          </p:nvSpPr>
          <p:spPr>
            <a:xfrm rot="1655699">
              <a:off x="5472015" y="4082076"/>
              <a:ext cx="1540852" cy="477329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6"/>
            <p:cNvSpPr/>
            <p:nvPr/>
          </p:nvSpPr>
          <p:spPr>
            <a:xfrm rot="-4477971">
              <a:off x="6207546" y="3278865"/>
              <a:ext cx="436098" cy="1764445"/>
            </a:xfrm>
            <a:custGeom>
              <a:rect b="b" l="l" r="r" t="t"/>
              <a:pathLst>
                <a:path extrusionOk="0" h="1764445" w="436098">
                  <a:moveTo>
                    <a:pt x="436098" y="150346"/>
                  </a:moveTo>
                  <a:lnTo>
                    <a:pt x="436098" y="1764445"/>
                  </a:lnTo>
                  <a:lnTo>
                    <a:pt x="218049" y="1549269"/>
                  </a:lnTo>
                  <a:lnTo>
                    <a:pt x="0" y="1764445"/>
                  </a:lnTo>
                  <a:lnTo>
                    <a:pt x="0" y="0"/>
                  </a:lnTo>
                  <a:lnTo>
                    <a:pt x="25337" y="0"/>
                  </a:lnTo>
                  <a:close/>
                </a:path>
              </a:pathLst>
            </a:custGeom>
            <a:solidFill>
              <a:srgbClr val="2F294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3" name="Google Shape;223;p6"/>
          <p:cNvGrpSpPr/>
          <p:nvPr/>
        </p:nvGrpSpPr>
        <p:grpSpPr>
          <a:xfrm>
            <a:off x="5025725" y="4304457"/>
            <a:ext cx="1629953" cy="1549653"/>
            <a:chOff x="5025725" y="4304457"/>
            <a:chExt cx="1629953" cy="1549653"/>
          </a:xfrm>
        </p:grpSpPr>
        <p:sp>
          <p:nvSpPr>
            <p:cNvPr id="224" name="Google Shape;224;p6"/>
            <p:cNvSpPr/>
            <p:nvPr/>
          </p:nvSpPr>
          <p:spPr>
            <a:xfrm rot="3104278">
              <a:off x="4919788" y="4862722"/>
              <a:ext cx="1540852" cy="477329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6"/>
            <p:cNvSpPr/>
            <p:nvPr/>
          </p:nvSpPr>
          <p:spPr>
            <a:xfrm rot="-3101354">
              <a:off x="5622653" y="4146269"/>
              <a:ext cx="436098" cy="1732730"/>
            </a:xfrm>
            <a:custGeom>
              <a:rect b="b" l="l" r="r" t="t"/>
              <a:pathLst>
                <a:path extrusionOk="0" h="1732730" w="436098">
                  <a:moveTo>
                    <a:pt x="436098" y="0"/>
                  </a:moveTo>
                  <a:lnTo>
                    <a:pt x="436098" y="1732730"/>
                  </a:lnTo>
                  <a:lnTo>
                    <a:pt x="218049" y="1517554"/>
                  </a:lnTo>
                  <a:lnTo>
                    <a:pt x="0" y="1732730"/>
                  </a:lnTo>
                  <a:lnTo>
                    <a:pt x="0" y="64478"/>
                  </a:lnTo>
                  <a:close/>
                </a:path>
              </a:pathLst>
            </a:custGeom>
            <a:solidFill>
              <a:srgbClr val="F4613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6" name="Google Shape;226;p6"/>
          <p:cNvGrpSpPr/>
          <p:nvPr/>
        </p:nvGrpSpPr>
        <p:grpSpPr>
          <a:xfrm>
            <a:off x="4156927" y="4776682"/>
            <a:ext cx="1332668" cy="1661394"/>
            <a:chOff x="4156927" y="4776682"/>
            <a:chExt cx="1332668" cy="1661394"/>
          </a:xfrm>
        </p:grpSpPr>
        <p:sp>
          <p:nvSpPr>
            <p:cNvPr id="227" name="Google Shape;227;p6"/>
            <p:cNvSpPr/>
            <p:nvPr/>
          </p:nvSpPr>
          <p:spPr>
            <a:xfrm rot="3948120">
              <a:off x="3919986" y="5398853"/>
              <a:ext cx="1540852" cy="477329"/>
            </a:xfrm>
            <a:prstGeom prst="rect">
              <a:avLst/>
            </a:prstGeom>
            <a:solidFill>
              <a:srgbClr val="3F3F3F">
                <a:alpha val="45882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6"/>
            <p:cNvSpPr/>
            <p:nvPr/>
          </p:nvSpPr>
          <p:spPr>
            <a:xfrm rot="-1985820">
              <a:off x="4625024" y="4757923"/>
              <a:ext cx="436098" cy="1698910"/>
            </a:xfrm>
            <a:custGeom>
              <a:rect b="b" l="l" r="r" t="t"/>
              <a:pathLst>
                <a:path extrusionOk="0" h="1698910" w="436098">
                  <a:moveTo>
                    <a:pt x="436098" y="105319"/>
                  </a:moveTo>
                  <a:lnTo>
                    <a:pt x="436098" y="1698910"/>
                  </a:lnTo>
                  <a:lnTo>
                    <a:pt x="218049" y="1483734"/>
                  </a:lnTo>
                  <a:lnTo>
                    <a:pt x="0" y="16989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9" name="Google Shape;229;p6"/>
          <p:cNvSpPr txBox="1"/>
          <p:nvPr/>
        </p:nvSpPr>
        <p:spPr>
          <a:xfrm>
            <a:off x="98887" y="3429000"/>
            <a:ext cx="467112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ألعاب تعليمية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لتقديم الإثراءات ومعالجة الفاقد التعليمي</a:t>
            </a:r>
            <a:endParaRPr sz="2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0" name="Google Shape;23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9007" y="1504708"/>
            <a:ext cx="2268011" cy="2268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734142" y="4604587"/>
            <a:ext cx="3342791" cy="3342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2020-12-08T15:07:02Z</dcterms:created>
  <dc:creator>Abdul Rehman</dc:creator>
</cp:coreProperties>
</file>