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0D00"/>
    <a:srgbClr val="FF9900"/>
    <a:srgbClr val="480900"/>
    <a:srgbClr val="004560"/>
    <a:srgbClr val="FE5D4C"/>
    <a:srgbClr val="7D0D01"/>
    <a:srgbClr val="7E0F00"/>
    <a:srgbClr val="B21600"/>
    <a:srgbClr val="BD1401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94660"/>
  </p:normalViewPr>
  <p:slideViewPr>
    <p:cSldViewPr snapToGrid="0">
      <p:cViewPr varScale="1">
        <p:scale>
          <a:sx n="90" d="100"/>
          <a:sy n="90" d="100"/>
        </p:scale>
        <p:origin x="63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E23CD5-60B1-45DF-B523-7D211ABB7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E9BF8D3-4CA5-465B-970E-7350FBC80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046593-84CE-476E-B54F-E0F74581E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E182-EA14-4064-9823-ACD6443E687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17ADD6-EE57-4631-8C3A-301CC788D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49F6A20-5AD0-4A61-AC69-69BA5899F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1A56-F31E-46C0-BBD1-62078DBD0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88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8BD60D-018C-4C91-8AD3-4FA73BB7C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99E7086-F929-4984-BC32-36775A10E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D8D32D3-5D04-456C-A762-9299BCAE9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E182-EA14-4064-9823-ACD6443E687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CA67434-36D5-4640-B13E-112DDDFD0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0E07636-7F94-4ECE-A53D-3C1C9425D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1A56-F31E-46C0-BBD1-62078DBD0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3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2700738-D0A4-4519-BE7D-EE42DB67F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2F6E246-4434-40A0-AE48-CB845D5F9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59B699-96DC-491C-A55C-15D2D8162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E182-EA14-4064-9823-ACD6443E687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ED14D5-5368-4745-AA03-3E6130BB9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50603F5-10DF-46EE-AF28-76AE1ED30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1A56-F31E-46C0-BBD1-62078DBD0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1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09F43D-7ED4-40E5-B1B5-E653944E8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11C1508-4077-4F70-851B-D9F83D2CF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1CADFF6-DEE1-4E0B-98FF-042B86A97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E182-EA14-4064-9823-ACD6443E687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2BFDA7E-DC8C-4D26-9A04-B4C7A8C17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4CDF37-9419-4C0A-A5B8-84050B9D1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1A56-F31E-46C0-BBD1-62078DBD0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3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80BD4F-5EA7-4920-AAC7-1C59143CE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DAA8AE7-0254-43F5-8B09-45C6A9D42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961EE1-6C10-4953-BF80-AF4DA84F4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E182-EA14-4064-9823-ACD6443E687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3849FD2-BE52-4599-B52F-2908235B9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6004D17-72E1-4068-BCE6-D19F34DF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1A56-F31E-46C0-BBD1-62078DBD0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3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A3FF08-548E-473A-B977-FA2F3F58B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7AE9ABD-2D04-4816-9F44-3C6796C4C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E79F098-1AC2-451E-8E01-0CC009E8B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FC3E9DE-AD0E-4100-8533-FE663B02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E182-EA14-4064-9823-ACD6443E687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80D5535-CF99-40F2-B7F3-96C1DCE3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6366B55-1E2A-4E36-9EFA-41875A044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1A56-F31E-46C0-BBD1-62078DBD0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2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26BAB0-3C08-4F12-8FC9-0BA17026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0AA91E1-6AE1-40CC-B918-D1151282A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897302C-31ED-425E-8D33-F8D99BFBC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919F617-A8BE-4D28-8501-7C5520F318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CEA705D-8ED1-4EF6-A3DB-41C524CA08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581BD1B-8285-4011-B7C1-87318BEA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E182-EA14-4064-9823-ACD6443E687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6630471-B7F6-4C0A-97AE-3DF10D6D0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0811F1A-803A-4AD9-8FD7-07668157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1A56-F31E-46C0-BBD1-62078DBD0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98C6746-1EF2-4726-90EB-B82B811C6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2596FE6-4501-429D-B766-D5002FE2B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E182-EA14-4064-9823-ACD6443E687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0F55F32-04E3-4DE1-AD7F-A81FF5F54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6823A92-ACA7-4A86-9C91-68AC20B2D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1A56-F31E-46C0-BBD1-62078DBD0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2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DA8E6D3-1407-4D15-8AA1-74C29A987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E182-EA14-4064-9823-ACD6443E687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9D434B2-D3D4-4C27-AC89-514F52DE2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2D76907-5185-48DE-A36B-888C10923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1A56-F31E-46C0-BBD1-62078DBD0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4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8EB963-51AE-4D9D-98A8-4C30B2DDB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C8113FC-19BA-4CE6-90A7-C0C53793D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E953E41-74D5-48EE-B93A-AD96B3814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EBA6359-7913-4687-8153-F87DC69F4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E182-EA14-4064-9823-ACD6443E687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A4E1493-069E-4C8B-9D36-24A6DABD5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56179D8-B5B0-4341-B167-21DD193DC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1A56-F31E-46C0-BBD1-62078DBD0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6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ED0592-7E74-4E1B-A442-CC0B6D1E2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034350F-073F-4627-8856-095CB3C00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BCB78B5-0E14-4AC7-B05E-9CB0D182C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37BE764-D9C7-4CAF-8D96-46916B273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E182-EA14-4064-9823-ACD6443E687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0B60C30-85ED-4749-BF86-364DC0FF5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EE36224-0E99-4A2E-814D-CC261A56D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1A56-F31E-46C0-BBD1-62078DBD0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4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FF12FC2-A8AE-4D76-8429-26D25816C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B95C87A-FE1C-4B2C-BDD0-C569BBBE1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A2E84A4-89AE-49BD-A736-CFEE836B28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FE182-EA14-4064-9823-ACD6443E687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C5B381-948B-41E9-B717-A6D2C7052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E62E616-C466-4E9F-8184-779E5FF75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61A56-F31E-46C0-BBD1-62078DBD09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ACD4E2-18C4-4F42-BEB5-B618C53E7726}"/>
              </a:ext>
            </a:extLst>
          </p:cNvPr>
          <p:cNvSpPr/>
          <p:nvPr userDrawn="1"/>
        </p:nvSpPr>
        <p:spPr>
          <a:xfrm flipH="1">
            <a:off x="11488062" y="-1"/>
            <a:ext cx="727040" cy="6857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F1F3C3-677E-413A-856B-1E55CE0B8895}"/>
              </a:ext>
            </a:extLst>
          </p:cNvPr>
          <p:cNvSpPr/>
          <p:nvPr userDrawn="1"/>
        </p:nvSpPr>
        <p:spPr>
          <a:xfrm>
            <a:off x="0" y="-1"/>
            <a:ext cx="727040" cy="6857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DB1B915A-3687-4B7B-9AAD-28DD0CA73714}"/>
              </a:ext>
            </a:extLst>
          </p:cNvPr>
          <p:cNvSpPr/>
          <p:nvPr userDrawn="1"/>
        </p:nvSpPr>
        <p:spPr>
          <a:xfrm>
            <a:off x="491319" y="5871072"/>
            <a:ext cx="11218460" cy="986927"/>
          </a:xfrm>
          <a:prstGeom prst="trapezoi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1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FFD39BE3-6C71-4091-8D96-4B73C7357D38}"/>
              </a:ext>
            </a:extLst>
          </p:cNvPr>
          <p:cNvSpPr txBox="1"/>
          <p:nvPr/>
        </p:nvSpPr>
        <p:spPr>
          <a:xfrm>
            <a:off x="2613675" y="4579014"/>
            <a:ext cx="562849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solidFill>
                  <a:schemeClr val="tx1"/>
                </a:solidFill>
                <a:cs typeface="PT Bold Heading" panose="02010400000000000000" pitchFamily="2" charset="-78"/>
              </a:rPr>
              <a:t>استراتيجية أبواب المعرفة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7623017-4597-4C73-8D4F-FCFA079E1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311" y="7014"/>
            <a:ext cx="25717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23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6A57639D-7B8E-4492-AF88-FF87275E69A6}"/>
              </a:ext>
            </a:extLst>
          </p:cNvPr>
          <p:cNvSpPr/>
          <p:nvPr/>
        </p:nvSpPr>
        <p:spPr>
          <a:xfrm>
            <a:off x="-1" y="5566144"/>
            <a:ext cx="12392247" cy="13132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30EEDE8-1E1A-4A37-895D-6D422AAD9EF9}"/>
              </a:ext>
            </a:extLst>
          </p:cNvPr>
          <p:cNvGrpSpPr/>
          <p:nvPr/>
        </p:nvGrpSpPr>
        <p:grpSpPr>
          <a:xfrm>
            <a:off x="1608640" y="875046"/>
            <a:ext cx="2319131" cy="5844209"/>
            <a:chOff x="543339" y="715617"/>
            <a:chExt cx="2319131" cy="5844209"/>
          </a:xfrm>
          <a:solidFill>
            <a:schemeClr val="tx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26A7C35-BA8B-488B-B025-A307B76CCA23}"/>
                </a:ext>
              </a:extLst>
            </p:cNvPr>
            <p:cNvSpPr/>
            <p:nvPr/>
          </p:nvSpPr>
          <p:spPr>
            <a:xfrm>
              <a:off x="543339" y="715617"/>
              <a:ext cx="2319131" cy="5844209"/>
            </a:xfrm>
            <a:prstGeom prst="rect">
              <a:avLst/>
            </a:prstGeom>
            <a:grpFill/>
            <a:ln>
              <a:solidFill>
                <a:srgbClr val="004D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D22B5B7-4F8A-4A79-8F6D-DD68E2C9DBA5}"/>
                </a:ext>
              </a:extLst>
            </p:cNvPr>
            <p:cNvSpPr/>
            <p:nvPr/>
          </p:nvSpPr>
          <p:spPr>
            <a:xfrm>
              <a:off x="733859" y="1037230"/>
              <a:ext cx="1842449" cy="5314840"/>
            </a:xfrm>
            <a:prstGeom prst="rect">
              <a:avLst/>
            </a:prstGeom>
            <a:grpFill/>
            <a:ln>
              <a:noFill/>
            </a:ln>
            <a:effectLst>
              <a:innerShdw blurRad="38100" dist="355600" dir="13500000">
                <a:schemeClr val="tx1">
                  <a:alpha val="5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97B6523-BA12-4F8D-A28F-1F4A27E377D7}"/>
                </a:ext>
              </a:extLst>
            </p:cNvPr>
            <p:cNvSpPr/>
            <p:nvPr/>
          </p:nvSpPr>
          <p:spPr>
            <a:xfrm rot="5400000" flipV="1">
              <a:off x="2468315" y="1702411"/>
              <a:ext cx="229947" cy="80502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5400000">
                <a:srgbClr val="004D6C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BD905D3-FF7D-4D2C-A9F1-C8BEB5D6873B}"/>
                </a:ext>
              </a:extLst>
            </p:cNvPr>
            <p:cNvSpPr/>
            <p:nvPr/>
          </p:nvSpPr>
          <p:spPr>
            <a:xfrm rot="5400000" flipV="1">
              <a:off x="2460052" y="3842317"/>
              <a:ext cx="229947" cy="80502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5400000">
                <a:srgbClr val="004D6C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2A6FE4B-36B2-4872-9DC4-050B49DCD41B}"/>
                </a:ext>
              </a:extLst>
            </p:cNvPr>
            <p:cNvSpPr/>
            <p:nvPr/>
          </p:nvSpPr>
          <p:spPr>
            <a:xfrm rot="5400000" flipV="1">
              <a:off x="2460052" y="5613733"/>
              <a:ext cx="229947" cy="80502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5400000">
                <a:srgbClr val="004D6C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6047538-69DE-4BFF-BCEE-D0CF395EDCC5}"/>
                </a:ext>
              </a:extLst>
            </p:cNvPr>
            <p:cNvSpPr/>
            <p:nvPr/>
          </p:nvSpPr>
          <p:spPr>
            <a:xfrm>
              <a:off x="2450123" y="1023706"/>
              <a:ext cx="120511" cy="5314840"/>
            </a:xfrm>
            <a:custGeom>
              <a:avLst/>
              <a:gdLst>
                <a:gd name="connsiteX0" fmla="*/ 0 w 391922"/>
                <a:gd name="connsiteY0" fmla="*/ 0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0 w 391922"/>
                <a:gd name="connsiteY4" fmla="*/ 0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58616 w 391922"/>
                <a:gd name="connsiteY4" fmla="*/ 117231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405715 h 5511223"/>
                <a:gd name="connsiteX4" fmla="*/ 58616 w 391922"/>
                <a:gd name="connsiteY4" fmla="*/ 117231 h 551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922" h="5511223">
                  <a:moveTo>
                    <a:pt x="58616" y="117231"/>
                  </a:moveTo>
                  <a:lnTo>
                    <a:pt x="391922" y="0"/>
                  </a:lnTo>
                  <a:lnTo>
                    <a:pt x="391922" y="5511223"/>
                  </a:lnTo>
                  <a:lnTo>
                    <a:pt x="0" y="5405715"/>
                  </a:lnTo>
                  <a:lnTo>
                    <a:pt x="58616" y="117231"/>
                  </a:lnTo>
                  <a:close/>
                </a:path>
              </a:pathLst>
            </a:custGeom>
            <a:grpFill/>
            <a:ln>
              <a:solidFill>
                <a:srgbClr val="004D6C"/>
              </a:solidFill>
            </a:ln>
            <a:effectLst>
              <a:outerShdw blurRad="25400" sx="101000" sy="101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187BA50-19DF-4F20-8E8B-D9BF0A9A56C0}"/>
              </a:ext>
            </a:extLst>
          </p:cNvPr>
          <p:cNvSpPr txBox="1"/>
          <p:nvPr/>
        </p:nvSpPr>
        <p:spPr>
          <a:xfrm>
            <a:off x="1928606" y="1564533"/>
            <a:ext cx="1408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OPTION</a:t>
            </a:r>
          </a:p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01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F9CD78-80F7-4A84-A3DE-B3EBD89100BF}"/>
              </a:ext>
            </a:extLst>
          </p:cNvPr>
          <p:cNvSpPr txBox="1"/>
          <p:nvPr/>
        </p:nvSpPr>
        <p:spPr>
          <a:xfrm>
            <a:off x="2006692" y="3470958"/>
            <a:ext cx="1221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Type your detail text here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C70E26-AEE6-4556-9CF9-920C2F952E96}"/>
              </a:ext>
            </a:extLst>
          </p:cNvPr>
          <p:cNvGrpSpPr/>
          <p:nvPr/>
        </p:nvGrpSpPr>
        <p:grpSpPr>
          <a:xfrm>
            <a:off x="3936263" y="863953"/>
            <a:ext cx="2319131" cy="5844209"/>
            <a:chOff x="543339" y="715617"/>
            <a:chExt cx="2319131" cy="5844209"/>
          </a:xfrm>
          <a:solidFill>
            <a:schemeClr val="tx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CDCDD32-3350-4846-B9B0-AEE6EB0689D4}"/>
                </a:ext>
              </a:extLst>
            </p:cNvPr>
            <p:cNvSpPr/>
            <p:nvPr/>
          </p:nvSpPr>
          <p:spPr>
            <a:xfrm>
              <a:off x="543339" y="715617"/>
              <a:ext cx="2319131" cy="5844209"/>
            </a:xfrm>
            <a:prstGeom prst="rect">
              <a:avLst/>
            </a:prstGeom>
            <a:grpFill/>
            <a:ln>
              <a:solidFill>
                <a:srgbClr val="584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41FB5A0-97D4-4C6A-9220-29FF33EF43B2}"/>
                </a:ext>
              </a:extLst>
            </p:cNvPr>
            <p:cNvSpPr/>
            <p:nvPr/>
          </p:nvSpPr>
          <p:spPr>
            <a:xfrm>
              <a:off x="733859" y="1037230"/>
              <a:ext cx="1842449" cy="5314840"/>
            </a:xfrm>
            <a:prstGeom prst="rect">
              <a:avLst/>
            </a:prstGeom>
            <a:grpFill/>
            <a:ln>
              <a:noFill/>
            </a:ln>
            <a:effectLst>
              <a:innerShdw blurRad="38100" dist="355600" dir="13500000">
                <a:schemeClr val="tx1">
                  <a:alpha val="5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9D60218-76A9-4271-A618-8EE52C1C781A}"/>
                </a:ext>
              </a:extLst>
            </p:cNvPr>
            <p:cNvSpPr/>
            <p:nvPr/>
          </p:nvSpPr>
          <p:spPr>
            <a:xfrm rot="5400000" flipV="1">
              <a:off x="2468315" y="1702411"/>
              <a:ext cx="229947" cy="8050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BB465D5-1C39-4C8A-8293-9195D01D92CD}"/>
                </a:ext>
              </a:extLst>
            </p:cNvPr>
            <p:cNvSpPr/>
            <p:nvPr/>
          </p:nvSpPr>
          <p:spPr>
            <a:xfrm rot="5400000" flipV="1">
              <a:off x="2460052" y="3842317"/>
              <a:ext cx="229947" cy="8050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5C60123-13A5-4C93-B081-B9EB74324F18}"/>
                </a:ext>
              </a:extLst>
            </p:cNvPr>
            <p:cNvSpPr/>
            <p:nvPr/>
          </p:nvSpPr>
          <p:spPr>
            <a:xfrm rot="5400000" flipV="1">
              <a:off x="2460052" y="5613733"/>
              <a:ext cx="229947" cy="8050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Rectangle 31">
              <a:extLst>
                <a:ext uri="{FF2B5EF4-FFF2-40B4-BE49-F238E27FC236}">
                  <a16:creationId xmlns:a16="http://schemas.microsoft.com/office/drawing/2014/main" id="{8DBB2171-0737-4FF2-8A7B-CFF9300E858E}"/>
                </a:ext>
              </a:extLst>
            </p:cNvPr>
            <p:cNvSpPr/>
            <p:nvPr/>
          </p:nvSpPr>
          <p:spPr>
            <a:xfrm>
              <a:off x="2450123" y="1023706"/>
              <a:ext cx="120511" cy="5314840"/>
            </a:xfrm>
            <a:custGeom>
              <a:avLst/>
              <a:gdLst>
                <a:gd name="connsiteX0" fmla="*/ 0 w 391922"/>
                <a:gd name="connsiteY0" fmla="*/ 0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0 w 391922"/>
                <a:gd name="connsiteY4" fmla="*/ 0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58616 w 391922"/>
                <a:gd name="connsiteY4" fmla="*/ 117231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405715 h 5511223"/>
                <a:gd name="connsiteX4" fmla="*/ 58616 w 391922"/>
                <a:gd name="connsiteY4" fmla="*/ 117231 h 551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922" h="5511223">
                  <a:moveTo>
                    <a:pt x="58616" y="117231"/>
                  </a:moveTo>
                  <a:lnTo>
                    <a:pt x="391922" y="0"/>
                  </a:lnTo>
                  <a:lnTo>
                    <a:pt x="391922" y="5511223"/>
                  </a:lnTo>
                  <a:lnTo>
                    <a:pt x="0" y="5405715"/>
                  </a:lnTo>
                  <a:lnTo>
                    <a:pt x="58616" y="117231"/>
                  </a:lnTo>
                  <a:close/>
                </a:path>
              </a:pathLst>
            </a:custGeom>
            <a:grpFill/>
            <a:ln>
              <a:solidFill>
                <a:srgbClr val="584300"/>
              </a:solidFill>
            </a:ln>
            <a:effectLst>
              <a:outerShdw blurRad="25400" sx="101000" sy="101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EBE0073-B1D8-48BA-AF9A-9AB0E7DDD26C}"/>
              </a:ext>
            </a:extLst>
          </p:cNvPr>
          <p:cNvSpPr txBox="1"/>
          <p:nvPr/>
        </p:nvSpPr>
        <p:spPr>
          <a:xfrm>
            <a:off x="4257457" y="1564533"/>
            <a:ext cx="1408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OPTION</a:t>
            </a:r>
          </a:p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02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C420D4E-38E6-4B59-A239-A31518F7792D}"/>
              </a:ext>
            </a:extLst>
          </p:cNvPr>
          <p:cNvSpPr txBox="1"/>
          <p:nvPr/>
        </p:nvSpPr>
        <p:spPr>
          <a:xfrm>
            <a:off x="4335543" y="3470958"/>
            <a:ext cx="1221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Type your detail text here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355035F-D4BC-433B-8812-560F44ABA4F8}"/>
              </a:ext>
            </a:extLst>
          </p:cNvPr>
          <p:cNvGrpSpPr/>
          <p:nvPr/>
        </p:nvGrpSpPr>
        <p:grpSpPr>
          <a:xfrm>
            <a:off x="6262570" y="843559"/>
            <a:ext cx="2319131" cy="5844209"/>
            <a:chOff x="543339" y="715617"/>
            <a:chExt cx="2319131" cy="5844209"/>
          </a:xfrm>
          <a:solidFill>
            <a:schemeClr val="tx1"/>
          </a:solidFill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482BBAA-F419-488B-B971-60C6E00CAEA1}"/>
                </a:ext>
              </a:extLst>
            </p:cNvPr>
            <p:cNvSpPr/>
            <p:nvPr/>
          </p:nvSpPr>
          <p:spPr>
            <a:xfrm>
              <a:off x="543339" y="715617"/>
              <a:ext cx="2319131" cy="5844209"/>
            </a:xfrm>
            <a:prstGeom prst="rect">
              <a:avLst/>
            </a:prstGeom>
            <a:grpFill/>
            <a:ln>
              <a:solidFill>
                <a:srgbClr val="8E1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8DC7904-27E8-4492-8E54-F5998F40A743}"/>
                </a:ext>
              </a:extLst>
            </p:cNvPr>
            <p:cNvSpPr/>
            <p:nvPr/>
          </p:nvSpPr>
          <p:spPr>
            <a:xfrm>
              <a:off x="733859" y="1037230"/>
              <a:ext cx="1842449" cy="5314840"/>
            </a:xfrm>
            <a:prstGeom prst="rect">
              <a:avLst/>
            </a:prstGeom>
            <a:grpFill/>
            <a:ln>
              <a:solidFill>
                <a:srgbClr val="8E1100"/>
              </a:solidFill>
            </a:ln>
            <a:effectLst>
              <a:innerShdw blurRad="38100" dist="355600" dir="13500000">
                <a:schemeClr val="tx1">
                  <a:alpha val="5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95D50B4-B94A-4320-8670-A0617EB80003}"/>
                </a:ext>
              </a:extLst>
            </p:cNvPr>
            <p:cNvSpPr/>
            <p:nvPr/>
          </p:nvSpPr>
          <p:spPr>
            <a:xfrm rot="5400000" flipV="1">
              <a:off x="2468315" y="1702411"/>
              <a:ext cx="229947" cy="80502"/>
            </a:xfrm>
            <a:prstGeom prst="rect">
              <a:avLst/>
            </a:prstGeom>
            <a:grpFill/>
            <a:ln>
              <a:solidFill>
                <a:srgbClr val="8E11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9301303-559C-43D2-B1DF-97AD8FB313CD}"/>
                </a:ext>
              </a:extLst>
            </p:cNvPr>
            <p:cNvSpPr/>
            <p:nvPr/>
          </p:nvSpPr>
          <p:spPr>
            <a:xfrm rot="5400000" flipV="1">
              <a:off x="2460052" y="3842317"/>
              <a:ext cx="229947" cy="80502"/>
            </a:xfrm>
            <a:prstGeom prst="rect">
              <a:avLst/>
            </a:prstGeom>
            <a:grpFill/>
            <a:ln>
              <a:solidFill>
                <a:srgbClr val="8E11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5AF4CC4-1A3F-49F3-9D34-433059746E21}"/>
                </a:ext>
              </a:extLst>
            </p:cNvPr>
            <p:cNvSpPr/>
            <p:nvPr/>
          </p:nvSpPr>
          <p:spPr>
            <a:xfrm rot="5400000" flipV="1">
              <a:off x="2460052" y="5613733"/>
              <a:ext cx="229947" cy="80502"/>
            </a:xfrm>
            <a:prstGeom prst="rect">
              <a:avLst/>
            </a:prstGeom>
            <a:grpFill/>
            <a:ln>
              <a:solidFill>
                <a:srgbClr val="8E11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Rectangle 31">
              <a:extLst>
                <a:ext uri="{FF2B5EF4-FFF2-40B4-BE49-F238E27FC236}">
                  <a16:creationId xmlns:a16="http://schemas.microsoft.com/office/drawing/2014/main" id="{712E028F-47D4-4E35-A4D5-B465299FAFFF}"/>
                </a:ext>
              </a:extLst>
            </p:cNvPr>
            <p:cNvSpPr/>
            <p:nvPr/>
          </p:nvSpPr>
          <p:spPr>
            <a:xfrm>
              <a:off x="2450123" y="1023706"/>
              <a:ext cx="120511" cy="5314840"/>
            </a:xfrm>
            <a:custGeom>
              <a:avLst/>
              <a:gdLst>
                <a:gd name="connsiteX0" fmla="*/ 0 w 391922"/>
                <a:gd name="connsiteY0" fmla="*/ 0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0 w 391922"/>
                <a:gd name="connsiteY4" fmla="*/ 0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58616 w 391922"/>
                <a:gd name="connsiteY4" fmla="*/ 117231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405715 h 5511223"/>
                <a:gd name="connsiteX4" fmla="*/ 58616 w 391922"/>
                <a:gd name="connsiteY4" fmla="*/ 117231 h 551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922" h="5511223">
                  <a:moveTo>
                    <a:pt x="58616" y="117231"/>
                  </a:moveTo>
                  <a:lnTo>
                    <a:pt x="391922" y="0"/>
                  </a:lnTo>
                  <a:lnTo>
                    <a:pt x="391922" y="5511223"/>
                  </a:lnTo>
                  <a:lnTo>
                    <a:pt x="0" y="5405715"/>
                  </a:lnTo>
                  <a:lnTo>
                    <a:pt x="58616" y="117231"/>
                  </a:lnTo>
                  <a:close/>
                </a:path>
              </a:pathLst>
            </a:custGeom>
            <a:grpFill/>
            <a:ln>
              <a:solidFill>
                <a:srgbClr val="8E1100"/>
              </a:solidFill>
            </a:ln>
            <a:effectLst>
              <a:outerShdw blurRad="25400" sx="101000" sy="101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20FBE176-6969-4B2E-B723-8D7050557A6E}"/>
              </a:ext>
            </a:extLst>
          </p:cNvPr>
          <p:cNvSpPr txBox="1"/>
          <p:nvPr/>
        </p:nvSpPr>
        <p:spPr>
          <a:xfrm>
            <a:off x="6586781" y="1564533"/>
            <a:ext cx="1408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OPTION</a:t>
            </a:r>
          </a:p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03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801F65E-3749-43CC-8AC4-33AEC1D02507}"/>
              </a:ext>
            </a:extLst>
          </p:cNvPr>
          <p:cNvSpPr txBox="1"/>
          <p:nvPr/>
        </p:nvSpPr>
        <p:spPr>
          <a:xfrm>
            <a:off x="6664867" y="3470958"/>
            <a:ext cx="1221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Type your detail text here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B385149-09E0-4B55-B553-CD7DEA0F141A}"/>
              </a:ext>
            </a:extLst>
          </p:cNvPr>
          <p:cNvGrpSpPr/>
          <p:nvPr/>
        </p:nvGrpSpPr>
        <p:grpSpPr>
          <a:xfrm>
            <a:off x="8582438" y="836964"/>
            <a:ext cx="2319131" cy="5844209"/>
            <a:chOff x="543339" y="715617"/>
            <a:chExt cx="2319131" cy="5844209"/>
          </a:xfrm>
          <a:solidFill>
            <a:schemeClr val="tx1"/>
          </a:solidFill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8BC7744-1120-47E6-8089-2BF12F20B96F}"/>
                </a:ext>
              </a:extLst>
            </p:cNvPr>
            <p:cNvSpPr/>
            <p:nvPr/>
          </p:nvSpPr>
          <p:spPr>
            <a:xfrm>
              <a:off x="543339" y="715617"/>
              <a:ext cx="2319131" cy="5844209"/>
            </a:xfrm>
            <a:prstGeom prst="rect">
              <a:avLst/>
            </a:prstGeom>
            <a:grpFill/>
            <a:ln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D3B9091-A364-4443-84E8-5C7AE3264B95}"/>
                </a:ext>
              </a:extLst>
            </p:cNvPr>
            <p:cNvSpPr/>
            <p:nvPr/>
          </p:nvSpPr>
          <p:spPr>
            <a:xfrm>
              <a:off x="733859" y="1037230"/>
              <a:ext cx="1842449" cy="5314840"/>
            </a:xfrm>
            <a:prstGeom prst="rect">
              <a:avLst/>
            </a:prstGeom>
            <a:grpFill/>
            <a:ln>
              <a:noFill/>
            </a:ln>
            <a:effectLst>
              <a:innerShdw blurRad="38100" dist="355600" dir="13500000">
                <a:schemeClr val="tx1">
                  <a:alpha val="5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175A866-2571-40FD-B15D-B6E7DC5528FB}"/>
                </a:ext>
              </a:extLst>
            </p:cNvPr>
            <p:cNvSpPr/>
            <p:nvPr/>
          </p:nvSpPr>
          <p:spPr>
            <a:xfrm rot="5400000" flipV="1">
              <a:off x="2468315" y="1702411"/>
              <a:ext cx="229947" cy="8050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3AD8045D-6B45-457A-86FA-958A42C6918A}"/>
                </a:ext>
              </a:extLst>
            </p:cNvPr>
            <p:cNvSpPr/>
            <p:nvPr/>
          </p:nvSpPr>
          <p:spPr>
            <a:xfrm rot="5400000" flipV="1">
              <a:off x="2460052" y="3842317"/>
              <a:ext cx="229947" cy="8050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EA70F8B-F718-42C9-9CA3-FB9051989889}"/>
                </a:ext>
              </a:extLst>
            </p:cNvPr>
            <p:cNvSpPr/>
            <p:nvPr/>
          </p:nvSpPr>
          <p:spPr>
            <a:xfrm rot="5400000" flipV="1">
              <a:off x="2460052" y="5613733"/>
              <a:ext cx="229947" cy="8050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Rectangle 31">
              <a:extLst>
                <a:ext uri="{FF2B5EF4-FFF2-40B4-BE49-F238E27FC236}">
                  <a16:creationId xmlns:a16="http://schemas.microsoft.com/office/drawing/2014/main" id="{C3968308-5770-457F-AED0-11A77D08C5C0}"/>
                </a:ext>
              </a:extLst>
            </p:cNvPr>
            <p:cNvSpPr/>
            <p:nvPr/>
          </p:nvSpPr>
          <p:spPr>
            <a:xfrm>
              <a:off x="2450123" y="1023706"/>
              <a:ext cx="120511" cy="5314840"/>
            </a:xfrm>
            <a:custGeom>
              <a:avLst/>
              <a:gdLst>
                <a:gd name="connsiteX0" fmla="*/ 0 w 391922"/>
                <a:gd name="connsiteY0" fmla="*/ 0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0 w 391922"/>
                <a:gd name="connsiteY4" fmla="*/ 0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58616 w 391922"/>
                <a:gd name="connsiteY4" fmla="*/ 117231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405715 h 5511223"/>
                <a:gd name="connsiteX4" fmla="*/ 58616 w 391922"/>
                <a:gd name="connsiteY4" fmla="*/ 117231 h 551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922" h="5511223">
                  <a:moveTo>
                    <a:pt x="58616" y="117231"/>
                  </a:moveTo>
                  <a:lnTo>
                    <a:pt x="391922" y="0"/>
                  </a:lnTo>
                  <a:lnTo>
                    <a:pt x="391922" y="5511223"/>
                  </a:lnTo>
                  <a:lnTo>
                    <a:pt x="0" y="5405715"/>
                  </a:lnTo>
                  <a:lnTo>
                    <a:pt x="58616" y="117231"/>
                  </a:lnTo>
                  <a:close/>
                </a:path>
              </a:pathLst>
            </a:custGeom>
            <a:grpFill/>
            <a:ln>
              <a:solidFill>
                <a:srgbClr val="333333"/>
              </a:solidFill>
            </a:ln>
            <a:effectLst>
              <a:outerShdw blurRad="25400" sx="101000" sy="101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04A7DF67-72BB-4CE0-8B29-6CB4902F7EC1}"/>
              </a:ext>
            </a:extLst>
          </p:cNvPr>
          <p:cNvSpPr txBox="1"/>
          <p:nvPr/>
        </p:nvSpPr>
        <p:spPr>
          <a:xfrm>
            <a:off x="8915632" y="1564533"/>
            <a:ext cx="1408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OPTION</a:t>
            </a:r>
          </a:p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04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1D07250-E6C5-4BA9-AFA5-F91F1FE9E1B9}"/>
              </a:ext>
            </a:extLst>
          </p:cNvPr>
          <p:cNvSpPr txBox="1"/>
          <p:nvPr/>
        </p:nvSpPr>
        <p:spPr>
          <a:xfrm>
            <a:off x="8993718" y="3470958"/>
            <a:ext cx="1221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Type your detail text here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A5EF392-90BC-4EF1-97D8-66B6261C2D7B}"/>
              </a:ext>
            </a:extLst>
          </p:cNvPr>
          <p:cNvGrpSpPr/>
          <p:nvPr/>
        </p:nvGrpSpPr>
        <p:grpSpPr>
          <a:xfrm>
            <a:off x="1725744" y="1010051"/>
            <a:ext cx="2143674" cy="5511223"/>
            <a:chOff x="678426" y="786796"/>
            <a:chExt cx="2143674" cy="551122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9F0801-4EBD-4EBB-8C44-061B105181C1}"/>
                </a:ext>
              </a:extLst>
            </p:cNvPr>
            <p:cNvSpPr/>
            <p:nvPr/>
          </p:nvSpPr>
          <p:spPr>
            <a:xfrm>
              <a:off x="678426" y="786796"/>
              <a:ext cx="2098198" cy="5511223"/>
            </a:xfrm>
            <a:prstGeom prst="rect">
              <a:avLst/>
            </a:prstGeom>
            <a:gradFill flip="none" rotWithShape="1">
              <a:gsLst>
                <a:gs pos="0">
                  <a:srgbClr val="017CA6"/>
                </a:gs>
                <a:gs pos="100000">
                  <a:srgbClr val="006F9A"/>
                </a:gs>
              </a:gsLst>
              <a:lin ang="5400000" scaled="1"/>
              <a:tileRect/>
            </a:gradFill>
            <a:ln>
              <a:solidFill>
                <a:srgbClr val="004D6C"/>
              </a:solidFill>
            </a:ln>
            <a:effectLst>
              <a:outerShdw blurRad="25400" sx="101000" sy="101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5559857-C1CC-4808-A409-F3E06C6CC285}"/>
                </a:ext>
              </a:extLst>
            </p:cNvPr>
            <p:cNvSpPr/>
            <p:nvPr/>
          </p:nvSpPr>
          <p:spPr>
            <a:xfrm flipV="1">
              <a:off x="992126" y="153237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017CA6"/>
                </a:gs>
                <a:gs pos="100000">
                  <a:srgbClr val="00456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004D6C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9B7EF6-E1C6-4076-92A4-00A58085FF2E}"/>
                </a:ext>
              </a:extLst>
            </p:cNvPr>
            <p:cNvSpPr/>
            <p:nvPr/>
          </p:nvSpPr>
          <p:spPr>
            <a:xfrm flipV="1">
              <a:off x="992126" y="1674729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017CA6"/>
                </a:gs>
                <a:gs pos="100000">
                  <a:srgbClr val="00456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004D6C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CAF6360-023D-4931-9F69-C93DECC8AE72}"/>
                </a:ext>
              </a:extLst>
            </p:cNvPr>
            <p:cNvSpPr/>
            <p:nvPr/>
          </p:nvSpPr>
          <p:spPr>
            <a:xfrm flipV="1">
              <a:off x="992126" y="181708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017CA6"/>
                </a:gs>
                <a:gs pos="100000">
                  <a:srgbClr val="00456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004D6C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D279A5-3236-4830-B9E3-1EFB35C0FC45}"/>
                </a:ext>
              </a:extLst>
            </p:cNvPr>
            <p:cNvSpPr/>
            <p:nvPr/>
          </p:nvSpPr>
          <p:spPr>
            <a:xfrm flipV="1">
              <a:off x="992126" y="1959439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017CA6"/>
                </a:gs>
                <a:gs pos="100000">
                  <a:srgbClr val="00456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004D6C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28793C3-DC3A-4F46-81ED-5A7D995596AB}"/>
                </a:ext>
              </a:extLst>
            </p:cNvPr>
            <p:cNvSpPr/>
            <p:nvPr/>
          </p:nvSpPr>
          <p:spPr>
            <a:xfrm flipV="1">
              <a:off x="992126" y="210179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017CA6"/>
                </a:gs>
                <a:gs pos="100000">
                  <a:srgbClr val="00456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004D6C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81AB77F-DE9C-4122-9323-C1A5594AA3E2}"/>
                </a:ext>
              </a:extLst>
            </p:cNvPr>
            <p:cNvSpPr/>
            <p:nvPr/>
          </p:nvSpPr>
          <p:spPr>
            <a:xfrm rot="5400000" flipV="1">
              <a:off x="2647049" y="1589823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004D6C"/>
                </a:gs>
                <a:gs pos="61900">
                  <a:srgbClr val="006288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F8C485B-8E5E-44B3-853B-5532DCEFEC05}"/>
                </a:ext>
              </a:extLst>
            </p:cNvPr>
            <p:cNvSpPr/>
            <p:nvPr/>
          </p:nvSpPr>
          <p:spPr>
            <a:xfrm rot="5400000" flipV="1">
              <a:off x="2648325" y="3729730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004D6C"/>
                </a:gs>
                <a:gs pos="61900">
                  <a:srgbClr val="006288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546B951-D352-4F51-A77A-4543CEF63C4D}"/>
                </a:ext>
              </a:extLst>
            </p:cNvPr>
            <p:cNvSpPr/>
            <p:nvPr/>
          </p:nvSpPr>
          <p:spPr>
            <a:xfrm rot="5400000" flipV="1">
              <a:off x="2649601" y="5501145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004D6C"/>
                </a:gs>
                <a:gs pos="61900">
                  <a:srgbClr val="006288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A5D3191-C5E3-4313-9B7E-058C5E21659C}"/>
                </a:ext>
              </a:extLst>
            </p:cNvPr>
            <p:cNvGrpSpPr/>
            <p:nvPr/>
          </p:nvGrpSpPr>
          <p:grpSpPr>
            <a:xfrm>
              <a:off x="825689" y="3080875"/>
              <a:ext cx="166437" cy="821354"/>
              <a:chOff x="3585410" y="2887981"/>
              <a:chExt cx="166437" cy="821354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745D119-2ED6-4C6C-97F0-1ACD49E034C7}"/>
                  </a:ext>
                </a:extLst>
              </p:cNvPr>
              <p:cNvSpPr/>
              <p:nvPr/>
            </p:nvSpPr>
            <p:spPr>
              <a:xfrm>
                <a:off x="3613484" y="2971800"/>
                <a:ext cx="108284" cy="653716"/>
              </a:xfrm>
              <a:prstGeom prst="rect">
                <a:avLst/>
              </a:prstGeom>
              <a:gradFill flip="none" rotWithShape="1">
                <a:gsLst>
                  <a:gs pos="13000">
                    <a:schemeClr val="bg1"/>
                  </a:gs>
                  <a:gs pos="41000">
                    <a:schemeClr val="bg1">
                      <a:lumMod val="50000"/>
                    </a:schemeClr>
                  </a:gs>
                  <a:gs pos="86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976908-017B-4920-940D-2F5D7FE53F0B}"/>
                  </a:ext>
                </a:extLst>
              </p:cNvPr>
              <p:cNvSpPr/>
              <p:nvPr/>
            </p:nvSpPr>
            <p:spPr>
              <a:xfrm>
                <a:off x="3585410" y="2887981"/>
                <a:ext cx="164432" cy="8381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1D807B0-D71F-4DA7-A698-4A2ECD9CC5F1}"/>
                  </a:ext>
                </a:extLst>
              </p:cNvPr>
              <p:cNvSpPr/>
              <p:nvPr/>
            </p:nvSpPr>
            <p:spPr>
              <a:xfrm>
                <a:off x="3587415" y="3625516"/>
                <a:ext cx="164432" cy="8381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789BF3B-4053-42C3-A990-F5F401945169}"/>
                </a:ext>
              </a:extLst>
            </p:cNvPr>
            <p:cNvGrpSpPr/>
            <p:nvPr/>
          </p:nvGrpSpPr>
          <p:grpSpPr>
            <a:xfrm>
              <a:off x="825689" y="2735429"/>
              <a:ext cx="183194" cy="244548"/>
              <a:chOff x="825689" y="2735429"/>
              <a:chExt cx="183194" cy="244548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62D62DF-9966-4BBC-8035-42594912C82A}"/>
                  </a:ext>
                </a:extLst>
              </p:cNvPr>
              <p:cNvSpPr/>
              <p:nvPr/>
            </p:nvSpPr>
            <p:spPr>
              <a:xfrm>
                <a:off x="889669" y="2833859"/>
                <a:ext cx="54136" cy="14611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EF4DB53-7854-4C62-A6A6-3B257D826E72}"/>
                  </a:ext>
                </a:extLst>
              </p:cNvPr>
              <p:cNvSpPr/>
              <p:nvPr/>
            </p:nvSpPr>
            <p:spPr>
              <a:xfrm>
                <a:off x="825689" y="2735429"/>
                <a:ext cx="183194" cy="183194"/>
              </a:xfrm>
              <a:prstGeom prst="ellipse">
                <a:avLst/>
              </a:prstGeom>
              <a:gradFill>
                <a:gsLst>
                  <a:gs pos="13000">
                    <a:schemeClr val="bg1"/>
                  </a:gs>
                  <a:gs pos="41000">
                    <a:schemeClr val="bg1">
                      <a:lumMod val="50000"/>
                    </a:schemeClr>
                  </a:gs>
                  <a:gs pos="86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1F2DE55-371A-4C95-A5AF-8636E0CC6DFF}"/>
                  </a:ext>
                </a:extLst>
              </p:cNvPr>
              <p:cNvSpPr/>
              <p:nvPr/>
            </p:nvSpPr>
            <p:spPr>
              <a:xfrm>
                <a:off x="871896" y="2778217"/>
                <a:ext cx="91597" cy="9159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21328CF-8996-4239-9AEF-F45CC35DECB8}"/>
              </a:ext>
            </a:extLst>
          </p:cNvPr>
          <p:cNvGrpSpPr/>
          <p:nvPr/>
        </p:nvGrpSpPr>
        <p:grpSpPr>
          <a:xfrm>
            <a:off x="4057825" y="998613"/>
            <a:ext cx="2143674" cy="5511223"/>
            <a:chOff x="678426" y="786796"/>
            <a:chExt cx="2143674" cy="5511223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DA196A8-DEC0-4576-978B-42EB068A3CA2}"/>
                </a:ext>
              </a:extLst>
            </p:cNvPr>
            <p:cNvSpPr/>
            <p:nvPr/>
          </p:nvSpPr>
          <p:spPr>
            <a:xfrm>
              <a:off x="678426" y="786796"/>
              <a:ext cx="2098198" cy="5511223"/>
            </a:xfrm>
            <a:prstGeom prst="rect">
              <a:avLst/>
            </a:prstGeom>
            <a:gradFill flip="none" rotWithShape="1">
              <a:gsLst>
                <a:gs pos="0">
                  <a:srgbClr val="A78000"/>
                </a:gs>
                <a:gs pos="100000">
                  <a:srgbClr val="9B7700"/>
                </a:gs>
              </a:gsLst>
              <a:lin ang="0" scaled="1"/>
              <a:tileRect/>
            </a:gradFill>
            <a:ln>
              <a:solidFill>
                <a:srgbClr val="584300"/>
              </a:solidFill>
            </a:ln>
            <a:effectLst>
              <a:outerShdw blurRad="25400" sx="101000" sy="101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ABA0487-642F-43F4-93BF-21BAAA908B54}"/>
                </a:ext>
              </a:extLst>
            </p:cNvPr>
            <p:cNvSpPr/>
            <p:nvPr/>
          </p:nvSpPr>
          <p:spPr>
            <a:xfrm flipV="1">
              <a:off x="992126" y="153237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A78000"/>
                </a:gs>
                <a:gs pos="100000">
                  <a:srgbClr val="58430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584300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4CB4015-303E-4FEF-A11D-008073094C11}"/>
                </a:ext>
              </a:extLst>
            </p:cNvPr>
            <p:cNvSpPr/>
            <p:nvPr/>
          </p:nvSpPr>
          <p:spPr>
            <a:xfrm flipV="1">
              <a:off x="992126" y="1674729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A78000"/>
                </a:gs>
                <a:gs pos="100000">
                  <a:srgbClr val="58430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584300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D5D14D3-49F7-4D05-AD58-1426A44320F5}"/>
                </a:ext>
              </a:extLst>
            </p:cNvPr>
            <p:cNvSpPr/>
            <p:nvPr/>
          </p:nvSpPr>
          <p:spPr>
            <a:xfrm flipV="1">
              <a:off x="992126" y="181708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A78000"/>
                </a:gs>
                <a:gs pos="100000">
                  <a:srgbClr val="58430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584300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BD84839-CAD4-4184-94A7-D37AD00D5E68}"/>
                </a:ext>
              </a:extLst>
            </p:cNvPr>
            <p:cNvSpPr/>
            <p:nvPr/>
          </p:nvSpPr>
          <p:spPr>
            <a:xfrm flipV="1">
              <a:off x="992126" y="1959439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A78000"/>
                </a:gs>
                <a:gs pos="100000">
                  <a:srgbClr val="58430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584300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E4A784D-04C1-4222-9994-4EA8225989D6}"/>
                </a:ext>
              </a:extLst>
            </p:cNvPr>
            <p:cNvSpPr/>
            <p:nvPr/>
          </p:nvSpPr>
          <p:spPr>
            <a:xfrm flipV="1">
              <a:off x="992126" y="210179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A78000"/>
                </a:gs>
                <a:gs pos="100000">
                  <a:srgbClr val="58430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584300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133E107-E6DA-41E0-8D88-C566AF64D671}"/>
                </a:ext>
              </a:extLst>
            </p:cNvPr>
            <p:cNvSpPr/>
            <p:nvPr/>
          </p:nvSpPr>
          <p:spPr>
            <a:xfrm rot="5400000" flipV="1">
              <a:off x="2647049" y="1589823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584300"/>
                </a:gs>
                <a:gs pos="61900">
                  <a:srgbClr val="A78000"/>
                </a:gs>
                <a:gs pos="100000">
                  <a:srgbClr val="FABE0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434DA5E-3601-4B80-9415-F85FCC875548}"/>
                </a:ext>
              </a:extLst>
            </p:cNvPr>
            <p:cNvSpPr/>
            <p:nvPr/>
          </p:nvSpPr>
          <p:spPr>
            <a:xfrm rot="5400000" flipV="1">
              <a:off x="2648325" y="3729730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584300"/>
                </a:gs>
                <a:gs pos="61900">
                  <a:srgbClr val="A78000"/>
                </a:gs>
                <a:gs pos="100000">
                  <a:srgbClr val="FABE00"/>
                </a:gs>
              </a:gsLst>
              <a:lin ang="5400000" scaled="1"/>
              <a:tileRect/>
            </a:gradFill>
            <a:ln>
              <a:solidFill>
                <a:srgbClr val="5843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77F5BF9-2A2C-48E3-B4D1-E3694A80E6FE}"/>
                </a:ext>
              </a:extLst>
            </p:cNvPr>
            <p:cNvSpPr/>
            <p:nvPr/>
          </p:nvSpPr>
          <p:spPr>
            <a:xfrm rot="5400000" flipV="1">
              <a:off x="2649601" y="5501145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584300"/>
                </a:gs>
                <a:gs pos="61900">
                  <a:srgbClr val="A78000"/>
                </a:gs>
                <a:gs pos="100000">
                  <a:srgbClr val="FABE00"/>
                </a:gs>
              </a:gsLst>
              <a:lin ang="5400000" scaled="1"/>
              <a:tileRect/>
            </a:gradFill>
            <a:ln>
              <a:solidFill>
                <a:srgbClr val="5843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43DAEA4-6804-4FD2-88D8-F46C575180D9}"/>
                </a:ext>
              </a:extLst>
            </p:cNvPr>
            <p:cNvGrpSpPr/>
            <p:nvPr/>
          </p:nvGrpSpPr>
          <p:grpSpPr>
            <a:xfrm>
              <a:off x="825689" y="3080875"/>
              <a:ext cx="166437" cy="821354"/>
              <a:chOff x="3585410" y="2887981"/>
              <a:chExt cx="166437" cy="821354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B0E663D-A9F7-4FBE-821C-3888AD39326D}"/>
                  </a:ext>
                </a:extLst>
              </p:cNvPr>
              <p:cNvSpPr/>
              <p:nvPr/>
            </p:nvSpPr>
            <p:spPr>
              <a:xfrm>
                <a:off x="3613484" y="2971800"/>
                <a:ext cx="108284" cy="653716"/>
              </a:xfrm>
              <a:prstGeom prst="rect">
                <a:avLst/>
              </a:prstGeom>
              <a:gradFill flip="none" rotWithShape="1">
                <a:gsLst>
                  <a:gs pos="13000">
                    <a:schemeClr val="bg1"/>
                  </a:gs>
                  <a:gs pos="41000">
                    <a:schemeClr val="bg1">
                      <a:lumMod val="50000"/>
                    </a:schemeClr>
                  </a:gs>
                  <a:gs pos="86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ln>
                <a:solidFill>
                  <a:srgbClr val="5843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4E158127-84AD-4257-BDED-C9323510774D}"/>
                  </a:ext>
                </a:extLst>
              </p:cNvPr>
              <p:cNvSpPr/>
              <p:nvPr/>
            </p:nvSpPr>
            <p:spPr>
              <a:xfrm>
                <a:off x="3585410" y="2887981"/>
                <a:ext cx="164432" cy="8381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rgbClr val="584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2CA7A5F-157F-49F5-B8BC-47F09370A6C2}"/>
                  </a:ext>
                </a:extLst>
              </p:cNvPr>
              <p:cNvSpPr/>
              <p:nvPr/>
            </p:nvSpPr>
            <p:spPr>
              <a:xfrm>
                <a:off x="3587415" y="3625516"/>
                <a:ext cx="164432" cy="8381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rgbClr val="584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7238AE4-89E1-4131-978B-40B0A552E988}"/>
                </a:ext>
              </a:extLst>
            </p:cNvPr>
            <p:cNvGrpSpPr/>
            <p:nvPr/>
          </p:nvGrpSpPr>
          <p:grpSpPr>
            <a:xfrm>
              <a:off x="825689" y="2735429"/>
              <a:ext cx="183194" cy="244548"/>
              <a:chOff x="825689" y="2735429"/>
              <a:chExt cx="183194" cy="244548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5F70E94-9060-4278-BBC8-A04C73B88D25}"/>
                  </a:ext>
                </a:extLst>
              </p:cNvPr>
              <p:cNvSpPr/>
              <p:nvPr/>
            </p:nvSpPr>
            <p:spPr>
              <a:xfrm>
                <a:off x="889669" y="2833859"/>
                <a:ext cx="54136" cy="14611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584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4294A7BF-C24F-48B8-BB0B-50E660F7FA5B}"/>
                  </a:ext>
                </a:extLst>
              </p:cNvPr>
              <p:cNvSpPr/>
              <p:nvPr/>
            </p:nvSpPr>
            <p:spPr>
              <a:xfrm>
                <a:off x="825689" y="2735429"/>
                <a:ext cx="183194" cy="183194"/>
              </a:xfrm>
              <a:prstGeom prst="ellipse">
                <a:avLst/>
              </a:prstGeom>
              <a:gradFill>
                <a:gsLst>
                  <a:gs pos="13000">
                    <a:schemeClr val="bg1"/>
                  </a:gs>
                  <a:gs pos="41000">
                    <a:schemeClr val="bg1">
                      <a:lumMod val="50000"/>
                    </a:schemeClr>
                  </a:gs>
                  <a:gs pos="86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solidFill>
                  <a:srgbClr val="584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88530560-9472-4618-9964-E54FF109C9B6}"/>
                  </a:ext>
                </a:extLst>
              </p:cNvPr>
              <p:cNvSpPr/>
              <p:nvPr/>
            </p:nvSpPr>
            <p:spPr>
              <a:xfrm>
                <a:off x="871896" y="2778217"/>
                <a:ext cx="91597" cy="9159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584300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3E9F698-EF66-44CA-BE7A-2A2CBB1B3072}"/>
              </a:ext>
            </a:extLst>
          </p:cNvPr>
          <p:cNvGrpSpPr/>
          <p:nvPr/>
        </p:nvGrpSpPr>
        <p:grpSpPr>
          <a:xfrm>
            <a:off x="6391532" y="1003456"/>
            <a:ext cx="2143674" cy="5511223"/>
            <a:chOff x="678426" y="786796"/>
            <a:chExt cx="2143674" cy="5511223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8712EE2-4BB9-42BE-B252-DE1CC0D90846}"/>
                </a:ext>
              </a:extLst>
            </p:cNvPr>
            <p:cNvSpPr/>
            <p:nvPr/>
          </p:nvSpPr>
          <p:spPr>
            <a:xfrm>
              <a:off x="678426" y="786796"/>
              <a:ext cx="2098198" cy="5511223"/>
            </a:xfrm>
            <a:prstGeom prst="rect">
              <a:avLst/>
            </a:prstGeom>
            <a:gradFill flip="none" rotWithShape="1">
              <a:gsLst>
                <a:gs pos="1000">
                  <a:srgbClr val="BD1401"/>
                </a:gs>
                <a:gs pos="100000">
                  <a:srgbClr val="8E1100"/>
                </a:gs>
              </a:gsLst>
              <a:lin ang="5400000" scaled="1"/>
              <a:tileRect/>
            </a:gradFill>
            <a:ln>
              <a:solidFill>
                <a:srgbClr val="480900"/>
              </a:solidFill>
            </a:ln>
            <a:effectLst>
              <a:outerShdw blurRad="25400" sx="101000" sy="101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F84768A-8475-4B0B-9FAC-D8905F04CFC8}"/>
                </a:ext>
              </a:extLst>
            </p:cNvPr>
            <p:cNvSpPr/>
            <p:nvPr/>
          </p:nvSpPr>
          <p:spPr>
            <a:xfrm flipV="1">
              <a:off x="992126" y="153237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BD1401"/>
                </a:gs>
                <a:gs pos="100000">
                  <a:srgbClr val="6C0D00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B4D963F-7BF9-41E1-8692-C2FD3130481B}"/>
                </a:ext>
              </a:extLst>
            </p:cNvPr>
            <p:cNvSpPr/>
            <p:nvPr/>
          </p:nvSpPr>
          <p:spPr>
            <a:xfrm flipV="1">
              <a:off x="992126" y="1674729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BD1401"/>
                </a:gs>
                <a:gs pos="100000">
                  <a:srgbClr val="6C0D00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6468773-2903-41E2-B30D-A2D777851D06}"/>
                </a:ext>
              </a:extLst>
            </p:cNvPr>
            <p:cNvSpPr/>
            <p:nvPr/>
          </p:nvSpPr>
          <p:spPr>
            <a:xfrm flipV="1">
              <a:off x="992126" y="181708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BD1401"/>
                </a:gs>
                <a:gs pos="100000">
                  <a:srgbClr val="6C0D00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45FC7E5-EBDD-474B-B64C-638C710098F9}"/>
                </a:ext>
              </a:extLst>
            </p:cNvPr>
            <p:cNvSpPr/>
            <p:nvPr/>
          </p:nvSpPr>
          <p:spPr>
            <a:xfrm flipV="1">
              <a:off x="992126" y="1959439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BD1401"/>
                </a:gs>
                <a:gs pos="100000">
                  <a:srgbClr val="6C0D00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998E8E0-9712-499F-9BBF-F6083527AC89}"/>
                </a:ext>
              </a:extLst>
            </p:cNvPr>
            <p:cNvSpPr/>
            <p:nvPr/>
          </p:nvSpPr>
          <p:spPr>
            <a:xfrm flipV="1">
              <a:off x="992126" y="210179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BD1401"/>
                </a:gs>
                <a:gs pos="100000">
                  <a:srgbClr val="6C0D00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86538DB-654F-4E4B-BAAF-17E4EDB60A62}"/>
                </a:ext>
              </a:extLst>
            </p:cNvPr>
            <p:cNvSpPr/>
            <p:nvPr/>
          </p:nvSpPr>
          <p:spPr>
            <a:xfrm rot="5400000" flipV="1">
              <a:off x="2647049" y="1589823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8E1100"/>
                </a:gs>
                <a:gs pos="61900">
                  <a:srgbClr val="BD1401"/>
                </a:gs>
                <a:gs pos="100000">
                  <a:srgbClr val="FE5D4C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F19AA35-36CF-4FF6-A760-F3D900E6DE12}"/>
                </a:ext>
              </a:extLst>
            </p:cNvPr>
            <p:cNvSpPr/>
            <p:nvPr/>
          </p:nvSpPr>
          <p:spPr>
            <a:xfrm rot="5400000" flipV="1">
              <a:off x="2648325" y="3729730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8E1100"/>
                </a:gs>
                <a:gs pos="61900">
                  <a:srgbClr val="BD1401"/>
                </a:gs>
                <a:gs pos="100000">
                  <a:srgbClr val="FE5D4C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105AA59-E6B4-40E4-8D1E-F161415DB22F}"/>
                </a:ext>
              </a:extLst>
            </p:cNvPr>
            <p:cNvSpPr/>
            <p:nvPr/>
          </p:nvSpPr>
          <p:spPr>
            <a:xfrm rot="5400000" flipV="1">
              <a:off x="2649601" y="5501145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8E1100"/>
                </a:gs>
                <a:gs pos="61900">
                  <a:srgbClr val="BD1401"/>
                </a:gs>
                <a:gs pos="100000">
                  <a:srgbClr val="FE5D4C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ACB048FA-036E-4D54-9FF5-118C8773933C}"/>
                </a:ext>
              </a:extLst>
            </p:cNvPr>
            <p:cNvGrpSpPr/>
            <p:nvPr/>
          </p:nvGrpSpPr>
          <p:grpSpPr>
            <a:xfrm>
              <a:off x="825689" y="3080875"/>
              <a:ext cx="166437" cy="821354"/>
              <a:chOff x="3585410" y="2887981"/>
              <a:chExt cx="166437" cy="821354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D505D38-D94B-45E0-B092-32A73990E58E}"/>
                  </a:ext>
                </a:extLst>
              </p:cNvPr>
              <p:cNvSpPr/>
              <p:nvPr/>
            </p:nvSpPr>
            <p:spPr>
              <a:xfrm>
                <a:off x="3613484" y="2971800"/>
                <a:ext cx="108284" cy="653716"/>
              </a:xfrm>
              <a:prstGeom prst="rect">
                <a:avLst/>
              </a:prstGeom>
              <a:gradFill flip="none" rotWithShape="1">
                <a:gsLst>
                  <a:gs pos="13000">
                    <a:schemeClr val="bg1"/>
                  </a:gs>
                  <a:gs pos="41000">
                    <a:schemeClr val="bg1">
                      <a:lumMod val="50000"/>
                    </a:schemeClr>
                  </a:gs>
                  <a:gs pos="86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72A3613-A162-4EDE-B6E9-D206F4E33EDA}"/>
                  </a:ext>
                </a:extLst>
              </p:cNvPr>
              <p:cNvSpPr/>
              <p:nvPr/>
            </p:nvSpPr>
            <p:spPr>
              <a:xfrm>
                <a:off x="3585410" y="2887981"/>
                <a:ext cx="164432" cy="8381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B1C08033-C405-4896-A4D0-0D68DF8E3A3B}"/>
                  </a:ext>
                </a:extLst>
              </p:cNvPr>
              <p:cNvSpPr/>
              <p:nvPr/>
            </p:nvSpPr>
            <p:spPr>
              <a:xfrm>
                <a:off x="3587415" y="3625516"/>
                <a:ext cx="164432" cy="8381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B292E1D-D1E5-4068-8A42-A205B6B41B6B}"/>
                </a:ext>
              </a:extLst>
            </p:cNvPr>
            <p:cNvGrpSpPr/>
            <p:nvPr/>
          </p:nvGrpSpPr>
          <p:grpSpPr>
            <a:xfrm>
              <a:off x="825689" y="2735429"/>
              <a:ext cx="183194" cy="244548"/>
              <a:chOff x="825689" y="2735429"/>
              <a:chExt cx="183194" cy="244548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D0F03E96-DC0F-4E7D-9C5A-B54482F7D626}"/>
                  </a:ext>
                </a:extLst>
              </p:cNvPr>
              <p:cNvSpPr/>
              <p:nvPr/>
            </p:nvSpPr>
            <p:spPr>
              <a:xfrm>
                <a:off x="889669" y="2833859"/>
                <a:ext cx="54136" cy="14611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41AEFDD5-C226-4210-9451-D8A9B6D09130}"/>
                  </a:ext>
                </a:extLst>
              </p:cNvPr>
              <p:cNvSpPr/>
              <p:nvPr/>
            </p:nvSpPr>
            <p:spPr>
              <a:xfrm>
                <a:off x="825689" y="2735429"/>
                <a:ext cx="183194" cy="183194"/>
              </a:xfrm>
              <a:prstGeom prst="ellipse">
                <a:avLst/>
              </a:prstGeom>
              <a:gradFill>
                <a:gsLst>
                  <a:gs pos="13000">
                    <a:schemeClr val="bg1"/>
                  </a:gs>
                  <a:gs pos="41000">
                    <a:schemeClr val="bg1">
                      <a:lumMod val="50000"/>
                    </a:schemeClr>
                  </a:gs>
                  <a:gs pos="86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86151CD5-611A-4487-9649-635711FBC4C4}"/>
                  </a:ext>
                </a:extLst>
              </p:cNvPr>
              <p:cNvSpPr/>
              <p:nvPr/>
            </p:nvSpPr>
            <p:spPr>
              <a:xfrm>
                <a:off x="871896" y="2778217"/>
                <a:ext cx="91597" cy="9159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6112CC6-BDFD-464A-899E-0863E32A335C}"/>
              </a:ext>
            </a:extLst>
          </p:cNvPr>
          <p:cNvGrpSpPr/>
          <p:nvPr/>
        </p:nvGrpSpPr>
        <p:grpSpPr>
          <a:xfrm>
            <a:off x="8735523" y="981817"/>
            <a:ext cx="2143674" cy="5511223"/>
            <a:chOff x="678426" y="786796"/>
            <a:chExt cx="2143674" cy="5511223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C831E6A2-8ACB-4BB2-A867-B0DF3E57207A}"/>
                </a:ext>
              </a:extLst>
            </p:cNvPr>
            <p:cNvSpPr/>
            <p:nvPr/>
          </p:nvSpPr>
          <p:spPr>
            <a:xfrm>
              <a:off x="678426" y="786796"/>
              <a:ext cx="2098198" cy="5511223"/>
            </a:xfrm>
            <a:prstGeom prst="rect">
              <a:avLst/>
            </a:prstGeom>
            <a:gradFill flip="none" rotWithShape="1">
              <a:gsLst>
                <a:gs pos="0">
                  <a:srgbClr val="808080"/>
                </a:gs>
                <a:gs pos="100000">
                  <a:srgbClr val="333333"/>
                </a:gs>
              </a:gsLst>
              <a:lin ang="0" scaled="1"/>
              <a:tileRect/>
            </a:gra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25400" sx="101000" sy="101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3D88BDD-510D-444C-B525-8BFBD2B462EA}"/>
                </a:ext>
              </a:extLst>
            </p:cNvPr>
            <p:cNvSpPr/>
            <p:nvPr/>
          </p:nvSpPr>
          <p:spPr>
            <a:xfrm flipV="1">
              <a:off x="992126" y="153237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808080"/>
                </a:gs>
                <a:gs pos="100000">
                  <a:srgbClr val="292929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4AA4782-8EE3-491A-A674-239D6D64D720}"/>
                </a:ext>
              </a:extLst>
            </p:cNvPr>
            <p:cNvSpPr/>
            <p:nvPr/>
          </p:nvSpPr>
          <p:spPr>
            <a:xfrm flipV="1">
              <a:off x="992126" y="1674729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808080"/>
                </a:gs>
                <a:gs pos="100000">
                  <a:srgbClr val="292929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358D09FD-F163-4C34-8767-6CBF6626C5E7}"/>
                </a:ext>
              </a:extLst>
            </p:cNvPr>
            <p:cNvSpPr/>
            <p:nvPr/>
          </p:nvSpPr>
          <p:spPr>
            <a:xfrm flipV="1">
              <a:off x="992126" y="181708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808080"/>
                </a:gs>
                <a:gs pos="100000">
                  <a:srgbClr val="292929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7CEB9455-7DEF-4B1F-9214-6C96EB276F3D}"/>
                </a:ext>
              </a:extLst>
            </p:cNvPr>
            <p:cNvSpPr/>
            <p:nvPr/>
          </p:nvSpPr>
          <p:spPr>
            <a:xfrm flipV="1">
              <a:off x="992126" y="1959439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808080"/>
                </a:gs>
                <a:gs pos="100000">
                  <a:srgbClr val="292929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59E86CC-A058-41C1-8034-019FCE3D68AF}"/>
                </a:ext>
              </a:extLst>
            </p:cNvPr>
            <p:cNvSpPr/>
            <p:nvPr/>
          </p:nvSpPr>
          <p:spPr>
            <a:xfrm flipV="1">
              <a:off x="992126" y="210179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808080"/>
                </a:gs>
                <a:gs pos="100000">
                  <a:srgbClr val="292929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2E2E798F-4F66-4A42-B328-3C6AA06F08B3}"/>
                </a:ext>
              </a:extLst>
            </p:cNvPr>
            <p:cNvSpPr/>
            <p:nvPr/>
          </p:nvSpPr>
          <p:spPr>
            <a:xfrm rot="5400000" flipV="1">
              <a:off x="2647049" y="1589823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292929"/>
                </a:gs>
                <a:gs pos="61900">
                  <a:srgbClr val="808080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66D28254-D8FF-4157-87E7-497BFEE15D65}"/>
                </a:ext>
              </a:extLst>
            </p:cNvPr>
            <p:cNvSpPr/>
            <p:nvPr/>
          </p:nvSpPr>
          <p:spPr>
            <a:xfrm rot="5400000" flipV="1">
              <a:off x="2648325" y="3729730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292929"/>
                </a:gs>
                <a:gs pos="61900">
                  <a:srgbClr val="808080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F9EA53D-4842-40C8-BBDF-1A68E1A55E04}"/>
                </a:ext>
              </a:extLst>
            </p:cNvPr>
            <p:cNvSpPr/>
            <p:nvPr/>
          </p:nvSpPr>
          <p:spPr>
            <a:xfrm rot="5400000" flipV="1">
              <a:off x="2649601" y="5501145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292929"/>
                </a:gs>
                <a:gs pos="61900">
                  <a:srgbClr val="808080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E7FBA7C8-B84B-4EAB-9A2E-BDCE9CBAFB45}"/>
                </a:ext>
              </a:extLst>
            </p:cNvPr>
            <p:cNvGrpSpPr/>
            <p:nvPr/>
          </p:nvGrpSpPr>
          <p:grpSpPr>
            <a:xfrm>
              <a:off x="825689" y="3080875"/>
              <a:ext cx="166437" cy="821354"/>
              <a:chOff x="3585410" y="2887981"/>
              <a:chExt cx="166437" cy="821354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9819A051-920D-416A-A18B-909812BCE48F}"/>
                  </a:ext>
                </a:extLst>
              </p:cNvPr>
              <p:cNvSpPr/>
              <p:nvPr/>
            </p:nvSpPr>
            <p:spPr>
              <a:xfrm>
                <a:off x="3613484" y="2971800"/>
                <a:ext cx="108284" cy="653716"/>
              </a:xfrm>
              <a:prstGeom prst="rect">
                <a:avLst/>
              </a:prstGeom>
              <a:gradFill flip="none" rotWithShape="1">
                <a:gsLst>
                  <a:gs pos="13000">
                    <a:schemeClr val="bg1"/>
                  </a:gs>
                  <a:gs pos="41000">
                    <a:schemeClr val="bg1">
                      <a:lumMod val="50000"/>
                    </a:schemeClr>
                  </a:gs>
                  <a:gs pos="86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C478318-119C-4254-BFFF-A1CFFFFC3853}"/>
                  </a:ext>
                </a:extLst>
              </p:cNvPr>
              <p:cNvSpPr/>
              <p:nvPr/>
            </p:nvSpPr>
            <p:spPr>
              <a:xfrm>
                <a:off x="3585410" y="2887981"/>
                <a:ext cx="164432" cy="8381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D0CF24A-001A-4930-B140-7E2124CA8C4C}"/>
                  </a:ext>
                </a:extLst>
              </p:cNvPr>
              <p:cNvSpPr/>
              <p:nvPr/>
            </p:nvSpPr>
            <p:spPr>
              <a:xfrm>
                <a:off x="3587415" y="3625516"/>
                <a:ext cx="164432" cy="8381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95B13927-0D10-44A5-A52D-17A7614C9E2A}"/>
                </a:ext>
              </a:extLst>
            </p:cNvPr>
            <p:cNvGrpSpPr/>
            <p:nvPr/>
          </p:nvGrpSpPr>
          <p:grpSpPr>
            <a:xfrm>
              <a:off x="825689" y="2735429"/>
              <a:ext cx="183194" cy="244548"/>
              <a:chOff x="825689" y="2735429"/>
              <a:chExt cx="183194" cy="244548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56E65B9E-54D7-4324-A51D-679C9A065205}"/>
                  </a:ext>
                </a:extLst>
              </p:cNvPr>
              <p:cNvSpPr/>
              <p:nvPr/>
            </p:nvSpPr>
            <p:spPr>
              <a:xfrm>
                <a:off x="889669" y="2833859"/>
                <a:ext cx="54136" cy="14611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0AA8646A-4434-4822-8055-27C73D0A5F16}"/>
                  </a:ext>
                </a:extLst>
              </p:cNvPr>
              <p:cNvSpPr/>
              <p:nvPr/>
            </p:nvSpPr>
            <p:spPr>
              <a:xfrm>
                <a:off x="825689" y="2735429"/>
                <a:ext cx="183194" cy="183194"/>
              </a:xfrm>
              <a:prstGeom prst="ellipse">
                <a:avLst/>
              </a:prstGeom>
              <a:gradFill>
                <a:gsLst>
                  <a:gs pos="13000">
                    <a:schemeClr val="bg1"/>
                  </a:gs>
                  <a:gs pos="41000">
                    <a:schemeClr val="bg1">
                      <a:lumMod val="50000"/>
                    </a:schemeClr>
                  </a:gs>
                  <a:gs pos="86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9F648240-5A34-41E0-A348-6BBA44C66854}"/>
                  </a:ext>
                </a:extLst>
              </p:cNvPr>
              <p:cNvSpPr/>
              <p:nvPr/>
            </p:nvSpPr>
            <p:spPr>
              <a:xfrm>
                <a:off x="871896" y="2778217"/>
                <a:ext cx="91597" cy="9159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9072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6A57639D-7B8E-4492-AF88-FF87275E69A6}"/>
              </a:ext>
            </a:extLst>
          </p:cNvPr>
          <p:cNvSpPr/>
          <p:nvPr/>
        </p:nvSpPr>
        <p:spPr>
          <a:xfrm>
            <a:off x="-1" y="5566144"/>
            <a:ext cx="12392247" cy="13132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30EEDE8-1E1A-4A37-895D-6D422AAD9EF9}"/>
              </a:ext>
            </a:extLst>
          </p:cNvPr>
          <p:cNvGrpSpPr/>
          <p:nvPr/>
        </p:nvGrpSpPr>
        <p:grpSpPr>
          <a:xfrm>
            <a:off x="1608640" y="875046"/>
            <a:ext cx="2319131" cy="5844209"/>
            <a:chOff x="543339" y="715617"/>
            <a:chExt cx="2319131" cy="5844209"/>
          </a:xfrm>
          <a:solidFill>
            <a:schemeClr val="tx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26A7C35-BA8B-488B-B025-A307B76CCA23}"/>
                </a:ext>
              </a:extLst>
            </p:cNvPr>
            <p:cNvSpPr/>
            <p:nvPr/>
          </p:nvSpPr>
          <p:spPr>
            <a:xfrm>
              <a:off x="543339" y="715617"/>
              <a:ext cx="2319131" cy="5844209"/>
            </a:xfrm>
            <a:prstGeom prst="rect">
              <a:avLst/>
            </a:prstGeom>
            <a:grpFill/>
            <a:ln>
              <a:solidFill>
                <a:srgbClr val="004D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D22B5B7-4F8A-4A79-8F6D-DD68E2C9DBA5}"/>
                </a:ext>
              </a:extLst>
            </p:cNvPr>
            <p:cNvSpPr/>
            <p:nvPr/>
          </p:nvSpPr>
          <p:spPr>
            <a:xfrm>
              <a:off x="733859" y="1037230"/>
              <a:ext cx="1842449" cy="5314840"/>
            </a:xfrm>
            <a:prstGeom prst="rect">
              <a:avLst/>
            </a:prstGeom>
            <a:grpFill/>
            <a:ln>
              <a:noFill/>
            </a:ln>
            <a:effectLst>
              <a:innerShdw blurRad="38100" dist="355600" dir="13500000">
                <a:schemeClr val="tx1">
                  <a:alpha val="5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97B6523-BA12-4F8D-A28F-1F4A27E377D7}"/>
                </a:ext>
              </a:extLst>
            </p:cNvPr>
            <p:cNvSpPr/>
            <p:nvPr/>
          </p:nvSpPr>
          <p:spPr>
            <a:xfrm rot="5400000" flipV="1">
              <a:off x="2468315" y="1702411"/>
              <a:ext cx="229947" cy="80502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5400000">
                <a:srgbClr val="004D6C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BD905D3-FF7D-4D2C-A9F1-C8BEB5D6873B}"/>
                </a:ext>
              </a:extLst>
            </p:cNvPr>
            <p:cNvSpPr/>
            <p:nvPr/>
          </p:nvSpPr>
          <p:spPr>
            <a:xfrm rot="5400000" flipV="1">
              <a:off x="2460052" y="3842317"/>
              <a:ext cx="229947" cy="80502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5400000">
                <a:srgbClr val="004D6C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2A6FE4B-36B2-4872-9DC4-050B49DCD41B}"/>
                </a:ext>
              </a:extLst>
            </p:cNvPr>
            <p:cNvSpPr/>
            <p:nvPr/>
          </p:nvSpPr>
          <p:spPr>
            <a:xfrm rot="5400000" flipV="1">
              <a:off x="2460052" y="5613733"/>
              <a:ext cx="229947" cy="80502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5400000">
                <a:srgbClr val="004D6C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6047538-69DE-4BFF-BCEE-D0CF395EDCC5}"/>
                </a:ext>
              </a:extLst>
            </p:cNvPr>
            <p:cNvSpPr/>
            <p:nvPr/>
          </p:nvSpPr>
          <p:spPr>
            <a:xfrm>
              <a:off x="2450123" y="1023706"/>
              <a:ext cx="120511" cy="5314840"/>
            </a:xfrm>
            <a:custGeom>
              <a:avLst/>
              <a:gdLst>
                <a:gd name="connsiteX0" fmla="*/ 0 w 391922"/>
                <a:gd name="connsiteY0" fmla="*/ 0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0 w 391922"/>
                <a:gd name="connsiteY4" fmla="*/ 0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58616 w 391922"/>
                <a:gd name="connsiteY4" fmla="*/ 117231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405715 h 5511223"/>
                <a:gd name="connsiteX4" fmla="*/ 58616 w 391922"/>
                <a:gd name="connsiteY4" fmla="*/ 117231 h 551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922" h="5511223">
                  <a:moveTo>
                    <a:pt x="58616" y="117231"/>
                  </a:moveTo>
                  <a:lnTo>
                    <a:pt x="391922" y="0"/>
                  </a:lnTo>
                  <a:lnTo>
                    <a:pt x="391922" y="5511223"/>
                  </a:lnTo>
                  <a:lnTo>
                    <a:pt x="0" y="5405715"/>
                  </a:lnTo>
                  <a:lnTo>
                    <a:pt x="58616" y="117231"/>
                  </a:lnTo>
                  <a:close/>
                </a:path>
              </a:pathLst>
            </a:custGeom>
            <a:grpFill/>
            <a:ln>
              <a:solidFill>
                <a:srgbClr val="004D6C"/>
              </a:solidFill>
            </a:ln>
            <a:effectLst>
              <a:outerShdw blurRad="25400" sx="101000" sy="101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C70E26-AEE6-4556-9CF9-920C2F952E96}"/>
              </a:ext>
            </a:extLst>
          </p:cNvPr>
          <p:cNvGrpSpPr/>
          <p:nvPr/>
        </p:nvGrpSpPr>
        <p:grpSpPr>
          <a:xfrm>
            <a:off x="3936263" y="863953"/>
            <a:ext cx="2319131" cy="5844209"/>
            <a:chOff x="543339" y="715617"/>
            <a:chExt cx="2319131" cy="5844209"/>
          </a:xfrm>
          <a:solidFill>
            <a:schemeClr val="tx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CDCDD32-3350-4846-B9B0-AEE6EB0689D4}"/>
                </a:ext>
              </a:extLst>
            </p:cNvPr>
            <p:cNvSpPr/>
            <p:nvPr/>
          </p:nvSpPr>
          <p:spPr>
            <a:xfrm>
              <a:off x="543339" y="715617"/>
              <a:ext cx="2319131" cy="5844209"/>
            </a:xfrm>
            <a:prstGeom prst="rect">
              <a:avLst/>
            </a:prstGeom>
            <a:grpFill/>
            <a:ln>
              <a:solidFill>
                <a:srgbClr val="584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41FB5A0-97D4-4C6A-9220-29FF33EF43B2}"/>
                </a:ext>
              </a:extLst>
            </p:cNvPr>
            <p:cNvSpPr/>
            <p:nvPr/>
          </p:nvSpPr>
          <p:spPr>
            <a:xfrm>
              <a:off x="733859" y="1037230"/>
              <a:ext cx="1842449" cy="5314840"/>
            </a:xfrm>
            <a:prstGeom prst="rect">
              <a:avLst/>
            </a:prstGeom>
            <a:grpFill/>
            <a:ln>
              <a:noFill/>
            </a:ln>
            <a:effectLst>
              <a:innerShdw blurRad="38100" dist="355600" dir="13500000">
                <a:schemeClr val="tx1">
                  <a:alpha val="5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9D60218-76A9-4271-A618-8EE52C1C781A}"/>
                </a:ext>
              </a:extLst>
            </p:cNvPr>
            <p:cNvSpPr/>
            <p:nvPr/>
          </p:nvSpPr>
          <p:spPr>
            <a:xfrm rot="5400000" flipV="1">
              <a:off x="2468315" y="1702411"/>
              <a:ext cx="229947" cy="8050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BB465D5-1C39-4C8A-8293-9195D01D92CD}"/>
                </a:ext>
              </a:extLst>
            </p:cNvPr>
            <p:cNvSpPr/>
            <p:nvPr/>
          </p:nvSpPr>
          <p:spPr>
            <a:xfrm rot="5400000" flipV="1">
              <a:off x="2460052" y="3842317"/>
              <a:ext cx="229947" cy="8050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5C60123-13A5-4C93-B081-B9EB74324F18}"/>
                </a:ext>
              </a:extLst>
            </p:cNvPr>
            <p:cNvSpPr/>
            <p:nvPr/>
          </p:nvSpPr>
          <p:spPr>
            <a:xfrm rot="5400000" flipV="1">
              <a:off x="2460052" y="5613733"/>
              <a:ext cx="229947" cy="8050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Rectangle 31">
              <a:extLst>
                <a:ext uri="{FF2B5EF4-FFF2-40B4-BE49-F238E27FC236}">
                  <a16:creationId xmlns:a16="http://schemas.microsoft.com/office/drawing/2014/main" id="{8DBB2171-0737-4FF2-8A7B-CFF9300E858E}"/>
                </a:ext>
              </a:extLst>
            </p:cNvPr>
            <p:cNvSpPr/>
            <p:nvPr/>
          </p:nvSpPr>
          <p:spPr>
            <a:xfrm>
              <a:off x="2450123" y="1023706"/>
              <a:ext cx="120511" cy="5314840"/>
            </a:xfrm>
            <a:custGeom>
              <a:avLst/>
              <a:gdLst>
                <a:gd name="connsiteX0" fmla="*/ 0 w 391922"/>
                <a:gd name="connsiteY0" fmla="*/ 0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0 w 391922"/>
                <a:gd name="connsiteY4" fmla="*/ 0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58616 w 391922"/>
                <a:gd name="connsiteY4" fmla="*/ 117231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405715 h 5511223"/>
                <a:gd name="connsiteX4" fmla="*/ 58616 w 391922"/>
                <a:gd name="connsiteY4" fmla="*/ 117231 h 551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922" h="5511223">
                  <a:moveTo>
                    <a:pt x="58616" y="117231"/>
                  </a:moveTo>
                  <a:lnTo>
                    <a:pt x="391922" y="0"/>
                  </a:lnTo>
                  <a:lnTo>
                    <a:pt x="391922" y="5511223"/>
                  </a:lnTo>
                  <a:lnTo>
                    <a:pt x="0" y="5405715"/>
                  </a:lnTo>
                  <a:lnTo>
                    <a:pt x="58616" y="117231"/>
                  </a:lnTo>
                  <a:close/>
                </a:path>
              </a:pathLst>
            </a:custGeom>
            <a:grpFill/>
            <a:ln>
              <a:solidFill>
                <a:srgbClr val="584300"/>
              </a:solidFill>
            </a:ln>
            <a:effectLst>
              <a:outerShdw blurRad="25400" sx="101000" sy="101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355035F-D4BC-433B-8812-560F44ABA4F8}"/>
              </a:ext>
            </a:extLst>
          </p:cNvPr>
          <p:cNvGrpSpPr/>
          <p:nvPr/>
        </p:nvGrpSpPr>
        <p:grpSpPr>
          <a:xfrm>
            <a:off x="6262570" y="843559"/>
            <a:ext cx="2319131" cy="5844209"/>
            <a:chOff x="543339" y="715617"/>
            <a:chExt cx="2319131" cy="5844209"/>
          </a:xfrm>
          <a:solidFill>
            <a:schemeClr val="tx1"/>
          </a:solidFill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482BBAA-F419-488B-B971-60C6E00CAEA1}"/>
                </a:ext>
              </a:extLst>
            </p:cNvPr>
            <p:cNvSpPr/>
            <p:nvPr/>
          </p:nvSpPr>
          <p:spPr>
            <a:xfrm>
              <a:off x="543339" y="715617"/>
              <a:ext cx="2319131" cy="5844209"/>
            </a:xfrm>
            <a:prstGeom prst="rect">
              <a:avLst/>
            </a:prstGeom>
            <a:grpFill/>
            <a:ln>
              <a:solidFill>
                <a:srgbClr val="8E1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8DC7904-27E8-4492-8E54-F5998F40A743}"/>
                </a:ext>
              </a:extLst>
            </p:cNvPr>
            <p:cNvSpPr/>
            <p:nvPr/>
          </p:nvSpPr>
          <p:spPr>
            <a:xfrm>
              <a:off x="733859" y="1037230"/>
              <a:ext cx="1842449" cy="5314840"/>
            </a:xfrm>
            <a:prstGeom prst="rect">
              <a:avLst/>
            </a:prstGeom>
            <a:grpFill/>
            <a:ln>
              <a:solidFill>
                <a:srgbClr val="8E1100"/>
              </a:solidFill>
            </a:ln>
            <a:effectLst>
              <a:innerShdw blurRad="38100" dist="355600" dir="13500000">
                <a:schemeClr val="tx1">
                  <a:alpha val="5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95D50B4-B94A-4320-8670-A0617EB80003}"/>
                </a:ext>
              </a:extLst>
            </p:cNvPr>
            <p:cNvSpPr/>
            <p:nvPr/>
          </p:nvSpPr>
          <p:spPr>
            <a:xfrm rot="5400000" flipV="1">
              <a:off x="2468315" y="1702411"/>
              <a:ext cx="229947" cy="80502"/>
            </a:xfrm>
            <a:prstGeom prst="rect">
              <a:avLst/>
            </a:prstGeom>
            <a:grpFill/>
            <a:ln>
              <a:solidFill>
                <a:srgbClr val="8E11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9301303-559C-43D2-B1DF-97AD8FB313CD}"/>
                </a:ext>
              </a:extLst>
            </p:cNvPr>
            <p:cNvSpPr/>
            <p:nvPr/>
          </p:nvSpPr>
          <p:spPr>
            <a:xfrm rot="5400000" flipV="1">
              <a:off x="2460052" y="3842317"/>
              <a:ext cx="229947" cy="80502"/>
            </a:xfrm>
            <a:prstGeom prst="rect">
              <a:avLst/>
            </a:prstGeom>
            <a:grpFill/>
            <a:ln>
              <a:solidFill>
                <a:srgbClr val="8E11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5AF4CC4-1A3F-49F3-9D34-433059746E21}"/>
                </a:ext>
              </a:extLst>
            </p:cNvPr>
            <p:cNvSpPr/>
            <p:nvPr/>
          </p:nvSpPr>
          <p:spPr>
            <a:xfrm rot="5400000" flipV="1">
              <a:off x="2460052" y="5613733"/>
              <a:ext cx="229947" cy="80502"/>
            </a:xfrm>
            <a:prstGeom prst="rect">
              <a:avLst/>
            </a:prstGeom>
            <a:grpFill/>
            <a:ln>
              <a:solidFill>
                <a:srgbClr val="8E11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Rectangle 31">
              <a:extLst>
                <a:ext uri="{FF2B5EF4-FFF2-40B4-BE49-F238E27FC236}">
                  <a16:creationId xmlns:a16="http://schemas.microsoft.com/office/drawing/2014/main" id="{712E028F-47D4-4E35-A4D5-B465299FAFFF}"/>
                </a:ext>
              </a:extLst>
            </p:cNvPr>
            <p:cNvSpPr/>
            <p:nvPr/>
          </p:nvSpPr>
          <p:spPr>
            <a:xfrm>
              <a:off x="2450123" y="1023706"/>
              <a:ext cx="120511" cy="5314840"/>
            </a:xfrm>
            <a:custGeom>
              <a:avLst/>
              <a:gdLst>
                <a:gd name="connsiteX0" fmla="*/ 0 w 391922"/>
                <a:gd name="connsiteY0" fmla="*/ 0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0 w 391922"/>
                <a:gd name="connsiteY4" fmla="*/ 0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58616 w 391922"/>
                <a:gd name="connsiteY4" fmla="*/ 117231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405715 h 5511223"/>
                <a:gd name="connsiteX4" fmla="*/ 58616 w 391922"/>
                <a:gd name="connsiteY4" fmla="*/ 117231 h 551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922" h="5511223">
                  <a:moveTo>
                    <a:pt x="58616" y="117231"/>
                  </a:moveTo>
                  <a:lnTo>
                    <a:pt x="391922" y="0"/>
                  </a:lnTo>
                  <a:lnTo>
                    <a:pt x="391922" y="5511223"/>
                  </a:lnTo>
                  <a:lnTo>
                    <a:pt x="0" y="5405715"/>
                  </a:lnTo>
                  <a:lnTo>
                    <a:pt x="58616" y="117231"/>
                  </a:lnTo>
                  <a:close/>
                </a:path>
              </a:pathLst>
            </a:custGeom>
            <a:grpFill/>
            <a:ln>
              <a:solidFill>
                <a:srgbClr val="8E1100"/>
              </a:solidFill>
            </a:ln>
            <a:effectLst>
              <a:outerShdw blurRad="25400" sx="101000" sy="101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B385149-09E0-4B55-B553-CD7DEA0F141A}"/>
              </a:ext>
            </a:extLst>
          </p:cNvPr>
          <p:cNvGrpSpPr/>
          <p:nvPr/>
        </p:nvGrpSpPr>
        <p:grpSpPr>
          <a:xfrm>
            <a:off x="8582438" y="836964"/>
            <a:ext cx="2319131" cy="5844209"/>
            <a:chOff x="543339" y="715617"/>
            <a:chExt cx="2319131" cy="5844209"/>
          </a:xfrm>
          <a:solidFill>
            <a:schemeClr val="tx1"/>
          </a:solidFill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8BC7744-1120-47E6-8089-2BF12F20B96F}"/>
                </a:ext>
              </a:extLst>
            </p:cNvPr>
            <p:cNvSpPr/>
            <p:nvPr/>
          </p:nvSpPr>
          <p:spPr>
            <a:xfrm>
              <a:off x="543339" y="715617"/>
              <a:ext cx="2319131" cy="5844209"/>
            </a:xfrm>
            <a:prstGeom prst="rect">
              <a:avLst/>
            </a:prstGeom>
            <a:grpFill/>
            <a:ln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D3B9091-A364-4443-84E8-5C7AE3264B95}"/>
                </a:ext>
              </a:extLst>
            </p:cNvPr>
            <p:cNvSpPr/>
            <p:nvPr/>
          </p:nvSpPr>
          <p:spPr>
            <a:xfrm>
              <a:off x="733859" y="1037230"/>
              <a:ext cx="1842449" cy="5314840"/>
            </a:xfrm>
            <a:prstGeom prst="rect">
              <a:avLst/>
            </a:prstGeom>
            <a:grpFill/>
            <a:ln>
              <a:noFill/>
            </a:ln>
            <a:effectLst>
              <a:innerShdw blurRad="38100" dist="355600" dir="13500000">
                <a:schemeClr val="tx1">
                  <a:alpha val="5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175A866-2571-40FD-B15D-B6E7DC5528FB}"/>
                </a:ext>
              </a:extLst>
            </p:cNvPr>
            <p:cNvSpPr/>
            <p:nvPr/>
          </p:nvSpPr>
          <p:spPr>
            <a:xfrm rot="5400000" flipV="1">
              <a:off x="2468315" y="1702411"/>
              <a:ext cx="229947" cy="8050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3AD8045D-6B45-457A-86FA-958A42C6918A}"/>
                </a:ext>
              </a:extLst>
            </p:cNvPr>
            <p:cNvSpPr/>
            <p:nvPr/>
          </p:nvSpPr>
          <p:spPr>
            <a:xfrm rot="5400000" flipV="1">
              <a:off x="2460052" y="3842317"/>
              <a:ext cx="229947" cy="8050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EA70F8B-F718-42C9-9CA3-FB9051989889}"/>
                </a:ext>
              </a:extLst>
            </p:cNvPr>
            <p:cNvSpPr/>
            <p:nvPr/>
          </p:nvSpPr>
          <p:spPr>
            <a:xfrm rot="5400000" flipV="1">
              <a:off x="2460052" y="5613733"/>
              <a:ext cx="229947" cy="8050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Rectangle 31">
              <a:extLst>
                <a:ext uri="{FF2B5EF4-FFF2-40B4-BE49-F238E27FC236}">
                  <a16:creationId xmlns:a16="http://schemas.microsoft.com/office/drawing/2014/main" id="{C3968308-5770-457F-AED0-11A77D08C5C0}"/>
                </a:ext>
              </a:extLst>
            </p:cNvPr>
            <p:cNvSpPr/>
            <p:nvPr/>
          </p:nvSpPr>
          <p:spPr>
            <a:xfrm>
              <a:off x="2450123" y="1023706"/>
              <a:ext cx="120511" cy="5314840"/>
            </a:xfrm>
            <a:custGeom>
              <a:avLst/>
              <a:gdLst>
                <a:gd name="connsiteX0" fmla="*/ 0 w 391922"/>
                <a:gd name="connsiteY0" fmla="*/ 0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0 w 391922"/>
                <a:gd name="connsiteY4" fmla="*/ 0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58616 w 391922"/>
                <a:gd name="connsiteY4" fmla="*/ 117231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405715 h 5511223"/>
                <a:gd name="connsiteX4" fmla="*/ 58616 w 391922"/>
                <a:gd name="connsiteY4" fmla="*/ 117231 h 551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922" h="5511223">
                  <a:moveTo>
                    <a:pt x="58616" y="117231"/>
                  </a:moveTo>
                  <a:lnTo>
                    <a:pt x="391922" y="0"/>
                  </a:lnTo>
                  <a:lnTo>
                    <a:pt x="391922" y="5511223"/>
                  </a:lnTo>
                  <a:lnTo>
                    <a:pt x="0" y="5405715"/>
                  </a:lnTo>
                  <a:lnTo>
                    <a:pt x="58616" y="117231"/>
                  </a:lnTo>
                  <a:close/>
                </a:path>
              </a:pathLst>
            </a:custGeom>
            <a:grpFill/>
            <a:ln>
              <a:solidFill>
                <a:srgbClr val="333333"/>
              </a:solidFill>
            </a:ln>
            <a:effectLst>
              <a:outerShdw blurRad="25400" sx="101000" sy="101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04A7DF67-72BB-4CE0-8B29-6CB4902F7EC1}"/>
              </a:ext>
            </a:extLst>
          </p:cNvPr>
          <p:cNvSpPr txBox="1"/>
          <p:nvPr/>
        </p:nvSpPr>
        <p:spPr>
          <a:xfrm>
            <a:off x="8915632" y="1564533"/>
            <a:ext cx="1408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OPTION</a:t>
            </a:r>
          </a:p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04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1D07250-E6C5-4BA9-AFA5-F91F1FE9E1B9}"/>
              </a:ext>
            </a:extLst>
          </p:cNvPr>
          <p:cNvSpPr txBox="1"/>
          <p:nvPr/>
        </p:nvSpPr>
        <p:spPr>
          <a:xfrm>
            <a:off x="8993718" y="3470958"/>
            <a:ext cx="1221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Type your detail text here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21328CF-8996-4239-9AEF-F45CC35DECB8}"/>
              </a:ext>
            </a:extLst>
          </p:cNvPr>
          <p:cNvGrpSpPr/>
          <p:nvPr/>
        </p:nvGrpSpPr>
        <p:grpSpPr>
          <a:xfrm>
            <a:off x="4039509" y="996917"/>
            <a:ext cx="2143674" cy="5511223"/>
            <a:chOff x="678426" y="786796"/>
            <a:chExt cx="2143674" cy="5511223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DA196A8-DEC0-4576-978B-42EB068A3CA2}"/>
                </a:ext>
              </a:extLst>
            </p:cNvPr>
            <p:cNvSpPr/>
            <p:nvPr/>
          </p:nvSpPr>
          <p:spPr>
            <a:xfrm>
              <a:off x="678426" y="786796"/>
              <a:ext cx="2098198" cy="5511223"/>
            </a:xfrm>
            <a:prstGeom prst="rect">
              <a:avLst/>
            </a:prstGeom>
            <a:gradFill flip="none" rotWithShape="1">
              <a:gsLst>
                <a:gs pos="0">
                  <a:srgbClr val="A78000"/>
                </a:gs>
                <a:gs pos="100000">
                  <a:srgbClr val="9B7700"/>
                </a:gs>
              </a:gsLst>
              <a:lin ang="0" scaled="1"/>
              <a:tileRect/>
            </a:gradFill>
            <a:ln>
              <a:solidFill>
                <a:srgbClr val="584300"/>
              </a:solidFill>
            </a:ln>
            <a:effectLst>
              <a:outerShdw blurRad="25400" sx="101000" sy="101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ABA0487-642F-43F4-93BF-21BAAA908B54}"/>
                </a:ext>
              </a:extLst>
            </p:cNvPr>
            <p:cNvSpPr/>
            <p:nvPr/>
          </p:nvSpPr>
          <p:spPr>
            <a:xfrm flipV="1">
              <a:off x="992126" y="153237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A78000"/>
                </a:gs>
                <a:gs pos="100000">
                  <a:srgbClr val="58430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584300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4CB4015-303E-4FEF-A11D-008073094C11}"/>
                </a:ext>
              </a:extLst>
            </p:cNvPr>
            <p:cNvSpPr/>
            <p:nvPr/>
          </p:nvSpPr>
          <p:spPr>
            <a:xfrm flipV="1">
              <a:off x="992126" y="1674729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A78000"/>
                </a:gs>
                <a:gs pos="100000">
                  <a:srgbClr val="58430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584300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D5D14D3-49F7-4D05-AD58-1426A44320F5}"/>
                </a:ext>
              </a:extLst>
            </p:cNvPr>
            <p:cNvSpPr/>
            <p:nvPr/>
          </p:nvSpPr>
          <p:spPr>
            <a:xfrm flipV="1">
              <a:off x="992126" y="181708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A78000"/>
                </a:gs>
                <a:gs pos="100000">
                  <a:srgbClr val="58430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584300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BD84839-CAD4-4184-94A7-D37AD00D5E68}"/>
                </a:ext>
              </a:extLst>
            </p:cNvPr>
            <p:cNvSpPr/>
            <p:nvPr/>
          </p:nvSpPr>
          <p:spPr>
            <a:xfrm flipV="1">
              <a:off x="992126" y="1959439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A78000"/>
                </a:gs>
                <a:gs pos="100000">
                  <a:srgbClr val="58430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584300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E4A784D-04C1-4222-9994-4EA8225989D6}"/>
                </a:ext>
              </a:extLst>
            </p:cNvPr>
            <p:cNvSpPr/>
            <p:nvPr/>
          </p:nvSpPr>
          <p:spPr>
            <a:xfrm flipV="1">
              <a:off x="992126" y="210179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A78000"/>
                </a:gs>
                <a:gs pos="100000">
                  <a:srgbClr val="58430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584300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133E107-E6DA-41E0-8D88-C566AF64D671}"/>
                </a:ext>
              </a:extLst>
            </p:cNvPr>
            <p:cNvSpPr/>
            <p:nvPr/>
          </p:nvSpPr>
          <p:spPr>
            <a:xfrm rot="5400000" flipV="1">
              <a:off x="2647049" y="1589823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584300"/>
                </a:gs>
                <a:gs pos="61900">
                  <a:srgbClr val="A78000"/>
                </a:gs>
                <a:gs pos="100000">
                  <a:srgbClr val="FABE0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434DA5E-3601-4B80-9415-F85FCC875548}"/>
                </a:ext>
              </a:extLst>
            </p:cNvPr>
            <p:cNvSpPr/>
            <p:nvPr/>
          </p:nvSpPr>
          <p:spPr>
            <a:xfrm rot="5400000" flipV="1">
              <a:off x="2648325" y="3729730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584300"/>
                </a:gs>
                <a:gs pos="61900">
                  <a:srgbClr val="A78000"/>
                </a:gs>
                <a:gs pos="100000">
                  <a:srgbClr val="FABE00"/>
                </a:gs>
              </a:gsLst>
              <a:lin ang="5400000" scaled="1"/>
              <a:tileRect/>
            </a:gradFill>
            <a:ln>
              <a:solidFill>
                <a:srgbClr val="5843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77F5BF9-2A2C-48E3-B4D1-E3694A80E6FE}"/>
                </a:ext>
              </a:extLst>
            </p:cNvPr>
            <p:cNvSpPr/>
            <p:nvPr/>
          </p:nvSpPr>
          <p:spPr>
            <a:xfrm rot="5400000" flipV="1">
              <a:off x="2649601" y="5501145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584300"/>
                </a:gs>
                <a:gs pos="61900">
                  <a:srgbClr val="A78000"/>
                </a:gs>
                <a:gs pos="100000">
                  <a:srgbClr val="FABE00"/>
                </a:gs>
              </a:gsLst>
              <a:lin ang="5400000" scaled="1"/>
              <a:tileRect/>
            </a:gradFill>
            <a:ln>
              <a:solidFill>
                <a:srgbClr val="5843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43DAEA4-6804-4FD2-88D8-F46C575180D9}"/>
                </a:ext>
              </a:extLst>
            </p:cNvPr>
            <p:cNvGrpSpPr/>
            <p:nvPr/>
          </p:nvGrpSpPr>
          <p:grpSpPr>
            <a:xfrm>
              <a:off x="825689" y="3080875"/>
              <a:ext cx="166437" cy="821354"/>
              <a:chOff x="3585410" y="2887981"/>
              <a:chExt cx="166437" cy="821354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B0E663D-A9F7-4FBE-821C-3888AD39326D}"/>
                  </a:ext>
                </a:extLst>
              </p:cNvPr>
              <p:cNvSpPr/>
              <p:nvPr/>
            </p:nvSpPr>
            <p:spPr>
              <a:xfrm>
                <a:off x="3613484" y="2971800"/>
                <a:ext cx="108284" cy="653716"/>
              </a:xfrm>
              <a:prstGeom prst="rect">
                <a:avLst/>
              </a:prstGeom>
              <a:gradFill flip="none" rotWithShape="1">
                <a:gsLst>
                  <a:gs pos="13000">
                    <a:schemeClr val="bg1"/>
                  </a:gs>
                  <a:gs pos="41000">
                    <a:schemeClr val="bg1">
                      <a:lumMod val="50000"/>
                    </a:schemeClr>
                  </a:gs>
                  <a:gs pos="86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ln>
                <a:solidFill>
                  <a:srgbClr val="5843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4E158127-84AD-4257-BDED-C9323510774D}"/>
                  </a:ext>
                </a:extLst>
              </p:cNvPr>
              <p:cNvSpPr/>
              <p:nvPr/>
            </p:nvSpPr>
            <p:spPr>
              <a:xfrm>
                <a:off x="3585410" y="2887981"/>
                <a:ext cx="164432" cy="8381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rgbClr val="584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2CA7A5F-157F-49F5-B8BC-47F09370A6C2}"/>
                  </a:ext>
                </a:extLst>
              </p:cNvPr>
              <p:cNvSpPr/>
              <p:nvPr/>
            </p:nvSpPr>
            <p:spPr>
              <a:xfrm>
                <a:off x="3587415" y="3625516"/>
                <a:ext cx="164432" cy="8381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rgbClr val="584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7238AE4-89E1-4131-978B-40B0A552E988}"/>
                </a:ext>
              </a:extLst>
            </p:cNvPr>
            <p:cNvGrpSpPr/>
            <p:nvPr/>
          </p:nvGrpSpPr>
          <p:grpSpPr>
            <a:xfrm>
              <a:off x="825689" y="2735429"/>
              <a:ext cx="183194" cy="244548"/>
              <a:chOff x="825689" y="2735429"/>
              <a:chExt cx="183194" cy="244548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5F70E94-9060-4278-BBC8-A04C73B88D25}"/>
                  </a:ext>
                </a:extLst>
              </p:cNvPr>
              <p:cNvSpPr/>
              <p:nvPr/>
            </p:nvSpPr>
            <p:spPr>
              <a:xfrm>
                <a:off x="889669" y="2833859"/>
                <a:ext cx="54136" cy="14611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584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4294A7BF-C24F-48B8-BB0B-50E660F7FA5B}"/>
                  </a:ext>
                </a:extLst>
              </p:cNvPr>
              <p:cNvSpPr/>
              <p:nvPr/>
            </p:nvSpPr>
            <p:spPr>
              <a:xfrm>
                <a:off x="825689" y="2735429"/>
                <a:ext cx="183194" cy="183194"/>
              </a:xfrm>
              <a:prstGeom prst="ellipse">
                <a:avLst/>
              </a:prstGeom>
              <a:gradFill>
                <a:gsLst>
                  <a:gs pos="13000">
                    <a:schemeClr val="bg1"/>
                  </a:gs>
                  <a:gs pos="41000">
                    <a:schemeClr val="bg1">
                      <a:lumMod val="50000"/>
                    </a:schemeClr>
                  </a:gs>
                  <a:gs pos="86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solidFill>
                  <a:srgbClr val="584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88530560-9472-4618-9964-E54FF109C9B6}"/>
                  </a:ext>
                </a:extLst>
              </p:cNvPr>
              <p:cNvSpPr/>
              <p:nvPr/>
            </p:nvSpPr>
            <p:spPr>
              <a:xfrm>
                <a:off x="871896" y="2778217"/>
                <a:ext cx="91597" cy="9159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584300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3E9F698-EF66-44CA-BE7A-2A2CBB1B3072}"/>
              </a:ext>
            </a:extLst>
          </p:cNvPr>
          <p:cNvGrpSpPr/>
          <p:nvPr/>
        </p:nvGrpSpPr>
        <p:grpSpPr>
          <a:xfrm>
            <a:off x="6408571" y="986752"/>
            <a:ext cx="2143674" cy="5511223"/>
            <a:chOff x="678426" y="786796"/>
            <a:chExt cx="2143674" cy="5511223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8712EE2-4BB9-42BE-B252-DE1CC0D90846}"/>
                </a:ext>
              </a:extLst>
            </p:cNvPr>
            <p:cNvSpPr/>
            <p:nvPr/>
          </p:nvSpPr>
          <p:spPr>
            <a:xfrm>
              <a:off x="678426" y="786796"/>
              <a:ext cx="2098198" cy="5511223"/>
            </a:xfrm>
            <a:prstGeom prst="rect">
              <a:avLst/>
            </a:prstGeom>
            <a:gradFill flip="none" rotWithShape="1">
              <a:gsLst>
                <a:gs pos="1000">
                  <a:srgbClr val="BD1401"/>
                </a:gs>
                <a:gs pos="100000">
                  <a:srgbClr val="8E1100"/>
                </a:gs>
              </a:gsLst>
              <a:lin ang="5400000" scaled="1"/>
              <a:tileRect/>
            </a:gradFill>
            <a:ln>
              <a:solidFill>
                <a:srgbClr val="480900"/>
              </a:solidFill>
            </a:ln>
            <a:effectLst>
              <a:outerShdw blurRad="25400" sx="101000" sy="101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F84768A-8475-4B0B-9FAC-D8905F04CFC8}"/>
                </a:ext>
              </a:extLst>
            </p:cNvPr>
            <p:cNvSpPr/>
            <p:nvPr/>
          </p:nvSpPr>
          <p:spPr>
            <a:xfrm flipV="1">
              <a:off x="992126" y="153237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BD1401"/>
                </a:gs>
                <a:gs pos="100000">
                  <a:srgbClr val="6C0D00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B4D963F-7BF9-41E1-8692-C2FD3130481B}"/>
                </a:ext>
              </a:extLst>
            </p:cNvPr>
            <p:cNvSpPr/>
            <p:nvPr/>
          </p:nvSpPr>
          <p:spPr>
            <a:xfrm flipV="1">
              <a:off x="992126" y="1674729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BD1401"/>
                </a:gs>
                <a:gs pos="100000">
                  <a:srgbClr val="6C0D00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6468773-2903-41E2-B30D-A2D777851D06}"/>
                </a:ext>
              </a:extLst>
            </p:cNvPr>
            <p:cNvSpPr/>
            <p:nvPr/>
          </p:nvSpPr>
          <p:spPr>
            <a:xfrm flipV="1">
              <a:off x="992126" y="181708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BD1401"/>
                </a:gs>
                <a:gs pos="100000">
                  <a:srgbClr val="6C0D00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45FC7E5-EBDD-474B-B64C-638C710098F9}"/>
                </a:ext>
              </a:extLst>
            </p:cNvPr>
            <p:cNvSpPr/>
            <p:nvPr/>
          </p:nvSpPr>
          <p:spPr>
            <a:xfrm flipV="1">
              <a:off x="992126" y="1959439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BD1401"/>
                </a:gs>
                <a:gs pos="100000">
                  <a:srgbClr val="6C0D00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998E8E0-9712-499F-9BBF-F6083527AC89}"/>
                </a:ext>
              </a:extLst>
            </p:cNvPr>
            <p:cNvSpPr/>
            <p:nvPr/>
          </p:nvSpPr>
          <p:spPr>
            <a:xfrm flipV="1">
              <a:off x="992126" y="210179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BD1401"/>
                </a:gs>
                <a:gs pos="100000">
                  <a:srgbClr val="6C0D00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86538DB-654F-4E4B-BAAF-17E4EDB60A62}"/>
                </a:ext>
              </a:extLst>
            </p:cNvPr>
            <p:cNvSpPr/>
            <p:nvPr/>
          </p:nvSpPr>
          <p:spPr>
            <a:xfrm rot="5400000" flipV="1">
              <a:off x="2647049" y="1589823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8E1100"/>
                </a:gs>
                <a:gs pos="61900">
                  <a:srgbClr val="BD1401"/>
                </a:gs>
                <a:gs pos="100000">
                  <a:srgbClr val="FE5D4C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F19AA35-36CF-4FF6-A760-F3D900E6DE12}"/>
                </a:ext>
              </a:extLst>
            </p:cNvPr>
            <p:cNvSpPr/>
            <p:nvPr/>
          </p:nvSpPr>
          <p:spPr>
            <a:xfrm rot="5400000" flipV="1">
              <a:off x="2648325" y="3729730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8E1100"/>
                </a:gs>
                <a:gs pos="61900">
                  <a:srgbClr val="BD1401"/>
                </a:gs>
                <a:gs pos="100000">
                  <a:srgbClr val="FE5D4C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105AA59-E6B4-40E4-8D1E-F161415DB22F}"/>
                </a:ext>
              </a:extLst>
            </p:cNvPr>
            <p:cNvSpPr/>
            <p:nvPr/>
          </p:nvSpPr>
          <p:spPr>
            <a:xfrm rot="5400000" flipV="1">
              <a:off x="2649601" y="5501145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8E1100"/>
                </a:gs>
                <a:gs pos="61900">
                  <a:srgbClr val="BD1401"/>
                </a:gs>
                <a:gs pos="100000">
                  <a:srgbClr val="FE5D4C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ACB048FA-036E-4D54-9FF5-118C8773933C}"/>
                </a:ext>
              </a:extLst>
            </p:cNvPr>
            <p:cNvGrpSpPr/>
            <p:nvPr/>
          </p:nvGrpSpPr>
          <p:grpSpPr>
            <a:xfrm>
              <a:off x="825689" y="3080875"/>
              <a:ext cx="166437" cy="821354"/>
              <a:chOff x="3585410" y="2887981"/>
              <a:chExt cx="166437" cy="821354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D505D38-D94B-45E0-B092-32A73990E58E}"/>
                  </a:ext>
                </a:extLst>
              </p:cNvPr>
              <p:cNvSpPr/>
              <p:nvPr/>
            </p:nvSpPr>
            <p:spPr>
              <a:xfrm>
                <a:off x="3613484" y="2971800"/>
                <a:ext cx="108284" cy="653716"/>
              </a:xfrm>
              <a:prstGeom prst="rect">
                <a:avLst/>
              </a:prstGeom>
              <a:gradFill flip="none" rotWithShape="1">
                <a:gsLst>
                  <a:gs pos="13000">
                    <a:schemeClr val="bg1"/>
                  </a:gs>
                  <a:gs pos="41000">
                    <a:schemeClr val="bg1">
                      <a:lumMod val="50000"/>
                    </a:schemeClr>
                  </a:gs>
                  <a:gs pos="86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72A3613-A162-4EDE-B6E9-D206F4E33EDA}"/>
                  </a:ext>
                </a:extLst>
              </p:cNvPr>
              <p:cNvSpPr/>
              <p:nvPr/>
            </p:nvSpPr>
            <p:spPr>
              <a:xfrm>
                <a:off x="3585410" y="2887981"/>
                <a:ext cx="164432" cy="8381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B1C08033-C405-4896-A4D0-0D68DF8E3A3B}"/>
                  </a:ext>
                </a:extLst>
              </p:cNvPr>
              <p:cNvSpPr/>
              <p:nvPr/>
            </p:nvSpPr>
            <p:spPr>
              <a:xfrm>
                <a:off x="3587415" y="3625516"/>
                <a:ext cx="164432" cy="8381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B292E1D-D1E5-4068-8A42-A205B6B41B6B}"/>
                </a:ext>
              </a:extLst>
            </p:cNvPr>
            <p:cNvGrpSpPr/>
            <p:nvPr/>
          </p:nvGrpSpPr>
          <p:grpSpPr>
            <a:xfrm>
              <a:off x="825689" y="2735429"/>
              <a:ext cx="183194" cy="244548"/>
              <a:chOff x="825689" y="2735429"/>
              <a:chExt cx="183194" cy="244548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D0F03E96-DC0F-4E7D-9C5A-B54482F7D626}"/>
                  </a:ext>
                </a:extLst>
              </p:cNvPr>
              <p:cNvSpPr/>
              <p:nvPr/>
            </p:nvSpPr>
            <p:spPr>
              <a:xfrm>
                <a:off x="889669" y="2833859"/>
                <a:ext cx="54136" cy="14611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41AEFDD5-C226-4210-9451-D8A9B6D09130}"/>
                  </a:ext>
                </a:extLst>
              </p:cNvPr>
              <p:cNvSpPr/>
              <p:nvPr/>
            </p:nvSpPr>
            <p:spPr>
              <a:xfrm>
                <a:off x="825689" y="2735429"/>
                <a:ext cx="183194" cy="183194"/>
              </a:xfrm>
              <a:prstGeom prst="ellipse">
                <a:avLst/>
              </a:prstGeom>
              <a:gradFill>
                <a:gsLst>
                  <a:gs pos="13000">
                    <a:schemeClr val="bg1"/>
                  </a:gs>
                  <a:gs pos="41000">
                    <a:schemeClr val="bg1">
                      <a:lumMod val="50000"/>
                    </a:schemeClr>
                  </a:gs>
                  <a:gs pos="86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86151CD5-611A-4487-9649-635711FBC4C4}"/>
                  </a:ext>
                </a:extLst>
              </p:cNvPr>
              <p:cNvSpPr/>
              <p:nvPr/>
            </p:nvSpPr>
            <p:spPr>
              <a:xfrm>
                <a:off x="871896" y="2778217"/>
                <a:ext cx="91597" cy="9159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6112CC6-BDFD-464A-899E-0863E32A335C}"/>
              </a:ext>
            </a:extLst>
          </p:cNvPr>
          <p:cNvGrpSpPr/>
          <p:nvPr/>
        </p:nvGrpSpPr>
        <p:grpSpPr>
          <a:xfrm>
            <a:off x="8690072" y="975659"/>
            <a:ext cx="2143674" cy="5511223"/>
            <a:chOff x="678426" y="786796"/>
            <a:chExt cx="2143674" cy="5511223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C831E6A2-8ACB-4BB2-A867-B0DF3E57207A}"/>
                </a:ext>
              </a:extLst>
            </p:cNvPr>
            <p:cNvSpPr/>
            <p:nvPr/>
          </p:nvSpPr>
          <p:spPr>
            <a:xfrm>
              <a:off x="678426" y="786796"/>
              <a:ext cx="2098198" cy="5511223"/>
            </a:xfrm>
            <a:prstGeom prst="rect">
              <a:avLst/>
            </a:prstGeom>
            <a:gradFill flip="none" rotWithShape="1">
              <a:gsLst>
                <a:gs pos="0">
                  <a:srgbClr val="808080"/>
                </a:gs>
                <a:gs pos="100000">
                  <a:srgbClr val="333333"/>
                </a:gs>
              </a:gsLst>
              <a:lin ang="0" scaled="1"/>
              <a:tileRect/>
            </a:gra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25400" sx="101000" sy="101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3D88BDD-510D-444C-B525-8BFBD2B462EA}"/>
                </a:ext>
              </a:extLst>
            </p:cNvPr>
            <p:cNvSpPr/>
            <p:nvPr/>
          </p:nvSpPr>
          <p:spPr>
            <a:xfrm flipV="1">
              <a:off x="992126" y="153237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808080"/>
                </a:gs>
                <a:gs pos="100000">
                  <a:srgbClr val="292929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4AA4782-8EE3-491A-A674-239D6D64D720}"/>
                </a:ext>
              </a:extLst>
            </p:cNvPr>
            <p:cNvSpPr/>
            <p:nvPr/>
          </p:nvSpPr>
          <p:spPr>
            <a:xfrm flipV="1">
              <a:off x="992126" y="1674729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808080"/>
                </a:gs>
                <a:gs pos="100000">
                  <a:srgbClr val="292929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358D09FD-F163-4C34-8767-6CBF6626C5E7}"/>
                </a:ext>
              </a:extLst>
            </p:cNvPr>
            <p:cNvSpPr/>
            <p:nvPr/>
          </p:nvSpPr>
          <p:spPr>
            <a:xfrm flipV="1">
              <a:off x="992126" y="181708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808080"/>
                </a:gs>
                <a:gs pos="100000">
                  <a:srgbClr val="292929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7CEB9455-7DEF-4B1F-9214-6C96EB276F3D}"/>
                </a:ext>
              </a:extLst>
            </p:cNvPr>
            <p:cNvSpPr/>
            <p:nvPr/>
          </p:nvSpPr>
          <p:spPr>
            <a:xfrm flipV="1">
              <a:off x="992126" y="1959439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808080"/>
                </a:gs>
                <a:gs pos="100000">
                  <a:srgbClr val="292929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59E86CC-A058-41C1-8034-019FCE3D68AF}"/>
                </a:ext>
              </a:extLst>
            </p:cNvPr>
            <p:cNvSpPr/>
            <p:nvPr/>
          </p:nvSpPr>
          <p:spPr>
            <a:xfrm flipV="1">
              <a:off x="992126" y="210179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808080"/>
                </a:gs>
                <a:gs pos="100000">
                  <a:srgbClr val="292929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2E2E798F-4F66-4A42-B328-3C6AA06F08B3}"/>
                </a:ext>
              </a:extLst>
            </p:cNvPr>
            <p:cNvSpPr/>
            <p:nvPr/>
          </p:nvSpPr>
          <p:spPr>
            <a:xfrm rot="5400000" flipV="1">
              <a:off x="2647049" y="1589823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292929"/>
                </a:gs>
                <a:gs pos="61900">
                  <a:srgbClr val="808080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66D28254-D8FF-4157-87E7-497BFEE15D65}"/>
                </a:ext>
              </a:extLst>
            </p:cNvPr>
            <p:cNvSpPr/>
            <p:nvPr/>
          </p:nvSpPr>
          <p:spPr>
            <a:xfrm rot="5400000" flipV="1">
              <a:off x="2648325" y="3729730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292929"/>
                </a:gs>
                <a:gs pos="61900">
                  <a:srgbClr val="808080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F9EA53D-4842-40C8-BBDF-1A68E1A55E04}"/>
                </a:ext>
              </a:extLst>
            </p:cNvPr>
            <p:cNvSpPr/>
            <p:nvPr/>
          </p:nvSpPr>
          <p:spPr>
            <a:xfrm rot="5400000" flipV="1">
              <a:off x="2649601" y="5501145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292929"/>
                </a:gs>
                <a:gs pos="61900">
                  <a:srgbClr val="808080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E7FBA7C8-B84B-4EAB-9A2E-BDCE9CBAFB45}"/>
                </a:ext>
              </a:extLst>
            </p:cNvPr>
            <p:cNvGrpSpPr/>
            <p:nvPr/>
          </p:nvGrpSpPr>
          <p:grpSpPr>
            <a:xfrm>
              <a:off x="825689" y="3080875"/>
              <a:ext cx="166437" cy="821354"/>
              <a:chOff x="3585410" y="2887981"/>
              <a:chExt cx="166437" cy="821354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9819A051-920D-416A-A18B-909812BCE48F}"/>
                  </a:ext>
                </a:extLst>
              </p:cNvPr>
              <p:cNvSpPr/>
              <p:nvPr/>
            </p:nvSpPr>
            <p:spPr>
              <a:xfrm>
                <a:off x="3613484" y="2971800"/>
                <a:ext cx="108284" cy="653716"/>
              </a:xfrm>
              <a:prstGeom prst="rect">
                <a:avLst/>
              </a:prstGeom>
              <a:gradFill flip="none" rotWithShape="1">
                <a:gsLst>
                  <a:gs pos="13000">
                    <a:schemeClr val="bg1"/>
                  </a:gs>
                  <a:gs pos="41000">
                    <a:schemeClr val="bg1">
                      <a:lumMod val="50000"/>
                    </a:schemeClr>
                  </a:gs>
                  <a:gs pos="86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C478318-119C-4254-BFFF-A1CFFFFC3853}"/>
                  </a:ext>
                </a:extLst>
              </p:cNvPr>
              <p:cNvSpPr/>
              <p:nvPr/>
            </p:nvSpPr>
            <p:spPr>
              <a:xfrm>
                <a:off x="3585410" y="2887981"/>
                <a:ext cx="164432" cy="8381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D0CF24A-001A-4930-B140-7E2124CA8C4C}"/>
                  </a:ext>
                </a:extLst>
              </p:cNvPr>
              <p:cNvSpPr/>
              <p:nvPr/>
            </p:nvSpPr>
            <p:spPr>
              <a:xfrm>
                <a:off x="3587415" y="3625516"/>
                <a:ext cx="164432" cy="8381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95B13927-0D10-44A5-A52D-17A7614C9E2A}"/>
                </a:ext>
              </a:extLst>
            </p:cNvPr>
            <p:cNvGrpSpPr/>
            <p:nvPr/>
          </p:nvGrpSpPr>
          <p:grpSpPr>
            <a:xfrm>
              <a:off x="825689" y="2735429"/>
              <a:ext cx="183194" cy="244548"/>
              <a:chOff x="825689" y="2735429"/>
              <a:chExt cx="183194" cy="244548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56E65B9E-54D7-4324-A51D-679C9A065205}"/>
                  </a:ext>
                </a:extLst>
              </p:cNvPr>
              <p:cNvSpPr/>
              <p:nvPr/>
            </p:nvSpPr>
            <p:spPr>
              <a:xfrm>
                <a:off x="889669" y="2833859"/>
                <a:ext cx="54136" cy="14611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0AA8646A-4434-4822-8055-27C73D0A5F16}"/>
                  </a:ext>
                </a:extLst>
              </p:cNvPr>
              <p:cNvSpPr/>
              <p:nvPr/>
            </p:nvSpPr>
            <p:spPr>
              <a:xfrm>
                <a:off x="825689" y="2735429"/>
                <a:ext cx="183194" cy="183194"/>
              </a:xfrm>
              <a:prstGeom prst="ellipse">
                <a:avLst/>
              </a:prstGeom>
              <a:gradFill>
                <a:gsLst>
                  <a:gs pos="13000">
                    <a:schemeClr val="bg1"/>
                  </a:gs>
                  <a:gs pos="41000">
                    <a:schemeClr val="bg1">
                      <a:lumMod val="50000"/>
                    </a:schemeClr>
                  </a:gs>
                  <a:gs pos="86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9F648240-5A34-41E0-A348-6BBA44C66854}"/>
                  </a:ext>
                </a:extLst>
              </p:cNvPr>
              <p:cNvSpPr/>
              <p:nvPr/>
            </p:nvSpPr>
            <p:spPr>
              <a:xfrm>
                <a:off x="871896" y="2778217"/>
                <a:ext cx="91597" cy="9159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مستطيل 3">
            <a:extLst>
              <a:ext uri="{FF2B5EF4-FFF2-40B4-BE49-F238E27FC236}">
                <a16:creationId xmlns:a16="http://schemas.microsoft.com/office/drawing/2014/main" id="{2F2C69E5-7FBD-4F33-A288-66EAD531C24C}"/>
              </a:ext>
            </a:extLst>
          </p:cNvPr>
          <p:cNvSpPr/>
          <p:nvPr/>
        </p:nvSpPr>
        <p:spPr>
          <a:xfrm>
            <a:off x="1929809" y="1329071"/>
            <a:ext cx="1585615" cy="51807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7AD0A52-754D-42ED-AAA5-C3FB09273BED}"/>
              </a:ext>
            </a:extLst>
          </p:cNvPr>
          <p:cNvSpPr txBox="1"/>
          <p:nvPr/>
        </p:nvSpPr>
        <p:spPr>
          <a:xfrm>
            <a:off x="2124535" y="3001472"/>
            <a:ext cx="125852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/>
              <a:t>السؤال الأول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A5EF392-90BC-4EF1-97D8-66B6261C2D7B}"/>
              </a:ext>
            </a:extLst>
          </p:cNvPr>
          <p:cNvGrpSpPr/>
          <p:nvPr/>
        </p:nvGrpSpPr>
        <p:grpSpPr>
          <a:xfrm>
            <a:off x="1740158" y="996917"/>
            <a:ext cx="2143674" cy="5511223"/>
            <a:chOff x="678426" y="786796"/>
            <a:chExt cx="2143674" cy="551122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9F0801-4EBD-4EBB-8C44-061B105181C1}"/>
                </a:ext>
              </a:extLst>
            </p:cNvPr>
            <p:cNvSpPr/>
            <p:nvPr/>
          </p:nvSpPr>
          <p:spPr>
            <a:xfrm>
              <a:off x="678426" y="786796"/>
              <a:ext cx="2098198" cy="5511223"/>
            </a:xfrm>
            <a:prstGeom prst="rect">
              <a:avLst/>
            </a:prstGeom>
            <a:gradFill flip="none" rotWithShape="1">
              <a:gsLst>
                <a:gs pos="0">
                  <a:srgbClr val="017CA6"/>
                </a:gs>
                <a:gs pos="100000">
                  <a:srgbClr val="006F9A"/>
                </a:gs>
              </a:gsLst>
              <a:lin ang="5400000" scaled="1"/>
              <a:tileRect/>
            </a:gradFill>
            <a:ln>
              <a:solidFill>
                <a:srgbClr val="004D6C"/>
              </a:solidFill>
            </a:ln>
            <a:effectLst>
              <a:outerShdw blurRad="25400" sx="101000" sy="101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5559857-C1CC-4808-A409-F3E06C6CC285}"/>
                </a:ext>
              </a:extLst>
            </p:cNvPr>
            <p:cNvSpPr/>
            <p:nvPr/>
          </p:nvSpPr>
          <p:spPr>
            <a:xfrm flipV="1">
              <a:off x="992126" y="153237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017CA6"/>
                </a:gs>
                <a:gs pos="100000">
                  <a:srgbClr val="00456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004D6C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9B7EF6-E1C6-4076-92A4-00A58085FF2E}"/>
                </a:ext>
              </a:extLst>
            </p:cNvPr>
            <p:cNvSpPr/>
            <p:nvPr/>
          </p:nvSpPr>
          <p:spPr>
            <a:xfrm flipV="1">
              <a:off x="992126" y="1674729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017CA6"/>
                </a:gs>
                <a:gs pos="100000">
                  <a:srgbClr val="00456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004D6C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CAF6360-023D-4931-9F69-C93DECC8AE72}"/>
                </a:ext>
              </a:extLst>
            </p:cNvPr>
            <p:cNvSpPr/>
            <p:nvPr/>
          </p:nvSpPr>
          <p:spPr>
            <a:xfrm flipV="1">
              <a:off x="992126" y="181708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017CA6"/>
                </a:gs>
                <a:gs pos="100000">
                  <a:srgbClr val="00456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004D6C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D279A5-3236-4830-B9E3-1EFB35C0FC45}"/>
                </a:ext>
              </a:extLst>
            </p:cNvPr>
            <p:cNvSpPr/>
            <p:nvPr/>
          </p:nvSpPr>
          <p:spPr>
            <a:xfrm flipV="1">
              <a:off x="992126" y="1959439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017CA6"/>
                </a:gs>
                <a:gs pos="100000">
                  <a:srgbClr val="00456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004D6C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28793C3-DC3A-4F46-81ED-5A7D995596AB}"/>
                </a:ext>
              </a:extLst>
            </p:cNvPr>
            <p:cNvSpPr/>
            <p:nvPr/>
          </p:nvSpPr>
          <p:spPr>
            <a:xfrm flipV="1">
              <a:off x="992126" y="210179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017CA6"/>
                </a:gs>
                <a:gs pos="100000">
                  <a:srgbClr val="00456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004D6C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81AB77F-DE9C-4122-9323-C1A5594AA3E2}"/>
                </a:ext>
              </a:extLst>
            </p:cNvPr>
            <p:cNvSpPr/>
            <p:nvPr/>
          </p:nvSpPr>
          <p:spPr>
            <a:xfrm rot="5400000" flipV="1">
              <a:off x="2647049" y="1589823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004D6C"/>
                </a:gs>
                <a:gs pos="61900">
                  <a:srgbClr val="006288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F8C485B-8E5E-44B3-853B-5532DCEFEC05}"/>
                </a:ext>
              </a:extLst>
            </p:cNvPr>
            <p:cNvSpPr/>
            <p:nvPr/>
          </p:nvSpPr>
          <p:spPr>
            <a:xfrm rot="5400000" flipV="1">
              <a:off x="2648325" y="3729730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004D6C"/>
                </a:gs>
                <a:gs pos="61900">
                  <a:srgbClr val="006288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546B951-D352-4F51-A77A-4543CEF63C4D}"/>
                </a:ext>
              </a:extLst>
            </p:cNvPr>
            <p:cNvSpPr/>
            <p:nvPr/>
          </p:nvSpPr>
          <p:spPr>
            <a:xfrm rot="5400000" flipV="1">
              <a:off x="2649601" y="5501145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004D6C"/>
                </a:gs>
                <a:gs pos="61900">
                  <a:srgbClr val="006288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A5D3191-C5E3-4313-9B7E-058C5E21659C}"/>
                </a:ext>
              </a:extLst>
            </p:cNvPr>
            <p:cNvGrpSpPr/>
            <p:nvPr/>
          </p:nvGrpSpPr>
          <p:grpSpPr>
            <a:xfrm>
              <a:off x="825689" y="3080875"/>
              <a:ext cx="166437" cy="821354"/>
              <a:chOff x="3585410" y="2887981"/>
              <a:chExt cx="166437" cy="821354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745D119-2ED6-4C6C-97F0-1ACD49E034C7}"/>
                  </a:ext>
                </a:extLst>
              </p:cNvPr>
              <p:cNvSpPr/>
              <p:nvPr/>
            </p:nvSpPr>
            <p:spPr>
              <a:xfrm>
                <a:off x="3613484" y="2971800"/>
                <a:ext cx="108284" cy="653716"/>
              </a:xfrm>
              <a:prstGeom prst="rect">
                <a:avLst/>
              </a:prstGeom>
              <a:gradFill flip="none" rotWithShape="1">
                <a:gsLst>
                  <a:gs pos="13000">
                    <a:schemeClr val="bg1"/>
                  </a:gs>
                  <a:gs pos="41000">
                    <a:schemeClr val="bg1">
                      <a:lumMod val="50000"/>
                    </a:schemeClr>
                  </a:gs>
                  <a:gs pos="86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976908-017B-4920-940D-2F5D7FE53F0B}"/>
                  </a:ext>
                </a:extLst>
              </p:cNvPr>
              <p:cNvSpPr/>
              <p:nvPr/>
            </p:nvSpPr>
            <p:spPr>
              <a:xfrm>
                <a:off x="3585410" y="2887981"/>
                <a:ext cx="164432" cy="8381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1D807B0-D71F-4DA7-A698-4A2ECD9CC5F1}"/>
                  </a:ext>
                </a:extLst>
              </p:cNvPr>
              <p:cNvSpPr/>
              <p:nvPr/>
            </p:nvSpPr>
            <p:spPr>
              <a:xfrm>
                <a:off x="3587415" y="3625516"/>
                <a:ext cx="164432" cy="8381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789BF3B-4053-42C3-A990-F5F401945169}"/>
                </a:ext>
              </a:extLst>
            </p:cNvPr>
            <p:cNvGrpSpPr/>
            <p:nvPr/>
          </p:nvGrpSpPr>
          <p:grpSpPr>
            <a:xfrm>
              <a:off x="825689" y="2735429"/>
              <a:ext cx="183194" cy="244548"/>
              <a:chOff x="825689" y="2735429"/>
              <a:chExt cx="183194" cy="244548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62D62DF-9966-4BBC-8035-42594912C82A}"/>
                  </a:ext>
                </a:extLst>
              </p:cNvPr>
              <p:cNvSpPr/>
              <p:nvPr/>
            </p:nvSpPr>
            <p:spPr>
              <a:xfrm>
                <a:off x="889669" y="2833859"/>
                <a:ext cx="54136" cy="14611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EF4DB53-7854-4C62-A6A6-3B257D826E72}"/>
                  </a:ext>
                </a:extLst>
              </p:cNvPr>
              <p:cNvSpPr/>
              <p:nvPr/>
            </p:nvSpPr>
            <p:spPr>
              <a:xfrm>
                <a:off x="825689" y="2735429"/>
                <a:ext cx="183194" cy="183194"/>
              </a:xfrm>
              <a:prstGeom prst="ellipse">
                <a:avLst/>
              </a:prstGeom>
              <a:gradFill>
                <a:gsLst>
                  <a:gs pos="13000">
                    <a:schemeClr val="bg1"/>
                  </a:gs>
                  <a:gs pos="41000">
                    <a:schemeClr val="bg1">
                      <a:lumMod val="50000"/>
                    </a:schemeClr>
                  </a:gs>
                  <a:gs pos="86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1F2DE55-371A-4C95-A5AF-8636E0CC6DFF}"/>
                  </a:ext>
                </a:extLst>
              </p:cNvPr>
              <p:cNvSpPr/>
              <p:nvPr/>
            </p:nvSpPr>
            <p:spPr>
              <a:xfrm>
                <a:off x="871896" y="2778217"/>
                <a:ext cx="91597" cy="9159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669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6A57639D-7B8E-4492-AF88-FF87275E69A6}"/>
              </a:ext>
            </a:extLst>
          </p:cNvPr>
          <p:cNvSpPr/>
          <p:nvPr/>
        </p:nvSpPr>
        <p:spPr>
          <a:xfrm>
            <a:off x="-1" y="5566144"/>
            <a:ext cx="12392247" cy="13132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30EEDE8-1E1A-4A37-895D-6D422AAD9EF9}"/>
              </a:ext>
            </a:extLst>
          </p:cNvPr>
          <p:cNvGrpSpPr/>
          <p:nvPr/>
        </p:nvGrpSpPr>
        <p:grpSpPr>
          <a:xfrm>
            <a:off x="1608640" y="875046"/>
            <a:ext cx="2319131" cy="5844209"/>
            <a:chOff x="543339" y="715617"/>
            <a:chExt cx="2319131" cy="5844209"/>
          </a:xfrm>
          <a:solidFill>
            <a:schemeClr val="tx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26A7C35-BA8B-488B-B025-A307B76CCA23}"/>
                </a:ext>
              </a:extLst>
            </p:cNvPr>
            <p:cNvSpPr/>
            <p:nvPr/>
          </p:nvSpPr>
          <p:spPr>
            <a:xfrm>
              <a:off x="543339" y="715617"/>
              <a:ext cx="2319131" cy="5844209"/>
            </a:xfrm>
            <a:prstGeom prst="rect">
              <a:avLst/>
            </a:prstGeom>
            <a:grpFill/>
            <a:ln>
              <a:solidFill>
                <a:srgbClr val="004D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D22B5B7-4F8A-4A79-8F6D-DD68E2C9DBA5}"/>
                </a:ext>
              </a:extLst>
            </p:cNvPr>
            <p:cNvSpPr/>
            <p:nvPr/>
          </p:nvSpPr>
          <p:spPr>
            <a:xfrm>
              <a:off x="733859" y="1037230"/>
              <a:ext cx="1842449" cy="5314840"/>
            </a:xfrm>
            <a:prstGeom prst="rect">
              <a:avLst/>
            </a:prstGeom>
            <a:grpFill/>
            <a:ln>
              <a:noFill/>
            </a:ln>
            <a:effectLst>
              <a:innerShdw blurRad="38100" dist="355600" dir="13500000">
                <a:schemeClr val="tx1">
                  <a:alpha val="5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97B6523-BA12-4F8D-A28F-1F4A27E377D7}"/>
                </a:ext>
              </a:extLst>
            </p:cNvPr>
            <p:cNvSpPr/>
            <p:nvPr/>
          </p:nvSpPr>
          <p:spPr>
            <a:xfrm rot="5400000" flipV="1">
              <a:off x="2468315" y="1702411"/>
              <a:ext cx="229947" cy="80502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5400000">
                <a:srgbClr val="004D6C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BD905D3-FF7D-4D2C-A9F1-C8BEB5D6873B}"/>
                </a:ext>
              </a:extLst>
            </p:cNvPr>
            <p:cNvSpPr/>
            <p:nvPr/>
          </p:nvSpPr>
          <p:spPr>
            <a:xfrm rot="5400000" flipV="1">
              <a:off x="2460052" y="3842317"/>
              <a:ext cx="229947" cy="80502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5400000">
                <a:srgbClr val="004D6C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2A6FE4B-36B2-4872-9DC4-050B49DCD41B}"/>
                </a:ext>
              </a:extLst>
            </p:cNvPr>
            <p:cNvSpPr/>
            <p:nvPr/>
          </p:nvSpPr>
          <p:spPr>
            <a:xfrm rot="5400000" flipV="1">
              <a:off x="2460052" y="5613733"/>
              <a:ext cx="229947" cy="80502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5400000">
                <a:srgbClr val="004D6C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6047538-69DE-4BFF-BCEE-D0CF395EDCC5}"/>
                </a:ext>
              </a:extLst>
            </p:cNvPr>
            <p:cNvSpPr/>
            <p:nvPr/>
          </p:nvSpPr>
          <p:spPr>
            <a:xfrm>
              <a:off x="2450123" y="1023706"/>
              <a:ext cx="120511" cy="5314840"/>
            </a:xfrm>
            <a:custGeom>
              <a:avLst/>
              <a:gdLst>
                <a:gd name="connsiteX0" fmla="*/ 0 w 391922"/>
                <a:gd name="connsiteY0" fmla="*/ 0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0 w 391922"/>
                <a:gd name="connsiteY4" fmla="*/ 0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58616 w 391922"/>
                <a:gd name="connsiteY4" fmla="*/ 117231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405715 h 5511223"/>
                <a:gd name="connsiteX4" fmla="*/ 58616 w 391922"/>
                <a:gd name="connsiteY4" fmla="*/ 117231 h 551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922" h="5511223">
                  <a:moveTo>
                    <a:pt x="58616" y="117231"/>
                  </a:moveTo>
                  <a:lnTo>
                    <a:pt x="391922" y="0"/>
                  </a:lnTo>
                  <a:lnTo>
                    <a:pt x="391922" y="5511223"/>
                  </a:lnTo>
                  <a:lnTo>
                    <a:pt x="0" y="5405715"/>
                  </a:lnTo>
                  <a:lnTo>
                    <a:pt x="58616" y="117231"/>
                  </a:lnTo>
                  <a:close/>
                </a:path>
              </a:pathLst>
            </a:custGeom>
            <a:grpFill/>
            <a:ln>
              <a:solidFill>
                <a:srgbClr val="004D6C"/>
              </a:solidFill>
            </a:ln>
            <a:effectLst>
              <a:outerShdw blurRad="25400" sx="101000" sy="101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C70E26-AEE6-4556-9CF9-920C2F952E96}"/>
              </a:ext>
            </a:extLst>
          </p:cNvPr>
          <p:cNvGrpSpPr/>
          <p:nvPr/>
        </p:nvGrpSpPr>
        <p:grpSpPr>
          <a:xfrm>
            <a:off x="3936263" y="863953"/>
            <a:ext cx="2319131" cy="5844209"/>
            <a:chOff x="543339" y="715617"/>
            <a:chExt cx="2319131" cy="5844209"/>
          </a:xfrm>
          <a:solidFill>
            <a:schemeClr val="tx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CDCDD32-3350-4846-B9B0-AEE6EB0689D4}"/>
                </a:ext>
              </a:extLst>
            </p:cNvPr>
            <p:cNvSpPr/>
            <p:nvPr/>
          </p:nvSpPr>
          <p:spPr>
            <a:xfrm>
              <a:off x="543339" y="715617"/>
              <a:ext cx="2319131" cy="5844209"/>
            </a:xfrm>
            <a:prstGeom prst="rect">
              <a:avLst/>
            </a:prstGeom>
            <a:grpFill/>
            <a:ln>
              <a:solidFill>
                <a:srgbClr val="584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41FB5A0-97D4-4C6A-9220-29FF33EF43B2}"/>
                </a:ext>
              </a:extLst>
            </p:cNvPr>
            <p:cNvSpPr/>
            <p:nvPr/>
          </p:nvSpPr>
          <p:spPr>
            <a:xfrm>
              <a:off x="733859" y="1037230"/>
              <a:ext cx="1842449" cy="5314840"/>
            </a:xfrm>
            <a:prstGeom prst="rect">
              <a:avLst/>
            </a:prstGeom>
            <a:grpFill/>
            <a:ln>
              <a:noFill/>
            </a:ln>
            <a:effectLst>
              <a:innerShdw blurRad="38100" dist="355600" dir="13500000">
                <a:schemeClr val="tx1">
                  <a:alpha val="5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9D60218-76A9-4271-A618-8EE52C1C781A}"/>
                </a:ext>
              </a:extLst>
            </p:cNvPr>
            <p:cNvSpPr/>
            <p:nvPr/>
          </p:nvSpPr>
          <p:spPr>
            <a:xfrm rot="5400000" flipV="1">
              <a:off x="2468315" y="1702411"/>
              <a:ext cx="229947" cy="8050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BB465D5-1C39-4C8A-8293-9195D01D92CD}"/>
                </a:ext>
              </a:extLst>
            </p:cNvPr>
            <p:cNvSpPr/>
            <p:nvPr/>
          </p:nvSpPr>
          <p:spPr>
            <a:xfrm rot="5400000" flipV="1">
              <a:off x="2460052" y="3842317"/>
              <a:ext cx="229947" cy="8050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5C60123-13A5-4C93-B081-B9EB74324F18}"/>
                </a:ext>
              </a:extLst>
            </p:cNvPr>
            <p:cNvSpPr/>
            <p:nvPr/>
          </p:nvSpPr>
          <p:spPr>
            <a:xfrm rot="5400000" flipV="1">
              <a:off x="2460052" y="5613733"/>
              <a:ext cx="229947" cy="8050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Rectangle 31">
              <a:extLst>
                <a:ext uri="{FF2B5EF4-FFF2-40B4-BE49-F238E27FC236}">
                  <a16:creationId xmlns:a16="http://schemas.microsoft.com/office/drawing/2014/main" id="{8DBB2171-0737-4FF2-8A7B-CFF9300E858E}"/>
                </a:ext>
              </a:extLst>
            </p:cNvPr>
            <p:cNvSpPr/>
            <p:nvPr/>
          </p:nvSpPr>
          <p:spPr>
            <a:xfrm>
              <a:off x="2450123" y="1023706"/>
              <a:ext cx="120511" cy="5314840"/>
            </a:xfrm>
            <a:custGeom>
              <a:avLst/>
              <a:gdLst>
                <a:gd name="connsiteX0" fmla="*/ 0 w 391922"/>
                <a:gd name="connsiteY0" fmla="*/ 0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0 w 391922"/>
                <a:gd name="connsiteY4" fmla="*/ 0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58616 w 391922"/>
                <a:gd name="connsiteY4" fmla="*/ 117231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405715 h 5511223"/>
                <a:gd name="connsiteX4" fmla="*/ 58616 w 391922"/>
                <a:gd name="connsiteY4" fmla="*/ 117231 h 551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922" h="5511223">
                  <a:moveTo>
                    <a:pt x="58616" y="117231"/>
                  </a:moveTo>
                  <a:lnTo>
                    <a:pt x="391922" y="0"/>
                  </a:lnTo>
                  <a:lnTo>
                    <a:pt x="391922" y="5511223"/>
                  </a:lnTo>
                  <a:lnTo>
                    <a:pt x="0" y="5405715"/>
                  </a:lnTo>
                  <a:lnTo>
                    <a:pt x="58616" y="117231"/>
                  </a:lnTo>
                  <a:close/>
                </a:path>
              </a:pathLst>
            </a:custGeom>
            <a:grpFill/>
            <a:ln>
              <a:solidFill>
                <a:srgbClr val="584300"/>
              </a:solidFill>
            </a:ln>
            <a:effectLst>
              <a:outerShdw blurRad="25400" sx="101000" sy="101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355035F-D4BC-433B-8812-560F44ABA4F8}"/>
              </a:ext>
            </a:extLst>
          </p:cNvPr>
          <p:cNvGrpSpPr/>
          <p:nvPr/>
        </p:nvGrpSpPr>
        <p:grpSpPr>
          <a:xfrm>
            <a:off x="6262570" y="843559"/>
            <a:ext cx="2319131" cy="5844209"/>
            <a:chOff x="543339" y="715617"/>
            <a:chExt cx="2319131" cy="5844209"/>
          </a:xfrm>
          <a:solidFill>
            <a:schemeClr val="tx1"/>
          </a:solidFill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482BBAA-F419-488B-B971-60C6E00CAEA1}"/>
                </a:ext>
              </a:extLst>
            </p:cNvPr>
            <p:cNvSpPr/>
            <p:nvPr/>
          </p:nvSpPr>
          <p:spPr>
            <a:xfrm>
              <a:off x="543339" y="715617"/>
              <a:ext cx="2319131" cy="5844209"/>
            </a:xfrm>
            <a:prstGeom prst="rect">
              <a:avLst/>
            </a:prstGeom>
            <a:grpFill/>
            <a:ln>
              <a:solidFill>
                <a:srgbClr val="8E1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8DC7904-27E8-4492-8E54-F5998F40A743}"/>
                </a:ext>
              </a:extLst>
            </p:cNvPr>
            <p:cNvSpPr/>
            <p:nvPr/>
          </p:nvSpPr>
          <p:spPr>
            <a:xfrm>
              <a:off x="733859" y="1037230"/>
              <a:ext cx="1842449" cy="5314840"/>
            </a:xfrm>
            <a:prstGeom prst="rect">
              <a:avLst/>
            </a:prstGeom>
            <a:grpFill/>
            <a:ln>
              <a:solidFill>
                <a:srgbClr val="8E1100"/>
              </a:solidFill>
            </a:ln>
            <a:effectLst>
              <a:innerShdw blurRad="38100" dist="355600" dir="13500000">
                <a:schemeClr val="tx1">
                  <a:alpha val="5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95D50B4-B94A-4320-8670-A0617EB80003}"/>
                </a:ext>
              </a:extLst>
            </p:cNvPr>
            <p:cNvSpPr/>
            <p:nvPr/>
          </p:nvSpPr>
          <p:spPr>
            <a:xfrm rot="5400000" flipV="1">
              <a:off x="2468315" y="1702411"/>
              <a:ext cx="229947" cy="80502"/>
            </a:xfrm>
            <a:prstGeom prst="rect">
              <a:avLst/>
            </a:prstGeom>
            <a:grpFill/>
            <a:ln>
              <a:solidFill>
                <a:srgbClr val="8E11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9301303-559C-43D2-B1DF-97AD8FB313CD}"/>
                </a:ext>
              </a:extLst>
            </p:cNvPr>
            <p:cNvSpPr/>
            <p:nvPr/>
          </p:nvSpPr>
          <p:spPr>
            <a:xfrm rot="5400000" flipV="1">
              <a:off x="2460052" y="3842317"/>
              <a:ext cx="229947" cy="80502"/>
            </a:xfrm>
            <a:prstGeom prst="rect">
              <a:avLst/>
            </a:prstGeom>
            <a:grpFill/>
            <a:ln>
              <a:solidFill>
                <a:srgbClr val="8E11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5AF4CC4-1A3F-49F3-9D34-433059746E21}"/>
                </a:ext>
              </a:extLst>
            </p:cNvPr>
            <p:cNvSpPr/>
            <p:nvPr/>
          </p:nvSpPr>
          <p:spPr>
            <a:xfrm rot="5400000" flipV="1">
              <a:off x="2460052" y="5613733"/>
              <a:ext cx="229947" cy="80502"/>
            </a:xfrm>
            <a:prstGeom prst="rect">
              <a:avLst/>
            </a:prstGeom>
            <a:grpFill/>
            <a:ln>
              <a:solidFill>
                <a:srgbClr val="8E11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Rectangle 31">
              <a:extLst>
                <a:ext uri="{FF2B5EF4-FFF2-40B4-BE49-F238E27FC236}">
                  <a16:creationId xmlns:a16="http://schemas.microsoft.com/office/drawing/2014/main" id="{712E028F-47D4-4E35-A4D5-B465299FAFFF}"/>
                </a:ext>
              </a:extLst>
            </p:cNvPr>
            <p:cNvSpPr/>
            <p:nvPr/>
          </p:nvSpPr>
          <p:spPr>
            <a:xfrm>
              <a:off x="2450123" y="1023706"/>
              <a:ext cx="120511" cy="5314840"/>
            </a:xfrm>
            <a:custGeom>
              <a:avLst/>
              <a:gdLst>
                <a:gd name="connsiteX0" fmla="*/ 0 w 391922"/>
                <a:gd name="connsiteY0" fmla="*/ 0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0 w 391922"/>
                <a:gd name="connsiteY4" fmla="*/ 0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58616 w 391922"/>
                <a:gd name="connsiteY4" fmla="*/ 117231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405715 h 5511223"/>
                <a:gd name="connsiteX4" fmla="*/ 58616 w 391922"/>
                <a:gd name="connsiteY4" fmla="*/ 117231 h 551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922" h="5511223">
                  <a:moveTo>
                    <a:pt x="58616" y="117231"/>
                  </a:moveTo>
                  <a:lnTo>
                    <a:pt x="391922" y="0"/>
                  </a:lnTo>
                  <a:lnTo>
                    <a:pt x="391922" y="5511223"/>
                  </a:lnTo>
                  <a:lnTo>
                    <a:pt x="0" y="5405715"/>
                  </a:lnTo>
                  <a:lnTo>
                    <a:pt x="58616" y="117231"/>
                  </a:lnTo>
                  <a:close/>
                </a:path>
              </a:pathLst>
            </a:custGeom>
            <a:grpFill/>
            <a:ln>
              <a:solidFill>
                <a:srgbClr val="8E1100"/>
              </a:solidFill>
            </a:ln>
            <a:effectLst>
              <a:outerShdw blurRad="25400" sx="101000" sy="101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B385149-09E0-4B55-B553-CD7DEA0F141A}"/>
              </a:ext>
            </a:extLst>
          </p:cNvPr>
          <p:cNvGrpSpPr/>
          <p:nvPr/>
        </p:nvGrpSpPr>
        <p:grpSpPr>
          <a:xfrm>
            <a:off x="8582438" y="836964"/>
            <a:ext cx="2319131" cy="5844209"/>
            <a:chOff x="543339" y="715617"/>
            <a:chExt cx="2319131" cy="5844209"/>
          </a:xfrm>
          <a:solidFill>
            <a:schemeClr val="tx1"/>
          </a:solidFill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8BC7744-1120-47E6-8089-2BF12F20B96F}"/>
                </a:ext>
              </a:extLst>
            </p:cNvPr>
            <p:cNvSpPr/>
            <p:nvPr/>
          </p:nvSpPr>
          <p:spPr>
            <a:xfrm>
              <a:off x="543339" y="715617"/>
              <a:ext cx="2319131" cy="5844209"/>
            </a:xfrm>
            <a:prstGeom prst="rect">
              <a:avLst/>
            </a:prstGeom>
            <a:grpFill/>
            <a:ln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D3B9091-A364-4443-84E8-5C7AE3264B95}"/>
                </a:ext>
              </a:extLst>
            </p:cNvPr>
            <p:cNvSpPr/>
            <p:nvPr/>
          </p:nvSpPr>
          <p:spPr>
            <a:xfrm>
              <a:off x="733859" y="1037230"/>
              <a:ext cx="1842449" cy="5314840"/>
            </a:xfrm>
            <a:prstGeom prst="rect">
              <a:avLst/>
            </a:prstGeom>
            <a:grpFill/>
            <a:ln>
              <a:noFill/>
            </a:ln>
            <a:effectLst>
              <a:innerShdw blurRad="38100" dist="355600" dir="13500000">
                <a:schemeClr val="tx1">
                  <a:alpha val="5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175A866-2571-40FD-B15D-B6E7DC5528FB}"/>
                </a:ext>
              </a:extLst>
            </p:cNvPr>
            <p:cNvSpPr/>
            <p:nvPr/>
          </p:nvSpPr>
          <p:spPr>
            <a:xfrm rot="5400000" flipV="1">
              <a:off x="2468315" y="1702411"/>
              <a:ext cx="229947" cy="8050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3AD8045D-6B45-457A-86FA-958A42C6918A}"/>
                </a:ext>
              </a:extLst>
            </p:cNvPr>
            <p:cNvSpPr/>
            <p:nvPr/>
          </p:nvSpPr>
          <p:spPr>
            <a:xfrm rot="5400000" flipV="1">
              <a:off x="2460052" y="3842317"/>
              <a:ext cx="229947" cy="8050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EA70F8B-F718-42C9-9CA3-FB9051989889}"/>
                </a:ext>
              </a:extLst>
            </p:cNvPr>
            <p:cNvSpPr/>
            <p:nvPr/>
          </p:nvSpPr>
          <p:spPr>
            <a:xfrm rot="5400000" flipV="1">
              <a:off x="2460052" y="5613733"/>
              <a:ext cx="229947" cy="8050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Rectangle 31">
              <a:extLst>
                <a:ext uri="{FF2B5EF4-FFF2-40B4-BE49-F238E27FC236}">
                  <a16:creationId xmlns:a16="http://schemas.microsoft.com/office/drawing/2014/main" id="{C3968308-5770-457F-AED0-11A77D08C5C0}"/>
                </a:ext>
              </a:extLst>
            </p:cNvPr>
            <p:cNvSpPr/>
            <p:nvPr/>
          </p:nvSpPr>
          <p:spPr>
            <a:xfrm>
              <a:off x="2450123" y="1023706"/>
              <a:ext cx="120511" cy="5314840"/>
            </a:xfrm>
            <a:custGeom>
              <a:avLst/>
              <a:gdLst>
                <a:gd name="connsiteX0" fmla="*/ 0 w 391922"/>
                <a:gd name="connsiteY0" fmla="*/ 0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0 w 391922"/>
                <a:gd name="connsiteY4" fmla="*/ 0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58616 w 391922"/>
                <a:gd name="connsiteY4" fmla="*/ 117231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405715 h 5511223"/>
                <a:gd name="connsiteX4" fmla="*/ 58616 w 391922"/>
                <a:gd name="connsiteY4" fmla="*/ 117231 h 551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922" h="5511223">
                  <a:moveTo>
                    <a:pt x="58616" y="117231"/>
                  </a:moveTo>
                  <a:lnTo>
                    <a:pt x="391922" y="0"/>
                  </a:lnTo>
                  <a:lnTo>
                    <a:pt x="391922" y="5511223"/>
                  </a:lnTo>
                  <a:lnTo>
                    <a:pt x="0" y="5405715"/>
                  </a:lnTo>
                  <a:lnTo>
                    <a:pt x="58616" y="117231"/>
                  </a:lnTo>
                  <a:close/>
                </a:path>
              </a:pathLst>
            </a:custGeom>
            <a:grpFill/>
            <a:ln>
              <a:solidFill>
                <a:srgbClr val="333333"/>
              </a:solidFill>
            </a:ln>
            <a:effectLst>
              <a:outerShdw blurRad="25400" sx="101000" sy="101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04A7DF67-72BB-4CE0-8B29-6CB4902F7EC1}"/>
              </a:ext>
            </a:extLst>
          </p:cNvPr>
          <p:cNvSpPr txBox="1"/>
          <p:nvPr/>
        </p:nvSpPr>
        <p:spPr>
          <a:xfrm>
            <a:off x="8915632" y="1564533"/>
            <a:ext cx="1408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OPTION</a:t>
            </a:r>
          </a:p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04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1D07250-E6C5-4BA9-AFA5-F91F1FE9E1B9}"/>
              </a:ext>
            </a:extLst>
          </p:cNvPr>
          <p:cNvSpPr txBox="1"/>
          <p:nvPr/>
        </p:nvSpPr>
        <p:spPr>
          <a:xfrm>
            <a:off x="8993718" y="3470958"/>
            <a:ext cx="1221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Type your detail text here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A5EF392-90BC-4EF1-97D8-66B6261C2D7B}"/>
              </a:ext>
            </a:extLst>
          </p:cNvPr>
          <p:cNvGrpSpPr/>
          <p:nvPr/>
        </p:nvGrpSpPr>
        <p:grpSpPr>
          <a:xfrm>
            <a:off x="1747113" y="1032174"/>
            <a:ext cx="2143674" cy="5511223"/>
            <a:chOff x="678426" y="786796"/>
            <a:chExt cx="2143674" cy="551122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9F0801-4EBD-4EBB-8C44-061B105181C1}"/>
                </a:ext>
              </a:extLst>
            </p:cNvPr>
            <p:cNvSpPr/>
            <p:nvPr/>
          </p:nvSpPr>
          <p:spPr>
            <a:xfrm>
              <a:off x="678426" y="786796"/>
              <a:ext cx="2098198" cy="5511223"/>
            </a:xfrm>
            <a:prstGeom prst="rect">
              <a:avLst/>
            </a:prstGeom>
            <a:gradFill flip="none" rotWithShape="1">
              <a:gsLst>
                <a:gs pos="0">
                  <a:srgbClr val="017CA6"/>
                </a:gs>
                <a:gs pos="100000">
                  <a:srgbClr val="006F9A"/>
                </a:gs>
              </a:gsLst>
              <a:lin ang="5400000" scaled="1"/>
              <a:tileRect/>
            </a:gradFill>
            <a:ln>
              <a:solidFill>
                <a:srgbClr val="004D6C"/>
              </a:solidFill>
            </a:ln>
            <a:effectLst>
              <a:outerShdw blurRad="25400" sx="101000" sy="101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5559857-C1CC-4808-A409-F3E06C6CC285}"/>
                </a:ext>
              </a:extLst>
            </p:cNvPr>
            <p:cNvSpPr/>
            <p:nvPr/>
          </p:nvSpPr>
          <p:spPr>
            <a:xfrm flipV="1">
              <a:off x="992126" y="153237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017CA6"/>
                </a:gs>
                <a:gs pos="100000">
                  <a:srgbClr val="00456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004D6C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9B7EF6-E1C6-4076-92A4-00A58085FF2E}"/>
                </a:ext>
              </a:extLst>
            </p:cNvPr>
            <p:cNvSpPr/>
            <p:nvPr/>
          </p:nvSpPr>
          <p:spPr>
            <a:xfrm flipV="1">
              <a:off x="992126" y="1674729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017CA6"/>
                </a:gs>
                <a:gs pos="100000">
                  <a:srgbClr val="00456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004D6C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CAF6360-023D-4931-9F69-C93DECC8AE72}"/>
                </a:ext>
              </a:extLst>
            </p:cNvPr>
            <p:cNvSpPr/>
            <p:nvPr/>
          </p:nvSpPr>
          <p:spPr>
            <a:xfrm flipV="1">
              <a:off x="992126" y="181708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017CA6"/>
                </a:gs>
                <a:gs pos="100000">
                  <a:srgbClr val="00456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004D6C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D279A5-3236-4830-B9E3-1EFB35C0FC45}"/>
                </a:ext>
              </a:extLst>
            </p:cNvPr>
            <p:cNvSpPr/>
            <p:nvPr/>
          </p:nvSpPr>
          <p:spPr>
            <a:xfrm flipV="1">
              <a:off x="992126" y="1959439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017CA6"/>
                </a:gs>
                <a:gs pos="100000">
                  <a:srgbClr val="00456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004D6C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28793C3-DC3A-4F46-81ED-5A7D995596AB}"/>
                </a:ext>
              </a:extLst>
            </p:cNvPr>
            <p:cNvSpPr/>
            <p:nvPr/>
          </p:nvSpPr>
          <p:spPr>
            <a:xfrm flipV="1">
              <a:off x="992126" y="210179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017CA6"/>
                </a:gs>
                <a:gs pos="100000">
                  <a:srgbClr val="00456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004D6C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81AB77F-DE9C-4122-9323-C1A5594AA3E2}"/>
                </a:ext>
              </a:extLst>
            </p:cNvPr>
            <p:cNvSpPr/>
            <p:nvPr/>
          </p:nvSpPr>
          <p:spPr>
            <a:xfrm rot="5400000" flipV="1">
              <a:off x="2647049" y="1589823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004D6C"/>
                </a:gs>
                <a:gs pos="61900">
                  <a:srgbClr val="006288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F8C485B-8E5E-44B3-853B-5532DCEFEC05}"/>
                </a:ext>
              </a:extLst>
            </p:cNvPr>
            <p:cNvSpPr/>
            <p:nvPr/>
          </p:nvSpPr>
          <p:spPr>
            <a:xfrm rot="5400000" flipV="1">
              <a:off x="2648325" y="3729730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004D6C"/>
                </a:gs>
                <a:gs pos="61900">
                  <a:srgbClr val="006288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546B951-D352-4F51-A77A-4543CEF63C4D}"/>
                </a:ext>
              </a:extLst>
            </p:cNvPr>
            <p:cNvSpPr/>
            <p:nvPr/>
          </p:nvSpPr>
          <p:spPr>
            <a:xfrm rot="5400000" flipV="1">
              <a:off x="2649601" y="5501145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004D6C"/>
                </a:gs>
                <a:gs pos="61900">
                  <a:srgbClr val="006288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A5D3191-C5E3-4313-9B7E-058C5E21659C}"/>
                </a:ext>
              </a:extLst>
            </p:cNvPr>
            <p:cNvGrpSpPr/>
            <p:nvPr/>
          </p:nvGrpSpPr>
          <p:grpSpPr>
            <a:xfrm>
              <a:off x="825689" y="3080875"/>
              <a:ext cx="166437" cy="821354"/>
              <a:chOff x="3585410" y="2887981"/>
              <a:chExt cx="166437" cy="821354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745D119-2ED6-4C6C-97F0-1ACD49E034C7}"/>
                  </a:ext>
                </a:extLst>
              </p:cNvPr>
              <p:cNvSpPr/>
              <p:nvPr/>
            </p:nvSpPr>
            <p:spPr>
              <a:xfrm>
                <a:off x="3613484" y="2971800"/>
                <a:ext cx="108284" cy="653716"/>
              </a:xfrm>
              <a:prstGeom prst="rect">
                <a:avLst/>
              </a:prstGeom>
              <a:gradFill flip="none" rotWithShape="1">
                <a:gsLst>
                  <a:gs pos="13000">
                    <a:schemeClr val="bg1"/>
                  </a:gs>
                  <a:gs pos="41000">
                    <a:schemeClr val="bg1">
                      <a:lumMod val="50000"/>
                    </a:schemeClr>
                  </a:gs>
                  <a:gs pos="86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976908-017B-4920-940D-2F5D7FE53F0B}"/>
                  </a:ext>
                </a:extLst>
              </p:cNvPr>
              <p:cNvSpPr/>
              <p:nvPr/>
            </p:nvSpPr>
            <p:spPr>
              <a:xfrm>
                <a:off x="3585410" y="2887981"/>
                <a:ext cx="164432" cy="8381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1D807B0-D71F-4DA7-A698-4A2ECD9CC5F1}"/>
                  </a:ext>
                </a:extLst>
              </p:cNvPr>
              <p:cNvSpPr/>
              <p:nvPr/>
            </p:nvSpPr>
            <p:spPr>
              <a:xfrm>
                <a:off x="3587415" y="3625516"/>
                <a:ext cx="164432" cy="8381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789BF3B-4053-42C3-A990-F5F401945169}"/>
                </a:ext>
              </a:extLst>
            </p:cNvPr>
            <p:cNvGrpSpPr/>
            <p:nvPr/>
          </p:nvGrpSpPr>
          <p:grpSpPr>
            <a:xfrm>
              <a:off x="825689" y="2735429"/>
              <a:ext cx="183194" cy="244548"/>
              <a:chOff x="825689" y="2735429"/>
              <a:chExt cx="183194" cy="244548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62D62DF-9966-4BBC-8035-42594912C82A}"/>
                  </a:ext>
                </a:extLst>
              </p:cNvPr>
              <p:cNvSpPr/>
              <p:nvPr/>
            </p:nvSpPr>
            <p:spPr>
              <a:xfrm>
                <a:off x="889669" y="2833859"/>
                <a:ext cx="54136" cy="14611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EF4DB53-7854-4C62-A6A6-3B257D826E72}"/>
                  </a:ext>
                </a:extLst>
              </p:cNvPr>
              <p:cNvSpPr/>
              <p:nvPr/>
            </p:nvSpPr>
            <p:spPr>
              <a:xfrm>
                <a:off x="825689" y="2735429"/>
                <a:ext cx="183194" cy="183194"/>
              </a:xfrm>
              <a:prstGeom prst="ellipse">
                <a:avLst/>
              </a:prstGeom>
              <a:gradFill>
                <a:gsLst>
                  <a:gs pos="13000">
                    <a:schemeClr val="bg1"/>
                  </a:gs>
                  <a:gs pos="41000">
                    <a:schemeClr val="bg1">
                      <a:lumMod val="50000"/>
                    </a:schemeClr>
                  </a:gs>
                  <a:gs pos="86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1F2DE55-371A-4C95-A5AF-8636E0CC6DFF}"/>
                  </a:ext>
                </a:extLst>
              </p:cNvPr>
              <p:cNvSpPr/>
              <p:nvPr/>
            </p:nvSpPr>
            <p:spPr>
              <a:xfrm>
                <a:off x="871896" y="2778217"/>
                <a:ext cx="91597" cy="9159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3E9F698-EF66-44CA-BE7A-2A2CBB1B3072}"/>
              </a:ext>
            </a:extLst>
          </p:cNvPr>
          <p:cNvGrpSpPr/>
          <p:nvPr/>
        </p:nvGrpSpPr>
        <p:grpSpPr>
          <a:xfrm>
            <a:off x="6385715" y="1003615"/>
            <a:ext cx="2143674" cy="5511223"/>
            <a:chOff x="678426" y="786796"/>
            <a:chExt cx="2143674" cy="5511223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8712EE2-4BB9-42BE-B252-DE1CC0D90846}"/>
                </a:ext>
              </a:extLst>
            </p:cNvPr>
            <p:cNvSpPr/>
            <p:nvPr/>
          </p:nvSpPr>
          <p:spPr>
            <a:xfrm>
              <a:off x="678426" y="786796"/>
              <a:ext cx="2098198" cy="5511223"/>
            </a:xfrm>
            <a:prstGeom prst="rect">
              <a:avLst/>
            </a:prstGeom>
            <a:gradFill flip="none" rotWithShape="1">
              <a:gsLst>
                <a:gs pos="1000">
                  <a:srgbClr val="BD1401"/>
                </a:gs>
                <a:gs pos="100000">
                  <a:srgbClr val="8E1100"/>
                </a:gs>
              </a:gsLst>
              <a:lin ang="5400000" scaled="1"/>
              <a:tileRect/>
            </a:gradFill>
            <a:ln>
              <a:solidFill>
                <a:srgbClr val="480900"/>
              </a:solidFill>
            </a:ln>
            <a:effectLst>
              <a:outerShdw blurRad="25400" sx="101000" sy="101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F84768A-8475-4B0B-9FAC-D8905F04CFC8}"/>
                </a:ext>
              </a:extLst>
            </p:cNvPr>
            <p:cNvSpPr/>
            <p:nvPr/>
          </p:nvSpPr>
          <p:spPr>
            <a:xfrm flipV="1">
              <a:off x="992126" y="153237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BD1401"/>
                </a:gs>
                <a:gs pos="100000">
                  <a:srgbClr val="6C0D00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B4D963F-7BF9-41E1-8692-C2FD3130481B}"/>
                </a:ext>
              </a:extLst>
            </p:cNvPr>
            <p:cNvSpPr/>
            <p:nvPr/>
          </p:nvSpPr>
          <p:spPr>
            <a:xfrm flipV="1">
              <a:off x="992126" y="1674729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BD1401"/>
                </a:gs>
                <a:gs pos="100000">
                  <a:srgbClr val="6C0D00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6468773-2903-41E2-B30D-A2D777851D06}"/>
                </a:ext>
              </a:extLst>
            </p:cNvPr>
            <p:cNvSpPr/>
            <p:nvPr/>
          </p:nvSpPr>
          <p:spPr>
            <a:xfrm flipV="1">
              <a:off x="992126" y="181708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BD1401"/>
                </a:gs>
                <a:gs pos="100000">
                  <a:srgbClr val="6C0D00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45FC7E5-EBDD-474B-B64C-638C710098F9}"/>
                </a:ext>
              </a:extLst>
            </p:cNvPr>
            <p:cNvSpPr/>
            <p:nvPr/>
          </p:nvSpPr>
          <p:spPr>
            <a:xfrm flipV="1">
              <a:off x="992126" y="1959439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BD1401"/>
                </a:gs>
                <a:gs pos="100000">
                  <a:srgbClr val="6C0D00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998E8E0-9712-499F-9BBF-F6083527AC89}"/>
                </a:ext>
              </a:extLst>
            </p:cNvPr>
            <p:cNvSpPr/>
            <p:nvPr/>
          </p:nvSpPr>
          <p:spPr>
            <a:xfrm flipV="1">
              <a:off x="992126" y="210179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BD1401"/>
                </a:gs>
                <a:gs pos="100000">
                  <a:srgbClr val="6C0D00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86538DB-654F-4E4B-BAAF-17E4EDB60A62}"/>
                </a:ext>
              </a:extLst>
            </p:cNvPr>
            <p:cNvSpPr/>
            <p:nvPr/>
          </p:nvSpPr>
          <p:spPr>
            <a:xfrm rot="5400000" flipV="1">
              <a:off x="2647049" y="1589823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8E1100"/>
                </a:gs>
                <a:gs pos="61900">
                  <a:srgbClr val="BD1401"/>
                </a:gs>
                <a:gs pos="100000">
                  <a:srgbClr val="FE5D4C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F19AA35-36CF-4FF6-A760-F3D900E6DE12}"/>
                </a:ext>
              </a:extLst>
            </p:cNvPr>
            <p:cNvSpPr/>
            <p:nvPr/>
          </p:nvSpPr>
          <p:spPr>
            <a:xfrm rot="5400000" flipV="1">
              <a:off x="2648325" y="3729730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8E1100"/>
                </a:gs>
                <a:gs pos="61900">
                  <a:srgbClr val="BD1401"/>
                </a:gs>
                <a:gs pos="100000">
                  <a:srgbClr val="FE5D4C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105AA59-E6B4-40E4-8D1E-F161415DB22F}"/>
                </a:ext>
              </a:extLst>
            </p:cNvPr>
            <p:cNvSpPr/>
            <p:nvPr/>
          </p:nvSpPr>
          <p:spPr>
            <a:xfrm rot="5400000" flipV="1">
              <a:off x="2649601" y="5501145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8E1100"/>
                </a:gs>
                <a:gs pos="61900">
                  <a:srgbClr val="BD1401"/>
                </a:gs>
                <a:gs pos="100000">
                  <a:srgbClr val="FE5D4C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ACB048FA-036E-4D54-9FF5-118C8773933C}"/>
                </a:ext>
              </a:extLst>
            </p:cNvPr>
            <p:cNvGrpSpPr/>
            <p:nvPr/>
          </p:nvGrpSpPr>
          <p:grpSpPr>
            <a:xfrm>
              <a:off x="825689" y="3080875"/>
              <a:ext cx="166437" cy="821354"/>
              <a:chOff x="3585410" y="2887981"/>
              <a:chExt cx="166437" cy="821354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D505D38-D94B-45E0-B092-32A73990E58E}"/>
                  </a:ext>
                </a:extLst>
              </p:cNvPr>
              <p:cNvSpPr/>
              <p:nvPr/>
            </p:nvSpPr>
            <p:spPr>
              <a:xfrm>
                <a:off x="3613484" y="2971800"/>
                <a:ext cx="108284" cy="653716"/>
              </a:xfrm>
              <a:prstGeom prst="rect">
                <a:avLst/>
              </a:prstGeom>
              <a:gradFill flip="none" rotWithShape="1">
                <a:gsLst>
                  <a:gs pos="13000">
                    <a:schemeClr val="bg1"/>
                  </a:gs>
                  <a:gs pos="41000">
                    <a:schemeClr val="bg1">
                      <a:lumMod val="50000"/>
                    </a:schemeClr>
                  </a:gs>
                  <a:gs pos="86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72A3613-A162-4EDE-B6E9-D206F4E33EDA}"/>
                  </a:ext>
                </a:extLst>
              </p:cNvPr>
              <p:cNvSpPr/>
              <p:nvPr/>
            </p:nvSpPr>
            <p:spPr>
              <a:xfrm>
                <a:off x="3585410" y="2887981"/>
                <a:ext cx="164432" cy="8381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B1C08033-C405-4896-A4D0-0D68DF8E3A3B}"/>
                  </a:ext>
                </a:extLst>
              </p:cNvPr>
              <p:cNvSpPr/>
              <p:nvPr/>
            </p:nvSpPr>
            <p:spPr>
              <a:xfrm>
                <a:off x="3587415" y="3625516"/>
                <a:ext cx="164432" cy="8381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B292E1D-D1E5-4068-8A42-A205B6B41B6B}"/>
                </a:ext>
              </a:extLst>
            </p:cNvPr>
            <p:cNvGrpSpPr/>
            <p:nvPr/>
          </p:nvGrpSpPr>
          <p:grpSpPr>
            <a:xfrm>
              <a:off x="825689" y="2735429"/>
              <a:ext cx="183194" cy="244548"/>
              <a:chOff x="825689" y="2735429"/>
              <a:chExt cx="183194" cy="244548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D0F03E96-DC0F-4E7D-9C5A-B54482F7D626}"/>
                  </a:ext>
                </a:extLst>
              </p:cNvPr>
              <p:cNvSpPr/>
              <p:nvPr/>
            </p:nvSpPr>
            <p:spPr>
              <a:xfrm>
                <a:off x="889669" y="2833859"/>
                <a:ext cx="54136" cy="14611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41AEFDD5-C226-4210-9451-D8A9B6D09130}"/>
                  </a:ext>
                </a:extLst>
              </p:cNvPr>
              <p:cNvSpPr/>
              <p:nvPr/>
            </p:nvSpPr>
            <p:spPr>
              <a:xfrm>
                <a:off x="825689" y="2735429"/>
                <a:ext cx="183194" cy="183194"/>
              </a:xfrm>
              <a:prstGeom prst="ellipse">
                <a:avLst/>
              </a:prstGeom>
              <a:gradFill>
                <a:gsLst>
                  <a:gs pos="13000">
                    <a:schemeClr val="bg1"/>
                  </a:gs>
                  <a:gs pos="41000">
                    <a:schemeClr val="bg1">
                      <a:lumMod val="50000"/>
                    </a:schemeClr>
                  </a:gs>
                  <a:gs pos="86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86151CD5-611A-4487-9649-635711FBC4C4}"/>
                  </a:ext>
                </a:extLst>
              </p:cNvPr>
              <p:cNvSpPr/>
              <p:nvPr/>
            </p:nvSpPr>
            <p:spPr>
              <a:xfrm>
                <a:off x="871896" y="2778217"/>
                <a:ext cx="91597" cy="9159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6112CC6-BDFD-464A-899E-0863E32A335C}"/>
              </a:ext>
            </a:extLst>
          </p:cNvPr>
          <p:cNvGrpSpPr/>
          <p:nvPr/>
        </p:nvGrpSpPr>
        <p:grpSpPr>
          <a:xfrm>
            <a:off x="8697948" y="963453"/>
            <a:ext cx="2143674" cy="5511223"/>
            <a:chOff x="678426" y="786796"/>
            <a:chExt cx="2143674" cy="5511223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C831E6A2-8ACB-4BB2-A867-B0DF3E57207A}"/>
                </a:ext>
              </a:extLst>
            </p:cNvPr>
            <p:cNvSpPr/>
            <p:nvPr/>
          </p:nvSpPr>
          <p:spPr>
            <a:xfrm>
              <a:off x="678426" y="786796"/>
              <a:ext cx="2098198" cy="5511223"/>
            </a:xfrm>
            <a:prstGeom prst="rect">
              <a:avLst/>
            </a:prstGeom>
            <a:gradFill flip="none" rotWithShape="1">
              <a:gsLst>
                <a:gs pos="0">
                  <a:srgbClr val="808080"/>
                </a:gs>
                <a:gs pos="100000">
                  <a:srgbClr val="333333"/>
                </a:gs>
              </a:gsLst>
              <a:lin ang="0" scaled="1"/>
              <a:tileRect/>
            </a:gra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25400" sx="101000" sy="101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3D88BDD-510D-444C-B525-8BFBD2B462EA}"/>
                </a:ext>
              </a:extLst>
            </p:cNvPr>
            <p:cNvSpPr/>
            <p:nvPr/>
          </p:nvSpPr>
          <p:spPr>
            <a:xfrm flipV="1">
              <a:off x="992126" y="153237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808080"/>
                </a:gs>
                <a:gs pos="100000">
                  <a:srgbClr val="292929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4AA4782-8EE3-491A-A674-239D6D64D720}"/>
                </a:ext>
              </a:extLst>
            </p:cNvPr>
            <p:cNvSpPr/>
            <p:nvPr/>
          </p:nvSpPr>
          <p:spPr>
            <a:xfrm flipV="1">
              <a:off x="992126" y="1674729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808080"/>
                </a:gs>
                <a:gs pos="100000">
                  <a:srgbClr val="292929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358D09FD-F163-4C34-8767-6CBF6626C5E7}"/>
                </a:ext>
              </a:extLst>
            </p:cNvPr>
            <p:cNvSpPr/>
            <p:nvPr/>
          </p:nvSpPr>
          <p:spPr>
            <a:xfrm flipV="1">
              <a:off x="992126" y="181708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808080"/>
                </a:gs>
                <a:gs pos="100000">
                  <a:srgbClr val="292929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7CEB9455-7DEF-4B1F-9214-6C96EB276F3D}"/>
                </a:ext>
              </a:extLst>
            </p:cNvPr>
            <p:cNvSpPr/>
            <p:nvPr/>
          </p:nvSpPr>
          <p:spPr>
            <a:xfrm flipV="1">
              <a:off x="992126" y="1959439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808080"/>
                </a:gs>
                <a:gs pos="100000">
                  <a:srgbClr val="292929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59E86CC-A058-41C1-8034-019FCE3D68AF}"/>
                </a:ext>
              </a:extLst>
            </p:cNvPr>
            <p:cNvSpPr/>
            <p:nvPr/>
          </p:nvSpPr>
          <p:spPr>
            <a:xfrm flipV="1">
              <a:off x="992126" y="210179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808080"/>
                </a:gs>
                <a:gs pos="100000">
                  <a:srgbClr val="292929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2E2E798F-4F66-4A42-B328-3C6AA06F08B3}"/>
                </a:ext>
              </a:extLst>
            </p:cNvPr>
            <p:cNvSpPr/>
            <p:nvPr/>
          </p:nvSpPr>
          <p:spPr>
            <a:xfrm rot="5400000" flipV="1">
              <a:off x="2647049" y="1589823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292929"/>
                </a:gs>
                <a:gs pos="61900">
                  <a:srgbClr val="808080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66D28254-D8FF-4157-87E7-497BFEE15D65}"/>
                </a:ext>
              </a:extLst>
            </p:cNvPr>
            <p:cNvSpPr/>
            <p:nvPr/>
          </p:nvSpPr>
          <p:spPr>
            <a:xfrm rot="5400000" flipV="1">
              <a:off x="2648325" y="3729730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292929"/>
                </a:gs>
                <a:gs pos="61900">
                  <a:srgbClr val="808080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F9EA53D-4842-40C8-BBDF-1A68E1A55E04}"/>
                </a:ext>
              </a:extLst>
            </p:cNvPr>
            <p:cNvSpPr/>
            <p:nvPr/>
          </p:nvSpPr>
          <p:spPr>
            <a:xfrm rot="5400000" flipV="1">
              <a:off x="2649601" y="5501145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292929"/>
                </a:gs>
                <a:gs pos="61900">
                  <a:srgbClr val="808080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E7FBA7C8-B84B-4EAB-9A2E-BDCE9CBAFB45}"/>
                </a:ext>
              </a:extLst>
            </p:cNvPr>
            <p:cNvGrpSpPr/>
            <p:nvPr/>
          </p:nvGrpSpPr>
          <p:grpSpPr>
            <a:xfrm>
              <a:off x="825689" y="3080875"/>
              <a:ext cx="166437" cy="821354"/>
              <a:chOff x="3585410" y="2887981"/>
              <a:chExt cx="166437" cy="821354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9819A051-920D-416A-A18B-909812BCE48F}"/>
                  </a:ext>
                </a:extLst>
              </p:cNvPr>
              <p:cNvSpPr/>
              <p:nvPr/>
            </p:nvSpPr>
            <p:spPr>
              <a:xfrm>
                <a:off x="3613484" y="2971800"/>
                <a:ext cx="108284" cy="653716"/>
              </a:xfrm>
              <a:prstGeom prst="rect">
                <a:avLst/>
              </a:prstGeom>
              <a:gradFill flip="none" rotWithShape="1">
                <a:gsLst>
                  <a:gs pos="13000">
                    <a:schemeClr val="bg1"/>
                  </a:gs>
                  <a:gs pos="41000">
                    <a:schemeClr val="bg1">
                      <a:lumMod val="50000"/>
                    </a:schemeClr>
                  </a:gs>
                  <a:gs pos="86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C478318-119C-4254-BFFF-A1CFFFFC3853}"/>
                  </a:ext>
                </a:extLst>
              </p:cNvPr>
              <p:cNvSpPr/>
              <p:nvPr/>
            </p:nvSpPr>
            <p:spPr>
              <a:xfrm>
                <a:off x="3585410" y="2887981"/>
                <a:ext cx="164432" cy="8381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D0CF24A-001A-4930-B140-7E2124CA8C4C}"/>
                  </a:ext>
                </a:extLst>
              </p:cNvPr>
              <p:cNvSpPr/>
              <p:nvPr/>
            </p:nvSpPr>
            <p:spPr>
              <a:xfrm>
                <a:off x="3587415" y="3625516"/>
                <a:ext cx="164432" cy="8381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95B13927-0D10-44A5-A52D-17A7614C9E2A}"/>
                </a:ext>
              </a:extLst>
            </p:cNvPr>
            <p:cNvGrpSpPr/>
            <p:nvPr/>
          </p:nvGrpSpPr>
          <p:grpSpPr>
            <a:xfrm>
              <a:off x="825689" y="2735429"/>
              <a:ext cx="183194" cy="244548"/>
              <a:chOff x="825689" y="2735429"/>
              <a:chExt cx="183194" cy="244548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56E65B9E-54D7-4324-A51D-679C9A065205}"/>
                  </a:ext>
                </a:extLst>
              </p:cNvPr>
              <p:cNvSpPr/>
              <p:nvPr/>
            </p:nvSpPr>
            <p:spPr>
              <a:xfrm>
                <a:off x="889669" y="2833859"/>
                <a:ext cx="54136" cy="14611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0AA8646A-4434-4822-8055-27C73D0A5F16}"/>
                  </a:ext>
                </a:extLst>
              </p:cNvPr>
              <p:cNvSpPr/>
              <p:nvPr/>
            </p:nvSpPr>
            <p:spPr>
              <a:xfrm>
                <a:off x="825689" y="2735429"/>
                <a:ext cx="183194" cy="183194"/>
              </a:xfrm>
              <a:prstGeom prst="ellipse">
                <a:avLst/>
              </a:prstGeom>
              <a:gradFill>
                <a:gsLst>
                  <a:gs pos="13000">
                    <a:schemeClr val="bg1"/>
                  </a:gs>
                  <a:gs pos="41000">
                    <a:schemeClr val="bg1">
                      <a:lumMod val="50000"/>
                    </a:schemeClr>
                  </a:gs>
                  <a:gs pos="86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9F648240-5A34-41E0-A348-6BBA44C66854}"/>
                  </a:ext>
                </a:extLst>
              </p:cNvPr>
              <p:cNvSpPr/>
              <p:nvPr/>
            </p:nvSpPr>
            <p:spPr>
              <a:xfrm>
                <a:off x="871896" y="2778217"/>
                <a:ext cx="91597" cy="9159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مستطيل 1">
            <a:extLst>
              <a:ext uri="{FF2B5EF4-FFF2-40B4-BE49-F238E27FC236}">
                <a16:creationId xmlns:a16="http://schemas.microsoft.com/office/drawing/2014/main" id="{506D0F0C-7DAC-4C73-8A08-ADCEA5890A23}"/>
              </a:ext>
            </a:extLst>
          </p:cNvPr>
          <p:cNvSpPr/>
          <p:nvPr/>
        </p:nvSpPr>
        <p:spPr>
          <a:xfrm>
            <a:off x="4264269" y="1350335"/>
            <a:ext cx="1578778" cy="51365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892FCAE-51EB-49BC-9C2E-16B0C50D3BBC}"/>
              </a:ext>
            </a:extLst>
          </p:cNvPr>
          <p:cNvSpPr txBox="1"/>
          <p:nvPr/>
        </p:nvSpPr>
        <p:spPr>
          <a:xfrm>
            <a:off x="4409438" y="2858266"/>
            <a:ext cx="125852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/>
              <a:t>السؤال الثاني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21328CF-8996-4239-9AEF-F45CC35DECB8}"/>
              </a:ext>
            </a:extLst>
          </p:cNvPr>
          <p:cNvGrpSpPr/>
          <p:nvPr/>
        </p:nvGrpSpPr>
        <p:grpSpPr>
          <a:xfrm>
            <a:off x="4048427" y="1020901"/>
            <a:ext cx="2143674" cy="5511223"/>
            <a:chOff x="678426" y="786796"/>
            <a:chExt cx="2143674" cy="5511223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DA196A8-DEC0-4576-978B-42EB068A3CA2}"/>
                </a:ext>
              </a:extLst>
            </p:cNvPr>
            <p:cNvSpPr/>
            <p:nvPr/>
          </p:nvSpPr>
          <p:spPr>
            <a:xfrm>
              <a:off x="678426" y="786796"/>
              <a:ext cx="2098198" cy="5511223"/>
            </a:xfrm>
            <a:prstGeom prst="rect">
              <a:avLst/>
            </a:prstGeom>
            <a:gradFill flip="none" rotWithShape="1">
              <a:gsLst>
                <a:gs pos="0">
                  <a:srgbClr val="A78000"/>
                </a:gs>
                <a:gs pos="100000">
                  <a:srgbClr val="9B7700"/>
                </a:gs>
              </a:gsLst>
              <a:lin ang="0" scaled="1"/>
              <a:tileRect/>
            </a:gradFill>
            <a:ln>
              <a:solidFill>
                <a:srgbClr val="584300"/>
              </a:solidFill>
            </a:ln>
            <a:effectLst>
              <a:outerShdw blurRad="25400" sx="101000" sy="101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ABA0487-642F-43F4-93BF-21BAAA908B54}"/>
                </a:ext>
              </a:extLst>
            </p:cNvPr>
            <p:cNvSpPr/>
            <p:nvPr/>
          </p:nvSpPr>
          <p:spPr>
            <a:xfrm flipV="1">
              <a:off x="992126" y="153237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A78000"/>
                </a:gs>
                <a:gs pos="100000">
                  <a:srgbClr val="58430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584300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4CB4015-303E-4FEF-A11D-008073094C11}"/>
                </a:ext>
              </a:extLst>
            </p:cNvPr>
            <p:cNvSpPr/>
            <p:nvPr/>
          </p:nvSpPr>
          <p:spPr>
            <a:xfrm flipV="1">
              <a:off x="992126" y="1674729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A78000"/>
                </a:gs>
                <a:gs pos="100000">
                  <a:srgbClr val="58430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584300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D5D14D3-49F7-4D05-AD58-1426A44320F5}"/>
                </a:ext>
              </a:extLst>
            </p:cNvPr>
            <p:cNvSpPr/>
            <p:nvPr/>
          </p:nvSpPr>
          <p:spPr>
            <a:xfrm flipV="1">
              <a:off x="992126" y="181708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A78000"/>
                </a:gs>
                <a:gs pos="100000">
                  <a:srgbClr val="58430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584300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BD84839-CAD4-4184-94A7-D37AD00D5E68}"/>
                </a:ext>
              </a:extLst>
            </p:cNvPr>
            <p:cNvSpPr/>
            <p:nvPr/>
          </p:nvSpPr>
          <p:spPr>
            <a:xfrm flipV="1">
              <a:off x="992126" y="1959439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A78000"/>
                </a:gs>
                <a:gs pos="100000">
                  <a:srgbClr val="58430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584300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E4A784D-04C1-4222-9994-4EA8225989D6}"/>
                </a:ext>
              </a:extLst>
            </p:cNvPr>
            <p:cNvSpPr/>
            <p:nvPr/>
          </p:nvSpPr>
          <p:spPr>
            <a:xfrm flipV="1">
              <a:off x="992126" y="210179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A78000"/>
                </a:gs>
                <a:gs pos="100000">
                  <a:srgbClr val="58430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584300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133E107-E6DA-41E0-8D88-C566AF64D671}"/>
                </a:ext>
              </a:extLst>
            </p:cNvPr>
            <p:cNvSpPr/>
            <p:nvPr/>
          </p:nvSpPr>
          <p:spPr>
            <a:xfrm rot="5400000" flipV="1">
              <a:off x="2647049" y="1589823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584300"/>
                </a:gs>
                <a:gs pos="61900">
                  <a:srgbClr val="A78000"/>
                </a:gs>
                <a:gs pos="100000">
                  <a:srgbClr val="FABE0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434DA5E-3601-4B80-9415-F85FCC875548}"/>
                </a:ext>
              </a:extLst>
            </p:cNvPr>
            <p:cNvSpPr/>
            <p:nvPr/>
          </p:nvSpPr>
          <p:spPr>
            <a:xfrm rot="5400000" flipV="1">
              <a:off x="2648325" y="3729730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584300"/>
                </a:gs>
                <a:gs pos="61900">
                  <a:srgbClr val="A78000"/>
                </a:gs>
                <a:gs pos="100000">
                  <a:srgbClr val="FABE00"/>
                </a:gs>
              </a:gsLst>
              <a:lin ang="5400000" scaled="1"/>
              <a:tileRect/>
            </a:gradFill>
            <a:ln>
              <a:solidFill>
                <a:srgbClr val="5843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77F5BF9-2A2C-48E3-B4D1-E3694A80E6FE}"/>
                </a:ext>
              </a:extLst>
            </p:cNvPr>
            <p:cNvSpPr/>
            <p:nvPr/>
          </p:nvSpPr>
          <p:spPr>
            <a:xfrm rot="5400000" flipV="1">
              <a:off x="2649601" y="5501145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584300"/>
                </a:gs>
                <a:gs pos="61900">
                  <a:srgbClr val="A78000"/>
                </a:gs>
                <a:gs pos="100000">
                  <a:srgbClr val="FABE00"/>
                </a:gs>
              </a:gsLst>
              <a:lin ang="5400000" scaled="1"/>
              <a:tileRect/>
            </a:gradFill>
            <a:ln>
              <a:solidFill>
                <a:srgbClr val="5843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43DAEA4-6804-4FD2-88D8-F46C575180D9}"/>
                </a:ext>
              </a:extLst>
            </p:cNvPr>
            <p:cNvGrpSpPr/>
            <p:nvPr/>
          </p:nvGrpSpPr>
          <p:grpSpPr>
            <a:xfrm>
              <a:off x="825689" y="3080875"/>
              <a:ext cx="166437" cy="821354"/>
              <a:chOff x="3585410" y="2887981"/>
              <a:chExt cx="166437" cy="821354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B0E663D-A9F7-4FBE-821C-3888AD39326D}"/>
                  </a:ext>
                </a:extLst>
              </p:cNvPr>
              <p:cNvSpPr/>
              <p:nvPr/>
            </p:nvSpPr>
            <p:spPr>
              <a:xfrm>
                <a:off x="3613484" y="2971800"/>
                <a:ext cx="108284" cy="653716"/>
              </a:xfrm>
              <a:prstGeom prst="rect">
                <a:avLst/>
              </a:prstGeom>
              <a:gradFill flip="none" rotWithShape="1">
                <a:gsLst>
                  <a:gs pos="13000">
                    <a:schemeClr val="bg1"/>
                  </a:gs>
                  <a:gs pos="41000">
                    <a:schemeClr val="bg1">
                      <a:lumMod val="50000"/>
                    </a:schemeClr>
                  </a:gs>
                  <a:gs pos="86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ln>
                <a:solidFill>
                  <a:srgbClr val="5843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4E158127-84AD-4257-BDED-C9323510774D}"/>
                  </a:ext>
                </a:extLst>
              </p:cNvPr>
              <p:cNvSpPr/>
              <p:nvPr/>
            </p:nvSpPr>
            <p:spPr>
              <a:xfrm>
                <a:off x="3585410" y="2887981"/>
                <a:ext cx="164432" cy="8381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rgbClr val="584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2CA7A5F-157F-49F5-B8BC-47F09370A6C2}"/>
                  </a:ext>
                </a:extLst>
              </p:cNvPr>
              <p:cNvSpPr/>
              <p:nvPr/>
            </p:nvSpPr>
            <p:spPr>
              <a:xfrm>
                <a:off x="3587415" y="3625516"/>
                <a:ext cx="164432" cy="8381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rgbClr val="584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7238AE4-89E1-4131-978B-40B0A552E988}"/>
                </a:ext>
              </a:extLst>
            </p:cNvPr>
            <p:cNvGrpSpPr/>
            <p:nvPr/>
          </p:nvGrpSpPr>
          <p:grpSpPr>
            <a:xfrm>
              <a:off x="825689" y="2735429"/>
              <a:ext cx="183194" cy="244548"/>
              <a:chOff x="825689" y="2735429"/>
              <a:chExt cx="183194" cy="244548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5F70E94-9060-4278-BBC8-A04C73B88D25}"/>
                  </a:ext>
                </a:extLst>
              </p:cNvPr>
              <p:cNvSpPr/>
              <p:nvPr/>
            </p:nvSpPr>
            <p:spPr>
              <a:xfrm>
                <a:off x="889669" y="2833859"/>
                <a:ext cx="54136" cy="14611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584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4294A7BF-C24F-48B8-BB0B-50E660F7FA5B}"/>
                  </a:ext>
                </a:extLst>
              </p:cNvPr>
              <p:cNvSpPr/>
              <p:nvPr/>
            </p:nvSpPr>
            <p:spPr>
              <a:xfrm>
                <a:off x="825689" y="2735429"/>
                <a:ext cx="183194" cy="183194"/>
              </a:xfrm>
              <a:prstGeom prst="ellipse">
                <a:avLst/>
              </a:prstGeom>
              <a:gradFill>
                <a:gsLst>
                  <a:gs pos="13000">
                    <a:schemeClr val="bg1"/>
                  </a:gs>
                  <a:gs pos="41000">
                    <a:schemeClr val="bg1">
                      <a:lumMod val="50000"/>
                    </a:schemeClr>
                  </a:gs>
                  <a:gs pos="86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solidFill>
                  <a:srgbClr val="584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88530560-9472-4618-9964-E54FF109C9B6}"/>
                  </a:ext>
                </a:extLst>
              </p:cNvPr>
              <p:cNvSpPr/>
              <p:nvPr/>
            </p:nvSpPr>
            <p:spPr>
              <a:xfrm>
                <a:off x="871896" y="2778217"/>
                <a:ext cx="91597" cy="9159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584300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632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6A57639D-7B8E-4492-AF88-FF87275E69A6}"/>
              </a:ext>
            </a:extLst>
          </p:cNvPr>
          <p:cNvSpPr/>
          <p:nvPr/>
        </p:nvSpPr>
        <p:spPr>
          <a:xfrm>
            <a:off x="-1" y="5566144"/>
            <a:ext cx="12392247" cy="13132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30EEDE8-1E1A-4A37-895D-6D422AAD9EF9}"/>
              </a:ext>
            </a:extLst>
          </p:cNvPr>
          <p:cNvGrpSpPr/>
          <p:nvPr/>
        </p:nvGrpSpPr>
        <p:grpSpPr>
          <a:xfrm>
            <a:off x="1608640" y="875046"/>
            <a:ext cx="2319131" cy="5844209"/>
            <a:chOff x="543339" y="715617"/>
            <a:chExt cx="2319131" cy="5844209"/>
          </a:xfrm>
          <a:solidFill>
            <a:schemeClr val="tx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26A7C35-BA8B-488B-B025-A307B76CCA23}"/>
                </a:ext>
              </a:extLst>
            </p:cNvPr>
            <p:cNvSpPr/>
            <p:nvPr/>
          </p:nvSpPr>
          <p:spPr>
            <a:xfrm>
              <a:off x="543339" y="715617"/>
              <a:ext cx="2319131" cy="5844209"/>
            </a:xfrm>
            <a:prstGeom prst="rect">
              <a:avLst/>
            </a:prstGeom>
            <a:grpFill/>
            <a:ln>
              <a:solidFill>
                <a:srgbClr val="004D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D22B5B7-4F8A-4A79-8F6D-DD68E2C9DBA5}"/>
                </a:ext>
              </a:extLst>
            </p:cNvPr>
            <p:cNvSpPr/>
            <p:nvPr/>
          </p:nvSpPr>
          <p:spPr>
            <a:xfrm>
              <a:off x="733859" y="1037230"/>
              <a:ext cx="1842449" cy="5314840"/>
            </a:xfrm>
            <a:prstGeom prst="rect">
              <a:avLst/>
            </a:prstGeom>
            <a:grpFill/>
            <a:ln>
              <a:noFill/>
            </a:ln>
            <a:effectLst>
              <a:innerShdw blurRad="38100" dist="355600" dir="13500000">
                <a:schemeClr val="tx1">
                  <a:alpha val="5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97B6523-BA12-4F8D-A28F-1F4A27E377D7}"/>
                </a:ext>
              </a:extLst>
            </p:cNvPr>
            <p:cNvSpPr/>
            <p:nvPr/>
          </p:nvSpPr>
          <p:spPr>
            <a:xfrm rot="5400000" flipV="1">
              <a:off x="2468315" y="1702411"/>
              <a:ext cx="229947" cy="80502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5400000">
                <a:srgbClr val="004D6C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BD905D3-FF7D-4D2C-A9F1-C8BEB5D6873B}"/>
                </a:ext>
              </a:extLst>
            </p:cNvPr>
            <p:cNvSpPr/>
            <p:nvPr/>
          </p:nvSpPr>
          <p:spPr>
            <a:xfrm rot="5400000" flipV="1">
              <a:off x="2460052" y="3842317"/>
              <a:ext cx="229947" cy="80502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5400000">
                <a:srgbClr val="004D6C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2A6FE4B-36B2-4872-9DC4-050B49DCD41B}"/>
                </a:ext>
              </a:extLst>
            </p:cNvPr>
            <p:cNvSpPr/>
            <p:nvPr/>
          </p:nvSpPr>
          <p:spPr>
            <a:xfrm rot="5400000" flipV="1">
              <a:off x="2460052" y="5613733"/>
              <a:ext cx="229947" cy="80502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5400000">
                <a:srgbClr val="004D6C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6047538-69DE-4BFF-BCEE-D0CF395EDCC5}"/>
                </a:ext>
              </a:extLst>
            </p:cNvPr>
            <p:cNvSpPr/>
            <p:nvPr/>
          </p:nvSpPr>
          <p:spPr>
            <a:xfrm>
              <a:off x="2450123" y="1023706"/>
              <a:ext cx="120511" cy="5314840"/>
            </a:xfrm>
            <a:custGeom>
              <a:avLst/>
              <a:gdLst>
                <a:gd name="connsiteX0" fmla="*/ 0 w 391922"/>
                <a:gd name="connsiteY0" fmla="*/ 0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0 w 391922"/>
                <a:gd name="connsiteY4" fmla="*/ 0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58616 w 391922"/>
                <a:gd name="connsiteY4" fmla="*/ 117231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405715 h 5511223"/>
                <a:gd name="connsiteX4" fmla="*/ 58616 w 391922"/>
                <a:gd name="connsiteY4" fmla="*/ 117231 h 551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922" h="5511223">
                  <a:moveTo>
                    <a:pt x="58616" y="117231"/>
                  </a:moveTo>
                  <a:lnTo>
                    <a:pt x="391922" y="0"/>
                  </a:lnTo>
                  <a:lnTo>
                    <a:pt x="391922" y="5511223"/>
                  </a:lnTo>
                  <a:lnTo>
                    <a:pt x="0" y="5405715"/>
                  </a:lnTo>
                  <a:lnTo>
                    <a:pt x="58616" y="117231"/>
                  </a:lnTo>
                  <a:close/>
                </a:path>
              </a:pathLst>
            </a:custGeom>
            <a:grpFill/>
            <a:ln>
              <a:solidFill>
                <a:srgbClr val="004D6C"/>
              </a:solidFill>
            </a:ln>
            <a:effectLst>
              <a:outerShdw blurRad="25400" sx="101000" sy="101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C70E26-AEE6-4556-9CF9-920C2F952E96}"/>
              </a:ext>
            </a:extLst>
          </p:cNvPr>
          <p:cNvGrpSpPr/>
          <p:nvPr/>
        </p:nvGrpSpPr>
        <p:grpSpPr>
          <a:xfrm>
            <a:off x="3936263" y="863953"/>
            <a:ext cx="2319131" cy="5844209"/>
            <a:chOff x="543339" y="715617"/>
            <a:chExt cx="2319131" cy="5844209"/>
          </a:xfrm>
          <a:solidFill>
            <a:schemeClr val="tx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CDCDD32-3350-4846-B9B0-AEE6EB0689D4}"/>
                </a:ext>
              </a:extLst>
            </p:cNvPr>
            <p:cNvSpPr/>
            <p:nvPr/>
          </p:nvSpPr>
          <p:spPr>
            <a:xfrm>
              <a:off x="543339" y="715617"/>
              <a:ext cx="2319131" cy="5844209"/>
            </a:xfrm>
            <a:prstGeom prst="rect">
              <a:avLst/>
            </a:prstGeom>
            <a:grpFill/>
            <a:ln>
              <a:solidFill>
                <a:srgbClr val="584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41FB5A0-97D4-4C6A-9220-29FF33EF43B2}"/>
                </a:ext>
              </a:extLst>
            </p:cNvPr>
            <p:cNvSpPr/>
            <p:nvPr/>
          </p:nvSpPr>
          <p:spPr>
            <a:xfrm>
              <a:off x="733859" y="1037230"/>
              <a:ext cx="1842449" cy="5314840"/>
            </a:xfrm>
            <a:prstGeom prst="rect">
              <a:avLst/>
            </a:prstGeom>
            <a:grpFill/>
            <a:ln>
              <a:noFill/>
            </a:ln>
            <a:effectLst>
              <a:innerShdw blurRad="38100" dist="355600" dir="13500000">
                <a:schemeClr val="tx1">
                  <a:alpha val="5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9D60218-76A9-4271-A618-8EE52C1C781A}"/>
                </a:ext>
              </a:extLst>
            </p:cNvPr>
            <p:cNvSpPr/>
            <p:nvPr/>
          </p:nvSpPr>
          <p:spPr>
            <a:xfrm rot="5400000" flipV="1">
              <a:off x="2468315" y="1702411"/>
              <a:ext cx="229947" cy="8050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BB465D5-1C39-4C8A-8293-9195D01D92CD}"/>
                </a:ext>
              </a:extLst>
            </p:cNvPr>
            <p:cNvSpPr/>
            <p:nvPr/>
          </p:nvSpPr>
          <p:spPr>
            <a:xfrm rot="5400000" flipV="1">
              <a:off x="2460052" y="3842317"/>
              <a:ext cx="229947" cy="8050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5C60123-13A5-4C93-B081-B9EB74324F18}"/>
                </a:ext>
              </a:extLst>
            </p:cNvPr>
            <p:cNvSpPr/>
            <p:nvPr/>
          </p:nvSpPr>
          <p:spPr>
            <a:xfrm rot="5400000" flipV="1">
              <a:off x="2460052" y="5613733"/>
              <a:ext cx="229947" cy="8050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Rectangle 31">
              <a:extLst>
                <a:ext uri="{FF2B5EF4-FFF2-40B4-BE49-F238E27FC236}">
                  <a16:creationId xmlns:a16="http://schemas.microsoft.com/office/drawing/2014/main" id="{8DBB2171-0737-4FF2-8A7B-CFF9300E858E}"/>
                </a:ext>
              </a:extLst>
            </p:cNvPr>
            <p:cNvSpPr/>
            <p:nvPr/>
          </p:nvSpPr>
          <p:spPr>
            <a:xfrm>
              <a:off x="2450123" y="1023706"/>
              <a:ext cx="120511" cy="5314840"/>
            </a:xfrm>
            <a:custGeom>
              <a:avLst/>
              <a:gdLst>
                <a:gd name="connsiteX0" fmla="*/ 0 w 391922"/>
                <a:gd name="connsiteY0" fmla="*/ 0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0 w 391922"/>
                <a:gd name="connsiteY4" fmla="*/ 0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58616 w 391922"/>
                <a:gd name="connsiteY4" fmla="*/ 117231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405715 h 5511223"/>
                <a:gd name="connsiteX4" fmla="*/ 58616 w 391922"/>
                <a:gd name="connsiteY4" fmla="*/ 117231 h 551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922" h="5511223">
                  <a:moveTo>
                    <a:pt x="58616" y="117231"/>
                  </a:moveTo>
                  <a:lnTo>
                    <a:pt x="391922" y="0"/>
                  </a:lnTo>
                  <a:lnTo>
                    <a:pt x="391922" y="5511223"/>
                  </a:lnTo>
                  <a:lnTo>
                    <a:pt x="0" y="5405715"/>
                  </a:lnTo>
                  <a:lnTo>
                    <a:pt x="58616" y="117231"/>
                  </a:lnTo>
                  <a:close/>
                </a:path>
              </a:pathLst>
            </a:custGeom>
            <a:grpFill/>
            <a:ln>
              <a:solidFill>
                <a:srgbClr val="584300"/>
              </a:solidFill>
            </a:ln>
            <a:effectLst>
              <a:outerShdw blurRad="25400" sx="101000" sy="101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355035F-D4BC-433B-8812-560F44ABA4F8}"/>
              </a:ext>
            </a:extLst>
          </p:cNvPr>
          <p:cNvGrpSpPr/>
          <p:nvPr/>
        </p:nvGrpSpPr>
        <p:grpSpPr>
          <a:xfrm>
            <a:off x="6262570" y="843559"/>
            <a:ext cx="2319131" cy="5844209"/>
            <a:chOff x="543339" y="715617"/>
            <a:chExt cx="2319131" cy="5844209"/>
          </a:xfrm>
          <a:solidFill>
            <a:schemeClr val="tx1"/>
          </a:solidFill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482BBAA-F419-488B-B971-60C6E00CAEA1}"/>
                </a:ext>
              </a:extLst>
            </p:cNvPr>
            <p:cNvSpPr/>
            <p:nvPr/>
          </p:nvSpPr>
          <p:spPr>
            <a:xfrm>
              <a:off x="543339" y="715617"/>
              <a:ext cx="2319131" cy="5844209"/>
            </a:xfrm>
            <a:prstGeom prst="rect">
              <a:avLst/>
            </a:prstGeom>
            <a:grpFill/>
            <a:ln>
              <a:solidFill>
                <a:srgbClr val="8E1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8DC7904-27E8-4492-8E54-F5998F40A743}"/>
                </a:ext>
              </a:extLst>
            </p:cNvPr>
            <p:cNvSpPr/>
            <p:nvPr/>
          </p:nvSpPr>
          <p:spPr>
            <a:xfrm>
              <a:off x="733859" y="1037230"/>
              <a:ext cx="1842449" cy="5314840"/>
            </a:xfrm>
            <a:prstGeom prst="rect">
              <a:avLst/>
            </a:prstGeom>
            <a:grpFill/>
            <a:ln>
              <a:solidFill>
                <a:srgbClr val="8E1100"/>
              </a:solidFill>
            </a:ln>
            <a:effectLst>
              <a:innerShdw blurRad="38100" dist="355600" dir="13500000">
                <a:schemeClr val="tx1">
                  <a:alpha val="5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95D50B4-B94A-4320-8670-A0617EB80003}"/>
                </a:ext>
              </a:extLst>
            </p:cNvPr>
            <p:cNvSpPr/>
            <p:nvPr/>
          </p:nvSpPr>
          <p:spPr>
            <a:xfrm rot="5400000" flipV="1">
              <a:off x="2468315" y="1702411"/>
              <a:ext cx="229947" cy="80502"/>
            </a:xfrm>
            <a:prstGeom prst="rect">
              <a:avLst/>
            </a:prstGeom>
            <a:grpFill/>
            <a:ln>
              <a:solidFill>
                <a:srgbClr val="8E11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9301303-559C-43D2-B1DF-97AD8FB313CD}"/>
                </a:ext>
              </a:extLst>
            </p:cNvPr>
            <p:cNvSpPr/>
            <p:nvPr/>
          </p:nvSpPr>
          <p:spPr>
            <a:xfrm rot="5400000" flipV="1">
              <a:off x="2460052" y="3842317"/>
              <a:ext cx="229947" cy="80502"/>
            </a:xfrm>
            <a:prstGeom prst="rect">
              <a:avLst/>
            </a:prstGeom>
            <a:grpFill/>
            <a:ln>
              <a:solidFill>
                <a:srgbClr val="8E11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5AF4CC4-1A3F-49F3-9D34-433059746E21}"/>
                </a:ext>
              </a:extLst>
            </p:cNvPr>
            <p:cNvSpPr/>
            <p:nvPr/>
          </p:nvSpPr>
          <p:spPr>
            <a:xfrm rot="5400000" flipV="1">
              <a:off x="2460052" y="5613733"/>
              <a:ext cx="229947" cy="80502"/>
            </a:xfrm>
            <a:prstGeom prst="rect">
              <a:avLst/>
            </a:prstGeom>
            <a:grpFill/>
            <a:ln>
              <a:solidFill>
                <a:srgbClr val="8E11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Rectangle 31">
              <a:extLst>
                <a:ext uri="{FF2B5EF4-FFF2-40B4-BE49-F238E27FC236}">
                  <a16:creationId xmlns:a16="http://schemas.microsoft.com/office/drawing/2014/main" id="{712E028F-47D4-4E35-A4D5-B465299FAFFF}"/>
                </a:ext>
              </a:extLst>
            </p:cNvPr>
            <p:cNvSpPr/>
            <p:nvPr/>
          </p:nvSpPr>
          <p:spPr>
            <a:xfrm>
              <a:off x="2450123" y="1023706"/>
              <a:ext cx="120511" cy="5314840"/>
            </a:xfrm>
            <a:custGeom>
              <a:avLst/>
              <a:gdLst>
                <a:gd name="connsiteX0" fmla="*/ 0 w 391922"/>
                <a:gd name="connsiteY0" fmla="*/ 0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0 w 391922"/>
                <a:gd name="connsiteY4" fmla="*/ 0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58616 w 391922"/>
                <a:gd name="connsiteY4" fmla="*/ 117231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405715 h 5511223"/>
                <a:gd name="connsiteX4" fmla="*/ 58616 w 391922"/>
                <a:gd name="connsiteY4" fmla="*/ 117231 h 551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922" h="5511223">
                  <a:moveTo>
                    <a:pt x="58616" y="117231"/>
                  </a:moveTo>
                  <a:lnTo>
                    <a:pt x="391922" y="0"/>
                  </a:lnTo>
                  <a:lnTo>
                    <a:pt x="391922" y="5511223"/>
                  </a:lnTo>
                  <a:lnTo>
                    <a:pt x="0" y="5405715"/>
                  </a:lnTo>
                  <a:lnTo>
                    <a:pt x="58616" y="117231"/>
                  </a:lnTo>
                  <a:close/>
                </a:path>
              </a:pathLst>
            </a:custGeom>
            <a:grpFill/>
            <a:ln>
              <a:solidFill>
                <a:srgbClr val="8E1100"/>
              </a:solidFill>
            </a:ln>
            <a:effectLst>
              <a:outerShdw blurRad="25400" sx="101000" sy="101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B385149-09E0-4B55-B553-CD7DEA0F141A}"/>
              </a:ext>
            </a:extLst>
          </p:cNvPr>
          <p:cNvGrpSpPr/>
          <p:nvPr/>
        </p:nvGrpSpPr>
        <p:grpSpPr>
          <a:xfrm>
            <a:off x="8582438" y="836964"/>
            <a:ext cx="2319131" cy="5844209"/>
            <a:chOff x="543339" y="715617"/>
            <a:chExt cx="2319131" cy="5844209"/>
          </a:xfrm>
          <a:solidFill>
            <a:schemeClr val="tx1"/>
          </a:solidFill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8BC7744-1120-47E6-8089-2BF12F20B96F}"/>
                </a:ext>
              </a:extLst>
            </p:cNvPr>
            <p:cNvSpPr/>
            <p:nvPr/>
          </p:nvSpPr>
          <p:spPr>
            <a:xfrm>
              <a:off x="543339" y="715617"/>
              <a:ext cx="2319131" cy="5844209"/>
            </a:xfrm>
            <a:prstGeom prst="rect">
              <a:avLst/>
            </a:prstGeom>
            <a:grpFill/>
            <a:ln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D3B9091-A364-4443-84E8-5C7AE3264B95}"/>
                </a:ext>
              </a:extLst>
            </p:cNvPr>
            <p:cNvSpPr/>
            <p:nvPr/>
          </p:nvSpPr>
          <p:spPr>
            <a:xfrm>
              <a:off x="733859" y="1037230"/>
              <a:ext cx="1842449" cy="5314840"/>
            </a:xfrm>
            <a:prstGeom prst="rect">
              <a:avLst/>
            </a:prstGeom>
            <a:grpFill/>
            <a:ln>
              <a:noFill/>
            </a:ln>
            <a:effectLst>
              <a:innerShdw blurRad="38100" dist="355600" dir="13500000">
                <a:schemeClr val="tx1">
                  <a:alpha val="5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175A866-2571-40FD-B15D-B6E7DC5528FB}"/>
                </a:ext>
              </a:extLst>
            </p:cNvPr>
            <p:cNvSpPr/>
            <p:nvPr/>
          </p:nvSpPr>
          <p:spPr>
            <a:xfrm rot="5400000" flipV="1">
              <a:off x="2468315" y="1702411"/>
              <a:ext cx="229947" cy="8050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3AD8045D-6B45-457A-86FA-958A42C6918A}"/>
                </a:ext>
              </a:extLst>
            </p:cNvPr>
            <p:cNvSpPr/>
            <p:nvPr/>
          </p:nvSpPr>
          <p:spPr>
            <a:xfrm rot="5400000" flipV="1">
              <a:off x="2460052" y="3842317"/>
              <a:ext cx="229947" cy="8050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EA70F8B-F718-42C9-9CA3-FB9051989889}"/>
                </a:ext>
              </a:extLst>
            </p:cNvPr>
            <p:cNvSpPr/>
            <p:nvPr/>
          </p:nvSpPr>
          <p:spPr>
            <a:xfrm rot="5400000" flipV="1">
              <a:off x="2460052" y="5613733"/>
              <a:ext cx="229947" cy="8050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Rectangle 31">
              <a:extLst>
                <a:ext uri="{FF2B5EF4-FFF2-40B4-BE49-F238E27FC236}">
                  <a16:creationId xmlns:a16="http://schemas.microsoft.com/office/drawing/2014/main" id="{C3968308-5770-457F-AED0-11A77D08C5C0}"/>
                </a:ext>
              </a:extLst>
            </p:cNvPr>
            <p:cNvSpPr/>
            <p:nvPr/>
          </p:nvSpPr>
          <p:spPr>
            <a:xfrm>
              <a:off x="2450123" y="1023706"/>
              <a:ext cx="120511" cy="5314840"/>
            </a:xfrm>
            <a:custGeom>
              <a:avLst/>
              <a:gdLst>
                <a:gd name="connsiteX0" fmla="*/ 0 w 391922"/>
                <a:gd name="connsiteY0" fmla="*/ 0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0 w 391922"/>
                <a:gd name="connsiteY4" fmla="*/ 0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58616 w 391922"/>
                <a:gd name="connsiteY4" fmla="*/ 117231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405715 h 5511223"/>
                <a:gd name="connsiteX4" fmla="*/ 58616 w 391922"/>
                <a:gd name="connsiteY4" fmla="*/ 117231 h 551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922" h="5511223">
                  <a:moveTo>
                    <a:pt x="58616" y="117231"/>
                  </a:moveTo>
                  <a:lnTo>
                    <a:pt x="391922" y="0"/>
                  </a:lnTo>
                  <a:lnTo>
                    <a:pt x="391922" y="5511223"/>
                  </a:lnTo>
                  <a:lnTo>
                    <a:pt x="0" y="5405715"/>
                  </a:lnTo>
                  <a:lnTo>
                    <a:pt x="58616" y="117231"/>
                  </a:lnTo>
                  <a:close/>
                </a:path>
              </a:pathLst>
            </a:custGeom>
            <a:grpFill/>
            <a:ln>
              <a:solidFill>
                <a:srgbClr val="333333"/>
              </a:solidFill>
            </a:ln>
            <a:effectLst>
              <a:outerShdw blurRad="25400" sx="101000" sy="101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04A7DF67-72BB-4CE0-8B29-6CB4902F7EC1}"/>
              </a:ext>
            </a:extLst>
          </p:cNvPr>
          <p:cNvSpPr txBox="1"/>
          <p:nvPr/>
        </p:nvSpPr>
        <p:spPr>
          <a:xfrm>
            <a:off x="8915632" y="1564533"/>
            <a:ext cx="1408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OPTION</a:t>
            </a:r>
          </a:p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04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1D07250-E6C5-4BA9-AFA5-F91F1FE9E1B9}"/>
              </a:ext>
            </a:extLst>
          </p:cNvPr>
          <p:cNvSpPr txBox="1"/>
          <p:nvPr/>
        </p:nvSpPr>
        <p:spPr>
          <a:xfrm>
            <a:off x="8993718" y="3470958"/>
            <a:ext cx="1221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Type your detail text here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A5EF392-90BC-4EF1-97D8-66B6261C2D7B}"/>
              </a:ext>
            </a:extLst>
          </p:cNvPr>
          <p:cNvGrpSpPr/>
          <p:nvPr/>
        </p:nvGrpSpPr>
        <p:grpSpPr>
          <a:xfrm>
            <a:off x="1747985" y="1023487"/>
            <a:ext cx="2143674" cy="5511223"/>
            <a:chOff x="678426" y="786796"/>
            <a:chExt cx="2143674" cy="551122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9F0801-4EBD-4EBB-8C44-061B105181C1}"/>
                </a:ext>
              </a:extLst>
            </p:cNvPr>
            <p:cNvSpPr/>
            <p:nvPr/>
          </p:nvSpPr>
          <p:spPr>
            <a:xfrm>
              <a:off x="678426" y="786796"/>
              <a:ext cx="2098198" cy="5511223"/>
            </a:xfrm>
            <a:prstGeom prst="rect">
              <a:avLst/>
            </a:prstGeom>
            <a:gradFill flip="none" rotWithShape="1">
              <a:gsLst>
                <a:gs pos="0">
                  <a:srgbClr val="017CA6"/>
                </a:gs>
                <a:gs pos="100000">
                  <a:srgbClr val="006F9A"/>
                </a:gs>
              </a:gsLst>
              <a:lin ang="5400000" scaled="1"/>
              <a:tileRect/>
            </a:gradFill>
            <a:ln>
              <a:solidFill>
                <a:srgbClr val="004D6C"/>
              </a:solidFill>
            </a:ln>
            <a:effectLst>
              <a:outerShdw blurRad="25400" sx="101000" sy="101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5559857-C1CC-4808-A409-F3E06C6CC285}"/>
                </a:ext>
              </a:extLst>
            </p:cNvPr>
            <p:cNvSpPr/>
            <p:nvPr/>
          </p:nvSpPr>
          <p:spPr>
            <a:xfrm flipV="1">
              <a:off x="992126" y="153237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017CA6"/>
                </a:gs>
                <a:gs pos="100000">
                  <a:srgbClr val="00456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004D6C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9B7EF6-E1C6-4076-92A4-00A58085FF2E}"/>
                </a:ext>
              </a:extLst>
            </p:cNvPr>
            <p:cNvSpPr/>
            <p:nvPr/>
          </p:nvSpPr>
          <p:spPr>
            <a:xfrm flipV="1">
              <a:off x="992126" y="1674729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017CA6"/>
                </a:gs>
                <a:gs pos="100000">
                  <a:srgbClr val="00456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004D6C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CAF6360-023D-4931-9F69-C93DECC8AE72}"/>
                </a:ext>
              </a:extLst>
            </p:cNvPr>
            <p:cNvSpPr/>
            <p:nvPr/>
          </p:nvSpPr>
          <p:spPr>
            <a:xfrm flipV="1">
              <a:off x="992126" y="181708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017CA6"/>
                </a:gs>
                <a:gs pos="100000">
                  <a:srgbClr val="00456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004D6C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D279A5-3236-4830-B9E3-1EFB35C0FC45}"/>
                </a:ext>
              </a:extLst>
            </p:cNvPr>
            <p:cNvSpPr/>
            <p:nvPr/>
          </p:nvSpPr>
          <p:spPr>
            <a:xfrm flipV="1">
              <a:off x="992126" y="1959439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017CA6"/>
                </a:gs>
                <a:gs pos="100000">
                  <a:srgbClr val="00456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004D6C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28793C3-DC3A-4F46-81ED-5A7D995596AB}"/>
                </a:ext>
              </a:extLst>
            </p:cNvPr>
            <p:cNvSpPr/>
            <p:nvPr/>
          </p:nvSpPr>
          <p:spPr>
            <a:xfrm flipV="1">
              <a:off x="992126" y="210179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017CA6"/>
                </a:gs>
                <a:gs pos="100000">
                  <a:srgbClr val="00456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004D6C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81AB77F-DE9C-4122-9323-C1A5594AA3E2}"/>
                </a:ext>
              </a:extLst>
            </p:cNvPr>
            <p:cNvSpPr/>
            <p:nvPr/>
          </p:nvSpPr>
          <p:spPr>
            <a:xfrm rot="5400000" flipV="1">
              <a:off x="2647049" y="1589823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004D6C"/>
                </a:gs>
                <a:gs pos="61900">
                  <a:srgbClr val="006288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F8C485B-8E5E-44B3-853B-5532DCEFEC05}"/>
                </a:ext>
              </a:extLst>
            </p:cNvPr>
            <p:cNvSpPr/>
            <p:nvPr/>
          </p:nvSpPr>
          <p:spPr>
            <a:xfrm rot="5400000" flipV="1">
              <a:off x="2648325" y="3729730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004D6C"/>
                </a:gs>
                <a:gs pos="61900">
                  <a:srgbClr val="006288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546B951-D352-4F51-A77A-4543CEF63C4D}"/>
                </a:ext>
              </a:extLst>
            </p:cNvPr>
            <p:cNvSpPr/>
            <p:nvPr/>
          </p:nvSpPr>
          <p:spPr>
            <a:xfrm rot="5400000" flipV="1">
              <a:off x="2649601" y="5501145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004D6C"/>
                </a:gs>
                <a:gs pos="61900">
                  <a:srgbClr val="006288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A5D3191-C5E3-4313-9B7E-058C5E21659C}"/>
                </a:ext>
              </a:extLst>
            </p:cNvPr>
            <p:cNvGrpSpPr/>
            <p:nvPr/>
          </p:nvGrpSpPr>
          <p:grpSpPr>
            <a:xfrm>
              <a:off x="825689" y="3080875"/>
              <a:ext cx="166437" cy="821354"/>
              <a:chOff x="3585410" y="2887981"/>
              <a:chExt cx="166437" cy="821354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745D119-2ED6-4C6C-97F0-1ACD49E034C7}"/>
                  </a:ext>
                </a:extLst>
              </p:cNvPr>
              <p:cNvSpPr/>
              <p:nvPr/>
            </p:nvSpPr>
            <p:spPr>
              <a:xfrm>
                <a:off x="3613484" y="2971800"/>
                <a:ext cx="108284" cy="653716"/>
              </a:xfrm>
              <a:prstGeom prst="rect">
                <a:avLst/>
              </a:prstGeom>
              <a:gradFill flip="none" rotWithShape="1">
                <a:gsLst>
                  <a:gs pos="13000">
                    <a:schemeClr val="bg1"/>
                  </a:gs>
                  <a:gs pos="41000">
                    <a:schemeClr val="bg1">
                      <a:lumMod val="50000"/>
                    </a:schemeClr>
                  </a:gs>
                  <a:gs pos="86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976908-017B-4920-940D-2F5D7FE53F0B}"/>
                  </a:ext>
                </a:extLst>
              </p:cNvPr>
              <p:cNvSpPr/>
              <p:nvPr/>
            </p:nvSpPr>
            <p:spPr>
              <a:xfrm>
                <a:off x="3585410" y="2887981"/>
                <a:ext cx="164432" cy="8381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1D807B0-D71F-4DA7-A698-4A2ECD9CC5F1}"/>
                  </a:ext>
                </a:extLst>
              </p:cNvPr>
              <p:cNvSpPr/>
              <p:nvPr/>
            </p:nvSpPr>
            <p:spPr>
              <a:xfrm>
                <a:off x="3587415" y="3625516"/>
                <a:ext cx="164432" cy="8381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789BF3B-4053-42C3-A990-F5F401945169}"/>
                </a:ext>
              </a:extLst>
            </p:cNvPr>
            <p:cNvGrpSpPr/>
            <p:nvPr/>
          </p:nvGrpSpPr>
          <p:grpSpPr>
            <a:xfrm>
              <a:off x="825689" y="2735429"/>
              <a:ext cx="183194" cy="244548"/>
              <a:chOff x="825689" y="2735429"/>
              <a:chExt cx="183194" cy="244548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62D62DF-9966-4BBC-8035-42594912C82A}"/>
                  </a:ext>
                </a:extLst>
              </p:cNvPr>
              <p:cNvSpPr/>
              <p:nvPr/>
            </p:nvSpPr>
            <p:spPr>
              <a:xfrm>
                <a:off x="889669" y="2833859"/>
                <a:ext cx="54136" cy="14611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EF4DB53-7854-4C62-A6A6-3B257D826E72}"/>
                  </a:ext>
                </a:extLst>
              </p:cNvPr>
              <p:cNvSpPr/>
              <p:nvPr/>
            </p:nvSpPr>
            <p:spPr>
              <a:xfrm>
                <a:off x="825689" y="2735429"/>
                <a:ext cx="183194" cy="183194"/>
              </a:xfrm>
              <a:prstGeom prst="ellipse">
                <a:avLst/>
              </a:prstGeom>
              <a:gradFill>
                <a:gsLst>
                  <a:gs pos="13000">
                    <a:schemeClr val="bg1"/>
                  </a:gs>
                  <a:gs pos="41000">
                    <a:schemeClr val="bg1">
                      <a:lumMod val="50000"/>
                    </a:schemeClr>
                  </a:gs>
                  <a:gs pos="86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1F2DE55-371A-4C95-A5AF-8636E0CC6DFF}"/>
                  </a:ext>
                </a:extLst>
              </p:cNvPr>
              <p:cNvSpPr/>
              <p:nvPr/>
            </p:nvSpPr>
            <p:spPr>
              <a:xfrm>
                <a:off x="871896" y="2778217"/>
                <a:ext cx="91597" cy="9159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21328CF-8996-4239-9AEF-F45CC35DECB8}"/>
              </a:ext>
            </a:extLst>
          </p:cNvPr>
          <p:cNvGrpSpPr/>
          <p:nvPr/>
        </p:nvGrpSpPr>
        <p:grpSpPr>
          <a:xfrm>
            <a:off x="4059821" y="1000276"/>
            <a:ext cx="2143674" cy="5511223"/>
            <a:chOff x="678426" y="786796"/>
            <a:chExt cx="2143674" cy="5511223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DA196A8-DEC0-4576-978B-42EB068A3CA2}"/>
                </a:ext>
              </a:extLst>
            </p:cNvPr>
            <p:cNvSpPr/>
            <p:nvPr/>
          </p:nvSpPr>
          <p:spPr>
            <a:xfrm>
              <a:off x="678426" y="786796"/>
              <a:ext cx="2098198" cy="5511223"/>
            </a:xfrm>
            <a:prstGeom prst="rect">
              <a:avLst/>
            </a:prstGeom>
            <a:gradFill flip="none" rotWithShape="1">
              <a:gsLst>
                <a:gs pos="0">
                  <a:srgbClr val="A78000"/>
                </a:gs>
                <a:gs pos="100000">
                  <a:srgbClr val="9B7700"/>
                </a:gs>
              </a:gsLst>
              <a:lin ang="0" scaled="1"/>
              <a:tileRect/>
            </a:gradFill>
            <a:ln>
              <a:solidFill>
                <a:srgbClr val="584300"/>
              </a:solidFill>
            </a:ln>
            <a:effectLst>
              <a:outerShdw blurRad="25400" sx="101000" sy="101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ABA0487-642F-43F4-93BF-21BAAA908B54}"/>
                </a:ext>
              </a:extLst>
            </p:cNvPr>
            <p:cNvSpPr/>
            <p:nvPr/>
          </p:nvSpPr>
          <p:spPr>
            <a:xfrm flipV="1">
              <a:off x="992126" y="153237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A78000"/>
                </a:gs>
                <a:gs pos="100000">
                  <a:srgbClr val="58430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584300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4CB4015-303E-4FEF-A11D-008073094C11}"/>
                </a:ext>
              </a:extLst>
            </p:cNvPr>
            <p:cNvSpPr/>
            <p:nvPr/>
          </p:nvSpPr>
          <p:spPr>
            <a:xfrm flipV="1">
              <a:off x="992126" y="1674729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A78000"/>
                </a:gs>
                <a:gs pos="100000">
                  <a:srgbClr val="58430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584300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D5D14D3-49F7-4D05-AD58-1426A44320F5}"/>
                </a:ext>
              </a:extLst>
            </p:cNvPr>
            <p:cNvSpPr/>
            <p:nvPr/>
          </p:nvSpPr>
          <p:spPr>
            <a:xfrm flipV="1">
              <a:off x="992126" y="181708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A78000"/>
                </a:gs>
                <a:gs pos="100000">
                  <a:srgbClr val="58430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584300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BD84839-CAD4-4184-94A7-D37AD00D5E68}"/>
                </a:ext>
              </a:extLst>
            </p:cNvPr>
            <p:cNvSpPr/>
            <p:nvPr/>
          </p:nvSpPr>
          <p:spPr>
            <a:xfrm flipV="1">
              <a:off x="992126" y="1959439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A78000"/>
                </a:gs>
                <a:gs pos="100000">
                  <a:srgbClr val="58430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584300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E4A784D-04C1-4222-9994-4EA8225989D6}"/>
                </a:ext>
              </a:extLst>
            </p:cNvPr>
            <p:cNvSpPr/>
            <p:nvPr/>
          </p:nvSpPr>
          <p:spPr>
            <a:xfrm flipV="1">
              <a:off x="992126" y="210179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A78000"/>
                </a:gs>
                <a:gs pos="100000">
                  <a:srgbClr val="58430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584300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133E107-E6DA-41E0-8D88-C566AF64D671}"/>
                </a:ext>
              </a:extLst>
            </p:cNvPr>
            <p:cNvSpPr/>
            <p:nvPr/>
          </p:nvSpPr>
          <p:spPr>
            <a:xfrm rot="5400000" flipV="1">
              <a:off x="2647049" y="1589823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584300"/>
                </a:gs>
                <a:gs pos="61900">
                  <a:srgbClr val="A78000"/>
                </a:gs>
                <a:gs pos="100000">
                  <a:srgbClr val="FABE0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434DA5E-3601-4B80-9415-F85FCC875548}"/>
                </a:ext>
              </a:extLst>
            </p:cNvPr>
            <p:cNvSpPr/>
            <p:nvPr/>
          </p:nvSpPr>
          <p:spPr>
            <a:xfrm rot="5400000" flipV="1">
              <a:off x="2648325" y="3729730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584300"/>
                </a:gs>
                <a:gs pos="61900">
                  <a:srgbClr val="A78000"/>
                </a:gs>
                <a:gs pos="100000">
                  <a:srgbClr val="FABE00"/>
                </a:gs>
              </a:gsLst>
              <a:lin ang="5400000" scaled="1"/>
              <a:tileRect/>
            </a:gradFill>
            <a:ln>
              <a:solidFill>
                <a:srgbClr val="5843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77F5BF9-2A2C-48E3-B4D1-E3694A80E6FE}"/>
                </a:ext>
              </a:extLst>
            </p:cNvPr>
            <p:cNvSpPr/>
            <p:nvPr/>
          </p:nvSpPr>
          <p:spPr>
            <a:xfrm rot="5400000" flipV="1">
              <a:off x="2649601" y="5501145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584300"/>
                </a:gs>
                <a:gs pos="61900">
                  <a:srgbClr val="A78000"/>
                </a:gs>
                <a:gs pos="100000">
                  <a:srgbClr val="FABE00"/>
                </a:gs>
              </a:gsLst>
              <a:lin ang="5400000" scaled="1"/>
              <a:tileRect/>
            </a:gradFill>
            <a:ln>
              <a:solidFill>
                <a:srgbClr val="5843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43DAEA4-6804-4FD2-88D8-F46C575180D9}"/>
                </a:ext>
              </a:extLst>
            </p:cNvPr>
            <p:cNvGrpSpPr/>
            <p:nvPr/>
          </p:nvGrpSpPr>
          <p:grpSpPr>
            <a:xfrm>
              <a:off x="825689" y="3080875"/>
              <a:ext cx="166437" cy="821354"/>
              <a:chOff x="3585410" y="2887981"/>
              <a:chExt cx="166437" cy="821354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B0E663D-A9F7-4FBE-821C-3888AD39326D}"/>
                  </a:ext>
                </a:extLst>
              </p:cNvPr>
              <p:cNvSpPr/>
              <p:nvPr/>
            </p:nvSpPr>
            <p:spPr>
              <a:xfrm>
                <a:off x="3613484" y="2971800"/>
                <a:ext cx="108284" cy="653716"/>
              </a:xfrm>
              <a:prstGeom prst="rect">
                <a:avLst/>
              </a:prstGeom>
              <a:gradFill flip="none" rotWithShape="1">
                <a:gsLst>
                  <a:gs pos="13000">
                    <a:schemeClr val="bg1"/>
                  </a:gs>
                  <a:gs pos="41000">
                    <a:schemeClr val="bg1">
                      <a:lumMod val="50000"/>
                    </a:schemeClr>
                  </a:gs>
                  <a:gs pos="86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ln>
                <a:solidFill>
                  <a:srgbClr val="5843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4E158127-84AD-4257-BDED-C9323510774D}"/>
                  </a:ext>
                </a:extLst>
              </p:cNvPr>
              <p:cNvSpPr/>
              <p:nvPr/>
            </p:nvSpPr>
            <p:spPr>
              <a:xfrm>
                <a:off x="3585410" y="2887981"/>
                <a:ext cx="164432" cy="8381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rgbClr val="584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2CA7A5F-157F-49F5-B8BC-47F09370A6C2}"/>
                  </a:ext>
                </a:extLst>
              </p:cNvPr>
              <p:cNvSpPr/>
              <p:nvPr/>
            </p:nvSpPr>
            <p:spPr>
              <a:xfrm>
                <a:off x="3587415" y="3625516"/>
                <a:ext cx="164432" cy="8381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rgbClr val="584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7238AE4-89E1-4131-978B-40B0A552E988}"/>
                </a:ext>
              </a:extLst>
            </p:cNvPr>
            <p:cNvGrpSpPr/>
            <p:nvPr/>
          </p:nvGrpSpPr>
          <p:grpSpPr>
            <a:xfrm>
              <a:off x="825689" y="2735429"/>
              <a:ext cx="183194" cy="244548"/>
              <a:chOff x="825689" y="2735429"/>
              <a:chExt cx="183194" cy="244548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5F70E94-9060-4278-BBC8-A04C73B88D25}"/>
                  </a:ext>
                </a:extLst>
              </p:cNvPr>
              <p:cNvSpPr/>
              <p:nvPr/>
            </p:nvSpPr>
            <p:spPr>
              <a:xfrm>
                <a:off x="889669" y="2833859"/>
                <a:ext cx="54136" cy="14611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584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4294A7BF-C24F-48B8-BB0B-50E660F7FA5B}"/>
                  </a:ext>
                </a:extLst>
              </p:cNvPr>
              <p:cNvSpPr/>
              <p:nvPr/>
            </p:nvSpPr>
            <p:spPr>
              <a:xfrm>
                <a:off x="825689" y="2735429"/>
                <a:ext cx="183194" cy="183194"/>
              </a:xfrm>
              <a:prstGeom prst="ellipse">
                <a:avLst/>
              </a:prstGeom>
              <a:gradFill>
                <a:gsLst>
                  <a:gs pos="13000">
                    <a:schemeClr val="bg1"/>
                  </a:gs>
                  <a:gs pos="41000">
                    <a:schemeClr val="bg1">
                      <a:lumMod val="50000"/>
                    </a:schemeClr>
                  </a:gs>
                  <a:gs pos="86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solidFill>
                  <a:srgbClr val="584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88530560-9472-4618-9964-E54FF109C9B6}"/>
                  </a:ext>
                </a:extLst>
              </p:cNvPr>
              <p:cNvSpPr/>
              <p:nvPr/>
            </p:nvSpPr>
            <p:spPr>
              <a:xfrm>
                <a:off x="871896" y="2778217"/>
                <a:ext cx="91597" cy="9159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584300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6112CC6-BDFD-464A-899E-0863E32A335C}"/>
              </a:ext>
            </a:extLst>
          </p:cNvPr>
          <p:cNvGrpSpPr/>
          <p:nvPr/>
        </p:nvGrpSpPr>
        <p:grpSpPr>
          <a:xfrm>
            <a:off x="8735523" y="981817"/>
            <a:ext cx="2143674" cy="5511223"/>
            <a:chOff x="678426" y="786796"/>
            <a:chExt cx="2143674" cy="5511223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C831E6A2-8ACB-4BB2-A867-B0DF3E57207A}"/>
                </a:ext>
              </a:extLst>
            </p:cNvPr>
            <p:cNvSpPr/>
            <p:nvPr/>
          </p:nvSpPr>
          <p:spPr>
            <a:xfrm>
              <a:off x="678426" y="786796"/>
              <a:ext cx="2098198" cy="5511223"/>
            </a:xfrm>
            <a:prstGeom prst="rect">
              <a:avLst/>
            </a:prstGeom>
            <a:gradFill flip="none" rotWithShape="1">
              <a:gsLst>
                <a:gs pos="0">
                  <a:srgbClr val="808080"/>
                </a:gs>
                <a:gs pos="100000">
                  <a:srgbClr val="333333"/>
                </a:gs>
              </a:gsLst>
              <a:lin ang="0" scaled="1"/>
              <a:tileRect/>
            </a:gra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25400" sx="101000" sy="101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3D88BDD-510D-444C-B525-8BFBD2B462EA}"/>
                </a:ext>
              </a:extLst>
            </p:cNvPr>
            <p:cNvSpPr/>
            <p:nvPr/>
          </p:nvSpPr>
          <p:spPr>
            <a:xfrm flipV="1">
              <a:off x="992126" y="153237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808080"/>
                </a:gs>
                <a:gs pos="100000">
                  <a:srgbClr val="292929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4AA4782-8EE3-491A-A674-239D6D64D720}"/>
                </a:ext>
              </a:extLst>
            </p:cNvPr>
            <p:cNvSpPr/>
            <p:nvPr/>
          </p:nvSpPr>
          <p:spPr>
            <a:xfrm flipV="1">
              <a:off x="992126" y="1674729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808080"/>
                </a:gs>
                <a:gs pos="100000">
                  <a:srgbClr val="292929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358D09FD-F163-4C34-8767-6CBF6626C5E7}"/>
                </a:ext>
              </a:extLst>
            </p:cNvPr>
            <p:cNvSpPr/>
            <p:nvPr/>
          </p:nvSpPr>
          <p:spPr>
            <a:xfrm flipV="1">
              <a:off x="992126" y="181708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808080"/>
                </a:gs>
                <a:gs pos="100000">
                  <a:srgbClr val="292929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7CEB9455-7DEF-4B1F-9214-6C96EB276F3D}"/>
                </a:ext>
              </a:extLst>
            </p:cNvPr>
            <p:cNvSpPr/>
            <p:nvPr/>
          </p:nvSpPr>
          <p:spPr>
            <a:xfrm flipV="1">
              <a:off x="992126" y="1959439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808080"/>
                </a:gs>
                <a:gs pos="100000">
                  <a:srgbClr val="292929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59E86CC-A058-41C1-8034-019FCE3D68AF}"/>
                </a:ext>
              </a:extLst>
            </p:cNvPr>
            <p:cNvSpPr/>
            <p:nvPr/>
          </p:nvSpPr>
          <p:spPr>
            <a:xfrm flipV="1">
              <a:off x="992126" y="210179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808080"/>
                </a:gs>
                <a:gs pos="100000">
                  <a:srgbClr val="292929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2E2E798F-4F66-4A42-B328-3C6AA06F08B3}"/>
                </a:ext>
              </a:extLst>
            </p:cNvPr>
            <p:cNvSpPr/>
            <p:nvPr/>
          </p:nvSpPr>
          <p:spPr>
            <a:xfrm rot="5400000" flipV="1">
              <a:off x="2647049" y="1589823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292929"/>
                </a:gs>
                <a:gs pos="61900">
                  <a:srgbClr val="808080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66D28254-D8FF-4157-87E7-497BFEE15D65}"/>
                </a:ext>
              </a:extLst>
            </p:cNvPr>
            <p:cNvSpPr/>
            <p:nvPr/>
          </p:nvSpPr>
          <p:spPr>
            <a:xfrm rot="5400000" flipV="1">
              <a:off x="2648325" y="3729730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292929"/>
                </a:gs>
                <a:gs pos="61900">
                  <a:srgbClr val="808080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F9EA53D-4842-40C8-BBDF-1A68E1A55E04}"/>
                </a:ext>
              </a:extLst>
            </p:cNvPr>
            <p:cNvSpPr/>
            <p:nvPr/>
          </p:nvSpPr>
          <p:spPr>
            <a:xfrm rot="5400000" flipV="1">
              <a:off x="2649601" y="5501145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292929"/>
                </a:gs>
                <a:gs pos="61900">
                  <a:srgbClr val="808080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E7FBA7C8-B84B-4EAB-9A2E-BDCE9CBAFB45}"/>
                </a:ext>
              </a:extLst>
            </p:cNvPr>
            <p:cNvGrpSpPr/>
            <p:nvPr/>
          </p:nvGrpSpPr>
          <p:grpSpPr>
            <a:xfrm>
              <a:off x="825689" y="3080875"/>
              <a:ext cx="166437" cy="821354"/>
              <a:chOff x="3585410" y="2887981"/>
              <a:chExt cx="166437" cy="821354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9819A051-920D-416A-A18B-909812BCE48F}"/>
                  </a:ext>
                </a:extLst>
              </p:cNvPr>
              <p:cNvSpPr/>
              <p:nvPr/>
            </p:nvSpPr>
            <p:spPr>
              <a:xfrm>
                <a:off x="3613484" y="2971800"/>
                <a:ext cx="108284" cy="653716"/>
              </a:xfrm>
              <a:prstGeom prst="rect">
                <a:avLst/>
              </a:prstGeom>
              <a:gradFill flip="none" rotWithShape="1">
                <a:gsLst>
                  <a:gs pos="13000">
                    <a:schemeClr val="bg1"/>
                  </a:gs>
                  <a:gs pos="41000">
                    <a:schemeClr val="bg1">
                      <a:lumMod val="50000"/>
                    </a:schemeClr>
                  </a:gs>
                  <a:gs pos="86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C478318-119C-4254-BFFF-A1CFFFFC3853}"/>
                  </a:ext>
                </a:extLst>
              </p:cNvPr>
              <p:cNvSpPr/>
              <p:nvPr/>
            </p:nvSpPr>
            <p:spPr>
              <a:xfrm>
                <a:off x="3585410" y="2887981"/>
                <a:ext cx="164432" cy="8381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D0CF24A-001A-4930-B140-7E2124CA8C4C}"/>
                  </a:ext>
                </a:extLst>
              </p:cNvPr>
              <p:cNvSpPr/>
              <p:nvPr/>
            </p:nvSpPr>
            <p:spPr>
              <a:xfrm>
                <a:off x="3587415" y="3625516"/>
                <a:ext cx="164432" cy="8381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95B13927-0D10-44A5-A52D-17A7614C9E2A}"/>
                </a:ext>
              </a:extLst>
            </p:cNvPr>
            <p:cNvGrpSpPr/>
            <p:nvPr/>
          </p:nvGrpSpPr>
          <p:grpSpPr>
            <a:xfrm>
              <a:off x="825689" y="2735429"/>
              <a:ext cx="183194" cy="244548"/>
              <a:chOff x="825689" y="2735429"/>
              <a:chExt cx="183194" cy="244548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56E65B9E-54D7-4324-A51D-679C9A065205}"/>
                  </a:ext>
                </a:extLst>
              </p:cNvPr>
              <p:cNvSpPr/>
              <p:nvPr/>
            </p:nvSpPr>
            <p:spPr>
              <a:xfrm>
                <a:off x="889669" y="2833859"/>
                <a:ext cx="54136" cy="14611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0AA8646A-4434-4822-8055-27C73D0A5F16}"/>
                  </a:ext>
                </a:extLst>
              </p:cNvPr>
              <p:cNvSpPr/>
              <p:nvPr/>
            </p:nvSpPr>
            <p:spPr>
              <a:xfrm>
                <a:off x="825689" y="2735429"/>
                <a:ext cx="183194" cy="183194"/>
              </a:xfrm>
              <a:prstGeom prst="ellipse">
                <a:avLst/>
              </a:prstGeom>
              <a:gradFill>
                <a:gsLst>
                  <a:gs pos="13000">
                    <a:schemeClr val="bg1"/>
                  </a:gs>
                  <a:gs pos="41000">
                    <a:schemeClr val="bg1">
                      <a:lumMod val="50000"/>
                    </a:schemeClr>
                  </a:gs>
                  <a:gs pos="86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9F648240-5A34-41E0-A348-6BBA44C66854}"/>
                  </a:ext>
                </a:extLst>
              </p:cNvPr>
              <p:cNvSpPr/>
              <p:nvPr/>
            </p:nvSpPr>
            <p:spPr>
              <a:xfrm>
                <a:off x="871896" y="2778217"/>
                <a:ext cx="91597" cy="9159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مستطيل 1">
            <a:extLst>
              <a:ext uri="{FF2B5EF4-FFF2-40B4-BE49-F238E27FC236}">
                <a16:creationId xmlns:a16="http://schemas.microsoft.com/office/drawing/2014/main" id="{7826C032-40BA-4FCA-A5DF-FC009A03DC09}"/>
              </a:ext>
            </a:extLst>
          </p:cNvPr>
          <p:cNvSpPr/>
          <p:nvPr/>
        </p:nvSpPr>
        <p:spPr>
          <a:xfrm>
            <a:off x="6577250" y="1318437"/>
            <a:ext cx="1592104" cy="51414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4401FE3-F727-4537-97E8-14D36FE23264}"/>
              </a:ext>
            </a:extLst>
          </p:cNvPr>
          <p:cNvSpPr txBox="1"/>
          <p:nvPr/>
        </p:nvSpPr>
        <p:spPr>
          <a:xfrm>
            <a:off x="6755999" y="2757716"/>
            <a:ext cx="125852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/>
              <a:t>السؤال الثالث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3E9F698-EF66-44CA-BE7A-2A2CBB1B3072}"/>
              </a:ext>
            </a:extLst>
          </p:cNvPr>
          <p:cNvGrpSpPr/>
          <p:nvPr/>
        </p:nvGrpSpPr>
        <p:grpSpPr>
          <a:xfrm>
            <a:off x="6385715" y="1015089"/>
            <a:ext cx="2143674" cy="5511223"/>
            <a:chOff x="678426" y="786796"/>
            <a:chExt cx="2143674" cy="5511223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8712EE2-4BB9-42BE-B252-DE1CC0D90846}"/>
                </a:ext>
              </a:extLst>
            </p:cNvPr>
            <p:cNvSpPr/>
            <p:nvPr/>
          </p:nvSpPr>
          <p:spPr>
            <a:xfrm>
              <a:off x="678426" y="786796"/>
              <a:ext cx="2098198" cy="5511223"/>
            </a:xfrm>
            <a:prstGeom prst="rect">
              <a:avLst/>
            </a:prstGeom>
            <a:gradFill flip="none" rotWithShape="1">
              <a:gsLst>
                <a:gs pos="1000">
                  <a:srgbClr val="BD1401"/>
                </a:gs>
                <a:gs pos="100000">
                  <a:srgbClr val="8E1100"/>
                </a:gs>
              </a:gsLst>
              <a:lin ang="5400000" scaled="1"/>
              <a:tileRect/>
            </a:gradFill>
            <a:ln>
              <a:solidFill>
                <a:srgbClr val="480900"/>
              </a:solidFill>
            </a:ln>
            <a:effectLst>
              <a:outerShdw blurRad="25400" sx="101000" sy="101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F84768A-8475-4B0B-9FAC-D8905F04CFC8}"/>
                </a:ext>
              </a:extLst>
            </p:cNvPr>
            <p:cNvSpPr/>
            <p:nvPr/>
          </p:nvSpPr>
          <p:spPr>
            <a:xfrm flipV="1">
              <a:off x="992126" y="153237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BD1401"/>
                </a:gs>
                <a:gs pos="100000">
                  <a:srgbClr val="6C0D00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B4D963F-7BF9-41E1-8692-C2FD3130481B}"/>
                </a:ext>
              </a:extLst>
            </p:cNvPr>
            <p:cNvSpPr/>
            <p:nvPr/>
          </p:nvSpPr>
          <p:spPr>
            <a:xfrm flipV="1">
              <a:off x="992126" y="1674729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BD1401"/>
                </a:gs>
                <a:gs pos="100000">
                  <a:srgbClr val="6C0D00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6468773-2903-41E2-B30D-A2D777851D06}"/>
                </a:ext>
              </a:extLst>
            </p:cNvPr>
            <p:cNvSpPr/>
            <p:nvPr/>
          </p:nvSpPr>
          <p:spPr>
            <a:xfrm flipV="1">
              <a:off x="992126" y="181708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BD1401"/>
                </a:gs>
                <a:gs pos="100000">
                  <a:srgbClr val="6C0D00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45FC7E5-EBDD-474B-B64C-638C710098F9}"/>
                </a:ext>
              </a:extLst>
            </p:cNvPr>
            <p:cNvSpPr/>
            <p:nvPr/>
          </p:nvSpPr>
          <p:spPr>
            <a:xfrm flipV="1">
              <a:off x="992126" y="1959439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BD1401"/>
                </a:gs>
                <a:gs pos="100000">
                  <a:srgbClr val="6C0D00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998E8E0-9712-499F-9BBF-F6083527AC89}"/>
                </a:ext>
              </a:extLst>
            </p:cNvPr>
            <p:cNvSpPr/>
            <p:nvPr/>
          </p:nvSpPr>
          <p:spPr>
            <a:xfrm flipV="1">
              <a:off x="992126" y="210179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BD1401"/>
                </a:gs>
                <a:gs pos="100000">
                  <a:srgbClr val="6C0D00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86538DB-654F-4E4B-BAAF-17E4EDB60A62}"/>
                </a:ext>
              </a:extLst>
            </p:cNvPr>
            <p:cNvSpPr/>
            <p:nvPr/>
          </p:nvSpPr>
          <p:spPr>
            <a:xfrm rot="5400000" flipV="1">
              <a:off x="2647049" y="1589823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8E1100"/>
                </a:gs>
                <a:gs pos="61900">
                  <a:srgbClr val="BD1401"/>
                </a:gs>
                <a:gs pos="100000">
                  <a:srgbClr val="FE5D4C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F19AA35-36CF-4FF6-A760-F3D900E6DE12}"/>
                </a:ext>
              </a:extLst>
            </p:cNvPr>
            <p:cNvSpPr/>
            <p:nvPr/>
          </p:nvSpPr>
          <p:spPr>
            <a:xfrm rot="5400000" flipV="1">
              <a:off x="2648325" y="3729730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8E1100"/>
                </a:gs>
                <a:gs pos="61900">
                  <a:srgbClr val="BD1401"/>
                </a:gs>
                <a:gs pos="100000">
                  <a:srgbClr val="FE5D4C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105AA59-E6B4-40E4-8D1E-F161415DB22F}"/>
                </a:ext>
              </a:extLst>
            </p:cNvPr>
            <p:cNvSpPr/>
            <p:nvPr/>
          </p:nvSpPr>
          <p:spPr>
            <a:xfrm rot="5400000" flipV="1">
              <a:off x="2649601" y="5501145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8E1100"/>
                </a:gs>
                <a:gs pos="61900">
                  <a:srgbClr val="BD1401"/>
                </a:gs>
                <a:gs pos="100000">
                  <a:srgbClr val="FE5D4C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ACB048FA-036E-4D54-9FF5-118C8773933C}"/>
                </a:ext>
              </a:extLst>
            </p:cNvPr>
            <p:cNvGrpSpPr/>
            <p:nvPr/>
          </p:nvGrpSpPr>
          <p:grpSpPr>
            <a:xfrm>
              <a:off x="825689" y="3080875"/>
              <a:ext cx="166437" cy="821354"/>
              <a:chOff x="3585410" y="2887981"/>
              <a:chExt cx="166437" cy="821354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D505D38-D94B-45E0-B092-32A73990E58E}"/>
                  </a:ext>
                </a:extLst>
              </p:cNvPr>
              <p:cNvSpPr/>
              <p:nvPr/>
            </p:nvSpPr>
            <p:spPr>
              <a:xfrm>
                <a:off x="3613484" y="2971800"/>
                <a:ext cx="108284" cy="653716"/>
              </a:xfrm>
              <a:prstGeom prst="rect">
                <a:avLst/>
              </a:prstGeom>
              <a:gradFill flip="none" rotWithShape="1">
                <a:gsLst>
                  <a:gs pos="13000">
                    <a:schemeClr val="bg1"/>
                  </a:gs>
                  <a:gs pos="41000">
                    <a:schemeClr val="bg1">
                      <a:lumMod val="50000"/>
                    </a:schemeClr>
                  </a:gs>
                  <a:gs pos="86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72A3613-A162-4EDE-B6E9-D206F4E33EDA}"/>
                  </a:ext>
                </a:extLst>
              </p:cNvPr>
              <p:cNvSpPr/>
              <p:nvPr/>
            </p:nvSpPr>
            <p:spPr>
              <a:xfrm>
                <a:off x="3585410" y="2887981"/>
                <a:ext cx="164432" cy="8381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B1C08033-C405-4896-A4D0-0D68DF8E3A3B}"/>
                  </a:ext>
                </a:extLst>
              </p:cNvPr>
              <p:cNvSpPr/>
              <p:nvPr/>
            </p:nvSpPr>
            <p:spPr>
              <a:xfrm>
                <a:off x="3587415" y="3625516"/>
                <a:ext cx="164432" cy="8381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B292E1D-D1E5-4068-8A42-A205B6B41B6B}"/>
                </a:ext>
              </a:extLst>
            </p:cNvPr>
            <p:cNvGrpSpPr/>
            <p:nvPr/>
          </p:nvGrpSpPr>
          <p:grpSpPr>
            <a:xfrm>
              <a:off x="825689" y="2735429"/>
              <a:ext cx="183194" cy="244548"/>
              <a:chOff x="825689" y="2735429"/>
              <a:chExt cx="183194" cy="244548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D0F03E96-DC0F-4E7D-9C5A-B54482F7D626}"/>
                  </a:ext>
                </a:extLst>
              </p:cNvPr>
              <p:cNvSpPr/>
              <p:nvPr/>
            </p:nvSpPr>
            <p:spPr>
              <a:xfrm>
                <a:off x="889669" y="2833859"/>
                <a:ext cx="54136" cy="14611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41AEFDD5-C226-4210-9451-D8A9B6D09130}"/>
                  </a:ext>
                </a:extLst>
              </p:cNvPr>
              <p:cNvSpPr/>
              <p:nvPr/>
            </p:nvSpPr>
            <p:spPr>
              <a:xfrm>
                <a:off x="825689" y="2735429"/>
                <a:ext cx="183194" cy="183194"/>
              </a:xfrm>
              <a:prstGeom prst="ellipse">
                <a:avLst/>
              </a:prstGeom>
              <a:gradFill>
                <a:gsLst>
                  <a:gs pos="13000">
                    <a:schemeClr val="bg1"/>
                  </a:gs>
                  <a:gs pos="41000">
                    <a:schemeClr val="bg1">
                      <a:lumMod val="50000"/>
                    </a:schemeClr>
                  </a:gs>
                  <a:gs pos="86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86151CD5-611A-4487-9649-635711FBC4C4}"/>
                  </a:ext>
                </a:extLst>
              </p:cNvPr>
              <p:cNvSpPr/>
              <p:nvPr/>
            </p:nvSpPr>
            <p:spPr>
              <a:xfrm>
                <a:off x="871896" y="2778217"/>
                <a:ext cx="91597" cy="9159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171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6A57639D-7B8E-4492-AF88-FF87275E69A6}"/>
              </a:ext>
            </a:extLst>
          </p:cNvPr>
          <p:cNvSpPr/>
          <p:nvPr/>
        </p:nvSpPr>
        <p:spPr>
          <a:xfrm>
            <a:off x="-1" y="5566144"/>
            <a:ext cx="12392247" cy="13132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30EEDE8-1E1A-4A37-895D-6D422AAD9EF9}"/>
              </a:ext>
            </a:extLst>
          </p:cNvPr>
          <p:cNvGrpSpPr/>
          <p:nvPr/>
        </p:nvGrpSpPr>
        <p:grpSpPr>
          <a:xfrm>
            <a:off x="1608640" y="875046"/>
            <a:ext cx="2319131" cy="5844209"/>
            <a:chOff x="543339" y="715617"/>
            <a:chExt cx="2319131" cy="5844209"/>
          </a:xfrm>
          <a:solidFill>
            <a:schemeClr val="tx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26A7C35-BA8B-488B-B025-A307B76CCA23}"/>
                </a:ext>
              </a:extLst>
            </p:cNvPr>
            <p:cNvSpPr/>
            <p:nvPr/>
          </p:nvSpPr>
          <p:spPr>
            <a:xfrm>
              <a:off x="543339" y="715617"/>
              <a:ext cx="2319131" cy="5844209"/>
            </a:xfrm>
            <a:prstGeom prst="rect">
              <a:avLst/>
            </a:prstGeom>
            <a:grpFill/>
            <a:ln>
              <a:solidFill>
                <a:srgbClr val="004D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D22B5B7-4F8A-4A79-8F6D-DD68E2C9DBA5}"/>
                </a:ext>
              </a:extLst>
            </p:cNvPr>
            <p:cNvSpPr/>
            <p:nvPr/>
          </p:nvSpPr>
          <p:spPr>
            <a:xfrm>
              <a:off x="733859" y="1037230"/>
              <a:ext cx="1842449" cy="5314840"/>
            </a:xfrm>
            <a:prstGeom prst="rect">
              <a:avLst/>
            </a:prstGeom>
            <a:grpFill/>
            <a:ln>
              <a:noFill/>
            </a:ln>
            <a:effectLst>
              <a:innerShdw blurRad="38100" dist="355600" dir="13500000">
                <a:schemeClr val="tx1">
                  <a:alpha val="5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97B6523-BA12-4F8D-A28F-1F4A27E377D7}"/>
                </a:ext>
              </a:extLst>
            </p:cNvPr>
            <p:cNvSpPr/>
            <p:nvPr/>
          </p:nvSpPr>
          <p:spPr>
            <a:xfrm rot="5400000" flipV="1">
              <a:off x="2468315" y="1702411"/>
              <a:ext cx="229947" cy="80502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5400000">
                <a:srgbClr val="004D6C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BD905D3-FF7D-4D2C-A9F1-C8BEB5D6873B}"/>
                </a:ext>
              </a:extLst>
            </p:cNvPr>
            <p:cNvSpPr/>
            <p:nvPr/>
          </p:nvSpPr>
          <p:spPr>
            <a:xfrm rot="5400000" flipV="1">
              <a:off x="2460052" y="3842317"/>
              <a:ext cx="229947" cy="80502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5400000">
                <a:srgbClr val="004D6C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2A6FE4B-36B2-4872-9DC4-050B49DCD41B}"/>
                </a:ext>
              </a:extLst>
            </p:cNvPr>
            <p:cNvSpPr/>
            <p:nvPr/>
          </p:nvSpPr>
          <p:spPr>
            <a:xfrm rot="5400000" flipV="1">
              <a:off x="2460052" y="5613733"/>
              <a:ext cx="229947" cy="80502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5400000">
                <a:srgbClr val="004D6C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6047538-69DE-4BFF-BCEE-D0CF395EDCC5}"/>
                </a:ext>
              </a:extLst>
            </p:cNvPr>
            <p:cNvSpPr/>
            <p:nvPr/>
          </p:nvSpPr>
          <p:spPr>
            <a:xfrm>
              <a:off x="2450123" y="1023706"/>
              <a:ext cx="120511" cy="5314840"/>
            </a:xfrm>
            <a:custGeom>
              <a:avLst/>
              <a:gdLst>
                <a:gd name="connsiteX0" fmla="*/ 0 w 391922"/>
                <a:gd name="connsiteY0" fmla="*/ 0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0 w 391922"/>
                <a:gd name="connsiteY4" fmla="*/ 0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58616 w 391922"/>
                <a:gd name="connsiteY4" fmla="*/ 117231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405715 h 5511223"/>
                <a:gd name="connsiteX4" fmla="*/ 58616 w 391922"/>
                <a:gd name="connsiteY4" fmla="*/ 117231 h 551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922" h="5511223">
                  <a:moveTo>
                    <a:pt x="58616" y="117231"/>
                  </a:moveTo>
                  <a:lnTo>
                    <a:pt x="391922" y="0"/>
                  </a:lnTo>
                  <a:lnTo>
                    <a:pt x="391922" y="5511223"/>
                  </a:lnTo>
                  <a:lnTo>
                    <a:pt x="0" y="5405715"/>
                  </a:lnTo>
                  <a:lnTo>
                    <a:pt x="58616" y="117231"/>
                  </a:lnTo>
                  <a:close/>
                </a:path>
              </a:pathLst>
            </a:custGeom>
            <a:grpFill/>
            <a:ln>
              <a:solidFill>
                <a:srgbClr val="004D6C"/>
              </a:solidFill>
            </a:ln>
            <a:effectLst>
              <a:outerShdw blurRad="25400" sx="101000" sy="101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C70E26-AEE6-4556-9CF9-920C2F952E96}"/>
              </a:ext>
            </a:extLst>
          </p:cNvPr>
          <p:cNvGrpSpPr/>
          <p:nvPr/>
        </p:nvGrpSpPr>
        <p:grpSpPr>
          <a:xfrm>
            <a:off x="3936263" y="863953"/>
            <a:ext cx="2319131" cy="5844209"/>
            <a:chOff x="543339" y="715617"/>
            <a:chExt cx="2319131" cy="5844209"/>
          </a:xfrm>
          <a:solidFill>
            <a:schemeClr val="tx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CDCDD32-3350-4846-B9B0-AEE6EB0689D4}"/>
                </a:ext>
              </a:extLst>
            </p:cNvPr>
            <p:cNvSpPr/>
            <p:nvPr/>
          </p:nvSpPr>
          <p:spPr>
            <a:xfrm>
              <a:off x="543339" y="715617"/>
              <a:ext cx="2319131" cy="5844209"/>
            </a:xfrm>
            <a:prstGeom prst="rect">
              <a:avLst/>
            </a:prstGeom>
            <a:grpFill/>
            <a:ln>
              <a:solidFill>
                <a:srgbClr val="584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41FB5A0-97D4-4C6A-9220-29FF33EF43B2}"/>
                </a:ext>
              </a:extLst>
            </p:cNvPr>
            <p:cNvSpPr/>
            <p:nvPr/>
          </p:nvSpPr>
          <p:spPr>
            <a:xfrm>
              <a:off x="733859" y="1037230"/>
              <a:ext cx="1842449" cy="5314840"/>
            </a:xfrm>
            <a:prstGeom prst="rect">
              <a:avLst/>
            </a:prstGeom>
            <a:grpFill/>
            <a:ln>
              <a:noFill/>
            </a:ln>
            <a:effectLst>
              <a:innerShdw blurRad="38100" dist="355600" dir="13500000">
                <a:schemeClr val="tx1">
                  <a:alpha val="5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9D60218-76A9-4271-A618-8EE52C1C781A}"/>
                </a:ext>
              </a:extLst>
            </p:cNvPr>
            <p:cNvSpPr/>
            <p:nvPr/>
          </p:nvSpPr>
          <p:spPr>
            <a:xfrm rot="5400000" flipV="1">
              <a:off x="2468315" y="1702411"/>
              <a:ext cx="229947" cy="8050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BB465D5-1C39-4C8A-8293-9195D01D92CD}"/>
                </a:ext>
              </a:extLst>
            </p:cNvPr>
            <p:cNvSpPr/>
            <p:nvPr/>
          </p:nvSpPr>
          <p:spPr>
            <a:xfrm rot="5400000" flipV="1">
              <a:off x="2460052" y="3842317"/>
              <a:ext cx="229947" cy="8050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5C60123-13A5-4C93-B081-B9EB74324F18}"/>
                </a:ext>
              </a:extLst>
            </p:cNvPr>
            <p:cNvSpPr/>
            <p:nvPr/>
          </p:nvSpPr>
          <p:spPr>
            <a:xfrm rot="5400000" flipV="1">
              <a:off x="2460052" y="5613733"/>
              <a:ext cx="229947" cy="8050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Rectangle 31">
              <a:extLst>
                <a:ext uri="{FF2B5EF4-FFF2-40B4-BE49-F238E27FC236}">
                  <a16:creationId xmlns:a16="http://schemas.microsoft.com/office/drawing/2014/main" id="{8DBB2171-0737-4FF2-8A7B-CFF9300E858E}"/>
                </a:ext>
              </a:extLst>
            </p:cNvPr>
            <p:cNvSpPr/>
            <p:nvPr/>
          </p:nvSpPr>
          <p:spPr>
            <a:xfrm>
              <a:off x="2450123" y="1023706"/>
              <a:ext cx="120511" cy="5314840"/>
            </a:xfrm>
            <a:custGeom>
              <a:avLst/>
              <a:gdLst>
                <a:gd name="connsiteX0" fmla="*/ 0 w 391922"/>
                <a:gd name="connsiteY0" fmla="*/ 0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0 w 391922"/>
                <a:gd name="connsiteY4" fmla="*/ 0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58616 w 391922"/>
                <a:gd name="connsiteY4" fmla="*/ 117231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405715 h 5511223"/>
                <a:gd name="connsiteX4" fmla="*/ 58616 w 391922"/>
                <a:gd name="connsiteY4" fmla="*/ 117231 h 551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922" h="5511223">
                  <a:moveTo>
                    <a:pt x="58616" y="117231"/>
                  </a:moveTo>
                  <a:lnTo>
                    <a:pt x="391922" y="0"/>
                  </a:lnTo>
                  <a:lnTo>
                    <a:pt x="391922" y="5511223"/>
                  </a:lnTo>
                  <a:lnTo>
                    <a:pt x="0" y="5405715"/>
                  </a:lnTo>
                  <a:lnTo>
                    <a:pt x="58616" y="117231"/>
                  </a:lnTo>
                  <a:close/>
                </a:path>
              </a:pathLst>
            </a:custGeom>
            <a:grpFill/>
            <a:ln>
              <a:solidFill>
                <a:srgbClr val="584300"/>
              </a:solidFill>
            </a:ln>
            <a:effectLst>
              <a:outerShdw blurRad="25400" sx="101000" sy="101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355035F-D4BC-433B-8812-560F44ABA4F8}"/>
              </a:ext>
            </a:extLst>
          </p:cNvPr>
          <p:cNvGrpSpPr/>
          <p:nvPr/>
        </p:nvGrpSpPr>
        <p:grpSpPr>
          <a:xfrm>
            <a:off x="6262570" y="843559"/>
            <a:ext cx="2319131" cy="5844209"/>
            <a:chOff x="543339" y="715617"/>
            <a:chExt cx="2319131" cy="5844209"/>
          </a:xfrm>
          <a:solidFill>
            <a:schemeClr val="tx1"/>
          </a:solidFill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482BBAA-F419-488B-B971-60C6E00CAEA1}"/>
                </a:ext>
              </a:extLst>
            </p:cNvPr>
            <p:cNvSpPr/>
            <p:nvPr/>
          </p:nvSpPr>
          <p:spPr>
            <a:xfrm>
              <a:off x="543339" y="715617"/>
              <a:ext cx="2319131" cy="5844209"/>
            </a:xfrm>
            <a:prstGeom prst="rect">
              <a:avLst/>
            </a:prstGeom>
            <a:grpFill/>
            <a:ln>
              <a:solidFill>
                <a:srgbClr val="8E1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8DC7904-27E8-4492-8E54-F5998F40A743}"/>
                </a:ext>
              </a:extLst>
            </p:cNvPr>
            <p:cNvSpPr/>
            <p:nvPr/>
          </p:nvSpPr>
          <p:spPr>
            <a:xfrm>
              <a:off x="733859" y="1037230"/>
              <a:ext cx="1842449" cy="5314840"/>
            </a:xfrm>
            <a:prstGeom prst="rect">
              <a:avLst/>
            </a:prstGeom>
            <a:grpFill/>
            <a:ln>
              <a:solidFill>
                <a:srgbClr val="8E1100"/>
              </a:solidFill>
            </a:ln>
            <a:effectLst>
              <a:innerShdw blurRad="38100" dist="355600" dir="13500000">
                <a:schemeClr val="tx1">
                  <a:alpha val="5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95D50B4-B94A-4320-8670-A0617EB80003}"/>
                </a:ext>
              </a:extLst>
            </p:cNvPr>
            <p:cNvSpPr/>
            <p:nvPr/>
          </p:nvSpPr>
          <p:spPr>
            <a:xfrm rot="5400000" flipV="1">
              <a:off x="2468315" y="1702411"/>
              <a:ext cx="229947" cy="80502"/>
            </a:xfrm>
            <a:prstGeom prst="rect">
              <a:avLst/>
            </a:prstGeom>
            <a:grpFill/>
            <a:ln>
              <a:solidFill>
                <a:srgbClr val="8E11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9301303-559C-43D2-B1DF-97AD8FB313CD}"/>
                </a:ext>
              </a:extLst>
            </p:cNvPr>
            <p:cNvSpPr/>
            <p:nvPr/>
          </p:nvSpPr>
          <p:spPr>
            <a:xfrm rot="5400000" flipV="1">
              <a:off x="2460052" y="3842317"/>
              <a:ext cx="229947" cy="80502"/>
            </a:xfrm>
            <a:prstGeom prst="rect">
              <a:avLst/>
            </a:prstGeom>
            <a:grpFill/>
            <a:ln>
              <a:solidFill>
                <a:srgbClr val="8E11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5AF4CC4-1A3F-49F3-9D34-433059746E21}"/>
                </a:ext>
              </a:extLst>
            </p:cNvPr>
            <p:cNvSpPr/>
            <p:nvPr/>
          </p:nvSpPr>
          <p:spPr>
            <a:xfrm rot="5400000" flipV="1">
              <a:off x="2460052" y="5613733"/>
              <a:ext cx="229947" cy="80502"/>
            </a:xfrm>
            <a:prstGeom prst="rect">
              <a:avLst/>
            </a:prstGeom>
            <a:grpFill/>
            <a:ln>
              <a:solidFill>
                <a:srgbClr val="8E11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Rectangle 31">
              <a:extLst>
                <a:ext uri="{FF2B5EF4-FFF2-40B4-BE49-F238E27FC236}">
                  <a16:creationId xmlns:a16="http://schemas.microsoft.com/office/drawing/2014/main" id="{712E028F-47D4-4E35-A4D5-B465299FAFFF}"/>
                </a:ext>
              </a:extLst>
            </p:cNvPr>
            <p:cNvSpPr/>
            <p:nvPr/>
          </p:nvSpPr>
          <p:spPr>
            <a:xfrm>
              <a:off x="2450123" y="1023706"/>
              <a:ext cx="120511" cy="5314840"/>
            </a:xfrm>
            <a:custGeom>
              <a:avLst/>
              <a:gdLst>
                <a:gd name="connsiteX0" fmla="*/ 0 w 391922"/>
                <a:gd name="connsiteY0" fmla="*/ 0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0 w 391922"/>
                <a:gd name="connsiteY4" fmla="*/ 0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58616 w 391922"/>
                <a:gd name="connsiteY4" fmla="*/ 117231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405715 h 5511223"/>
                <a:gd name="connsiteX4" fmla="*/ 58616 w 391922"/>
                <a:gd name="connsiteY4" fmla="*/ 117231 h 551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922" h="5511223">
                  <a:moveTo>
                    <a:pt x="58616" y="117231"/>
                  </a:moveTo>
                  <a:lnTo>
                    <a:pt x="391922" y="0"/>
                  </a:lnTo>
                  <a:lnTo>
                    <a:pt x="391922" y="5511223"/>
                  </a:lnTo>
                  <a:lnTo>
                    <a:pt x="0" y="5405715"/>
                  </a:lnTo>
                  <a:lnTo>
                    <a:pt x="58616" y="117231"/>
                  </a:lnTo>
                  <a:close/>
                </a:path>
              </a:pathLst>
            </a:custGeom>
            <a:grpFill/>
            <a:ln>
              <a:solidFill>
                <a:srgbClr val="8E1100"/>
              </a:solidFill>
            </a:ln>
            <a:effectLst>
              <a:outerShdw blurRad="25400" sx="101000" sy="101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B385149-09E0-4B55-B553-CD7DEA0F141A}"/>
              </a:ext>
            </a:extLst>
          </p:cNvPr>
          <p:cNvGrpSpPr/>
          <p:nvPr/>
        </p:nvGrpSpPr>
        <p:grpSpPr>
          <a:xfrm>
            <a:off x="8582438" y="836964"/>
            <a:ext cx="2319131" cy="5844209"/>
            <a:chOff x="543339" y="715617"/>
            <a:chExt cx="2319131" cy="5844209"/>
          </a:xfrm>
          <a:solidFill>
            <a:schemeClr val="tx1"/>
          </a:solidFill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8BC7744-1120-47E6-8089-2BF12F20B96F}"/>
                </a:ext>
              </a:extLst>
            </p:cNvPr>
            <p:cNvSpPr/>
            <p:nvPr/>
          </p:nvSpPr>
          <p:spPr>
            <a:xfrm>
              <a:off x="543339" y="715617"/>
              <a:ext cx="2319131" cy="5844209"/>
            </a:xfrm>
            <a:prstGeom prst="rect">
              <a:avLst/>
            </a:prstGeom>
            <a:grpFill/>
            <a:ln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D3B9091-A364-4443-84E8-5C7AE3264B95}"/>
                </a:ext>
              </a:extLst>
            </p:cNvPr>
            <p:cNvSpPr/>
            <p:nvPr/>
          </p:nvSpPr>
          <p:spPr>
            <a:xfrm>
              <a:off x="733859" y="1037230"/>
              <a:ext cx="1842449" cy="5314840"/>
            </a:xfrm>
            <a:prstGeom prst="rect">
              <a:avLst/>
            </a:prstGeom>
            <a:grpFill/>
            <a:ln>
              <a:noFill/>
            </a:ln>
            <a:effectLst>
              <a:innerShdw blurRad="38100" dist="355600" dir="13500000">
                <a:schemeClr val="tx1">
                  <a:alpha val="5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175A866-2571-40FD-B15D-B6E7DC5528FB}"/>
                </a:ext>
              </a:extLst>
            </p:cNvPr>
            <p:cNvSpPr/>
            <p:nvPr/>
          </p:nvSpPr>
          <p:spPr>
            <a:xfrm rot="5400000" flipV="1">
              <a:off x="2468315" y="1702411"/>
              <a:ext cx="229947" cy="8050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3AD8045D-6B45-457A-86FA-958A42C6918A}"/>
                </a:ext>
              </a:extLst>
            </p:cNvPr>
            <p:cNvSpPr/>
            <p:nvPr/>
          </p:nvSpPr>
          <p:spPr>
            <a:xfrm rot="5400000" flipV="1">
              <a:off x="2460052" y="3842317"/>
              <a:ext cx="229947" cy="8050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EA70F8B-F718-42C9-9CA3-FB9051989889}"/>
                </a:ext>
              </a:extLst>
            </p:cNvPr>
            <p:cNvSpPr/>
            <p:nvPr/>
          </p:nvSpPr>
          <p:spPr>
            <a:xfrm rot="5400000" flipV="1">
              <a:off x="2460052" y="5613733"/>
              <a:ext cx="229947" cy="8050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Rectangle 31">
              <a:extLst>
                <a:ext uri="{FF2B5EF4-FFF2-40B4-BE49-F238E27FC236}">
                  <a16:creationId xmlns:a16="http://schemas.microsoft.com/office/drawing/2014/main" id="{C3968308-5770-457F-AED0-11A77D08C5C0}"/>
                </a:ext>
              </a:extLst>
            </p:cNvPr>
            <p:cNvSpPr/>
            <p:nvPr/>
          </p:nvSpPr>
          <p:spPr>
            <a:xfrm>
              <a:off x="2450123" y="1023706"/>
              <a:ext cx="120511" cy="5314840"/>
            </a:xfrm>
            <a:custGeom>
              <a:avLst/>
              <a:gdLst>
                <a:gd name="connsiteX0" fmla="*/ 0 w 391922"/>
                <a:gd name="connsiteY0" fmla="*/ 0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0 w 391922"/>
                <a:gd name="connsiteY4" fmla="*/ 0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511223 h 5511223"/>
                <a:gd name="connsiteX4" fmla="*/ 58616 w 391922"/>
                <a:gd name="connsiteY4" fmla="*/ 117231 h 5511223"/>
                <a:gd name="connsiteX0" fmla="*/ 58616 w 391922"/>
                <a:gd name="connsiteY0" fmla="*/ 117231 h 5511223"/>
                <a:gd name="connsiteX1" fmla="*/ 391922 w 391922"/>
                <a:gd name="connsiteY1" fmla="*/ 0 h 5511223"/>
                <a:gd name="connsiteX2" fmla="*/ 391922 w 391922"/>
                <a:gd name="connsiteY2" fmla="*/ 5511223 h 5511223"/>
                <a:gd name="connsiteX3" fmla="*/ 0 w 391922"/>
                <a:gd name="connsiteY3" fmla="*/ 5405715 h 5511223"/>
                <a:gd name="connsiteX4" fmla="*/ 58616 w 391922"/>
                <a:gd name="connsiteY4" fmla="*/ 117231 h 551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922" h="5511223">
                  <a:moveTo>
                    <a:pt x="58616" y="117231"/>
                  </a:moveTo>
                  <a:lnTo>
                    <a:pt x="391922" y="0"/>
                  </a:lnTo>
                  <a:lnTo>
                    <a:pt x="391922" y="5511223"/>
                  </a:lnTo>
                  <a:lnTo>
                    <a:pt x="0" y="5405715"/>
                  </a:lnTo>
                  <a:lnTo>
                    <a:pt x="58616" y="117231"/>
                  </a:lnTo>
                  <a:close/>
                </a:path>
              </a:pathLst>
            </a:custGeom>
            <a:grpFill/>
            <a:ln>
              <a:solidFill>
                <a:srgbClr val="333333"/>
              </a:solidFill>
            </a:ln>
            <a:effectLst>
              <a:outerShdw blurRad="25400" sx="101000" sy="101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04A7DF67-72BB-4CE0-8B29-6CB4902F7EC1}"/>
              </a:ext>
            </a:extLst>
          </p:cNvPr>
          <p:cNvSpPr txBox="1"/>
          <p:nvPr/>
        </p:nvSpPr>
        <p:spPr>
          <a:xfrm>
            <a:off x="8915632" y="1564533"/>
            <a:ext cx="1408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OPTION</a:t>
            </a:r>
          </a:p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04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1D07250-E6C5-4BA9-AFA5-F91F1FE9E1B9}"/>
              </a:ext>
            </a:extLst>
          </p:cNvPr>
          <p:cNvSpPr txBox="1"/>
          <p:nvPr/>
        </p:nvSpPr>
        <p:spPr>
          <a:xfrm>
            <a:off x="8993718" y="3470958"/>
            <a:ext cx="1221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Type your detail text here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A5EF392-90BC-4EF1-97D8-66B6261C2D7B}"/>
              </a:ext>
            </a:extLst>
          </p:cNvPr>
          <p:cNvGrpSpPr/>
          <p:nvPr/>
        </p:nvGrpSpPr>
        <p:grpSpPr>
          <a:xfrm>
            <a:off x="1731763" y="1030447"/>
            <a:ext cx="2143674" cy="5511223"/>
            <a:chOff x="678426" y="786796"/>
            <a:chExt cx="2143674" cy="551122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9F0801-4EBD-4EBB-8C44-061B105181C1}"/>
                </a:ext>
              </a:extLst>
            </p:cNvPr>
            <p:cNvSpPr/>
            <p:nvPr/>
          </p:nvSpPr>
          <p:spPr>
            <a:xfrm>
              <a:off x="678426" y="786796"/>
              <a:ext cx="2098198" cy="5511223"/>
            </a:xfrm>
            <a:prstGeom prst="rect">
              <a:avLst/>
            </a:prstGeom>
            <a:gradFill flip="none" rotWithShape="1">
              <a:gsLst>
                <a:gs pos="0">
                  <a:srgbClr val="017CA6"/>
                </a:gs>
                <a:gs pos="100000">
                  <a:srgbClr val="006F9A"/>
                </a:gs>
              </a:gsLst>
              <a:lin ang="5400000" scaled="1"/>
              <a:tileRect/>
            </a:gradFill>
            <a:ln>
              <a:solidFill>
                <a:srgbClr val="004D6C"/>
              </a:solidFill>
            </a:ln>
            <a:effectLst>
              <a:outerShdw blurRad="25400" sx="101000" sy="101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5559857-C1CC-4808-A409-F3E06C6CC285}"/>
                </a:ext>
              </a:extLst>
            </p:cNvPr>
            <p:cNvSpPr/>
            <p:nvPr/>
          </p:nvSpPr>
          <p:spPr>
            <a:xfrm flipV="1">
              <a:off x="992126" y="153237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017CA6"/>
                </a:gs>
                <a:gs pos="100000">
                  <a:srgbClr val="00456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004D6C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9B7EF6-E1C6-4076-92A4-00A58085FF2E}"/>
                </a:ext>
              </a:extLst>
            </p:cNvPr>
            <p:cNvSpPr/>
            <p:nvPr/>
          </p:nvSpPr>
          <p:spPr>
            <a:xfrm flipV="1">
              <a:off x="992126" y="1674729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017CA6"/>
                </a:gs>
                <a:gs pos="100000">
                  <a:srgbClr val="00456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004D6C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CAF6360-023D-4931-9F69-C93DECC8AE72}"/>
                </a:ext>
              </a:extLst>
            </p:cNvPr>
            <p:cNvSpPr/>
            <p:nvPr/>
          </p:nvSpPr>
          <p:spPr>
            <a:xfrm flipV="1">
              <a:off x="992126" y="181708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017CA6"/>
                </a:gs>
                <a:gs pos="100000">
                  <a:srgbClr val="00456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004D6C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D279A5-3236-4830-B9E3-1EFB35C0FC45}"/>
                </a:ext>
              </a:extLst>
            </p:cNvPr>
            <p:cNvSpPr/>
            <p:nvPr/>
          </p:nvSpPr>
          <p:spPr>
            <a:xfrm flipV="1">
              <a:off x="992126" y="1959439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017CA6"/>
                </a:gs>
                <a:gs pos="100000">
                  <a:srgbClr val="00456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004D6C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28793C3-DC3A-4F46-81ED-5A7D995596AB}"/>
                </a:ext>
              </a:extLst>
            </p:cNvPr>
            <p:cNvSpPr/>
            <p:nvPr/>
          </p:nvSpPr>
          <p:spPr>
            <a:xfrm flipV="1">
              <a:off x="992126" y="210179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017CA6"/>
                </a:gs>
                <a:gs pos="100000">
                  <a:srgbClr val="00456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004D6C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81AB77F-DE9C-4122-9323-C1A5594AA3E2}"/>
                </a:ext>
              </a:extLst>
            </p:cNvPr>
            <p:cNvSpPr/>
            <p:nvPr/>
          </p:nvSpPr>
          <p:spPr>
            <a:xfrm rot="5400000" flipV="1">
              <a:off x="2647049" y="1589823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004D6C"/>
                </a:gs>
                <a:gs pos="61900">
                  <a:srgbClr val="006288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F8C485B-8E5E-44B3-853B-5532DCEFEC05}"/>
                </a:ext>
              </a:extLst>
            </p:cNvPr>
            <p:cNvSpPr/>
            <p:nvPr/>
          </p:nvSpPr>
          <p:spPr>
            <a:xfrm rot="5400000" flipV="1">
              <a:off x="2648325" y="3729730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004D6C"/>
                </a:gs>
                <a:gs pos="61900">
                  <a:srgbClr val="006288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546B951-D352-4F51-A77A-4543CEF63C4D}"/>
                </a:ext>
              </a:extLst>
            </p:cNvPr>
            <p:cNvSpPr/>
            <p:nvPr/>
          </p:nvSpPr>
          <p:spPr>
            <a:xfrm rot="5400000" flipV="1">
              <a:off x="2649601" y="5501145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004D6C"/>
                </a:gs>
                <a:gs pos="61900">
                  <a:srgbClr val="006288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A5D3191-C5E3-4313-9B7E-058C5E21659C}"/>
                </a:ext>
              </a:extLst>
            </p:cNvPr>
            <p:cNvGrpSpPr/>
            <p:nvPr/>
          </p:nvGrpSpPr>
          <p:grpSpPr>
            <a:xfrm>
              <a:off x="825689" y="3080875"/>
              <a:ext cx="166437" cy="821354"/>
              <a:chOff x="3585410" y="2887981"/>
              <a:chExt cx="166437" cy="821354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745D119-2ED6-4C6C-97F0-1ACD49E034C7}"/>
                  </a:ext>
                </a:extLst>
              </p:cNvPr>
              <p:cNvSpPr/>
              <p:nvPr/>
            </p:nvSpPr>
            <p:spPr>
              <a:xfrm>
                <a:off x="3613484" y="2971800"/>
                <a:ext cx="108284" cy="653716"/>
              </a:xfrm>
              <a:prstGeom prst="rect">
                <a:avLst/>
              </a:prstGeom>
              <a:gradFill flip="none" rotWithShape="1">
                <a:gsLst>
                  <a:gs pos="13000">
                    <a:schemeClr val="bg1"/>
                  </a:gs>
                  <a:gs pos="41000">
                    <a:schemeClr val="bg1">
                      <a:lumMod val="50000"/>
                    </a:schemeClr>
                  </a:gs>
                  <a:gs pos="86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976908-017B-4920-940D-2F5D7FE53F0B}"/>
                  </a:ext>
                </a:extLst>
              </p:cNvPr>
              <p:cNvSpPr/>
              <p:nvPr/>
            </p:nvSpPr>
            <p:spPr>
              <a:xfrm>
                <a:off x="3585410" y="2887981"/>
                <a:ext cx="164432" cy="8381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1D807B0-D71F-4DA7-A698-4A2ECD9CC5F1}"/>
                  </a:ext>
                </a:extLst>
              </p:cNvPr>
              <p:cNvSpPr/>
              <p:nvPr/>
            </p:nvSpPr>
            <p:spPr>
              <a:xfrm>
                <a:off x="3587415" y="3625516"/>
                <a:ext cx="164432" cy="8381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789BF3B-4053-42C3-A990-F5F401945169}"/>
                </a:ext>
              </a:extLst>
            </p:cNvPr>
            <p:cNvGrpSpPr/>
            <p:nvPr/>
          </p:nvGrpSpPr>
          <p:grpSpPr>
            <a:xfrm>
              <a:off x="825689" y="2735429"/>
              <a:ext cx="183194" cy="244548"/>
              <a:chOff x="825689" y="2735429"/>
              <a:chExt cx="183194" cy="244548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62D62DF-9966-4BBC-8035-42594912C82A}"/>
                  </a:ext>
                </a:extLst>
              </p:cNvPr>
              <p:cNvSpPr/>
              <p:nvPr/>
            </p:nvSpPr>
            <p:spPr>
              <a:xfrm>
                <a:off x="889669" y="2833859"/>
                <a:ext cx="54136" cy="14611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EF4DB53-7854-4C62-A6A6-3B257D826E72}"/>
                  </a:ext>
                </a:extLst>
              </p:cNvPr>
              <p:cNvSpPr/>
              <p:nvPr/>
            </p:nvSpPr>
            <p:spPr>
              <a:xfrm>
                <a:off x="825689" y="2735429"/>
                <a:ext cx="183194" cy="183194"/>
              </a:xfrm>
              <a:prstGeom prst="ellipse">
                <a:avLst/>
              </a:prstGeom>
              <a:gradFill>
                <a:gsLst>
                  <a:gs pos="13000">
                    <a:schemeClr val="bg1"/>
                  </a:gs>
                  <a:gs pos="41000">
                    <a:schemeClr val="bg1">
                      <a:lumMod val="50000"/>
                    </a:schemeClr>
                  </a:gs>
                  <a:gs pos="86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1F2DE55-371A-4C95-A5AF-8636E0CC6DFF}"/>
                  </a:ext>
                </a:extLst>
              </p:cNvPr>
              <p:cNvSpPr/>
              <p:nvPr/>
            </p:nvSpPr>
            <p:spPr>
              <a:xfrm>
                <a:off x="871896" y="2778217"/>
                <a:ext cx="91597" cy="9159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21328CF-8996-4239-9AEF-F45CC35DECB8}"/>
              </a:ext>
            </a:extLst>
          </p:cNvPr>
          <p:cNvGrpSpPr/>
          <p:nvPr/>
        </p:nvGrpSpPr>
        <p:grpSpPr>
          <a:xfrm>
            <a:off x="4065201" y="1030444"/>
            <a:ext cx="2143674" cy="5511223"/>
            <a:chOff x="678426" y="786796"/>
            <a:chExt cx="2143674" cy="5511223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DA196A8-DEC0-4576-978B-42EB068A3CA2}"/>
                </a:ext>
              </a:extLst>
            </p:cNvPr>
            <p:cNvSpPr/>
            <p:nvPr/>
          </p:nvSpPr>
          <p:spPr>
            <a:xfrm>
              <a:off x="678426" y="786796"/>
              <a:ext cx="2098198" cy="5511223"/>
            </a:xfrm>
            <a:prstGeom prst="rect">
              <a:avLst/>
            </a:prstGeom>
            <a:gradFill flip="none" rotWithShape="1">
              <a:gsLst>
                <a:gs pos="0">
                  <a:srgbClr val="A78000"/>
                </a:gs>
                <a:gs pos="100000">
                  <a:srgbClr val="9B7700"/>
                </a:gs>
              </a:gsLst>
              <a:lin ang="0" scaled="1"/>
              <a:tileRect/>
            </a:gradFill>
            <a:ln>
              <a:solidFill>
                <a:srgbClr val="584300"/>
              </a:solidFill>
            </a:ln>
            <a:effectLst>
              <a:outerShdw blurRad="25400" sx="101000" sy="101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ABA0487-642F-43F4-93BF-21BAAA908B54}"/>
                </a:ext>
              </a:extLst>
            </p:cNvPr>
            <p:cNvSpPr/>
            <p:nvPr/>
          </p:nvSpPr>
          <p:spPr>
            <a:xfrm flipV="1">
              <a:off x="992126" y="153237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A78000"/>
                </a:gs>
                <a:gs pos="100000">
                  <a:srgbClr val="58430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584300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4CB4015-303E-4FEF-A11D-008073094C11}"/>
                </a:ext>
              </a:extLst>
            </p:cNvPr>
            <p:cNvSpPr/>
            <p:nvPr/>
          </p:nvSpPr>
          <p:spPr>
            <a:xfrm flipV="1">
              <a:off x="992126" y="1674729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A78000"/>
                </a:gs>
                <a:gs pos="100000">
                  <a:srgbClr val="58430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584300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D5D14D3-49F7-4D05-AD58-1426A44320F5}"/>
                </a:ext>
              </a:extLst>
            </p:cNvPr>
            <p:cNvSpPr/>
            <p:nvPr/>
          </p:nvSpPr>
          <p:spPr>
            <a:xfrm flipV="1">
              <a:off x="992126" y="181708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A78000"/>
                </a:gs>
                <a:gs pos="100000">
                  <a:srgbClr val="58430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584300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BD84839-CAD4-4184-94A7-D37AD00D5E68}"/>
                </a:ext>
              </a:extLst>
            </p:cNvPr>
            <p:cNvSpPr/>
            <p:nvPr/>
          </p:nvSpPr>
          <p:spPr>
            <a:xfrm flipV="1">
              <a:off x="992126" y="1959439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A78000"/>
                </a:gs>
                <a:gs pos="100000">
                  <a:srgbClr val="58430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584300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E4A784D-04C1-4222-9994-4EA8225989D6}"/>
                </a:ext>
              </a:extLst>
            </p:cNvPr>
            <p:cNvSpPr/>
            <p:nvPr/>
          </p:nvSpPr>
          <p:spPr>
            <a:xfrm flipV="1">
              <a:off x="992126" y="210179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A78000"/>
                </a:gs>
                <a:gs pos="100000">
                  <a:srgbClr val="584300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5400000">
                <a:srgbClr val="584300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133E107-E6DA-41E0-8D88-C566AF64D671}"/>
                </a:ext>
              </a:extLst>
            </p:cNvPr>
            <p:cNvSpPr/>
            <p:nvPr/>
          </p:nvSpPr>
          <p:spPr>
            <a:xfrm rot="5400000" flipV="1">
              <a:off x="2647049" y="1589823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584300"/>
                </a:gs>
                <a:gs pos="61900">
                  <a:srgbClr val="A78000"/>
                </a:gs>
                <a:gs pos="100000">
                  <a:srgbClr val="FABE0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434DA5E-3601-4B80-9415-F85FCC875548}"/>
                </a:ext>
              </a:extLst>
            </p:cNvPr>
            <p:cNvSpPr/>
            <p:nvPr/>
          </p:nvSpPr>
          <p:spPr>
            <a:xfrm rot="5400000" flipV="1">
              <a:off x="2648325" y="3729730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584300"/>
                </a:gs>
                <a:gs pos="61900">
                  <a:srgbClr val="A78000"/>
                </a:gs>
                <a:gs pos="100000">
                  <a:srgbClr val="FABE00"/>
                </a:gs>
              </a:gsLst>
              <a:lin ang="5400000" scaled="1"/>
              <a:tileRect/>
            </a:gradFill>
            <a:ln>
              <a:solidFill>
                <a:srgbClr val="5843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77F5BF9-2A2C-48E3-B4D1-E3694A80E6FE}"/>
                </a:ext>
              </a:extLst>
            </p:cNvPr>
            <p:cNvSpPr/>
            <p:nvPr/>
          </p:nvSpPr>
          <p:spPr>
            <a:xfrm rot="5400000" flipV="1">
              <a:off x="2649601" y="5501145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584300"/>
                </a:gs>
                <a:gs pos="61900">
                  <a:srgbClr val="A78000"/>
                </a:gs>
                <a:gs pos="100000">
                  <a:srgbClr val="FABE00"/>
                </a:gs>
              </a:gsLst>
              <a:lin ang="5400000" scaled="1"/>
              <a:tileRect/>
            </a:gradFill>
            <a:ln>
              <a:solidFill>
                <a:srgbClr val="5843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43DAEA4-6804-4FD2-88D8-F46C575180D9}"/>
                </a:ext>
              </a:extLst>
            </p:cNvPr>
            <p:cNvGrpSpPr/>
            <p:nvPr/>
          </p:nvGrpSpPr>
          <p:grpSpPr>
            <a:xfrm>
              <a:off x="825689" y="3080875"/>
              <a:ext cx="166437" cy="821354"/>
              <a:chOff x="3585410" y="2887981"/>
              <a:chExt cx="166437" cy="821354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B0E663D-A9F7-4FBE-821C-3888AD39326D}"/>
                  </a:ext>
                </a:extLst>
              </p:cNvPr>
              <p:cNvSpPr/>
              <p:nvPr/>
            </p:nvSpPr>
            <p:spPr>
              <a:xfrm>
                <a:off x="3613484" y="2971800"/>
                <a:ext cx="108284" cy="653716"/>
              </a:xfrm>
              <a:prstGeom prst="rect">
                <a:avLst/>
              </a:prstGeom>
              <a:gradFill flip="none" rotWithShape="1">
                <a:gsLst>
                  <a:gs pos="13000">
                    <a:schemeClr val="bg1"/>
                  </a:gs>
                  <a:gs pos="41000">
                    <a:schemeClr val="bg1">
                      <a:lumMod val="50000"/>
                    </a:schemeClr>
                  </a:gs>
                  <a:gs pos="86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ln>
                <a:solidFill>
                  <a:srgbClr val="5843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4E158127-84AD-4257-BDED-C9323510774D}"/>
                  </a:ext>
                </a:extLst>
              </p:cNvPr>
              <p:cNvSpPr/>
              <p:nvPr/>
            </p:nvSpPr>
            <p:spPr>
              <a:xfrm>
                <a:off x="3585410" y="2887981"/>
                <a:ext cx="164432" cy="8381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rgbClr val="584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2CA7A5F-157F-49F5-B8BC-47F09370A6C2}"/>
                  </a:ext>
                </a:extLst>
              </p:cNvPr>
              <p:cNvSpPr/>
              <p:nvPr/>
            </p:nvSpPr>
            <p:spPr>
              <a:xfrm>
                <a:off x="3587415" y="3625516"/>
                <a:ext cx="164432" cy="8381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rgbClr val="584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7238AE4-89E1-4131-978B-40B0A552E988}"/>
                </a:ext>
              </a:extLst>
            </p:cNvPr>
            <p:cNvGrpSpPr/>
            <p:nvPr/>
          </p:nvGrpSpPr>
          <p:grpSpPr>
            <a:xfrm>
              <a:off x="825689" y="2735429"/>
              <a:ext cx="183194" cy="244548"/>
              <a:chOff x="825689" y="2735429"/>
              <a:chExt cx="183194" cy="244548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5F70E94-9060-4278-BBC8-A04C73B88D25}"/>
                  </a:ext>
                </a:extLst>
              </p:cNvPr>
              <p:cNvSpPr/>
              <p:nvPr/>
            </p:nvSpPr>
            <p:spPr>
              <a:xfrm>
                <a:off x="889669" y="2833859"/>
                <a:ext cx="54136" cy="14611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584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4294A7BF-C24F-48B8-BB0B-50E660F7FA5B}"/>
                  </a:ext>
                </a:extLst>
              </p:cNvPr>
              <p:cNvSpPr/>
              <p:nvPr/>
            </p:nvSpPr>
            <p:spPr>
              <a:xfrm>
                <a:off x="825689" y="2735429"/>
                <a:ext cx="183194" cy="183194"/>
              </a:xfrm>
              <a:prstGeom prst="ellipse">
                <a:avLst/>
              </a:prstGeom>
              <a:gradFill>
                <a:gsLst>
                  <a:gs pos="13000">
                    <a:schemeClr val="bg1"/>
                  </a:gs>
                  <a:gs pos="41000">
                    <a:schemeClr val="bg1">
                      <a:lumMod val="50000"/>
                    </a:schemeClr>
                  </a:gs>
                  <a:gs pos="86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solidFill>
                  <a:srgbClr val="584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88530560-9472-4618-9964-E54FF109C9B6}"/>
                  </a:ext>
                </a:extLst>
              </p:cNvPr>
              <p:cNvSpPr/>
              <p:nvPr/>
            </p:nvSpPr>
            <p:spPr>
              <a:xfrm>
                <a:off x="871896" y="2778217"/>
                <a:ext cx="91597" cy="9159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584300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3E9F698-EF66-44CA-BE7A-2A2CBB1B3072}"/>
              </a:ext>
            </a:extLst>
          </p:cNvPr>
          <p:cNvGrpSpPr/>
          <p:nvPr/>
        </p:nvGrpSpPr>
        <p:grpSpPr>
          <a:xfrm>
            <a:off x="6386632" y="1016952"/>
            <a:ext cx="2143674" cy="5511223"/>
            <a:chOff x="678426" y="786796"/>
            <a:chExt cx="2143674" cy="5511223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8712EE2-4BB9-42BE-B252-DE1CC0D90846}"/>
                </a:ext>
              </a:extLst>
            </p:cNvPr>
            <p:cNvSpPr/>
            <p:nvPr/>
          </p:nvSpPr>
          <p:spPr>
            <a:xfrm>
              <a:off x="678426" y="786796"/>
              <a:ext cx="2098198" cy="5511223"/>
            </a:xfrm>
            <a:prstGeom prst="rect">
              <a:avLst/>
            </a:prstGeom>
            <a:gradFill flip="none" rotWithShape="1">
              <a:gsLst>
                <a:gs pos="1000">
                  <a:srgbClr val="BD1401"/>
                </a:gs>
                <a:gs pos="100000">
                  <a:srgbClr val="8E1100"/>
                </a:gs>
              </a:gsLst>
              <a:lin ang="5400000" scaled="1"/>
              <a:tileRect/>
            </a:gradFill>
            <a:ln>
              <a:solidFill>
                <a:srgbClr val="480900"/>
              </a:solidFill>
            </a:ln>
            <a:effectLst>
              <a:outerShdw blurRad="25400" sx="101000" sy="101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F84768A-8475-4B0B-9FAC-D8905F04CFC8}"/>
                </a:ext>
              </a:extLst>
            </p:cNvPr>
            <p:cNvSpPr/>
            <p:nvPr/>
          </p:nvSpPr>
          <p:spPr>
            <a:xfrm flipV="1">
              <a:off x="992126" y="153237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BD1401"/>
                </a:gs>
                <a:gs pos="100000">
                  <a:srgbClr val="6C0D00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B4D963F-7BF9-41E1-8692-C2FD3130481B}"/>
                </a:ext>
              </a:extLst>
            </p:cNvPr>
            <p:cNvSpPr/>
            <p:nvPr/>
          </p:nvSpPr>
          <p:spPr>
            <a:xfrm flipV="1">
              <a:off x="992126" y="1674729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BD1401"/>
                </a:gs>
                <a:gs pos="100000">
                  <a:srgbClr val="6C0D00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6468773-2903-41E2-B30D-A2D777851D06}"/>
                </a:ext>
              </a:extLst>
            </p:cNvPr>
            <p:cNvSpPr/>
            <p:nvPr/>
          </p:nvSpPr>
          <p:spPr>
            <a:xfrm flipV="1">
              <a:off x="992126" y="181708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BD1401"/>
                </a:gs>
                <a:gs pos="100000">
                  <a:srgbClr val="6C0D00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45FC7E5-EBDD-474B-B64C-638C710098F9}"/>
                </a:ext>
              </a:extLst>
            </p:cNvPr>
            <p:cNvSpPr/>
            <p:nvPr/>
          </p:nvSpPr>
          <p:spPr>
            <a:xfrm flipV="1">
              <a:off x="992126" y="1959439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BD1401"/>
                </a:gs>
                <a:gs pos="100000">
                  <a:srgbClr val="6C0D00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998E8E0-9712-499F-9BBF-F6083527AC89}"/>
                </a:ext>
              </a:extLst>
            </p:cNvPr>
            <p:cNvSpPr/>
            <p:nvPr/>
          </p:nvSpPr>
          <p:spPr>
            <a:xfrm flipV="1">
              <a:off x="992126" y="210179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BD1401"/>
                </a:gs>
                <a:gs pos="100000">
                  <a:srgbClr val="6C0D00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86538DB-654F-4E4B-BAAF-17E4EDB60A62}"/>
                </a:ext>
              </a:extLst>
            </p:cNvPr>
            <p:cNvSpPr/>
            <p:nvPr/>
          </p:nvSpPr>
          <p:spPr>
            <a:xfrm rot="5400000" flipV="1">
              <a:off x="2647049" y="1589823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8E1100"/>
                </a:gs>
                <a:gs pos="61900">
                  <a:srgbClr val="BD1401"/>
                </a:gs>
                <a:gs pos="100000">
                  <a:srgbClr val="FE5D4C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F19AA35-36CF-4FF6-A760-F3D900E6DE12}"/>
                </a:ext>
              </a:extLst>
            </p:cNvPr>
            <p:cNvSpPr/>
            <p:nvPr/>
          </p:nvSpPr>
          <p:spPr>
            <a:xfrm rot="5400000" flipV="1">
              <a:off x="2648325" y="3729730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8E1100"/>
                </a:gs>
                <a:gs pos="61900">
                  <a:srgbClr val="BD1401"/>
                </a:gs>
                <a:gs pos="100000">
                  <a:srgbClr val="FE5D4C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105AA59-E6B4-40E4-8D1E-F161415DB22F}"/>
                </a:ext>
              </a:extLst>
            </p:cNvPr>
            <p:cNvSpPr/>
            <p:nvPr/>
          </p:nvSpPr>
          <p:spPr>
            <a:xfrm rot="5400000" flipV="1">
              <a:off x="2649601" y="5501145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8E1100"/>
                </a:gs>
                <a:gs pos="61900">
                  <a:srgbClr val="BD1401"/>
                </a:gs>
                <a:gs pos="100000">
                  <a:srgbClr val="FE5D4C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ACB048FA-036E-4D54-9FF5-118C8773933C}"/>
                </a:ext>
              </a:extLst>
            </p:cNvPr>
            <p:cNvGrpSpPr/>
            <p:nvPr/>
          </p:nvGrpSpPr>
          <p:grpSpPr>
            <a:xfrm>
              <a:off x="825689" y="3080875"/>
              <a:ext cx="166437" cy="821354"/>
              <a:chOff x="3585410" y="2887981"/>
              <a:chExt cx="166437" cy="821354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D505D38-D94B-45E0-B092-32A73990E58E}"/>
                  </a:ext>
                </a:extLst>
              </p:cNvPr>
              <p:cNvSpPr/>
              <p:nvPr/>
            </p:nvSpPr>
            <p:spPr>
              <a:xfrm>
                <a:off x="3613484" y="2971800"/>
                <a:ext cx="108284" cy="653716"/>
              </a:xfrm>
              <a:prstGeom prst="rect">
                <a:avLst/>
              </a:prstGeom>
              <a:gradFill flip="none" rotWithShape="1">
                <a:gsLst>
                  <a:gs pos="13000">
                    <a:schemeClr val="bg1"/>
                  </a:gs>
                  <a:gs pos="41000">
                    <a:schemeClr val="bg1">
                      <a:lumMod val="50000"/>
                    </a:schemeClr>
                  </a:gs>
                  <a:gs pos="86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72A3613-A162-4EDE-B6E9-D206F4E33EDA}"/>
                  </a:ext>
                </a:extLst>
              </p:cNvPr>
              <p:cNvSpPr/>
              <p:nvPr/>
            </p:nvSpPr>
            <p:spPr>
              <a:xfrm>
                <a:off x="3585410" y="2887981"/>
                <a:ext cx="164432" cy="8381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B1C08033-C405-4896-A4D0-0D68DF8E3A3B}"/>
                  </a:ext>
                </a:extLst>
              </p:cNvPr>
              <p:cNvSpPr/>
              <p:nvPr/>
            </p:nvSpPr>
            <p:spPr>
              <a:xfrm>
                <a:off x="3587415" y="3625516"/>
                <a:ext cx="164432" cy="8381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B292E1D-D1E5-4068-8A42-A205B6B41B6B}"/>
                </a:ext>
              </a:extLst>
            </p:cNvPr>
            <p:cNvGrpSpPr/>
            <p:nvPr/>
          </p:nvGrpSpPr>
          <p:grpSpPr>
            <a:xfrm>
              <a:off x="825689" y="2735429"/>
              <a:ext cx="183194" cy="244548"/>
              <a:chOff x="825689" y="2735429"/>
              <a:chExt cx="183194" cy="244548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D0F03E96-DC0F-4E7D-9C5A-B54482F7D626}"/>
                  </a:ext>
                </a:extLst>
              </p:cNvPr>
              <p:cNvSpPr/>
              <p:nvPr/>
            </p:nvSpPr>
            <p:spPr>
              <a:xfrm>
                <a:off x="889669" y="2833859"/>
                <a:ext cx="54136" cy="14611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41AEFDD5-C226-4210-9451-D8A9B6D09130}"/>
                  </a:ext>
                </a:extLst>
              </p:cNvPr>
              <p:cNvSpPr/>
              <p:nvPr/>
            </p:nvSpPr>
            <p:spPr>
              <a:xfrm>
                <a:off x="825689" y="2735429"/>
                <a:ext cx="183194" cy="183194"/>
              </a:xfrm>
              <a:prstGeom prst="ellipse">
                <a:avLst/>
              </a:prstGeom>
              <a:gradFill>
                <a:gsLst>
                  <a:gs pos="13000">
                    <a:schemeClr val="bg1"/>
                  </a:gs>
                  <a:gs pos="41000">
                    <a:schemeClr val="bg1">
                      <a:lumMod val="50000"/>
                    </a:schemeClr>
                  </a:gs>
                  <a:gs pos="86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86151CD5-611A-4487-9649-635711FBC4C4}"/>
                  </a:ext>
                </a:extLst>
              </p:cNvPr>
              <p:cNvSpPr/>
              <p:nvPr/>
            </p:nvSpPr>
            <p:spPr>
              <a:xfrm>
                <a:off x="871896" y="2778217"/>
                <a:ext cx="91597" cy="9159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مستطيل 1">
            <a:extLst>
              <a:ext uri="{FF2B5EF4-FFF2-40B4-BE49-F238E27FC236}">
                <a16:creationId xmlns:a16="http://schemas.microsoft.com/office/drawing/2014/main" id="{E6717830-BA60-4DE6-9425-6B545576E379}"/>
              </a:ext>
            </a:extLst>
          </p:cNvPr>
          <p:cNvSpPr/>
          <p:nvPr/>
        </p:nvSpPr>
        <p:spPr>
          <a:xfrm>
            <a:off x="8746707" y="1151648"/>
            <a:ext cx="1577509" cy="53598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3C89D5E-9CDB-4437-90F4-B71BC645C4C0}"/>
              </a:ext>
            </a:extLst>
          </p:cNvPr>
          <p:cNvSpPr txBox="1"/>
          <p:nvPr/>
        </p:nvSpPr>
        <p:spPr>
          <a:xfrm>
            <a:off x="8962196" y="2903684"/>
            <a:ext cx="125852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/>
              <a:t>السؤال الرابع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6112CC6-BDFD-464A-899E-0863E32A335C}"/>
              </a:ext>
            </a:extLst>
          </p:cNvPr>
          <p:cNvGrpSpPr/>
          <p:nvPr/>
        </p:nvGrpSpPr>
        <p:grpSpPr>
          <a:xfrm>
            <a:off x="8690580" y="1003456"/>
            <a:ext cx="2143674" cy="5511223"/>
            <a:chOff x="678426" y="786796"/>
            <a:chExt cx="2143674" cy="5511223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C831E6A2-8ACB-4BB2-A867-B0DF3E57207A}"/>
                </a:ext>
              </a:extLst>
            </p:cNvPr>
            <p:cNvSpPr/>
            <p:nvPr/>
          </p:nvSpPr>
          <p:spPr>
            <a:xfrm>
              <a:off x="678426" y="786796"/>
              <a:ext cx="2098198" cy="5511223"/>
            </a:xfrm>
            <a:prstGeom prst="rect">
              <a:avLst/>
            </a:prstGeom>
            <a:gradFill flip="none" rotWithShape="1">
              <a:gsLst>
                <a:gs pos="0">
                  <a:srgbClr val="808080"/>
                </a:gs>
                <a:gs pos="100000">
                  <a:srgbClr val="333333"/>
                </a:gs>
              </a:gsLst>
              <a:lin ang="0" scaled="1"/>
              <a:tileRect/>
            </a:gra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25400" sx="101000" sy="101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3D88BDD-510D-444C-B525-8BFBD2B462EA}"/>
                </a:ext>
              </a:extLst>
            </p:cNvPr>
            <p:cNvSpPr/>
            <p:nvPr/>
          </p:nvSpPr>
          <p:spPr>
            <a:xfrm flipV="1">
              <a:off x="992126" y="153237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808080"/>
                </a:gs>
                <a:gs pos="100000">
                  <a:srgbClr val="292929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4AA4782-8EE3-491A-A674-239D6D64D720}"/>
                </a:ext>
              </a:extLst>
            </p:cNvPr>
            <p:cNvSpPr/>
            <p:nvPr/>
          </p:nvSpPr>
          <p:spPr>
            <a:xfrm flipV="1">
              <a:off x="992126" y="1674729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808080"/>
                </a:gs>
                <a:gs pos="100000">
                  <a:srgbClr val="292929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358D09FD-F163-4C34-8767-6CBF6626C5E7}"/>
                </a:ext>
              </a:extLst>
            </p:cNvPr>
            <p:cNvSpPr/>
            <p:nvPr/>
          </p:nvSpPr>
          <p:spPr>
            <a:xfrm flipV="1">
              <a:off x="992126" y="181708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808080"/>
                </a:gs>
                <a:gs pos="100000">
                  <a:srgbClr val="292929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7CEB9455-7DEF-4B1F-9214-6C96EB276F3D}"/>
                </a:ext>
              </a:extLst>
            </p:cNvPr>
            <p:cNvSpPr/>
            <p:nvPr/>
          </p:nvSpPr>
          <p:spPr>
            <a:xfrm flipV="1">
              <a:off x="992126" y="1959439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808080"/>
                </a:gs>
                <a:gs pos="100000">
                  <a:srgbClr val="292929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59E86CC-A058-41C1-8034-019FCE3D68AF}"/>
                </a:ext>
              </a:extLst>
            </p:cNvPr>
            <p:cNvSpPr/>
            <p:nvPr/>
          </p:nvSpPr>
          <p:spPr>
            <a:xfrm flipV="1">
              <a:off x="992126" y="2101794"/>
              <a:ext cx="1334068" cy="105506"/>
            </a:xfrm>
            <a:prstGeom prst="rect">
              <a:avLst/>
            </a:prstGeom>
            <a:gradFill flip="none" rotWithShape="1">
              <a:gsLst>
                <a:gs pos="0">
                  <a:srgbClr val="808080"/>
                </a:gs>
                <a:gs pos="100000">
                  <a:srgbClr val="292929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2E2E798F-4F66-4A42-B328-3C6AA06F08B3}"/>
                </a:ext>
              </a:extLst>
            </p:cNvPr>
            <p:cNvSpPr/>
            <p:nvPr/>
          </p:nvSpPr>
          <p:spPr>
            <a:xfrm rot="5400000" flipV="1">
              <a:off x="2647049" y="1589823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292929"/>
                </a:gs>
                <a:gs pos="61900">
                  <a:srgbClr val="808080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66D28254-D8FF-4157-87E7-497BFEE15D65}"/>
                </a:ext>
              </a:extLst>
            </p:cNvPr>
            <p:cNvSpPr/>
            <p:nvPr/>
          </p:nvSpPr>
          <p:spPr>
            <a:xfrm rot="5400000" flipV="1">
              <a:off x="2648325" y="3729730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292929"/>
                </a:gs>
                <a:gs pos="61900">
                  <a:srgbClr val="808080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F9EA53D-4842-40C8-BBDF-1A68E1A55E04}"/>
                </a:ext>
              </a:extLst>
            </p:cNvPr>
            <p:cNvSpPr/>
            <p:nvPr/>
          </p:nvSpPr>
          <p:spPr>
            <a:xfrm rot="5400000" flipV="1">
              <a:off x="2649601" y="5501145"/>
              <a:ext cx="229947" cy="115050"/>
            </a:xfrm>
            <a:prstGeom prst="rect">
              <a:avLst/>
            </a:prstGeom>
            <a:gradFill flip="none" rotWithShape="1">
              <a:gsLst>
                <a:gs pos="0">
                  <a:srgbClr val="292929"/>
                </a:gs>
                <a:gs pos="61900">
                  <a:srgbClr val="808080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E7FBA7C8-B84B-4EAB-9A2E-BDCE9CBAFB45}"/>
                </a:ext>
              </a:extLst>
            </p:cNvPr>
            <p:cNvGrpSpPr/>
            <p:nvPr/>
          </p:nvGrpSpPr>
          <p:grpSpPr>
            <a:xfrm>
              <a:off x="825689" y="3080875"/>
              <a:ext cx="166437" cy="821354"/>
              <a:chOff x="3585410" y="2887981"/>
              <a:chExt cx="166437" cy="821354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9819A051-920D-416A-A18B-909812BCE48F}"/>
                  </a:ext>
                </a:extLst>
              </p:cNvPr>
              <p:cNvSpPr/>
              <p:nvPr/>
            </p:nvSpPr>
            <p:spPr>
              <a:xfrm>
                <a:off x="3613484" y="2971800"/>
                <a:ext cx="108284" cy="653716"/>
              </a:xfrm>
              <a:prstGeom prst="rect">
                <a:avLst/>
              </a:prstGeom>
              <a:gradFill flip="none" rotWithShape="1">
                <a:gsLst>
                  <a:gs pos="13000">
                    <a:schemeClr val="bg1"/>
                  </a:gs>
                  <a:gs pos="41000">
                    <a:schemeClr val="bg1">
                      <a:lumMod val="50000"/>
                    </a:schemeClr>
                  </a:gs>
                  <a:gs pos="86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C478318-119C-4254-BFFF-A1CFFFFC3853}"/>
                  </a:ext>
                </a:extLst>
              </p:cNvPr>
              <p:cNvSpPr/>
              <p:nvPr/>
            </p:nvSpPr>
            <p:spPr>
              <a:xfrm>
                <a:off x="3585410" y="2887981"/>
                <a:ext cx="164432" cy="8381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D0CF24A-001A-4930-B140-7E2124CA8C4C}"/>
                  </a:ext>
                </a:extLst>
              </p:cNvPr>
              <p:cNvSpPr/>
              <p:nvPr/>
            </p:nvSpPr>
            <p:spPr>
              <a:xfrm>
                <a:off x="3587415" y="3625516"/>
                <a:ext cx="164432" cy="8381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95B13927-0D10-44A5-A52D-17A7614C9E2A}"/>
                </a:ext>
              </a:extLst>
            </p:cNvPr>
            <p:cNvGrpSpPr/>
            <p:nvPr/>
          </p:nvGrpSpPr>
          <p:grpSpPr>
            <a:xfrm>
              <a:off x="825689" y="2735429"/>
              <a:ext cx="183194" cy="244548"/>
              <a:chOff x="825689" y="2735429"/>
              <a:chExt cx="183194" cy="244548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56E65B9E-54D7-4324-A51D-679C9A065205}"/>
                  </a:ext>
                </a:extLst>
              </p:cNvPr>
              <p:cNvSpPr/>
              <p:nvPr/>
            </p:nvSpPr>
            <p:spPr>
              <a:xfrm>
                <a:off x="889669" y="2833859"/>
                <a:ext cx="54136" cy="14611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0AA8646A-4434-4822-8055-27C73D0A5F16}"/>
                  </a:ext>
                </a:extLst>
              </p:cNvPr>
              <p:cNvSpPr/>
              <p:nvPr/>
            </p:nvSpPr>
            <p:spPr>
              <a:xfrm>
                <a:off x="825689" y="2735429"/>
                <a:ext cx="183194" cy="183194"/>
              </a:xfrm>
              <a:prstGeom prst="ellipse">
                <a:avLst/>
              </a:prstGeom>
              <a:gradFill>
                <a:gsLst>
                  <a:gs pos="13000">
                    <a:schemeClr val="bg1"/>
                  </a:gs>
                  <a:gs pos="41000">
                    <a:schemeClr val="bg1">
                      <a:lumMod val="50000"/>
                    </a:schemeClr>
                  </a:gs>
                  <a:gs pos="86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9F648240-5A34-41E0-A348-6BBA44C66854}"/>
                  </a:ext>
                </a:extLst>
              </p:cNvPr>
              <p:cNvSpPr/>
              <p:nvPr/>
            </p:nvSpPr>
            <p:spPr>
              <a:xfrm>
                <a:off x="871896" y="2778217"/>
                <a:ext cx="91597" cy="9159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977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67</Words>
  <Application>Microsoft Office PowerPoint</Application>
  <PresentationFormat>شاشة عريضة</PresentationFormat>
  <Paragraphs>29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owaisarabia@gmail.com</dc:creator>
  <cp:lastModifiedBy>الجوهرة بنت الدهاسي</cp:lastModifiedBy>
  <cp:revision>26</cp:revision>
  <dcterms:created xsi:type="dcterms:W3CDTF">2020-04-26T10:05:30Z</dcterms:created>
  <dcterms:modified xsi:type="dcterms:W3CDTF">2021-01-20T22:44:02Z</dcterms:modified>
</cp:coreProperties>
</file>