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15" autoAdjust="0"/>
    <p:restoredTop sz="94660"/>
  </p:normalViewPr>
  <p:slideViewPr>
    <p:cSldViewPr snapToGrid="0">
      <p:cViewPr>
        <p:scale>
          <a:sx n="63" d="100"/>
          <a:sy n="63" d="100"/>
        </p:scale>
        <p:origin x="48" y="7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F5426B-9431-4E34-A2C8-CBAB18DF1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B3D567A-A78E-41D8-98A6-D3E8EBD11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1CB08A7-B384-4B2A-B5AA-48E93660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F460-D912-468E-A213-E5826911AC0C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0EAD6A-88CB-46B5-A726-6A4DBBE1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34363B7-DBE2-42D9-8C27-3C39D16EA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C253-8165-405F-B169-FFB4FBC858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442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F8AE49-213B-4C98-BB6E-3A247305D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39B6F09-4C89-4864-A7D1-9160E4CF0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AFA544-11B9-4E35-97F4-9E0316DB1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F460-D912-468E-A213-E5826911AC0C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FBFF43B-5DA9-46E5-8135-0CFA45361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5A0A27-63FC-4E47-920E-3E01EFF66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C253-8165-405F-B169-FFB4FBC858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740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1B50139-87FD-489C-BD71-CA0CAC5EF8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47D6585-3C4C-4770-9EF0-F671B5548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448B4A6-F4BF-4EE7-9CD2-822037231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F460-D912-468E-A213-E5826911AC0C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961384E-83DB-490A-B9FF-BEF1C8AFF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1D3A773-C9BB-45E3-BB7A-A26024C29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C253-8165-405F-B169-FFB4FBC858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904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69D3CA-6485-471B-ABDB-C6C30BC7A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EA8DC35-6B5C-40C5-91D8-943809E60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D4A3B91-531E-4691-9C44-215D27FA0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F460-D912-468E-A213-E5826911AC0C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B0EA20-533C-4D19-B4A6-0DFAB5086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71D066B-A3E8-435F-A09F-CBFF6B5A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C253-8165-405F-B169-FFB4FBC858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516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3E09E3-087A-4757-85F4-FE8D78913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0D24493-14B8-429C-ACD5-6EBD30A65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02CEE82-55C4-4319-BF74-623FF60E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F460-D912-468E-A213-E5826911AC0C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E1E38A-5CCB-4CBF-95C5-CE3B7141E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39B80B-19CF-4644-BF4B-1311A12E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C253-8165-405F-B169-FFB4FBC858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498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389D80-B4D9-4175-AE83-D48B86D0B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E4B4C66-FBEB-43C3-A329-BAC524137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31BB333-0286-4F98-8300-3309D2E39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6568092-CB3F-4444-BFC2-875A78622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F460-D912-468E-A213-E5826911AC0C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8DEAA88-6452-4413-BA74-61CD5047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5C063A1-CF16-45FC-AF5A-C8122A27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C253-8165-405F-B169-FFB4FBC858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106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345219-F9B1-42A8-B2BB-69DA1959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509BEC8-960F-48C5-9BB4-7FEC54680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4DA458A-4E69-491F-B90B-B09984EBC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7F4FC36-8DE1-49A6-ABF7-5DD11A102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7221133-B8B5-4982-B92B-42EC11755C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2E058EC-E7E3-4ABF-A185-C2BAAD033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F460-D912-468E-A213-E5826911AC0C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6A49DFB-61BE-4F2D-B96B-C96935E0B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22C9CE2-50F2-41D5-B966-9F6987FB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C253-8165-405F-B169-FFB4FBC858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016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453371-5093-4268-A1A3-B8C4F4A0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DDB5F91-8A16-4E84-9B59-DCED7FBD9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F460-D912-468E-A213-E5826911AC0C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ADE6252-7559-4E03-9700-DC567E9B5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C3D3761-67C8-4B60-B25B-DAE1EA1F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C253-8165-405F-B169-FFB4FBC858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083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167DA7A-2EB5-483E-8179-1CD05CA6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F460-D912-468E-A213-E5826911AC0C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42BAFCB-0E54-4BDE-9000-F380597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299BB85-45A2-48A4-96B8-EAB7EE43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C253-8165-405F-B169-FFB4FBC858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718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462BB7-34A3-440F-8ECD-259184EA6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B30C032-E961-45C9-998C-B3CC34985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1FC291-19DF-469D-9B44-D547C111D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1B60878-EE6F-4852-BDC6-4CBBA4BD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F460-D912-468E-A213-E5826911AC0C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5E1080C-2550-4BE1-BEBF-871F45877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4270CE6-6B49-4DC1-B453-FCAFE0D20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C253-8165-405F-B169-FFB4FBC858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8354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40FBEED-86AA-430F-8B9D-78CE364CD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352DFF8-FBBF-4BB7-BB8E-78571D2D8E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44816D7-E60F-4039-9771-A0C642806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E82FF9-FA07-4B51-9A79-49D526B74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9F460-D912-468E-A213-E5826911AC0C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D5AADB3-893C-45FE-8B25-F64A00B9B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4109F06-F4A9-4413-AABF-59C61B9E6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C253-8165-405F-B169-FFB4FBC858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381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85DAED1-34EA-4745-BE1F-0D13A7E4F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59140E5-476B-42D7-B0A8-679E5FE63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8D3CCCC-ECDE-4BB5-8A12-FC86686C6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9F460-D912-468E-A213-E5826911AC0C}" type="datetimeFigureOut">
              <a:rPr lang="ar-SA" smtClean="0"/>
              <a:t>17/06/42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880E52-0DD1-455B-8D5A-2FFE88C3A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C0A4C0-E193-4C57-BFE3-711A0E4DC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1C253-8165-405F-B169-FFB4FBC858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467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4DCD9861-789A-48B8-AA72-42FB989B6EF9}"/>
              </a:ext>
            </a:extLst>
          </p:cNvPr>
          <p:cNvSpPr/>
          <p:nvPr/>
        </p:nvSpPr>
        <p:spPr>
          <a:xfrm>
            <a:off x="0" y="6400800"/>
            <a:ext cx="12192000" cy="236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9F460EE-BFB0-437C-A90E-DB02D4B530DE}"/>
              </a:ext>
            </a:extLst>
          </p:cNvPr>
          <p:cNvSpPr/>
          <p:nvPr/>
        </p:nvSpPr>
        <p:spPr>
          <a:xfrm>
            <a:off x="0" y="6164580"/>
            <a:ext cx="12192000" cy="236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CD0FC892-D5E8-4EAA-A536-0C0EAF2A3FEE}"/>
              </a:ext>
            </a:extLst>
          </p:cNvPr>
          <p:cNvSpPr/>
          <p:nvPr/>
        </p:nvSpPr>
        <p:spPr>
          <a:xfrm>
            <a:off x="0" y="5928360"/>
            <a:ext cx="12192000" cy="236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0B9F86E-C90C-4A74-9C12-69A4EAA83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93" y="684891"/>
            <a:ext cx="4281488" cy="3528392"/>
          </a:xfrm>
          <a:prstGeom prst="rect">
            <a:avLst/>
          </a:prstGeom>
        </p:spPr>
      </p:pic>
      <p:sp>
        <p:nvSpPr>
          <p:cNvPr id="9" name="TextBox 86">
            <a:extLst>
              <a:ext uri="{FF2B5EF4-FFF2-40B4-BE49-F238E27FC236}">
                <a16:creationId xmlns:a16="http://schemas.microsoft.com/office/drawing/2014/main" id="{A591FEC4-CD5D-48B9-8A96-EFC6E100F661}"/>
              </a:ext>
            </a:extLst>
          </p:cNvPr>
          <p:cNvSpPr txBox="1"/>
          <p:nvPr/>
        </p:nvSpPr>
        <p:spPr>
          <a:xfrm>
            <a:off x="2591515" y="4886920"/>
            <a:ext cx="64460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Rajdhani bold" panose="02000000000000000000" pitchFamily="2" charset="0"/>
                <a:cs typeface="Rajdhani bold" panose="02000000000000000000" pitchFamily="2" charset="0"/>
              </a:rPr>
              <a:t>استراتيجـــية ألوان الطيف</a:t>
            </a:r>
            <a:endParaRPr lang="en-IN" sz="5400" dirty="0">
              <a:solidFill>
                <a:schemeClr val="tx1">
                  <a:lumMod val="75000"/>
                  <a:lumOff val="25000"/>
                </a:schemeClr>
              </a:solidFill>
              <a:latin typeface="Rajdhani bold" panose="02000000000000000000" pitchFamily="2" charset="0"/>
              <a:cs typeface="Rajdhani bold" panose="02000000000000000000" pitchFamily="2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6B3BE860-2C64-48BF-89CD-6A74009A8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180" y="121920"/>
            <a:ext cx="1798320" cy="17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4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5">
            <a:extLst>
              <a:ext uri="{FF2B5EF4-FFF2-40B4-BE49-F238E27FC236}">
                <a16:creationId xmlns:a16="http://schemas.microsoft.com/office/drawing/2014/main" id="{6B0EBE43-1B81-40EC-9BD2-9668F1BA4AB5}"/>
              </a:ext>
            </a:extLst>
          </p:cNvPr>
          <p:cNvSpPr/>
          <p:nvPr/>
        </p:nvSpPr>
        <p:spPr>
          <a:xfrm>
            <a:off x="2997200" y="1185333"/>
            <a:ext cx="711200" cy="224366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64">
            <a:extLst>
              <a:ext uri="{FF2B5EF4-FFF2-40B4-BE49-F238E27FC236}">
                <a16:creationId xmlns:a16="http://schemas.microsoft.com/office/drawing/2014/main" id="{F6680809-2BCB-4571-860B-B8D52D2A1BA6}"/>
              </a:ext>
            </a:extLst>
          </p:cNvPr>
          <p:cNvSpPr/>
          <p:nvPr/>
        </p:nvSpPr>
        <p:spPr>
          <a:xfrm>
            <a:off x="2407956" y="2484156"/>
            <a:ext cx="1889688" cy="188968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86">
            <a:extLst>
              <a:ext uri="{FF2B5EF4-FFF2-40B4-BE49-F238E27FC236}">
                <a16:creationId xmlns:a16="http://schemas.microsoft.com/office/drawing/2014/main" id="{DB64F626-ACDC-4609-80DF-34FC615B9D40}"/>
              </a:ext>
            </a:extLst>
          </p:cNvPr>
          <p:cNvSpPr txBox="1"/>
          <p:nvPr/>
        </p:nvSpPr>
        <p:spPr>
          <a:xfrm>
            <a:off x="2343326" y="2815271"/>
            <a:ext cx="20189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jdhani bold" panose="02000000000000000000" pitchFamily="2" charset="0"/>
                <a:cs typeface="Rajdhani bold" panose="02000000000000000000" pitchFamily="2" charset="0"/>
              </a:rPr>
              <a:t>استراتيجية </a:t>
            </a:r>
          </a:p>
          <a:p>
            <a:pPr algn="ctr"/>
            <a:r>
              <a:rPr lang="ar-S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jdhani bold" panose="02000000000000000000" pitchFamily="2" charset="0"/>
                <a:cs typeface="Rajdhani bold" panose="02000000000000000000" pitchFamily="2" charset="0"/>
              </a:rPr>
              <a:t>ألوان الطيف</a:t>
            </a:r>
            <a:endParaRPr lang="en-IN" sz="2800" dirty="0">
              <a:solidFill>
                <a:schemeClr val="tx1">
                  <a:lumMod val="75000"/>
                  <a:lumOff val="25000"/>
                </a:schemeClr>
              </a:solidFill>
              <a:latin typeface="Rajdhani bold" panose="02000000000000000000" pitchFamily="2" charset="0"/>
              <a:cs typeface="Rajdhani bold" panose="02000000000000000000" pitchFamily="2" charset="0"/>
            </a:endParaRPr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991F4FDE-A7F3-435B-923C-7A342CB43892}"/>
              </a:ext>
            </a:extLst>
          </p:cNvPr>
          <p:cNvSpPr/>
          <p:nvPr/>
        </p:nvSpPr>
        <p:spPr>
          <a:xfrm>
            <a:off x="3090331" y="1278466"/>
            <a:ext cx="524933" cy="524933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86">
            <a:extLst>
              <a:ext uri="{FF2B5EF4-FFF2-40B4-BE49-F238E27FC236}">
                <a16:creationId xmlns:a16="http://schemas.microsoft.com/office/drawing/2014/main" id="{63BE9019-9CFE-4345-A003-80A91A71AF0A}"/>
              </a:ext>
            </a:extLst>
          </p:cNvPr>
          <p:cNvSpPr txBox="1"/>
          <p:nvPr/>
        </p:nvSpPr>
        <p:spPr>
          <a:xfrm>
            <a:off x="3516806" y="461034"/>
            <a:ext cx="33564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jdhani bold" panose="02000000000000000000" pitchFamily="2" charset="0"/>
                <a:cs typeface="Rajdhani bold" panose="02000000000000000000" pitchFamily="2" charset="0"/>
              </a:rPr>
              <a:t>لماذا من المهم لك أن تتعلم أهداف الدرس ؟</a:t>
            </a:r>
            <a:endParaRPr lang="en-IN" sz="2800" dirty="0">
              <a:solidFill>
                <a:schemeClr val="tx1">
                  <a:lumMod val="75000"/>
                  <a:lumOff val="25000"/>
                </a:schemeClr>
              </a:solidFill>
              <a:latin typeface="Rajdhani bold" panose="02000000000000000000" pitchFamily="2" charset="0"/>
              <a:cs typeface="Rajdhani bold" panose="02000000000000000000" pitchFamily="2" charset="0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F85D4893-B525-4D8A-B877-8A01D2D34617}"/>
              </a:ext>
            </a:extLst>
          </p:cNvPr>
          <p:cNvSpPr/>
          <p:nvPr/>
        </p:nvSpPr>
        <p:spPr>
          <a:xfrm>
            <a:off x="213360" y="0"/>
            <a:ext cx="22098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2EB40CD4-64CB-4BD5-A439-992C783A7C8C}"/>
              </a:ext>
            </a:extLst>
          </p:cNvPr>
          <p:cNvSpPr/>
          <p:nvPr/>
        </p:nvSpPr>
        <p:spPr>
          <a:xfrm>
            <a:off x="434340" y="0"/>
            <a:ext cx="22098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E4A0BE21-1289-423D-90E1-B501CDCAF506}"/>
              </a:ext>
            </a:extLst>
          </p:cNvPr>
          <p:cNvSpPr/>
          <p:nvPr/>
        </p:nvSpPr>
        <p:spPr>
          <a:xfrm>
            <a:off x="657173" y="0"/>
            <a:ext cx="203642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144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6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5">
            <a:extLst>
              <a:ext uri="{FF2B5EF4-FFF2-40B4-BE49-F238E27FC236}">
                <a16:creationId xmlns:a16="http://schemas.microsoft.com/office/drawing/2014/main" id="{6B0EBE43-1B81-40EC-9BD2-9668F1BA4AB5}"/>
              </a:ext>
            </a:extLst>
          </p:cNvPr>
          <p:cNvSpPr/>
          <p:nvPr/>
        </p:nvSpPr>
        <p:spPr>
          <a:xfrm>
            <a:off x="2997200" y="1185333"/>
            <a:ext cx="711200" cy="224366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Top Corners Rounded 49">
            <a:extLst>
              <a:ext uri="{FF2B5EF4-FFF2-40B4-BE49-F238E27FC236}">
                <a16:creationId xmlns:a16="http://schemas.microsoft.com/office/drawing/2014/main" id="{AFFCC132-A130-48EC-BB97-F655E217E5B3}"/>
              </a:ext>
            </a:extLst>
          </p:cNvPr>
          <p:cNvSpPr/>
          <p:nvPr/>
        </p:nvSpPr>
        <p:spPr>
          <a:xfrm rot="2160000">
            <a:off x="3664882" y="1396999"/>
            <a:ext cx="711200" cy="224366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64">
            <a:extLst>
              <a:ext uri="{FF2B5EF4-FFF2-40B4-BE49-F238E27FC236}">
                <a16:creationId xmlns:a16="http://schemas.microsoft.com/office/drawing/2014/main" id="{F6680809-2BCB-4571-860B-B8D52D2A1BA6}"/>
              </a:ext>
            </a:extLst>
          </p:cNvPr>
          <p:cNvSpPr/>
          <p:nvPr/>
        </p:nvSpPr>
        <p:spPr>
          <a:xfrm>
            <a:off x="2407956" y="2484156"/>
            <a:ext cx="1889688" cy="188968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991F4FDE-A7F3-435B-923C-7A342CB43892}"/>
              </a:ext>
            </a:extLst>
          </p:cNvPr>
          <p:cNvSpPr/>
          <p:nvPr/>
        </p:nvSpPr>
        <p:spPr>
          <a:xfrm>
            <a:off x="3090331" y="1278466"/>
            <a:ext cx="524933" cy="524933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50">
            <a:extLst>
              <a:ext uri="{FF2B5EF4-FFF2-40B4-BE49-F238E27FC236}">
                <a16:creationId xmlns:a16="http://schemas.microsoft.com/office/drawing/2014/main" id="{BCF1319A-7282-4423-8349-8ED1D0701727}"/>
              </a:ext>
            </a:extLst>
          </p:cNvPr>
          <p:cNvSpPr/>
          <p:nvPr/>
        </p:nvSpPr>
        <p:spPr>
          <a:xfrm rot="2160000">
            <a:off x="4219296" y="1635051"/>
            <a:ext cx="524933" cy="52493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86">
            <a:extLst>
              <a:ext uri="{FF2B5EF4-FFF2-40B4-BE49-F238E27FC236}">
                <a16:creationId xmlns:a16="http://schemas.microsoft.com/office/drawing/2014/main" id="{70CC3B8B-7416-4DE5-8041-D80C617DEF5D}"/>
              </a:ext>
            </a:extLst>
          </p:cNvPr>
          <p:cNvSpPr txBox="1"/>
          <p:nvPr/>
        </p:nvSpPr>
        <p:spPr>
          <a:xfrm>
            <a:off x="2343326" y="2844099"/>
            <a:ext cx="20189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jdhani bold" panose="02000000000000000000" pitchFamily="2" charset="0"/>
                <a:cs typeface="Rajdhani bold" panose="02000000000000000000" pitchFamily="2" charset="0"/>
              </a:rPr>
              <a:t>استراتيجية </a:t>
            </a:r>
          </a:p>
          <a:p>
            <a:pPr algn="ctr"/>
            <a:r>
              <a:rPr lang="ar-S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jdhani bold" panose="02000000000000000000" pitchFamily="2" charset="0"/>
                <a:cs typeface="Rajdhani bold" panose="02000000000000000000" pitchFamily="2" charset="0"/>
              </a:rPr>
              <a:t>ألوان الطيف</a:t>
            </a:r>
            <a:endParaRPr lang="en-IN" sz="2800" dirty="0">
              <a:solidFill>
                <a:schemeClr val="tx1">
                  <a:lumMod val="75000"/>
                  <a:lumOff val="25000"/>
                </a:schemeClr>
              </a:solidFill>
              <a:latin typeface="Rajdhani bold" panose="02000000000000000000" pitchFamily="2" charset="0"/>
              <a:cs typeface="Rajdhani bold" panose="02000000000000000000" pitchFamily="2" charset="0"/>
            </a:endParaRPr>
          </a:p>
        </p:txBody>
      </p:sp>
      <p:sp>
        <p:nvSpPr>
          <p:cNvPr id="22" name="TextBox 86">
            <a:extLst>
              <a:ext uri="{FF2B5EF4-FFF2-40B4-BE49-F238E27FC236}">
                <a16:creationId xmlns:a16="http://schemas.microsoft.com/office/drawing/2014/main" id="{84CD12A9-3E3D-4025-96D9-B7FA7A507DD1}"/>
              </a:ext>
            </a:extLst>
          </p:cNvPr>
          <p:cNvSpPr txBox="1"/>
          <p:nvPr/>
        </p:nvSpPr>
        <p:spPr>
          <a:xfrm>
            <a:off x="4481762" y="923723"/>
            <a:ext cx="4065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jdhani bold" panose="02000000000000000000" pitchFamily="2" charset="0"/>
                <a:cs typeface="Rajdhani bold" panose="02000000000000000000" pitchFamily="2" charset="0"/>
              </a:rPr>
              <a:t>مالمفردات</a:t>
            </a:r>
            <a:r>
              <a:rPr lang="ar-S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jdhani bold" panose="02000000000000000000" pitchFamily="2" charset="0"/>
                <a:cs typeface="Rajdhani bold" panose="02000000000000000000" pitchFamily="2" charset="0"/>
              </a:rPr>
              <a:t> التي ذٌكرت في الدرس؟</a:t>
            </a:r>
            <a:endParaRPr lang="en-IN" sz="2800" dirty="0">
              <a:solidFill>
                <a:schemeClr val="tx1">
                  <a:lumMod val="75000"/>
                  <a:lumOff val="25000"/>
                </a:schemeClr>
              </a:solidFill>
              <a:latin typeface="Rajdhani bold" panose="02000000000000000000" pitchFamily="2" charset="0"/>
              <a:cs typeface="Rajdhani bold" panose="02000000000000000000" pitchFamily="2" charset="0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B68A83F3-277D-495E-8106-CFB1B06CF9C9}"/>
              </a:ext>
            </a:extLst>
          </p:cNvPr>
          <p:cNvSpPr/>
          <p:nvPr/>
        </p:nvSpPr>
        <p:spPr>
          <a:xfrm>
            <a:off x="657173" y="0"/>
            <a:ext cx="203642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E252980C-33DB-40AD-8569-053791E70CAA}"/>
              </a:ext>
            </a:extLst>
          </p:cNvPr>
          <p:cNvSpPr/>
          <p:nvPr/>
        </p:nvSpPr>
        <p:spPr>
          <a:xfrm>
            <a:off x="434340" y="0"/>
            <a:ext cx="22098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BF735033-540A-4726-9A5E-D247C9E6FE5C}"/>
              </a:ext>
            </a:extLst>
          </p:cNvPr>
          <p:cNvSpPr/>
          <p:nvPr/>
        </p:nvSpPr>
        <p:spPr>
          <a:xfrm>
            <a:off x="213360" y="0"/>
            <a:ext cx="22098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907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5">
            <a:extLst>
              <a:ext uri="{FF2B5EF4-FFF2-40B4-BE49-F238E27FC236}">
                <a16:creationId xmlns:a16="http://schemas.microsoft.com/office/drawing/2014/main" id="{6B0EBE43-1B81-40EC-9BD2-9668F1BA4AB5}"/>
              </a:ext>
            </a:extLst>
          </p:cNvPr>
          <p:cNvSpPr/>
          <p:nvPr/>
        </p:nvSpPr>
        <p:spPr>
          <a:xfrm>
            <a:off x="2997200" y="1185333"/>
            <a:ext cx="711200" cy="224366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Top Corners Rounded 49">
            <a:extLst>
              <a:ext uri="{FF2B5EF4-FFF2-40B4-BE49-F238E27FC236}">
                <a16:creationId xmlns:a16="http://schemas.microsoft.com/office/drawing/2014/main" id="{AFFCC132-A130-48EC-BB97-F655E217E5B3}"/>
              </a:ext>
            </a:extLst>
          </p:cNvPr>
          <p:cNvSpPr/>
          <p:nvPr/>
        </p:nvSpPr>
        <p:spPr>
          <a:xfrm rot="2160000">
            <a:off x="3664882" y="1396999"/>
            <a:ext cx="711200" cy="224366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Top Corners Rounded 52">
            <a:extLst>
              <a:ext uri="{FF2B5EF4-FFF2-40B4-BE49-F238E27FC236}">
                <a16:creationId xmlns:a16="http://schemas.microsoft.com/office/drawing/2014/main" id="{F08963DB-56D1-4291-A9A1-F7F220A0120C}"/>
              </a:ext>
            </a:extLst>
          </p:cNvPr>
          <p:cNvSpPr/>
          <p:nvPr/>
        </p:nvSpPr>
        <p:spPr>
          <a:xfrm rot="4320000">
            <a:off x="4081394" y="1969435"/>
            <a:ext cx="711200" cy="224366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64">
            <a:extLst>
              <a:ext uri="{FF2B5EF4-FFF2-40B4-BE49-F238E27FC236}">
                <a16:creationId xmlns:a16="http://schemas.microsoft.com/office/drawing/2014/main" id="{F6680809-2BCB-4571-860B-B8D52D2A1BA6}"/>
              </a:ext>
            </a:extLst>
          </p:cNvPr>
          <p:cNvSpPr/>
          <p:nvPr/>
        </p:nvSpPr>
        <p:spPr>
          <a:xfrm>
            <a:off x="2407956" y="2484156"/>
            <a:ext cx="1889688" cy="188968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991F4FDE-A7F3-435B-923C-7A342CB43892}"/>
              </a:ext>
            </a:extLst>
          </p:cNvPr>
          <p:cNvSpPr/>
          <p:nvPr/>
        </p:nvSpPr>
        <p:spPr>
          <a:xfrm>
            <a:off x="3090331" y="1278466"/>
            <a:ext cx="524933" cy="524933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50">
            <a:extLst>
              <a:ext uri="{FF2B5EF4-FFF2-40B4-BE49-F238E27FC236}">
                <a16:creationId xmlns:a16="http://schemas.microsoft.com/office/drawing/2014/main" id="{BCF1319A-7282-4423-8349-8ED1D0701727}"/>
              </a:ext>
            </a:extLst>
          </p:cNvPr>
          <p:cNvSpPr/>
          <p:nvPr/>
        </p:nvSpPr>
        <p:spPr>
          <a:xfrm rot="2160000">
            <a:off x="4219296" y="1635051"/>
            <a:ext cx="524933" cy="52493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53">
            <a:extLst>
              <a:ext uri="{FF2B5EF4-FFF2-40B4-BE49-F238E27FC236}">
                <a16:creationId xmlns:a16="http://schemas.microsoft.com/office/drawing/2014/main" id="{69746AC7-B119-416B-BC90-B5C1457B6661}"/>
              </a:ext>
            </a:extLst>
          </p:cNvPr>
          <p:cNvSpPr/>
          <p:nvPr/>
        </p:nvSpPr>
        <p:spPr>
          <a:xfrm rot="4320000">
            <a:off x="4894791" y="2577142"/>
            <a:ext cx="524933" cy="5249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86">
            <a:extLst>
              <a:ext uri="{FF2B5EF4-FFF2-40B4-BE49-F238E27FC236}">
                <a16:creationId xmlns:a16="http://schemas.microsoft.com/office/drawing/2014/main" id="{0EC2C4E5-BD29-4115-86AF-F6CA9FD06ADA}"/>
              </a:ext>
            </a:extLst>
          </p:cNvPr>
          <p:cNvSpPr txBox="1"/>
          <p:nvPr/>
        </p:nvSpPr>
        <p:spPr>
          <a:xfrm>
            <a:off x="2343326" y="2815271"/>
            <a:ext cx="20189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jdhani bold" panose="02000000000000000000" pitchFamily="2" charset="0"/>
                <a:cs typeface="Rajdhani bold" panose="02000000000000000000" pitchFamily="2" charset="0"/>
              </a:rPr>
              <a:t>استراتيجية </a:t>
            </a:r>
          </a:p>
          <a:p>
            <a:pPr algn="ctr"/>
            <a:r>
              <a:rPr lang="ar-S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jdhani bold" panose="02000000000000000000" pitchFamily="2" charset="0"/>
                <a:cs typeface="Rajdhani bold" panose="02000000000000000000" pitchFamily="2" charset="0"/>
              </a:rPr>
              <a:t>ألوان الطيف</a:t>
            </a:r>
            <a:endParaRPr lang="en-IN" sz="2800" dirty="0">
              <a:solidFill>
                <a:schemeClr val="tx1">
                  <a:lumMod val="75000"/>
                  <a:lumOff val="25000"/>
                </a:schemeClr>
              </a:solidFill>
              <a:latin typeface="Rajdhani bold" panose="02000000000000000000" pitchFamily="2" charset="0"/>
              <a:cs typeface="Rajdhani bold" panose="02000000000000000000" pitchFamily="2" charset="0"/>
            </a:endParaRPr>
          </a:p>
        </p:txBody>
      </p:sp>
      <p:sp>
        <p:nvSpPr>
          <p:cNvPr id="22" name="TextBox 86">
            <a:extLst>
              <a:ext uri="{FF2B5EF4-FFF2-40B4-BE49-F238E27FC236}">
                <a16:creationId xmlns:a16="http://schemas.microsoft.com/office/drawing/2014/main" id="{12AEC45D-4D16-4F93-BF08-57E19FC7D5A7}"/>
              </a:ext>
            </a:extLst>
          </p:cNvPr>
          <p:cNvSpPr txBox="1"/>
          <p:nvPr/>
        </p:nvSpPr>
        <p:spPr>
          <a:xfrm>
            <a:off x="4848377" y="2481032"/>
            <a:ext cx="6289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jdhani bold" panose="02000000000000000000" pitchFamily="2" charset="0"/>
                <a:cs typeface="Rajdhani bold" panose="02000000000000000000" pitchFamily="2" charset="0"/>
              </a:rPr>
              <a:t>مالذي</a:t>
            </a:r>
            <a:r>
              <a:rPr lang="ar-S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jdhani bold" panose="02000000000000000000" pitchFamily="2" charset="0"/>
                <a:cs typeface="Rajdhani bold" panose="02000000000000000000" pitchFamily="2" charset="0"/>
              </a:rPr>
              <a:t> تعلمته نتيجة لدرس اليوم ؟</a:t>
            </a:r>
            <a:endParaRPr lang="en-IN" sz="2800" dirty="0">
              <a:solidFill>
                <a:schemeClr val="tx1">
                  <a:lumMod val="75000"/>
                  <a:lumOff val="25000"/>
                </a:schemeClr>
              </a:solidFill>
              <a:latin typeface="Rajdhani bold" panose="02000000000000000000" pitchFamily="2" charset="0"/>
              <a:cs typeface="Rajdhani bold" panose="02000000000000000000" pitchFamily="2" charset="0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8ED42A8B-3A54-4063-907F-8BD88721B2B7}"/>
              </a:ext>
            </a:extLst>
          </p:cNvPr>
          <p:cNvSpPr/>
          <p:nvPr/>
        </p:nvSpPr>
        <p:spPr>
          <a:xfrm>
            <a:off x="657173" y="0"/>
            <a:ext cx="203642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96A1511A-80B1-472C-BD45-31B602082C49}"/>
              </a:ext>
            </a:extLst>
          </p:cNvPr>
          <p:cNvSpPr/>
          <p:nvPr/>
        </p:nvSpPr>
        <p:spPr>
          <a:xfrm>
            <a:off x="434340" y="0"/>
            <a:ext cx="22098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DBD508C9-AD94-49AB-ACD6-7461AD71F065}"/>
              </a:ext>
            </a:extLst>
          </p:cNvPr>
          <p:cNvSpPr/>
          <p:nvPr/>
        </p:nvSpPr>
        <p:spPr>
          <a:xfrm>
            <a:off x="213360" y="0"/>
            <a:ext cx="22098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204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5">
            <a:extLst>
              <a:ext uri="{FF2B5EF4-FFF2-40B4-BE49-F238E27FC236}">
                <a16:creationId xmlns:a16="http://schemas.microsoft.com/office/drawing/2014/main" id="{6B0EBE43-1B81-40EC-9BD2-9668F1BA4AB5}"/>
              </a:ext>
            </a:extLst>
          </p:cNvPr>
          <p:cNvSpPr/>
          <p:nvPr/>
        </p:nvSpPr>
        <p:spPr>
          <a:xfrm>
            <a:off x="2997200" y="1185333"/>
            <a:ext cx="711200" cy="224366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Top Corners Rounded 49">
            <a:extLst>
              <a:ext uri="{FF2B5EF4-FFF2-40B4-BE49-F238E27FC236}">
                <a16:creationId xmlns:a16="http://schemas.microsoft.com/office/drawing/2014/main" id="{AFFCC132-A130-48EC-BB97-F655E217E5B3}"/>
              </a:ext>
            </a:extLst>
          </p:cNvPr>
          <p:cNvSpPr/>
          <p:nvPr/>
        </p:nvSpPr>
        <p:spPr>
          <a:xfrm rot="2160000">
            <a:off x="3664882" y="1396999"/>
            <a:ext cx="711200" cy="224366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Top Corners Rounded 52">
            <a:extLst>
              <a:ext uri="{FF2B5EF4-FFF2-40B4-BE49-F238E27FC236}">
                <a16:creationId xmlns:a16="http://schemas.microsoft.com/office/drawing/2014/main" id="{F08963DB-56D1-4291-A9A1-F7F220A0120C}"/>
              </a:ext>
            </a:extLst>
          </p:cNvPr>
          <p:cNvSpPr/>
          <p:nvPr/>
        </p:nvSpPr>
        <p:spPr>
          <a:xfrm rot="4320000">
            <a:off x="4081394" y="1969435"/>
            <a:ext cx="711200" cy="224366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Top Corners Rounded 55">
            <a:extLst>
              <a:ext uri="{FF2B5EF4-FFF2-40B4-BE49-F238E27FC236}">
                <a16:creationId xmlns:a16="http://schemas.microsoft.com/office/drawing/2014/main" id="{C1294A43-189A-4F4F-A895-0195B9B1BE7A}"/>
              </a:ext>
            </a:extLst>
          </p:cNvPr>
          <p:cNvSpPr/>
          <p:nvPr/>
        </p:nvSpPr>
        <p:spPr>
          <a:xfrm rot="17280000" flipV="1">
            <a:off x="4072927" y="2635879"/>
            <a:ext cx="711200" cy="224366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64">
            <a:extLst>
              <a:ext uri="{FF2B5EF4-FFF2-40B4-BE49-F238E27FC236}">
                <a16:creationId xmlns:a16="http://schemas.microsoft.com/office/drawing/2014/main" id="{F6680809-2BCB-4571-860B-B8D52D2A1BA6}"/>
              </a:ext>
            </a:extLst>
          </p:cNvPr>
          <p:cNvSpPr/>
          <p:nvPr/>
        </p:nvSpPr>
        <p:spPr>
          <a:xfrm>
            <a:off x="2407956" y="2484156"/>
            <a:ext cx="1889688" cy="188968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991F4FDE-A7F3-435B-923C-7A342CB43892}"/>
              </a:ext>
            </a:extLst>
          </p:cNvPr>
          <p:cNvSpPr/>
          <p:nvPr/>
        </p:nvSpPr>
        <p:spPr>
          <a:xfrm>
            <a:off x="3090331" y="1278466"/>
            <a:ext cx="524933" cy="524933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50">
            <a:extLst>
              <a:ext uri="{FF2B5EF4-FFF2-40B4-BE49-F238E27FC236}">
                <a16:creationId xmlns:a16="http://schemas.microsoft.com/office/drawing/2014/main" id="{BCF1319A-7282-4423-8349-8ED1D0701727}"/>
              </a:ext>
            </a:extLst>
          </p:cNvPr>
          <p:cNvSpPr/>
          <p:nvPr/>
        </p:nvSpPr>
        <p:spPr>
          <a:xfrm rot="2160000">
            <a:off x="4219296" y="1635051"/>
            <a:ext cx="524933" cy="52493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53">
            <a:extLst>
              <a:ext uri="{FF2B5EF4-FFF2-40B4-BE49-F238E27FC236}">
                <a16:creationId xmlns:a16="http://schemas.microsoft.com/office/drawing/2014/main" id="{69746AC7-B119-416B-BC90-B5C1457B6661}"/>
              </a:ext>
            </a:extLst>
          </p:cNvPr>
          <p:cNvSpPr/>
          <p:nvPr/>
        </p:nvSpPr>
        <p:spPr>
          <a:xfrm rot="4320000">
            <a:off x="4894791" y="2577142"/>
            <a:ext cx="524933" cy="5249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56">
            <a:extLst>
              <a:ext uri="{FF2B5EF4-FFF2-40B4-BE49-F238E27FC236}">
                <a16:creationId xmlns:a16="http://schemas.microsoft.com/office/drawing/2014/main" id="{383CE2BB-FCD8-4D3D-B571-135FDEBC85CD}"/>
              </a:ext>
            </a:extLst>
          </p:cNvPr>
          <p:cNvSpPr/>
          <p:nvPr/>
        </p:nvSpPr>
        <p:spPr>
          <a:xfrm rot="17280000" flipV="1">
            <a:off x="4883413" y="3718574"/>
            <a:ext cx="524933" cy="5249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86">
            <a:extLst>
              <a:ext uri="{FF2B5EF4-FFF2-40B4-BE49-F238E27FC236}">
                <a16:creationId xmlns:a16="http://schemas.microsoft.com/office/drawing/2014/main" id="{8A5A39C3-683A-418F-AE8A-54870574A418}"/>
              </a:ext>
            </a:extLst>
          </p:cNvPr>
          <p:cNvSpPr txBox="1"/>
          <p:nvPr/>
        </p:nvSpPr>
        <p:spPr>
          <a:xfrm>
            <a:off x="2287170" y="2869001"/>
            <a:ext cx="20189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jdhani bold" panose="02000000000000000000" pitchFamily="2" charset="0"/>
                <a:cs typeface="Rajdhani bold" panose="02000000000000000000" pitchFamily="2" charset="0"/>
              </a:rPr>
              <a:t>استراتيجية </a:t>
            </a:r>
          </a:p>
          <a:p>
            <a:pPr algn="ctr"/>
            <a:r>
              <a:rPr lang="ar-S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jdhani bold" panose="02000000000000000000" pitchFamily="2" charset="0"/>
                <a:cs typeface="Rajdhani bold" panose="02000000000000000000" pitchFamily="2" charset="0"/>
              </a:rPr>
              <a:t>ألوان الطيف</a:t>
            </a:r>
            <a:endParaRPr lang="en-IN" sz="2800" dirty="0">
              <a:solidFill>
                <a:schemeClr val="tx1">
                  <a:lumMod val="75000"/>
                  <a:lumOff val="25000"/>
                </a:schemeClr>
              </a:solidFill>
              <a:latin typeface="Rajdhani bold" panose="02000000000000000000" pitchFamily="2" charset="0"/>
              <a:cs typeface="Rajdhani bold" panose="02000000000000000000" pitchFamily="2" charset="0"/>
            </a:endParaRPr>
          </a:p>
        </p:txBody>
      </p:sp>
      <p:sp>
        <p:nvSpPr>
          <p:cNvPr id="22" name="TextBox 86">
            <a:extLst>
              <a:ext uri="{FF2B5EF4-FFF2-40B4-BE49-F238E27FC236}">
                <a16:creationId xmlns:a16="http://schemas.microsoft.com/office/drawing/2014/main" id="{B756D1B2-C2B7-4D65-BEDF-78D0FD00913D}"/>
              </a:ext>
            </a:extLst>
          </p:cNvPr>
          <p:cNvSpPr txBox="1"/>
          <p:nvPr/>
        </p:nvSpPr>
        <p:spPr>
          <a:xfrm>
            <a:off x="5911834" y="3685382"/>
            <a:ext cx="33617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jdhani bold" panose="02000000000000000000" pitchFamily="2" charset="0"/>
                <a:cs typeface="Rajdhani bold" panose="02000000000000000000" pitchFamily="2" charset="0"/>
              </a:rPr>
              <a:t>قم بتلخيص الفكرة الكبرى للدرس بست كلمات</a:t>
            </a:r>
            <a:endParaRPr lang="en-IN" sz="2800" dirty="0">
              <a:solidFill>
                <a:schemeClr val="tx1">
                  <a:lumMod val="75000"/>
                  <a:lumOff val="25000"/>
                </a:schemeClr>
              </a:solidFill>
              <a:latin typeface="Rajdhani bold" panose="02000000000000000000" pitchFamily="2" charset="0"/>
              <a:cs typeface="Rajdhani bold" panose="02000000000000000000" pitchFamily="2" charset="0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A8F28EEC-D699-4558-907D-4C7B78B42764}"/>
              </a:ext>
            </a:extLst>
          </p:cNvPr>
          <p:cNvSpPr/>
          <p:nvPr/>
        </p:nvSpPr>
        <p:spPr>
          <a:xfrm>
            <a:off x="657173" y="0"/>
            <a:ext cx="203642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B1566DB1-C024-4195-98EF-A7F7AC1A4A2A}"/>
              </a:ext>
            </a:extLst>
          </p:cNvPr>
          <p:cNvSpPr/>
          <p:nvPr/>
        </p:nvSpPr>
        <p:spPr>
          <a:xfrm>
            <a:off x="434340" y="0"/>
            <a:ext cx="22098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993E83D-CED7-4FC1-B48D-635C04694359}"/>
              </a:ext>
            </a:extLst>
          </p:cNvPr>
          <p:cNvSpPr/>
          <p:nvPr/>
        </p:nvSpPr>
        <p:spPr>
          <a:xfrm>
            <a:off x="213360" y="0"/>
            <a:ext cx="22098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465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5">
            <a:extLst>
              <a:ext uri="{FF2B5EF4-FFF2-40B4-BE49-F238E27FC236}">
                <a16:creationId xmlns:a16="http://schemas.microsoft.com/office/drawing/2014/main" id="{6B0EBE43-1B81-40EC-9BD2-9668F1BA4AB5}"/>
              </a:ext>
            </a:extLst>
          </p:cNvPr>
          <p:cNvSpPr/>
          <p:nvPr/>
        </p:nvSpPr>
        <p:spPr>
          <a:xfrm>
            <a:off x="2997200" y="1185333"/>
            <a:ext cx="711200" cy="224366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Top Corners Rounded 49">
            <a:extLst>
              <a:ext uri="{FF2B5EF4-FFF2-40B4-BE49-F238E27FC236}">
                <a16:creationId xmlns:a16="http://schemas.microsoft.com/office/drawing/2014/main" id="{AFFCC132-A130-48EC-BB97-F655E217E5B3}"/>
              </a:ext>
            </a:extLst>
          </p:cNvPr>
          <p:cNvSpPr/>
          <p:nvPr/>
        </p:nvSpPr>
        <p:spPr>
          <a:xfrm rot="2160000">
            <a:off x="3664882" y="1396999"/>
            <a:ext cx="711200" cy="224366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Top Corners Rounded 52">
            <a:extLst>
              <a:ext uri="{FF2B5EF4-FFF2-40B4-BE49-F238E27FC236}">
                <a16:creationId xmlns:a16="http://schemas.microsoft.com/office/drawing/2014/main" id="{F08963DB-56D1-4291-A9A1-F7F220A0120C}"/>
              </a:ext>
            </a:extLst>
          </p:cNvPr>
          <p:cNvSpPr/>
          <p:nvPr/>
        </p:nvSpPr>
        <p:spPr>
          <a:xfrm rot="4320000">
            <a:off x="4081394" y="1969435"/>
            <a:ext cx="711200" cy="224366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Top Corners Rounded 55">
            <a:extLst>
              <a:ext uri="{FF2B5EF4-FFF2-40B4-BE49-F238E27FC236}">
                <a16:creationId xmlns:a16="http://schemas.microsoft.com/office/drawing/2014/main" id="{C1294A43-189A-4F4F-A895-0195B9B1BE7A}"/>
              </a:ext>
            </a:extLst>
          </p:cNvPr>
          <p:cNvSpPr/>
          <p:nvPr/>
        </p:nvSpPr>
        <p:spPr>
          <a:xfrm rot="17280000" flipV="1">
            <a:off x="4072927" y="2635879"/>
            <a:ext cx="711200" cy="224366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8">
            <a:extLst>
              <a:ext uri="{FF2B5EF4-FFF2-40B4-BE49-F238E27FC236}">
                <a16:creationId xmlns:a16="http://schemas.microsoft.com/office/drawing/2014/main" id="{295EB044-961B-45D2-9368-47CB136FB181}"/>
              </a:ext>
            </a:extLst>
          </p:cNvPr>
          <p:cNvSpPr/>
          <p:nvPr/>
        </p:nvSpPr>
        <p:spPr>
          <a:xfrm rot="19440000" flipV="1">
            <a:off x="3682756" y="3179982"/>
            <a:ext cx="711200" cy="224366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64">
            <a:extLst>
              <a:ext uri="{FF2B5EF4-FFF2-40B4-BE49-F238E27FC236}">
                <a16:creationId xmlns:a16="http://schemas.microsoft.com/office/drawing/2014/main" id="{F6680809-2BCB-4571-860B-B8D52D2A1BA6}"/>
              </a:ext>
            </a:extLst>
          </p:cNvPr>
          <p:cNvSpPr/>
          <p:nvPr/>
        </p:nvSpPr>
        <p:spPr>
          <a:xfrm>
            <a:off x="2407956" y="2484156"/>
            <a:ext cx="1889688" cy="188968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991F4FDE-A7F3-435B-923C-7A342CB43892}"/>
              </a:ext>
            </a:extLst>
          </p:cNvPr>
          <p:cNvSpPr/>
          <p:nvPr/>
        </p:nvSpPr>
        <p:spPr>
          <a:xfrm>
            <a:off x="3090331" y="1278466"/>
            <a:ext cx="524933" cy="524933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50">
            <a:extLst>
              <a:ext uri="{FF2B5EF4-FFF2-40B4-BE49-F238E27FC236}">
                <a16:creationId xmlns:a16="http://schemas.microsoft.com/office/drawing/2014/main" id="{BCF1319A-7282-4423-8349-8ED1D0701727}"/>
              </a:ext>
            </a:extLst>
          </p:cNvPr>
          <p:cNvSpPr/>
          <p:nvPr/>
        </p:nvSpPr>
        <p:spPr>
          <a:xfrm rot="2160000">
            <a:off x="4219296" y="1635051"/>
            <a:ext cx="524933" cy="52493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53">
            <a:extLst>
              <a:ext uri="{FF2B5EF4-FFF2-40B4-BE49-F238E27FC236}">
                <a16:creationId xmlns:a16="http://schemas.microsoft.com/office/drawing/2014/main" id="{69746AC7-B119-416B-BC90-B5C1457B6661}"/>
              </a:ext>
            </a:extLst>
          </p:cNvPr>
          <p:cNvSpPr/>
          <p:nvPr/>
        </p:nvSpPr>
        <p:spPr>
          <a:xfrm rot="4320000">
            <a:off x="4894791" y="2577142"/>
            <a:ext cx="524933" cy="5249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56">
            <a:extLst>
              <a:ext uri="{FF2B5EF4-FFF2-40B4-BE49-F238E27FC236}">
                <a16:creationId xmlns:a16="http://schemas.microsoft.com/office/drawing/2014/main" id="{383CE2BB-FCD8-4D3D-B571-135FDEBC85CD}"/>
              </a:ext>
            </a:extLst>
          </p:cNvPr>
          <p:cNvSpPr/>
          <p:nvPr/>
        </p:nvSpPr>
        <p:spPr>
          <a:xfrm rot="17280000" flipV="1">
            <a:off x="4883413" y="3718574"/>
            <a:ext cx="524933" cy="5249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59">
            <a:extLst>
              <a:ext uri="{FF2B5EF4-FFF2-40B4-BE49-F238E27FC236}">
                <a16:creationId xmlns:a16="http://schemas.microsoft.com/office/drawing/2014/main" id="{E6B29C1C-4C4E-41CE-BA28-49997E128B20}"/>
              </a:ext>
            </a:extLst>
          </p:cNvPr>
          <p:cNvSpPr/>
          <p:nvPr/>
        </p:nvSpPr>
        <p:spPr>
          <a:xfrm rot="19440000" flipV="1">
            <a:off x="4235331" y="4635852"/>
            <a:ext cx="524933" cy="5249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86">
            <a:extLst>
              <a:ext uri="{FF2B5EF4-FFF2-40B4-BE49-F238E27FC236}">
                <a16:creationId xmlns:a16="http://schemas.microsoft.com/office/drawing/2014/main" id="{C003C277-4FC8-4274-9F9A-C461B602ACF1}"/>
              </a:ext>
            </a:extLst>
          </p:cNvPr>
          <p:cNvSpPr txBox="1"/>
          <p:nvPr/>
        </p:nvSpPr>
        <p:spPr>
          <a:xfrm>
            <a:off x="2316422" y="2856388"/>
            <a:ext cx="20189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jdhani bold" panose="02000000000000000000" pitchFamily="2" charset="0"/>
                <a:cs typeface="Rajdhani bold" panose="02000000000000000000" pitchFamily="2" charset="0"/>
              </a:rPr>
              <a:t>استراتيجية </a:t>
            </a:r>
          </a:p>
          <a:p>
            <a:pPr algn="ctr"/>
            <a:r>
              <a:rPr lang="ar-S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jdhani bold" panose="02000000000000000000" pitchFamily="2" charset="0"/>
                <a:cs typeface="Rajdhani bold" panose="02000000000000000000" pitchFamily="2" charset="0"/>
              </a:rPr>
              <a:t>ألوان الطيف</a:t>
            </a:r>
            <a:endParaRPr lang="en-IN" sz="2800" dirty="0">
              <a:solidFill>
                <a:schemeClr val="tx1">
                  <a:lumMod val="75000"/>
                  <a:lumOff val="25000"/>
                </a:schemeClr>
              </a:solidFill>
              <a:latin typeface="Rajdhani bold" panose="02000000000000000000" pitchFamily="2" charset="0"/>
              <a:cs typeface="Rajdhani bold" panose="02000000000000000000" pitchFamily="2" charset="0"/>
            </a:endParaRPr>
          </a:p>
        </p:txBody>
      </p:sp>
      <p:sp>
        <p:nvSpPr>
          <p:cNvPr id="22" name="TextBox 86">
            <a:extLst>
              <a:ext uri="{FF2B5EF4-FFF2-40B4-BE49-F238E27FC236}">
                <a16:creationId xmlns:a16="http://schemas.microsoft.com/office/drawing/2014/main" id="{B4E076F1-3588-41B9-BBBC-82F401AC2368}"/>
              </a:ext>
            </a:extLst>
          </p:cNvPr>
          <p:cNvSpPr txBox="1"/>
          <p:nvPr/>
        </p:nvSpPr>
        <p:spPr>
          <a:xfrm>
            <a:off x="4881891" y="4978713"/>
            <a:ext cx="36155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jdhani bold" panose="02000000000000000000" pitchFamily="2" charset="0"/>
                <a:cs typeface="Rajdhani bold" panose="02000000000000000000" pitchFamily="2" charset="0"/>
              </a:rPr>
              <a:t>مالذي</a:t>
            </a:r>
            <a:r>
              <a:rPr lang="ar-S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jdhani bold" panose="02000000000000000000" pitchFamily="2" charset="0"/>
                <a:cs typeface="Rajdhani bold" panose="02000000000000000000" pitchFamily="2" charset="0"/>
              </a:rPr>
              <a:t> تحتاجه للتعلم في الدرس القادم ؟</a:t>
            </a:r>
            <a:endParaRPr lang="en-IN" sz="2800" dirty="0">
              <a:solidFill>
                <a:schemeClr val="tx1">
                  <a:lumMod val="75000"/>
                  <a:lumOff val="25000"/>
                </a:schemeClr>
              </a:solidFill>
              <a:latin typeface="Rajdhani bold" panose="02000000000000000000" pitchFamily="2" charset="0"/>
              <a:cs typeface="Rajdhani bold" panose="02000000000000000000" pitchFamily="2" charset="0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9657C06D-DA8D-4FDE-AE81-47A73C51F5F0}"/>
              </a:ext>
            </a:extLst>
          </p:cNvPr>
          <p:cNvSpPr/>
          <p:nvPr/>
        </p:nvSpPr>
        <p:spPr>
          <a:xfrm>
            <a:off x="657173" y="0"/>
            <a:ext cx="203642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DDD78D64-037F-4BBE-9A53-4E559C9F58D3}"/>
              </a:ext>
            </a:extLst>
          </p:cNvPr>
          <p:cNvSpPr/>
          <p:nvPr/>
        </p:nvSpPr>
        <p:spPr>
          <a:xfrm>
            <a:off x="434340" y="0"/>
            <a:ext cx="22098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E1E3367C-4899-40F2-A40A-3B946C7CBAA6}"/>
              </a:ext>
            </a:extLst>
          </p:cNvPr>
          <p:cNvSpPr/>
          <p:nvPr/>
        </p:nvSpPr>
        <p:spPr>
          <a:xfrm>
            <a:off x="213360" y="0"/>
            <a:ext cx="22098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825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5">
            <a:extLst>
              <a:ext uri="{FF2B5EF4-FFF2-40B4-BE49-F238E27FC236}">
                <a16:creationId xmlns:a16="http://schemas.microsoft.com/office/drawing/2014/main" id="{6B0EBE43-1B81-40EC-9BD2-9668F1BA4AB5}"/>
              </a:ext>
            </a:extLst>
          </p:cNvPr>
          <p:cNvSpPr/>
          <p:nvPr/>
        </p:nvSpPr>
        <p:spPr>
          <a:xfrm>
            <a:off x="2997200" y="1185333"/>
            <a:ext cx="711200" cy="224366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Top Corners Rounded 49">
            <a:extLst>
              <a:ext uri="{FF2B5EF4-FFF2-40B4-BE49-F238E27FC236}">
                <a16:creationId xmlns:a16="http://schemas.microsoft.com/office/drawing/2014/main" id="{AFFCC132-A130-48EC-BB97-F655E217E5B3}"/>
              </a:ext>
            </a:extLst>
          </p:cNvPr>
          <p:cNvSpPr/>
          <p:nvPr/>
        </p:nvSpPr>
        <p:spPr>
          <a:xfrm rot="2160000">
            <a:off x="3664882" y="1396999"/>
            <a:ext cx="711200" cy="224366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Top Corners Rounded 52">
            <a:extLst>
              <a:ext uri="{FF2B5EF4-FFF2-40B4-BE49-F238E27FC236}">
                <a16:creationId xmlns:a16="http://schemas.microsoft.com/office/drawing/2014/main" id="{F08963DB-56D1-4291-A9A1-F7F220A0120C}"/>
              </a:ext>
            </a:extLst>
          </p:cNvPr>
          <p:cNvSpPr/>
          <p:nvPr/>
        </p:nvSpPr>
        <p:spPr>
          <a:xfrm rot="4320000">
            <a:off x="4081394" y="1969435"/>
            <a:ext cx="711200" cy="224366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Top Corners Rounded 55">
            <a:extLst>
              <a:ext uri="{FF2B5EF4-FFF2-40B4-BE49-F238E27FC236}">
                <a16:creationId xmlns:a16="http://schemas.microsoft.com/office/drawing/2014/main" id="{C1294A43-189A-4F4F-A895-0195B9B1BE7A}"/>
              </a:ext>
            </a:extLst>
          </p:cNvPr>
          <p:cNvSpPr/>
          <p:nvPr/>
        </p:nvSpPr>
        <p:spPr>
          <a:xfrm rot="17280000" flipV="1">
            <a:off x="4072927" y="2635879"/>
            <a:ext cx="711200" cy="224366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8">
            <a:extLst>
              <a:ext uri="{FF2B5EF4-FFF2-40B4-BE49-F238E27FC236}">
                <a16:creationId xmlns:a16="http://schemas.microsoft.com/office/drawing/2014/main" id="{295EB044-961B-45D2-9368-47CB136FB181}"/>
              </a:ext>
            </a:extLst>
          </p:cNvPr>
          <p:cNvSpPr/>
          <p:nvPr/>
        </p:nvSpPr>
        <p:spPr>
          <a:xfrm rot="19440000" flipV="1">
            <a:off x="3682756" y="3179982"/>
            <a:ext cx="711200" cy="224366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Top Corners Rounded 61">
            <a:extLst>
              <a:ext uri="{FF2B5EF4-FFF2-40B4-BE49-F238E27FC236}">
                <a16:creationId xmlns:a16="http://schemas.microsoft.com/office/drawing/2014/main" id="{3EDFF2FF-34F6-4B8D-93F8-0D6751D08283}"/>
              </a:ext>
            </a:extLst>
          </p:cNvPr>
          <p:cNvSpPr/>
          <p:nvPr/>
        </p:nvSpPr>
        <p:spPr>
          <a:xfrm flipV="1">
            <a:off x="2997199" y="3429000"/>
            <a:ext cx="711200" cy="224366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030A0"/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62">
            <a:extLst>
              <a:ext uri="{FF2B5EF4-FFF2-40B4-BE49-F238E27FC236}">
                <a16:creationId xmlns:a16="http://schemas.microsoft.com/office/drawing/2014/main" id="{7759B42B-2C32-47B3-B93E-E7E2BBB2CA9A}"/>
              </a:ext>
            </a:extLst>
          </p:cNvPr>
          <p:cNvSpPr/>
          <p:nvPr/>
        </p:nvSpPr>
        <p:spPr>
          <a:xfrm flipV="1">
            <a:off x="3082853" y="5040288"/>
            <a:ext cx="524933" cy="524933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64">
            <a:extLst>
              <a:ext uri="{FF2B5EF4-FFF2-40B4-BE49-F238E27FC236}">
                <a16:creationId xmlns:a16="http://schemas.microsoft.com/office/drawing/2014/main" id="{F6680809-2BCB-4571-860B-B8D52D2A1BA6}"/>
              </a:ext>
            </a:extLst>
          </p:cNvPr>
          <p:cNvSpPr/>
          <p:nvPr/>
        </p:nvSpPr>
        <p:spPr>
          <a:xfrm>
            <a:off x="2407956" y="2484156"/>
            <a:ext cx="1889688" cy="188968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991F4FDE-A7F3-435B-923C-7A342CB43892}"/>
              </a:ext>
            </a:extLst>
          </p:cNvPr>
          <p:cNvSpPr/>
          <p:nvPr/>
        </p:nvSpPr>
        <p:spPr>
          <a:xfrm>
            <a:off x="3090331" y="1278466"/>
            <a:ext cx="524933" cy="524933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50">
            <a:extLst>
              <a:ext uri="{FF2B5EF4-FFF2-40B4-BE49-F238E27FC236}">
                <a16:creationId xmlns:a16="http://schemas.microsoft.com/office/drawing/2014/main" id="{BCF1319A-7282-4423-8349-8ED1D0701727}"/>
              </a:ext>
            </a:extLst>
          </p:cNvPr>
          <p:cNvSpPr/>
          <p:nvPr/>
        </p:nvSpPr>
        <p:spPr>
          <a:xfrm rot="2160000">
            <a:off x="4219296" y="1635051"/>
            <a:ext cx="524933" cy="52493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53">
            <a:extLst>
              <a:ext uri="{FF2B5EF4-FFF2-40B4-BE49-F238E27FC236}">
                <a16:creationId xmlns:a16="http://schemas.microsoft.com/office/drawing/2014/main" id="{69746AC7-B119-416B-BC90-B5C1457B6661}"/>
              </a:ext>
            </a:extLst>
          </p:cNvPr>
          <p:cNvSpPr/>
          <p:nvPr/>
        </p:nvSpPr>
        <p:spPr>
          <a:xfrm rot="4320000">
            <a:off x="4894791" y="2577142"/>
            <a:ext cx="524933" cy="5249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56">
            <a:extLst>
              <a:ext uri="{FF2B5EF4-FFF2-40B4-BE49-F238E27FC236}">
                <a16:creationId xmlns:a16="http://schemas.microsoft.com/office/drawing/2014/main" id="{383CE2BB-FCD8-4D3D-B571-135FDEBC85CD}"/>
              </a:ext>
            </a:extLst>
          </p:cNvPr>
          <p:cNvSpPr/>
          <p:nvPr/>
        </p:nvSpPr>
        <p:spPr>
          <a:xfrm rot="17280000" flipV="1">
            <a:off x="4883413" y="3718574"/>
            <a:ext cx="524933" cy="5249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59">
            <a:extLst>
              <a:ext uri="{FF2B5EF4-FFF2-40B4-BE49-F238E27FC236}">
                <a16:creationId xmlns:a16="http://schemas.microsoft.com/office/drawing/2014/main" id="{E6B29C1C-4C4E-41CE-BA28-49997E128B20}"/>
              </a:ext>
            </a:extLst>
          </p:cNvPr>
          <p:cNvSpPr/>
          <p:nvPr/>
        </p:nvSpPr>
        <p:spPr>
          <a:xfrm rot="19440000" flipV="1">
            <a:off x="4235331" y="4635852"/>
            <a:ext cx="524933" cy="5249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86">
            <a:extLst>
              <a:ext uri="{FF2B5EF4-FFF2-40B4-BE49-F238E27FC236}">
                <a16:creationId xmlns:a16="http://schemas.microsoft.com/office/drawing/2014/main" id="{29C81282-BAB2-48E3-9FF6-AB3CE284A2AA}"/>
              </a:ext>
            </a:extLst>
          </p:cNvPr>
          <p:cNvSpPr txBox="1"/>
          <p:nvPr/>
        </p:nvSpPr>
        <p:spPr>
          <a:xfrm>
            <a:off x="2316422" y="2861846"/>
            <a:ext cx="20189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jdhani bold" panose="02000000000000000000" pitchFamily="2" charset="0"/>
                <a:cs typeface="Rajdhani bold" panose="02000000000000000000" pitchFamily="2" charset="0"/>
              </a:rPr>
              <a:t>استراتيجية </a:t>
            </a:r>
          </a:p>
          <a:p>
            <a:pPr algn="ctr"/>
            <a:r>
              <a:rPr lang="ar-S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jdhani bold" panose="02000000000000000000" pitchFamily="2" charset="0"/>
                <a:cs typeface="Rajdhani bold" panose="02000000000000000000" pitchFamily="2" charset="0"/>
              </a:rPr>
              <a:t>ألوان الطيف</a:t>
            </a:r>
            <a:endParaRPr lang="en-IN" sz="2800" dirty="0">
              <a:solidFill>
                <a:schemeClr val="tx1">
                  <a:lumMod val="75000"/>
                  <a:lumOff val="25000"/>
                </a:schemeClr>
              </a:solidFill>
              <a:latin typeface="Rajdhani bold" panose="02000000000000000000" pitchFamily="2" charset="0"/>
              <a:cs typeface="Rajdhani bold" panose="02000000000000000000" pitchFamily="2" charset="0"/>
            </a:endParaRPr>
          </a:p>
        </p:txBody>
      </p:sp>
      <p:sp>
        <p:nvSpPr>
          <p:cNvPr id="22" name="TextBox 86">
            <a:extLst>
              <a:ext uri="{FF2B5EF4-FFF2-40B4-BE49-F238E27FC236}">
                <a16:creationId xmlns:a16="http://schemas.microsoft.com/office/drawing/2014/main" id="{DF8F09BC-5BA0-48C6-9E39-13A19FCE9BF2}"/>
              </a:ext>
            </a:extLst>
          </p:cNvPr>
          <p:cNvSpPr txBox="1"/>
          <p:nvPr/>
        </p:nvSpPr>
        <p:spPr>
          <a:xfrm>
            <a:off x="3428756" y="5630334"/>
            <a:ext cx="38940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jdhani bold" panose="02000000000000000000" pitchFamily="2" charset="0"/>
                <a:cs typeface="Rajdhani bold" panose="02000000000000000000" pitchFamily="2" charset="0"/>
              </a:rPr>
              <a:t>حفز زميلك بسؤال من عندك من خلال الدرس ؟</a:t>
            </a:r>
            <a:endParaRPr lang="en-IN" sz="2800" dirty="0">
              <a:solidFill>
                <a:schemeClr val="tx1">
                  <a:lumMod val="75000"/>
                  <a:lumOff val="25000"/>
                </a:schemeClr>
              </a:solidFill>
              <a:latin typeface="Rajdhani bold" panose="02000000000000000000" pitchFamily="2" charset="0"/>
              <a:cs typeface="Rajdhani bold" panose="02000000000000000000" pitchFamily="2" charset="0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368D5458-B40E-4C8B-B674-DC0250E8416A}"/>
              </a:ext>
            </a:extLst>
          </p:cNvPr>
          <p:cNvSpPr/>
          <p:nvPr/>
        </p:nvSpPr>
        <p:spPr>
          <a:xfrm>
            <a:off x="657173" y="0"/>
            <a:ext cx="203642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FF95B664-AAA0-4C0D-98F1-E92BD48979F1}"/>
              </a:ext>
            </a:extLst>
          </p:cNvPr>
          <p:cNvSpPr/>
          <p:nvPr/>
        </p:nvSpPr>
        <p:spPr>
          <a:xfrm>
            <a:off x="434340" y="0"/>
            <a:ext cx="22098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30B40B7-CDE7-4BB5-A923-F60D8F0B1DA2}"/>
              </a:ext>
            </a:extLst>
          </p:cNvPr>
          <p:cNvSpPr/>
          <p:nvPr/>
        </p:nvSpPr>
        <p:spPr>
          <a:xfrm>
            <a:off x="213360" y="0"/>
            <a:ext cx="22098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932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65</Words>
  <Application>Microsoft Office PowerPoint</Application>
  <PresentationFormat>شاشة عريضة</PresentationFormat>
  <Paragraphs>19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Rajdhani bold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الجوهرة بنت الدهاسي</dc:creator>
  <cp:lastModifiedBy>الجوهرة بنت الدهاسي</cp:lastModifiedBy>
  <cp:revision>1</cp:revision>
  <dcterms:created xsi:type="dcterms:W3CDTF">2021-01-29T21:33:30Z</dcterms:created>
  <dcterms:modified xsi:type="dcterms:W3CDTF">2021-01-29T22:28:31Z</dcterms:modified>
</cp:coreProperties>
</file>