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59" r:id="rId3"/>
    <p:sldId id="262" r:id="rId4"/>
    <p:sldId id="260" r:id="rId5"/>
    <p:sldId id="261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21B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231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46613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466139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13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2021063" y="-165600"/>
            <a:ext cx="48324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          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1031" y="-34961"/>
            <a:ext cx="9222041" cy="410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t="38104" b="37185"/>
          <a:stretch/>
        </p:blipFill>
        <p:spPr>
          <a:xfrm>
            <a:off x="1016725" y="3282675"/>
            <a:ext cx="7255651" cy="18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9047" y="2139451"/>
            <a:ext cx="3396075" cy="29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8C9F1F7-7A88-4734-85B4-5554BBBA4D05}"/>
              </a:ext>
            </a:extLst>
          </p:cNvPr>
          <p:cNvSpPr txBox="1"/>
          <p:nvPr/>
        </p:nvSpPr>
        <p:spPr>
          <a:xfrm>
            <a:off x="2599422" y="2293056"/>
            <a:ext cx="4459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686868"/>
                </a:solidFill>
                <a:cs typeface="PT Bold Heading" panose="02010400000000000000" pitchFamily="2" charset="-78"/>
              </a:rPr>
              <a:t>استراتيجية البريد المرسل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B039FBB-44BB-4920-A5C9-6A54053CD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724" y="38435"/>
            <a:ext cx="2181225" cy="21812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CE6404-6954-4220-AFA2-9C6459309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3069" y="-552674"/>
            <a:ext cx="2514419" cy="25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3">
            <a:extLst>
              <a:ext uri="{FF2B5EF4-FFF2-40B4-BE49-F238E27FC236}">
                <a16:creationId xmlns:a16="http://schemas.microsoft.com/office/drawing/2014/main" id="{713555FB-889F-4481-81AC-EC04AD1B0B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42899" y="-34961"/>
            <a:ext cx="9601200" cy="65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1CBFB5-5CAB-4042-8ABB-D3A8FFE98A7E}"/>
              </a:ext>
            </a:extLst>
          </p:cNvPr>
          <p:cNvSpPr/>
          <p:nvPr/>
        </p:nvSpPr>
        <p:spPr>
          <a:xfrm>
            <a:off x="944405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99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8F998AE-FF27-430E-BCA2-A79110ABB1FE}"/>
              </a:ext>
            </a:extLst>
          </p:cNvPr>
          <p:cNvSpPr/>
          <p:nvPr/>
        </p:nvSpPr>
        <p:spPr>
          <a:xfrm rot="5400000">
            <a:off x="904280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F179FDE-0237-4400-B16F-7FC1C9EBF82D}"/>
              </a:ext>
            </a:extLst>
          </p:cNvPr>
          <p:cNvSpPr/>
          <p:nvPr/>
        </p:nvSpPr>
        <p:spPr>
          <a:xfrm rot="5400000" flipH="1" flipV="1">
            <a:off x="2064237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Isosceles Triangle 16">
            <a:hlinkClick r:id="rId3" action="ppaction://hlinksldjump"/>
            <a:extLst>
              <a:ext uri="{FF2B5EF4-FFF2-40B4-BE49-F238E27FC236}">
                <a16:creationId xmlns:a16="http://schemas.microsoft.com/office/drawing/2014/main" id="{07418699-DB7D-4236-A544-40970DB10551}"/>
              </a:ext>
            </a:extLst>
          </p:cNvPr>
          <p:cNvSpPr/>
          <p:nvPr/>
        </p:nvSpPr>
        <p:spPr>
          <a:xfrm rot="10800000" flipH="1" flipV="1">
            <a:off x="944404" y="4137421"/>
            <a:ext cx="2319913" cy="657795"/>
          </a:xfrm>
          <a:prstGeom prst="triangle">
            <a:avLst/>
          </a:prstGeom>
          <a:solidFill>
            <a:srgbClr val="EEB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Closed Evvelope Yellow">
            <a:hlinkClick r:id="rId3" action="ppaction://hlinksldjump"/>
            <a:extLst>
              <a:ext uri="{FF2B5EF4-FFF2-40B4-BE49-F238E27FC236}">
                <a16:creationId xmlns:a16="http://schemas.microsoft.com/office/drawing/2014/main" id="{1714E748-C0FB-43BF-BFF1-DBBC82FC0D6A}"/>
              </a:ext>
            </a:extLst>
          </p:cNvPr>
          <p:cNvSpPr/>
          <p:nvPr/>
        </p:nvSpPr>
        <p:spPr>
          <a:xfrm rot="10800000" flipH="1">
            <a:off x="979657" y="3555010"/>
            <a:ext cx="2319913" cy="657795"/>
          </a:xfrm>
          <a:prstGeom prst="triangle">
            <a:avLst/>
          </a:prstGeom>
          <a:solidFill>
            <a:srgbClr val="FED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02F74-AD8A-4173-8CD7-9F376CCB8964}"/>
              </a:ext>
            </a:extLst>
          </p:cNvPr>
          <p:cNvSpPr/>
          <p:nvPr/>
        </p:nvSpPr>
        <p:spPr>
          <a:xfrm>
            <a:off x="3334827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9EA559A-DCE5-4453-B5AE-6C3A0AD4BE00}"/>
              </a:ext>
            </a:extLst>
          </p:cNvPr>
          <p:cNvSpPr/>
          <p:nvPr/>
        </p:nvSpPr>
        <p:spPr>
          <a:xfrm rot="5400000">
            <a:off x="3294702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88044AE-8715-4048-97AE-4722CB603330}"/>
              </a:ext>
            </a:extLst>
          </p:cNvPr>
          <p:cNvSpPr/>
          <p:nvPr/>
        </p:nvSpPr>
        <p:spPr>
          <a:xfrm rot="5400000" flipH="1" flipV="1">
            <a:off x="4454659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Isosceles Triangle 46">
            <a:hlinkClick r:id="rId4" action="ppaction://hlinksldjump"/>
            <a:extLst>
              <a:ext uri="{FF2B5EF4-FFF2-40B4-BE49-F238E27FC236}">
                <a16:creationId xmlns:a16="http://schemas.microsoft.com/office/drawing/2014/main" id="{97E5E800-B26B-4050-AF16-7BEE171566E6}"/>
              </a:ext>
            </a:extLst>
          </p:cNvPr>
          <p:cNvSpPr/>
          <p:nvPr/>
        </p:nvSpPr>
        <p:spPr>
          <a:xfrm rot="10800000" flipH="1" flipV="1">
            <a:off x="3334826" y="4137421"/>
            <a:ext cx="2319913" cy="657795"/>
          </a:xfrm>
          <a:prstGeom prst="triangle">
            <a:avLst/>
          </a:prstGeom>
          <a:solidFill>
            <a:srgbClr val="E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Closed Evvelope Pink">
            <a:hlinkClick r:id="rId4" action="ppaction://hlinksldjump"/>
            <a:extLst>
              <a:ext uri="{FF2B5EF4-FFF2-40B4-BE49-F238E27FC236}">
                <a16:creationId xmlns:a16="http://schemas.microsoft.com/office/drawing/2014/main" id="{4287E9A4-D8F6-4439-84E0-4D08C01D9794}"/>
              </a:ext>
            </a:extLst>
          </p:cNvPr>
          <p:cNvSpPr/>
          <p:nvPr/>
        </p:nvSpPr>
        <p:spPr>
          <a:xfrm rot="10800000" flipH="1">
            <a:off x="3334827" y="3555010"/>
            <a:ext cx="2319913" cy="657795"/>
          </a:xfrm>
          <a:prstGeom prst="triangle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C3B3D7-8AB5-4F35-BC13-EB384FFD0EB3}"/>
              </a:ext>
            </a:extLst>
          </p:cNvPr>
          <p:cNvSpPr/>
          <p:nvPr/>
        </p:nvSpPr>
        <p:spPr>
          <a:xfrm>
            <a:off x="5725248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00C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333B65C8-D851-45D8-BFF5-CA614A9A8970}"/>
              </a:ext>
            </a:extLst>
          </p:cNvPr>
          <p:cNvSpPr/>
          <p:nvPr/>
        </p:nvSpPr>
        <p:spPr>
          <a:xfrm rot="5400000">
            <a:off x="5685124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Isosceles Triangle 63">
            <a:hlinkClick r:id="rId5" action="ppaction://hlinksldjump"/>
            <a:extLst>
              <a:ext uri="{FF2B5EF4-FFF2-40B4-BE49-F238E27FC236}">
                <a16:creationId xmlns:a16="http://schemas.microsoft.com/office/drawing/2014/main" id="{31C49087-5EB5-4987-AD84-01DFE1825066}"/>
              </a:ext>
            </a:extLst>
          </p:cNvPr>
          <p:cNvSpPr/>
          <p:nvPr/>
        </p:nvSpPr>
        <p:spPr>
          <a:xfrm rot="5400000" flipH="1" flipV="1">
            <a:off x="6845080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DDFA7FFF-A8F1-4464-A3D6-25578877147C}"/>
              </a:ext>
            </a:extLst>
          </p:cNvPr>
          <p:cNvSpPr/>
          <p:nvPr/>
        </p:nvSpPr>
        <p:spPr>
          <a:xfrm rot="10800000" flipH="1" flipV="1">
            <a:off x="5725248" y="4137421"/>
            <a:ext cx="2319913" cy="657795"/>
          </a:xfrm>
          <a:prstGeom prst="triangle">
            <a:avLst/>
          </a:prstGeom>
          <a:solidFill>
            <a:srgbClr val="009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Closed Evvelope Turquoise">
            <a:hlinkClick r:id="rId5" action="ppaction://hlinksldjump"/>
            <a:extLst>
              <a:ext uri="{FF2B5EF4-FFF2-40B4-BE49-F238E27FC236}">
                <a16:creationId xmlns:a16="http://schemas.microsoft.com/office/drawing/2014/main" id="{5E638EDF-8545-412F-B9EE-51915A04C812}"/>
              </a:ext>
            </a:extLst>
          </p:cNvPr>
          <p:cNvSpPr/>
          <p:nvPr/>
        </p:nvSpPr>
        <p:spPr>
          <a:xfrm rot="10800000" flipH="1">
            <a:off x="5725248" y="3555010"/>
            <a:ext cx="2319913" cy="657795"/>
          </a:xfrm>
          <a:prstGeom prst="triangle">
            <a:avLst/>
          </a:prstGeom>
          <a:solidFill>
            <a:srgbClr val="00C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1E59313-28CA-4202-86C1-6A91B9570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206" y="804702"/>
            <a:ext cx="3069588" cy="21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3">
            <a:extLst>
              <a:ext uri="{FF2B5EF4-FFF2-40B4-BE49-F238E27FC236}">
                <a16:creationId xmlns:a16="http://schemas.microsoft.com/office/drawing/2014/main" id="{713555FB-889F-4481-81AC-EC04AD1B0B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42899" y="-34961"/>
            <a:ext cx="9601200" cy="65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pen envelope">
            <a:extLst>
              <a:ext uri="{FF2B5EF4-FFF2-40B4-BE49-F238E27FC236}">
                <a16:creationId xmlns:a16="http://schemas.microsoft.com/office/drawing/2014/main" id="{899978A9-A5F2-401A-9914-0AA727144543}"/>
              </a:ext>
            </a:extLst>
          </p:cNvPr>
          <p:cNvSpPr/>
          <p:nvPr/>
        </p:nvSpPr>
        <p:spPr>
          <a:xfrm rot="10800000" flipH="1" flipV="1">
            <a:off x="933928" y="2897215"/>
            <a:ext cx="2319913" cy="657795"/>
          </a:xfrm>
          <a:prstGeom prst="triangle">
            <a:avLst/>
          </a:prstGeom>
          <a:gradFill flip="none" rotWithShape="1">
            <a:gsLst>
              <a:gs pos="0">
                <a:srgbClr val="EEB30C"/>
              </a:gs>
              <a:gs pos="100000">
                <a:srgbClr val="FEDB3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CBFB5-5CAB-4042-8ABB-D3A8FFE98A7E}"/>
              </a:ext>
            </a:extLst>
          </p:cNvPr>
          <p:cNvSpPr/>
          <p:nvPr/>
        </p:nvSpPr>
        <p:spPr>
          <a:xfrm>
            <a:off x="944405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99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BD4742-B6BA-44BC-8231-77846936219C}"/>
              </a:ext>
            </a:extLst>
          </p:cNvPr>
          <p:cNvGrpSpPr/>
          <p:nvPr/>
        </p:nvGrpSpPr>
        <p:grpSpPr>
          <a:xfrm>
            <a:off x="1187747" y="516269"/>
            <a:ext cx="1753845" cy="3820582"/>
            <a:chOff x="452287" y="254405"/>
            <a:chExt cx="2338460" cy="509410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7BFCF8-8874-41F4-84ED-C263F07B530C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5692DE7-99C8-48E3-B2F4-E26882F39DD2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A66DB6-3C47-4042-91A2-A3BFBF34FD0E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C6BEE2-D40D-4BB1-B4D3-D8C89C4CE8FD}"/>
                  </a:ext>
                </a:extLst>
              </p:cNvPr>
              <p:cNvSpPr/>
              <p:nvPr/>
            </p:nvSpPr>
            <p:spPr>
              <a:xfrm>
                <a:off x="3648951" y="1487942"/>
                <a:ext cx="2850194" cy="1552219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74BBFDB-5F16-4E43-B09B-F7F2FF6165C7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A6DA21-C359-46C3-BB3E-F59FCDF68AC2}"/>
                </a:ext>
              </a:extLst>
            </p:cNvPr>
            <p:cNvSpPr txBox="1"/>
            <p:nvPr/>
          </p:nvSpPr>
          <p:spPr>
            <a:xfrm>
              <a:off x="655634" y="1797633"/>
              <a:ext cx="19317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solidFill>
                    <a:srgbClr val="FFC000"/>
                  </a:solidFill>
                  <a:latin typeface="Oswald" panose="02000503000000000000" pitchFamily="2" charset="0"/>
                </a:rPr>
                <a:t>كتابة السؤال</a:t>
              </a:r>
              <a:endParaRPr lang="en-US" sz="2400" dirty="0">
                <a:solidFill>
                  <a:srgbClr val="FFC00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8F998AE-FF27-430E-BCA2-A79110ABB1FE}"/>
              </a:ext>
            </a:extLst>
          </p:cNvPr>
          <p:cNvSpPr/>
          <p:nvPr/>
        </p:nvSpPr>
        <p:spPr>
          <a:xfrm rot="5400000">
            <a:off x="904280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F179FDE-0237-4400-B16F-7FC1C9EBF82D}"/>
              </a:ext>
            </a:extLst>
          </p:cNvPr>
          <p:cNvSpPr/>
          <p:nvPr/>
        </p:nvSpPr>
        <p:spPr>
          <a:xfrm rot="5400000" flipH="1" flipV="1">
            <a:off x="2064237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7418699-DB7D-4236-A544-40970DB10551}"/>
              </a:ext>
            </a:extLst>
          </p:cNvPr>
          <p:cNvSpPr/>
          <p:nvPr/>
        </p:nvSpPr>
        <p:spPr>
          <a:xfrm rot="10800000" flipH="1" flipV="1">
            <a:off x="944404" y="4137421"/>
            <a:ext cx="2319913" cy="657795"/>
          </a:xfrm>
          <a:prstGeom prst="triangle">
            <a:avLst/>
          </a:prstGeom>
          <a:solidFill>
            <a:srgbClr val="EEB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Closed Evvelope Yellow">
            <a:extLst>
              <a:ext uri="{FF2B5EF4-FFF2-40B4-BE49-F238E27FC236}">
                <a16:creationId xmlns:a16="http://schemas.microsoft.com/office/drawing/2014/main" id="{1714E748-C0FB-43BF-BFF1-DBBC82FC0D6A}"/>
              </a:ext>
            </a:extLst>
          </p:cNvPr>
          <p:cNvSpPr/>
          <p:nvPr/>
        </p:nvSpPr>
        <p:spPr>
          <a:xfrm rot="10800000" flipH="1">
            <a:off x="944405" y="3555010"/>
            <a:ext cx="2319913" cy="657795"/>
          </a:xfrm>
          <a:prstGeom prst="triangle">
            <a:avLst/>
          </a:prstGeom>
          <a:solidFill>
            <a:srgbClr val="FED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02F74-AD8A-4173-8CD7-9F376CCB8964}"/>
              </a:ext>
            </a:extLst>
          </p:cNvPr>
          <p:cNvSpPr/>
          <p:nvPr/>
        </p:nvSpPr>
        <p:spPr>
          <a:xfrm>
            <a:off x="3334827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9EA559A-DCE5-4453-B5AE-6C3A0AD4BE00}"/>
              </a:ext>
            </a:extLst>
          </p:cNvPr>
          <p:cNvSpPr/>
          <p:nvPr/>
        </p:nvSpPr>
        <p:spPr>
          <a:xfrm rot="5400000">
            <a:off x="3294702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88044AE-8715-4048-97AE-4722CB603330}"/>
              </a:ext>
            </a:extLst>
          </p:cNvPr>
          <p:cNvSpPr/>
          <p:nvPr/>
        </p:nvSpPr>
        <p:spPr>
          <a:xfrm rot="5400000" flipH="1" flipV="1">
            <a:off x="4454659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7E5E800-B26B-4050-AF16-7BEE171566E6}"/>
              </a:ext>
            </a:extLst>
          </p:cNvPr>
          <p:cNvSpPr/>
          <p:nvPr/>
        </p:nvSpPr>
        <p:spPr>
          <a:xfrm rot="10800000" flipH="1" flipV="1">
            <a:off x="3334826" y="4137421"/>
            <a:ext cx="2319913" cy="657795"/>
          </a:xfrm>
          <a:prstGeom prst="triangle">
            <a:avLst/>
          </a:prstGeom>
          <a:solidFill>
            <a:srgbClr val="E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Closed Evvelope Pink">
            <a:extLst>
              <a:ext uri="{FF2B5EF4-FFF2-40B4-BE49-F238E27FC236}">
                <a16:creationId xmlns:a16="http://schemas.microsoft.com/office/drawing/2014/main" id="{4287E9A4-D8F6-4439-84E0-4D08C01D9794}"/>
              </a:ext>
            </a:extLst>
          </p:cNvPr>
          <p:cNvSpPr/>
          <p:nvPr/>
        </p:nvSpPr>
        <p:spPr>
          <a:xfrm rot="10800000" flipH="1">
            <a:off x="3334827" y="3555010"/>
            <a:ext cx="2319913" cy="657795"/>
          </a:xfrm>
          <a:prstGeom prst="triangle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C3B3D7-8AB5-4F35-BC13-EB384FFD0EB3}"/>
              </a:ext>
            </a:extLst>
          </p:cNvPr>
          <p:cNvSpPr/>
          <p:nvPr/>
        </p:nvSpPr>
        <p:spPr>
          <a:xfrm>
            <a:off x="5725248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00C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333B65C8-D851-45D8-BFF5-CA614A9A8970}"/>
              </a:ext>
            </a:extLst>
          </p:cNvPr>
          <p:cNvSpPr/>
          <p:nvPr/>
        </p:nvSpPr>
        <p:spPr>
          <a:xfrm rot="5400000">
            <a:off x="5685124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1C49087-5EB5-4987-AD84-01DFE1825066}"/>
              </a:ext>
            </a:extLst>
          </p:cNvPr>
          <p:cNvSpPr/>
          <p:nvPr/>
        </p:nvSpPr>
        <p:spPr>
          <a:xfrm rot="5400000" flipH="1" flipV="1">
            <a:off x="6845080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DDFA7FFF-A8F1-4464-A3D6-25578877147C}"/>
              </a:ext>
            </a:extLst>
          </p:cNvPr>
          <p:cNvSpPr/>
          <p:nvPr/>
        </p:nvSpPr>
        <p:spPr>
          <a:xfrm rot="10800000" flipH="1" flipV="1">
            <a:off x="5725248" y="4137421"/>
            <a:ext cx="2319913" cy="657795"/>
          </a:xfrm>
          <a:prstGeom prst="triangle">
            <a:avLst/>
          </a:prstGeom>
          <a:solidFill>
            <a:srgbClr val="009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Closed Evvelope Turquoise">
            <a:extLst>
              <a:ext uri="{FF2B5EF4-FFF2-40B4-BE49-F238E27FC236}">
                <a16:creationId xmlns:a16="http://schemas.microsoft.com/office/drawing/2014/main" id="{5E638EDF-8545-412F-B9EE-51915A04C812}"/>
              </a:ext>
            </a:extLst>
          </p:cNvPr>
          <p:cNvSpPr/>
          <p:nvPr/>
        </p:nvSpPr>
        <p:spPr>
          <a:xfrm rot="10800000" flipH="1">
            <a:off x="5725248" y="3555010"/>
            <a:ext cx="2319913" cy="657795"/>
          </a:xfrm>
          <a:prstGeom prst="triangle">
            <a:avLst/>
          </a:prstGeom>
          <a:solidFill>
            <a:srgbClr val="00C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087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3">
            <a:extLst>
              <a:ext uri="{FF2B5EF4-FFF2-40B4-BE49-F238E27FC236}">
                <a16:creationId xmlns:a16="http://schemas.microsoft.com/office/drawing/2014/main" id="{713555FB-889F-4481-81AC-EC04AD1B0B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42899" y="-34961"/>
            <a:ext cx="9601200" cy="65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1CBFB5-5CAB-4042-8ABB-D3A8FFE98A7E}"/>
              </a:ext>
            </a:extLst>
          </p:cNvPr>
          <p:cNvSpPr/>
          <p:nvPr/>
        </p:nvSpPr>
        <p:spPr>
          <a:xfrm>
            <a:off x="944405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99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8F998AE-FF27-430E-BCA2-A79110ABB1FE}"/>
              </a:ext>
            </a:extLst>
          </p:cNvPr>
          <p:cNvSpPr/>
          <p:nvPr/>
        </p:nvSpPr>
        <p:spPr>
          <a:xfrm rot="5400000">
            <a:off x="904280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F179FDE-0237-4400-B16F-7FC1C9EBF82D}"/>
              </a:ext>
            </a:extLst>
          </p:cNvPr>
          <p:cNvSpPr/>
          <p:nvPr/>
        </p:nvSpPr>
        <p:spPr>
          <a:xfrm rot="5400000" flipH="1" flipV="1">
            <a:off x="2064237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7418699-DB7D-4236-A544-40970DB10551}"/>
              </a:ext>
            </a:extLst>
          </p:cNvPr>
          <p:cNvSpPr/>
          <p:nvPr/>
        </p:nvSpPr>
        <p:spPr>
          <a:xfrm rot="10800000" flipH="1" flipV="1">
            <a:off x="944404" y="4137421"/>
            <a:ext cx="2319913" cy="657795"/>
          </a:xfrm>
          <a:prstGeom prst="triangle">
            <a:avLst/>
          </a:prstGeom>
          <a:solidFill>
            <a:srgbClr val="EEB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Closed Evvelope Yellow">
            <a:extLst>
              <a:ext uri="{FF2B5EF4-FFF2-40B4-BE49-F238E27FC236}">
                <a16:creationId xmlns:a16="http://schemas.microsoft.com/office/drawing/2014/main" id="{1714E748-C0FB-43BF-BFF1-DBBC82FC0D6A}"/>
              </a:ext>
            </a:extLst>
          </p:cNvPr>
          <p:cNvSpPr/>
          <p:nvPr/>
        </p:nvSpPr>
        <p:spPr>
          <a:xfrm rot="10800000" flipH="1">
            <a:off x="944405" y="3555010"/>
            <a:ext cx="2319913" cy="657795"/>
          </a:xfrm>
          <a:prstGeom prst="triangle">
            <a:avLst/>
          </a:prstGeom>
          <a:solidFill>
            <a:srgbClr val="FED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2" name="Open envelope">
            <a:extLst>
              <a:ext uri="{FF2B5EF4-FFF2-40B4-BE49-F238E27FC236}">
                <a16:creationId xmlns:a16="http://schemas.microsoft.com/office/drawing/2014/main" id="{4A2A98D8-3BC7-4A22-81B8-0DBFDEE8B1C6}"/>
              </a:ext>
            </a:extLst>
          </p:cNvPr>
          <p:cNvSpPr/>
          <p:nvPr/>
        </p:nvSpPr>
        <p:spPr>
          <a:xfrm rot="10800000" flipH="1" flipV="1">
            <a:off x="3324350" y="2897215"/>
            <a:ext cx="2319913" cy="657795"/>
          </a:xfrm>
          <a:prstGeom prst="triangle">
            <a:avLst/>
          </a:prstGeom>
          <a:gradFill flip="none" rotWithShape="1">
            <a:gsLst>
              <a:gs pos="0">
                <a:srgbClr val="EA005F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02F74-AD8A-4173-8CD7-9F376CCB8964}"/>
              </a:ext>
            </a:extLst>
          </p:cNvPr>
          <p:cNvSpPr/>
          <p:nvPr/>
        </p:nvSpPr>
        <p:spPr>
          <a:xfrm>
            <a:off x="3334827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C150E7-62DF-4472-8C7E-879523B8E18E}"/>
              </a:ext>
            </a:extLst>
          </p:cNvPr>
          <p:cNvGrpSpPr/>
          <p:nvPr/>
        </p:nvGrpSpPr>
        <p:grpSpPr>
          <a:xfrm>
            <a:off x="3578169" y="516269"/>
            <a:ext cx="1753845" cy="3820582"/>
            <a:chOff x="452287" y="254405"/>
            <a:chExt cx="2338460" cy="50941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ABAA147-EDDA-4073-B648-9DEFF3A3CBAF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0DC803A-E994-48E5-85B5-1788F91AFB2B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C3FCA4-7C86-4F84-A092-2FFCBCB50747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B2B5580-81A4-4461-ACE7-0CAB84489AE3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4D6F3B-FC79-4F58-BD2F-41D8AD308BAF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346E3E-65FC-4E66-A299-37F6C8E68938}"/>
                </a:ext>
              </a:extLst>
            </p:cNvPr>
            <p:cNvSpPr txBox="1"/>
            <p:nvPr/>
          </p:nvSpPr>
          <p:spPr>
            <a:xfrm>
              <a:off x="590571" y="1847694"/>
              <a:ext cx="19317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solidFill>
                    <a:srgbClr val="EA005F"/>
                  </a:solidFill>
                  <a:latin typeface="Oswald" panose="02000503000000000000" pitchFamily="2" charset="0"/>
                </a:rPr>
                <a:t>كتابة السؤال</a:t>
              </a:r>
              <a:endParaRPr lang="en-US" sz="2400" dirty="0">
                <a:solidFill>
                  <a:srgbClr val="EA005F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9EA559A-DCE5-4453-B5AE-6C3A0AD4BE00}"/>
              </a:ext>
            </a:extLst>
          </p:cNvPr>
          <p:cNvSpPr/>
          <p:nvPr/>
        </p:nvSpPr>
        <p:spPr>
          <a:xfrm rot="5400000">
            <a:off x="3294702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88044AE-8715-4048-97AE-4722CB603330}"/>
              </a:ext>
            </a:extLst>
          </p:cNvPr>
          <p:cNvSpPr/>
          <p:nvPr/>
        </p:nvSpPr>
        <p:spPr>
          <a:xfrm rot="5400000" flipH="1" flipV="1">
            <a:off x="4454659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7E5E800-B26B-4050-AF16-7BEE171566E6}"/>
              </a:ext>
            </a:extLst>
          </p:cNvPr>
          <p:cNvSpPr/>
          <p:nvPr/>
        </p:nvSpPr>
        <p:spPr>
          <a:xfrm rot="10800000" flipH="1" flipV="1">
            <a:off x="3334826" y="4137421"/>
            <a:ext cx="2319913" cy="657795"/>
          </a:xfrm>
          <a:prstGeom prst="triangle">
            <a:avLst/>
          </a:prstGeom>
          <a:solidFill>
            <a:srgbClr val="E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Closed Evvelope Pink">
            <a:extLst>
              <a:ext uri="{FF2B5EF4-FFF2-40B4-BE49-F238E27FC236}">
                <a16:creationId xmlns:a16="http://schemas.microsoft.com/office/drawing/2014/main" id="{4287E9A4-D8F6-4439-84E0-4D08C01D9794}"/>
              </a:ext>
            </a:extLst>
          </p:cNvPr>
          <p:cNvSpPr/>
          <p:nvPr/>
        </p:nvSpPr>
        <p:spPr>
          <a:xfrm rot="10800000" flipH="1">
            <a:off x="3334827" y="3555010"/>
            <a:ext cx="2319913" cy="657795"/>
          </a:xfrm>
          <a:prstGeom prst="triangle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C3B3D7-8AB5-4F35-BC13-EB384FFD0EB3}"/>
              </a:ext>
            </a:extLst>
          </p:cNvPr>
          <p:cNvSpPr/>
          <p:nvPr/>
        </p:nvSpPr>
        <p:spPr>
          <a:xfrm>
            <a:off x="5725248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00C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333B65C8-D851-45D8-BFF5-CA614A9A8970}"/>
              </a:ext>
            </a:extLst>
          </p:cNvPr>
          <p:cNvSpPr/>
          <p:nvPr/>
        </p:nvSpPr>
        <p:spPr>
          <a:xfrm rot="5400000">
            <a:off x="5685124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1C49087-5EB5-4987-AD84-01DFE1825066}"/>
              </a:ext>
            </a:extLst>
          </p:cNvPr>
          <p:cNvSpPr/>
          <p:nvPr/>
        </p:nvSpPr>
        <p:spPr>
          <a:xfrm rot="5400000" flipH="1" flipV="1">
            <a:off x="6845080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DDFA7FFF-A8F1-4464-A3D6-25578877147C}"/>
              </a:ext>
            </a:extLst>
          </p:cNvPr>
          <p:cNvSpPr/>
          <p:nvPr/>
        </p:nvSpPr>
        <p:spPr>
          <a:xfrm rot="10800000" flipH="1" flipV="1">
            <a:off x="5725248" y="4137421"/>
            <a:ext cx="2319913" cy="657795"/>
          </a:xfrm>
          <a:prstGeom prst="triangle">
            <a:avLst/>
          </a:prstGeom>
          <a:solidFill>
            <a:srgbClr val="009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Closed Evvelope Turquoise">
            <a:extLst>
              <a:ext uri="{FF2B5EF4-FFF2-40B4-BE49-F238E27FC236}">
                <a16:creationId xmlns:a16="http://schemas.microsoft.com/office/drawing/2014/main" id="{5E638EDF-8545-412F-B9EE-51915A04C812}"/>
              </a:ext>
            </a:extLst>
          </p:cNvPr>
          <p:cNvSpPr/>
          <p:nvPr/>
        </p:nvSpPr>
        <p:spPr>
          <a:xfrm rot="10800000" flipH="1">
            <a:off x="5725248" y="3555010"/>
            <a:ext cx="2319913" cy="657795"/>
          </a:xfrm>
          <a:prstGeom prst="triangle">
            <a:avLst/>
          </a:prstGeom>
          <a:solidFill>
            <a:srgbClr val="00C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652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3">
            <a:extLst>
              <a:ext uri="{FF2B5EF4-FFF2-40B4-BE49-F238E27FC236}">
                <a16:creationId xmlns:a16="http://schemas.microsoft.com/office/drawing/2014/main" id="{713555FB-889F-4481-81AC-EC04AD1B0B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42899" y="-34961"/>
            <a:ext cx="9601200" cy="65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1CBFB5-5CAB-4042-8ABB-D3A8FFE98A7E}"/>
              </a:ext>
            </a:extLst>
          </p:cNvPr>
          <p:cNvSpPr/>
          <p:nvPr/>
        </p:nvSpPr>
        <p:spPr>
          <a:xfrm>
            <a:off x="944405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99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8F998AE-FF27-430E-BCA2-A79110ABB1FE}"/>
              </a:ext>
            </a:extLst>
          </p:cNvPr>
          <p:cNvSpPr/>
          <p:nvPr/>
        </p:nvSpPr>
        <p:spPr>
          <a:xfrm rot="5400000">
            <a:off x="904280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F179FDE-0237-4400-B16F-7FC1C9EBF82D}"/>
              </a:ext>
            </a:extLst>
          </p:cNvPr>
          <p:cNvSpPr/>
          <p:nvPr/>
        </p:nvSpPr>
        <p:spPr>
          <a:xfrm rot="5400000" flipH="1" flipV="1">
            <a:off x="2064237" y="3595136"/>
            <a:ext cx="1240205" cy="1159956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7418699-DB7D-4236-A544-40970DB10551}"/>
              </a:ext>
            </a:extLst>
          </p:cNvPr>
          <p:cNvSpPr/>
          <p:nvPr/>
        </p:nvSpPr>
        <p:spPr>
          <a:xfrm rot="10800000" flipH="1" flipV="1">
            <a:off x="944404" y="4137421"/>
            <a:ext cx="2319913" cy="657795"/>
          </a:xfrm>
          <a:prstGeom prst="triangle">
            <a:avLst/>
          </a:prstGeom>
          <a:solidFill>
            <a:srgbClr val="EEB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Closed Evvelope Yellow">
            <a:extLst>
              <a:ext uri="{FF2B5EF4-FFF2-40B4-BE49-F238E27FC236}">
                <a16:creationId xmlns:a16="http://schemas.microsoft.com/office/drawing/2014/main" id="{1714E748-C0FB-43BF-BFF1-DBBC82FC0D6A}"/>
              </a:ext>
            </a:extLst>
          </p:cNvPr>
          <p:cNvSpPr/>
          <p:nvPr/>
        </p:nvSpPr>
        <p:spPr>
          <a:xfrm rot="10800000" flipH="1">
            <a:off x="944405" y="3555010"/>
            <a:ext cx="2319913" cy="657795"/>
          </a:xfrm>
          <a:prstGeom prst="triangle">
            <a:avLst/>
          </a:prstGeom>
          <a:solidFill>
            <a:srgbClr val="FED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02F74-AD8A-4173-8CD7-9F376CCB8964}"/>
              </a:ext>
            </a:extLst>
          </p:cNvPr>
          <p:cNvSpPr/>
          <p:nvPr/>
        </p:nvSpPr>
        <p:spPr>
          <a:xfrm>
            <a:off x="3334827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9EA559A-DCE5-4453-B5AE-6C3A0AD4BE00}"/>
              </a:ext>
            </a:extLst>
          </p:cNvPr>
          <p:cNvSpPr/>
          <p:nvPr/>
        </p:nvSpPr>
        <p:spPr>
          <a:xfrm rot="5400000">
            <a:off x="3294702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88044AE-8715-4048-97AE-4722CB603330}"/>
              </a:ext>
            </a:extLst>
          </p:cNvPr>
          <p:cNvSpPr/>
          <p:nvPr/>
        </p:nvSpPr>
        <p:spPr>
          <a:xfrm rot="5400000" flipH="1" flipV="1">
            <a:off x="4454659" y="3595136"/>
            <a:ext cx="1240205" cy="1159956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7E5E800-B26B-4050-AF16-7BEE171566E6}"/>
              </a:ext>
            </a:extLst>
          </p:cNvPr>
          <p:cNvSpPr/>
          <p:nvPr/>
        </p:nvSpPr>
        <p:spPr>
          <a:xfrm rot="10800000" flipH="1" flipV="1">
            <a:off x="3334826" y="4137421"/>
            <a:ext cx="2319913" cy="657795"/>
          </a:xfrm>
          <a:prstGeom prst="triangle">
            <a:avLst/>
          </a:prstGeom>
          <a:solidFill>
            <a:srgbClr val="E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Closed Evvelope Pink">
            <a:extLst>
              <a:ext uri="{FF2B5EF4-FFF2-40B4-BE49-F238E27FC236}">
                <a16:creationId xmlns:a16="http://schemas.microsoft.com/office/drawing/2014/main" id="{4287E9A4-D8F6-4439-84E0-4D08C01D9794}"/>
              </a:ext>
            </a:extLst>
          </p:cNvPr>
          <p:cNvSpPr/>
          <p:nvPr/>
        </p:nvSpPr>
        <p:spPr>
          <a:xfrm rot="10800000" flipH="1">
            <a:off x="3334827" y="3555010"/>
            <a:ext cx="2319913" cy="657795"/>
          </a:xfrm>
          <a:prstGeom prst="triangle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0" name="Open envelope">
            <a:extLst>
              <a:ext uri="{FF2B5EF4-FFF2-40B4-BE49-F238E27FC236}">
                <a16:creationId xmlns:a16="http://schemas.microsoft.com/office/drawing/2014/main" id="{A634DD08-4E04-4A95-884F-3E174105B67D}"/>
              </a:ext>
            </a:extLst>
          </p:cNvPr>
          <p:cNvSpPr/>
          <p:nvPr/>
        </p:nvSpPr>
        <p:spPr>
          <a:xfrm rot="10800000" flipH="1" flipV="1">
            <a:off x="5714772" y="2897215"/>
            <a:ext cx="2319913" cy="657795"/>
          </a:xfrm>
          <a:prstGeom prst="triangle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C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C3B3D7-8AB5-4F35-BC13-EB384FFD0EB3}"/>
              </a:ext>
            </a:extLst>
          </p:cNvPr>
          <p:cNvSpPr/>
          <p:nvPr/>
        </p:nvSpPr>
        <p:spPr>
          <a:xfrm>
            <a:off x="5725248" y="3555012"/>
            <a:ext cx="2319913" cy="1240205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00C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CF0B8D-6D3B-4D41-8DC2-078FF997065C}"/>
              </a:ext>
            </a:extLst>
          </p:cNvPr>
          <p:cNvGrpSpPr/>
          <p:nvPr/>
        </p:nvGrpSpPr>
        <p:grpSpPr>
          <a:xfrm>
            <a:off x="5968591" y="516269"/>
            <a:ext cx="1753845" cy="3820582"/>
            <a:chOff x="452287" y="254405"/>
            <a:chExt cx="2338460" cy="50941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9C63E8D-8225-4AF2-9552-0D0DA4222D03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9EEC88-141F-4F65-A2E7-4717F7996882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AC5B383-4216-4FB9-87BD-902CCDA39CE2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ADAA5DA-E386-4092-82E9-BABBE7CDB271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6C6770D-FF46-40F4-880D-FBD286B0E694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CE4F58-0D9F-4DC7-8BA4-FE28499905E7}"/>
                </a:ext>
              </a:extLst>
            </p:cNvPr>
            <p:cNvSpPr txBox="1"/>
            <p:nvPr/>
          </p:nvSpPr>
          <p:spPr>
            <a:xfrm>
              <a:off x="613684" y="1797632"/>
              <a:ext cx="19317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solidFill>
                    <a:srgbClr val="009999"/>
                  </a:solidFill>
                  <a:latin typeface="Oswald" panose="02000503000000000000" pitchFamily="2" charset="0"/>
                </a:rPr>
                <a:t>كتابة السؤال</a:t>
              </a:r>
              <a:endParaRPr lang="en-US" sz="2400" dirty="0">
                <a:solidFill>
                  <a:srgbClr val="009999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333B65C8-D851-45D8-BFF5-CA614A9A8970}"/>
              </a:ext>
            </a:extLst>
          </p:cNvPr>
          <p:cNvSpPr/>
          <p:nvPr/>
        </p:nvSpPr>
        <p:spPr>
          <a:xfrm rot="5400000">
            <a:off x="5685124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1C49087-5EB5-4987-AD84-01DFE1825066}"/>
              </a:ext>
            </a:extLst>
          </p:cNvPr>
          <p:cNvSpPr/>
          <p:nvPr/>
        </p:nvSpPr>
        <p:spPr>
          <a:xfrm rot="5400000" flipH="1" flipV="1">
            <a:off x="6845080" y="3595136"/>
            <a:ext cx="1240205" cy="1159956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DDFA7FFF-A8F1-4464-A3D6-25578877147C}"/>
              </a:ext>
            </a:extLst>
          </p:cNvPr>
          <p:cNvSpPr/>
          <p:nvPr/>
        </p:nvSpPr>
        <p:spPr>
          <a:xfrm rot="10800000" flipH="1" flipV="1">
            <a:off x="5725248" y="4137421"/>
            <a:ext cx="2319913" cy="657795"/>
          </a:xfrm>
          <a:prstGeom prst="triangle">
            <a:avLst/>
          </a:prstGeom>
          <a:solidFill>
            <a:srgbClr val="009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Closed Evvelope Turquoise">
            <a:extLst>
              <a:ext uri="{FF2B5EF4-FFF2-40B4-BE49-F238E27FC236}">
                <a16:creationId xmlns:a16="http://schemas.microsoft.com/office/drawing/2014/main" id="{5E638EDF-8545-412F-B9EE-51915A04C812}"/>
              </a:ext>
            </a:extLst>
          </p:cNvPr>
          <p:cNvSpPr/>
          <p:nvPr/>
        </p:nvSpPr>
        <p:spPr>
          <a:xfrm rot="10800000" flipH="1">
            <a:off x="5725248" y="3555010"/>
            <a:ext cx="2319913" cy="657795"/>
          </a:xfrm>
          <a:prstGeom prst="triangle">
            <a:avLst/>
          </a:prstGeom>
          <a:solidFill>
            <a:srgbClr val="00C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893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عرض على الشاشة (16:9)</PresentationFormat>
  <Paragraphs>5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Oswald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SURFACE</dc:creator>
  <cp:lastModifiedBy>الجوهرة بنت الدهاسي</cp:lastModifiedBy>
  <cp:revision>2</cp:revision>
  <dcterms:modified xsi:type="dcterms:W3CDTF">2021-04-11T00:22:57Z</dcterms:modified>
</cp:coreProperties>
</file>