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282" r:id="rId3"/>
    <p:sldId id="284" r:id="rId4"/>
    <p:sldId id="283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6D"/>
    <a:srgbClr val="F0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741FA0-08F8-434F-8C25-CF6FD7F2E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2B7655C-763B-4E6E-9F9B-F8D5200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38B06A-4F8C-4F85-A7FE-4FBF91B2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64D5F-2797-4505-AB2F-BB55416A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E51D14-0869-4B18-9A05-F4E7B51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65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4FE5B-35FF-4147-91FB-FAA40D14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8036A4-12CC-4C7D-8282-4458BB548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622478-DC6E-4A66-9366-C962F4D3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CA0D81-95A8-4901-B691-8FD98735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23DFBC-2E2A-43FA-9DD1-47D0683B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2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B4DFB12-058F-4195-9AD4-5D216DA2E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DDC268-5174-4877-BA79-CBA0645D3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1F56F7-AEBF-4C12-9A5F-079D4B81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D89E93-5349-4147-BE21-DD5BE00E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506F39-5B89-4AE1-BF55-BEF59EEA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056A34-FD9E-4018-9A46-3AD2D9F2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793F06-1D28-4717-BBBA-84F62B95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D8C8CB-6581-4E7C-98A2-71A64A41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17815E-6B61-41D9-9B3D-27275C46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87AFE1-2E43-4535-81C9-183F7784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17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F4198-91D9-425B-8EB2-1DB77F9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70CC48F-FE75-4D65-AB6D-71EF06EC1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9F1C5A-6025-4DC3-BE9E-399EA467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192EBF-2BE1-46DE-9311-4A3B0374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BC10D1-04B8-4591-8EEC-C4E3DB97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79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8D09CB-6F3D-4622-996B-1DEC3333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9E2788-8FB4-450C-BB5F-B5D0938D1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FBA14E-8771-4D63-B129-8D2A7098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84DE0C-1F2A-43A6-8501-2FD22C2D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9A6039-68AB-4714-8490-B701E867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C82D17-7430-4203-947D-52CEFDC8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6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D65983-C19A-4DC7-821C-B35034F9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0F2FD2-2D1A-4E2C-9937-1CFF7CA9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18FF01-4530-4CB5-BC75-F07DF70A6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FC7094B-979A-4AA1-A708-6F22DE10A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D9DDEC-5AD1-49C1-BA02-9125817BF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A295DCC-CCDF-4C7A-858D-FDE29090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5F06D86-ADD3-44FE-B459-363186B5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1372C1D-BDEB-4383-97C1-D8C3B36B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9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FBDF3A-1D79-4BB6-8E43-8D660592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5C4B9F-29D8-4F01-8A98-B9D8AC5F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C676019-5EA0-4FDC-B63B-407BB92E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233D6FC-873C-4047-A942-33EA355B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24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D66328-ACDA-400A-A7CE-C066EDF1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E53264D-E79B-441B-A0A0-0F9A367D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2AC747-2C9D-4460-8D66-80F32E96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86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EF50CD-08B3-40C5-96CD-C1546D9E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1853AA-448B-4887-8694-949ECA0B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FF3E16-65CB-4276-88AD-2CA5A8F3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0E07BA-C22D-497E-B3CF-238D4B43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38031D-131E-42E9-B4C6-468F4C31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34CDED-89FA-420B-8831-CB57BE5B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6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A0B4C-1774-4188-A5A8-ADDEEE76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8F386D8-0ED5-46C5-9B00-EC1A3D41D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36228F-8B70-41A0-915F-D8884C533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3B9B76-CCA2-4256-B05E-7C6D9CE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08264B-3B78-4502-8E21-7B8914DB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4FD247-F707-452F-B3D4-658695A3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2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5863D82-8A37-433B-BD91-E68AA54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C9D070-EE25-4D07-AF59-CFB4C6BE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04F974-B239-4D60-B70E-19D035055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CB9F-7D56-40C0-9F82-9205E8BD0140}" type="datetimeFigureOut">
              <a:rPr lang="ar-SA" smtClean="0"/>
              <a:t>08/06/42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2D2FED-0632-4EDC-85C9-48C40F6E3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512574-0808-4F2F-822C-6504D3F6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61F2-ADBB-43D3-861C-00198755A5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6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6F453-0F7A-7945-AD6D-AB3FA9D52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836" b="1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2F1E7BF-053C-4E6E-A63E-0A03D0CB620F}"/>
              </a:ext>
            </a:extLst>
          </p:cNvPr>
          <p:cNvSpPr txBox="1"/>
          <p:nvPr/>
        </p:nvSpPr>
        <p:spPr>
          <a:xfrm>
            <a:off x="515703" y="4000091"/>
            <a:ext cx="1133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PT Bold Heading" panose="02010400000000000000" pitchFamily="2" charset="-78"/>
              </a:rPr>
              <a:t>استراتيجية البوصلة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67F1509-9C40-4188-802C-D564238A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8" y="646497"/>
            <a:ext cx="3390284" cy="310676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CB15192-1039-4346-9517-68DD56788DCB}"/>
              </a:ext>
            </a:extLst>
          </p:cNvPr>
          <p:cNvSpPr/>
          <p:nvPr/>
        </p:nvSpPr>
        <p:spPr>
          <a:xfrm>
            <a:off x="0" y="5559328"/>
            <a:ext cx="12145252" cy="656157"/>
          </a:xfrm>
          <a:prstGeom prst="rect">
            <a:avLst/>
          </a:prstGeom>
          <a:solidFill>
            <a:srgbClr val="F0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72545FD-F1F2-487A-AC37-237E242047E7}"/>
              </a:ext>
            </a:extLst>
          </p:cNvPr>
          <p:cNvSpPr/>
          <p:nvPr/>
        </p:nvSpPr>
        <p:spPr>
          <a:xfrm>
            <a:off x="0" y="5932696"/>
            <a:ext cx="12145252" cy="656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46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6F453-0F7A-7945-AD6D-AB3FA9D52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836" b="1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19">
            <a:extLst>
              <a:ext uri="{FF2B5EF4-FFF2-40B4-BE49-F238E27FC236}">
                <a16:creationId xmlns:a16="http://schemas.microsoft.com/office/drawing/2014/main" id="{6F3C5267-E513-43EE-92AA-D6CBDED12138}"/>
              </a:ext>
            </a:extLst>
          </p:cNvPr>
          <p:cNvSpPr/>
          <p:nvPr/>
        </p:nvSpPr>
        <p:spPr>
          <a:xfrm>
            <a:off x="4781686" y="2142951"/>
            <a:ext cx="2631311" cy="2532308"/>
          </a:xfrm>
          <a:prstGeom prst="ellipse">
            <a:avLst/>
          </a:prstGeom>
          <a:solidFill>
            <a:srgbClr val="4ECDC4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58F32493-13C7-45C2-AF5B-A4CC04298EC3}"/>
              </a:ext>
            </a:extLst>
          </p:cNvPr>
          <p:cNvSpPr/>
          <p:nvPr/>
        </p:nvSpPr>
        <p:spPr>
          <a:xfrm>
            <a:off x="5276051" y="2743767"/>
            <a:ext cx="1602239" cy="1410788"/>
          </a:xfrm>
          <a:prstGeom prst="ellipse">
            <a:avLst/>
          </a:prstGeom>
          <a:solidFill>
            <a:srgbClr val="FF6B6B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31BA085B-F2BD-4DC0-B0D9-94A7FD3E312E}"/>
              </a:ext>
            </a:extLst>
          </p:cNvPr>
          <p:cNvGrpSpPr/>
          <p:nvPr/>
        </p:nvGrpSpPr>
        <p:grpSpPr>
          <a:xfrm rot="16200000">
            <a:off x="5820460" y="2389259"/>
            <a:ext cx="551081" cy="2177140"/>
            <a:chOff x="5643561" y="2193428"/>
            <a:chExt cx="904877" cy="2471143"/>
          </a:xfrm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F9CDC98-0EB8-49EB-9A48-E32618E6E07A}"/>
                </a:ext>
              </a:extLst>
            </p:cNvPr>
            <p:cNvSpPr/>
            <p:nvPr/>
          </p:nvSpPr>
          <p:spPr>
            <a:xfrm>
              <a:off x="5643562" y="2193428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solidFill>
              <a:srgbClr val="FFE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7A5C7F44-55E3-4991-8374-139A1290F2CF}"/>
                </a:ext>
              </a:extLst>
            </p:cNvPr>
            <p:cNvSpPr/>
            <p:nvPr/>
          </p:nvSpPr>
          <p:spPr>
            <a:xfrm flipV="1">
              <a:off x="5643561" y="2976561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C31AD287-8327-4F22-9640-F2E9D08DE927}"/>
              </a:ext>
            </a:extLst>
          </p:cNvPr>
          <p:cNvSpPr/>
          <p:nvPr/>
        </p:nvSpPr>
        <p:spPr>
          <a:xfrm>
            <a:off x="4472723" y="3207133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D0DAA38-2328-44C7-821E-FB8CE22B1973}"/>
              </a:ext>
            </a:extLst>
          </p:cNvPr>
          <p:cNvSpPr txBox="1"/>
          <p:nvPr/>
        </p:nvSpPr>
        <p:spPr>
          <a:xfrm>
            <a:off x="1104255" y="3091649"/>
            <a:ext cx="329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الأول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2631DE4-62A2-4475-A8C7-FF35305047D6}"/>
              </a:ext>
            </a:extLst>
          </p:cNvPr>
          <p:cNvSpPr/>
          <p:nvPr/>
        </p:nvSpPr>
        <p:spPr>
          <a:xfrm>
            <a:off x="0" y="5559328"/>
            <a:ext cx="12145252" cy="656157"/>
          </a:xfrm>
          <a:prstGeom prst="rect">
            <a:avLst/>
          </a:prstGeom>
          <a:solidFill>
            <a:srgbClr val="F0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6B954E-5660-4163-A188-C226B7DC6746}"/>
              </a:ext>
            </a:extLst>
          </p:cNvPr>
          <p:cNvSpPr/>
          <p:nvPr/>
        </p:nvSpPr>
        <p:spPr>
          <a:xfrm>
            <a:off x="0" y="5932696"/>
            <a:ext cx="12145252" cy="656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56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 p14:presetBounceEnd="33333">
                                      <p:stCondLst>
                                        <p:cond delay="500"/>
                                      </p:stCondLst>
                                      <p:childTnLst>
                                        <p:animRot by="43200000" p14:bounceEnd="33333">
                                          <p:cBhvr>
                                            <p:cTn id="2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2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6F453-0F7A-7945-AD6D-AB3FA9D52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836" b="1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19">
            <a:extLst>
              <a:ext uri="{FF2B5EF4-FFF2-40B4-BE49-F238E27FC236}">
                <a16:creationId xmlns:a16="http://schemas.microsoft.com/office/drawing/2014/main" id="{6F3C5267-E513-43EE-92AA-D6CBDED12138}"/>
              </a:ext>
            </a:extLst>
          </p:cNvPr>
          <p:cNvSpPr/>
          <p:nvPr/>
        </p:nvSpPr>
        <p:spPr>
          <a:xfrm>
            <a:off x="4781686" y="2131731"/>
            <a:ext cx="2631311" cy="2543528"/>
          </a:xfrm>
          <a:prstGeom prst="ellipse">
            <a:avLst/>
          </a:prstGeom>
          <a:solidFill>
            <a:srgbClr val="4ECDC4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58F32493-13C7-45C2-AF5B-A4CC04298EC3}"/>
              </a:ext>
            </a:extLst>
          </p:cNvPr>
          <p:cNvSpPr/>
          <p:nvPr/>
        </p:nvSpPr>
        <p:spPr>
          <a:xfrm>
            <a:off x="5276051" y="2743767"/>
            <a:ext cx="1602239" cy="1410788"/>
          </a:xfrm>
          <a:prstGeom prst="ellipse">
            <a:avLst/>
          </a:prstGeom>
          <a:solidFill>
            <a:srgbClr val="FF6B6B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31BA085B-F2BD-4DC0-B0D9-94A7FD3E312E}"/>
              </a:ext>
            </a:extLst>
          </p:cNvPr>
          <p:cNvGrpSpPr/>
          <p:nvPr/>
        </p:nvGrpSpPr>
        <p:grpSpPr>
          <a:xfrm rot="16200000">
            <a:off x="5820460" y="2389259"/>
            <a:ext cx="551081" cy="2177140"/>
            <a:chOff x="5643561" y="2193428"/>
            <a:chExt cx="904877" cy="2471143"/>
          </a:xfrm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F9CDC98-0EB8-49EB-9A48-E32618E6E07A}"/>
                </a:ext>
              </a:extLst>
            </p:cNvPr>
            <p:cNvSpPr/>
            <p:nvPr/>
          </p:nvSpPr>
          <p:spPr>
            <a:xfrm>
              <a:off x="5643562" y="2193428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solidFill>
              <a:srgbClr val="FFE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7A5C7F44-55E3-4991-8374-139A1290F2CF}"/>
                </a:ext>
              </a:extLst>
            </p:cNvPr>
            <p:cNvSpPr/>
            <p:nvPr/>
          </p:nvSpPr>
          <p:spPr>
            <a:xfrm flipV="1">
              <a:off x="5643561" y="2976561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C31AD287-8327-4F22-9640-F2E9D08DE927}"/>
              </a:ext>
            </a:extLst>
          </p:cNvPr>
          <p:cNvSpPr/>
          <p:nvPr/>
        </p:nvSpPr>
        <p:spPr>
          <a:xfrm>
            <a:off x="4472723" y="3207133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41391CC5-20BE-435D-9768-1E73FEDEE859}"/>
              </a:ext>
            </a:extLst>
          </p:cNvPr>
          <p:cNvSpPr/>
          <p:nvPr/>
        </p:nvSpPr>
        <p:spPr>
          <a:xfrm>
            <a:off x="5863697" y="1858525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D0DAA38-2328-44C7-821E-FB8CE22B1973}"/>
              </a:ext>
            </a:extLst>
          </p:cNvPr>
          <p:cNvSpPr txBox="1"/>
          <p:nvPr/>
        </p:nvSpPr>
        <p:spPr>
          <a:xfrm>
            <a:off x="1104255" y="3091649"/>
            <a:ext cx="329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الأول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D923AEF-A574-4856-8D7E-B4CEF664D284}"/>
              </a:ext>
            </a:extLst>
          </p:cNvPr>
          <p:cNvSpPr txBox="1"/>
          <p:nvPr/>
        </p:nvSpPr>
        <p:spPr>
          <a:xfrm>
            <a:off x="409062" y="519167"/>
            <a:ext cx="1133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الثاني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75E089-ED3B-4C47-ACB0-0FD903E8D032}"/>
              </a:ext>
            </a:extLst>
          </p:cNvPr>
          <p:cNvSpPr/>
          <p:nvPr/>
        </p:nvSpPr>
        <p:spPr>
          <a:xfrm>
            <a:off x="0" y="5559328"/>
            <a:ext cx="12145252" cy="656157"/>
          </a:xfrm>
          <a:prstGeom prst="rect">
            <a:avLst/>
          </a:prstGeom>
          <a:solidFill>
            <a:srgbClr val="F0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682E956-9CCC-4F74-A663-10311107703E}"/>
              </a:ext>
            </a:extLst>
          </p:cNvPr>
          <p:cNvSpPr/>
          <p:nvPr/>
        </p:nvSpPr>
        <p:spPr>
          <a:xfrm>
            <a:off x="0" y="5932696"/>
            <a:ext cx="12145252" cy="656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187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33333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 p14:bounceEnd="33333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6F453-0F7A-7945-AD6D-AB3FA9D52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836" b="1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19">
            <a:extLst>
              <a:ext uri="{FF2B5EF4-FFF2-40B4-BE49-F238E27FC236}">
                <a16:creationId xmlns:a16="http://schemas.microsoft.com/office/drawing/2014/main" id="{6F3C5267-E513-43EE-92AA-D6CBDED12138}"/>
              </a:ext>
            </a:extLst>
          </p:cNvPr>
          <p:cNvSpPr/>
          <p:nvPr/>
        </p:nvSpPr>
        <p:spPr>
          <a:xfrm>
            <a:off x="4781686" y="2280401"/>
            <a:ext cx="2631311" cy="2394857"/>
          </a:xfrm>
          <a:prstGeom prst="ellipse">
            <a:avLst/>
          </a:prstGeom>
          <a:solidFill>
            <a:srgbClr val="4ECDC4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58F32493-13C7-45C2-AF5B-A4CC04298EC3}"/>
              </a:ext>
            </a:extLst>
          </p:cNvPr>
          <p:cNvSpPr/>
          <p:nvPr/>
        </p:nvSpPr>
        <p:spPr>
          <a:xfrm>
            <a:off x="5276051" y="2743767"/>
            <a:ext cx="1602239" cy="1410788"/>
          </a:xfrm>
          <a:prstGeom prst="ellipse">
            <a:avLst/>
          </a:prstGeom>
          <a:solidFill>
            <a:srgbClr val="FF6B6B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31BA085B-F2BD-4DC0-B0D9-94A7FD3E312E}"/>
              </a:ext>
            </a:extLst>
          </p:cNvPr>
          <p:cNvGrpSpPr/>
          <p:nvPr/>
        </p:nvGrpSpPr>
        <p:grpSpPr>
          <a:xfrm>
            <a:off x="5820460" y="2389259"/>
            <a:ext cx="551081" cy="2177140"/>
            <a:chOff x="5643561" y="2193428"/>
            <a:chExt cx="904877" cy="2471143"/>
          </a:xfrm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F9CDC98-0EB8-49EB-9A48-E32618E6E07A}"/>
                </a:ext>
              </a:extLst>
            </p:cNvPr>
            <p:cNvSpPr/>
            <p:nvPr/>
          </p:nvSpPr>
          <p:spPr>
            <a:xfrm>
              <a:off x="5643562" y="2193428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solidFill>
              <a:srgbClr val="FFE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7A5C7F44-55E3-4991-8374-139A1290F2CF}"/>
                </a:ext>
              </a:extLst>
            </p:cNvPr>
            <p:cNvSpPr/>
            <p:nvPr/>
          </p:nvSpPr>
          <p:spPr>
            <a:xfrm flipV="1">
              <a:off x="5643561" y="2976561"/>
              <a:ext cx="904876" cy="1688010"/>
            </a:xfrm>
            <a:custGeom>
              <a:avLst/>
              <a:gdLst>
                <a:gd name="connsiteX0" fmla="*/ 452438 w 904876"/>
                <a:gd name="connsiteY0" fmla="*/ 0 h 1688010"/>
                <a:gd name="connsiteX1" fmla="*/ 723107 w 904876"/>
                <a:gd name="connsiteY1" fmla="*/ 270669 h 1688010"/>
                <a:gd name="connsiteX2" fmla="*/ 587773 w 904876"/>
                <a:gd name="connsiteY2" fmla="*/ 270669 h 1688010"/>
                <a:gd name="connsiteX3" fmla="*/ 587773 w 904876"/>
                <a:gd name="connsiteY3" fmla="*/ 806032 h 1688010"/>
                <a:gd name="connsiteX4" fmla="*/ 628548 w 904876"/>
                <a:gd name="connsiteY4" fmla="*/ 818689 h 1688010"/>
                <a:gd name="connsiteX5" fmla="*/ 904876 w 904876"/>
                <a:gd name="connsiteY5" fmla="*/ 1235572 h 1688010"/>
                <a:gd name="connsiteX6" fmla="*/ 452438 w 904876"/>
                <a:gd name="connsiteY6" fmla="*/ 1688010 h 1688010"/>
                <a:gd name="connsiteX7" fmla="*/ 0 w 904876"/>
                <a:gd name="connsiteY7" fmla="*/ 1235572 h 1688010"/>
                <a:gd name="connsiteX8" fmla="*/ 276329 w 904876"/>
                <a:gd name="connsiteY8" fmla="*/ 818689 h 1688010"/>
                <a:gd name="connsiteX9" fmla="*/ 317104 w 904876"/>
                <a:gd name="connsiteY9" fmla="*/ 806032 h 1688010"/>
                <a:gd name="connsiteX10" fmla="*/ 317104 w 904876"/>
                <a:gd name="connsiteY10" fmla="*/ 270669 h 1688010"/>
                <a:gd name="connsiteX11" fmla="*/ 181769 w 904876"/>
                <a:gd name="connsiteY11" fmla="*/ 270669 h 16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6" h="1688010">
                  <a:moveTo>
                    <a:pt x="452438" y="0"/>
                  </a:moveTo>
                  <a:lnTo>
                    <a:pt x="723107" y="270669"/>
                  </a:lnTo>
                  <a:lnTo>
                    <a:pt x="587773" y="270669"/>
                  </a:lnTo>
                  <a:lnTo>
                    <a:pt x="587773" y="806032"/>
                  </a:lnTo>
                  <a:lnTo>
                    <a:pt x="628548" y="818689"/>
                  </a:lnTo>
                  <a:cubicBezTo>
                    <a:pt x="790935" y="887373"/>
                    <a:pt x="904876" y="1048166"/>
                    <a:pt x="904876" y="1235572"/>
                  </a:cubicBezTo>
                  <a:cubicBezTo>
                    <a:pt x="904876" y="1485447"/>
                    <a:pt x="702313" y="1688010"/>
                    <a:pt x="452438" y="1688010"/>
                  </a:cubicBezTo>
                  <a:cubicBezTo>
                    <a:pt x="202563" y="1688010"/>
                    <a:pt x="0" y="1485447"/>
                    <a:pt x="0" y="1235572"/>
                  </a:cubicBezTo>
                  <a:cubicBezTo>
                    <a:pt x="0" y="1048166"/>
                    <a:pt x="113942" y="887373"/>
                    <a:pt x="276329" y="818689"/>
                  </a:cubicBezTo>
                  <a:lnTo>
                    <a:pt x="317104" y="806032"/>
                  </a:lnTo>
                  <a:lnTo>
                    <a:pt x="317104" y="270669"/>
                  </a:lnTo>
                  <a:lnTo>
                    <a:pt x="181769" y="27066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C31AD287-8327-4F22-9640-F2E9D08DE927}"/>
              </a:ext>
            </a:extLst>
          </p:cNvPr>
          <p:cNvSpPr/>
          <p:nvPr/>
        </p:nvSpPr>
        <p:spPr>
          <a:xfrm>
            <a:off x="4472723" y="3207133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41391CC5-20BE-435D-9768-1E73FEDEE859}"/>
              </a:ext>
            </a:extLst>
          </p:cNvPr>
          <p:cNvSpPr/>
          <p:nvPr/>
        </p:nvSpPr>
        <p:spPr>
          <a:xfrm>
            <a:off x="5872224" y="1869115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5A961AC2-4C73-40A1-918E-0431CA5238A6}"/>
              </a:ext>
            </a:extLst>
          </p:cNvPr>
          <p:cNvSpPr/>
          <p:nvPr/>
        </p:nvSpPr>
        <p:spPr>
          <a:xfrm>
            <a:off x="7332071" y="3217869"/>
            <a:ext cx="464606" cy="484056"/>
          </a:xfrm>
          <a:custGeom>
            <a:avLst/>
            <a:gdLst>
              <a:gd name="connsiteX0" fmla="*/ 0 w 1233735"/>
              <a:gd name="connsiteY0" fmla="*/ 616868 h 1233735"/>
              <a:gd name="connsiteX1" fmla="*/ 616868 w 1233735"/>
              <a:gd name="connsiteY1" fmla="*/ 0 h 1233735"/>
              <a:gd name="connsiteX2" fmla="*/ 1233736 w 1233735"/>
              <a:gd name="connsiteY2" fmla="*/ 616868 h 1233735"/>
              <a:gd name="connsiteX3" fmla="*/ 616868 w 1233735"/>
              <a:gd name="connsiteY3" fmla="*/ 1233736 h 1233735"/>
              <a:gd name="connsiteX4" fmla="*/ 0 w 1233735"/>
              <a:gd name="connsiteY4" fmla="*/ 616868 h 12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35" h="1233735">
                <a:moveTo>
                  <a:pt x="0" y="616868"/>
                </a:moveTo>
                <a:cubicBezTo>
                  <a:pt x="0" y="276181"/>
                  <a:pt x="276181" y="0"/>
                  <a:pt x="616868" y="0"/>
                </a:cubicBezTo>
                <a:cubicBezTo>
                  <a:pt x="957555" y="0"/>
                  <a:pt x="1233736" y="276181"/>
                  <a:pt x="1233736" y="616868"/>
                </a:cubicBezTo>
                <a:cubicBezTo>
                  <a:pt x="1233736" y="957555"/>
                  <a:pt x="957555" y="1233736"/>
                  <a:pt x="616868" y="1233736"/>
                </a:cubicBezTo>
                <a:cubicBezTo>
                  <a:pt x="276181" y="1233736"/>
                  <a:pt x="0" y="957555"/>
                  <a:pt x="0" y="616868"/>
                </a:cubicBezTo>
                <a:close/>
              </a:path>
            </a:pathLst>
          </a:custGeom>
          <a:solidFill>
            <a:srgbClr val="F7FFF7"/>
          </a:solidFill>
          <a:ln>
            <a:noFill/>
          </a:ln>
          <a:effectLst>
            <a:outerShdw blurRad="190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16" tIns="246716" rIns="246716" bIns="246716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 dirty="0">
              <a:solidFill>
                <a:schemeClr val="tx1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D0DAA38-2328-44C7-821E-FB8CE22B1973}"/>
              </a:ext>
            </a:extLst>
          </p:cNvPr>
          <p:cNvSpPr txBox="1"/>
          <p:nvPr/>
        </p:nvSpPr>
        <p:spPr>
          <a:xfrm>
            <a:off x="1104255" y="3091649"/>
            <a:ext cx="329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الأول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D923AEF-A574-4856-8D7E-B4CEF664D284}"/>
              </a:ext>
            </a:extLst>
          </p:cNvPr>
          <p:cNvSpPr txBox="1"/>
          <p:nvPr/>
        </p:nvSpPr>
        <p:spPr>
          <a:xfrm>
            <a:off x="409062" y="519167"/>
            <a:ext cx="1133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الثاني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801D2BB8-628B-4CD8-B88B-2F1155133718}"/>
              </a:ext>
            </a:extLst>
          </p:cNvPr>
          <p:cNvSpPr txBox="1"/>
          <p:nvPr/>
        </p:nvSpPr>
        <p:spPr>
          <a:xfrm>
            <a:off x="6955964" y="2767280"/>
            <a:ext cx="535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a typeface="Roboto" panose="02000000000000000000" pitchFamily="2" charset="0"/>
                <a:cs typeface="Akhbar MT" pitchFamily="2" charset="-78"/>
              </a:rPr>
              <a:t>السؤال الثالث</a:t>
            </a:r>
            <a:endParaRPr lang="en-US" sz="4000" dirty="0">
              <a:solidFill>
                <a:srgbClr val="002060"/>
              </a:solidFill>
              <a:ea typeface="Roboto" panose="02000000000000000000" pitchFamily="2" charset="0"/>
              <a:cs typeface="Akhbar MT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678B3A2-9E46-4F3E-A41D-F52DDD813AB3}"/>
              </a:ext>
            </a:extLst>
          </p:cNvPr>
          <p:cNvSpPr/>
          <p:nvPr/>
        </p:nvSpPr>
        <p:spPr>
          <a:xfrm>
            <a:off x="0" y="5559328"/>
            <a:ext cx="12145252" cy="656157"/>
          </a:xfrm>
          <a:prstGeom prst="rect">
            <a:avLst/>
          </a:prstGeom>
          <a:solidFill>
            <a:srgbClr val="F0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7B943B3-98B1-4B7D-BA6F-1568B7635021}"/>
              </a:ext>
            </a:extLst>
          </p:cNvPr>
          <p:cNvSpPr/>
          <p:nvPr/>
        </p:nvSpPr>
        <p:spPr>
          <a:xfrm>
            <a:off x="0" y="5932696"/>
            <a:ext cx="12145252" cy="656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11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33333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 p14:bounceEnd="33333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شاشة عريضة</PresentationFormat>
  <Paragraphs>7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الجوهرة بنت الدهاسي</dc:creator>
  <cp:lastModifiedBy>الجوهرة بنت الدهاسي</cp:lastModifiedBy>
  <cp:revision>1</cp:revision>
  <dcterms:created xsi:type="dcterms:W3CDTF">2021-01-20T22:29:31Z</dcterms:created>
  <dcterms:modified xsi:type="dcterms:W3CDTF">2021-01-20T22:33:47Z</dcterms:modified>
</cp:coreProperties>
</file>