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D35"/>
    <a:srgbClr val="1B998B"/>
    <a:srgbClr val="2F294F"/>
    <a:srgbClr val="E8D54B"/>
    <a:srgbClr val="C6D4D4"/>
    <a:srgbClr val="CC99FF"/>
    <a:srgbClr val="F8FCFD"/>
    <a:srgbClr val="FFE699"/>
    <a:srgbClr val="9DC3E6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85" d="100"/>
          <a:sy n="85" d="100"/>
        </p:scale>
        <p:origin x="105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8CB2-B307-4B82-8BF0-C45811590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108E3-DF05-4474-B131-1AC443868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1287F-BD61-46A6-9569-454F58B08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69CE-6172-4A3B-AC97-5ABE86090A4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326FC-1B8D-4BCE-9A6C-FA56806E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825F0-D769-4531-A272-F18CE9EB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128-59B1-4BE6-9167-2BD5C843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79210-F76A-4996-A131-6AC1E090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AD6EF-4B97-43E9-904C-E8AF415EA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C7C22-0825-4D34-8E0B-988E12350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69CE-6172-4A3B-AC97-5ABE86090A4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F0B3C-7C39-4E7E-AD04-C1375AB7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C9B6D-DF81-43C9-B30F-348D3E1A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128-59B1-4BE6-9167-2BD5C843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9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AB83C3-6883-4091-8B36-3AC84FD0F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51D5A-BFB1-4914-870E-6AE3E16F7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8B946-E912-4661-893A-8AC61FFD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69CE-6172-4A3B-AC97-5ABE86090A4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64C1E-A1BE-4C8E-9C2A-D800EFD5E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67DB0-AE42-4699-8132-0040B176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128-59B1-4BE6-9167-2BD5C843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1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4C642-FDBB-4E36-8251-C5D0C272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56D68-BE3C-4FF7-B4EB-27A986BEA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14020-4E4A-4DFB-8D0D-FDD0DEDE2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69CE-6172-4A3B-AC97-5ABE86090A4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38058-8CB6-4827-93A0-24683E52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1A718-A8D0-4780-BAAE-F46DFEAA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128-59B1-4BE6-9167-2BD5C843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6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49800-0C53-46B1-8121-62741B42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10A42-078F-4225-9372-7125B47E4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08C4D-8A3A-4F1A-954A-56D2E08F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69CE-6172-4A3B-AC97-5ABE86090A4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E19A8-1244-4DA4-8F48-4ED5A31FA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15CCD-F00A-4BCE-8399-DB605F62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128-59B1-4BE6-9167-2BD5C843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1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8BCE2-B8B5-45CC-AC20-BB7B09D8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F624-A083-4D91-9AD1-41B04563C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B746C-4E67-4AD4-8236-41692BA89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07DA8-601A-4103-A440-FEEDA272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69CE-6172-4A3B-AC97-5ABE86090A4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54FDD-0F47-43A7-9245-A7EC4E89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3EACC-299D-4215-A55F-4F1E54E9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128-59B1-4BE6-9167-2BD5C843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6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050B-8831-4E40-BE53-4A44C74F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32DE5-A49A-4559-830D-AC9996BE8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47B9F-E8A8-444E-9F0E-988D5B036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EC7043-ACA4-4DA3-93B0-CCC403DE0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1BEA6-8573-43A5-A3CA-A69F72442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5CB61-5FEB-4DD3-BF33-C82C7730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69CE-6172-4A3B-AC97-5ABE86090A4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CC4D6F-E8CA-4CA1-A274-1EBD510B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D1F1E-9135-404B-B03D-3C695D92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128-59B1-4BE6-9167-2BD5C843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1BAF-27DA-4EE3-8916-B8032646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384BE-8629-4BC5-B12F-60BAC638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69CE-6172-4A3B-AC97-5ABE86090A4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4E71B-9DCB-41E5-9B3B-D53A0269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18C42-AF9C-4501-AB36-A37B6E7B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128-59B1-4BE6-9167-2BD5C843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7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4EA4E1-00B9-4285-8D70-6C8085DB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69CE-6172-4A3B-AC97-5ABE86090A4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21EA7-61E4-4108-9E61-1EEBB9AE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C075B-668A-4A66-8972-99465D4E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128-59B1-4BE6-9167-2BD5C843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8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F6A5-A41F-4C2E-B586-E305773D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88095-17BE-48C4-9BA0-4DE25A895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B5735-717E-4F18-B331-AE1008864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D2121-BE55-4F84-93EE-4FC38ECC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69CE-6172-4A3B-AC97-5ABE86090A4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1101B-B68E-4B74-AC82-31BCD69B0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6F6D0-5C9B-4DC3-8ADE-4AC69850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128-59B1-4BE6-9167-2BD5C843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5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A0A7-1071-483A-A4C6-57AE25C75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9E598-47C6-415B-9752-4F162E537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2F923-2214-4A4C-BC44-D07FE5F24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1C8DB-541A-4F2A-B947-11F50BAEC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69CE-6172-4A3B-AC97-5ABE86090A4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5ACEE-11E9-4AAD-873E-031E60C2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C7532-E902-4FB8-9478-55E8F6E2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128-59B1-4BE6-9167-2BD5C843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6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16164E-B544-43E3-A81B-18A8B2E5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DA610-06BE-4B86-A5D4-19F4803CC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A2B27-4DDD-41A8-8A9D-742B6605D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69CE-6172-4A3B-AC97-5ABE86090A4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158E1-AF87-48CB-90D3-3A8E985A9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5B95F-4141-4C43-91BA-D61C632CA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AA128-59B1-4BE6-9167-2BD5C843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1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EC68A50-D434-40F7-90E3-153B6C7DE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869"/>
            <a:ext cx="12192000" cy="697411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2D4976A1-4B5B-4A42-BE05-222503E30FFB}"/>
              </a:ext>
            </a:extLst>
          </p:cNvPr>
          <p:cNvSpPr/>
          <p:nvPr/>
        </p:nvSpPr>
        <p:spPr>
          <a:xfrm>
            <a:off x="1993106" y="1221581"/>
            <a:ext cx="7143750" cy="34932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77E7013-6998-4AAA-B952-90A0CA671F11}"/>
              </a:ext>
            </a:extLst>
          </p:cNvPr>
          <p:cNvSpPr/>
          <p:nvPr/>
        </p:nvSpPr>
        <p:spPr>
          <a:xfrm>
            <a:off x="-1" y="5948890"/>
            <a:ext cx="12191999" cy="493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190AA6F-AD25-47FA-ADA9-5D85BCE44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577" y="693201"/>
            <a:ext cx="2794210" cy="279421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89DF572-A40D-4CE6-AA8F-9D41163DA31E}"/>
              </a:ext>
            </a:extLst>
          </p:cNvPr>
          <p:cNvSpPr txBox="1"/>
          <p:nvPr/>
        </p:nvSpPr>
        <p:spPr>
          <a:xfrm>
            <a:off x="1754336" y="3716422"/>
            <a:ext cx="746666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CC0066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استراتيجية الدوائر المتداخلة </a:t>
            </a:r>
            <a:endParaRPr lang="ar-SA" sz="4400" dirty="0">
              <a:latin typeface="Asmaa Font" panose="00000500000000000000" pitchFamily="50" charset="-78"/>
              <a:cs typeface="Asmaa Font" panose="00000500000000000000" pitchFamily="50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F584A86-4325-4E5E-90C8-31D00B9FD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24" y="147877"/>
            <a:ext cx="3339534" cy="33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5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8FCFD"/>
            </a:gs>
            <a:gs pos="100000">
              <a:srgbClr val="C6D4D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5CDE122A-E6DD-40B2-900B-4ACA18954652}"/>
              </a:ext>
            </a:extLst>
          </p:cNvPr>
          <p:cNvSpPr/>
          <p:nvPr/>
        </p:nvSpPr>
        <p:spPr>
          <a:xfrm rot="16200000">
            <a:off x="4323717" y="3129514"/>
            <a:ext cx="1244183" cy="210861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B293F1-2371-4C2E-BA43-9FF68F2F7DC8}"/>
              </a:ext>
            </a:extLst>
          </p:cNvPr>
          <p:cNvSpPr/>
          <p:nvPr/>
        </p:nvSpPr>
        <p:spPr>
          <a:xfrm>
            <a:off x="4655820" y="3555608"/>
            <a:ext cx="7229282" cy="2880360"/>
          </a:xfrm>
          <a:custGeom>
            <a:avLst/>
            <a:gdLst>
              <a:gd name="connsiteX0" fmla="*/ 1440179 w 7229282"/>
              <a:gd name="connsiteY0" fmla="*/ 0 h 2880360"/>
              <a:gd name="connsiteX1" fmla="*/ 1440180 w 7229282"/>
              <a:gd name="connsiteY1" fmla="*/ 0 h 2880360"/>
              <a:gd name="connsiteX2" fmla="*/ 6631405 w 7229282"/>
              <a:gd name="connsiteY2" fmla="*/ 0 h 2880360"/>
              <a:gd name="connsiteX3" fmla="*/ 7229282 w 7229282"/>
              <a:gd name="connsiteY3" fmla="*/ 597877 h 2880360"/>
              <a:gd name="connsiteX4" fmla="*/ 6631405 w 7229282"/>
              <a:gd name="connsiteY4" fmla="*/ 1195754 h 2880360"/>
              <a:gd name="connsiteX5" fmla="*/ 2855720 w 7229282"/>
              <a:gd name="connsiteY5" fmla="*/ 1195754 h 2880360"/>
              <a:gd name="connsiteX6" fmla="*/ 2880360 w 7229282"/>
              <a:gd name="connsiteY6" fmla="*/ 1440180 h 2880360"/>
              <a:gd name="connsiteX7" fmla="*/ 1440180 w 7229282"/>
              <a:gd name="connsiteY7" fmla="*/ 2880360 h 2880360"/>
              <a:gd name="connsiteX8" fmla="*/ 0 w 7229282"/>
              <a:gd name="connsiteY8" fmla="*/ 1440180 h 2880360"/>
              <a:gd name="connsiteX9" fmla="*/ 1292930 w 7229282"/>
              <a:gd name="connsiteY9" fmla="*/ 7436 h 2880360"/>
              <a:gd name="connsiteX10" fmla="*/ 1440179 w 7229282"/>
              <a:gd name="connsiteY10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29282" h="2880360">
                <a:moveTo>
                  <a:pt x="1440179" y="0"/>
                </a:moveTo>
                <a:lnTo>
                  <a:pt x="1440180" y="0"/>
                </a:lnTo>
                <a:lnTo>
                  <a:pt x="6631405" y="0"/>
                </a:lnTo>
                <a:lnTo>
                  <a:pt x="7229282" y="597877"/>
                </a:lnTo>
                <a:lnTo>
                  <a:pt x="6631405" y="1195754"/>
                </a:lnTo>
                <a:lnTo>
                  <a:pt x="2855720" y="1195754"/>
                </a:lnTo>
                <a:lnTo>
                  <a:pt x="2880360" y="1440180"/>
                </a:ln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94503"/>
                  <a:pt x="566711" y="81187"/>
                  <a:pt x="1292930" y="7436"/>
                </a:cubicBezTo>
                <a:lnTo>
                  <a:pt x="1440179" y="0"/>
                </a:lnTo>
                <a:close/>
              </a:path>
            </a:pathLst>
          </a:custGeom>
          <a:solidFill>
            <a:srgbClr val="E8D54B"/>
          </a:solidFill>
          <a:ln>
            <a:noFill/>
          </a:ln>
          <a:effectLst>
            <a:outerShdw blurRad="88900" dist="76200" dir="13500000" algn="b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B5B4B0-ED65-4988-84A7-8C3C8F51CCB8}"/>
              </a:ext>
            </a:extLst>
          </p:cNvPr>
          <p:cNvSpPr/>
          <p:nvPr/>
        </p:nvSpPr>
        <p:spPr>
          <a:xfrm>
            <a:off x="5113020" y="4470008"/>
            <a:ext cx="1965960" cy="19659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289808-EFF6-48D8-83DE-4806F1925928}"/>
              </a:ext>
            </a:extLst>
          </p:cNvPr>
          <p:cNvSpPr/>
          <p:nvPr/>
        </p:nvSpPr>
        <p:spPr>
          <a:xfrm>
            <a:off x="4826833" y="4183821"/>
            <a:ext cx="2538334" cy="2538334"/>
          </a:xfrm>
          <a:prstGeom prst="ellipse">
            <a:avLst/>
          </a:prstGeom>
          <a:gradFill flip="none" rotWithShape="1">
            <a:gsLst>
              <a:gs pos="4000">
                <a:schemeClr val="bg1"/>
              </a:gs>
              <a:gs pos="48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61779C-4570-4B94-B113-FF12E9F9E19D}"/>
              </a:ext>
            </a:extLst>
          </p:cNvPr>
          <p:cNvSpPr txBox="1"/>
          <p:nvPr/>
        </p:nvSpPr>
        <p:spPr>
          <a:xfrm>
            <a:off x="3967415" y="3798287"/>
            <a:ext cx="894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rgbClr val="E8D5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lang="en-US" sz="4000" b="1" dirty="0">
              <a:solidFill>
                <a:srgbClr val="E8D54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6826D6-5565-4281-B573-04DDE8011664}"/>
              </a:ext>
            </a:extLst>
          </p:cNvPr>
          <p:cNvSpPr txBox="1"/>
          <p:nvPr/>
        </p:nvSpPr>
        <p:spPr>
          <a:xfrm>
            <a:off x="7846864" y="3859644"/>
            <a:ext cx="312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PT Bold Heading" panose="02010400000000000000" pitchFamily="2" charset="-78"/>
              </a:rPr>
              <a:t>كتابة السؤال الأول</a:t>
            </a:r>
            <a:endParaRPr lang="en-US" sz="24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PT Bold Heading" panose="02010400000000000000" pitchFamily="2" charset="-78"/>
            </a:endParaRP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DF232531-DD1C-4297-866C-095FA1A81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47" y="4562252"/>
            <a:ext cx="1731506" cy="1731506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D1C1D280-80DC-4883-9C67-54B8E7733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41" y="-1089772"/>
            <a:ext cx="3848215" cy="384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8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3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8FCFD"/>
            </a:gs>
            <a:gs pos="100000">
              <a:srgbClr val="C6D4D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D2C543A7-902F-48F0-8653-230E3318D78A}"/>
              </a:ext>
            </a:extLst>
          </p:cNvPr>
          <p:cNvSpPr/>
          <p:nvPr/>
        </p:nvSpPr>
        <p:spPr>
          <a:xfrm rot="5400000" flipH="1">
            <a:off x="7097828" y="1905942"/>
            <a:ext cx="1206844" cy="27132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76200" dist="635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A6EC4E-15E5-45B5-B6AE-840D37ED51E4}"/>
              </a:ext>
            </a:extLst>
          </p:cNvPr>
          <p:cNvSpPr/>
          <p:nvPr/>
        </p:nvSpPr>
        <p:spPr>
          <a:xfrm flipH="1">
            <a:off x="182292" y="2641208"/>
            <a:ext cx="7811088" cy="3794760"/>
          </a:xfrm>
          <a:custGeom>
            <a:avLst/>
            <a:gdLst>
              <a:gd name="connsiteX0" fmla="*/ 1897380 w 7811088"/>
              <a:gd name="connsiteY0" fmla="*/ 0 h 3794760"/>
              <a:gd name="connsiteX1" fmla="*/ 0 w 7811088"/>
              <a:gd name="connsiteY1" fmla="*/ 1897380 h 3794760"/>
              <a:gd name="connsiteX2" fmla="*/ 1897380 w 7811088"/>
              <a:gd name="connsiteY2" fmla="*/ 3794760 h 3794760"/>
              <a:gd name="connsiteX3" fmla="*/ 3794760 w 7811088"/>
              <a:gd name="connsiteY3" fmla="*/ 1897380 h 3794760"/>
              <a:gd name="connsiteX4" fmla="*/ 3709458 w 7811088"/>
              <a:gd name="connsiteY4" fmla="*/ 1333157 h 3794760"/>
              <a:gd name="connsiteX5" fmla="*/ 3662187 w 7811088"/>
              <a:gd name="connsiteY5" fmla="*/ 1204003 h 3794760"/>
              <a:gd name="connsiteX6" fmla="*/ 7209693 w 7811088"/>
              <a:gd name="connsiteY6" fmla="*/ 1204003 h 3794760"/>
              <a:gd name="connsiteX7" fmla="*/ 7811088 w 7811088"/>
              <a:gd name="connsiteY7" fmla="*/ 602608 h 3794760"/>
              <a:gd name="connsiteX8" fmla="*/ 7209693 w 7811088"/>
              <a:gd name="connsiteY8" fmla="*/ 1213 h 3794760"/>
              <a:gd name="connsiteX9" fmla="*/ 1921402 w 7811088"/>
              <a:gd name="connsiteY9" fmla="*/ 1213 h 37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11088" h="3794760">
                <a:moveTo>
                  <a:pt x="1897380" y="0"/>
                </a:moveTo>
                <a:cubicBezTo>
                  <a:pt x="849486" y="0"/>
                  <a:pt x="0" y="849486"/>
                  <a:pt x="0" y="1897380"/>
                </a:cubicBezTo>
                <a:cubicBezTo>
                  <a:pt x="0" y="2945274"/>
                  <a:pt x="849486" y="3794760"/>
                  <a:pt x="1897380" y="3794760"/>
                </a:cubicBezTo>
                <a:cubicBezTo>
                  <a:pt x="2945274" y="3794760"/>
                  <a:pt x="3794760" y="2945274"/>
                  <a:pt x="3794760" y="1897380"/>
                </a:cubicBezTo>
                <a:cubicBezTo>
                  <a:pt x="3794760" y="1700900"/>
                  <a:pt x="3764895" y="1511395"/>
                  <a:pt x="3709458" y="1333157"/>
                </a:cubicBezTo>
                <a:lnTo>
                  <a:pt x="3662187" y="1204003"/>
                </a:lnTo>
                <a:lnTo>
                  <a:pt x="7209693" y="1204003"/>
                </a:lnTo>
                <a:lnTo>
                  <a:pt x="7811088" y="602608"/>
                </a:lnTo>
                <a:lnTo>
                  <a:pt x="7209693" y="1213"/>
                </a:lnTo>
                <a:lnTo>
                  <a:pt x="1921402" y="1213"/>
                </a:lnTo>
                <a:close/>
              </a:path>
            </a:pathLst>
          </a:custGeom>
          <a:solidFill>
            <a:srgbClr val="E71D35"/>
          </a:solidFill>
          <a:ln>
            <a:noFill/>
          </a:ln>
          <a:effectLst>
            <a:outerShdw blurRad="88900" dist="762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5CDE122A-E6DD-40B2-900B-4ACA18954652}"/>
              </a:ext>
            </a:extLst>
          </p:cNvPr>
          <p:cNvSpPr/>
          <p:nvPr/>
        </p:nvSpPr>
        <p:spPr>
          <a:xfrm rot="16200000">
            <a:off x="4323717" y="3129514"/>
            <a:ext cx="1244183" cy="210861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B293F1-2371-4C2E-BA43-9FF68F2F7DC8}"/>
              </a:ext>
            </a:extLst>
          </p:cNvPr>
          <p:cNvSpPr/>
          <p:nvPr/>
        </p:nvSpPr>
        <p:spPr>
          <a:xfrm>
            <a:off x="4655820" y="3555608"/>
            <a:ext cx="7229282" cy="2880360"/>
          </a:xfrm>
          <a:custGeom>
            <a:avLst/>
            <a:gdLst>
              <a:gd name="connsiteX0" fmla="*/ 1440179 w 7229282"/>
              <a:gd name="connsiteY0" fmla="*/ 0 h 2880360"/>
              <a:gd name="connsiteX1" fmla="*/ 1440180 w 7229282"/>
              <a:gd name="connsiteY1" fmla="*/ 0 h 2880360"/>
              <a:gd name="connsiteX2" fmla="*/ 6631405 w 7229282"/>
              <a:gd name="connsiteY2" fmla="*/ 0 h 2880360"/>
              <a:gd name="connsiteX3" fmla="*/ 7229282 w 7229282"/>
              <a:gd name="connsiteY3" fmla="*/ 597877 h 2880360"/>
              <a:gd name="connsiteX4" fmla="*/ 6631405 w 7229282"/>
              <a:gd name="connsiteY4" fmla="*/ 1195754 h 2880360"/>
              <a:gd name="connsiteX5" fmla="*/ 2855720 w 7229282"/>
              <a:gd name="connsiteY5" fmla="*/ 1195754 h 2880360"/>
              <a:gd name="connsiteX6" fmla="*/ 2880360 w 7229282"/>
              <a:gd name="connsiteY6" fmla="*/ 1440180 h 2880360"/>
              <a:gd name="connsiteX7" fmla="*/ 1440180 w 7229282"/>
              <a:gd name="connsiteY7" fmla="*/ 2880360 h 2880360"/>
              <a:gd name="connsiteX8" fmla="*/ 0 w 7229282"/>
              <a:gd name="connsiteY8" fmla="*/ 1440180 h 2880360"/>
              <a:gd name="connsiteX9" fmla="*/ 1292930 w 7229282"/>
              <a:gd name="connsiteY9" fmla="*/ 7436 h 2880360"/>
              <a:gd name="connsiteX10" fmla="*/ 1440179 w 7229282"/>
              <a:gd name="connsiteY10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29282" h="2880360">
                <a:moveTo>
                  <a:pt x="1440179" y="0"/>
                </a:moveTo>
                <a:lnTo>
                  <a:pt x="1440180" y="0"/>
                </a:lnTo>
                <a:lnTo>
                  <a:pt x="6631405" y="0"/>
                </a:lnTo>
                <a:lnTo>
                  <a:pt x="7229282" y="597877"/>
                </a:lnTo>
                <a:lnTo>
                  <a:pt x="6631405" y="1195754"/>
                </a:lnTo>
                <a:lnTo>
                  <a:pt x="2855720" y="1195754"/>
                </a:lnTo>
                <a:lnTo>
                  <a:pt x="2880360" y="1440180"/>
                </a:ln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94503"/>
                  <a:pt x="566711" y="81187"/>
                  <a:pt x="1292930" y="7436"/>
                </a:cubicBezTo>
                <a:lnTo>
                  <a:pt x="1440179" y="0"/>
                </a:lnTo>
                <a:close/>
              </a:path>
            </a:pathLst>
          </a:custGeom>
          <a:solidFill>
            <a:srgbClr val="E8D54B"/>
          </a:solidFill>
          <a:ln>
            <a:noFill/>
          </a:ln>
          <a:effectLst>
            <a:outerShdw blurRad="88900" dist="76200" dir="13500000" algn="b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B5B4B0-ED65-4988-84A7-8C3C8F51CCB8}"/>
              </a:ext>
            </a:extLst>
          </p:cNvPr>
          <p:cNvSpPr/>
          <p:nvPr/>
        </p:nvSpPr>
        <p:spPr>
          <a:xfrm>
            <a:off x="5113020" y="4470008"/>
            <a:ext cx="1965960" cy="19659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289808-EFF6-48D8-83DE-4806F1925928}"/>
              </a:ext>
            </a:extLst>
          </p:cNvPr>
          <p:cNvSpPr/>
          <p:nvPr/>
        </p:nvSpPr>
        <p:spPr>
          <a:xfrm>
            <a:off x="4826833" y="4183821"/>
            <a:ext cx="2538334" cy="2538334"/>
          </a:xfrm>
          <a:prstGeom prst="ellipse">
            <a:avLst/>
          </a:prstGeom>
          <a:gradFill flip="none" rotWithShape="1">
            <a:gsLst>
              <a:gs pos="4000">
                <a:schemeClr val="bg1"/>
              </a:gs>
              <a:gs pos="48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61779C-4570-4B94-B113-FF12E9F9E19D}"/>
              </a:ext>
            </a:extLst>
          </p:cNvPr>
          <p:cNvSpPr txBox="1"/>
          <p:nvPr/>
        </p:nvSpPr>
        <p:spPr>
          <a:xfrm>
            <a:off x="3967415" y="3798287"/>
            <a:ext cx="894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rgbClr val="E8D5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lang="en-US" sz="4000" b="1" dirty="0">
              <a:solidFill>
                <a:srgbClr val="E8D54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403B87-D56C-4C96-9DB9-4B9117600D36}"/>
              </a:ext>
            </a:extLst>
          </p:cNvPr>
          <p:cNvSpPr txBox="1"/>
          <p:nvPr/>
        </p:nvSpPr>
        <p:spPr>
          <a:xfrm>
            <a:off x="7687457" y="2758443"/>
            <a:ext cx="894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rgbClr val="E71D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en-US" sz="4000" b="1" dirty="0">
              <a:solidFill>
                <a:srgbClr val="E71D3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76B4A6-9495-41E8-9359-5C480FED3339}"/>
              </a:ext>
            </a:extLst>
          </p:cNvPr>
          <p:cNvSpPr txBox="1"/>
          <p:nvPr/>
        </p:nvSpPr>
        <p:spPr>
          <a:xfrm>
            <a:off x="992911" y="2965397"/>
            <a:ext cx="271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T Bold Heading" panose="02010400000000000000" pitchFamily="2" charset="-78"/>
              </a:rPr>
              <a:t>كتابة السؤال الثاني</a:t>
            </a:r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PT Bold Heading" panose="02010400000000000000" pitchFamily="2" charset="-78"/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5A32E2A7-8587-4E7B-81AB-1EDD0EA2F56A}"/>
              </a:ext>
            </a:extLst>
          </p:cNvPr>
          <p:cNvSpPr txBox="1"/>
          <p:nvPr/>
        </p:nvSpPr>
        <p:spPr>
          <a:xfrm>
            <a:off x="7846864" y="3859644"/>
            <a:ext cx="312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PT Bold Heading" panose="02010400000000000000" pitchFamily="2" charset="-78"/>
              </a:rPr>
              <a:t>كتابة السؤال الأول</a:t>
            </a:r>
            <a:endParaRPr lang="en-US" sz="24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PT Bold Heading" panose="02010400000000000000" pitchFamily="2" charset="-78"/>
            </a:endParaRP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308B9762-1CF3-40B6-97C9-92D5D153E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47" y="4562252"/>
            <a:ext cx="1731506" cy="1731506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41312EF4-4436-418D-A0E8-B26B026BF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41" y="-1089772"/>
            <a:ext cx="3848215" cy="384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4" grpId="0" animBg="1"/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8FCFD"/>
            </a:gs>
            <a:gs pos="100000">
              <a:srgbClr val="C6D4D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id="{42F2DFF3-85E4-4352-B009-A805ACC69EAA}"/>
              </a:ext>
            </a:extLst>
          </p:cNvPr>
          <p:cNvSpPr/>
          <p:nvPr/>
        </p:nvSpPr>
        <p:spPr>
          <a:xfrm rot="16200000">
            <a:off x="4085550" y="1113532"/>
            <a:ext cx="1309191" cy="258437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F27D665-BCF0-4ADC-91F2-5E75155E8DF8}"/>
              </a:ext>
            </a:extLst>
          </p:cNvPr>
          <p:cNvSpPr/>
          <p:nvPr/>
        </p:nvSpPr>
        <p:spPr>
          <a:xfrm>
            <a:off x="3741420" y="1725049"/>
            <a:ext cx="8143683" cy="4710919"/>
          </a:xfrm>
          <a:custGeom>
            <a:avLst/>
            <a:gdLst>
              <a:gd name="connsiteX0" fmla="*/ 2367474 w 8143683"/>
              <a:gd name="connsiteY0" fmla="*/ 0 h 4710919"/>
              <a:gd name="connsiteX1" fmla="*/ 7545806 w 8143683"/>
              <a:gd name="connsiteY1" fmla="*/ 0 h 4710919"/>
              <a:gd name="connsiteX2" fmla="*/ 8143683 w 8143683"/>
              <a:gd name="connsiteY2" fmla="*/ 597877 h 4710919"/>
              <a:gd name="connsiteX3" fmla="*/ 7545806 w 8143683"/>
              <a:gd name="connsiteY3" fmla="*/ 1195754 h 4710919"/>
              <a:gd name="connsiteX4" fmla="*/ 4401737 w 8143683"/>
              <a:gd name="connsiteY4" fmla="*/ 1195754 h 4710919"/>
              <a:gd name="connsiteX5" fmla="*/ 4424975 w 8143683"/>
              <a:gd name="connsiteY5" fmla="*/ 1234006 h 4710919"/>
              <a:gd name="connsiteX6" fmla="*/ 4709160 w 8143683"/>
              <a:gd name="connsiteY6" fmla="*/ 2356339 h 4710919"/>
              <a:gd name="connsiteX7" fmla="*/ 2354580 w 8143683"/>
              <a:gd name="connsiteY7" fmla="*/ 4710919 h 4710919"/>
              <a:gd name="connsiteX8" fmla="*/ 0 w 8143683"/>
              <a:gd name="connsiteY8" fmla="*/ 2356339 h 4710919"/>
              <a:gd name="connsiteX9" fmla="*/ 2354580 w 8143683"/>
              <a:gd name="connsiteY9" fmla="*/ 1759 h 4710919"/>
              <a:gd name="connsiteX10" fmla="*/ 2367474 w 8143683"/>
              <a:gd name="connsiteY10" fmla="*/ 2410 h 471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43683" h="4710919">
                <a:moveTo>
                  <a:pt x="2367474" y="0"/>
                </a:moveTo>
                <a:lnTo>
                  <a:pt x="7545806" y="0"/>
                </a:lnTo>
                <a:lnTo>
                  <a:pt x="8143683" y="597877"/>
                </a:lnTo>
                <a:lnTo>
                  <a:pt x="7545806" y="1195754"/>
                </a:lnTo>
                <a:lnTo>
                  <a:pt x="4401737" y="1195754"/>
                </a:lnTo>
                <a:lnTo>
                  <a:pt x="4424975" y="1234006"/>
                </a:lnTo>
                <a:cubicBezTo>
                  <a:pt x="4606213" y="1567634"/>
                  <a:pt x="4709160" y="1949964"/>
                  <a:pt x="4709160" y="2356339"/>
                </a:cubicBezTo>
                <a:cubicBezTo>
                  <a:pt x="4709160" y="3656738"/>
                  <a:pt x="3654979" y="4710919"/>
                  <a:pt x="2354580" y="4710919"/>
                </a:cubicBezTo>
                <a:cubicBezTo>
                  <a:pt x="1054181" y="4710919"/>
                  <a:pt x="0" y="3656738"/>
                  <a:pt x="0" y="2356339"/>
                </a:cubicBezTo>
                <a:cubicBezTo>
                  <a:pt x="0" y="1055940"/>
                  <a:pt x="1054181" y="1759"/>
                  <a:pt x="2354580" y="1759"/>
                </a:cubicBezTo>
                <a:lnTo>
                  <a:pt x="2367474" y="2410"/>
                </a:lnTo>
                <a:close/>
              </a:path>
            </a:pathLst>
          </a:custGeom>
          <a:solidFill>
            <a:srgbClr val="1B998B"/>
          </a:solidFill>
          <a:ln>
            <a:noFill/>
          </a:ln>
          <a:effectLst>
            <a:outerShdw blurRad="76200" dist="63500" dir="13500000" algn="b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D2C543A7-902F-48F0-8653-230E3318D78A}"/>
              </a:ext>
            </a:extLst>
          </p:cNvPr>
          <p:cNvSpPr/>
          <p:nvPr/>
        </p:nvSpPr>
        <p:spPr>
          <a:xfrm rot="5400000" flipH="1">
            <a:off x="7097828" y="1905942"/>
            <a:ext cx="1206844" cy="27132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76200" dist="635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A6EC4E-15E5-45B5-B6AE-840D37ED51E4}"/>
              </a:ext>
            </a:extLst>
          </p:cNvPr>
          <p:cNvSpPr/>
          <p:nvPr/>
        </p:nvSpPr>
        <p:spPr>
          <a:xfrm flipH="1">
            <a:off x="182292" y="2641208"/>
            <a:ext cx="7811088" cy="3794760"/>
          </a:xfrm>
          <a:custGeom>
            <a:avLst/>
            <a:gdLst>
              <a:gd name="connsiteX0" fmla="*/ 1897380 w 7811088"/>
              <a:gd name="connsiteY0" fmla="*/ 0 h 3794760"/>
              <a:gd name="connsiteX1" fmla="*/ 0 w 7811088"/>
              <a:gd name="connsiteY1" fmla="*/ 1897380 h 3794760"/>
              <a:gd name="connsiteX2" fmla="*/ 1897380 w 7811088"/>
              <a:gd name="connsiteY2" fmla="*/ 3794760 h 3794760"/>
              <a:gd name="connsiteX3" fmla="*/ 3794760 w 7811088"/>
              <a:gd name="connsiteY3" fmla="*/ 1897380 h 3794760"/>
              <a:gd name="connsiteX4" fmla="*/ 3709458 w 7811088"/>
              <a:gd name="connsiteY4" fmla="*/ 1333157 h 3794760"/>
              <a:gd name="connsiteX5" fmla="*/ 3662187 w 7811088"/>
              <a:gd name="connsiteY5" fmla="*/ 1204003 h 3794760"/>
              <a:gd name="connsiteX6" fmla="*/ 7209693 w 7811088"/>
              <a:gd name="connsiteY6" fmla="*/ 1204003 h 3794760"/>
              <a:gd name="connsiteX7" fmla="*/ 7811088 w 7811088"/>
              <a:gd name="connsiteY7" fmla="*/ 602608 h 3794760"/>
              <a:gd name="connsiteX8" fmla="*/ 7209693 w 7811088"/>
              <a:gd name="connsiteY8" fmla="*/ 1213 h 3794760"/>
              <a:gd name="connsiteX9" fmla="*/ 1921402 w 7811088"/>
              <a:gd name="connsiteY9" fmla="*/ 1213 h 37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11088" h="3794760">
                <a:moveTo>
                  <a:pt x="1897380" y="0"/>
                </a:moveTo>
                <a:cubicBezTo>
                  <a:pt x="849486" y="0"/>
                  <a:pt x="0" y="849486"/>
                  <a:pt x="0" y="1897380"/>
                </a:cubicBezTo>
                <a:cubicBezTo>
                  <a:pt x="0" y="2945274"/>
                  <a:pt x="849486" y="3794760"/>
                  <a:pt x="1897380" y="3794760"/>
                </a:cubicBezTo>
                <a:cubicBezTo>
                  <a:pt x="2945274" y="3794760"/>
                  <a:pt x="3794760" y="2945274"/>
                  <a:pt x="3794760" y="1897380"/>
                </a:cubicBezTo>
                <a:cubicBezTo>
                  <a:pt x="3794760" y="1700900"/>
                  <a:pt x="3764895" y="1511395"/>
                  <a:pt x="3709458" y="1333157"/>
                </a:cubicBezTo>
                <a:lnTo>
                  <a:pt x="3662187" y="1204003"/>
                </a:lnTo>
                <a:lnTo>
                  <a:pt x="7209693" y="1204003"/>
                </a:lnTo>
                <a:lnTo>
                  <a:pt x="7811088" y="602608"/>
                </a:lnTo>
                <a:lnTo>
                  <a:pt x="7209693" y="1213"/>
                </a:lnTo>
                <a:lnTo>
                  <a:pt x="1921402" y="1213"/>
                </a:lnTo>
                <a:close/>
              </a:path>
            </a:pathLst>
          </a:custGeom>
          <a:solidFill>
            <a:srgbClr val="E71D35"/>
          </a:solidFill>
          <a:ln>
            <a:noFill/>
          </a:ln>
          <a:effectLst>
            <a:outerShdw blurRad="88900" dist="762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5CDE122A-E6DD-40B2-900B-4ACA18954652}"/>
              </a:ext>
            </a:extLst>
          </p:cNvPr>
          <p:cNvSpPr/>
          <p:nvPr/>
        </p:nvSpPr>
        <p:spPr>
          <a:xfrm rot="16200000">
            <a:off x="4323717" y="3129514"/>
            <a:ext cx="1244183" cy="210861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B293F1-2371-4C2E-BA43-9FF68F2F7DC8}"/>
              </a:ext>
            </a:extLst>
          </p:cNvPr>
          <p:cNvSpPr/>
          <p:nvPr/>
        </p:nvSpPr>
        <p:spPr>
          <a:xfrm>
            <a:off x="4655820" y="3555608"/>
            <a:ext cx="7229282" cy="2880360"/>
          </a:xfrm>
          <a:custGeom>
            <a:avLst/>
            <a:gdLst>
              <a:gd name="connsiteX0" fmla="*/ 1440179 w 7229282"/>
              <a:gd name="connsiteY0" fmla="*/ 0 h 2880360"/>
              <a:gd name="connsiteX1" fmla="*/ 1440180 w 7229282"/>
              <a:gd name="connsiteY1" fmla="*/ 0 h 2880360"/>
              <a:gd name="connsiteX2" fmla="*/ 6631405 w 7229282"/>
              <a:gd name="connsiteY2" fmla="*/ 0 h 2880360"/>
              <a:gd name="connsiteX3" fmla="*/ 7229282 w 7229282"/>
              <a:gd name="connsiteY3" fmla="*/ 597877 h 2880360"/>
              <a:gd name="connsiteX4" fmla="*/ 6631405 w 7229282"/>
              <a:gd name="connsiteY4" fmla="*/ 1195754 h 2880360"/>
              <a:gd name="connsiteX5" fmla="*/ 2855720 w 7229282"/>
              <a:gd name="connsiteY5" fmla="*/ 1195754 h 2880360"/>
              <a:gd name="connsiteX6" fmla="*/ 2880360 w 7229282"/>
              <a:gd name="connsiteY6" fmla="*/ 1440180 h 2880360"/>
              <a:gd name="connsiteX7" fmla="*/ 1440180 w 7229282"/>
              <a:gd name="connsiteY7" fmla="*/ 2880360 h 2880360"/>
              <a:gd name="connsiteX8" fmla="*/ 0 w 7229282"/>
              <a:gd name="connsiteY8" fmla="*/ 1440180 h 2880360"/>
              <a:gd name="connsiteX9" fmla="*/ 1292930 w 7229282"/>
              <a:gd name="connsiteY9" fmla="*/ 7436 h 2880360"/>
              <a:gd name="connsiteX10" fmla="*/ 1440179 w 7229282"/>
              <a:gd name="connsiteY10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29282" h="2880360">
                <a:moveTo>
                  <a:pt x="1440179" y="0"/>
                </a:moveTo>
                <a:lnTo>
                  <a:pt x="1440180" y="0"/>
                </a:lnTo>
                <a:lnTo>
                  <a:pt x="6631405" y="0"/>
                </a:lnTo>
                <a:lnTo>
                  <a:pt x="7229282" y="597877"/>
                </a:lnTo>
                <a:lnTo>
                  <a:pt x="6631405" y="1195754"/>
                </a:lnTo>
                <a:lnTo>
                  <a:pt x="2855720" y="1195754"/>
                </a:lnTo>
                <a:lnTo>
                  <a:pt x="2880360" y="1440180"/>
                </a:ln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94503"/>
                  <a:pt x="566711" y="81187"/>
                  <a:pt x="1292930" y="7436"/>
                </a:cubicBezTo>
                <a:lnTo>
                  <a:pt x="1440179" y="0"/>
                </a:lnTo>
                <a:close/>
              </a:path>
            </a:pathLst>
          </a:custGeom>
          <a:solidFill>
            <a:srgbClr val="E8D54B"/>
          </a:solidFill>
          <a:ln>
            <a:noFill/>
          </a:ln>
          <a:effectLst>
            <a:outerShdw blurRad="88900" dist="76200" dir="13500000" algn="b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B5B4B0-ED65-4988-84A7-8C3C8F51CCB8}"/>
              </a:ext>
            </a:extLst>
          </p:cNvPr>
          <p:cNvSpPr/>
          <p:nvPr/>
        </p:nvSpPr>
        <p:spPr>
          <a:xfrm>
            <a:off x="5113020" y="4470008"/>
            <a:ext cx="1965960" cy="19659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289808-EFF6-48D8-83DE-4806F1925928}"/>
              </a:ext>
            </a:extLst>
          </p:cNvPr>
          <p:cNvSpPr/>
          <p:nvPr/>
        </p:nvSpPr>
        <p:spPr>
          <a:xfrm>
            <a:off x="4826833" y="4183821"/>
            <a:ext cx="2538334" cy="2538334"/>
          </a:xfrm>
          <a:prstGeom prst="ellipse">
            <a:avLst/>
          </a:prstGeom>
          <a:gradFill flip="none" rotWithShape="1">
            <a:gsLst>
              <a:gs pos="4000">
                <a:schemeClr val="bg1"/>
              </a:gs>
              <a:gs pos="48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61779C-4570-4B94-B113-FF12E9F9E19D}"/>
              </a:ext>
            </a:extLst>
          </p:cNvPr>
          <p:cNvSpPr txBox="1"/>
          <p:nvPr/>
        </p:nvSpPr>
        <p:spPr>
          <a:xfrm>
            <a:off x="3967415" y="3798287"/>
            <a:ext cx="894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rgbClr val="E8D5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lang="en-US" sz="4000" b="1" dirty="0">
              <a:solidFill>
                <a:srgbClr val="E8D54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403B87-D56C-4C96-9DB9-4B9117600D36}"/>
              </a:ext>
            </a:extLst>
          </p:cNvPr>
          <p:cNvSpPr txBox="1"/>
          <p:nvPr/>
        </p:nvSpPr>
        <p:spPr>
          <a:xfrm>
            <a:off x="7687457" y="2758443"/>
            <a:ext cx="894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rgbClr val="E71D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en-US" sz="4000" b="1" dirty="0">
              <a:solidFill>
                <a:srgbClr val="E71D3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743DA5-FA46-42F3-91A8-CDE4DE620294}"/>
              </a:ext>
            </a:extLst>
          </p:cNvPr>
          <p:cNvSpPr txBox="1"/>
          <p:nvPr/>
        </p:nvSpPr>
        <p:spPr>
          <a:xfrm>
            <a:off x="3556401" y="1857774"/>
            <a:ext cx="894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rgbClr val="1B99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en-US" sz="4000" b="1" dirty="0">
              <a:solidFill>
                <a:srgbClr val="1B998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4CA76452-408B-4CA6-B0A7-2493CE4BB636}"/>
              </a:ext>
            </a:extLst>
          </p:cNvPr>
          <p:cNvSpPr txBox="1"/>
          <p:nvPr/>
        </p:nvSpPr>
        <p:spPr>
          <a:xfrm>
            <a:off x="7846864" y="3859644"/>
            <a:ext cx="312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PT Bold Heading" panose="02010400000000000000" pitchFamily="2" charset="-78"/>
              </a:rPr>
              <a:t>كتابة السؤال الأول</a:t>
            </a:r>
            <a:endParaRPr lang="en-US" sz="24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PT Bold Heading" panose="02010400000000000000" pitchFamily="2" charset="-78"/>
            </a:endParaRPr>
          </a:p>
        </p:txBody>
      </p:sp>
      <p:sp>
        <p:nvSpPr>
          <p:cNvPr id="34" name="TextBox 26">
            <a:extLst>
              <a:ext uri="{FF2B5EF4-FFF2-40B4-BE49-F238E27FC236}">
                <a16:creationId xmlns:a16="http://schemas.microsoft.com/office/drawing/2014/main" id="{C6122627-C132-4758-B1ED-7C9045BFF495}"/>
              </a:ext>
            </a:extLst>
          </p:cNvPr>
          <p:cNvSpPr txBox="1"/>
          <p:nvPr/>
        </p:nvSpPr>
        <p:spPr>
          <a:xfrm>
            <a:off x="992911" y="2965397"/>
            <a:ext cx="271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T Bold Heading" panose="02010400000000000000" pitchFamily="2" charset="-78"/>
              </a:rPr>
              <a:t>كتابة السؤال الثاني</a:t>
            </a:r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PT Bold Heading" panose="02010400000000000000" pitchFamily="2" charset="-78"/>
            </a:endParaRPr>
          </a:p>
        </p:txBody>
      </p:sp>
      <p:sp>
        <p:nvSpPr>
          <p:cNvPr id="35" name="TextBox 22">
            <a:extLst>
              <a:ext uri="{FF2B5EF4-FFF2-40B4-BE49-F238E27FC236}">
                <a16:creationId xmlns:a16="http://schemas.microsoft.com/office/drawing/2014/main" id="{DEAD54D9-E006-4A4A-9E56-1DDD7124AEBF}"/>
              </a:ext>
            </a:extLst>
          </p:cNvPr>
          <p:cNvSpPr txBox="1"/>
          <p:nvPr/>
        </p:nvSpPr>
        <p:spPr>
          <a:xfrm>
            <a:off x="8440630" y="2012180"/>
            <a:ext cx="271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PT Bold Heading" panose="02010400000000000000" pitchFamily="2" charset="-78"/>
              </a:rPr>
              <a:t>كتابة السؤال الثالث</a:t>
            </a:r>
            <a:endParaRPr lang="en-US" sz="24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PT Bold Heading" panose="02010400000000000000" pitchFamily="2" charset="-78"/>
            </a:endParaRP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B44966A7-9BC0-4F50-A64E-C35C47E17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47" y="4562252"/>
            <a:ext cx="1731506" cy="1731506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63DD79D3-C8D6-4645-A339-DFE946B8C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41" y="-1089772"/>
            <a:ext cx="3848215" cy="384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5" grpId="0" animBg="1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8FCFD"/>
            </a:gs>
            <a:gs pos="100000">
              <a:srgbClr val="C6D4D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id="{3A2EE3FA-0ED4-466A-ADF5-0E8B059FBCE4}"/>
              </a:ext>
            </a:extLst>
          </p:cNvPr>
          <p:cNvSpPr/>
          <p:nvPr/>
        </p:nvSpPr>
        <p:spPr>
          <a:xfrm rot="5400000" flipH="1">
            <a:off x="7102916" y="-275048"/>
            <a:ext cx="1193925" cy="33995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3CE74C-97BD-49AA-AC69-5BD2F49009B0}"/>
              </a:ext>
            </a:extLst>
          </p:cNvPr>
          <p:cNvSpPr/>
          <p:nvPr/>
        </p:nvSpPr>
        <p:spPr>
          <a:xfrm flipH="1">
            <a:off x="182292" y="812408"/>
            <a:ext cx="8725488" cy="5623560"/>
          </a:xfrm>
          <a:custGeom>
            <a:avLst/>
            <a:gdLst>
              <a:gd name="connsiteX0" fmla="*/ 8124093 w 8725488"/>
              <a:gd name="connsiteY0" fmla="*/ 0 h 5623560"/>
              <a:gd name="connsiteX1" fmla="*/ 2811780 w 8725488"/>
              <a:gd name="connsiteY1" fmla="*/ 0 h 5623560"/>
              <a:gd name="connsiteX2" fmla="*/ 0 w 8725488"/>
              <a:gd name="connsiteY2" fmla="*/ 2811780 h 5623560"/>
              <a:gd name="connsiteX3" fmla="*/ 2811780 w 8725488"/>
              <a:gd name="connsiteY3" fmla="*/ 5623560 h 5623560"/>
              <a:gd name="connsiteX4" fmla="*/ 5623560 w 8725488"/>
              <a:gd name="connsiteY4" fmla="*/ 2811780 h 5623560"/>
              <a:gd name="connsiteX5" fmla="*/ 5143352 w 8725488"/>
              <a:gd name="connsiteY5" fmla="*/ 1239687 h 5623560"/>
              <a:gd name="connsiteX6" fmla="*/ 5115761 w 8725488"/>
              <a:gd name="connsiteY6" fmla="*/ 1202790 h 5623560"/>
              <a:gd name="connsiteX7" fmla="*/ 8124093 w 8725488"/>
              <a:gd name="connsiteY7" fmla="*/ 1202790 h 5623560"/>
              <a:gd name="connsiteX8" fmla="*/ 8725488 w 8725488"/>
              <a:gd name="connsiteY8" fmla="*/ 601395 h 562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5488" h="5623560">
                <a:moveTo>
                  <a:pt x="8124093" y="0"/>
                </a:moveTo>
                <a:lnTo>
                  <a:pt x="2811780" y="0"/>
                </a:lnTo>
                <a:cubicBezTo>
                  <a:pt x="1258877" y="0"/>
                  <a:pt x="0" y="1258877"/>
                  <a:pt x="0" y="2811780"/>
                </a:cubicBezTo>
                <a:cubicBezTo>
                  <a:pt x="0" y="4364683"/>
                  <a:pt x="1258877" y="5623560"/>
                  <a:pt x="2811780" y="5623560"/>
                </a:cubicBezTo>
                <a:cubicBezTo>
                  <a:pt x="4364683" y="5623560"/>
                  <a:pt x="5623560" y="4364683"/>
                  <a:pt x="5623560" y="2811780"/>
                </a:cubicBezTo>
                <a:cubicBezTo>
                  <a:pt x="5623560" y="2229442"/>
                  <a:pt x="5446530" y="1688450"/>
                  <a:pt x="5143352" y="1239687"/>
                </a:cubicBezTo>
                <a:lnTo>
                  <a:pt x="5115761" y="1202790"/>
                </a:lnTo>
                <a:lnTo>
                  <a:pt x="8124093" y="1202790"/>
                </a:lnTo>
                <a:lnTo>
                  <a:pt x="8725488" y="601395"/>
                </a:lnTo>
                <a:close/>
              </a:path>
            </a:pathLst>
          </a:custGeom>
          <a:solidFill>
            <a:srgbClr val="2F294F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id="{42F2DFF3-85E4-4352-B009-A805ACC69EAA}"/>
              </a:ext>
            </a:extLst>
          </p:cNvPr>
          <p:cNvSpPr/>
          <p:nvPr/>
        </p:nvSpPr>
        <p:spPr>
          <a:xfrm rot="16200000">
            <a:off x="4085550" y="1113532"/>
            <a:ext cx="1309191" cy="258437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F27D665-BCF0-4ADC-91F2-5E75155E8DF8}"/>
              </a:ext>
            </a:extLst>
          </p:cNvPr>
          <p:cNvSpPr/>
          <p:nvPr/>
        </p:nvSpPr>
        <p:spPr>
          <a:xfrm>
            <a:off x="3741420" y="1725049"/>
            <a:ext cx="8143683" cy="4710919"/>
          </a:xfrm>
          <a:custGeom>
            <a:avLst/>
            <a:gdLst>
              <a:gd name="connsiteX0" fmla="*/ 2367474 w 8143683"/>
              <a:gd name="connsiteY0" fmla="*/ 0 h 4710919"/>
              <a:gd name="connsiteX1" fmla="*/ 7545806 w 8143683"/>
              <a:gd name="connsiteY1" fmla="*/ 0 h 4710919"/>
              <a:gd name="connsiteX2" fmla="*/ 8143683 w 8143683"/>
              <a:gd name="connsiteY2" fmla="*/ 597877 h 4710919"/>
              <a:gd name="connsiteX3" fmla="*/ 7545806 w 8143683"/>
              <a:gd name="connsiteY3" fmla="*/ 1195754 h 4710919"/>
              <a:gd name="connsiteX4" fmla="*/ 4401737 w 8143683"/>
              <a:gd name="connsiteY4" fmla="*/ 1195754 h 4710919"/>
              <a:gd name="connsiteX5" fmla="*/ 4424975 w 8143683"/>
              <a:gd name="connsiteY5" fmla="*/ 1234006 h 4710919"/>
              <a:gd name="connsiteX6" fmla="*/ 4709160 w 8143683"/>
              <a:gd name="connsiteY6" fmla="*/ 2356339 h 4710919"/>
              <a:gd name="connsiteX7" fmla="*/ 2354580 w 8143683"/>
              <a:gd name="connsiteY7" fmla="*/ 4710919 h 4710919"/>
              <a:gd name="connsiteX8" fmla="*/ 0 w 8143683"/>
              <a:gd name="connsiteY8" fmla="*/ 2356339 h 4710919"/>
              <a:gd name="connsiteX9" fmla="*/ 2354580 w 8143683"/>
              <a:gd name="connsiteY9" fmla="*/ 1759 h 4710919"/>
              <a:gd name="connsiteX10" fmla="*/ 2367474 w 8143683"/>
              <a:gd name="connsiteY10" fmla="*/ 2410 h 471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43683" h="4710919">
                <a:moveTo>
                  <a:pt x="2367474" y="0"/>
                </a:moveTo>
                <a:lnTo>
                  <a:pt x="7545806" y="0"/>
                </a:lnTo>
                <a:lnTo>
                  <a:pt x="8143683" y="597877"/>
                </a:lnTo>
                <a:lnTo>
                  <a:pt x="7545806" y="1195754"/>
                </a:lnTo>
                <a:lnTo>
                  <a:pt x="4401737" y="1195754"/>
                </a:lnTo>
                <a:lnTo>
                  <a:pt x="4424975" y="1234006"/>
                </a:lnTo>
                <a:cubicBezTo>
                  <a:pt x="4606213" y="1567634"/>
                  <a:pt x="4709160" y="1949964"/>
                  <a:pt x="4709160" y="2356339"/>
                </a:cubicBezTo>
                <a:cubicBezTo>
                  <a:pt x="4709160" y="3656738"/>
                  <a:pt x="3654979" y="4710919"/>
                  <a:pt x="2354580" y="4710919"/>
                </a:cubicBezTo>
                <a:cubicBezTo>
                  <a:pt x="1054181" y="4710919"/>
                  <a:pt x="0" y="3656738"/>
                  <a:pt x="0" y="2356339"/>
                </a:cubicBezTo>
                <a:cubicBezTo>
                  <a:pt x="0" y="1055940"/>
                  <a:pt x="1054181" y="1759"/>
                  <a:pt x="2354580" y="1759"/>
                </a:cubicBezTo>
                <a:lnTo>
                  <a:pt x="2367474" y="2410"/>
                </a:lnTo>
                <a:close/>
              </a:path>
            </a:pathLst>
          </a:custGeom>
          <a:solidFill>
            <a:srgbClr val="1B998B"/>
          </a:solidFill>
          <a:ln>
            <a:noFill/>
          </a:ln>
          <a:effectLst>
            <a:outerShdw blurRad="76200" dist="63500" dir="13500000" algn="b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D2C543A7-902F-48F0-8653-230E3318D78A}"/>
              </a:ext>
            </a:extLst>
          </p:cNvPr>
          <p:cNvSpPr/>
          <p:nvPr/>
        </p:nvSpPr>
        <p:spPr>
          <a:xfrm rot="5400000" flipH="1">
            <a:off x="7097828" y="1905942"/>
            <a:ext cx="1206844" cy="27132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76200" dist="635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A6EC4E-15E5-45B5-B6AE-840D37ED51E4}"/>
              </a:ext>
            </a:extLst>
          </p:cNvPr>
          <p:cNvSpPr/>
          <p:nvPr/>
        </p:nvSpPr>
        <p:spPr>
          <a:xfrm flipH="1">
            <a:off x="182292" y="2641208"/>
            <a:ext cx="7811088" cy="3794760"/>
          </a:xfrm>
          <a:custGeom>
            <a:avLst/>
            <a:gdLst>
              <a:gd name="connsiteX0" fmla="*/ 1897380 w 7811088"/>
              <a:gd name="connsiteY0" fmla="*/ 0 h 3794760"/>
              <a:gd name="connsiteX1" fmla="*/ 0 w 7811088"/>
              <a:gd name="connsiteY1" fmla="*/ 1897380 h 3794760"/>
              <a:gd name="connsiteX2" fmla="*/ 1897380 w 7811088"/>
              <a:gd name="connsiteY2" fmla="*/ 3794760 h 3794760"/>
              <a:gd name="connsiteX3" fmla="*/ 3794760 w 7811088"/>
              <a:gd name="connsiteY3" fmla="*/ 1897380 h 3794760"/>
              <a:gd name="connsiteX4" fmla="*/ 3709458 w 7811088"/>
              <a:gd name="connsiteY4" fmla="*/ 1333157 h 3794760"/>
              <a:gd name="connsiteX5" fmla="*/ 3662187 w 7811088"/>
              <a:gd name="connsiteY5" fmla="*/ 1204003 h 3794760"/>
              <a:gd name="connsiteX6" fmla="*/ 7209693 w 7811088"/>
              <a:gd name="connsiteY6" fmla="*/ 1204003 h 3794760"/>
              <a:gd name="connsiteX7" fmla="*/ 7811088 w 7811088"/>
              <a:gd name="connsiteY7" fmla="*/ 602608 h 3794760"/>
              <a:gd name="connsiteX8" fmla="*/ 7209693 w 7811088"/>
              <a:gd name="connsiteY8" fmla="*/ 1213 h 3794760"/>
              <a:gd name="connsiteX9" fmla="*/ 1921402 w 7811088"/>
              <a:gd name="connsiteY9" fmla="*/ 1213 h 37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11088" h="3794760">
                <a:moveTo>
                  <a:pt x="1897380" y="0"/>
                </a:moveTo>
                <a:cubicBezTo>
                  <a:pt x="849486" y="0"/>
                  <a:pt x="0" y="849486"/>
                  <a:pt x="0" y="1897380"/>
                </a:cubicBezTo>
                <a:cubicBezTo>
                  <a:pt x="0" y="2945274"/>
                  <a:pt x="849486" y="3794760"/>
                  <a:pt x="1897380" y="3794760"/>
                </a:cubicBezTo>
                <a:cubicBezTo>
                  <a:pt x="2945274" y="3794760"/>
                  <a:pt x="3794760" y="2945274"/>
                  <a:pt x="3794760" y="1897380"/>
                </a:cubicBezTo>
                <a:cubicBezTo>
                  <a:pt x="3794760" y="1700900"/>
                  <a:pt x="3764895" y="1511395"/>
                  <a:pt x="3709458" y="1333157"/>
                </a:cubicBezTo>
                <a:lnTo>
                  <a:pt x="3662187" y="1204003"/>
                </a:lnTo>
                <a:lnTo>
                  <a:pt x="7209693" y="1204003"/>
                </a:lnTo>
                <a:lnTo>
                  <a:pt x="7811088" y="602608"/>
                </a:lnTo>
                <a:lnTo>
                  <a:pt x="7209693" y="1213"/>
                </a:lnTo>
                <a:lnTo>
                  <a:pt x="1921402" y="1213"/>
                </a:lnTo>
                <a:close/>
              </a:path>
            </a:pathLst>
          </a:custGeom>
          <a:solidFill>
            <a:srgbClr val="E71D35"/>
          </a:solidFill>
          <a:ln>
            <a:noFill/>
          </a:ln>
          <a:effectLst>
            <a:outerShdw blurRad="88900" dist="762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5CDE122A-E6DD-40B2-900B-4ACA18954652}"/>
              </a:ext>
            </a:extLst>
          </p:cNvPr>
          <p:cNvSpPr/>
          <p:nvPr/>
        </p:nvSpPr>
        <p:spPr>
          <a:xfrm rot="16200000">
            <a:off x="4323717" y="3129514"/>
            <a:ext cx="1244183" cy="210861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B293F1-2371-4C2E-BA43-9FF68F2F7DC8}"/>
              </a:ext>
            </a:extLst>
          </p:cNvPr>
          <p:cNvSpPr/>
          <p:nvPr/>
        </p:nvSpPr>
        <p:spPr>
          <a:xfrm>
            <a:off x="4655820" y="3555608"/>
            <a:ext cx="7229282" cy="2880360"/>
          </a:xfrm>
          <a:custGeom>
            <a:avLst/>
            <a:gdLst>
              <a:gd name="connsiteX0" fmla="*/ 1440179 w 7229282"/>
              <a:gd name="connsiteY0" fmla="*/ 0 h 2880360"/>
              <a:gd name="connsiteX1" fmla="*/ 1440180 w 7229282"/>
              <a:gd name="connsiteY1" fmla="*/ 0 h 2880360"/>
              <a:gd name="connsiteX2" fmla="*/ 6631405 w 7229282"/>
              <a:gd name="connsiteY2" fmla="*/ 0 h 2880360"/>
              <a:gd name="connsiteX3" fmla="*/ 7229282 w 7229282"/>
              <a:gd name="connsiteY3" fmla="*/ 597877 h 2880360"/>
              <a:gd name="connsiteX4" fmla="*/ 6631405 w 7229282"/>
              <a:gd name="connsiteY4" fmla="*/ 1195754 h 2880360"/>
              <a:gd name="connsiteX5" fmla="*/ 2855720 w 7229282"/>
              <a:gd name="connsiteY5" fmla="*/ 1195754 h 2880360"/>
              <a:gd name="connsiteX6" fmla="*/ 2880360 w 7229282"/>
              <a:gd name="connsiteY6" fmla="*/ 1440180 h 2880360"/>
              <a:gd name="connsiteX7" fmla="*/ 1440180 w 7229282"/>
              <a:gd name="connsiteY7" fmla="*/ 2880360 h 2880360"/>
              <a:gd name="connsiteX8" fmla="*/ 0 w 7229282"/>
              <a:gd name="connsiteY8" fmla="*/ 1440180 h 2880360"/>
              <a:gd name="connsiteX9" fmla="*/ 1292930 w 7229282"/>
              <a:gd name="connsiteY9" fmla="*/ 7436 h 2880360"/>
              <a:gd name="connsiteX10" fmla="*/ 1440179 w 7229282"/>
              <a:gd name="connsiteY10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29282" h="2880360">
                <a:moveTo>
                  <a:pt x="1440179" y="0"/>
                </a:moveTo>
                <a:lnTo>
                  <a:pt x="1440180" y="0"/>
                </a:lnTo>
                <a:lnTo>
                  <a:pt x="6631405" y="0"/>
                </a:lnTo>
                <a:lnTo>
                  <a:pt x="7229282" y="597877"/>
                </a:lnTo>
                <a:lnTo>
                  <a:pt x="6631405" y="1195754"/>
                </a:lnTo>
                <a:lnTo>
                  <a:pt x="2855720" y="1195754"/>
                </a:lnTo>
                <a:lnTo>
                  <a:pt x="2880360" y="1440180"/>
                </a:ln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94503"/>
                  <a:pt x="566711" y="81187"/>
                  <a:pt x="1292930" y="7436"/>
                </a:cubicBezTo>
                <a:lnTo>
                  <a:pt x="1440179" y="0"/>
                </a:lnTo>
                <a:close/>
              </a:path>
            </a:pathLst>
          </a:custGeom>
          <a:solidFill>
            <a:srgbClr val="E8D54B"/>
          </a:solidFill>
          <a:ln>
            <a:noFill/>
          </a:ln>
          <a:effectLst>
            <a:outerShdw blurRad="88900" dist="76200" dir="13500000" algn="b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B5B4B0-ED65-4988-84A7-8C3C8F51CCB8}"/>
              </a:ext>
            </a:extLst>
          </p:cNvPr>
          <p:cNvSpPr/>
          <p:nvPr/>
        </p:nvSpPr>
        <p:spPr>
          <a:xfrm>
            <a:off x="5113020" y="4470008"/>
            <a:ext cx="1965960" cy="19659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289808-EFF6-48D8-83DE-4806F1925928}"/>
              </a:ext>
            </a:extLst>
          </p:cNvPr>
          <p:cNvSpPr/>
          <p:nvPr/>
        </p:nvSpPr>
        <p:spPr>
          <a:xfrm>
            <a:off x="4826833" y="4183821"/>
            <a:ext cx="2538334" cy="2538334"/>
          </a:xfrm>
          <a:prstGeom prst="ellipse">
            <a:avLst/>
          </a:prstGeom>
          <a:gradFill flip="none" rotWithShape="1">
            <a:gsLst>
              <a:gs pos="4000">
                <a:schemeClr val="bg1"/>
              </a:gs>
              <a:gs pos="48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61779C-4570-4B94-B113-FF12E9F9E19D}"/>
              </a:ext>
            </a:extLst>
          </p:cNvPr>
          <p:cNvSpPr txBox="1"/>
          <p:nvPr/>
        </p:nvSpPr>
        <p:spPr>
          <a:xfrm>
            <a:off x="3967415" y="3798287"/>
            <a:ext cx="894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rgbClr val="E8D5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lang="en-US" sz="4000" b="1" dirty="0">
              <a:solidFill>
                <a:srgbClr val="E8D54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403B87-D56C-4C96-9DB9-4B9117600D36}"/>
              </a:ext>
            </a:extLst>
          </p:cNvPr>
          <p:cNvSpPr txBox="1"/>
          <p:nvPr/>
        </p:nvSpPr>
        <p:spPr>
          <a:xfrm>
            <a:off x="7687457" y="2758443"/>
            <a:ext cx="894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rgbClr val="E71D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en-US" sz="4000" b="1" dirty="0">
              <a:solidFill>
                <a:srgbClr val="E71D3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8F40A5-C752-4F1E-B4CA-0685FA4709E1}"/>
              </a:ext>
            </a:extLst>
          </p:cNvPr>
          <p:cNvSpPr txBox="1"/>
          <p:nvPr/>
        </p:nvSpPr>
        <p:spPr>
          <a:xfrm>
            <a:off x="7993380" y="885198"/>
            <a:ext cx="894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rgbClr val="2F294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en-US" sz="4000" b="1" dirty="0">
              <a:solidFill>
                <a:srgbClr val="2F294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743DA5-FA46-42F3-91A8-CDE4DE620294}"/>
              </a:ext>
            </a:extLst>
          </p:cNvPr>
          <p:cNvSpPr txBox="1"/>
          <p:nvPr/>
        </p:nvSpPr>
        <p:spPr>
          <a:xfrm>
            <a:off x="3556401" y="1857774"/>
            <a:ext cx="894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rgbClr val="1B99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en-US" sz="4000" b="1" dirty="0">
              <a:solidFill>
                <a:srgbClr val="1B998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3548C6-0D0C-4E19-AC7F-9F1EA840F5FF}"/>
              </a:ext>
            </a:extLst>
          </p:cNvPr>
          <p:cNvSpPr txBox="1"/>
          <p:nvPr/>
        </p:nvSpPr>
        <p:spPr>
          <a:xfrm>
            <a:off x="933656" y="1127361"/>
            <a:ext cx="271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T Bold Heading" panose="02010400000000000000" pitchFamily="2" charset="-78"/>
              </a:rPr>
              <a:t>كتابة السؤال الرابع</a:t>
            </a:r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PT Bold Heading" panose="02010400000000000000" pitchFamily="2" charset="-78"/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4CA76452-408B-4CA6-B0A7-2493CE4BB636}"/>
              </a:ext>
            </a:extLst>
          </p:cNvPr>
          <p:cNvSpPr txBox="1"/>
          <p:nvPr/>
        </p:nvSpPr>
        <p:spPr>
          <a:xfrm>
            <a:off x="7846864" y="3859644"/>
            <a:ext cx="312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PT Bold Heading" panose="02010400000000000000" pitchFamily="2" charset="-78"/>
              </a:rPr>
              <a:t>كتابة السؤال الأول</a:t>
            </a:r>
            <a:endParaRPr lang="en-US" sz="24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PT Bold Heading" panose="02010400000000000000" pitchFamily="2" charset="-78"/>
            </a:endParaRPr>
          </a:p>
        </p:txBody>
      </p:sp>
      <p:sp>
        <p:nvSpPr>
          <p:cNvPr id="34" name="TextBox 26">
            <a:extLst>
              <a:ext uri="{FF2B5EF4-FFF2-40B4-BE49-F238E27FC236}">
                <a16:creationId xmlns:a16="http://schemas.microsoft.com/office/drawing/2014/main" id="{C6122627-C132-4758-B1ED-7C9045BFF495}"/>
              </a:ext>
            </a:extLst>
          </p:cNvPr>
          <p:cNvSpPr txBox="1"/>
          <p:nvPr/>
        </p:nvSpPr>
        <p:spPr>
          <a:xfrm>
            <a:off x="992911" y="2965397"/>
            <a:ext cx="271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T Bold Heading" panose="02010400000000000000" pitchFamily="2" charset="-78"/>
              </a:rPr>
              <a:t>كتابة السؤال الثاني</a:t>
            </a:r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PT Bold Heading" panose="02010400000000000000" pitchFamily="2" charset="-78"/>
            </a:endParaRPr>
          </a:p>
        </p:txBody>
      </p:sp>
      <p:sp>
        <p:nvSpPr>
          <p:cNvPr id="27" name="TextBox 22">
            <a:extLst>
              <a:ext uri="{FF2B5EF4-FFF2-40B4-BE49-F238E27FC236}">
                <a16:creationId xmlns:a16="http://schemas.microsoft.com/office/drawing/2014/main" id="{A72AED1E-02A9-4DEB-BA4F-9B7BC640BD8C}"/>
              </a:ext>
            </a:extLst>
          </p:cNvPr>
          <p:cNvSpPr txBox="1"/>
          <p:nvPr/>
        </p:nvSpPr>
        <p:spPr>
          <a:xfrm>
            <a:off x="8440630" y="2012180"/>
            <a:ext cx="271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PT Bold Heading" panose="02010400000000000000" pitchFamily="2" charset="-78"/>
              </a:rPr>
              <a:t>كتابة السؤال الثالث</a:t>
            </a:r>
            <a:endParaRPr lang="en-US" sz="24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PT Bold Heading" panose="02010400000000000000" pitchFamily="2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7D1B5307-6011-4BA2-9D0C-5E93059A1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47" y="4562252"/>
            <a:ext cx="1731506" cy="1731506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3E2C3A17-7153-472F-9AF3-78D2B2A68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41" y="-1089772"/>
            <a:ext cx="3848215" cy="384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6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" grpId="0" animBg="1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43</Words>
  <Application>Microsoft Office PowerPoint</Application>
  <PresentationFormat>شاشة عريضة</PresentationFormat>
  <Paragraphs>21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Arial</vt:lpstr>
      <vt:lpstr>Asmaa Font</vt:lpstr>
      <vt:lpstr>Calibri</vt:lpstr>
      <vt:lpstr>Calibri Light</vt:lpstr>
      <vt:lpstr>Roboto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Rehman</dc:creator>
  <cp:lastModifiedBy>الجوهرة بنت الدهاسي</cp:lastModifiedBy>
  <cp:revision>19</cp:revision>
  <dcterms:created xsi:type="dcterms:W3CDTF">2021-01-03T09:57:41Z</dcterms:created>
  <dcterms:modified xsi:type="dcterms:W3CDTF">2021-04-10T23:06:50Z</dcterms:modified>
</cp:coreProperties>
</file>