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BE1"/>
    <a:srgbClr val="00CC99"/>
    <a:srgbClr val="006666"/>
    <a:srgbClr val="003366"/>
    <a:srgbClr val="FFCC00"/>
    <a:srgbClr val="FF9900"/>
    <a:srgbClr val="CC3300"/>
    <a:srgbClr val="28214B"/>
    <a:srgbClr val="982714"/>
    <a:srgbClr val="7B3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486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AEA3-1BD5-4F02-8A47-A47EE9888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AE170-30B1-4499-A437-593A7C649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E8A89-EDB5-49E0-8A28-CC61C34F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CBAB5-1071-4E50-8A93-F179B276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BEBB5-D05E-48E3-B33B-8CBF9A03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6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AB36-906D-4692-9DC3-EDA013F3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3AD5E-A10C-437A-A911-E18265DF7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EE50-54AF-4A80-8D47-49F7B1F9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AA9EA-8A25-422C-8654-9E01A01E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2C1BE-0560-4D47-A516-06DAD67F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2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A8F97-0446-4696-9ABD-9E0401CAF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6C236-8AA1-47D9-B95F-64680EED4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320DC-40E4-4C5D-96AC-3829E74C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2C3B4-7298-44AC-96B4-78BA60D8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1078B-3CF9-417D-A7B0-14EA8272A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4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89837-FD92-4015-BB27-92DB45BAE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C951F-AF8C-468E-8039-51D34FBCB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7CD09-3996-4673-8FF5-33E884C95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468E7-28C8-4742-B7A9-B84C0A2BC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2B154-41E7-4167-9AD1-B8292929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3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B1F0-E925-48D6-A66A-5C57BD89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20A22-BD85-4009-8E1F-9DB593097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104C0-8C03-42E8-BBB7-B6180C9A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3C54-8485-4270-8BA4-F37F92AE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2BB3A-5F07-47C5-8205-93E7E28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8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96F19-1375-49AA-810B-283A0FEFD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E6F1B-2E97-4800-813D-416E56D19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8450A-FFF0-44DA-84C0-262D1356F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3B63D-BAD9-48DC-9F3E-9B4CB41A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FD879-0851-47DD-99E8-50E4E6531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B3DF6-74FD-4807-8A88-74719FA5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1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C6CF-83CF-4200-BA48-AE8FF94F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3BC31-6DC4-462D-972E-8631139AA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18608-52AE-4CDB-B814-EA7B98FAF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9EC461-F1AB-44F3-BBC7-D9F9D1ABB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5FC83-C0F0-4C9E-A963-1A26C0929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5E3F32-8C57-4D06-AB75-C155A63F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1D09B9-2CB1-4787-8EEC-0E58093F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7E47D2-D8A7-4357-91D6-5C99173F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4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F197-463D-4922-BDD6-263AD70C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FAFA9-A0A9-47D6-B656-7F344F53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74830-76AD-4D62-8460-53FB8154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0EC1A-1660-43D7-87D3-B7966260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1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31BE9-9083-445B-85DA-F1EB8BB1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4DD88-379F-4977-92FD-1DED6E336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32DCE-D346-4AB2-9AC0-04E6DC2E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EA2C5-AA52-486D-B743-5A31C009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DD545-1C26-4B6D-8A79-65F780356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8C8A6-E17E-4901-9225-CD06175D3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FA5C6-E2D2-421B-BDAC-04C865F8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C9CDF-E2A5-4D26-8A64-9216A60BC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3E45A-5351-4A72-97D5-FD16A951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5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5D89-4D8C-4AD0-9D8A-7FDD0DC7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39ABF-EDA1-4C36-8C77-EC724DFA7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D7EA8-21E4-41AB-9D7C-7FEAD0675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7821F-CB4A-4448-B6EA-C371C973D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60048-2B73-4C1D-8CAD-26BDAE60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92BE9-DE03-493F-A761-AEC71D3F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B8C1CC"/>
            </a:gs>
            <a:gs pos="41000">
              <a:srgbClr val="E0E4E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6BB4A5-B775-44F0-944B-A382EB68F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34441-6812-4A5D-B766-5AA7CCD7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EF7D-2E6C-469A-9BF0-2B8D5A061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C694F-83EE-4A21-905E-79D5CB3952C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2CB56-C399-4C60-B7C7-066B54850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5549E-6A10-461A-BDB8-92789D814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1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AE4E817-82CE-435C-81D5-ED2167F5CC67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8A273AD-C2F4-4970-A66F-584797683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83" y="317090"/>
            <a:ext cx="9092381" cy="63024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2E5343F-2840-4192-85C9-45F425E41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212" y="3048922"/>
            <a:ext cx="3851787" cy="12763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01EE14-7879-44EC-A53D-739515C83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90" y="4251990"/>
            <a:ext cx="3550059" cy="14954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EC66A0E-C876-44DC-80CE-958817FC4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326" y="3048922"/>
            <a:ext cx="3755925" cy="14478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935012E-A0ED-45B7-911F-528BF7A70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325" y="3886126"/>
            <a:ext cx="3460957" cy="14192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A4E7820-7D58-4F3F-BF87-44036FCE7906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83" y="-1514941"/>
            <a:ext cx="5401067" cy="5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5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01A1425-E9D3-4ADE-BB33-A221FDF73F0A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4D1D7F6-C96A-4B52-910B-0E6551968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36" y="81116"/>
            <a:ext cx="7108722" cy="648424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D068A44-B9A4-4B01-8A46-FB2ADF9ECC3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83" y="-1514941"/>
            <a:ext cx="5401067" cy="5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81647AC-BA68-4480-9CA6-021C5E958F64}"/>
                </a:ext>
              </a:extLst>
            </p:cNvPr>
            <p:cNvSpPr/>
            <p:nvPr/>
          </p:nvSpPr>
          <p:spPr>
            <a:xfrm>
              <a:off x="1957173" y="1465228"/>
              <a:ext cx="3280018" cy="745713"/>
            </a:xfrm>
            <a:prstGeom prst="roundRect">
              <a:avLst/>
            </a:prstGeom>
            <a:solidFill>
              <a:srgbClr val="F4D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كتابة السؤال الأول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F9C2EDB3-2FD2-4433-946A-157707B3F708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997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F098E177-3007-4595-81CB-8446D66EFA7D}"/>
                </a:ext>
              </a:extLst>
            </p:cNvPr>
            <p:cNvSpPr/>
            <p:nvPr/>
          </p:nvSpPr>
          <p:spPr>
            <a:xfrm>
              <a:off x="6982424" y="2076763"/>
              <a:ext cx="3282483" cy="745713"/>
            </a:xfrm>
            <a:prstGeom prst="roundRect">
              <a:avLst/>
            </a:prstGeom>
            <a:solidFill>
              <a:srgbClr val="4FB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كتابة السؤال الثاني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3C01709-FBF6-4C4B-B7B2-3F3B11A7EA9F}"/>
                </a:ext>
              </a:extLst>
            </p:cNvPr>
            <p:cNvSpPr txBox="1"/>
            <p:nvPr/>
          </p:nvSpPr>
          <p:spPr>
            <a:xfrm>
              <a:off x="9677477" y="2188009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3" name="Rectangle: Rounded Corners 3">
            <a:extLst>
              <a:ext uri="{FF2B5EF4-FFF2-40B4-BE49-F238E27FC236}">
                <a16:creationId xmlns:a16="http://schemas.microsoft.com/office/drawing/2014/main" id="{C8CB400B-63FE-4DF4-8DB8-68938C08B963}"/>
              </a:ext>
            </a:extLst>
          </p:cNvPr>
          <p:cNvSpPr/>
          <p:nvPr/>
        </p:nvSpPr>
        <p:spPr>
          <a:xfrm>
            <a:off x="1957173" y="1465228"/>
            <a:ext cx="3280018" cy="745713"/>
          </a:xfrm>
          <a:prstGeom prst="roundRect">
            <a:avLst/>
          </a:prstGeom>
          <a:solidFill>
            <a:srgbClr val="F4D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الأول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D183EE5-17A3-4840-87CB-6EE04E5A1090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79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1DF68A9-792D-4C5B-9064-8FEB14BE0C30}"/>
                </a:ext>
              </a:extLst>
            </p:cNvPr>
            <p:cNvSpPr/>
            <p:nvPr/>
          </p:nvSpPr>
          <p:spPr>
            <a:xfrm>
              <a:off x="1957172" y="2541496"/>
              <a:ext cx="3273865" cy="745713"/>
            </a:xfrm>
            <a:prstGeom prst="roundRect">
              <a:avLst/>
            </a:prstGeom>
            <a:solidFill>
              <a:srgbClr val="E66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كتابة السؤال الثالث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ectangle: Rounded Corners 3">
            <a:extLst>
              <a:ext uri="{FF2B5EF4-FFF2-40B4-BE49-F238E27FC236}">
                <a16:creationId xmlns:a16="http://schemas.microsoft.com/office/drawing/2014/main" id="{5A38C454-FF5F-4ED1-9316-F357E4BAB857}"/>
              </a:ext>
            </a:extLst>
          </p:cNvPr>
          <p:cNvSpPr/>
          <p:nvPr/>
        </p:nvSpPr>
        <p:spPr>
          <a:xfrm>
            <a:off x="1957173" y="1465228"/>
            <a:ext cx="3280018" cy="745713"/>
          </a:xfrm>
          <a:prstGeom prst="roundRect">
            <a:avLst/>
          </a:prstGeom>
          <a:solidFill>
            <a:srgbClr val="F4D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الأول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4" name="Rectangle: Rounded Corners 56">
            <a:extLst>
              <a:ext uri="{FF2B5EF4-FFF2-40B4-BE49-F238E27FC236}">
                <a16:creationId xmlns:a16="http://schemas.microsoft.com/office/drawing/2014/main" id="{6969DA43-3C7F-4D6B-8CCD-9DA38B9AC8B1}"/>
              </a:ext>
            </a:extLst>
          </p:cNvPr>
          <p:cNvSpPr/>
          <p:nvPr/>
        </p:nvSpPr>
        <p:spPr>
          <a:xfrm>
            <a:off x="6982424" y="2076763"/>
            <a:ext cx="3282483" cy="745713"/>
          </a:xfrm>
          <a:prstGeom prst="roundRect">
            <a:avLst/>
          </a:prstGeom>
          <a:solidFill>
            <a:srgbClr val="4F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الثاني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C5F7A028-1508-4AFD-91E1-01A8AC130CA5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88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93DEDCB-655D-4D87-A36A-547547F4E808}"/>
                </a:ext>
              </a:extLst>
            </p:cNvPr>
            <p:cNvSpPr/>
            <p:nvPr/>
          </p:nvSpPr>
          <p:spPr>
            <a:xfrm>
              <a:off x="7001841" y="3231298"/>
              <a:ext cx="3263066" cy="745713"/>
            </a:xfrm>
            <a:prstGeom prst="roundRect">
              <a:avLst/>
            </a:prstGeom>
            <a:solidFill>
              <a:srgbClr val="D08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كتابة السؤال الرابع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ectangle: Rounded Corners 3">
            <a:extLst>
              <a:ext uri="{FF2B5EF4-FFF2-40B4-BE49-F238E27FC236}">
                <a16:creationId xmlns:a16="http://schemas.microsoft.com/office/drawing/2014/main" id="{7A153DB8-8723-4746-929E-2E175A877B94}"/>
              </a:ext>
            </a:extLst>
          </p:cNvPr>
          <p:cNvSpPr/>
          <p:nvPr/>
        </p:nvSpPr>
        <p:spPr>
          <a:xfrm>
            <a:off x="1957173" y="1465228"/>
            <a:ext cx="3280018" cy="745713"/>
          </a:xfrm>
          <a:prstGeom prst="roundRect">
            <a:avLst/>
          </a:prstGeom>
          <a:solidFill>
            <a:srgbClr val="F4D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الأول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4" name="Rectangle: Rounded Corners 56">
            <a:extLst>
              <a:ext uri="{FF2B5EF4-FFF2-40B4-BE49-F238E27FC236}">
                <a16:creationId xmlns:a16="http://schemas.microsoft.com/office/drawing/2014/main" id="{8F06DEFB-E468-4580-8450-E70E835C3EF6}"/>
              </a:ext>
            </a:extLst>
          </p:cNvPr>
          <p:cNvSpPr/>
          <p:nvPr/>
        </p:nvSpPr>
        <p:spPr>
          <a:xfrm>
            <a:off x="6982424" y="2076763"/>
            <a:ext cx="3282483" cy="745713"/>
          </a:xfrm>
          <a:prstGeom prst="roundRect">
            <a:avLst/>
          </a:prstGeom>
          <a:solidFill>
            <a:srgbClr val="4F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الثاني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6" name="Rectangle: Rounded Corners 50">
            <a:extLst>
              <a:ext uri="{FF2B5EF4-FFF2-40B4-BE49-F238E27FC236}">
                <a16:creationId xmlns:a16="http://schemas.microsoft.com/office/drawing/2014/main" id="{394561F9-960E-4914-89E6-6DE5D0E46814}"/>
              </a:ext>
            </a:extLst>
          </p:cNvPr>
          <p:cNvSpPr/>
          <p:nvPr/>
        </p:nvSpPr>
        <p:spPr>
          <a:xfrm>
            <a:off x="1957172" y="2541496"/>
            <a:ext cx="3273865" cy="745713"/>
          </a:xfrm>
          <a:prstGeom prst="roundRect">
            <a:avLst/>
          </a:prstGeom>
          <a:solidFill>
            <a:srgbClr val="E66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الثالث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28E7C181-353F-4020-94DE-9BA76BE325FB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545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8B20A-5785-483B-9D0A-105405A76255}"/>
              </a:ext>
            </a:extLst>
          </p:cNvPr>
          <p:cNvGrpSpPr/>
          <p:nvPr/>
        </p:nvGrpSpPr>
        <p:grpSpPr>
          <a:xfrm>
            <a:off x="1832644" y="3559302"/>
            <a:ext cx="3653470" cy="955422"/>
            <a:chOff x="1832644" y="3559302"/>
            <a:chExt cx="3653470" cy="955422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417DA47A-9231-48EF-83F7-5569791F2F02}"/>
                </a:ext>
              </a:extLst>
            </p:cNvPr>
            <p:cNvSpPr/>
            <p:nvPr/>
          </p:nvSpPr>
          <p:spPr>
            <a:xfrm rot="16200000">
              <a:off x="3159567" y="2244373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33CC33">
                    <a:alpha val="86667"/>
                  </a:srgbClr>
                </a:gs>
                <a:gs pos="52000">
                  <a:srgbClr val="99CC00">
                    <a:alpha val="62353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4776080F-73A3-458E-8963-474E20D492AD}"/>
                </a:ext>
              </a:extLst>
            </p:cNvPr>
            <p:cNvSpPr/>
            <p:nvPr/>
          </p:nvSpPr>
          <p:spPr>
            <a:xfrm>
              <a:off x="1957172" y="3677410"/>
              <a:ext cx="3294765" cy="745713"/>
            </a:xfrm>
            <a:prstGeom prst="roundRect">
              <a:avLst/>
            </a:prstGeom>
            <a:solidFill>
              <a:srgbClr val="92D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كتابة السؤال الخامس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F2A6A68-A56C-458D-98D0-D23FFD28798D}"/>
                </a:ext>
              </a:extLst>
            </p:cNvPr>
            <p:cNvSpPr/>
            <p:nvPr/>
          </p:nvSpPr>
          <p:spPr>
            <a:xfrm rot="5400000">
              <a:off x="4904999" y="393017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B3D55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FE1F9-BCCB-4D67-A4F1-2322CD5994FF}"/>
              </a:ext>
            </a:extLst>
          </p:cNvPr>
          <p:cNvSpPr/>
          <p:nvPr/>
        </p:nvSpPr>
        <p:spPr>
          <a:xfrm>
            <a:off x="5388865" y="3638229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33CC33"/>
              </a:gs>
              <a:gs pos="92000">
                <a:srgbClr val="006600"/>
              </a:gs>
              <a:gs pos="4000">
                <a:srgbClr val="006600"/>
              </a:gs>
              <a:gs pos="16000">
                <a:srgbClr val="33CC33"/>
              </a:gs>
              <a:gs pos="52000">
                <a:srgbClr val="CCFF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ectangle: Rounded Corners 3">
            <a:extLst>
              <a:ext uri="{FF2B5EF4-FFF2-40B4-BE49-F238E27FC236}">
                <a16:creationId xmlns:a16="http://schemas.microsoft.com/office/drawing/2014/main" id="{432158E5-5318-4FE0-AE45-3B9F65C7B22B}"/>
              </a:ext>
            </a:extLst>
          </p:cNvPr>
          <p:cNvSpPr/>
          <p:nvPr/>
        </p:nvSpPr>
        <p:spPr>
          <a:xfrm>
            <a:off x="1957173" y="1465228"/>
            <a:ext cx="3280018" cy="745713"/>
          </a:xfrm>
          <a:prstGeom prst="roundRect">
            <a:avLst/>
          </a:prstGeom>
          <a:solidFill>
            <a:srgbClr val="F4D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الأول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4" name="Rectangle: Rounded Corners 56">
            <a:extLst>
              <a:ext uri="{FF2B5EF4-FFF2-40B4-BE49-F238E27FC236}">
                <a16:creationId xmlns:a16="http://schemas.microsoft.com/office/drawing/2014/main" id="{DB9C4EA2-FFE6-4F49-A503-F96FB3F70811}"/>
              </a:ext>
            </a:extLst>
          </p:cNvPr>
          <p:cNvSpPr/>
          <p:nvPr/>
        </p:nvSpPr>
        <p:spPr>
          <a:xfrm>
            <a:off x="6982424" y="2076763"/>
            <a:ext cx="3282483" cy="745713"/>
          </a:xfrm>
          <a:prstGeom prst="roundRect">
            <a:avLst/>
          </a:prstGeom>
          <a:solidFill>
            <a:srgbClr val="4F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الثاني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5" name="Rectangle: Rounded Corners 50">
            <a:extLst>
              <a:ext uri="{FF2B5EF4-FFF2-40B4-BE49-F238E27FC236}">
                <a16:creationId xmlns:a16="http://schemas.microsoft.com/office/drawing/2014/main" id="{6C5A4855-864C-430E-82DB-61130D0C51B0}"/>
              </a:ext>
            </a:extLst>
          </p:cNvPr>
          <p:cNvSpPr/>
          <p:nvPr/>
        </p:nvSpPr>
        <p:spPr>
          <a:xfrm>
            <a:off x="1957172" y="2541496"/>
            <a:ext cx="3273865" cy="745713"/>
          </a:xfrm>
          <a:prstGeom prst="roundRect">
            <a:avLst/>
          </a:prstGeom>
          <a:solidFill>
            <a:srgbClr val="E66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الثالث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6" name="Rectangle: Rounded Corners 55">
            <a:extLst>
              <a:ext uri="{FF2B5EF4-FFF2-40B4-BE49-F238E27FC236}">
                <a16:creationId xmlns:a16="http://schemas.microsoft.com/office/drawing/2014/main" id="{B3E80CA9-A018-4D1A-8606-A1674F24551D}"/>
              </a:ext>
            </a:extLst>
          </p:cNvPr>
          <p:cNvSpPr/>
          <p:nvPr/>
        </p:nvSpPr>
        <p:spPr>
          <a:xfrm>
            <a:off x="7001841" y="3231298"/>
            <a:ext cx="3263066" cy="745713"/>
          </a:xfrm>
          <a:prstGeom prst="roundRect">
            <a:avLst/>
          </a:prstGeom>
          <a:solidFill>
            <a:srgbClr val="D08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الرابع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F5D4CC62-081E-44D8-9A7A-5E072AE5D120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238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8B20A-5785-483B-9D0A-105405A76255}"/>
              </a:ext>
            </a:extLst>
          </p:cNvPr>
          <p:cNvGrpSpPr/>
          <p:nvPr/>
        </p:nvGrpSpPr>
        <p:grpSpPr>
          <a:xfrm>
            <a:off x="1832644" y="3559302"/>
            <a:ext cx="3653470" cy="955422"/>
            <a:chOff x="1832644" y="3559302"/>
            <a:chExt cx="3653470" cy="955422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417DA47A-9231-48EF-83F7-5569791F2F02}"/>
                </a:ext>
              </a:extLst>
            </p:cNvPr>
            <p:cNvSpPr/>
            <p:nvPr/>
          </p:nvSpPr>
          <p:spPr>
            <a:xfrm rot="16200000">
              <a:off x="3159567" y="2244373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33CC33">
                    <a:alpha val="86667"/>
                  </a:srgbClr>
                </a:gs>
                <a:gs pos="52000">
                  <a:srgbClr val="99CC00">
                    <a:alpha val="62353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F2A6A68-A56C-458D-98D0-D23FFD28798D}"/>
                </a:ext>
              </a:extLst>
            </p:cNvPr>
            <p:cNvSpPr/>
            <p:nvPr/>
          </p:nvSpPr>
          <p:spPr>
            <a:xfrm rot="5400000">
              <a:off x="4904999" y="393017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B3D55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7B9B3C-D453-41BB-A10D-CC1A3244A7D9}"/>
              </a:ext>
            </a:extLst>
          </p:cNvPr>
          <p:cNvGrpSpPr/>
          <p:nvPr/>
        </p:nvGrpSpPr>
        <p:grpSpPr>
          <a:xfrm>
            <a:off x="6742832" y="4243977"/>
            <a:ext cx="3659001" cy="971130"/>
            <a:chOff x="6742832" y="4243977"/>
            <a:chExt cx="3659001" cy="971130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1FFF9E84-26B8-45D6-913A-15D61845D170}"/>
                </a:ext>
              </a:extLst>
            </p:cNvPr>
            <p:cNvSpPr/>
            <p:nvPr/>
          </p:nvSpPr>
          <p:spPr>
            <a:xfrm rot="5400000" flipH="1">
              <a:off x="8131483" y="2917054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C33019"/>
                </a:gs>
                <a:gs pos="52000">
                  <a:srgbClr val="FA921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D097A79-0A86-439E-A56F-D4F7DD06BC87}"/>
                </a:ext>
              </a:extLst>
            </p:cNvPr>
            <p:cNvSpPr/>
            <p:nvPr/>
          </p:nvSpPr>
          <p:spPr>
            <a:xfrm>
              <a:off x="6982424" y="4330944"/>
              <a:ext cx="3282483" cy="745713"/>
            </a:xfrm>
            <a:prstGeom prst="roundRect">
              <a:avLst/>
            </a:prstGeom>
            <a:solidFill>
              <a:srgbClr val="E46A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كتابة السؤال السادس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A98EBFC-CEE5-46DE-980A-4CFC1B76F02A}"/>
                </a:ext>
              </a:extLst>
            </p:cNvPr>
            <p:cNvSpPr/>
            <p:nvPr/>
          </p:nvSpPr>
          <p:spPr>
            <a:xfrm rot="5400000">
              <a:off x="6371963" y="463399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99120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FE1F9-BCCB-4D67-A4F1-2322CD5994FF}"/>
              </a:ext>
            </a:extLst>
          </p:cNvPr>
          <p:cNvSpPr/>
          <p:nvPr/>
        </p:nvSpPr>
        <p:spPr>
          <a:xfrm>
            <a:off x="5388865" y="3638229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33CC33"/>
              </a:gs>
              <a:gs pos="92000">
                <a:srgbClr val="006600"/>
              </a:gs>
              <a:gs pos="4000">
                <a:srgbClr val="006600"/>
              </a:gs>
              <a:gs pos="16000">
                <a:srgbClr val="33CC33"/>
              </a:gs>
              <a:gs pos="52000">
                <a:srgbClr val="CCFF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F3275E-2597-4FAA-B807-2815154E5A44}"/>
              </a:ext>
            </a:extLst>
          </p:cNvPr>
          <p:cNvSpPr/>
          <p:nvPr/>
        </p:nvSpPr>
        <p:spPr>
          <a:xfrm flipH="1">
            <a:off x="6483278" y="4310910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E0641C"/>
              </a:gs>
              <a:gs pos="91000">
                <a:srgbClr val="982714"/>
              </a:gs>
              <a:gs pos="885">
                <a:srgbClr val="982714"/>
              </a:gs>
              <a:gs pos="16000">
                <a:srgbClr val="F1821D"/>
              </a:gs>
              <a:gs pos="52000">
                <a:srgbClr val="F5A3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ectangle: Rounded Corners 3">
            <a:extLst>
              <a:ext uri="{FF2B5EF4-FFF2-40B4-BE49-F238E27FC236}">
                <a16:creationId xmlns:a16="http://schemas.microsoft.com/office/drawing/2014/main" id="{A4764368-E042-40AB-AEE1-3A37BC7C85B3}"/>
              </a:ext>
            </a:extLst>
          </p:cNvPr>
          <p:cNvSpPr/>
          <p:nvPr/>
        </p:nvSpPr>
        <p:spPr>
          <a:xfrm>
            <a:off x="1957173" y="1465228"/>
            <a:ext cx="3280018" cy="745713"/>
          </a:xfrm>
          <a:prstGeom prst="roundRect">
            <a:avLst/>
          </a:prstGeom>
          <a:solidFill>
            <a:srgbClr val="F4D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الأول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4" name="Rectangle: Rounded Corners 56">
            <a:extLst>
              <a:ext uri="{FF2B5EF4-FFF2-40B4-BE49-F238E27FC236}">
                <a16:creationId xmlns:a16="http://schemas.microsoft.com/office/drawing/2014/main" id="{D9E7E1B6-3017-48DC-A6AA-426D5A9F6C23}"/>
              </a:ext>
            </a:extLst>
          </p:cNvPr>
          <p:cNvSpPr/>
          <p:nvPr/>
        </p:nvSpPr>
        <p:spPr>
          <a:xfrm>
            <a:off x="6982424" y="2076763"/>
            <a:ext cx="3282483" cy="745713"/>
          </a:xfrm>
          <a:prstGeom prst="roundRect">
            <a:avLst/>
          </a:prstGeom>
          <a:solidFill>
            <a:srgbClr val="4F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الثاني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5" name="Rectangle: Rounded Corners 50">
            <a:extLst>
              <a:ext uri="{FF2B5EF4-FFF2-40B4-BE49-F238E27FC236}">
                <a16:creationId xmlns:a16="http://schemas.microsoft.com/office/drawing/2014/main" id="{E93F61C6-9BA6-4D20-85B2-263221EE8B23}"/>
              </a:ext>
            </a:extLst>
          </p:cNvPr>
          <p:cNvSpPr/>
          <p:nvPr/>
        </p:nvSpPr>
        <p:spPr>
          <a:xfrm>
            <a:off x="1957172" y="2541496"/>
            <a:ext cx="3273865" cy="745713"/>
          </a:xfrm>
          <a:prstGeom prst="roundRect">
            <a:avLst/>
          </a:prstGeom>
          <a:solidFill>
            <a:srgbClr val="E66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الثالث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6" name="Rectangle: Rounded Corners 55">
            <a:extLst>
              <a:ext uri="{FF2B5EF4-FFF2-40B4-BE49-F238E27FC236}">
                <a16:creationId xmlns:a16="http://schemas.microsoft.com/office/drawing/2014/main" id="{76B444AE-3CB9-4F14-BC10-D6C2E49C9633}"/>
              </a:ext>
            </a:extLst>
          </p:cNvPr>
          <p:cNvSpPr/>
          <p:nvPr/>
        </p:nvSpPr>
        <p:spPr>
          <a:xfrm>
            <a:off x="7001841" y="3231298"/>
            <a:ext cx="3263066" cy="745713"/>
          </a:xfrm>
          <a:prstGeom prst="roundRect">
            <a:avLst/>
          </a:prstGeom>
          <a:solidFill>
            <a:srgbClr val="D08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الرابع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7" name="Rectangle: Rounded Corners 51">
            <a:extLst>
              <a:ext uri="{FF2B5EF4-FFF2-40B4-BE49-F238E27FC236}">
                <a16:creationId xmlns:a16="http://schemas.microsoft.com/office/drawing/2014/main" id="{7DA539E4-DDE5-4124-BF29-8A7BCEF64E89}"/>
              </a:ext>
            </a:extLst>
          </p:cNvPr>
          <p:cNvSpPr/>
          <p:nvPr/>
        </p:nvSpPr>
        <p:spPr>
          <a:xfrm>
            <a:off x="1957172" y="3677410"/>
            <a:ext cx="3294765" cy="745713"/>
          </a:xfrm>
          <a:prstGeom prst="roundRect">
            <a:avLst/>
          </a:prstGeom>
          <a:solidFill>
            <a:srgbClr val="92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الخامس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8" name="مستطيل: زوايا مستديرة 97">
            <a:extLst>
              <a:ext uri="{FF2B5EF4-FFF2-40B4-BE49-F238E27FC236}">
                <a16:creationId xmlns:a16="http://schemas.microsoft.com/office/drawing/2014/main" id="{BF2591EC-1216-4771-9D2D-B919EC00C88C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566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8B20A-5785-483B-9D0A-105405A76255}"/>
              </a:ext>
            </a:extLst>
          </p:cNvPr>
          <p:cNvGrpSpPr/>
          <p:nvPr/>
        </p:nvGrpSpPr>
        <p:grpSpPr>
          <a:xfrm>
            <a:off x="1832644" y="3559302"/>
            <a:ext cx="3653470" cy="955422"/>
            <a:chOff x="1832644" y="3559302"/>
            <a:chExt cx="3653470" cy="955422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417DA47A-9231-48EF-83F7-5569791F2F02}"/>
                </a:ext>
              </a:extLst>
            </p:cNvPr>
            <p:cNvSpPr/>
            <p:nvPr/>
          </p:nvSpPr>
          <p:spPr>
            <a:xfrm rot="16200000">
              <a:off x="3159567" y="2244373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33CC33">
                    <a:alpha val="86667"/>
                  </a:srgbClr>
                </a:gs>
                <a:gs pos="52000">
                  <a:srgbClr val="99CC00">
                    <a:alpha val="62353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F2A6A68-A56C-458D-98D0-D23FFD28798D}"/>
                </a:ext>
              </a:extLst>
            </p:cNvPr>
            <p:cNvSpPr/>
            <p:nvPr/>
          </p:nvSpPr>
          <p:spPr>
            <a:xfrm rot="5400000">
              <a:off x="4904999" y="393017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B3D55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B4FD28-B6FC-4BE0-BE68-ED81F13A20E8}"/>
              </a:ext>
            </a:extLst>
          </p:cNvPr>
          <p:cNvGrpSpPr/>
          <p:nvPr/>
        </p:nvGrpSpPr>
        <p:grpSpPr>
          <a:xfrm>
            <a:off x="1832644" y="4648829"/>
            <a:ext cx="3643447" cy="960358"/>
            <a:chOff x="1832644" y="4648829"/>
            <a:chExt cx="3643447" cy="960358"/>
          </a:xfrm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32688C09-D8A9-40ED-8043-1759A3854FCE}"/>
                </a:ext>
              </a:extLst>
            </p:cNvPr>
            <p:cNvSpPr/>
            <p:nvPr/>
          </p:nvSpPr>
          <p:spPr>
            <a:xfrm rot="16200000">
              <a:off x="3159567" y="3338836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9900CC">
                    <a:alpha val="86667"/>
                  </a:srgbClr>
                </a:gs>
                <a:gs pos="52000">
                  <a:srgbClr val="FF00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BF472AF9-9124-4462-9C85-9EFF0F328195}"/>
                </a:ext>
              </a:extLst>
            </p:cNvPr>
            <p:cNvSpPr/>
            <p:nvPr/>
          </p:nvSpPr>
          <p:spPr>
            <a:xfrm>
              <a:off x="1957172" y="4756163"/>
              <a:ext cx="3316007" cy="745713"/>
            </a:xfrm>
            <a:prstGeom prst="roundRect">
              <a:avLst/>
            </a:prstGeom>
            <a:solidFill>
              <a:srgbClr val="E64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كتابة السؤال السابع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AA5FF94-FC6C-4873-84D1-2B4C9280A872}"/>
                </a:ext>
              </a:extLst>
            </p:cNvPr>
            <p:cNvSpPr/>
            <p:nvPr/>
          </p:nvSpPr>
          <p:spPr>
            <a:xfrm rot="5400000">
              <a:off x="4894976" y="5019698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35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7B9B3C-D453-41BB-A10D-CC1A3244A7D9}"/>
              </a:ext>
            </a:extLst>
          </p:cNvPr>
          <p:cNvGrpSpPr/>
          <p:nvPr/>
        </p:nvGrpSpPr>
        <p:grpSpPr>
          <a:xfrm>
            <a:off x="6742832" y="4243977"/>
            <a:ext cx="3659001" cy="971130"/>
            <a:chOff x="6742832" y="4243977"/>
            <a:chExt cx="3659001" cy="971130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1FFF9E84-26B8-45D6-913A-15D61845D170}"/>
                </a:ext>
              </a:extLst>
            </p:cNvPr>
            <p:cNvSpPr/>
            <p:nvPr/>
          </p:nvSpPr>
          <p:spPr>
            <a:xfrm rot="5400000" flipH="1">
              <a:off x="8131483" y="2917054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C33019"/>
                </a:gs>
                <a:gs pos="52000">
                  <a:srgbClr val="FA921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A98EBFC-CEE5-46DE-980A-4CFC1B76F02A}"/>
                </a:ext>
              </a:extLst>
            </p:cNvPr>
            <p:cNvSpPr/>
            <p:nvPr/>
          </p:nvSpPr>
          <p:spPr>
            <a:xfrm rot="5400000">
              <a:off x="6371963" y="463399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99120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FE1F9-BCCB-4D67-A4F1-2322CD5994FF}"/>
              </a:ext>
            </a:extLst>
          </p:cNvPr>
          <p:cNvSpPr/>
          <p:nvPr/>
        </p:nvSpPr>
        <p:spPr>
          <a:xfrm>
            <a:off x="5388865" y="3638229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33CC33"/>
              </a:gs>
              <a:gs pos="92000">
                <a:srgbClr val="006600"/>
              </a:gs>
              <a:gs pos="4000">
                <a:srgbClr val="006600"/>
              </a:gs>
              <a:gs pos="16000">
                <a:srgbClr val="33CC33"/>
              </a:gs>
              <a:gs pos="52000">
                <a:srgbClr val="CCFF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D69633-AA07-4C48-88A2-A23F355C0853}"/>
              </a:ext>
            </a:extLst>
          </p:cNvPr>
          <p:cNvSpPr/>
          <p:nvPr/>
        </p:nvSpPr>
        <p:spPr>
          <a:xfrm>
            <a:off x="5388865" y="4732692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859F9"/>
              </a:gs>
              <a:gs pos="91000">
                <a:srgbClr val="6A1585"/>
              </a:gs>
              <a:gs pos="8000">
                <a:srgbClr val="6A1585"/>
              </a:gs>
              <a:gs pos="22000">
                <a:srgbClr val="F859F9"/>
              </a:gs>
              <a:gs pos="52000">
                <a:srgbClr val="FA82F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F3275E-2597-4FAA-B807-2815154E5A44}"/>
              </a:ext>
            </a:extLst>
          </p:cNvPr>
          <p:cNvSpPr/>
          <p:nvPr/>
        </p:nvSpPr>
        <p:spPr>
          <a:xfrm flipH="1">
            <a:off x="6483278" y="4310910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E0641C"/>
              </a:gs>
              <a:gs pos="91000">
                <a:srgbClr val="982714"/>
              </a:gs>
              <a:gs pos="885">
                <a:srgbClr val="982714"/>
              </a:gs>
              <a:gs pos="16000">
                <a:srgbClr val="F1821D"/>
              </a:gs>
              <a:gs pos="52000">
                <a:srgbClr val="F5A3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ectangle: Rounded Corners 3">
            <a:extLst>
              <a:ext uri="{FF2B5EF4-FFF2-40B4-BE49-F238E27FC236}">
                <a16:creationId xmlns:a16="http://schemas.microsoft.com/office/drawing/2014/main" id="{1FCDE5C7-05AF-4674-A90E-10C02F526267}"/>
              </a:ext>
            </a:extLst>
          </p:cNvPr>
          <p:cNvSpPr/>
          <p:nvPr/>
        </p:nvSpPr>
        <p:spPr>
          <a:xfrm>
            <a:off x="1957173" y="1465228"/>
            <a:ext cx="3280018" cy="745713"/>
          </a:xfrm>
          <a:prstGeom prst="roundRect">
            <a:avLst/>
          </a:prstGeom>
          <a:solidFill>
            <a:srgbClr val="F4D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الأول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4" name="Rectangle: Rounded Corners 56">
            <a:extLst>
              <a:ext uri="{FF2B5EF4-FFF2-40B4-BE49-F238E27FC236}">
                <a16:creationId xmlns:a16="http://schemas.microsoft.com/office/drawing/2014/main" id="{81582A2B-8149-4B2F-ACDE-EE5859F1E21C}"/>
              </a:ext>
            </a:extLst>
          </p:cNvPr>
          <p:cNvSpPr/>
          <p:nvPr/>
        </p:nvSpPr>
        <p:spPr>
          <a:xfrm>
            <a:off x="6982424" y="2076763"/>
            <a:ext cx="3282483" cy="745713"/>
          </a:xfrm>
          <a:prstGeom prst="roundRect">
            <a:avLst/>
          </a:prstGeom>
          <a:solidFill>
            <a:srgbClr val="4F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الثاني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5" name="Rectangle: Rounded Corners 50">
            <a:extLst>
              <a:ext uri="{FF2B5EF4-FFF2-40B4-BE49-F238E27FC236}">
                <a16:creationId xmlns:a16="http://schemas.microsoft.com/office/drawing/2014/main" id="{C68ADD28-07ED-422C-A83F-D2119A9641CE}"/>
              </a:ext>
            </a:extLst>
          </p:cNvPr>
          <p:cNvSpPr/>
          <p:nvPr/>
        </p:nvSpPr>
        <p:spPr>
          <a:xfrm>
            <a:off x="1957172" y="2541496"/>
            <a:ext cx="3273865" cy="745713"/>
          </a:xfrm>
          <a:prstGeom prst="roundRect">
            <a:avLst/>
          </a:prstGeom>
          <a:solidFill>
            <a:srgbClr val="E66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الثالث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6" name="Rectangle: Rounded Corners 55">
            <a:extLst>
              <a:ext uri="{FF2B5EF4-FFF2-40B4-BE49-F238E27FC236}">
                <a16:creationId xmlns:a16="http://schemas.microsoft.com/office/drawing/2014/main" id="{94FAD52D-309F-4697-8ECF-D3294F11939C}"/>
              </a:ext>
            </a:extLst>
          </p:cNvPr>
          <p:cNvSpPr/>
          <p:nvPr/>
        </p:nvSpPr>
        <p:spPr>
          <a:xfrm>
            <a:off x="7001841" y="3231298"/>
            <a:ext cx="3263066" cy="745713"/>
          </a:xfrm>
          <a:prstGeom prst="roundRect">
            <a:avLst/>
          </a:prstGeom>
          <a:solidFill>
            <a:srgbClr val="D08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الرابع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7" name="Rectangle: Rounded Corners 51">
            <a:extLst>
              <a:ext uri="{FF2B5EF4-FFF2-40B4-BE49-F238E27FC236}">
                <a16:creationId xmlns:a16="http://schemas.microsoft.com/office/drawing/2014/main" id="{0A51943D-A9B4-4A88-A330-8411D3DDAA79}"/>
              </a:ext>
            </a:extLst>
          </p:cNvPr>
          <p:cNvSpPr/>
          <p:nvPr/>
        </p:nvSpPr>
        <p:spPr>
          <a:xfrm>
            <a:off x="1957172" y="3677410"/>
            <a:ext cx="3294765" cy="745713"/>
          </a:xfrm>
          <a:prstGeom prst="roundRect">
            <a:avLst/>
          </a:prstGeom>
          <a:solidFill>
            <a:srgbClr val="92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الخامس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8" name="Rectangle: Rounded Corners 54">
            <a:extLst>
              <a:ext uri="{FF2B5EF4-FFF2-40B4-BE49-F238E27FC236}">
                <a16:creationId xmlns:a16="http://schemas.microsoft.com/office/drawing/2014/main" id="{E8DA1A6B-FAA4-4337-B223-AB29DBBC7F2D}"/>
              </a:ext>
            </a:extLst>
          </p:cNvPr>
          <p:cNvSpPr/>
          <p:nvPr/>
        </p:nvSpPr>
        <p:spPr>
          <a:xfrm>
            <a:off x="6982424" y="4330944"/>
            <a:ext cx="3282483" cy="745713"/>
          </a:xfrm>
          <a:prstGeom prst="roundRect">
            <a:avLst/>
          </a:prstGeom>
          <a:solidFill>
            <a:srgbClr val="E46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السادس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9" name="مستطيل: زوايا مستديرة 98">
            <a:extLst>
              <a:ext uri="{FF2B5EF4-FFF2-40B4-BE49-F238E27FC236}">
                <a16:creationId xmlns:a16="http://schemas.microsoft.com/office/drawing/2014/main" id="{6614AF89-2911-4A7A-89AD-8FB8FD79D82E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589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8B20A-5785-483B-9D0A-105405A76255}"/>
              </a:ext>
            </a:extLst>
          </p:cNvPr>
          <p:cNvGrpSpPr/>
          <p:nvPr/>
        </p:nvGrpSpPr>
        <p:grpSpPr>
          <a:xfrm>
            <a:off x="1832644" y="3559302"/>
            <a:ext cx="3653470" cy="955422"/>
            <a:chOff x="1832644" y="3559302"/>
            <a:chExt cx="3653470" cy="955422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417DA47A-9231-48EF-83F7-5569791F2F02}"/>
                </a:ext>
              </a:extLst>
            </p:cNvPr>
            <p:cNvSpPr/>
            <p:nvPr/>
          </p:nvSpPr>
          <p:spPr>
            <a:xfrm rot="16200000">
              <a:off x="3159567" y="2244373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33CC33">
                    <a:alpha val="86667"/>
                  </a:srgbClr>
                </a:gs>
                <a:gs pos="52000">
                  <a:srgbClr val="99CC00">
                    <a:alpha val="62353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F2A6A68-A56C-458D-98D0-D23FFD28798D}"/>
                </a:ext>
              </a:extLst>
            </p:cNvPr>
            <p:cNvSpPr/>
            <p:nvPr/>
          </p:nvSpPr>
          <p:spPr>
            <a:xfrm rot="5400000">
              <a:off x="4904999" y="393017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B3D55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B4FD28-B6FC-4BE0-BE68-ED81F13A20E8}"/>
              </a:ext>
            </a:extLst>
          </p:cNvPr>
          <p:cNvGrpSpPr/>
          <p:nvPr/>
        </p:nvGrpSpPr>
        <p:grpSpPr>
          <a:xfrm>
            <a:off x="1832644" y="4648829"/>
            <a:ext cx="3643447" cy="960358"/>
            <a:chOff x="1832644" y="4648829"/>
            <a:chExt cx="3643447" cy="960358"/>
          </a:xfrm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32688C09-D8A9-40ED-8043-1759A3854FCE}"/>
                </a:ext>
              </a:extLst>
            </p:cNvPr>
            <p:cNvSpPr/>
            <p:nvPr/>
          </p:nvSpPr>
          <p:spPr>
            <a:xfrm rot="16200000">
              <a:off x="3159567" y="3338836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9900CC">
                    <a:alpha val="86667"/>
                  </a:srgbClr>
                </a:gs>
                <a:gs pos="52000">
                  <a:srgbClr val="FF00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AA5FF94-FC6C-4873-84D1-2B4C9280A872}"/>
                </a:ext>
              </a:extLst>
            </p:cNvPr>
            <p:cNvSpPr/>
            <p:nvPr/>
          </p:nvSpPr>
          <p:spPr>
            <a:xfrm rot="5400000">
              <a:off x="4894976" y="5019698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35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7B9B3C-D453-41BB-A10D-CC1A3244A7D9}"/>
              </a:ext>
            </a:extLst>
          </p:cNvPr>
          <p:cNvGrpSpPr/>
          <p:nvPr/>
        </p:nvGrpSpPr>
        <p:grpSpPr>
          <a:xfrm>
            <a:off x="6742832" y="4243977"/>
            <a:ext cx="3659001" cy="971130"/>
            <a:chOff x="6742832" y="4243977"/>
            <a:chExt cx="3659001" cy="971130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1FFF9E84-26B8-45D6-913A-15D61845D170}"/>
                </a:ext>
              </a:extLst>
            </p:cNvPr>
            <p:cNvSpPr/>
            <p:nvPr/>
          </p:nvSpPr>
          <p:spPr>
            <a:xfrm rot="5400000" flipH="1">
              <a:off x="8131483" y="2917054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C33019"/>
                </a:gs>
                <a:gs pos="52000">
                  <a:srgbClr val="FA921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A98EBFC-CEE5-46DE-980A-4CFC1B76F02A}"/>
                </a:ext>
              </a:extLst>
            </p:cNvPr>
            <p:cNvSpPr/>
            <p:nvPr/>
          </p:nvSpPr>
          <p:spPr>
            <a:xfrm rot="5400000">
              <a:off x="6371963" y="463399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99120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3DA1F0-AB20-4733-A45B-74451C2AAF8F}"/>
              </a:ext>
            </a:extLst>
          </p:cNvPr>
          <p:cNvGrpSpPr/>
          <p:nvPr/>
        </p:nvGrpSpPr>
        <p:grpSpPr>
          <a:xfrm>
            <a:off x="6728467" y="5352793"/>
            <a:ext cx="3673366" cy="958548"/>
            <a:chOff x="6728467" y="5352793"/>
            <a:chExt cx="3673366" cy="958548"/>
          </a:xfrm>
        </p:grpSpPr>
        <p:sp>
          <p:nvSpPr>
            <p:cNvPr id="46" name="Rectangle: Top Corners Rounded 45">
              <a:extLst>
                <a:ext uri="{FF2B5EF4-FFF2-40B4-BE49-F238E27FC236}">
                  <a16:creationId xmlns:a16="http://schemas.microsoft.com/office/drawing/2014/main" id="{08C4E914-E0AA-4103-8609-C9AC553C156D}"/>
                </a:ext>
              </a:extLst>
            </p:cNvPr>
            <p:cNvSpPr/>
            <p:nvPr/>
          </p:nvSpPr>
          <p:spPr>
            <a:xfrm rot="5400000" flipH="1">
              <a:off x="8131483" y="4040990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52449B"/>
                </a:gs>
                <a:gs pos="52000">
                  <a:srgbClr val="966BB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0378AE8E-AE96-4A0C-98C5-46765DF4C9C5}"/>
                </a:ext>
              </a:extLst>
            </p:cNvPr>
            <p:cNvSpPr/>
            <p:nvPr/>
          </p:nvSpPr>
          <p:spPr>
            <a:xfrm>
              <a:off x="7001841" y="5487617"/>
              <a:ext cx="3263066" cy="745713"/>
            </a:xfrm>
            <a:prstGeom prst="roundRect">
              <a:avLst/>
            </a:prstGeom>
            <a:solidFill>
              <a:srgbClr val="7F5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كتابة السؤال الثامن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2CC2298-EF26-4AFA-BB77-27E178151D31}"/>
                </a:ext>
              </a:extLst>
            </p:cNvPr>
            <p:cNvSpPr/>
            <p:nvPr/>
          </p:nvSpPr>
          <p:spPr>
            <a:xfrm rot="5400000">
              <a:off x="6357598" y="5723662"/>
              <a:ext cx="951983" cy="210246"/>
            </a:xfrm>
            <a:prstGeom prst="rect">
              <a:avLst/>
            </a:prstGeom>
            <a:gradFill>
              <a:gsLst>
                <a:gs pos="87000">
                  <a:srgbClr val="966BB0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FE1F9-BCCB-4D67-A4F1-2322CD5994FF}"/>
              </a:ext>
            </a:extLst>
          </p:cNvPr>
          <p:cNvSpPr/>
          <p:nvPr/>
        </p:nvSpPr>
        <p:spPr>
          <a:xfrm>
            <a:off x="5388865" y="3638229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33CC33"/>
              </a:gs>
              <a:gs pos="92000">
                <a:srgbClr val="006600"/>
              </a:gs>
              <a:gs pos="4000">
                <a:srgbClr val="006600"/>
              </a:gs>
              <a:gs pos="16000">
                <a:srgbClr val="33CC33"/>
              </a:gs>
              <a:gs pos="52000">
                <a:srgbClr val="CCFF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D69633-AA07-4C48-88A2-A23F355C0853}"/>
              </a:ext>
            </a:extLst>
          </p:cNvPr>
          <p:cNvSpPr/>
          <p:nvPr/>
        </p:nvSpPr>
        <p:spPr>
          <a:xfrm>
            <a:off x="5388865" y="4732692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859F9"/>
              </a:gs>
              <a:gs pos="91000">
                <a:srgbClr val="6A1585"/>
              </a:gs>
              <a:gs pos="8000">
                <a:srgbClr val="6A1585"/>
              </a:gs>
              <a:gs pos="22000">
                <a:srgbClr val="F859F9"/>
              </a:gs>
              <a:gs pos="52000">
                <a:srgbClr val="FA82F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77BA44B-C7EF-430D-AE19-1994A1493424}"/>
              </a:ext>
            </a:extLst>
          </p:cNvPr>
          <p:cNvSpPr/>
          <p:nvPr/>
        </p:nvSpPr>
        <p:spPr>
          <a:xfrm flipH="1">
            <a:off x="6483278" y="5434846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966BB0"/>
              </a:gs>
              <a:gs pos="91000">
                <a:srgbClr val="28214B"/>
              </a:gs>
              <a:gs pos="885">
                <a:srgbClr val="28214B"/>
              </a:gs>
              <a:gs pos="16000">
                <a:srgbClr val="966BB0"/>
              </a:gs>
              <a:gs pos="52000">
                <a:srgbClr val="B698C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F3275E-2597-4FAA-B807-2815154E5A44}"/>
              </a:ext>
            </a:extLst>
          </p:cNvPr>
          <p:cNvSpPr/>
          <p:nvPr/>
        </p:nvSpPr>
        <p:spPr>
          <a:xfrm flipH="1">
            <a:off x="6483278" y="4310910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E0641C"/>
              </a:gs>
              <a:gs pos="91000">
                <a:srgbClr val="982714"/>
              </a:gs>
              <a:gs pos="885">
                <a:srgbClr val="982714"/>
              </a:gs>
              <a:gs pos="16000">
                <a:srgbClr val="F1821D"/>
              </a:gs>
              <a:gs pos="52000">
                <a:srgbClr val="F5A3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ectangle: Rounded Corners 3">
            <a:extLst>
              <a:ext uri="{FF2B5EF4-FFF2-40B4-BE49-F238E27FC236}">
                <a16:creationId xmlns:a16="http://schemas.microsoft.com/office/drawing/2014/main" id="{762F71DB-2BE7-4694-9949-91C345BA047F}"/>
              </a:ext>
            </a:extLst>
          </p:cNvPr>
          <p:cNvSpPr/>
          <p:nvPr/>
        </p:nvSpPr>
        <p:spPr>
          <a:xfrm>
            <a:off x="1957173" y="1465228"/>
            <a:ext cx="3280018" cy="745713"/>
          </a:xfrm>
          <a:prstGeom prst="roundRect">
            <a:avLst/>
          </a:prstGeom>
          <a:solidFill>
            <a:srgbClr val="F4D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الأول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4" name="Rectangle: Rounded Corners 56">
            <a:extLst>
              <a:ext uri="{FF2B5EF4-FFF2-40B4-BE49-F238E27FC236}">
                <a16:creationId xmlns:a16="http://schemas.microsoft.com/office/drawing/2014/main" id="{E54C560B-13E5-405E-BA27-8EAAE7662E4D}"/>
              </a:ext>
            </a:extLst>
          </p:cNvPr>
          <p:cNvSpPr/>
          <p:nvPr/>
        </p:nvSpPr>
        <p:spPr>
          <a:xfrm>
            <a:off x="6982424" y="2076763"/>
            <a:ext cx="3282483" cy="745713"/>
          </a:xfrm>
          <a:prstGeom prst="roundRect">
            <a:avLst/>
          </a:prstGeom>
          <a:solidFill>
            <a:srgbClr val="4F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الثاني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5" name="Rectangle: Rounded Corners 50">
            <a:extLst>
              <a:ext uri="{FF2B5EF4-FFF2-40B4-BE49-F238E27FC236}">
                <a16:creationId xmlns:a16="http://schemas.microsoft.com/office/drawing/2014/main" id="{3F70388A-F9DD-4743-80BF-4D92B1DA2099}"/>
              </a:ext>
            </a:extLst>
          </p:cNvPr>
          <p:cNvSpPr/>
          <p:nvPr/>
        </p:nvSpPr>
        <p:spPr>
          <a:xfrm>
            <a:off x="1957172" y="2541496"/>
            <a:ext cx="3273865" cy="745713"/>
          </a:xfrm>
          <a:prstGeom prst="roundRect">
            <a:avLst/>
          </a:prstGeom>
          <a:solidFill>
            <a:srgbClr val="E66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الثالث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6" name="Rectangle: Rounded Corners 55">
            <a:extLst>
              <a:ext uri="{FF2B5EF4-FFF2-40B4-BE49-F238E27FC236}">
                <a16:creationId xmlns:a16="http://schemas.microsoft.com/office/drawing/2014/main" id="{FC0F8AC4-E105-42E7-B6AB-0706742A858B}"/>
              </a:ext>
            </a:extLst>
          </p:cNvPr>
          <p:cNvSpPr/>
          <p:nvPr/>
        </p:nvSpPr>
        <p:spPr>
          <a:xfrm>
            <a:off x="7001841" y="3231298"/>
            <a:ext cx="3263066" cy="745713"/>
          </a:xfrm>
          <a:prstGeom prst="roundRect">
            <a:avLst/>
          </a:prstGeom>
          <a:solidFill>
            <a:srgbClr val="D08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الرابع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7" name="Rectangle: Rounded Corners 51">
            <a:extLst>
              <a:ext uri="{FF2B5EF4-FFF2-40B4-BE49-F238E27FC236}">
                <a16:creationId xmlns:a16="http://schemas.microsoft.com/office/drawing/2014/main" id="{1CE59AE4-002F-4492-A764-02A02EC7A58F}"/>
              </a:ext>
            </a:extLst>
          </p:cNvPr>
          <p:cNvSpPr/>
          <p:nvPr/>
        </p:nvSpPr>
        <p:spPr>
          <a:xfrm>
            <a:off x="1957172" y="3677410"/>
            <a:ext cx="3294765" cy="745713"/>
          </a:xfrm>
          <a:prstGeom prst="roundRect">
            <a:avLst/>
          </a:prstGeom>
          <a:solidFill>
            <a:srgbClr val="92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الخامس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8" name="Rectangle: Rounded Corners 54">
            <a:extLst>
              <a:ext uri="{FF2B5EF4-FFF2-40B4-BE49-F238E27FC236}">
                <a16:creationId xmlns:a16="http://schemas.microsoft.com/office/drawing/2014/main" id="{5F67076A-DD2F-46C1-9A41-CFCE9585D728}"/>
              </a:ext>
            </a:extLst>
          </p:cNvPr>
          <p:cNvSpPr/>
          <p:nvPr/>
        </p:nvSpPr>
        <p:spPr>
          <a:xfrm>
            <a:off x="6982424" y="4330944"/>
            <a:ext cx="3282483" cy="745713"/>
          </a:xfrm>
          <a:prstGeom prst="roundRect">
            <a:avLst/>
          </a:prstGeom>
          <a:solidFill>
            <a:srgbClr val="E46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السادس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9" name="Rectangle: Rounded Corners 52">
            <a:extLst>
              <a:ext uri="{FF2B5EF4-FFF2-40B4-BE49-F238E27FC236}">
                <a16:creationId xmlns:a16="http://schemas.microsoft.com/office/drawing/2014/main" id="{09062C9F-4C01-4919-A3BD-29B19D4EA7B7}"/>
              </a:ext>
            </a:extLst>
          </p:cNvPr>
          <p:cNvSpPr/>
          <p:nvPr/>
        </p:nvSpPr>
        <p:spPr>
          <a:xfrm>
            <a:off x="1957172" y="4756163"/>
            <a:ext cx="3316007" cy="745713"/>
          </a:xfrm>
          <a:prstGeom prst="roundRect">
            <a:avLst/>
          </a:prstGeom>
          <a:solidFill>
            <a:srgbClr val="E64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AL-Mohanad Bold" pitchFamily="2" charset="-78"/>
              </a:rPr>
              <a:t>كتابة السؤال السابع</a:t>
            </a:r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100" name="مستطيل: زوايا مستديرة 99">
            <a:extLst>
              <a:ext uri="{FF2B5EF4-FFF2-40B4-BE49-F238E27FC236}">
                <a16:creationId xmlns:a16="http://schemas.microsoft.com/office/drawing/2014/main" id="{E91BFD9B-D78D-4C20-B2F5-2B62B616E856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12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108</Words>
  <Application>Microsoft Office PowerPoint</Application>
  <PresentationFormat>شاشة عريضة</PresentationFormat>
  <Paragraphs>36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Rehman</dc:creator>
  <cp:lastModifiedBy>ِِAljoharah Aldhassi ✨</cp:lastModifiedBy>
  <cp:revision>22</cp:revision>
  <dcterms:created xsi:type="dcterms:W3CDTF">2020-12-02T18:52:36Z</dcterms:created>
  <dcterms:modified xsi:type="dcterms:W3CDTF">2020-12-07T01:08:35Z</dcterms:modified>
</cp:coreProperties>
</file>