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1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DFD2"/>
    <a:srgbClr val="CC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15" autoAdjust="0"/>
    <p:restoredTop sz="94660"/>
  </p:normalViewPr>
  <p:slideViewPr>
    <p:cSldViewPr snapToGrid="0">
      <p:cViewPr varScale="1">
        <p:scale>
          <a:sx n="85" d="100"/>
          <a:sy n="85" d="100"/>
        </p:scale>
        <p:origin x="33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2BE42A-57AA-410A-B2F4-DA1F18BA77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E10093F-A621-4C27-BB3C-81765B4342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6295210-02C6-4BCE-A7C9-4A4473F1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B52-FEDD-4BEB-9F8F-54D344D3055F}" type="datetimeFigureOut">
              <a:rPr lang="ar-SA" smtClean="0"/>
              <a:t>08/06/42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67DE74D-560B-4125-B972-C2E1963F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7C46151-708A-487A-951F-6ADC804B3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8E00-7757-48EA-A2FD-C31C69CF5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0363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38B772A-3EE5-4331-8AAE-3CF241ADC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49B1FEA-4E9D-43D3-8673-629AEE7AC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5E811FC-71E4-47B2-8FF3-57685E231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B52-FEDD-4BEB-9F8F-54D344D3055F}" type="datetimeFigureOut">
              <a:rPr lang="ar-SA" smtClean="0"/>
              <a:t>08/06/42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45456D1-21BF-4B36-9D4C-B8B44518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0EE04BC-186B-4FC9-B5B2-13CA9331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8E00-7757-48EA-A2FD-C31C69CF5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351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9F63E45-5B5B-4151-B6EF-B374BAED32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831C3D2-4C18-4379-AC7E-86676BBC9C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3022E96-1E0B-4AC4-9E5C-4C7685D54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B52-FEDD-4BEB-9F8F-54D344D3055F}" type="datetimeFigureOut">
              <a:rPr lang="ar-SA" smtClean="0"/>
              <a:t>08/06/42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C5584D8-EE40-4697-870D-A2281791A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B8668D2-6198-430C-BF66-4E6E833B0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8E00-7757-48EA-A2FD-C31C69CF5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929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E557F2-C433-4AC2-91D7-DC2043638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1368053-F95C-438B-B7CA-CB9777DB6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3D574B1-4678-4A1D-9083-FA0FEA2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B52-FEDD-4BEB-9F8F-54D344D3055F}" type="datetimeFigureOut">
              <a:rPr lang="ar-SA" smtClean="0"/>
              <a:t>08/06/42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085D9AC-2A77-4910-A01D-A93401CFE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A483431-21EC-4282-9465-04F28845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8E00-7757-48EA-A2FD-C31C69CF5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703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B346BB6-E0D3-40E2-848A-4B8C5FC42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EDBFBE0-B204-4107-9D6F-EB16BF4EF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BC5FA30-0909-48D8-B776-3007CB05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B52-FEDD-4BEB-9F8F-54D344D3055F}" type="datetimeFigureOut">
              <a:rPr lang="ar-SA" smtClean="0"/>
              <a:t>08/06/42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B48AF99-BAD9-4C9F-B6ED-DF3FDFA99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8C4A950-3900-477C-95B8-EE5294F1E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8E00-7757-48EA-A2FD-C31C69CF5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65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F3CB197-CC1C-4905-8609-DBA54A80E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719D1F0-9378-455A-8404-B4DEE7B19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EB9A079-0ABA-4024-BBF9-0E4189B08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96C4242-8D52-48EC-AE3C-A37413FEB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B52-FEDD-4BEB-9F8F-54D344D3055F}" type="datetimeFigureOut">
              <a:rPr lang="ar-SA" smtClean="0"/>
              <a:t>08/06/42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90AF9FF-0EA1-493A-A394-A522535B3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2381D75-CE9F-4729-896A-5D3DE78D1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8E00-7757-48EA-A2FD-C31C69CF5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768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AED8A3-CE83-40CB-B689-DC7FCDC93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C04C206-AD4C-4773-813D-1077382DE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BCADC41-6849-4E99-AC89-95B79C7C3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424E792-E608-4397-A0E6-F6B34B2325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99743DB-30E9-4E86-AF92-DCBB46A7F7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5C6EEA4-CB0A-4F4D-BF7E-C2ED4B69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B52-FEDD-4BEB-9F8F-54D344D3055F}" type="datetimeFigureOut">
              <a:rPr lang="ar-SA" smtClean="0"/>
              <a:t>08/06/42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E7708EBD-4133-48F9-A835-BA891CC4A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8C4A241-BC1D-4FBC-8E13-ACE9FF765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8E00-7757-48EA-A2FD-C31C69CF5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65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B81E43A-8B1B-4574-92C5-AF55C47C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45C18AC-982F-4EF8-9F74-185B77D45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B52-FEDD-4BEB-9F8F-54D344D3055F}" type="datetimeFigureOut">
              <a:rPr lang="ar-SA" smtClean="0"/>
              <a:t>08/06/42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EC81F4C-E9A4-4C34-8281-D53E71971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EDB817D-7B13-48BB-9A57-1CC8700C5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8E00-7757-48EA-A2FD-C31C69CF5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14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2CDCD6E-BAC1-4C34-9D1A-301889039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B52-FEDD-4BEB-9F8F-54D344D3055F}" type="datetimeFigureOut">
              <a:rPr lang="ar-SA" smtClean="0"/>
              <a:t>08/06/42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FD76AE5-F306-43FA-96AD-790694110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F54CAEC-737E-45E2-9738-0377428B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8E00-7757-48EA-A2FD-C31C69CF5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600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748B3E-B218-47EA-AD49-D69F8A091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3D01746-B172-4F53-8320-628A8E2F1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7706267-3027-43C5-A3C3-EE5FD5167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577A7CD-7812-4C5C-BD9E-758DF4BA7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B52-FEDD-4BEB-9F8F-54D344D3055F}" type="datetimeFigureOut">
              <a:rPr lang="ar-SA" smtClean="0"/>
              <a:t>08/06/42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716FFBB-A4F7-4E10-8C93-A7CF1C479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990CE2E-F8F9-4D31-BA85-2275696E2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8E00-7757-48EA-A2FD-C31C69CF5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455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C303EF-3901-4B01-B997-EBB33121C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F232ED6-1794-4F27-B3BE-C09F3249D8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E622AA5-897A-4E22-BC7B-0F663F863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41B1C56-A018-46DB-BC20-065819A59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6B52-FEDD-4BEB-9F8F-54D344D3055F}" type="datetimeFigureOut">
              <a:rPr lang="ar-SA" smtClean="0"/>
              <a:t>08/06/42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9B1F896-4092-4F19-9207-BE1FEF665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E013834-DF74-4EA9-A74F-A9D362B68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8E00-7757-48EA-A2FD-C31C69CF5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93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1475E9DE-A6DC-49B6-A329-8968C89D0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AA2C063-9D4F-48AD-AAD8-BC5BF5594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2C00C99-22AA-4BE1-A5CE-3FDB525C5D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96B52-FEDD-4BEB-9F8F-54D344D3055F}" type="datetimeFigureOut">
              <a:rPr lang="ar-SA" smtClean="0"/>
              <a:t>08/06/42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625EAE9-9211-40BC-9803-C4B0602E6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E2EE7A8-BD30-4250-B0F1-0549361E7B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18E00-7757-48EA-A2FD-C31C69CF5E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484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B52DA174-CA77-4045-AF4D-F9850368BDE4}"/>
              </a:ext>
            </a:extLst>
          </p:cNvPr>
          <p:cNvSpPr txBox="1"/>
          <p:nvPr/>
        </p:nvSpPr>
        <p:spPr>
          <a:xfrm>
            <a:off x="152178" y="5419542"/>
            <a:ext cx="7451902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6000" dirty="0">
                <a:solidFill>
                  <a:schemeClr val="tx1"/>
                </a:solidFill>
                <a:cs typeface="AL-Mohanad" pitchFamily="2" charset="-78"/>
              </a:rPr>
              <a:t>استراتيجية شجرة الذاكرة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E45DE4D2-4224-41CC-9870-E9182FE234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81" y="55395"/>
            <a:ext cx="11510686" cy="494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42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11">
            <a:extLst>
              <a:ext uri="{FF2B5EF4-FFF2-40B4-BE49-F238E27FC236}">
                <a16:creationId xmlns:a16="http://schemas.microsoft.com/office/drawing/2014/main" id="{1E96037E-8C70-40A4-9223-746A53AAA74E}"/>
              </a:ext>
            </a:extLst>
          </p:cNvPr>
          <p:cNvGrpSpPr/>
          <p:nvPr/>
        </p:nvGrpSpPr>
        <p:grpSpPr>
          <a:xfrm rot="1999018">
            <a:off x="1672686" y="1821480"/>
            <a:ext cx="550715" cy="902002"/>
            <a:chOff x="3212000" y="311291"/>
            <a:chExt cx="1063039" cy="174112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9" name="Freeform: Shape 112">
              <a:extLst>
                <a:ext uri="{FF2B5EF4-FFF2-40B4-BE49-F238E27FC236}">
                  <a16:creationId xmlns:a16="http://schemas.microsoft.com/office/drawing/2014/main" id="{9B8A3659-CFEC-4E16-A3E3-463CF1C84B8A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113">
              <a:extLst>
                <a:ext uri="{FF2B5EF4-FFF2-40B4-BE49-F238E27FC236}">
                  <a16:creationId xmlns:a16="http://schemas.microsoft.com/office/drawing/2014/main" id="{E5CCF48D-58B1-4822-BA2D-52C19B672572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114">
              <a:extLst>
                <a:ext uri="{FF2B5EF4-FFF2-40B4-BE49-F238E27FC236}">
                  <a16:creationId xmlns:a16="http://schemas.microsoft.com/office/drawing/2014/main" id="{64EE9538-B3FB-47C4-99B2-D1CF318A5413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Isosceles Triangle 4">
            <a:extLst>
              <a:ext uri="{FF2B5EF4-FFF2-40B4-BE49-F238E27FC236}">
                <a16:creationId xmlns:a16="http://schemas.microsoft.com/office/drawing/2014/main" id="{43C92338-B3B6-45E1-976E-B5AADD13207D}"/>
              </a:ext>
            </a:extLst>
          </p:cNvPr>
          <p:cNvSpPr/>
          <p:nvPr/>
        </p:nvSpPr>
        <p:spPr>
          <a:xfrm rot="5400000">
            <a:off x="5324930" y="-2338611"/>
            <a:ext cx="1411244" cy="12061108"/>
          </a:xfrm>
          <a:custGeom>
            <a:avLst/>
            <a:gdLst>
              <a:gd name="connsiteX0" fmla="*/ 0 w 657663"/>
              <a:gd name="connsiteY0" fmla="*/ 11043138 h 11043138"/>
              <a:gd name="connsiteX1" fmla="*/ 328832 w 657663"/>
              <a:gd name="connsiteY1" fmla="*/ 0 h 11043138"/>
              <a:gd name="connsiteX2" fmla="*/ 657663 w 657663"/>
              <a:gd name="connsiteY2" fmla="*/ 11043138 h 11043138"/>
              <a:gd name="connsiteX3" fmla="*/ 0 w 657663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386512 w 1044175"/>
              <a:gd name="connsiteY0" fmla="*/ 11043138 h 11043138"/>
              <a:gd name="connsiteX1" fmla="*/ 715344 w 1044175"/>
              <a:gd name="connsiteY1" fmla="*/ 0 h 11043138"/>
              <a:gd name="connsiteX2" fmla="*/ 1044175 w 1044175"/>
              <a:gd name="connsiteY2" fmla="*/ 11043138 h 11043138"/>
              <a:gd name="connsiteX3" fmla="*/ 386512 w 1044175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513789"/>
              <a:gd name="connsiteY0" fmla="*/ 11043138 h 11043138"/>
              <a:gd name="connsiteX1" fmla="*/ 978679 w 1513789"/>
              <a:gd name="connsiteY1" fmla="*/ 0 h 11043138"/>
              <a:gd name="connsiteX2" fmla="*/ 1307510 w 1513789"/>
              <a:gd name="connsiteY2" fmla="*/ 11043138 h 11043138"/>
              <a:gd name="connsiteX3" fmla="*/ 649847 w 1513789"/>
              <a:gd name="connsiteY3" fmla="*/ 11043138 h 11043138"/>
              <a:gd name="connsiteX0" fmla="*/ 547302 w 1411244"/>
              <a:gd name="connsiteY0" fmla="*/ 11043138 h 11043138"/>
              <a:gd name="connsiteX1" fmla="*/ 876134 w 1411244"/>
              <a:gd name="connsiteY1" fmla="*/ 0 h 11043138"/>
              <a:gd name="connsiteX2" fmla="*/ 1204965 w 1411244"/>
              <a:gd name="connsiteY2" fmla="*/ 11043138 h 11043138"/>
              <a:gd name="connsiteX3" fmla="*/ 547302 w 1411244"/>
              <a:gd name="connsiteY3" fmla="*/ 11043138 h 1104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1244" h="11043138">
                <a:moveTo>
                  <a:pt x="547302" y="11043138"/>
                </a:moveTo>
                <a:cubicBezTo>
                  <a:pt x="-1340693" y="7446498"/>
                  <a:pt x="2384311" y="3610707"/>
                  <a:pt x="876134" y="0"/>
                </a:cubicBezTo>
                <a:cubicBezTo>
                  <a:pt x="2673866" y="3343421"/>
                  <a:pt x="-803783" y="7615311"/>
                  <a:pt x="1204965" y="11043138"/>
                </a:cubicBezTo>
                <a:lnTo>
                  <a:pt x="547302" y="11043138"/>
                </a:lnTo>
                <a:close/>
              </a:path>
            </a:pathLst>
          </a:custGeom>
          <a:solidFill>
            <a:srgbClr val="756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4">
            <a:extLst>
              <a:ext uri="{FF2B5EF4-FFF2-40B4-BE49-F238E27FC236}">
                <a16:creationId xmlns:a16="http://schemas.microsoft.com/office/drawing/2014/main" id="{140C719C-891C-4DF8-9516-2E126A92C8B0}"/>
              </a:ext>
            </a:extLst>
          </p:cNvPr>
          <p:cNvSpPr/>
          <p:nvPr/>
        </p:nvSpPr>
        <p:spPr>
          <a:xfrm rot="1256928">
            <a:off x="1137633" y="2174949"/>
            <a:ext cx="480938" cy="1099513"/>
          </a:xfrm>
          <a:custGeom>
            <a:avLst/>
            <a:gdLst>
              <a:gd name="connsiteX0" fmla="*/ 0 w 657663"/>
              <a:gd name="connsiteY0" fmla="*/ 11043138 h 11043138"/>
              <a:gd name="connsiteX1" fmla="*/ 328832 w 657663"/>
              <a:gd name="connsiteY1" fmla="*/ 0 h 11043138"/>
              <a:gd name="connsiteX2" fmla="*/ 657663 w 657663"/>
              <a:gd name="connsiteY2" fmla="*/ 11043138 h 11043138"/>
              <a:gd name="connsiteX3" fmla="*/ 0 w 657663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386512 w 1044175"/>
              <a:gd name="connsiteY0" fmla="*/ 11043138 h 11043138"/>
              <a:gd name="connsiteX1" fmla="*/ 715344 w 1044175"/>
              <a:gd name="connsiteY1" fmla="*/ 0 h 11043138"/>
              <a:gd name="connsiteX2" fmla="*/ 1044175 w 1044175"/>
              <a:gd name="connsiteY2" fmla="*/ 11043138 h 11043138"/>
              <a:gd name="connsiteX3" fmla="*/ 386512 w 1044175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513789"/>
              <a:gd name="connsiteY0" fmla="*/ 11043138 h 11043138"/>
              <a:gd name="connsiteX1" fmla="*/ 978679 w 1513789"/>
              <a:gd name="connsiteY1" fmla="*/ 0 h 11043138"/>
              <a:gd name="connsiteX2" fmla="*/ 1307510 w 1513789"/>
              <a:gd name="connsiteY2" fmla="*/ 11043138 h 11043138"/>
              <a:gd name="connsiteX3" fmla="*/ 649847 w 1513789"/>
              <a:gd name="connsiteY3" fmla="*/ 11043138 h 11043138"/>
              <a:gd name="connsiteX0" fmla="*/ 547302 w 1411244"/>
              <a:gd name="connsiteY0" fmla="*/ 11043138 h 11043138"/>
              <a:gd name="connsiteX1" fmla="*/ 876134 w 1411244"/>
              <a:gd name="connsiteY1" fmla="*/ 0 h 11043138"/>
              <a:gd name="connsiteX2" fmla="*/ 1204965 w 1411244"/>
              <a:gd name="connsiteY2" fmla="*/ 11043138 h 11043138"/>
              <a:gd name="connsiteX3" fmla="*/ 547302 w 1411244"/>
              <a:gd name="connsiteY3" fmla="*/ 11043138 h 11043138"/>
              <a:gd name="connsiteX0" fmla="*/ 547302 w 1967591"/>
              <a:gd name="connsiteY0" fmla="*/ 11043138 h 11043138"/>
              <a:gd name="connsiteX1" fmla="*/ 876134 w 1967591"/>
              <a:gd name="connsiteY1" fmla="*/ 0 h 11043138"/>
              <a:gd name="connsiteX2" fmla="*/ 1204965 w 1967591"/>
              <a:gd name="connsiteY2" fmla="*/ 11043138 h 11043138"/>
              <a:gd name="connsiteX3" fmla="*/ 547302 w 1967591"/>
              <a:gd name="connsiteY3" fmla="*/ 11043138 h 11043138"/>
              <a:gd name="connsiteX0" fmla="*/ -1 w 1420288"/>
              <a:gd name="connsiteY0" fmla="*/ 11043138 h 11043138"/>
              <a:gd name="connsiteX1" fmla="*/ 328831 w 1420288"/>
              <a:gd name="connsiteY1" fmla="*/ 0 h 11043138"/>
              <a:gd name="connsiteX2" fmla="*/ 657662 w 1420288"/>
              <a:gd name="connsiteY2" fmla="*/ 11043138 h 11043138"/>
              <a:gd name="connsiteX3" fmla="*/ -1 w 1420288"/>
              <a:gd name="connsiteY3" fmla="*/ 11043138 h 11043138"/>
              <a:gd name="connsiteX0" fmla="*/ 0 w 1420289"/>
              <a:gd name="connsiteY0" fmla="*/ 11043138 h 11043138"/>
              <a:gd name="connsiteX1" fmla="*/ 328832 w 1420289"/>
              <a:gd name="connsiteY1" fmla="*/ 0 h 11043138"/>
              <a:gd name="connsiteX2" fmla="*/ 657663 w 1420289"/>
              <a:gd name="connsiteY2" fmla="*/ 11043138 h 11043138"/>
              <a:gd name="connsiteX3" fmla="*/ 0 w 1420289"/>
              <a:gd name="connsiteY3" fmla="*/ 11043138 h 1104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0289" h="11043138">
                <a:moveTo>
                  <a:pt x="0" y="11043138"/>
                </a:moveTo>
                <a:cubicBezTo>
                  <a:pt x="467021" y="8488519"/>
                  <a:pt x="1837009" y="3610707"/>
                  <a:pt x="328832" y="0"/>
                </a:cubicBezTo>
                <a:cubicBezTo>
                  <a:pt x="2126564" y="3343421"/>
                  <a:pt x="1308456" y="7977752"/>
                  <a:pt x="657663" y="11043138"/>
                </a:cubicBezTo>
                <a:lnTo>
                  <a:pt x="0" y="11043138"/>
                </a:lnTo>
                <a:close/>
              </a:path>
            </a:pathLst>
          </a:custGeom>
          <a:solidFill>
            <a:srgbClr val="756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4">
            <a:extLst>
              <a:ext uri="{FF2B5EF4-FFF2-40B4-BE49-F238E27FC236}">
                <a16:creationId xmlns:a16="http://schemas.microsoft.com/office/drawing/2014/main" id="{03F5F190-8901-4578-806F-42E459E8CA14}"/>
              </a:ext>
            </a:extLst>
          </p:cNvPr>
          <p:cNvSpPr/>
          <p:nvPr/>
        </p:nvSpPr>
        <p:spPr>
          <a:xfrm rot="1256928">
            <a:off x="3474874" y="2628338"/>
            <a:ext cx="414208" cy="714919"/>
          </a:xfrm>
          <a:custGeom>
            <a:avLst/>
            <a:gdLst>
              <a:gd name="connsiteX0" fmla="*/ 0 w 657663"/>
              <a:gd name="connsiteY0" fmla="*/ 11043138 h 11043138"/>
              <a:gd name="connsiteX1" fmla="*/ 328832 w 657663"/>
              <a:gd name="connsiteY1" fmla="*/ 0 h 11043138"/>
              <a:gd name="connsiteX2" fmla="*/ 657663 w 657663"/>
              <a:gd name="connsiteY2" fmla="*/ 11043138 h 11043138"/>
              <a:gd name="connsiteX3" fmla="*/ 0 w 657663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503221 w 1160884"/>
              <a:gd name="connsiteY0" fmla="*/ 11043138 h 11043138"/>
              <a:gd name="connsiteX1" fmla="*/ 832053 w 1160884"/>
              <a:gd name="connsiteY1" fmla="*/ 0 h 11043138"/>
              <a:gd name="connsiteX2" fmla="*/ 1160884 w 1160884"/>
              <a:gd name="connsiteY2" fmla="*/ 11043138 h 11043138"/>
              <a:gd name="connsiteX3" fmla="*/ 503221 w 1160884"/>
              <a:gd name="connsiteY3" fmla="*/ 11043138 h 11043138"/>
              <a:gd name="connsiteX0" fmla="*/ 386512 w 1044175"/>
              <a:gd name="connsiteY0" fmla="*/ 11043138 h 11043138"/>
              <a:gd name="connsiteX1" fmla="*/ 715344 w 1044175"/>
              <a:gd name="connsiteY1" fmla="*/ 0 h 11043138"/>
              <a:gd name="connsiteX2" fmla="*/ 1044175 w 1044175"/>
              <a:gd name="connsiteY2" fmla="*/ 11043138 h 11043138"/>
              <a:gd name="connsiteX3" fmla="*/ 386512 w 1044175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307510"/>
              <a:gd name="connsiteY0" fmla="*/ 11043138 h 11043138"/>
              <a:gd name="connsiteX1" fmla="*/ 978679 w 1307510"/>
              <a:gd name="connsiteY1" fmla="*/ 0 h 11043138"/>
              <a:gd name="connsiteX2" fmla="*/ 1307510 w 1307510"/>
              <a:gd name="connsiteY2" fmla="*/ 11043138 h 11043138"/>
              <a:gd name="connsiteX3" fmla="*/ 649847 w 1307510"/>
              <a:gd name="connsiteY3" fmla="*/ 11043138 h 11043138"/>
              <a:gd name="connsiteX0" fmla="*/ 649847 w 1513789"/>
              <a:gd name="connsiteY0" fmla="*/ 11043138 h 11043138"/>
              <a:gd name="connsiteX1" fmla="*/ 978679 w 1513789"/>
              <a:gd name="connsiteY1" fmla="*/ 0 h 11043138"/>
              <a:gd name="connsiteX2" fmla="*/ 1307510 w 1513789"/>
              <a:gd name="connsiteY2" fmla="*/ 11043138 h 11043138"/>
              <a:gd name="connsiteX3" fmla="*/ 649847 w 1513789"/>
              <a:gd name="connsiteY3" fmla="*/ 11043138 h 11043138"/>
              <a:gd name="connsiteX0" fmla="*/ 547302 w 1411244"/>
              <a:gd name="connsiteY0" fmla="*/ 11043138 h 11043138"/>
              <a:gd name="connsiteX1" fmla="*/ 876134 w 1411244"/>
              <a:gd name="connsiteY1" fmla="*/ 0 h 11043138"/>
              <a:gd name="connsiteX2" fmla="*/ 1204965 w 1411244"/>
              <a:gd name="connsiteY2" fmla="*/ 11043138 h 11043138"/>
              <a:gd name="connsiteX3" fmla="*/ 547302 w 1411244"/>
              <a:gd name="connsiteY3" fmla="*/ 11043138 h 11043138"/>
              <a:gd name="connsiteX0" fmla="*/ 547302 w 1967591"/>
              <a:gd name="connsiteY0" fmla="*/ 11043138 h 11043138"/>
              <a:gd name="connsiteX1" fmla="*/ 876134 w 1967591"/>
              <a:gd name="connsiteY1" fmla="*/ 0 h 11043138"/>
              <a:gd name="connsiteX2" fmla="*/ 1204965 w 1967591"/>
              <a:gd name="connsiteY2" fmla="*/ 11043138 h 11043138"/>
              <a:gd name="connsiteX3" fmla="*/ 547302 w 1967591"/>
              <a:gd name="connsiteY3" fmla="*/ 11043138 h 11043138"/>
              <a:gd name="connsiteX0" fmla="*/ -1 w 1420288"/>
              <a:gd name="connsiteY0" fmla="*/ 11043138 h 11043138"/>
              <a:gd name="connsiteX1" fmla="*/ 328831 w 1420288"/>
              <a:gd name="connsiteY1" fmla="*/ 0 h 11043138"/>
              <a:gd name="connsiteX2" fmla="*/ 657662 w 1420288"/>
              <a:gd name="connsiteY2" fmla="*/ 11043138 h 11043138"/>
              <a:gd name="connsiteX3" fmla="*/ -1 w 1420288"/>
              <a:gd name="connsiteY3" fmla="*/ 11043138 h 11043138"/>
              <a:gd name="connsiteX0" fmla="*/ 0 w 1420289"/>
              <a:gd name="connsiteY0" fmla="*/ 11043138 h 11043138"/>
              <a:gd name="connsiteX1" fmla="*/ 328832 w 1420289"/>
              <a:gd name="connsiteY1" fmla="*/ 0 h 11043138"/>
              <a:gd name="connsiteX2" fmla="*/ 657663 w 1420289"/>
              <a:gd name="connsiteY2" fmla="*/ 11043138 h 11043138"/>
              <a:gd name="connsiteX3" fmla="*/ 0 w 1420289"/>
              <a:gd name="connsiteY3" fmla="*/ 11043138 h 1104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0289" h="11043138">
                <a:moveTo>
                  <a:pt x="0" y="11043138"/>
                </a:moveTo>
                <a:cubicBezTo>
                  <a:pt x="467021" y="8488519"/>
                  <a:pt x="1837009" y="3610707"/>
                  <a:pt x="328832" y="0"/>
                </a:cubicBezTo>
                <a:cubicBezTo>
                  <a:pt x="2126564" y="3343421"/>
                  <a:pt x="1308456" y="7977752"/>
                  <a:pt x="657663" y="11043138"/>
                </a:cubicBezTo>
                <a:lnTo>
                  <a:pt x="0" y="11043138"/>
                </a:lnTo>
                <a:close/>
              </a:path>
            </a:pathLst>
          </a:custGeom>
          <a:solidFill>
            <a:srgbClr val="756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41">
            <a:extLst>
              <a:ext uri="{FF2B5EF4-FFF2-40B4-BE49-F238E27FC236}">
                <a16:creationId xmlns:a16="http://schemas.microsoft.com/office/drawing/2014/main" id="{91F0C61A-700E-4466-AF05-EB17BD1BF29B}"/>
              </a:ext>
            </a:extLst>
          </p:cNvPr>
          <p:cNvGrpSpPr/>
          <p:nvPr/>
        </p:nvGrpSpPr>
        <p:grpSpPr>
          <a:xfrm rot="20496032">
            <a:off x="1061508" y="1567106"/>
            <a:ext cx="740963" cy="1151424"/>
            <a:chOff x="3212000" y="311291"/>
            <a:chExt cx="1063039" cy="1741123"/>
          </a:xfrm>
        </p:grpSpPr>
        <p:sp>
          <p:nvSpPr>
            <p:cNvPr id="28" name="Freeform: Shape 38">
              <a:extLst>
                <a:ext uri="{FF2B5EF4-FFF2-40B4-BE49-F238E27FC236}">
                  <a16:creationId xmlns:a16="http://schemas.microsoft.com/office/drawing/2014/main" id="{407911AB-CE8B-4C57-9BB9-6540464BDF9E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39">
              <a:extLst>
                <a:ext uri="{FF2B5EF4-FFF2-40B4-BE49-F238E27FC236}">
                  <a16:creationId xmlns:a16="http://schemas.microsoft.com/office/drawing/2014/main" id="{CCB78A3A-681D-4942-9C88-07BBCD7FEE6C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40">
              <a:extLst>
                <a:ext uri="{FF2B5EF4-FFF2-40B4-BE49-F238E27FC236}">
                  <a16:creationId xmlns:a16="http://schemas.microsoft.com/office/drawing/2014/main" id="{D4849B07-7D6F-4039-96EE-300A3C8D5EF8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42">
            <a:extLst>
              <a:ext uri="{FF2B5EF4-FFF2-40B4-BE49-F238E27FC236}">
                <a16:creationId xmlns:a16="http://schemas.microsoft.com/office/drawing/2014/main" id="{8B8420AA-7637-4BCE-8B39-5E1B4D26679A}"/>
              </a:ext>
            </a:extLst>
          </p:cNvPr>
          <p:cNvGrpSpPr/>
          <p:nvPr/>
        </p:nvGrpSpPr>
        <p:grpSpPr>
          <a:xfrm rot="9349289">
            <a:off x="11117271" y="4009044"/>
            <a:ext cx="933030" cy="1528185"/>
            <a:chOff x="3212000" y="311291"/>
            <a:chExt cx="1063039" cy="1741123"/>
          </a:xfrm>
        </p:grpSpPr>
        <p:sp>
          <p:nvSpPr>
            <p:cNvPr id="32" name="Freeform: Shape 43">
              <a:extLst>
                <a:ext uri="{FF2B5EF4-FFF2-40B4-BE49-F238E27FC236}">
                  <a16:creationId xmlns:a16="http://schemas.microsoft.com/office/drawing/2014/main" id="{1FCE265F-046B-4A2F-9CCC-19A97FC29F84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44">
              <a:extLst>
                <a:ext uri="{FF2B5EF4-FFF2-40B4-BE49-F238E27FC236}">
                  <a16:creationId xmlns:a16="http://schemas.microsoft.com/office/drawing/2014/main" id="{B987BECC-EE8D-4D05-B31B-2E16D091C389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45">
              <a:extLst>
                <a:ext uri="{FF2B5EF4-FFF2-40B4-BE49-F238E27FC236}">
                  <a16:creationId xmlns:a16="http://schemas.microsoft.com/office/drawing/2014/main" id="{DB72E2AA-449D-4328-B748-F657E8E22B70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46">
            <a:extLst>
              <a:ext uri="{FF2B5EF4-FFF2-40B4-BE49-F238E27FC236}">
                <a16:creationId xmlns:a16="http://schemas.microsoft.com/office/drawing/2014/main" id="{0CD1EEA0-F85F-408E-A1DB-14AC5D237D14}"/>
              </a:ext>
            </a:extLst>
          </p:cNvPr>
          <p:cNvGrpSpPr/>
          <p:nvPr/>
        </p:nvGrpSpPr>
        <p:grpSpPr>
          <a:xfrm rot="20164273">
            <a:off x="3270090" y="1565210"/>
            <a:ext cx="842670" cy="1380187"/>
            <a:chOff x="3212000" y="311291"/>
            <a:chExt cx="1063039" cy="1741123"/>
          </a:xfrm>
        </p:grpSpPr>
        <p:sp>
          <p:nvSpPr>
            <p:cNvPr id="36" name="Freeform: Shape 47">
              <a:extLst>
                <a:ext uri="{FF2B5EF4-FFF2-40B4-BE49-F238E27FC236}">
                  <a16:creationId xmlns:a16="http://schemas.microsoft.com/office/drawing/2014/main" id="{B2435631-E0FC-43FE-8525-BF96D4963F74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48">
              <a:extLst>
                <a:ext uri="{FF2B5EF4-FFF2-40B4-BE49-F238E27FC236}">
                  <a16:creationId xmlns:a16="http://schemas.microsoft.com/office/drawing/2014/main" id="{5F98CF8F-AE00-4EE3-B737-84980A6CABDF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49">
              <a:extLst>
                <a:ext uri="{FF2B5EF4-FFF2-40B4-BE49-F238E27FC236}">
                  <a16:creationId xmlns:a16="http://schemas.microsoft.com/office/drawing/2014/main" id="{0C7E4AA2-1281-47C6-9A47-E1691C2721B2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50">
            <a:extLst>
              <a:ext uri="{FF2B5EF4-FFF2-40B4-BE49-F238E27FC236}">
                <a16:creationId xmlns:a16="http://schemas.microsoft.com/office/drawing/2014/main" id="{6565172F-7052-42E2-8E48-203C5EC51B24}"/>
              </a:ext>
            </a:extLst>
          </p:cNvPr>
          <p:cNvGrpSpPr/>
          <p:nvPr/>
        </p:nvGrpSpPr>
        <p:grpSpPr>
          <a:xfrm rot="1999018">
            <a:off x="3718616" y="2541487"/>
            <a:ext cx="550715" cy="902002"/>
            <a:chOff x="3212000" y="311291"/>
            <a:chExt cx="1063039" cy="174112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40" name="Freeform: Shape 51">
              <a:extLst>
                <a:ext uri="{FF2B5EF4-FFF2-40B4-BE49-F238E27FC236}">
                  <a16:creationId xmlns:a16="http://schemas.microsoft.com/office/drawing/2014/main" id="{5FFF6B41-8A05-4522-950A-4D9EE3FA030E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52">
              <a:extLst>
                <a:ext uri="{FF2B5EF4-FFF2-40B4-BE49-F238E27FC236}">
                  <a16:creationId xmlns:a16="http://schemas.microsoft.com/office/drawing/2014/main" id="{48D3A325-7F1C-421F-8CB4-B8095DEB4725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53">
              <a:extLst>
                <a:ext uri="{FF2B5EF4-FFF2-40B4-BE49-F238E27FC236}">
                  <a16:creationId xmlns:a16="http://schemas.microsoft.com/office/drawing/2014/main" id="{D8B4AA9C-CEF6-416A-86AE-5B49E34608D3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54">
            <a:extLst>
              <a:ext uri="{FF2B5EF4-FFF2-40B4-BE49-F238E27FC236}">
                <a16:creationId xmlns:a16="http://schemas.microsoft.com/office/drawing/2014/main" id="{7B590287-D172-4AFA-B333-9EAECC1B884B}"/>
              </a:ext>
            </a:extLst>
          </p:cNvPr>
          <p:cNvGrpSpPr/>
          <p:nvPr/>
        </p:nvGrpSpPr>
        <p:grpSpPr>
          <a:xfrm rot="9852401">
            <a:off x="5008953" y="3671888"/>
            <a:ext cx="933030" cy="1528185"/>
            <a:chOff x="3212000" y="311291"/>
            <a:chExt cx="1063039" cy="1741123"/>
          </a:xfrm>
        </p:grpSpPr>
        <p:sp>
          <p:nvSpPr>
            <p:cNvPr id="44" name="Freeform: Shape 55">
              <a:extLst>
                <a:ext uri="{FF2B5EF4-FFF2-40B4-BE49-F238E27FC236}">
                  <a16:creationId xmlns:a16="http://schemas.microsoft.com/office/drawing/2014/main" id="{4C091250-6CA2-41F0-8FF8-425ACE0F4CAB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56">
              <a:extLst>
                <a:ext uri="{FF2B5EF4-FFF2-40B4-BE49-F238E27FC236}">
                  <a16:creationId xmlns:a16="http://schemas.microsoft.com/office/drawing/2014/main" id="{9DD0A6CE-EE20-4A81-BBC0-131A36F846BA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57">
              <a:extLst>
                <a:ext uri="{FF2B5EF4-FFF2-40B4-BE49-F238E27FC236}">
                  <a16:creationId xmlns:a16="http://schemas.microsoft.com/office/drawing/2014/main" id="{586F0D93-A1AA-4C02-9D66-D690EE5A9F3F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58">
            <a:extLst>
              <a:ext uri="{FF2B5EF4-FFF2-40B4-BE49-F238E27FC236}">
                <a16:creationId xmlns:a16="http://schemas.microsoft.com/office/drawing/2014/main" id="{13D58E9F-F5B0-44A1-A534-24F7EF5001E5}"/>
              </a:ext>
            </a:extLst>
          </p:cNvPr>
          <p:cNvGrpSpPr/>
          <p:nvPr/>
        </p:nvGrpSpPr>
        <p:grpSpPr>
          <a:xfrm rot="7597554">
            <a:off x="5486358" y="3613873"/>
            <a:ext cx="550715" cy="902002"/>
            <a:chOff x="3212000" y="311291"/>
            <a:chExt cx="1063039" cy="174112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48" name="Freeform: Shape 59">
              <a:extLst>
                <a:ext uri="{FF2B5EF4-FFF2-40B4-BE49-F238E27FC236}">
                  <a16:creationId xmlns:a16="http://schemas.microsoft.com/office/drawing/2014/main" id="{EAFB235D-5FB5-4C4A-BDE1-E7B1DD5588AD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60">
              <a:extLst>
                <a:ext uri="{FF2B5EF4-FFF2-40B4-BE49-F238E27FC236}">
                  <a16:creationId xmlns:a16="http://schemas.microsoft.com/office/drawing/2014/main" id="{8CF255F1-2E16-4E61-A535-0929931A95E7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61">
              <a:extLst>
                <a:ext uri="{FF2B5EF4-FFF2-40B4-BE49-F238E27FC236}">
                  <a16:creationId xmlns:a16="http://schemas.microsoft.com/office/drawing/2014/main" id="{FEFDFC4A-5325-48B4-B157-0545012F8862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62">
            <a:extLst>
              <a:ext uri="{FF2B5EF4-FFF2-40B4-BE49-F238E27FC236}">
                <a16:creationId xmlns:a16="http://schemas.microsoft.com/office/drawing/2014/main" id="{7BCF6945-EB76-46D7-A5D8-DADFD878C630}"/>
              </a:ext>
            </a:extLst>
          </p:cNvPr>
          <p:cNvGrpSpPr/>
          <p:nvPr/>
        </p:nvGrpSpPr>
        <p:grpSpPr>
          <a:xfrm rot="19612248">
            <a:off x="7597527" y="3401275"/>
            <a:ext cx="550715" cy="902002"/>
            <a:chOff x="3212000" y="311291"/>
            <a:chExt cx="1063039" cy="174112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52" name="Freeform: Shape 63">
              <a:extLst>
                <a:ext uri="{FF2B5EF4-FFF2-40B4-BE49-F238E27FC236}">
                  <a16:creationId xmlns:a16="http://schemas.microsoft.com/office/drawing/2014/main" id="{A02E14EB-F8D2-4CD7-BA30-FBE5A9C87856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64">
              <a:extLst>
                <a:ext uri="{FF2B5EF4-FFF2-40B4-BE49-F238E27FC236}">
                  <a16:creationId xmlns:a16="http://schemas.microsoft.com/office/drawing/2014/main" id="{1631E865-E87B-461F-8A27-2E2C1A059528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65">
              <a:extLst>
                <a:ext uri="{FF2B5EF4-FFF2-40B4-BE49-F238E27FC236}">
                  <a16:creationId xmlns:a16="http://schemas.microsoft.com/office/drawing/2014/main" id="{5CE52797-5BFF-428F-9818-BC9795DAEE25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78">
            <a:extLst>
              <a:ext uri="{FF2B5EF4-FFF2-40B4-BE49-F238E27FC236}">
                <a16:creationId xmlns:a16="http://schemas.microsoft.com/office/drawing/2014/main" id="{D459E0F9-E39F-47AE-98C4-DED34124C04F}"/>
              </a:ext>
            </a:extLst>
          </p:cNvPr>
          <p:cNvGrpSpPr/>
          <p:nvPr/>
        </p:nvGrpSpPr>
        <p:grpSpPr>
          <a:xfrm rot="1984977">
            <a:off x="8771339" y="2540755"/>
            <a:ext cx="933030" cy="1528185"/>
            <a:chOff x="3212000" y="311291"/>
            <a:chExt cx="1063039" cy="1741123"/>
          </a:xfrm>
        </p:grpSpPr>
        <p:sp>
          <p:nvSpPr>
            <p:cNvPr id="64" name="Freeform: Shape 79">
              <a:extLst>
                <a:ext uri="{FF2B5EF4-FFF2-40B4-BE49-F238E27FC236}">
                  <a16:creationId xmlns:a16="http://schemas.microsoft.com/office/drawing/2014/main" id="{E5261CBE-9D85-4EAE-85D0-84ED435C398B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80">
              <a:extLst>
                <a:ext uri="{FF2B5EF4-FFF2-40B4-BE49-F238E27FC236}">
                  <a16:creationId xmlns:a16="http://schemas.microsoft.com/office/drawing/2014/main" id="{3E053B9C-82A5-484D-ABAC-D4D00513425F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81">
              <a:extLst>
                <a:ext uri="{FF2B5EF4-FFF2-40B4-BE49-F238E27FC236}">
                  <a16:creationId xmlns:a16="http://schemas.microsoft.com/office/drawing/2014/main" id="{4E5E5ABF-425E-47EF-9464-64F7315D7E99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82">
            <a:extLst>
              <a:ext uri="{FF2B5EF4-FFF2-40B4-BE49-F238E27FC236}">
                <a16:creationId xmlns:a16="http://schemas.microsoft.com/office/drawing/2014/main" id="{3E51481F-49AC-430C-AD57-A26275BA5F4F}"/>
              </a:ext>
            </a:extLst>
          </p:cNvPr>
          <p:cNvGrpSpPr/>
          <p:nvPr/>
        </p:nvGrpSpPr>
        <p:grpSpPr>
          <a:xfrm rot="9078286">
            <a:off x="7773756" y="4154628"/>
            <a:ext cx="550715" cy="902002"/>
            <a:chOff x="3212000" y="311291"/>
            <a:chExt cx="1063039" cy="174112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68" name="Freeform: Shape 83">
              <a:extLst>
                <a:ext uri="{FF2B5EF4-FFF2-40B4-BE49-F238E27FC236}">
                  <a16:creationId xmlns:a16="http://schemas.microsoft.com/office/drawing/2014/main" id="{BDD87658-CD73-48F7-BE9C-421A79A58F98}"/>
                </a:ext>
              </a:extLst>
            </p:cNvPr>
            <p:cNvSpPr/>
            <p:nvPr/>
          </p:nvSpPr>
          <p:spPr>
            <a:xfrm>
              <a:off x="3212000" y="311291"/>
              <a:ext cx="1063039" cy="1741123"/>
            </a:xfrm>
            <a:custGeom>
              <a:avLst/>
              <a:gdLst>
                <a:gd name="connsiteX0" fmla="*/ 745739 w 1491479"/>
                <a:gd name="connsiteY0" fmla="*/ 0 h 2442853"/>
                <a:gd name="connsiteX1" fmla="*/ 745739 w 1491479"/>
                <a:gd name="connsiteY1" fmla="*/ 840798 h 2442853"/>
                <a:gd name="connsiteX2" fmla="*/ 745740 w 1491479"/>
                <a:gd name="connsiteY2" fmla="*/ 840798 h 2442853"/>
                <a:gd name="connsiteX3" fmla="*/ 745740 w 1491479"/>
                <a:gd name="connsiteY3" fmla="*/ 0 h 2442853"/>
                <a:gd name="connsiteX4" fmla="*/ 1406734 w 1491479"/>
                <a:gd name="connsiteY4" fmla="*/ 1910393 h 2442853"/>
                <a:gd name="connsiteX5" fmla="*/ 1388550 w 1491479"/>
                <a:gd name="connsiteY5" fmla="*/ 1952423 h 2442853"/>
                <a:gd name="connsiteX6" fmla="*/ 1388243 w 1491479"/>
                <a:gd name="connsiteY6" fmla="*/ 1953558 h 2442853"/>
                <a:gd name="connsiteX7" fmla="*/ 1386129 w 1491479"/>
                <a:gd name="connsiteY7" fmla="*/ 1958020 h 2442853"/>
                <a:gd name="connsiteX8" fmla="*/ 1354123 w 1491479"/>
                <a:gd name="connsiteY8" fmla="*/ 2032000 h 2442853"/>
                <a:gd name="connsiteX9" fmla="*/ 1351081 w 1491479"/>
                <a:gd name="connsiteY9" fmla="*/ 2032000 h 2442853"/>
                <a:gd name="connsiteX10" fmla="*/ 1323773 w 1491479"/>
                <a:gd name="connsiteY10" fmla="*/ 2089642 h 2442853"/>
                <a:gd name="connsiteX11" fmla="*/ 743946 w 1491479"/>
                <a:gd name="connsiteY11" fmla="*/ 2442853 h 2442853"/>
                <a:gd name="connsiteX12" fmla="*/ 99649 w 1491479"/>
                <a:gd name="connsiteY12" fmla="*/ 1953558 h 2442853"/>
                <a:gd name="connsiteX13" fmla="*/ 93331 w 1491479"/>
                <a:gd name="connsiteY13" fmla="*/ 1930239 h 2442853"/>
                <a:gd name="connsiteX14" fmla="*/ 84745 w 1491479"/>
                <a:gd name="connsiteY14" fmla="*/ 1910393 h 2442853"/>
                <a:gd name="connsiteX15" fmla="*/ 745739 w 1491479"/>
                <a:gd name="connsiteY15" fmla="*/ 0 h 2442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1479" h="2442853">
                  <a:moveTo>
                    <a:pt x="745739" y="0"/>
                  </a:moveTo>
                  <a:lnTo>
                    <a:pt x="745739" y="840798"/>
                  </a:lnTo>
                  <a:lnTo>
                    <a:pt x="745740" y="840798"/>
                  </a:lnTo>
                  <a:lnTo>
                    <a:pt x="745740" y="0"/>
                  </a:lnTo>
                  <a:cubicBezTo>
                    <a:pt x="1389698" y="811492"/>
                    <a:pt x="1637730" y="1309790"/>
                    <a:pt x="1406734" y="1910393"/>
                  </a:cubicBezTo>
                  <a:lnTo>
                    <a:pt x="1388550" y="1952423"/>
                  </a:lnTo>
                  <a:lnTo>
                    <a:pt x="1388243" y="1953558"/>
                  </a:lnTo>
                  <a:lnTo>
                    <a:pt x="1386129" y="1958020"/>
                  </a:lnTo>
                  <a:lnTo>
                    <a:pt x="1354123" y="2032000"/>
                  </a:lnTo>
                  <a:lnTo>
                    <a:pt x="1351081" y="2032000"/>
                  </a:lnTo>
                  <a:lnTo>
                    <a:pt x="1323773" y="2089642"/>
                  </a:lnTo>
                  <a:cubicBezTo>
                    <a:pt x="1198113" y="2302744"/>
                    <a:pt x="985311" y="2442853"/>
                    <a:pt x="743946" y="2442853"/>
                  </a:cubicBezTo>
                  <a:cubicBezTo>
                    <a:pt x="454309" y="2442853"/>
                    <a:pt x="205801" y="2241096"/>
                    <a:pt x="99649" y="1953558"/>
                  </a:cubicBezTo>
                  <a:lnTo>
                    <a:pt x="93331" y="1930239"/>
                  </a:lnTo>
                  <a:lnTo>
                    <a:pt x="84745" y="1910393"/>
                  </a:lnTo>
                  <a:cubicBezTo>
                    <a:pt x="-146251" y="1309790"/>
                    <a:pt x="101781" y="811492"/>
                    <a:pt x="745739" y="0"/>
                  </a:cubicBezTo>
                  <a:close/>
                </a:path>
              </a:pathLst>
            </a:custGeom>
            <a:solidFill>
              <a:srgbClr val="0091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84">
              <a:extLst>
                <a:ext uri="{FF2B5EF4-FFF2-40B4-BE49-F238E27FC236}">
                  <a16:creationId xmlns:a16="http://schemas.microsoft.com/office/drawing/2014/main" id="{0CCAAF1E-5583-48D5-9211-D1108805A92E}"/>
                </a:ext>
              </a:extLst>
            </p:cNvPr>
            <p:cNvSpPr/>
            <p:nvPr/>
          </p:nvSpPr>
          <p:spPr>
            <a:xfrm>
              <a:off x="3232242" y="322280"/>
              <a:ext cx="1010113" cy="859572"/>
            </a:xfrm>
            <a:custGeom>
              <a:avLst/>
              <a:gdLst>
                <a:gd name="connsiteX0" fmla="*/ 505056 w 1010113"/>
                <a:gd name="connsiteY0" fmla="*/ 0 h 859572"/>
                <a:gd name="connsiteX1" fmla="*/ 505056 w 1010113"/>
                <a:gd name="connsiteY1" fmla="*/ 599272 h 859572"/>
                <a:gd name="connsiteX2" fmla="*/ 505057 w 1010113"/>
                <a:gd name="connsiteY2" fmla="*/ 599272 h 859572"/>
                <a:gd name="connsiteX3" fmla="*/ 505057 w 1010113"/>
                <a:gd name="connsiteY3" fmla="*/ 0 h 859572"/>
                <a:gd name="connsiteX4" fmla="*/ 974472 w 1010113"/>
                <a:gd name="connsiteY4" fmla="*/ 737174 h 859572"/>
                <a:gd name="connsiteX5" fmla="*/ 1010113 w 1010113"/>
                <a:gd name="connsiteY5" fmla="*/ 859572 h 859572"/>
                <a:gd name="connsiteX6" fmla="*/ 947328 w 1010113"/>
                <a:gd name="connsiteY6" fmla="*/ 802561 h 859572"/>
                <a:gd name="connsiteX7" fmla="*/ 505056 w 1010113"/>
                <a:gd name="connsiteY7" fmla="*/ 653883 h 859572"/>
                <a:gd name="connsiteX8" fmla="*/ 62784 w 1010113"/>
                <a:gd name="connsiteY8" fmla="*/ 802561 h 859572"/>
                <a:gd name="connsiteX9" fmla="*/ 0 w 1010113"/>
                <a:gd name="connsiteY9" fmla="*/ 859571 h 859572"/>
                <a:gd name="connsiteX10" fmla="*/ 35641 w 1010113"/>
                <a:gd name="connsiteY10" fmla="*/ 737174 h 859572"/>
                <a:gd name="connsiteX11" fmla="*/ 505056 w 1010113"/>
                <a:gd name="connsiteY11" fmla="*/ 0 h 85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0113" h="859572">
                  <a:moveTo>
                    <a:pt x="505056" y="0"/>
                  </a:moveTo>
                  <a:lnTo>
                    <a:pt x="505056" y="599272"/>
                  </a:lnTo>
                  <a:lnTo>
                    <a:pt x="505057" y="599272"/>
                  </a:lnTo>
                  <a:lnTo>
                    <a:pt x="505057" y="0"/>
                  </a:lnTo>
                  <a:cubicBezTo>
                    <a:pt x="734545" y="289192"/>
                    <a:pt x="893484" y="522578"/>
                    <a:pt x="974472" y="737174"/>
                  </a:cubicBezTo>
                  <a:lnTo>
                    <a:pt x="1010113" y="859572"/>
                  </a:lnTo>
                  <a:lnTo>
                    <a:pt x="947328" y="802561"/>
                  </a:lnTo>
                  <a:cubicBezTo>
                    <a:pt x="821079" y="708694"/>
                    <a:pt x="668883" y="653883"/>
                    <a:pt x="505056" y="653883"/>
                  </a:cubicBezTo>
                  <a:cubicBezTo>
                    <a:pt x="341229" y="653883"/>
                    <a:pt x="189033" y="708694"/>
                    <a:pt x="62784" y="802561"/>
                  </a:cubicBezTo>
                  <a:lnTo>
                    <a:pt x="0" y="859571"/>
                  </a:lnTo>
                  <a:lnTo>
                    <a:pt x="35641" y="737174"/>
                  </a:lnTo>
                  <a:cubicBezTo>
                    <a:pt x="116629" y="522578"/>
                    <a:pt x="275568" y="289192"/>
                    <a:pt x="505056" y="0"/>
                  </a:cubicBezTo>
                  <a:close/>
                </a:path>
              </a:pathLst>
            </a:custGeom>
            <a:solidFill>
              <a:srgbClr val="02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85">
              <a:extLst>
                <a:ext uri="{FF2B5EF4-FFF2-40B4-BE49-F238E27FC236}">
                  <a16:creationId xmlns:a16="http://schemas.microsoft.com/office/drawing/2014/main" id="{E1289A77-FC8B-4622-8F95-F19DA30CAAD4}"/>
                </a:ext>
              </a:extLst>
            </p:cNvPr>
            <p:cNvSpPr/>
            <p:nvPr/>
          </p:nvSpPr>
          <p:spPr>
            <a:xfrm>
              <a:off x="3466539" y="322280"/>
              <a:ext cx="553957" cy="382023"/>
            </a:xfrm>
            <a:custGeom>
              <a:avLst/>
              <a:gdLst>
                <a:gd name="connsiteX0" fmla="*/ 280301 w 553957"/>
                <a:gd name="connsiteY0" fmla="*/ 0 h 382023"/>
                <a:gd name="connsiteX1" fmla="*/ 439074 w 553957"/>
                <a:gd name="connsiteY1" fmla="*/ 207009 h 382023"/>
                <a:gd name="connsiteX2" fmla="*/ 553957 w 553957"/>
                <a:gd name="connsiteY2" fmla="*/ 372455 h 382023"/>
                <a:gd name="connsiteX3" fmla="*/ 443305 w 553957"/>
                <a:gd name="connsiteY3" fmla="*/ 343228 h 382023"/>
                <a:gd name="connsiteX4" fmla="*/ 293515 w 553957"/>
                <a:gd name="connsiteY4" fmla="*/ 330380 h 382023"/>
                <a:gd name="connsiteX5" fmla="*/ 280301 w 553957"/>
                <a:gd name="connsiteY5" fmla="*/ 331513 h 382023"/>
                <a:gd name="connsiteX6" fmla="*/ 280300 w 553957"/>
                <a:gd name="connsiteY6" fmla="*/ 0 h 382023"/>
                <a:gd name="connsiteX7" fmla="*/ 280300 w 553957"/>
                <a:gd name="connsiteY7" fmla="*/ 331514 h 382023"/>
                <a:gd name="connsiteX8" fmla="*/ 143726 w 553957"/>
                <a:gd name="connsiteY8" fmla="*/ 343228 h 382023"/>
                <a:gd name="connsiteX9" fmla="*/ 4211 w 553957"/>
                <a:gd name="connsiteY9" fmla="*/ 380078 h 382023"/>
                <a:gd name="connsiteX10" fmla="*/ 0 w 553957"/>
                <a:gd name="connsiteY10" fmla="*/ 382023 h 382023"/>
                <a:gd name="connsiteX11" fmla="*/ 121528 w 553957"/>
                <a:gd name="connsiteY11" fmla="*/ 207009 h 382023"/>
                <a:gd name="connsiteX12" fmla="*/ 280300 w 553957"/>
                <a:gd name="connsiteY12" fmla="*/ 0 h 38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3957" h="382023">
                  <a:moveTo>
                    <a:pt x="280301" y="0"/>
                  </a:moveTo>
                  <a:cubicBezTo>
                    <a:pt x="337673" y="72298"/>
                    <a:pt x="390636" y="141108"/>
                    <a:pt x="439074" y="207009"/>
                  </a:cubicBezTo>
                  <a:lnTo>
                    <a:pt x="553957" y="372455"/>
                  </a:lnTo>
                  <a:lnTo>
                    <a:pt x="443305" y="343228"/>
                  </a:lnTo>
                  <a:cubicBezTo>
                    <a:pt x="394921" y="334804"/>
                    <a:pt x="344825" y="330380"/>
                    <a:pt x="293515" y="330380"/>
                  </a:cubicBezTo>
                  <a:lnTo>
                    <a:pt x="280301" y="331513"/>
                  </a:lnTo>
                  <a:close/>
                  <a:moveTo>
                    <a:pt x="280300" y="0"/>
                  </a:moveTo>
                  <a:lnTo>
                    <a:pt x="280300" y="331514"/>
                  </a:lnTo>
                  <a:lnTo>
                    <a:pt x="143726" y="343228"/>
                  </a:lnTo>
                  <a:cubicBezTo>
                    <a:pt x="95342" y="351653"/>
                    <a:pt x="48672" y="364077"/>
                    <a:pt x="4211" y="380078"/>
                  </a:cubicBezTo>
                  <a:lnTo>
                    <a:pt x="0" y="382023"/>
                  </a:lnTo>
                  <a:lnTo>
                    <a:pt x="121528" y="207009"/>
                  </a:lnTo>
                  <a:cubicBezTo>
                    <a:pt x="169965" y="141108"/>
                    <a:pt x="222928" y="72298"/>
                    <a:pt x="280300" y="0"/>
                  </a:cubicBezTo>
                  <a:close/>
                </a:path>
              </a:pathLst>
            </a:custGeom>
            <a:solidFill>
              <a:srgbClr val="08B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118">
            <a:extLst>
              <a:ext uri="{FF2B5EF4-FFF2-40B4-BE49-F238E27FC236}">
                <a16:creationId xmlns:a16="http://schemas.microsoft.com/office/drawing/2014/main" id="{B340EFDB-3C85-40BA-A2DA-F8E33F97E895}"/>
              </a:ext>
            </a:extLst>
          </p:cNvPr>
          <p:cNvGrpSpPr/>
          <p:nvPr/>
        </p:nvGrpSpPr>
        <p:grpSpPr>
          <a:xfrm>
            <a:off x="1041282" y="2449198"/>
            <a:ext cx="1481797" cy="1481798"/>
            <a:chOff x="5180505" y="2169877"/>
            <a:chExt cx="1481797" cy="1481798"/>
          </a:xfrm>
        </p:grpSpPr>
        <p:grpSp>
          <p:nvGrpSpPr>
            <p:cNvPr id="72" name="Group 89">
              <a:extLst>
                <a:ext uri="{FF2B5EF4-FFF2-40B4-BE49-F238E27FC236}">
                  <a16:creationId xmlns:a16="http://schemas.microsoft.com/office/drawing/2014/main" id="{C6A33470-555C-462C-84B8-4E0D65856097}"/>
                </a:ext>
              </a:extLst>
            </p:cNvPr>
            <p:cNvGrpSpPr/>
            <p:nvPr/>
          </p:nvGrpSpPr>
          <p:grpSpPr>
            <a:xfrm>
              <a:off x="5180505" y="2169877"/>
              <a:ext cx="1481797" cy="1481798"/>
              <a:chOff x="5195668" y="2528668"/>
              <a:chExt cx="1800664" cy="180066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5" name="Freeform: Shape 90">
                <a:extLst>
                  <a:ext uri="{FF2B5EF4-FFF2-40B4-BE49-F238E27FC236}">
                    <a16:creationId xmlns:a16="http://schemas.microsoft.com/office/drawing/2014/main" id="{2D8AD2D2-5527-4D93-85EA-977EE359B125}"/>
                  </a:ext>
                </a:extLst>
              </p:cNvPr>
              <p:cNvSpPr/>
              <p:nvPr/>
            </p:nvSpPr>
            <p:spPr>
              <a:xfrm rot="9000000">
                <a:off x="5195668" y="2528668"/>
                <a:ext cx="1800664" cy="1800665"/>
              </a:xfrm>
              <a:custGeom>
                <a:avLst/>
                <a:gdLst>
                  <a:gd name="connsiteX0" fmla="*/ 450165 w 1800664"/>
                  <a:gd name="connsiteY0" fmla="*/ 1680042 h 1800665"/>
                  <a:gd name="connsiteX1" fmla="*/ 383655 w 1800664"/>
                  <a:gd name="connsiteY1" fmla="*/ 1431824 h 1800665"/>
                  <a:gd name="connsiteX2" fmla="*/ 403895 w 1800664"/>
                  <a:gd name="connsiteY2" fmla="*/ 1396767 h 1800665"/>
                  <a:gd name="connsiteX3" fmla="*/ 368839 w 1800664"/>
                  <a:gd name="connsiteY3" fmla="*/ 1417008 h 1800665"/>
                  <a:gd name="connsiteX4" fmla="*/ 120621 w 1800664"/>
                  <a:gd name="connsiteY4" fmla="*/ 1350498 h 1800665"/>
                  <a:gd name="connsiteX5" fmla="*/ 187131 w 1800664"/>
                  <a:gd name="connsiteY5" fmla="*/ 1102280 h 1800665"/>
                  <a:gd name="connsiteX6" fmla="*/ 222188 w 1800664"/>
                  <a:gd name="connsiteY6" fmla="*/ 1082039 h 1800665"/>
                  <a:gd name="connsiteX7" fmla="*/ 181707 w 1800664"/>
                  <a:gd name="connsiteY7" fmla="*/ 1082039 h 1800665"/>
                  <a:gd name="connsiteX8" fmla="*/ 0 w 1800664"/>
                  <a:gd name="connsiteY8" fmla="*/ 900332 h 1800665"/>
                  <a:gd name="connsiteX9" fmla="*/ 181707 w 1800664"/>
                  <a:gd name="connsiteY9" fmla="*/ 718623 h 1800665"/>
                  <a:gd name="connsiteX10" fmla="*/ 222188 w 1800664"/>
                  <a:gd name="connsiteY10" fmla="*/ 718623 h 1800665"/>
                  <a:gd name="connsiteX11" fmla="*/ 187131 w 1800664"/>
                  <a:gd name="connsiteY11" fmla="*/ 698383 h 1800665"/>
                  <a:gd name="connsiteX12" fmla="*/ 120621 w 1800664"/>
                  <a:gd name="connsiteY12" fmla="*/ 450166 h 1800665"/>
                  <a:gd name="connsiteX13" fmla="*/ 368839 w 1800664"/>
                  <a:gd name="connsiteY13" fmla="*/ 383656 h 1800665"/>
                  <a:gd name="connsiteX14" fmla="*/ 403896 w 1800664"/>
                  <a:gd name="connsiteY14" fmla="*/ 403896 h 1800665"/>
                  <a:gd name="connsiteX15" fmla="*/ 383656 w 1800664"/>
                  <a:gd name="connsiteY15" fmla="*/ 368839 h 1800665"/>
                  <a:gd name="connsiteX16" fmla="*/ 450166 w 1800664"/>
                  <a:gd name="connsiteY16" fmla="*/ 120621 h 1800665"/>
                  <a:gd name="connsiteX17" fmla="*/ 698384 w 1800664"/>
                  <a:gd name="connsiteY17" fmla="*/ 187131 h 1800665"/>
                  <a:gd name="connsiteX18" fmla="*/ 718624 w 1800664"/>
                  <a:gd name="connsiteY18" fmla="*/ 222188 h 1800665"/>
                  <a:gd name="connsiteX19" fmla="*/ 718624 w 1800664"/>
                  <a:gd name="connsiteY19" fmla="*/ 181708 h 1800665"/>
                  <a:gd name="connsiteX20" fmla="*/ 900332 w 1800664"/>
                  <a:gd name="connsiteY20" fmla="*/ 0 h 1800665"/>
                  <a:gd name="connsiteX21" fmla="*/ 1082040 w 1800664"/>
                  <a:gd name="connsiteY21" fmla="*/ 181708 h 1800665"/>
                  <a:gd name="connsiteX22" fmla="*/ 1082040 w 1800664"/>
                  <a:gd name="connsiteY22" fmla="*/ 222189 h 1800665"/>
                  <a:gd name="connsiteX23" fmla="*/ 1102281 w 1800664"/>
                  <a:gd name="connsiteY23" fmla="*/ 187131 h 1800665"/>
                  <a:gd name="connsiteX24" fmla="*/ 1350498 w 1800664"/>
                  <a:gd name="connsiteY24" fmla="*/ 120621 h 1800665"/>
                  <a:gd name="connsiteX25" fmla="*/ 1350497 w 1800664"/>
                  <a:gd name="connsiteY25" fmla="*/ 120621 h 1800665"/>
                  <a:gd name="connsiteX26" fmla="*/ 1417007 w 1800664"/>
                  <a:gd name="connsiteY26" fmla="*/ 368839 h 1800665"/>
                  <a:gd name="connsiteX27" fmla="*/ 1396766 w 1800664"/>
                  <a:gd name="connsiteY27" fmla="*/ 403898 h 1800665"/>
                  <a:gd name="connsiteX28" fmla="*/ 1431825 w 1800664"/>
                  <a:gd name="connsiteY28" fmla="*/ 383656 h 1800665"/>
                  <a:gd name="connsiteX29" fmla="*/ 1680043 w 1800664"/>
                  <a:gd name="connsiteY29" fmla="*/ 450166 h 1800665"/>
                  <a:gd name="connsiteX30" fmla="*/ 1680042 w 1800664"/>
                  <a:gd name="connsiteY30" fmla="*/ 450166 h 1800665"/>
                  <a:gd name="connsiteX31" fmla="*/ 1613532 w 1800664"/>
                  <a:gd name="connsiteY31" fmla="*/ 698383 h 1800665"/>
                  <a:gd name="connsiteX32" fmla="*/ 1578473 w 1800664"/>
                  <a:gd name="connsiteY32" fmla="*/ 718625 h 1800665"/>
                  <a:gd name="connsiteX33" fmla="*/ 1618957 w 1800664"/>
                  <a:gd name="connsiteY33" fmla="*/ 718625 h 1800665"/>
                  <a:gd name="connsiteX34" fmla="*/ 1800664 w 1800664"/>
                  <a:gd name="connsiteY34" fmla="*/ 900333 h 1800665"/>
                  <a:gd name="connsiteX35" fmla="*/ 1800663 w 1800664"/>
                  <a:gd name="connsiteY35" fmla="*/ 900331 h 1800665"/>
                  <a:gd name="connsiteX36" fmla="*/ 1618956 w 1800664"/>
                  <a:gd name="connsiteY36" fmla="*/ 1082040 h 1800665"/>
                  <a:gd name="connsiteX37" fmla="*/ 1578473 w 1800664"/>
                  <a:gd name="connsiteY37" fmla="*/ 1082039 h 1800665"/>
                  <a:gd name="connsiteX38" fmla="*/ 1613533 w 1800664"/>
                  <a:gd name="connsiteY38" fmla="*/ 1102281 h 1800665"/>
                  <a:gd name="connsiteX39" fmla="*/ 1680042 w 1800664"/>
                  <a:gd name="connsiteY39" fmla="*/ 1350499 h 1800665"/>
                  <a:gd name="connsiteX40" fmla="*/ 1680042 w 1800664"/>
                  <a:gd name="connsiteY40" fmla="*/ 1350498 h 1800665"/>
                  <a:gd name="connsiteX41" fmla="*/ 1431824 w 1800664"/>
                  <a:gd name="connsiteY41" fmla="*/ 1417007 h 1800665"/>
                  <a:gd name="connsiteX42" fmla="*/ 1396766 w 1800664"/>
                  <a:gd name="connsiteY42" fmla="*/ 1396766 h 1800665"/>
                  <a:gd name="connsiteX43" fmla="*/ 1417007 w 1800664"/>
                  <a:gd name="connsiteY43" fmla="*/ 1431826 h 1800665"/>
                  <a:gd name="connsiteX44" fmla="*/ 1350498 w 1800664"/>
                  <a:gd name="connsiteY44" fmla="*/ 1680044 h 1800665"/>
                  <a:gd name="connsiteX45" fmla="*/ 1350498 w 1800664"/>
                  <a:gd name="connsiteY45" fmla="*/ 1680042 h 1800665"/>
                  <a:gd name="connsiteX46" fmla="*/ 1102280 w 1800664"/>
                  <a:gd name="connsiteY46" fmla="*/ 1613532 h 1800665"/>
                  <a:gd name="connsiteX47" fmla="*/ 1082039 w 1800664"/>
                  <a:gd name="connsiteY47" fmla="*/ 1578474 h 1800665"/>
                  <a:gd name="connsiteX48" fmla="*/ 1082039 w 1800664"/>
                  <a:gd name="connsiteY48" fmla="*/ 1618957 h 1800665"/>
                  <a:gd name="connsiteX49" fmla="*/ 900331 w 1800664"/>
                  <a:gd name="connsiteY49" fmla="*/ 1800665 h 1800665"/>
                  <a:gd name="connsiteX50" fmla="*/ 900332 w 1800664"/>
                  <a:gd name="connsiteY50" fmla="*/ 1800664 h 1800665"/>
                  <a:gd name="connsiteX51" fmla="*/ 718624 w 1800664"/>
                  <a:gd name="connsiteY51" fmla="*/ 1618956 h 1800665"/>
                  <a:gd name="connsiteX52" fmla="*/ 718624 w 1800664"/>
                  <a:gd name="connsiteY52" fmla="*/ 1578474 h 1800665"/>
                  <a:gd name="connsiteX53" fmla="*/ 698383 w 1800664"/>
                  <a:gd name="connsiteY53" fmla="*/ 1613532 h 1800665"/>
                  <a:gd name="connsiteX54" fmla="*/ 450165 w 1800664"/>
                  <a:gd name="connsiteY54" fmla="*/ 1680042 h 180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800664" h="1800665">
                    <a:moveTo>
                      <a:pt x="450165" y="1680042"/>
                    </a:moveTo>
                    <a:cubicBezTo>
                      <a:pt x="363255" y="1629865"/>
                      <a:pt x="333478" y="1518734"/>
                      <a:pt x="383655" y="1431824"/>
                    </a:cubicBezTo>
                    <a:lnTo>
                      <a:pt x="403895" y="1396767"/>
                    </a:lnTo>
                    <a:lnTo>
                      <a:pt x="368839" y="1417008"/>
                    </a:lnTo>
                    <a:cubicBezTo>
                      <a:pt x="281929" y="1467185"/>
                      <a:pt x="170798" y="1437408"/>
                      <a:pt x="120621" y="1350498"/>
                    </a:cubicBezTo>
                    <a:cubicBezTo>
                      <a:pt x="70443" y="1263588"/>
                      <a:pt x="100221" y="1152457"/>
                      <a:pt x="187131" y="1102280"/>
                    </a:cubicBezTo>
                    <a:lnTo>
                      <a:pt x="222188" y="1082039"/>
                    </a:lnTo>
                    <a:lnTo>
                      <a:pt x="181707" y="1082039"/>
                    </a:lnTo>
                    <a:cubicBezTo>
                      <a:pt x="81352" y="1082039"/>
                      <a:pt x="0" y="1000687"/>
                      <a:pt x="0" y="900332"/>
                    </a:cubicBezTo>
                    <a:cubicBezTo>
                      <a:pt x="0" y="799976"/>
                      <a:pt x="81352" y="718623"/>
                      <a:pt x="181707" y="718623"/>
                    </a:cubicBezTo>
                    <a:lnTo>
                      <a:pt x="222188" y="718623"/>
                    </a:lnTo>
                    <a:lnTo>
                      <a:pt x="187131" y="698383"/>
                    </a:lnTo>
                    <a:cubicBezTo>
                      <a:pt x="100221" y="648206"/>
                      <a:pt x="70444" y="537076"/>
                      <a:pt x="120621" y="450166"/>
                    </a:cubicBezTo>
                    <a:cubicBezTo>
                      <a:pt x="170799" y="363256"/>
                      <a:pt x="281929" y="333478"/>
                      <a:pt x="368839" y="383656"/>
                    </a:cubicBezTo>
                    <a:lnTo>
                      <a:pt x="403896" y="403896"/>
                    </a:lnTo>
                    <a:lnTo>
                      <a:pt x="383656" y="368839"/>
                    </a:lnTo>
                    <a:cubicBezTo>
                      <a:pt x="333479" y="281929"/>
                      <a:pt x="363256" y="170799"/>
                      <a:pt x="450166" y="120621"/>
                    </a:cubicBezTo>
                    <a:cubicBezTo>
                      <a:pt x="537076" y="70444"/>
                      <a:pt x="648206" y="100221"/>
                      <a:pt x="698384" y="187131"/>
                    </a:cubicBezTo>
                    <a:lnTo>
                      <a:pt x="718624" y="222188"/>
                    </a:lnTo>
                    <a:lnTo>
                      <a:pt x="718624" y="181708"/>
                    </a:lnTo>
                    <a:cubicBezTo>
                      <a:pt x="718624" y="81353"/>
                      <a:pt x="799977" y="0"/>
                      <a:pt x="900332" y="0"/>
                    </a:cubicBezTo>
                    <a:cubicBezTo>
                      <a:pt x="1000687" y="0"/>
                      <a:pt x="1082040" y="81353"/>
                      <a:pt x="1082040" y="181708"/>
                    </a:cubicBezTo>
                    <a:lnTo>
                      <a:pt x="1082040" y="222189"/>
                    </a:lnTo>
                    <a:lnTo>
                      <a:pt x="1102281" y="187131"/>
                    </a:lnTo>
                    <a:cubicBezTo>
                      <a:pt x="1152458" y="100221"/>
                      <a:pt x="1263588" y="70444"/>
                      <a:pt x="1350498" y="120621"/>
                    </a:cubicBezTo>
                    <a:lnTo>
                      <a:pt x="1350497" y="120621"/>
                    </a:lnTo>
                    <a:cubicBezTo>
                      <a:pt x="1437407" y="170799"/>
                      <a:pt x="1467184" y="281929"/>
                      <a:pt x="1417007" y="368839"/>
                    </a:cubicBezTo>
                    <a:lnTo>
                      <a:pt x="1396766" y="403898"/>
                    </a:lnTo>
                    <a:lnTo>
                      <a:pt x="1431825" y="383656"/>
                    </a:lnTo>
                    <a:cubicBezTo>
                      <a:pt x="1518735" y="333479"/>
                      <a:pt x="1629866" y="363256"/>
                      <a:pt x="1680043" y="450166"/>
                    </a:cubicBezTo>
                    <a:lnTo>
                      <a:pt x="1680042" y="450166"/>
                    </a:lnTo>
                    <a:cubicBezTo>
                      <a:pt x="1730219" y="537075"/>
                      <a:pt x="1700442" y="648206"/>
                      <a:pt x="1613532" y="698383"/>
                    </a:cubicBezTo>
                    <a:lnTo>
                      <a:pt x="1578473" y="718625"/>
                    </a:lnTo>
                    <a:lnTo>
                      <a:pt x="1618957" y="718625"/>
                    </a:lnTo>
                    <a:cubicBezTo>
                      <a:pt x="1719311" y="718624"/>
                      <a:pt x="1800664" y="799978"/>
                      <a:pt x="1800664" y="900333"/>
                    </a:cubicBezTo>
                    <a:lnTo>
                      <a:pt x="1800663" y="900331"/>
                    </a:lnTo>
                    <a:cubicBezTo>
                      <a:pt x="1800663" y="1000686"/>
                      <a:pt x="1719311" y="1082040"/>
                      <a:pt x="1618956" y="1082040"/>
                    </a:cubicBezTo>
                    <a:lnTo>
                      <a:pt x="1578473" y="1082039"/>
                    </a:lnTo>
                    <a:lnTo>
                      <a:pt x="1613533" y="1102281"/>
                    </a:lnTo>
                    <a:cubicBezTo>
                      <a:pt x="1700443" y="1152459"/>
                      <a:pt x="1730220" y="1263589"/>
                      <a:pt x="1680042" y="1350499"/>
                    </a:cubicBezTo>
                    <a:lnTo>
                      <a:pt x="1680042" y="1350498"/>
                    </a:lnTo>
                    <a:cubicBezTo>
                      <a:pt x="1629865" y="1437408"/>
                      <a:pt x="1518734" y="1467185"/>
                      <a:pt x="1431824" y="1417007"/>
                    </a:cubicBezTo>
                    <a:lnTo>
                      <a:pt x="1396766" y="1396766"/>
                    </a:lnTo>
                    <a:lnTo>
                      <a:pt x="1417007" y="1431826"/>
                    </a:lnTo>
                    <a:cubicBezTo>
                      <a:pt x="1467185" y="1518736"/>
                      <a:pt x="1437408" y="1629866"/>
                      <a:pt x="1350498" y="1680044"/>
                    </a:cubicBezTo>
                    <a:lnTo>
                      <a:pt x="1350498" y="1680042"/>
                    </a:lnTo>
                    <a:cubicBezTo>
                      <a:pt x="1263588" y="1730220"/>
                      <a:pt x="1152458" y="1700442"/>
                      <a:pt x="1102280" y="1613532"/>
                    </a:cubicBezTo>
                    <a:lnTo>
                      <a:pt x="1082039" y="1578474"/>
                    </a:lnTo>
                    <a:lnTo>
                      <a:pt x="1082039" y="1618957"/>
                    </a:lnTo>
                    <a:cubicBezTo>
                      <a:pt x="1082039" y="1719312"/>
                      <a:pt x="1000686" y="1800665"/>
                      <a:pt x="900331" y="1800665"/>
                    </a:cubicBezTo>
                    <a:lnTo>
                      <a:pt x="900332" y="1800664"/>
                    </a:lnTo>
                    <a:cubicBezTo>
                      <a:pt x="799977" y="1800664"/>
                      <a:pt x="718624" y="1719311"/>
                      <a:pt x="718624" y="1618956"/>
                    </a:cubicBezTo>
                    <a:lnTo>
                      <a:pt x="718624" y="1578474"/>
                    </a:lnTo>
                    <a:lnTo>
                      <a:pt x="698383" y="1613532"/>
                    </a:lnTo>
                    <a:cubicBezTo>
                      <a:pt x="648205" y="1700442"/>
                      <a:pt x="537075" y="1730220"/>
                      <a:pt x="450165" y="1680042"/>
                    </a:cubicBezTo>
                    <a:close/>
                  </a:path>
                </a:pathLst>
              </a:custGeom>
              <a:solidFill>
                <a:srgbClr val="6600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91">
                <a:extLst>
                  <a:ext uri="{FF2B5EF4-FFF2-40B4-BE49-F238E27FC236}">
                    <a16:creationId xmlns:a16="http://schemas.microsoft.com/office/drawing/2014/main" id="{8459480E-30DE-4AD9-8D79-6C71C0D06F97}"/>
                  </a:ext>
                </a:extLst>
              </p:cNvPr>
              <p:cNvSpPr/>
              <p:nvPr/>
            </p:nvSpPr>
            <p:spPr>
              <a:xfrm>
                <a:off x="5450103" y="2783103"/>
                <a:ext cx="1291794" cy="129179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TextBox 99">
              <a:extLst>
                <a:ext uri="{FF2B5EF4-FFF2-40B4-BE49-F238E27FC236}">
                  <a16:creationId xmlns:a16="http://schemas.microsoft.com/office/drawing/2014/main" id="{FACA4F91-9FE4-45B0-8470-65661A1FAFF2}"/>
                </a:ext>
              </a:extLst>
            </p:cNvPr>
            <p:cNvSpPr txBox="1"/>
            <p:nvPr/>
          </p:nvSpPr>
          <p:spPr>
            <a:xfrm>
              <a:off x="5371941" y="2502788"/>
              <a:ext cx="11590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5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1</a:t>
              </a:r>
              <a:endParaRPr lang="en-US" sz="5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77" name="Group 119">
            <a:extLst>
              <a:ext uri="{FF2B5EF4-FFF2-40B4-BE49-F238E27FC236}">
                <a16:creationId xmlns:a16="http://schemas.microsoft.com/office/drawing/2014/main" id="{4483D54C-1F82-4537-A589-6D8DECAC836A}"/>
              </a:ext>
            </a:extLst>
          </p:cNvPr>
          <p:cNvGrpSpPr/>
          <p:nvPr/>
        </p:nvGrpSpPr>
        <p:grpSpPr>
          <a:xfrm>
            <a:off x="3096814" y="2729933"/>
            <a:ext cx="1481797" cy="1481798"/>
            <a:chOff x="7064306" y="2489722"/>
            <a:chExt cx="1481797" cy="1481798"/>
          </a:xfrm>
        </p:grpSpPr>
        <p:grpSp>
          <p:nvGrpSpPr>
            <p:cNvPr id="78" name="Group 22">
              <a:extLst>
                <a:ext uri="{FF2B5EF4-FFF2-40B4-BE49-F238E27FC236}">
                  <a16:creationId xmlns:a16="http://schemas.microsoft.com/office/drawing/2014/main" id="{FD29885A-2F2D-486E-B168-3F129732C98A}"/>
                </a:ext>
              </a:extLst>
            </p:cNvPr>
            <p:cNvGrpSpPr/>
            <p:nvPr/>
          </p:nvGrpSpPr>
          <p:grpSpPr>
            <a:xfrm>
              <a:off x="7064306" y="2489722"/>
              <a:ext cx="1481797" cy="1481798"/>
              <a:chOff x="5195668" y="2528668"/>
              <a:chExt cx="1800664" cy="180066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1" name="Freeform: Shape 23">
                <a:extLst>
                  <a:ext uri="{FF2B5EF4-FFF2-40B4-BE49-F238E27FC236}">
                    <a16:creationId xmlns:a16="http://schemas.microsoft.com/office/drawing/2014/main" id="{71DFE856-2C07-46DF-8D48-F062DD493821}"/>
                  </a:ext>
                </a:extLst>
              </p:cNvPr>
              <p:cNvSpPr/>
              <p:nvPr/>
            </p:nvSpPr>
            <p:spPr>
              <a:xfrm rot="9000000">
                <a:off x="5195668" y="2528668"/>
                <a:ext cx="1800664" cy="1800665"/>
              </a:xfrm>
              <a:custGeom>
                <a:avLst/>
                <a:gdLst>
                  <a:gd name="connsiteX0" fmla="*/ 450165 w 1800664"/>
                  <a:gd name="connsiteY0" fmla="*/ 1680042 h 1800665"/>
                  <a:gd name="connsiteX1" fmla="*/ 383655 w 1800664"/>
                  <a:gd name="connsiteY1" fmla="*/ 1431824 h 1800665"/>
                  <a:gd name="connsiteX2" fmla="*/ 403895 w 1800664"/>
                  <a:gd name="connsiteY2" fmla="*/ 1396767 h 1800665"/>
                  <a:gd name="connsiteX3" fmla="*/ 368839 w 1800664"/>
                  <a:gd name="connsiteY3" fmla="*/ 1417008 h 1800665"/>
                  <a:gd name="connsiteX4" fmla="*/ 120621 w 1800664"/>
                  <a:gd name="connsiteY4" fmla="*/ 1350498 h 1800665"/>
                  <a:gd name="connsiteX5" fmla="*/ 187131 w 1800664"/>
                  <a:gd name="connsiteY5" fmla="*/ 1102280 h 1800665"/>
                  <a:gd name="connsiteX6" fmla="*/ 222188 w 1800664"/>
                  <a:gd name="connsiteY6" fmla="*/ 1082039 h 1800665"/>
                  <a:gd name="connsiteX7" fmla="*/ 181707 w 1800664"/>
                  <a:gd name="connsiteY7" fmla="*/ 1082039 h 1800665"/>
                  <a:gd name="connsiteX8" fmla="*/ 0 w 1800664"/>
                  <a:gd name="connsiteY8" fmla="*/ 900332 h 1800665"/>
                  <a:gd name="connsiteX9" fmla="*/ 181707 w 1800664"/>
                  <a:gd name="connsiteY9" fmla="*/ 718623 h 1800665"/>
                  <a:gd name="connsiteX10" fmla="*/ 222188 w 1800664"/>
                  <a:gd name="connsiteY10" fmla="*/ 718623 h 1800665"/>
                  <a:gd name="connsiteX11" fmla="*/ 187131 w 1800664"/>
                  <a:gd name="connsiteY11" fmla="*/ 698383 h 1800665"/>
                  <a:gd name="connsiteX12" fmla="*/ 120621 w 1800664"/>
                  <a:gd name="connsiteY12" fmla="*/ 450166 h 1800665"/>
                  <a:gd name="connsiteX13" fmla="*/ 368839 w 1800664"/>
                  <a:gd name="connsiteY13" fmla="*/ 383656 h 1800665"/>
                  <a:gd name="connsiteX14" fmla="*/ 403896 w 1800664"/>
                  <a:gd name="connsiteY14" fmla="*/ 403896 h 1800665"/>
                  <a:gd name="connsiteX15" fmla="*/ 383656 w 1800664"/>
                  <a:gd name="connsiteY15" fmla="*/ 368839 h 1800665"/>
                  <a:gd name="connsiteX16" fmla="*/ 450166 w 1800664"/>
                  <a:gd name="connsiteY16" fmla="*/ 120621 h 1800665"/>
                  <a:gd name="connsiteX17" fmla="*/ 698384 w 1800664"/>
                  <a:gd name="connsiteY17" fmla="*/ 187131 h 1800665"/>
                  <a:gd name="connsiteX18" fmla="*/ 718624 w 1800664"/>
                  <a:gd name="connsiteY18" fmla="*/ 222188 h 1800665"/>
                  <a:gd name="connsiteX19" fmla="*/ 718624 w 1800664"/>
                  <a:gd name="connsiteY19" fmla="*/ 181708 h 1800665"/>
                  <a:gd name="connsiteX20" fmla="*/ 900332 w 1800664"/>
                  <a:gd name="connsiteY20" fmla="*/ 0 h 1800665"/>
                  <a:gd name="connsiteX21" fmla="*/ 1082040 w 1800664"/>
                  <a:gd name="connsiteY21" fmla="*/ 181708 h 1800665"/>
                  <a:gd name="connsiteX22" fmla="*/ 1082040 w 1800664"/>
                  <a:gd name="connsiteY22" fmla="*/ 222189 h 1800665"/>
                  <a:gd name="connsiteX23" fmla="*/ 1102281 w 1800664"/>
                  <a:gd name="connsiteY23" fmla="*/ 187131 h 1800665"/>
                  <a:gd name="connsiteX24" fmla="*/ 1350498 w 1800664"/>
                  <a:gd name="connsiteY24" fmla="*/ 120621 h 1800665"/>
                  <a:gd name="connsiteX25" fmla="*/ 1350497 w 1800664"/>
                  <a:gd name="connsiteY25" fmla="*/ 120621 h 1800665"/>
                  <a:gd name="connsiteX26" fmla="*/ 1417007 w 1800664"/>
                  <a:gd name="connsiteY26" fmla="*/ 368839 h 1800665"/>
                  <a:gd name="connsiteX27" fmla="*/ 1396766 w 1800664"/>
                  <a:gd name="connsiteY27" fmla="*/ 403898 h 1800665"/>
                  <a:gd name="connsiteX28" fmla="*/ 1431825 w 1800664"/>
                  <a:gd name="connsiteY28" fmla="*/ 383656 h 1800665"/>
                  <a:gd name="connsiteX29" fmla="*/ 1680043 w 1800664"/>
                  <a:gd name="connsiteY29" fmla="*/ 450166 h 1800665"/>
                  <a:gd name="connsiteX30" fmla="*/ 1680042 w 1800664"/>
                  <a:gd name="connsiteY30" fmla="*/ 450166 h 1800665"/>
                  <a:gd name="connsiteX31" fmla="*/ 1613532 w 1800664"/>
                  <a:gd name="connsiteY31" fmla="*/ 698383 h 1800665"/>
                  <a:gd name="connsiteX32" fmla="*/ 1578473 w 1800664"/>
                  <a:gd name="connsiteY32" fmla="*/ 718625 h 1800665"/>
                  <a:gd name="connsiteX33" fmla="*/ 1618957 w 1800664"/>
                  <a:gd name="connsiteY33" fmla="*/ 718625 h 1800665"/>
                  <a:gd name="connsiteX34" fmla="*/ 1800664 w 1800664"/>
                  <a:gd name="connsiteY34" fmla="*/ 900333 h 1800665"/>
                  <a:gd name="connsiteX35" fmla="*/ 1800663 w 1800664"/>
                  <a:gd name="connsiteY35" fmla="*/ 900331 h 1800665"/>
                  <a:gd name="connsiteX36" fmla="*/ 1618956 w 1800664"/>
                  <a:gd name="connsiteY36" fmla="*/ 1082040 h 1800665"/>
                  <a:gd name="connsiteX37" fmla="*/ 1578473 w 1800664"/>
                  <a:gd name="connsiteY37" fmla="*/ 1082039 h 1800665"/>
                  <a:gd name="connsiteX38" fmla="*/ 1613533 w 1800664"/>
                  <a:gd name="connsiteY38" fmla="*/ 1102281 h 1800665"/>
                  <a:gd name="connsiteX39" fmla="*/ 1680042 w 1800664"/>
                  <a:gd name="connsiteY39" fmla="*/ 1350499 h 1800665"/>
                  <a:gd name="connsiteX40" fmla="*/ 1680042 w 1800664"/>
                  <a:gd name="connsiteY40" fmla="*/ 1350498 h 1800665"/>
                  <a:gd name="connsiteX41" fmla="*/ 1431824 w 1800664"/>
                  <a:gd name="connsiteY41" fmla="*/ 1417007 h 1800665"/>
                  <a:gd name="connsiteX42" fmla="*/ 1396766 w 1800664"/>
                  <a:gd name="connsiteY42" fmla="*/ 1396766 h 1800665"/>
                  <a:gd name="connsiteX43" fmla="*/ 1417007 w 1800664"/>
                  <a:gd name="connsiteY43" fmla="*/ 1431826 h 1800665"/>
                  <a:gd name="connsiteX44" fmla="*/ 1350498 w 1800664"/>
                  <a:gd name="connsiteY44" fmla="*/ 1680044 h 1800665"/>
                  <a:gd name="connsiteX45" fmla="*/ 1350498 w 1800664"/>
                  <a:gd name="connsiteY45" fmla="*/ 1680042 h 1800665"/>
                  <a:gd name="connsiteX46" fmla="*/ 1102280 w 1800664"/>
                  <a:gd name="connsiteY46" fmla="*/ 1613532 h 1800665"/>
                  <a:gd name="connsiteX47" fmla="*/ 1082039 w 1800664"/>
                  <a:gd name="connsiteY47" fmla="*/ 1578474 h 1800665"/>
                  <a:gd name="connsiteX48" fmla="*/ 1082039 w 1800664"/>
                  <a:gd name="connsiteY48" fmla="*/ 1618957 h 1800665"/>
                  <a:gd name="connsiteX49" fmla="*/ 900331 w 1800664"/>
                  <a:gd name="connsiteY49" fmla="*/ 1800665 h 1800665"/>
                  <a:gd name="connsiteX50" fmla="*/ 900332 w 1800664"/>
                  <a:gd name="connsiteY50" fmla="*/ 1800664 h 1800665"/>
                  <a:gd name="connsiteX51" fmla="*/ 718624 w 1800664"/>
                  <a:gd name="connsiteY51" fmla="*/ 1618956 h 1800665"/>
                  <a:gd name="connsiteX52" fmla="*/ 718624 w 1800664"/>
                  <a:gd name="connsiteY52" fmla="*/ 1578474 h 1800665"/>
                  <a:gd name="connsiteX53" fmla="*/ 698383 w 1800664"/>
                  <a:gd name="connsiteY53" fmla="*/ 1613532 h 1800665"/>
                  <a:gd name="connsiteX54" fmla="*/ 450165 w 1800664"/>
                  <a:gd name="connsiteY54" fmla="*/ 1680042 h 180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800664" h="1800665">
                    <a:moveTo>
                      <a:pt x="450165" y="1680042"/>
                    </a:moveTo>
                    <a:cubicBezTo>
                      <a:pt x="363255" y="1629865"/>
                      <a:pt x="333478" y="1518734"/>
                      <a:pt x="383655" y="1431824"/>
                    </a:cubicBezTo>
                    <a:lnTo>
                      <a:pt x="403895" y="1396767"/>
                    </a:lnTo>
                    <a:lnTo>
                      <a:pt x="368839" y="1417008"/>
                    </a:lnTo>
                    <a:cubicBezTo>
                      <a:pt x="281929" y="1467185"/>
                      <a:pt x="170798" y="1437408"/>
                      <a:pt x="120621" y="1350498"/>
                    </a:cubicBezTo>
                    <a:cubicBezTo>
                      <a:pt x="70443" y="1263588"/>
                      <a:pt x="100221" y="1152457"/>
                      <a:pt x="187131" y="1102280"/>
                    </a:cubicBezTo>
                    <a:lnTo>
                      <a:pt x="222188" y="1082039"/>
                    </a:lnTo>
                    <a:lnTo>
                      <a:pt x="181707" y="1082039"/>
                    </a:lnTo>
                    <a:cubicBezTo>
                      <a:pt x="81352" y="1082039"/>
                      <a:pt x="0" y="1000687"/>
                      <a:pt x="0" y="900332"/>
                    </a:cubicBezTo>
                    <a:cubicBezTo>
                      <a:pt x="0" y="799976"/>
                      <a:pt x="81352" y="718623"/>
                      <a:pt x="181707" y="718623"/>
                    </a:cubicBezTo>
                    <a:lnTo>
                      <a:pt x="222188" y="718623"/>
                    </a:lnTo>
                    <a:lnTo>
                      <a:pt x="187131" y="698383"/>
                    </a:lnTo>
                    <a:cubicBezTo>
                      <a:pt x="100221" y="648206"/>
                      <a:pt x="70444" y="537076"/>
                      <a:pt x="120621" y="450166"/>
                    </a:cubicBezTo>
                    <a:cubicBezTo>
                      <a:pt x="170799" y="363256"/>
                      <a:pt x="281929" y="333478"/>
                      <a:pt x="368839" y="383656"/>
                    </a:cubicBezTo>
                    <a:lnTo>
                      <a:pt x="403896" y="403896"/>
                    </a:lnTo>
                    <a:lnTo>
                      <a:pt x="383656" y="368839"/>
                    </a:lnTo>
                    <a:cubicBezTo>
                      <a:pt x="333479" y="281929"/>
                      <a:pt x="363256" y="170799"/>
                      <a:pt x="450166" y="120621"/>
                    </a:cubicBezTo>
                    <a:cubicBezTo>
                      <a:pt x="537076" y="70444"/>
                      <a:pt x="648206" y="100221"/>
                      <a:pt x="698384" y="187131"/>
                    </a:cubicBezTo>
                    <a:lnTo>
                      <a:pt x="718624" y="222188"/>
                    </a:lnTo>
                    <a:lnTo>
                      <a:pt x="718624" y="181708"/>
                    </a:lnTo>
                    <a:cubicBezTo>
                      <a:pt x="718624" y="81353"/>
                      <a:pt x="799977" y="0"/>
                      <a:pt x="900332" y="0"/>
                    </a:cubicBezTo>
                    <a:cubicBezTo>
                      <a:pt x="1000687" y="0"/>
                      <a:pt x="1082040" y="81353"/>
                      <a:pt x="1082040" y="181708"/>
                    </a:cubicBezTo>
                    <a:lnTo>
                      <a:pt x="1082040" y="222189"/>
                    </a:lnTo>
                    <a:lnTo>
                      <a:pt x="1102281" y="187131"/>
                    </a:lnTo>
                    <a:cubicBezTo>
                      <a:pt x="1152458" y="100221"/>
                      <a:pt x="1263588" y="70444"/>
                      <a:pt x="1350498" y="120621"/>
                    </a:cubicBezTo>
                    <a:lnTo>
                      <a:pt x="1350497" y="120621"/>
                    </a:lnTo>
                    <a:cubicBezTo>
                      <a:pt x="1437407" y="170799"/>
                      <a:pt x="1467184" y="281929"/>
                      <a:pt x="1417007" y="368839"/>
                    </a:cubicBezTo>
                    <a:lnTo>
                      <a:pt x="1396766" y="403898"/>
                    </a:lnTo>
                    <a:lnTo>
                      <a:pt x="1431825" y="383656"/>
                    </a:lnTo>
                    <a:cubicBezTo>
                      <a:pt x="1518735" y="333479"/>
                      <a:pt x="1629866" y="363256"/>
                      <a:pt x="1680043" y="450166"/>
                    </a:cubicBezTo>
                    <a:lnTo>
                      <a:pt x="1680042" y="450166"/>
                    </a:lnTo>
                    <a:cubicBezTo>
                      <a:pt x="1730219" y="537075"/>
                      <a:pt x="1700442" y="648206"/>
                      <a:pt x="1613532" y="698383"/>
                    </a:cubicBezTo>
                    <a:lnTo>
                      <a:pt x="1578473" y="718625"/>
                    </a:lnTo>
                    <a:lnTo>
                      <a:pt x="1618957" y="718625"/>
                    </a:lnTo>
                    <a:cubicBezTo>
                      <a:pt x="1719311" y="718624"/>
                      <a:pt x="1800664" y="799978"/>
                      <a:pt x="1800664" y="900333"/>
                    </a:cubicBezTo>
                    <a:lnTo>
                      <a:pt x="1800663" y="900331"/>
                    </a:lnTo>
                    <a:cubicBezTo>
                      <a:pt x="1800663" y="1000686"/>
                      <a:pt x="1719311" y="1082040"/>
                      <a:pt x="1618956" y="1082040"/>
                    </a:cubicBezTo>
                    <a:lnTo>
                      <a:pt x="1578473" y="1082039"/>
                    </a:lnTo>
                    <a:lnTo>
                      <a:pt x="1613533" y="1102281"/>
                    </a:lnTo>
                    <a:cubicBezTo>
                      <a:pt x="1700443" y="1152459"/>
                      <a:pt x="1730220" y="1263589"/>
                      <a:pt x="1680042" y="1350499"/>
                    </a:cubicBezTo>
                    <a:lnTo>
                      <a:pt x="1680042" y="1350498"/>
                    </a:lnTo>
                    <a:cubicBezTo>
                      <a:pt x="1629865" y="1437408"/>
                      <a:pt x="1518734" y="1467185"/>
                      <a:pt x="1431824" y="1417007"/>
                    </a:cubicBezTo>
                    <a:lnTo>
                      <a:pt x="1396766" y="1396766"/>
                    </a:lnTo>
                    <a:lnTo>
                      <a:pt x="1417007" y="1431826"/>
                    </a:lnTo>
                    <a:cubicBezTo>
                      <a:pt x="1467185" y="1518736"/>
                      <a:pt x="1437408" y="1629866"/>
                      <a:pt x="1350498" y="1680044"/>
                    </a:cubicBezTo>
                    <a:lnTo>
                      <a:pt x="1350498" y="1680042"/>
                    </a:lnTo>
                    <a:cubicBezTo>
                      <a:pt x="1263588" y="1730220"/>
                      <a:pt x="1152458" y="1700442"/>
                      <a:pt x="1102280" y="1613532"/>
                    </a:cubicBezTo>
                    <a:lnTo>
                      <a:pt x="1082039" y="1578474"/>
                    </a:lnTo>
                    <a:lnTo>
                      <a:pt x="1082039" y="1618957"/>
                    </a:lnTo>
                    <a:cubicBezTo>
                      <a:pt x="1082039" y="1719312"/>
                      <a:pt x="1000686" y="1800665"/>
                      <a:pt x="900331" y="1800665"/>
                    </a:cubicBezTo>
                    <a:lnTo>
                      <a:pt x="900332" y="1800664"/>
                    </a:lnTo>
                    <a:cubicBezTo>
                      <a:pt x="799977" y="1800664"/>
                      <a:pt x="718624" y="1719311"/>
                      <a:pt x="718624" y="1618956"/>
                    </a:cubicBezTo>
                    <a:lnTo>
                      <a:pt x="718624" y="1578474"/>
                    </a:lnTo>
                    <a:lnTo>
                      <a:pt x="698383" y="1613532"/>
                    </a:lnTo>
                    <a:cubicBezTo>
                      <a:pt x="648205" y="1700442"/>
                      <a:pt x="537075" y="1730220"/>
                      <a:pt x="450165" y="1680042"/>
                    </a:cubicBez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24">
                <a:extLst>
                  <a:ext uri="{FF2B5EF4-FFF2-40B4-BE49-F238E27FC236}">
                    <a16:creationId xmlns:a16="http://schemas.microsoft.com/office/drawing/2014/main" id="{97ECE824-30E0-483F-95B8-C297B3D43982}"/>
                  </a:ext>
                </a:extLst>
              </p:cNvPr>
              <p:cNvSpPr/>
              <p:nvPr/>
            </p:nvSpPr>
            <p:spPr>
              <a:xfrm>
                <a:off x="5450103" y="2783103"/>
                <a:ext cx="1291794" cy="129179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9" name="TextBox 100">
              <a:extLst>
                <a:ext uri="{FF2B5EF4-FFF2-40B4-BE49-F238E27FC236}">
                  <a16:creationId xmlns:a16="http://schemas.microsoft.com/office/drawing/2014/main" id="{EC1B2543-F3D4-48BD-AB75-646FABA0BF8A}"/>
                </a:ext>
              </a:extLst>
            </p:cNvPr>
            <p:cNvSpPr txBox="1"/>
            <p:nvPr/>
          </p:nvSpPr>
          <p:spPr>
            <a:xfrm>
              <a:off x="7253988" y="2758663"/>
              <a:ext cx="11590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5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2</a:t>
              </a:r>
              <a:endParaRPr lang="en-US" sz="5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83" name="Group 120">
            <a:extLst>
              <a:ext uri="{FF2B5EF4-FFF2-40B4-BE49-F238E27FC236}">
                <a16:creationId xmlns:a16="http://schemas.microsoft.com/office/drawing/2014/main" id="{05E8FA96-F804-4C09-B750-3C9B54728E19}"/>
              </a:ext>
            </a:extLst>
          </p:cNvPr>
          <p:cNvGrpSpPr/>
          <p:nvPr/>
        </p:nvGrpSpPr>
        <p:grpSpPr>
          <a:xfrm>
            <a:off x="5235490" y="2972312"/>
            <a:ext cx="1481797" cy="1481798"/>
            <a:chOff x="7869600" y="3816675"/>
            <a:chExt cx="1481797" cy="1481798"/>
          </a:xfrm>
        </p:grpSpPr>
        <p:grpSp>
          <p:nvGrpSpPr>
            <p:cNvPr id="84" name="Group 92">
              <a:extLst>
                <a:ext uri="{FF2B5EF4-FFF2-40B4-BE49-F238E27FC236}">
                  <a16:creationId xmlns:a16="http://schemas.microsoft.com/office/drawing/2014/main" id="{957EE8F2-81B4-4608-9F42-5EFDB63DEAD5}"/>
                </a:ext>
              </a:extLst>
            </p:cNvPr>
            <p:cNvGrpSpPr/>
            <p:nvPr/>
          </p:nvGrpSpPr>
          <p:grpSpPr>
            <a:xfrm>
              <a:off x="7869600" y="3816675"/>
              <a:ext cx="1481797" cy="1481798"/>
              <a:chOff x="5195668" y="2528668"/>
              <a:chExt cx="1800664" cy="180066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7" name="Freeform: Shape 93">
                <a:extLst>
                  <a:ext uri="{FF2B5EF4-FFF2-40B4-BE49-F238E27FC236}">
                    <a16:creationId xmlns:a16="http://schemas.microsoft.com/office/drawing/2014/main" id="{7EC737DB-653B-4AAC-92AF-83EA383C6294}"/>
                  </a:ext>
                </a:extLst>
              </p:cNvPr>
              <p:cNvSpPr/>
              <p:nvPr/>
            </p:nvSpPr>
            <p:spPr>
              <a:xfrm rot="9000000">
                <a:off x="5195668" y="2528668"/>
                <a:ext cx="1800664" cy="1800665"/>
              </a:xfrm>
              <a:custGeom>
                <a:avLst/>
                <a:gdLst>
                  <a:gd name="connsiteX0" fmla="*/ 450165 w 1800664"/>
                  <a:gd name="connsiteY0" fmla="*/ 1680042 h 1800665"/>
                  <a:gd name="connsiteX1" fmla="*/ 383655 w 1800664"/>
                  <a:gd name="connsiteY1" fmla="*/ 1431824 h 1800665"/>
                  <a:gd name="connsiteX2" fmla="*/ 403895 w 1800664"/>
                  <a:gd name="connsiteY2" fmla="*/ 1396767 h 1800665"/>
                  <a:gd name="connsiteX3" fmla="*/ 368839 w 1800664"/>
                  <a:gd name="connsiteY3" fmla="*/ 1417008 h 1800665"/>
                  <a:gd name="connsiteX4" fmla="*/ 120621 w 1800664"/>
                  <a:gd name="connsiteY4" fmla="*/ 1350498 h 1800665"/>
                  <a:gd name="connsiteX5" fmla="*/ 187131 w 1800664"/>
                  <a:gd name="connsiteY5" fmla="*/ 1102280 h 1800665"/>
                  <a:gd name="connsiteX6" fmla="*/ 222188 w 1800664"/>
                  <a:gd name="connsiteY6" fmla="*/ 1082039 h 1800665"/>
                  <a:gd name="connsiteX7" fmla="*/ 181707 w 1800664"/>
                  <a:gd name="connsiteY7" fmla="*/ 1082039 h 1800665"/>
                  <a:gd name="connsiteX8" fmla="*/ 0 w 1800664"/>
                  <a:gd name="connsiteY8" fmla="*/ 900332 h 1800665"/>
                  <a:gd name="connsiteX9" fmla="*/ 181707 w 1800664"/>
                  <a:gd name="connsiteY9" fmla="*/ 718623 h 1800665"/>
                  <a:gd name="connsiteX10" fmla="*/ 222188 w 1800664"/>
                  <a:gd name="connsiteY10" fmla="*/ 718623 h 1800665"/>
                  <a:gd name="connsiteX11" fmla="*/ 187131 w 1800664"/>
                  <a:gd name="connsiteY11" fmla="*/ 698383 h 1800665"/>
                  <a:gd name="connsiteX12" fmla="*/ 120621 w 1800664"/>
                  <a:gd name="connsiteY12" fmla="*/ 450166 h 1800665"/>
                  <a:gd name="connsiteX13" fmla="*/ 368839 w 1800664"/>
                  <a:gd name="connsiteY13" fmla="*/ 383656 h 1800665"/>
                  <a:gd name="connsiteX14" fmla="*/ 403896 w 1800664"/>
                  <a:gd name="connsiteY14" fmla="*/ 403896 h 1800665"/>
                  <a:gd name="connsiteX15" fmla="*/ 383656 w 1800664"/>
                  <a:gd name="connsiteY15" fmla="*/ 368839 h 1800665"/>
                  <a:gd name="connsiteX16" fmla="*/ 450166 w 1800664"/>
                  <a:gd name="connsiteY16" fmla="*/ 120621 h 1800665"/>
                  <a:gd name="connsiteX17" fmla="*/ 698384 w 1800664"/>
                  <a:gd name="connsiteY17" fmla="*/ 187131 h 1800665"/>
                  <a:gd name="connsiteX18" fmla="*/ 718624 w 1800664"/>
                  <a:gd name="connsiteY18" fmla="*/ 222188 h 1800665"/>
                  <a:gd name="connsiteX19" fmla="*/ 718624 w 1800664"/>
                  <a:gd name="connsiteY19" fmla="*/ 181708 h 1800665"/>
                  <a:gd name="connsiteX20" fmla="*/ 900332 w 1800664"/>
                  <a:gd name="connsiteY20" fmla="*/ 0 h 1800665"/>
                  <a:gd name="connsiteX21" fmla="*/ 1082040 w 1800664"/>
                  <a:gd name="connsiteY21" fmla="*/ 181708 h 1800665"/>
                  <a:gd name="connsiteX22" fmla="*/ 1082040 w 1800664"/>
                  <a:gd name="connsiteY22" fmla="*/ 222189 h 1800665"/>
                  <a:gd name="connsiteX23" fmla="*/ 1102281 w 1800664"/>
                  <a:gd name="connsiteY23" fmla="*/ 187131 h 1800665"/>
                  <a:gd name="connsiteX24" fmla="*/ 1350498 w 1800664"/>
                  <a:gd name="connsiteY24" fmla="*/ 120621 h 1800665"/>
                  <a:gd name="connsiteX25" fmla="*/ 1350497 w 1800664"/>
                  <a:gd name="connsiteY25" fmla="*/ 120621 h 1800665"/>
                  <a:gd name="connsiteX26" fmla="*/ 1417007 w 1800664"/>
                  <a:gd name="connsiteY26" fmla="*/ 368839 h 1800665"/>
                  <a:gd name="connsiteX27" fmla="*/ 1396766 w 1800664"/>
                  <a:gd name="connsiteY27" fmla="*/ 403898 h 1800665"/>
                  <a:gd name="connsiteX28" fmla="*/ 1431825 w 1800664"/>
                  <a:gd name="connsiteY28" fmla="*/ 383656 h 1800665"/>
                  <a:gd name="connsiteX29" fmla="*/ 1680043 w 1800664"/>
                  <a:gd name="connsiteY29" fmla="*/ 450166 h 1800665"/>
                  <a:gd name="connsiteX30" fmla="*/ 1680042 w 1800664"/>
                  <a:gd name="connsiteY30" fmla="*/ 450166 h 1800665"/>
                  <a:gd name="connsiteX31" fmla="*/ 1613532 w 1800664"/>
                  <a:gd name="connsiteY31" fmla="*/ 698383 h 1800665"/>
                  <a:gd name="connsiteX32" fmla="*/ 1578473 w 1800664"/>
                  <a:gd name="connsiteY32" fmla="*/ 718625 h 1800665"/>
                  <a:gd name="connsiteX33" fmla="*/ 1618957 w 1800664"/>
                  <a:gd name="connsiteY33" fmla="*/ 718625 h 1800665"/>
                  <a:gd name="connsiteX34" fmla="*/ 1800664 w 1800664"/>
                  <a:gd name="connsiteY34" fmla="*/ 900333 h 1800665"/>
                  <a:gd name="connsiteX35" fmla="*/ 1800663 w 1800664"/>
                  <a:gd name="connsiteY35" fmla="*/ 900331 h 1800665"/>
                  <a:gd name="connsiteX36" fmla="*/ 1618956 w 1800664"/>
                  <a:gd name="connsiteY36" fmla="*/ 1082040 h 1800665"/>
                  <a:gd name="connsiteX37" fmla="*/ 1578473 w 1800664"/>
                  <a:gd name="connsiteY37" fmla="*/ 1082039 h 1800665"/>
                  <a:gd name="connsiteX38" fmla="*/ 1613533 w 1800664"/>
                  <a:gd name="connsiteY38" fmla="*/ 1102281 h 1800665"/>
                  <a:gd name="connsiteX39" fmla="*/ 1680042 w 1800664"/>
                  <a:gd name="connsiteY39" fmla="*/ 1350499 h 1800665"/>
                  <a:gd name="connsiteX40" fmla="*/ 1680042 w 1800664"/>
                  <a:gd name="connsiteY40" fmla="*/ 1350498 h 1800665"/>
                  <a:gd name="connsiteX41" fmla="*/ 1431824 w 1800664"/>
                  <a:gd name="connsiteY41" fmla="*/ 1417007 h 1800665"/>
                  <a:gd name="connsiteX42" fmla="*/ 1396766 w 1800664"/>
                  <a:gd name="connsiteY42" fmla="*/ 1396766 h 1800665"/>
                  <a:gd name="connsiteX43" fmla="*/ 1417007 w 1800664"/>
                  <a:gd name="connsiteY43" fmla="*/ 1431826 h 1800665"/>
                  <a:gd name="connsiteX44" fmla="*/ 1350498 w 1800664"/>
                  <a:gd name="connsiteY44" fmla="*/ 1680044 h 1800665"/>
                  <a:gd name="connsiteX45" fmla="*/ 1350498 w 1800664"/>
                  <a:gd name="connsiteY45" fmla="*/ 1680042 h 1800665"/>
                  <a:gd name="connsiteX46" fmla="*/ 1102280 w 1800664"/>
                  <a:gd name="connsiteY46" fmla="*/ 1613532 h 1800665"/>
                  <a:gd name="connsiteX47" fmla="*/ 1082039 w 1800664"/>
                  <a:gd name="connsiteY47" fmla="*/ 1578474 h 1800665"/>
                  <a:gd name="connsiteX48" fmla="*/ 1082039 w 1800664"/>
                  <a:gd name="connsiteY48" fmla="*/ 1618957 h 1800665"/>
                  <a:gd name="connsiteX49" fmla="*/ 900331 w 1800664"/>
                  <a:gd name="connsiteY49" fmla="*/ 1800665 h 1800665"/>
                  <a:gd name="connsiteX50" fmla="*/ 900332 w 1800664"/>
                  <a:gd name="connsiteY50" fmla="*/ 1800664 h 1800665"/>
                  <a:gd name="connsiteX51" fmla="*/ 718624 w 1800664"/>
                  <a:gd name="connsiteY51" fmla="*/ 1618956 h 1800665"/>
                  <a:gd name="connsiteX52" fmla="*/ 718624 w 1800664"/>
                  <a:gd name="connsiteY52" fmla="*/ 1578474 h 1800665"/>
                  <a:gd name="connsiteX53" fmla="*/ 698383 w 1800664"/>
                  <a:gd name="connsiteY53" fmla="*/ 1613532 h 1800665"/>
                  <a:gd name="connsiteX54" fmla="*/ 450165 w 1800664"/>
                  <a:gd name="connsiteY54" fmla="*/ 1680042 h 180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800664" h="1800665">
                    <a:moveTo>
                      <a:pt x="450165" y="1680042"/>
                    </a:moveTo>
                    <a:cubicBezTo>
                      <a:pt x="363255" y="1629865"/>
                      <a:pt x="333478" y="1518734"/>
                      <a:pt x="383655" y="1431824"/>
                    </a:cubicBezTo>
                    <a:lnTo>
                      <a:pt x="403895" y="1396767"/>
                    </a:lnTo>
                    <a:lnTo>
                      <a:pt x="368839" y="1417008"/>
                    </a:lnTo>
                    <a:cubicBezTo>
                      <a:pt x="281929" y="1467185"/>
                      <a:pt x="170798" y="1437408"/>
                      <a:pt x="120621" y="1350498"/>
                    </a:cubicBezTo>
                    <a:cubicBezTo>
                      <a:pt x="70443" y="1263588"/>
                      <a:pt x="100221" y="1152457"/>
                      <a:pt x="187131" y="1102280"/>
                    </a:cubicBezTo>
                    <a:lnTo>
                      <a:pt x="222188" y="1082039"/>
                    </a:lnTo>
                    <a:lnTo>
                      <a:pt x="181707" y="1082039"/>
                    </a:lnTo>
                    <a:cubicBezTo>
                      <a:pt x="81352" y="1082039"/>
                      <a:pt x="0" y="1000687"/>
                      <a:pt x="0" y="900332"/>
                    </a:cubicBezTo>
                    <a:cubicBezTo>
                      <a:pt x="0" y="799976"/>
                      <a:pt x="81352" y="718623"/>
                      <a:pt x="181707" y="718623"/>
                    </a:cubicBezTo>
                    <a:lnTo>
                      <a:pt x="222188" y="718623"/>
                    </a:lnTo>
                    <a:lnTo>
                      <a:pt x="187131" y="698383"/>
                    </a:lnTo>
                    <a:cubicBezTo>
                      <a:pt x="100221" y="648206"/>
                      <a:pt x="70444" y="537076"/>
                      <a:pt x="120621" y="450166"/>
                    </a:cubicBezTo>
                    <a:cubicBezTo>
                      <a:pt x="170799" y="363256"/>
                      <a:pt x="281929" y="333478"/>
                      <a:pt x="368839" y="383656"/>
                    </a:cubicBezTo>
                    <a:lnTo>
                      <a:pt x="403896" y="403896"/>
                    </a:lnTo>
                    <a:lnTo>
                      <a:pt x="383656" y="368839"/>
                    </a:lnTo>
                    <a:cubicBezTo>
                      <a:pt x="333479" y="281929"/>
                      <a:pt x="363256" y="170799"/>
                      <a:pt x="450166" y="120621"/>
                    </a:cubicBezTo>
                    <a:cubicBezTo>
                      <a:pt x="537076" y="70444"/>
                      <a:pt x="648206" y="100221"/>
                      <a:pt x="698384" y="187131"/>
                    </a:cubicBezTo>
                    <a:lnTo>
                      <a:pt x="718624" y="222188"/>
                    </a:lnTo>
                    <a:lnTo>
                      <a:pt x="718624" y="181708"/>
                    </a:lnTo>
                    <a:cubicBezTo>
                      <a:pt x="718624" y="81353"/>
                      <a:pt x="799977" y="0"/>
                      <a:pt x="900332" y="0"/>
                    </a:cubicBezTo>
                    <a:cubicBezTo>
                      <a:pt x="1000687" y="0"/>
                      <a:pt x="1082040" y="81353"/>
                      <a:pt x="1082040" y="181708"/>
                    </a:cubicBezTo>
                    <a:lnTo>
                      <a:pt x="1082040" y="222189"/>
                    </a:lnTo>
                    <a:lnTo>
                      <a:pt x="1102281" y="187131"/>
                    </a:lnTo>
                    <a:cubicBezTo>
                      <a:pt x="1152458" y="100221"/>
                      <a:pt x="1263588" y="70444"/>
                      <a:pt x="1350498" y="120621"/>
                    </a:cubicBezTo>
                    <a:lnTo>
                      <a:pt x="1350497" y="120621"/>
                    </a:lnTo>
                    <a:cubicBezTo>
                      <a:pt x="1437407" y="170799"/>
                      <a:pt x="1467184" y="281929"/>
                      <a:pt x="1417007" y="368839"/>
                    </a:cubicBezTo>
                    <a:lnTo>
                      <a:pt x="1396766" y="403898"/>
                    </a:lnTo>
                    <a:lnTo>
                      <a:pt x="1431825" y="383656"/>
                    </a:lnTo>
                    <a:cubicBezTo>
                      <a:pt x="1518735" y="333479"/>
                      <a:pt x="1629866" y="363256"/>
                      <a:pt x="1680043" y="450166"/>
                    </a:cubicBezTo>
                    <a:lnTo>
                      <a:pt x="1680042" y="450166"/>
                    </a:lnTo>
                    <a:cubicBezTo>
                      <a:pt x="1730219" y="537075"/>
                      <a:pt x="1700442" y="648206"/>
                      <a:pt x="1613532" y="698383"/>
                    </a:cubicBezTo>
                    <a:lnTo>
                      <a:pt x="1578473" y="718625"/>
                    </a:lnTo>
                    <a:lnTo>
                      <a:pt x="1618957" y="718625"/>
                    </a:lnTo>
                    <a:cubicBezTo>
                      <a:pt x="1719311" y="718624"/>
                      <a:pt x="1800664" y="799978"/>
                      <a:pt x="1800664" y="900333"/>
                    </a:cubicBezTo>
                    <a:lnTo>
                      <a:pt x="1800663" y="900331"/>
                    </a:lnTo>
                    <a:cubicBezTo>
                      <a:pt x="1800663" y="1000686"/>
                      <a:pt x="1719311" y="1082040"/>
                      <a:pt x="1618956" y="1082040"/>
                    </a:cubicBezTo>
                    <a:lnTo>
                      <a:pt x="1578473" y="1082039"/>
                    </a:lnTo>
                    <a:lnTo>
                      <a:pt x="1613533" y="1102281"/>
                    </a:lnTo>
                    <a:cubicBezTo>
                      <a:pt x="1700443" y="1152459"/>
                      <a:pt x="1730220" y="1263589"/>
                      <a:pt x="1680042" y="1350499"/>
                    </a:cubicBezTo>
                    <a:lnTo>
                      <a:pt x="1680042" y="1350498"/>
                    </a:lnTo>
                    <a:cubicBezTo>
                      <a:pt x="1629865" y="1437408"/>
                      <a:pt x="1518734" y="1467185"/>
                      <a:pt x="1431824" y="1417007"/>
                    </a:cubicBezTo>
                    <a:lnTo>
                      <a:pt x="1396766" y="1396766"/>
                    </a:lnTo>
                    <a:lnTo>
                      <a:pt x="1417007" y="1431826"/>
                    </a:lnTo>
                    <a:cubicBezTo>
                      <a:pt x="1467185" y="1518736"/>
                      <a:pt x="1437408" y="1629866"/>
                      <a:pt x="1350498" y="1680044"/>
                    </a:cubicBezTo>
                    <a:lnTo>
                      <a:pt x="1350498" y="1680042"/>
                    </a:lnTo>
                    <a:cubicBezTo>
                      <a:pt x="1263588" y="1730220"/>
                      <a:pt x="1152458" y="1700442"/>
                      <a:pt x="1102280" y="1613532"/>
                    </a:cubicBezTo>
                    <a:lnTo>
                      <a:pt x="1082039" y="1578474"/>
                    </a:lnTo>
                    <a:lnTo>
                      <a:pt x="1082039" y="1618957"/>
                    </a:lnTo>
                    <a:cubicBezTo>
                      <a:pt x="1082039" y="1719312"/>
                      <a:pt x="1000686" y="1800665"/>
                      <a:pt x="900331" y="1800665"/>
                    </a:cubicBezTo>
                    <a:lnTo>
                      <a:pt x="900332" y="1800664"/>
                    </a:lnTo>
                    <a:cubicBezTo>
                      <a:pt x="799977" y="1800664"/>
                      <a:pt x="718624" y="1719311"/>
                      <a:pt x="718624" y="1618956"/>
                    </a:cubicBezTo>
                    <a:lnTo>
                      <a:pt x="718624" y="1578474"/>
                    </a:lnTo>
                    <a:lnTo>
                      <a:pt x="698383" y="1613532"/>
                    </a:lnTo>
                    <a:cubicBezTo>
                      <a:pt x="648205" y="1700442"/>
                      <a:pt x="537075" y="1730220"/>
                      <a:pt x="450165" y="1680042"/>
                    </a:cubicBezTo>
                    <a:close/>
                  </a:path>
                </a:pathLst>
              </a:custGeom>
              <a:solidFill>
                <a:srgbClr val="DA2A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94">
                <a:extLst>
                  <a:ext uri="{FF2B5EF4-FFF2-40B4-BE49-F238E27FC236}">
                    <a16:creationId xmlns:a16="http://schemas.microsoft.com/office/drawing/2014/main" id="{F407F106-D656-43A8-806C-1EE0E93C68BE}"/>
                  </a:ext>
                </a:extLst>
              </p:cNvPr>
              <p:cNvSpPr/>
              <p:nvPr/>
            </p:nvSpPr>
            <p:spPr>
              <a:xfrm>
                <a:off x="5450103" y="2783103"/>
                <a:ext cx="1291794" cy="129179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5" name="TextBox 101">
              <a:extLst>
                <a:ext uri="{FF2B5EF4-FFF2-40B4-BE49-F238E27FC236}">
                  <a16:creationId xmlns:a16="http://schemas.microsoft.com/office/drawing/2014/main" id="{D16D3573-2F66-47D2-AB38-17E01F957B50}"/>
                </a:ext>
              </a:extLst>
            </p:cNvPr>
            <p:cNvSpPr txBox="1"/>
            <p:nvPr/>
          </p:nvSpPr>
          <p:spPr>
            <a:xfrm>
              <a:off x="8046366" y="4104251"/>
              <a:ext cx="11590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5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3</a:t>
              </a:r>
              <a:endParaRPr lang="en-US" sz="5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89" name="Group 121">
            <a:extLst>
              <a:ext uri="{FF2B5EF4-FFF2-40B4-BE49-F238E27FC236}">
                <a16:creationId xmlns:a16="http://schemas.microsoft.com/office/drawing/2014/main" id="{C2B98984-D00A-470C-8D61-7D12D25D5C37}"/>
              </a:ext>
            </a:extLst>
          </p:cNvPr>
          <p:cNvGrpSpPr/>
          <p:nvPr/>
        </p:nvGrpSpPr>
        <p:grpSpPr>
          <a:xfrm>
            <a:off x="7751447" y="3315680"/>
            <a:ext cx="1481797" cy="1481798"/>
            <a:chOff x="9569893" y="3314505"/>
            <a:chExt cx="1481797" cy="1481798"/>
          </a:xfrm>
        </p:grpSpPr>
        <p:grpSp>
          <p:nvGrpSpPr>
            <p:cNvPr id="90" name="Group 25">
              <a:extLst>
                <a:ext uri="{FF2B5EF4-FFF2-40B4-BE49-F238E27FC236}">
                  <a16:creationId xmlns:a16="http://schemas.microsoft.com/office/drawing/2014/main" id="{505391A3-EF7B-4CD2-A9CD-EABDEE7A7626}"/>
                </a:ext>
              </a:extLst>
            </p:cNvPr>
            <p:cNvGrpSpPr/>
            <p:nvPr/>
          </p:nvGrpSpPr>
          <p:grpSpPr>
            <a:xfrm>
              <a:off x="9569893" y="3314505"/>
              <a:ext cx="1481797" cy="1481798"/>
              <a:chOff x="5195668" y="2528668"/>
              <a:chExt cx="1800664" cy="180066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3" name="Freeform: Shape 26">
                <a:extLst>
                  <a:ext uri="{FF2B5EF4-FFF2-40B4-BE49-F238E27FC236}">
                    <a16:creationId xmlns:a16="http://schemas.microsoft.com/office/drawing/2014/main" id="{BB670EF0-FA60-4A82-B423-804E89F42DA5}"/>
                  </a:ext>
                </a:extLst>
              </p:cNvPr>
              <p:cNvSpPr/>
              <p:nvPr/>
            </p:nvSpPr>
            <p:spPr>
              <a:xfrm rot="9000000">
                <a:off x="5195668" y="2528668"/>
                <a:ext cx="1800664" cy="1800665"/>
              </a:xfrm>
              <a:custGeom>
                <a:avLst/>
                <a:gdLst>
                  <a:gd name="connsiteX0" fmla="*/ 450165 w 1800664"/>
                  <a:gd name="connsiteY0" fmla="*/ 1680042 h 1800665"/>
                  <a:gd name="connsiteX1" fmla="*/ 383655 w 1800664"/>
                  <a:gd name="connsiteY1" fmla="*/ 1431824 h 1800665"/>
                  <a:gd name="connsiteX2" fmla="*/ 403895 w 1800664"/>
                  <a:gd name="connsiteY2" fmla="*/ 1396767 h 1800665"/>
                  <a:gd name="connsiteX3" fmla="*/ 368839 w 1800664"/>
                  <a:gd name="connsiteY3" fmla="*/ 1417008 h 1800665"/>
                  <a:gd name="connsiteX4" fmla="*/ 120621 w 1800664"/>
                  <a:gd name="connsiteY4" fmla="*/ 1350498 h 1800665"/>
                  <a:gd name="connsiteX5" fmla="*/ 187131 w 1800664"/>
                  <a:gd name="connsiteY5" fmla="*/ 1102280 h 1800665"/>
                  <a:gd name="connsiteX6" fmla="*/ 222188 w 1800664"/>
                  <a:gd name="connsiteY6" fmla="*/ 1082039 h 1800665"/>
                  <a:gd name="connsiteX7" fmla="*/ 181707 w 1800664"/>
                  <a:gd name="connsiteY7" fmla="*/ 1082039 h 1800665"/>
                  <a:gd name="connsiteX8" fmla="*/ 0 w 1800664"/>
                  <a:gd name="connsiteY8" fmla="*/ 900332 h 1800665"/>
                  <a:gd name="connsiteX9" fmla="*/ 181707 w 1800664"/>
                  <a:gd name="connsiteY9" fmla="*/ 718623 h 1800665"/>
                  <a:gd name="connsiteX10" fmla="*/ 222188 w 1800664"/>
                  <a:gd name="connsiteY10" fmla="*/ 718623 h 1800665"/>
                  <a:gd name="connsiteX11" fmla="*/ 187131 w 1800664"/>
                  <a:gd name="connsiteY11" fmla="*/ 698383 h 1800665"/>
                  <a:gd name="connsiteX12" fmla="*/ 120621 w 1800664"/>
                  <a:gd name="connsiteY12" fmla="*/ 450166 h 1800665"/>
                  <a:gd name="connsiteX13" fmla="*/ 368839 w 1800664"/>
                  <a:gd name="connsiteY13" fmla="*/ 383656 h 1800665"/>
                  <a:gd name="connsiteX14" fmla="*/ 403896 w 1800664"/>
                  <a:gd name="connsiteY14" fmla="*/ 403896 h 1800665"/>
                  <a:gd name="connsiteX15" fmla="*/ 383656 w 1800664"/>
                  <a:gd name="connsiteY15" fmla="*/ 368839 h 1800665"/>
                  <a:gd name="connsiteX16" fmla="*/ 450166 w 1800664"/>
                  <a:gd name="connsiteY16" fmla="*/ 120621 h 1800665"/>
                  <a:gd name="connsiteX17" fmla="*/ 698384 w 1800664"/>
                  <a:gd name="connsiteY17" fmla="*/ 187131 h 1800665"/>
                  <a:gd name="connsiteX18" fmla="*/ 718624 w 1800664"/>
                  <a:gd name="connsiteY18" fmla="*/ 222188 h 1800665"/>
                  <a:gd name="connsiteX19" fmla="*/ 718624 w 1800664"/>
                  <a:gd name="connsiteY19" fmla="*/ 181708 h 1800665"/>
                  <a:gd name="connsiteX20" fmla="*/ 900332 w 1800664"/>
                  <a:gd name="connsiteY20" fmla="*/ 0 h 1800665"/>
                  <a:gd name="connsiteX21" fmla="*/ 1082040 w 1800664"/>
                  <a:gd name="connsiteY21" fmla="*/ 181708 h 1800665"/>
                  <a:gd name="connsiteX22" fmla="*/ 1082040 w 1800664"/>
                  <a:gd name="connsiteY22" fmla="*/ 222189 h 1800665"/>
                  <a:gd name="connsiteX23" fmla="*/ 1102281 w 1800664"/>
                  <a:gd name="connsiteY23" fmla="*/ 187131 h 1800665"/>
                  <a:gd name="connsiteX24" fmla="*/ 1350498 w 1800664"/>
                  <a:gd name="connsiteY24" fmla="*/ 120621 h 1800665"/>
                  <a:gd name="connsiteX25" fmla="*/ 1350497 w 1800664"/>
                  <a:gd name="connsiteY25" fmla="*/ 120621 h 1800665"/>
                  <a:gd name="connsiteX26" fmla="*/ 1417007 w 1800664"/>
                  <a:gd name="connsiteY26" fmla="*/ 368839 h 1800665"/>
                  <a:gd name="connsiteX27" fmla="*/ 1396766 w 1800664"/>
                  <a:gd name="connsiteY27" fmla="*/ 403898 h 1800665"/>
                  <a:gd name="connsiteX28" fmla="*/ 1431825 w 1800664"/>
                  <a:gd name="connsiteY28" fmla="*/ 383656 h 1800665"/>
                  <a:gd name="connsiteX29" fmla="*/ 1680043 w 1800664"/>
                  <a:gd name="connsiteY29" fmla="*/ 450166 h 1800665"/>
                  <a:gd name="connsiteX30" fmla="*/ 1680042 w 1800664"/>
                  <a:gd name="connsiteY30" fmla="*/ 450166 h 1800665"/>
                  <a:gd name="connsiteX31" fmla="*/ 1613532 w 1800664"/>
                  <a:gd name="connsiteY31" fmla="*/ 698383 h 1800665"/>
                  <a:gd name="connsiteX32" fmla="*/ 1578473 w 1800664"/>
                  <a:gd name="connsiteY32" fmla="*/ 718625 h 1800665"/>
                  <a:gd name="connsiteX33" fmla="*/ 1618957 w 1800664"/>
                  <a:gd name="connsiteY33" fmla="*/ 718625 h 1800665"/>
                  <a:gd name="connsiteX34" fmla="*/ 1800664 w 1800664"/>
                  <a:gd name="connsiteY34" fmla="*/ 900333 h 1800665"/>
                  <a:gd name="connsiteX35" fmla="*/ 1800663 w 1800664"/>
                  <a:gd name="connsiteY35" fmla="*/ 900331 h 1800665"/>
                  <a:gd name="connsiteX36" fmla="*/ 1618956 w 1800664"/>
                  <a:gd name="connsiteY36" fmla="*/ 1082040 h 1800665"/>
                  <a:gd name="connsiteX37" fmla="*/ 1578473 w 1800664"/>
                  <a:gd name="connsiteY37" fmla="*/ 1082039 h 1800665"/>
                  <a:gd name="connsiteX38" fmla="*/ 1613533 w 1800664"/>
                  <a:gd name="connsiteY38" fmla="*/ 1102281 h 1800665"/>
                  <a:gd name="connsiteX39" fmla="*/ 1680042 w 1800664"/>
                  <a:gd name="connsiteY39" fmla="*/ 1350499 h 1800665"/>
                  <a:gd name="connsiteX40" fmla="*/ 1680042 w 1800664"/>
                  <a:gd name="connsiteY40" fmla="*/ 1350498 h 1800665"/>
                  <a:gd name="connsiteX41" fmla="*/ 1431824 w 1800664"/>
                  <a:gd name="connsiteY41" fmla="*/ 1417007 h 1800665"/>
                  <a:gd name="connsiteX42" fmla="*/ 1396766 w 1800664"/>
                  <a:gd name="connsiteY42" fmla="*/ 1396766 h 1800665"/>
                  <a:gd name="connsiteX43" fmla="*/ 1417007 w 1800664"/>
                  <a:gd name="connsiteY43" fmla="*/ 1431826 h 1800665"/>
                  <a:gd name="connsiteX44" fmla="*/ 1350498 w 1800664"/>
                  <a:gd name="connsiteY44" fmla="*/ 1680044 h 1800665"/>
                  <a:gd name="connsiteX45" fmla="*/ 1350498 w 1800664"/>
                  <a:gd name="connsiteY45" fmla="*/ 1680042 h 1800665"/>
                  <a:gd name="connsiteX46" fmla="*/ 1102280 w 1800664"/>
                  <a:gd name="connsiteY46" fmla="*/ 1613532 h 1800665"/>
                  <a:gd name="connsiteX47" fmla="*/ 1082039 w 1800664"/>
                  <a:gd name="connsiteY47" fmla="*/ 1578474 h 1800665"/>
                  <a:gd name="connsiteX48" fmla="*/ 1082039 w 1800664"/>
                  <a:gd name="connsiteY48" fmla="*/ 1618957 h 1800665"/>
                  <a:gd name="connsiteX49" fmla="*/ 900331 w 1800664"/>
                  <a:gd name="connsiteY49" fmla="*/ 1800665 h 1800665"/>
                  <a:gd name="connsiteX50" fmla="*/ 900332 w 1800664"/>
                  <a:gd name="connsiteY50" fmla="*/ 1800664 h 1800665"/>
                  <a:gd name="connsiteX51" fmla="*/ 718624 w 1800664"/>
                  <a:gd name="connsiteY51" fmla="*/ 1618956 h 1800665"/>
                  <a:gd name="connsiteX52" fmla="*/ 718624 w 1800664"/>
                  <a:gd name="connsiteY52" fmla="*/ 1578474 h 1800665"/>
                  <a:gd name="connsiteX53" fmla="*/ 698383 w 1800664"/>
                  <a:gd name="connsiteY53" fmla="*/ 1613532 h 1800665"/>
                  <a:gd name="connsiteX54" fmla="*/ 450165 w 1800664"/>
                  <a:gd name="connsiteY54" fmla="*/ 1680042 h 180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800664" h="1800665">
                    <a:moveTo>
                      <a:pt x="450165" y="1680042"/>
                    </a:moveTo>
                    <a:cubicBezTo>
                      <a:pt x="363255" y="1629865"/>
                      <a:pt x="333478" y="1518734"/>
                      <a:pt x="383655" y="1431824"/>
                    </a:cubicBezTo>
                    <a:lnTo>
                      <a:pt x="403895" y="1396767"/>
                    </a:lnTo>
                    <a:lnTo>
                      <a:pt x="368839" y="1417008"/>
                    </a:lnTo>
                    <a:cubicBezTo>
                      <a:pt x="281929" y="1467185"/>
                      <a:pt x="170798" y="1437408"/>
                      <a:pt x="120621" y="1350498"/>
                    </a:cubicBezTo>
                    <a:cubicBezTo>
                      <a:pt x="70443" y="1263588"/>
                      <a:pt x="100221" y="1152457"/>
                      <a:pt x="187131" y="1102280"/>
                    </a:cubicBezTo>
                    <a:lnTo>
                      <a:pt x="222188" y="1082039"/>
                    </a:lnTo>
                    <a:lnTo>
                      <a:pt x="181707" y="1082039"/>
                    </a:lnTo>
                    <a:cubicBezTo>
                      <a:pt x="81352" y="1082039"/>
                      <a:pt x="0" y="1000687"/>
                      <a:pt x="0" y="900332"/>
                    </a:cubicBezTo>
                    <a:cubicBezTo>
                      <a:pt x="0" y="799976"/>
                      <a:pt x="81352" y="718623"/>
                      <a:pt x="181707" y="718623"/>
                    </a:cubicBezTo>
                    <a:lnTo>
                      <a:pt x="222188" y="718623"/>
                    </a:lnTo>
                    <a:lnTo>
                      <a:pt x="187131" y="698383"/>
                    </a:lnTo>
                    <a:cubicBezTo>
                      <a:pt x="100221" y="648206"/>
                      <a:pt x="70444" y="537076"/>
                      <a:pt x="120621" y="450166"/>
                    </a:cubicBezTo>
                    <a:cubicBezTo>
                      <a:pt x="170799" y="363256"/>
                      <a:pt x="281929" y="333478"/>
                      <a:pt x="368839" y="383656"/>
                    </a:cubicBezTo>
                    <a:lnTo>
                      <a:pt x="403896" y="403896"/>
                    </a:lnTo>
                    <a:lnTo>
                      <a:pt x="383656" y="368839"/>
                    </a:lnTo>
                    <a:cubicBezTo>
                      <a:pt x="333479" y="281929"/>
                      <a:pt x="363256" y="170799"/>
                      <a:pt x="450166" y="120621"/>
                    </a:cubicBezTo>
                    <a:cubicBezTo>
                      <a:pt x="537076" y="70444"/>
                      <a:pt x="648206" y="100221"/>
                      <a:pt x="698384" y="187131"/>
                    </a:cubicBezTo>
                    <a:lnTo>
                      <a:pt x="718624" y="222188"/>
                    </a:lnTo>
                    <a:lnTo>
                      <a:pt x="718624" y="181708"/>
                    </a:lnTo>
                    <a:cubicBezTo>
                      <a:pt x="718624" y="81353"/>
                      <a:pt x="799977" y="0"/>
                      <a:pt x="900332" y="0"/>
                    </a:cubicBezTo>
                    <a:cubicBezTo>
                      <a:pt x="1000687" y="0"/>
                      <a:pt x="1082040" y="81353"/>
                      <a:pt x="1082040" y="181708"/>
                    </a:cubicBezTo>
                    <a:lnTo>
                      <a:pt x="1082040" y="222189"/>
                    </a:lnTo>
                    <a:lnTo>
                      <a:pt x="1102281" y="187131"/>
                    </a:lnTo>
                    <a:cubicBezTo>
                      <a:pt x="1152458" y="100221"/>
                      <a:pt x="1263588" y="70444"/>
                      <a:pt x="1350498" y="120621"/>
                    </a:cubicBezTo>
                    <a:lnTo>
                      <a:pt x="1350497" y="120621"/>
                    </a:lnTo>
                    <a:cubicBezTo>
                      <a:pt x="1437407" y="170799"/>
                      <a:pt x="1467184" y="281929"/>
                      <a:pt x="1417007" y="368839"/>
                    </a:cubicBezTo>
                    <a:lnTo>
                      <a:pt x="1396766" y="403898"/>
                    </a:lnTo>
                    <a:lnTo>
                      <a:pt x="1431825" y="383656"/>
                    </a:lnTo>
                    <a:cubicBezTo>
                      <a:pt x="1518735" y="333479"/>
                      <a:pt x="1629866" y="363256"/>
                      <a:pt x="1680043" y="450166"/>
                    </a:cubicBezTo>
                    <a:lnTo>
                      <a:pt x="1680042" y="450166"/>
                    </a:lnTo>
                    <a:cubicBezTo>
                      <a:pt x="1730219" y="537075"/>
                      <a:pt x="1700442" y="648206"/>
                      <a:pt x="1613532" y="698383"/>
                    </a:cubicBezTo>
                    <a:lnTo>
                      <a:pt x="1578473" y="718625"/>
                    </a:lnTo>
                    <a:lnTo>
                      <a:pt x="1618957" y="718625"/>
                    </a:lnTo>
                    <a:cubicBezTo>
                      <a:pt x="1719311" y="718624"/>
                      <a:pt x="1800664" y="799978"/>
                      <a:pt x="1800664" y="900333"/>
                    </a:cubicBezTo>
                    <a:lnTo>
                      <a:pt x="1800663" y="900331"/>
                    </a:lnTo>
                    <a:cubicBezTo>
                      <a:pt x="1800663" y="1000686"/>
                      <a:pt x="1719311" y="1082040"/>
                      <a:pt x="1618956" y="1082040"/>
                    </a:cubicBezTo>
                    <a:lnTo>
                      <a:pt x="1578473" y="1082039"/>
                    </a:lnTo>
                    <a:lnTo>
                      <a:pt x="1613533" y="1102281"/>
                    </a:lnTo>
                    <a:cubicBezTo>
                      <a:pt x="1700443" y="1152459"/>
                      <a:pt x="1730220" y="1263589"/>
                      <a:pt x="1680042" y="1350499"/>
                    </a:cubicBezTo>
                    <a:lnTo>
                      <a:pt x="1680042" y="1350498"/>
                    </a:lnTo>
                    <a:cubicBezTo>
                      <a:pt x="1629865" y="1437408"/>
                      <a:pt x="1518734" y="1467185"/>
                      <a:pt x="1431824" y="1417007"/>
                    </a:cubicBezTo>
                    <a:lnTo>
                      <a:pt x="1396766" y="1396766"/>
                    </a:lnTo>
                    <a:lnTo>
                      <a:pt x="1417007" y="1431826"/>
                    </a:lnTo>
                    <a:cubicBezTo>
                      <a:pt x="1467185" y="1518736"/>
                      <a:pt x="1437408" y="1629866"/>
                      <a:pt x="1350498" y="1680044"/>
                    </a:cubicBezTo>
                    <a:lnTo>
                      <a:pt x="1350498" y="1680042"/>
                    </a:lnTo>
                    <a:cubicBezTo>
                      <a:pt x="1263588" y="1730220"/>
                      <a:pt x="1152458" y="1700442"/>
                      <a:pt x="1102280" y="1613532"/>
                    </a:cubicBezTo>
                    <a:lnTo>
                      <a:pt x="1082039" y="1578474"/>
                    </a:lnTo>
                    <a:lnTo>
                      <a:pt x="1082039" y="1618957"/>
                    </a:lnTo>
                    <a:cubicBezTo>
                      <a:pt x="1082039" y="1719312"/>
                      <a:pt x="1000686" y="1800665"/>
                      <a:pt x="900331" y="1800665"/>
                    </a:cubicBezTo>
                    <a:lnTo>
                      <a:pt x="900332" y="1800664"/>
                    </a:lnTo>
                    <a:cubicBezTo>
                      <a:pt x="799977" y="1800664"/>
                      <a:pt x="718624" y="1719311"/>
                      <a:pt x="718624" y="1618956"/>
                    </a:cubicBezTo>
                    <a:lnTo>
                      <a:pt x="718624" y="1578474"/>
                    </a:lnTo>
                    <a:lnTo>
                      <a:pt x="698383" y="1613532"/>
                    </a:lnTo>
                    <a:cubicBezTo>
                      <a:pt x="648205" y="1700442"/>
                      <a:pt x="537075" y="1730220"/>
                      <a:pt x="450165" y="1680042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27">
                <a:extLst>
                  <a:ext uri="{FF2B5EF4-FFF2-40B4-BE49-F238E27FC236}">
                    <a16:creationId xmlns:a16="http://schemas.microsoft.com/office/drawing/2014/main" id="{EACE5555-9F8C-4EC7-A0D4-D2752E6742B2}"/>
                  </a:ext>
                </a:extLst>
              </p:cNvPr>
              <p:cNvSpPr/>
              <p:nvPr/>
            </p:nvSpPr>
            <p:spPr>
              <a:xfrm>
                <a:off x="5450103" y="2783103"/>
                <a:ext cx="1291794" cy="129179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1" name="TextBox 102">
              <a:extLst>
                <a:ext uri="{FF2B5EF4-FFF2-40B4-BE49-F238E27FC236}">
                  <a16:creationId xmlns:a16="http://schemas.microsoft.com/office/drawing/2014/main" id="{F3408059-AFE6-4A14-9BAC-43E34E75AE81}"/>
                </a:ext>
              </a:extLst>
            </p:cNvPr>
            <p:cNvSpPr txBox="1"/>
            <p:nvPr/>
          </p:nvSpPr>
          <p:spPr>
            <a:xfrm>
              <a:off x="9755639" y="3569461"/>
              <a:ext cx="11590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5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4</a:t>
              </a:r>
              <a:endParaRPr lang="en-US" sz="5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74" name="Group 121">
            <a:extLst>
              <a:ext uri="{FF2B5EF4-FFF2-40B4-BE49-F238E27FC236}">
                <a16:creationId xmlns:a16="http://schemas.microsoft.com/office/drawing/2014/main" id="{ECB11483-0953-45A7-8BD6-D8F072C309D9}"/>
              </a:ext>
            </a:extLst>
          </p:cNvPr>
          <p:cNvGrpSpPr/>
          <p:nvPr/>
        </p:nvGrpSpPr>
        <p:grpSpPr>
          <a:xfrm>
            <a:off x="10435656" y="3202000"/>
            <a:ext cx="1481797" cy="1481798"/>
            <a:chOff x="9569893" y="3314505"/>
            <a:chExt cx="1481797" cy="1481798"/>
          </a:xfrm>
        </p:grpSpPr>
        <p:grpSp>
          <p:nvGrpSpPr>
            <p:cNvPr id="80" name="Group 25">
              <a:extLst>
                <a:ext uri="{FF2B5EF4-FFF2-40B4-BE49-F238E27FC236}">
                  <a16:creationId xmlns:a16="http://schemas.microsoft.com/office/drawing/2014/main" id="{59ED2032-2E83-495F-A9EA-3D8A11492FDB}"/>
                </a:ext>
              </a:extLst>
            </p:cNvPr>
            <p:cNvGrpSpPr/>
            <p:nvPr/>
          </p:nvGrpSpPr>
          <p:grpSpPr>
            <a:xfrm>
              <a:off x="9569893" y="3314505"/>
              <a:ext cx="1481797" cy="1481798"/>
              <a:chOff x="5195668" y="2528668"/>
              <a:chExt cx="1800664" cy="180066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2" name="Freeform: Shape 26">
                <a:extLst>
                  <a:ext uri="{FF2B5EF4-FFF2-40B4-BE49-F238E27FC236}">
                    <a16:creationId xmlns:a16="http://schemas.microsoft.com/office/drawing/2014/main" id="{F29CBBB2-ABD0-4B74-A00B-7FF8334D7A9A}"/>
                  </a:ext>
                </a:extLst>
              </p:cNvPr>
              <p:cNvSpPr/>
              <p:nvPr/>
            </p:nvSpPr>
            <p:spPr>
              <a:xfrm rot="9000000">
                <a:off x="5195668" y="2528668"/>
                <a:ext cx="1800664" cy="1800665"/>
              </a:xfrm>
              <a:custGeom>
                <a:avLst/>
                <a:gdLst>
                  <a:gd name="connsiteX0" fmla="*/ 450165 w 1800664"/>
                  <a:gd name="connsiteY0" fmla="*/ 1680042 h 1800665"/>
                  <a:gd name="connsiteX1" fmla="*/ 383655 w 1800664"/>
                  <a:gd name="connsiteY1" fmla="*/ 1431824 h 1800665"/>
                  <a:gd name="connsiteX2" fmla="*/ 403895 w 1800664"/>
                  <a:gd name="connsiteY2" fmla="*/ 1396767 h 1800665"/>
                  <a:gd name="connsiteX3" fmla="*/ 368839 w 1800664"/>
                  <a:gd name="connsiteY3" fmla="*/ 1417008 h 1800665"/>
                  <a:gd name="connsiteX4" fmla="*/ 120621 w 1800664"/>
                  <a:gd name="connsiteY4" fmla="*/ 1350498 h 1800665"/>
                  <a:gd name="connsiteX5" fmla="*/ 187131 w 1800664"/>
                  <a:gd name="connsiteY5" fmla="*/ 1102280 h 1800665"/>
                  <a:gd name="connsiteX6" fmla="*/ 222188 w 1800664"/>
                  <a:gd name="connsiteY6" fmla="*/ 1082039 h 1800665"/>
                  <a:gd name="connsiteX7" fmla="*/ 181707 w 1800664"/>
                  <a:gd name="connsiteY7" fmla="*/ 1082039 h 1800665"/>
                  <a:gd name="connsiteX8" fmla="*/ 0 w 1800664"/>
                  <a:gd name="connsiteY8" fmla="*/ 900332 h 1800665"/>
                  <a:gd name="connsiteX9" fmla="*/ 181707 w 1800664"/>
                  <a:gd name="connsiteY9" fmla="*/ 718623 h 1800665"/>
                  <a:gd name="connsiteX10" fmla="*/ 222188 w 1800664"/>
                  <a:gd name="connsiteY10" fmla="*/ 718623 h 1800665"/>
                  <a:gd name="connsiteX11" fmla="*/ 187131 w 1800664"/>
                  <a:gd name="connsiteY11" fmla="*/ 698383 h 1800665"/>
                  <a:gd name="connsiteX12" fmla="*/ 120621 w 1800664"/>
                  <a:gd name="connsiteY12" fmla="*/ 450166 h 1800665"/>
                  <a:gd name="connsiteX13" fmla="*/ 368839 w 1800664"/>
                  <a:gd name="connsiteY13" fmla="*/ 383656 h 1800665"/>
                  <a:gd name="connsiteX14" fmla="*/ 403896 w 1800664"/>
                  <a:gd name="connsiteY14" fmla="*/ 403896 h 1800665"/>
                  <a:gd name="connsiteX15" fmla="*/ 383656 w 1800664"/>
                  <a:gd name="connsiteY15" fmla="*/ 368839 h 1800665"/>
                  <a:gd name="connsiteX16" fmla="*/ 450166 w 1800664"/>
                  <a:gd name="connsiteY16" fmla="*/ 120621 h 1800665"/>
                  <a:gd name="connsiteX17" fmla="*/ 698384 w 1800664"/>
                  <a:gd name="connsiteY17" fmla="*/ 187131 h 1800665"/>
                  <a:gd name="connsiteX18" fmla="*/ 718624 w 1800664"/>
                  <a:gd name="connsiteY18" fmla="*/ 222188 h 1800665"/>
                  <a:gd name="connsiteX19" fmla="*/ 718624 w 1800664"/>
                  <a:gd name="connsiteY19" fmla="*/ 181708 h 1800665"/>
                  <a:gd name="connsiteX20" fmla="*/ 900332 w 1800664"/>
                  <a:gd name="connsiteY20" fmla="*/ 0 h 1800665"/>
                  <a:gd name="connsiteX21" fmla="*/ 1082040 w 1800664"/>
                  <a:gd name="connsiteY21" fmla="*/ 181708 h 1800665"/>
                  <a:gd name="connsiteX22" fmla="*/ 1082040 w 1800664"/>
                  <a:gd name="connsiteY22" fmla="*/ 222189 h 1800665"/>
                  <a:gd name="connsiteX23" fmla="*/ 1102281 w 1800664"/>
                  <a:gd name="connsiteY23" fmla="*/ 187131 h 1800665"/>
                  <a:gd name="connsiteX24" fmla="*/ 1350498 w 1800664"/>
                  <a:gd name="connsiteY24" fmla="*/ 120621 h 1800665"/>
                  <a:gd name="connsiteX25" fmla="*/ 1350497 w 1800664"/>
                  <a:gd name="connsiteY25" fmla="*/ 120621 h 1800665"/>
                  <a:gd name="connsiteX26" fmla="*/ 1417007 w 1800664"/>
                  <a:gd name="connsiteY26" fmla="*/ 368839 h 1800665"/>
                  <a:gd name="connsiteX27" fmla="*/ 1396766 w 1800664"/>
                  <a:gd name="connsiteY27" fmla="*/ 403898 h 1800665"/>
                  <a:gd name="connsiteX28" fmla="*/ 1431825 w 1800664"/>
                  <a:gd name="connsiteY28" fmla="*/ 383656 h 1800665"/>
                  <a:gd name="connsiteX29" fmla="*/ 1680043 w 1800664"/>
                  <a:gd name="connsiteY29" fmla="*/ 450166 h 1800665"/>
                  <a:gd name="connsiteX30" fmla="*/ 1680042 w 1800664"/>
                  <a:gd name="connsiteY30" fmla="*/ 450166 h 1800665"/>
                  <a:gd name="connsiteX31" fmla="*/ 1613532 w 1800664"/>
                  <a:gd name="connsiteY31" fmla="*/ 698383 h 1800665"/>
                  <a:gd name="connsiteX32" fmla="*/ 1578473 w 1800664"/>
                  <a:gd name="connsiteY32" fmla="*/ 718625 h 1800665"/>
                  <a:gd name="connsiteX33" fmla="*/ 1618957 w 1800664"/>
                  <a:gd name="connsiteY33" fmla="*/ 718625 h 1800665"/>
                  <a:gd name="connsiteX34" fmla="*/ 1800664 w 1800664"/>
                  <a:gd name="connsiteY34" fmla="*/ 900333 h 1800665"/>
                  <a:gd name="connsiteX35" fmla="*/ 1800663 w 1800664"/>
                  <a:gd name="connsiteY35" fmla="*/ 900331 h 1800665"/>
                  <a:gd name="connsiteX36" fmla="*/ 1618956 w 1800664"/>
                  <a:gd name="connsiteY36" fmla="*/ 1082040 h 1800665"/>
                  <a:gd name="connsiteX37" fmla="*/ 1578473 w 1800664"/>
                  <a:gd name="connsiteY37" fmla="*/ 1082039 h 1800665"/>
                  <a:gd name="connsiteX38" fmla="*/ 1613533 w 1800664"/>
                  <a:gd name="connsiteY38" fmla="*/ 1102281 h 1800665"/>
                  <a:gd name="connsiteX39" fmla="*/ 1680042 w 1800664"/>
                  <a:gd name="connsiteY39" fmla="*/ 1350499 h 1800665"/>
                  <a:gd name="connsiteX40" fmla="*/ 1680042 w 1800664"/>
                  <a:gd name="connsiteY40" fmla="*/ 1350498 h 1800665"/>
                  <a:gd name="connsiteX41" fmla="*/ 1431824 w 1800664"/>
                  <a:gd name="connsiteY41" fmla="*/ 1417007 h 1800665"/>
                  <a:gd name="connsiteX42" fmla="*/ 1396766 w 1800664"/>
                  <a:gd name="connsiteY42" fmla="*/ 1396766 h 1800665"/>
                  <a:gd name="connsiteX43" fmla="*/ 1417007 w 1800664"/>
                  <a:gd name="connsiteY43" fmla="*/ 1431826 h 1800665"/>
                  <a:gd name="connsiteX44" fmla="*/ 1350498 w 1800664"/>
                  <a:gd name="connsiteY44" fmla="*/ 1680044 h 1800665"/>
                  <a:gd name="connsiteX45" fmla="*/ 1350498 w 1800664"/>
                  <a:gd name="connsiteY45" fmla="*/ 1680042 h 1800665"/>
                  <a:gd name="connsiteX46" fmla="*/ 1102280 w 1800664"/>
                  <a:gd name="connsiteY46" fmla="*/ 1613532 h 1800665"/>
                  <a:gd name="connsiteX47" fmla="*/ 1082039 w 1800664"/>
                  <a:gd name="connsiteY47" fmla="*/ 1578474 h 1800665"/>
                  <a:gd name="connsiteX48" fmla="*/ 1082039 w 1800664"/>
                  <a:gd name="connsiteY48" fmla="*/ 1618957 h 1800665"/>
                  <a:gd name="connsiteX49" fmla="*/ 900331 w 1800664"/>
                  <a:gd name="connsiteY49" fmla="*/ 1800665 h 1800665"/>
                  <a:gd name="connsiteX50" fmla="*/ 900332 w 1800664"/>
                  <a:gd name="connsiteY50" fmla="*/ 1800664 h 1800665"/>
                  <a:gd name="connsiteX51" fmla="*/ 718624 w 1800664"/>
                  <a:gd name="connsiteY51" fmla="*/ 1618956 h 1800665"/>
                  <a:gd name="connsiteX52" fmla="*/ 718624 w 1800664"/>
                  <a:gd name="connsiteY52" fmla="*/ 1578474 h 1800665"/>
                  <a:gd name="connsiteX53" fmla="*/ 698383 w 1800664"/>
                  <a:gd name="connsiteY53" fmla="*/ 1613532 h 1800665"/>
                  <a:gd name="connsiteX54" fmla="*/ 450165 w 1800664"/>
                  <a:gd name="connsiteY54" fmla="*/ 1680042 h 1800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800664" h="1800665">
                    <a:moveTo>
                      <a:pt x="450165" y="1680042"/>
                    </a:moveTo>
                    <a:cubicBezTo>
                      <a:pt x="363255" y="1629865"/>
                      <a:pt x="333478" y="1518734"/>
                      <a:pt x="383655" y="1431824"/>
                    </a:cubicBezTo>
                    <a:lnTo>
                      <a:pt x="403895" y="1396767"/>
                    </a:lnTo>
                    <a:lnTo>
                      <a:pt x="368839" y="1417008"/>
                    </a:lnTo>
                    <a:cubicBezTo>
                      <a:pt x="281929" y="1467185"/>
                      <a:pt x="170798" y="1437408"/>
                      <a:pt x="120621" y="1350498"/>
                    </a:cubicBezTo>
                    <a:cubicBezTo>
                      <a:pt x="70443" y="1263588"/>
                      <a:pt x="100221" y="1152457"/>
                      <a:pt x="187131" y="1102280"/>
                    </a:cubicBezTo>
                    <a:lnTo>
                      <a:pt x="222188" y="1082039"/>
                    </a:lnTo>
                    <a:lnTo>
                      <a:pt x="181707" y="1082039"/>
                    </a:lnTo>
                    <a:cubicBezTo>
                      <a:pt x="81352" y="1082039"/>
                      <a:pt x="0" y="1000687"/>
                      <a:pt x="0" y="900332"/>
                    </a:cubicBezTo>
                    <a:cubicBezTo>
                      <a:pt x="0" y="799976"/>
                      <a:pt x="81352" y="718623"/>
                      <a:pt x="181707" y="718623"/>
                    </a:cubicBezTo>
                    <a:lnTo>
                      <a:pt x="222188" y="718623"/>
                    </a:lnTo>
                    <a:lnTo>
                      <a:pt x="187131" y="698383"/>
                    </a:lnTo>
                    <a:cubicBezTo>
                      <a:pt x="100221" y="648206"/>
                      <a:pt x="70444" y="537076"/>
                      <a:pt x="120621" y="450166"/>
                    </a:cubicBezTo>
                    <a:cubicBezTo>
                      <a:pt x="170799" y="363256"/>
                      <a:pt x="281929" y="333478"/>
                      <a:pt x="368839" y="383656"/>
                    </a:cubicBezTo>
                    <a:lnTo>
                      <a:pt x="403896" y="403896"/>
                    </a:lnTo>
                    <a:lnTo>
                      <a:pt x="383656" y="368839"/>
                    </a:lnTo>
                    <a:cubicBezTo>
                      <a:pt x="333479" y="281929"/>
                      <a:pt x="363256" y="170799"/>
                      <a:pt x="450166" y="120621"/>
                    </a:cubicBezTo>
                    <a:cubicBezTo>
                      <a:pt x="537076" y="70444"/>
                      <a:pt x="648206" y="100221"/>
                      <a:pt x="698384" y="187131"/>
                    </a:cubicBezTo>
                    <a:lnTo>
                      <a:pt x="718624" y="222188"/>
                    </a:lnTo>
                    <a:lnTo>
                      <a:pt x="718624" y="181708"/>
                    </a:lnTo>
                    <a:cubicBezTo>
                      <a:pt x="718624" y="81353"/>
                      <a:pt x="799977" y="0"/>
                      <a:pt x="900332" y="0"/>
                    </a:cubicBezTo>
                    <a:cubicBezTo>
                      <a:pt x="1000687" y="0"/>
                      <a:pt x="1082040" y="81353"/>
                      <a:pt x="1082040" y="181708"/>
                    </a:cubicBezTo>
                    <a:lnTo>
                      <a:pt x="1082040" y="222189"/>
                    </a:lnTo>
                    <a:lnTo>
                      <a:pt x="1102281" y="187131"/>
                    </a:lnTo>
                    <a:cubicBezTo>
                      <a:pt x="1152458" y="100221"/>
                      <a:pt x="1263588" y="70444"/>
                      <a:pt x="1350498" y="120621"/>
                    </a:cubicBezTo>
                    <a:lnTo>
                      <a:pt x="1350497" y="120621"/>
                    </a:lnTo>
                    <a:cubicBezTo>
                      <a:pt x="1437407" y="170799"/>
                      <a:pt x="1467184" y="281929"/>
                      <a:pt x="1417007" y="368839"/>
                    </a:cubicBezTo>
                    <a:lnTo>
                      <a:pt x="1396766" y="403898"/>
                    </a:lnTo>
                    <a:lnTo>
                      <a:pt x="1431825" y="383656"/>
                    </a:lnTo>
                    <a:cubicBezTo>
                      <a:pt x="1518735" y="333479"/>
                      <a:pt x="1629866" y="363256"/>
                      <a:pt x="1680043" y="450166"/>
                    </a:cubicBezTo>
                    <a:lnTo>
                      <a:pt x="1680042" y="450166"/>
                    </a:lnTo>
                    <a:cubicBezTo>
                      <a:pt x="1730219" y="537075"/>
                      <a:pt x="1700442" y="648206"/>
                      <a:pt x="1613532" y="698383"/>
                    </a:cubicBezTo>
                    <a:lnTo>
                      <a:pt x="1578473" y="718625"/>
                    </a:lnTo>
                    <a:lnTo>
                      <a:pt x="1618957" y="718625"/>
                    </a:lnTo>
                    <a:cubicBezTo>
                      <a:pt x="1719311" y="718624"/>
                      <a:pt x="1800664" y="799978"/>
                      <a:pt x="1800664" y="900333"/>
                    </a:cubicBezTo>
                    <a:lnTo>
                      <a:pt x="1800663" y="900331"/>
                    </a:lnTo>
                    <a:cubicBezTo>
                      <a:pt x="1800663" y="1000686"/>
                      <a:pt x="1719311" y="1082040"/>
                      <a:pt x="1618956" y="1082040"/>
                    </a:cubicBezTo>
                    <a:lnTo>
                      <a:pt x="1578473" y="1082039"/>
                    </a:lnTo>
                    <a:lnTo>
                      <a:pt x="1613533" y="1102281"/>
                    </a:lnTo>
                    <a:cubicBezTo>
                      <a:pt x="1700443" y="1152459"/>
                      <a:pt x="1730220" y="1263589"/>
                      <a:pt x="1680042" y="1350499"/>
                    </a:cubicBezTo>
                    <a:lnTo>
                      <a:pt x="1680042" y="1350498"/>
                    </a:lnTo>
                    <a:cubicBezTo>
                      <a:pt x="1629865" y="1437408"/>
                      <a:pt x="1518734" y="1467185"/>
                      <a:pt x="1431824" y="1417007"/>
                    </a:cubicBezTo>
                    <a:lnTo>
                      <a:pt x="1396766" y="1396766"/>
                    </a:lnTo>
                    <a:lnTo>
                      <a:pt x="1417007" y="1431826"/>
                    </a:lnTo>
                    <a:cubicBezTo>
                      <a:pt x="1467185" y="1518736"/>
                      <a:pt x="1437408" y="1629866"/>
                      <a:pt x="1350498" y="1680044"/>
                    </a:cubicBezTo>
                    <a:lnTo>
                      <a:pt x="1350498" y="1680042"/>
                    </a:lnTo>
                    <a:cubicBezTo>
                      <a:pt x="1263588" y="1730220"/>
                      <a:pt x="1152458" y="1700442"/>
                      <a:pt x="1102280" y="1613532"/>
                    </a:cubicBezTo>
                    <a:lnTo>
                      <a:pt x="1082039" y="1578474"/>
                    </a:lnTo>
                    <a:lnTo>
                      <a:pt x="1082039" y="1618957"/>
                    </a:lnTo>
                    <a:cubicBezTo>
                      <a:pt x="1082039" y="1719312"/>
                      <a:pt x="1000686" y="1800665"/>
                      <a:pt x="900331" y="1800665"/>
                    </a:cubicBezTo>
                    <a:lnTo>
                      <a:pt x="900332" y="1800664"/>
                    </a:lnTo>
                    <a:cubicBezTo>
                      <a:pt x="799977" y="1800664"/>
                      <a:pt x="718624" y="1719311"/>
                      <a:pt x="718624" y="1618956"/>
                    </a:cubicBezTo>
                    <a:lnTo>
                      <a:pt x="718624" y="1578474"/>
                    </a:lnTo>
                    <a:lnTo>
                      <a:pt x="698383" y="1613532"/>
                    </a:lnTo>
                    <a:cubicBezTo>
                      <a:pt x="648205" y="1700442"/>
                      <a:pt x="537075" y="1730220"/>
                      <a:pt x="450165" y="1680042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27">
                <a:extLst>
                  <a:ext uri="{FF2B5EF4-FFF2-40B4-BE49-F238E27FC236}">
                    <a16:creationId xmlns:a16="http://schemas.microsoft.com/office/drawing/2014/main" id="{CB2D0782-011E-46D2-8D91-7C4BD7E2A471}"/>
                  </a:ext>
                </a:extLst>
              </p:cNvPr>
              <p:cNvSpPr/>
              <p:nvPr/>
            </p:nvSpPr>
            <p:spPr>
              <a:xfrm>
                <a:off x="5450103" y="2783103"/>
                <a:ext cx="1291794" cy="129179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102">
              <a:extLst>
                <a:ext uri="{FF2B5EF4-FFF2-40B4-BE49-F238E27FC236}">
                  <a16:creationId xmlns:a16="http://schemas.microsoft.com/office/drawing/2014/main" id="{AE9F0E4D-ACF8-45AC-92C5-3A8BDCDF5A04}"/>
                </a:ext>
              </a:extLst>
            </p:cNvPr>
            <p:cNvSpPr txBox="1"/>
            <p:nvPr/>
          </p:nvSpPr>
          <p:spPr>
            <a:xfrm>
              <a:off x="9755639" y="3569461"/>
              <a:ext cx="11590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54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5</a:t>
              </a:r>
              <a:endParaRPr lang="en-US" sz="5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814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7" presetClass="entr" presetSubtype="4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4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7" presetClass="entr" presetSubtype="4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7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2975</TotalTime>
  <Words>8</Words>
  <Application>Microsoft Office PowerPoint</Application>
  <PresentationFormat>شاشة عريضة</PresentationFormat>
  <Paragraphs>6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الجوهرة بنت الدهاسي</dc:creator>
  <cp:lastModifiedBy>الجوهرة بنت الدهاسي</cp:lastModifiedBy>
  <cp:revision>6</cp:revision>
  <dcterms:created xsi:type="dcterms:W3CDTF">2021-01-16T20:02:42Z</dcterms:created>
  <dcterms:modified xsi:type="dcterms:W3CDTF">2021-01-20T21:15:02Z</dcterms:modified>
</cp:coreProperties>
</file>