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E8C8F9-0C70-48D8-AB70-13BA15C48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3FCDED-C765-4705-A91B-92C913769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D26D00-5521-43B3-8F7B-71BB1E16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628605-EE66-4C80-A23F-3E41D2C3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67C954-DC7C-4E7F-AFF2-668E2118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620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06F265-F9C7-4A2E-9422-9DCF93CA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1FBE266-C998-4671-BC8A-5BAF986E5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3EAFA3-FFD7-47F3-85C4-439106F6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9C85F9-FACF-470B-9804-F3EF5434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021E70-67CB-4E81-BA09-94E3B2D4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47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9AAC350-1FB2-454E-A932-505821FE9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CEF3613-E112-4AFC-A373-1CC45ABA9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33E257-25B5-4284-9D91-CD97B197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368109-A72A-4219-8F66-D4BC9AB0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6350F1-3176-4EE4-9F3A-3D2AE8A4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201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4FF7A4-E0C1-4BB8-887E-79F04E9F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B240A4C-1DCF-41C3-A080-6C1BFC465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3DDE6F-697F-4615-8D5C-A7A0361D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0684A3-8316-45F4-A223-C847AF4F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78C70D-D6BF-4BC5-945D-4D21CE3B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7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764601-482B-4766-9C26-910F651C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65FACE-E4D8-4322-B9F7-B728F8946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D16DA5-956D-4C2E-BC72-8A7D318B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A2F11F-E604-49B9-BE7E-A8C3D702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ABE2BE-D99F-442A-814D-439C7F00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64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23284D-81F5-4F36-88FF-0E108E26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81F26D-45E2-422E-AFA4-13D45191D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C916E77-EC2C-4038-934C-EDA2613E4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6B2C4D4-4523-4C6F-89B2-4982DB81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BF72F63-1E69-4205-9CBC-861D9164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001A119-64F2-430B-9555-E6A6C349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2A35F3-B3EF-4CA4-A338-5808FD8E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12B1284-6050-4A05-A40E-A06B006F4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FC93166-E4CE-4039-BB1D-72F6E1FA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41C22CA-D759-4154-B5F1-D069A5D42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FD667B6-EA90-46C0-BC45-AC24214C4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7B525E8-5A89-47FB-903A-1847BB0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6D33EC2-E4EE-4FA3-B0AD-3C2ACB04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A4033EE-7EF7-4DAE-ADBB-46CAA2F2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160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AF7E92-85CB-4901-97A7-58037E47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992DF81-98BB-4DD3-8350-8FCDBDD6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43C40A8-3876-4831-9DDC-158C82AC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EC937E1-86A1-4092-AF1C-5116D91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807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5ED37A0-5207-4915-84CF-B61A5627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54D10D6-9B11-4DF3-BF9D-F00ABD3A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BD2797C-5419-4EDB-8B18-20A9B67E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238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99559E-8158-473E-9714-995F26670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4C9D75-BD98-4EFE-AF72-DF21B7F46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A65EB34-E7CD-48DF-BF4A-A6096EE70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7BD68F-B7A3-446C-B2A1-B758E830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E6D0E0-DC12-4254-B441-D22B7336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1F1736-BF15-4FCD-9A2A-D45C32F9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41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115901-606E-4564-AD87-5ADFC818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463875B-FFFC-4F69-8A91-507802EE9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1BEF248-8BB8-4D82-9864-4BC664E3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F581D1D-B31F-43D3-BF8E-8763A154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69E49D-548A-4394-83AD-B3C03A4A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646EB1-C96B-4711-A90A-E7C41031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311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BCE16C1-4A21-4D03-A7BA-974905305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ABAF84-C450-46A8-B23C-2D8D29623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711194-A153-4A60-B396-EE3997D56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F09C2-F64A-4B7F-8E20-4B12B3AF901A}" type="datetimeFigureOut">
              <a:rPr lang="ar-SA" smtClean="0"/>
              <a:t>28/08/42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FA97BC-1D27-426A-A9C0-D90125CCF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6CB188-F8B8-40A7-B182-744B1B371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E6E9-B9F9-4850-AC66-14ACD8E628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158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4B7DAF-F28A-ED4F-B886-A1AC35026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99527"/>
            <a:ext cx="11744131" cy="645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1BAD14E-BFB9-4DC7-B23E-95ED45F66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026" y="1326624"/>
            <a:ext cx="2102376" cy="210237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6378905-2A5C-4014-B58A-793496A3C53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345">
            <a:off x="3545791" y="614418"/>
            <a:ext cx="3711795" cy="3711795"/>
          </a:xfrm>
          <a:prstGeom prst="rect">
            <a:avLst/>
          </a:prstGeom>
        </p:spPr>
      </p:pic>
      <p:pic>
        <p:nvPicPr>
          <p:cNvPr id="7" name="صورة 6" descr="صورة تحتوي على أسود&#10;&#10;تم إنشاء الوصف تلقائياً">
            <a:extLst>
              <a:ext uri="{FF2B5EF4-FFF2-40B4-BE49-F238E27FC236}">
                <a16:creationId xmlns:a16="http://schemas.microsoft.com/office/drawing/2014/main" id="{D85BEAD5-5351-48D4-B0B4-C1BEAFEEC2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986" y="1558425"/>
            <a:ext cx="2244998" cy="2730214"/>
          </a:xfrm>
          <a:prstGeom prst="rect">
            <a:avLst/>
          </a:prstGeom>
        </p:spPr>
      </p:pic>
      <p:sp>
        <p:nvSpPr>
          <p:cNvPr id="9" name="الحضور قبل الحصة الدراسية وعدم المغادرة إلا بعد انتهائها">
            <a:extLst>
              <a:ext uri="{FF2B5EF4-FFF2-40B4-BE49-F238E27FC236}">
                <a16:creationId xmlns:a16="http://schemas.microsoft.com/office/drawing/2014/main" id="{61C9556A-51EB-4B0B-AF83-C6645D715B86}"/>
              </a:ext>
            </a:extLst>
          </p:cNvPr>
          <p:cNvSpPr txBox="1"/>
          <p:nvPr/>
        </p:nvSpPr>
        <p:spPr>
          <a:xfrm>
            <a:off x="3180779" y="4871423"/>
            <a:ext cx="5830442" cy="859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rtl="1">
              <a:lnSpc>
                <a:spcPct val="80000"/>
              </a:lnSpc>
              <a:defRPr sz="3700" spc="-74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algn="ctr"/>
            <a:r>
              <a:rPr lang="ar-SA" sz="6000" dirty="0"/>
              <a:t>استراتيجية ورق اللعب</a:t>
            </a:r>
            <a:endParaRPr sz="6000" dirty="0"/>
          </a:p>
        </p:txBody>
      </p:sp>
    </p:spTree>
    <p:extLst>
      <p:ext uri="{BB962C8B-B14F-4D97-AF65-F5344CB8AC3E}">
        <p14:creationId xmlns:p14="http://schemas.microsoft.com/office/powerpoint/2010/main" val="83858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4B7DAF-F28A-ED4F-B886-A1AC35026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99527"/>
            <a:ext cx="11744131" cy="640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صورة 6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F11ECA55-FD21-4B72-B488-242A63F60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32" y="4321777"/>
            <a:ext cx="4572000" cy="1352550"/>
          </a:xfrm>
          <a:prstGeom prst="rect">
            <a:avLst/>
          </a:prstGeom>
        </p:spPr>
      </p:pic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7765BC26-2875-44A0-A34F-D80A0067A2D5}"/>
              </a:ext>
            </a:extLst>
          </p:cNvPr>
          <p:cNvGrpSpPr/>
          <p:nvPr/>
        </p:nvGrpSpPr>
        <p:grpSpPr>
          <a:xfrm>
            <a:off x="5170261" y="647203"/>
            <a:ext cx="4350931" cy="3192218"/>
            <a:chOff x="7448881" y="558868"/>
            <a:chExt cx="3507381" cy="3192218"/>
          </a:xfrm>
        </p:grpSpPr>
        <p:sp>
          <p:nvSpPr>
            <p:cNvPr id="11" name="Rectangle: Rounded Corners 23">
              <a:extLst>
                <a:ext uri="{FF2B5EF4-FFF2-40B4-BE49-F238E27FC236}">
                  <a16:creationId xmlns:a16="http://schemas.microsoft.com/office/drawing/2014/main" id="{0E35B482-EBCB-4FA6-B879-458194AA10CC}"/>
                </a:ext>
              </a:extLst>
            </p:cNvPr>
            <p:cNvSpPr/>
            <p:nvPr/>
          </p:nvSpPr>
          <p:spPr>
            <a:xfrm rot="504814">
              <a:off x="8370754" y="558868"/>
              <a:ext cx="1949801" cy="3192218"/>
            </a:xfrm>
            <a:prstGeom prst="roundRect">
              <a:avLst>
                <a:gd name="adj" fmla="val 8078"/>
              </a:avLst>
            </a:prstGeom>
            <a:solidFill>
              <a:srgbClr val="F67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F9D97CA2-CA14-4B9C-A6CC-567F7521E9E1}"/>
                </a:ext>
              </a:extLst>
            </p:cNvPr>
            <p:cNvSpPr txBox="1"/>
            <p:nvPr/>
          </p:nvSpPr>
          <p:spPr>
            <a:xfrm rot="574839">
              <a:off x="7448881" y="2182254"/>
              <a:ext cx="3507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</a:rPr>
                <a:t>السؤال الثالث</a:t>
              </a:r>
              <a:endParaRPr 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Adobe Gothic Std B" panose="020B0800000000000000" pitchFamily="34" charset="-128"/>
              </a:endParaRPr>
            </a:p>
          </p:txBody>
        </p:sp>
      </p:grpSp>
      <p:grpSp>
        <p:nvGrpSpPr>
          <p:cNvPr id="22" name="مجموعة 21">
            <a:extLst>
              <a:ext uri="{FF2B5EF4-FFF2-40B4-BE49-F238E27FC236}">
                <a16:creationId xmlns:a16="http://schemas.microsoft.com/office/drawing/2014/main" id="{DCEC178D-3ECF-4F1C-A251-043C8CEF915B}"/>
              </a:ext>
            </a:extLst>
          </p:cNvPr>
          <p:cNvGrpSpPr/>
          <p:nvPr/>
        </p:nvGrpSpPr>
        <p:grpSpPr>
          <a:xfrm>
            <a:off x="4036182" y="770655"/>
            <a:ext cx="2441034" cy="3073329"/>
            <a:chOff x="4036182" y="770655"/>
            <a:chExt cx="2441034" cy="3073329"/>
          </a:xfrm>
        </p:grpSpPr>
        <p:sp>
          <p:nvSpPr>
            <p:cNvPr id="8" name="Rectangle: Rounded Corners 17">
              <a:extLst>
                <a:ext uri="{FF2B5EF4-FFF2-40B4-BE49-F238E27FC236}">
                  <a16:creationId xmlns:a16="http://schemas.microsoft.com/office/drawing/2014/main" id="{4DA7586F-697F-44FF-BCE1-8442277F101A}"/>
                </a:ext>
              </a:extLst>
            </p:cNvPr>
            <p:cNvSpPr/>
            <p:nvPr/>
          </p:nvSpPr>
          <p:spPr>
            <a:xfrm rot="21225950">
              <a:off x="4036182" y="770655"/>
              <a:ext cx="2441034" cy="3073329"/>
            </a:xfrm>
            <a:prstGeom prst="roundRect">
              <a:avLst>
                <a:gd name="adj" fmla="val 8078"/>
              </a:avLst>
            </a:prstGeom>
            <a:solidFill>
              <a:srgbClr val="FFB6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5">
              <a:extLst>
                <a:ext uri="{FF2B5EF4-FFF2-40B4-BE49-F238E27FC236}">
                  <a16:creationId xmlns:a16="http://schemas.microsoft.com/office/drawing/2014/main" id="{DB0A6372-190F-4C2C-8B0E-E5A69E394EFE}"/>
                </a:ext>
              </a:extLst>
            </p:cNvPr>
            <p:cNvSpPr txBox="1"/>
            <p:nvPr/>
          </p:nvSpPr>
          <p:spPr>
            <a:xfrm rot="21116544">
              <a:off x="4179540" y="2312029"/>
              <a:ext cx="2035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800" b="1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</a:rPr>
                <a:t>السؤال الثاني</a:t>
              </a:r>
              <a:endParaRPr lang="en-US" sz="2800" b="1" dirty="0">
                <a:solidFill>
                  <a:schemeClr val="bg1"/>
                </a:solidFill>
                <a:latin typeface="Arial Black" panose="020B0A04020102020204" pitchFamily="34" charset="0"/>
                <a:ea typeface="Adobe Gothic Std B" panose="020B0800000000000000" pitchFamily="34" charset="-128"/>
              </a:endParaRPr>
            </a:p>
          </p:txBody>
        </p:sp>
      </p:grp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38FE8240-5AE4-4354-BBD3-BFD7F9DB82D4}"/>
              </a:ext>
            </a:extLst>
          </p:cNvPr>
          <p:cNvGrpSpPr/>
          <p:nvPr/>
        </p:nvGrpSpPr>
        <p:grpSpPr>
          <a:xfrm>
            <a:off x="1824285" y="1446316"/>
            <a:ext cx="2474806" cy="2856483"/>
            <a:chOff x="1824285" y="1446316"/>
            <a:chExt cx="2474806" cy="28564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E218BEC-8828-4298-B499-A0F905F320AF}"/>
                </a:ext>
              </a:extLst>
            </p:cNvPr>
            <p:cNvSpPr/>
            <p:nvPr/>
          </p:nvSpPr>
          <p:spPr>
            <a:xfrm rot="20232237">
              <a:off x="1824285" y="1446316"/>
              <a:ext cx="2474806" cy="2856483"/>
            </a:xfrm>
            <a:prstGeom prst="roundRect">
              <a:avLst>
                <a:gd name="adj" fmla="val 8078"/>
              </a:avLst>
            </a:prstGeom>
            <a:solidFill>
              <a:srgbClr val="008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C00A13A-F190-401B-8B78-EF6AD9037CCE}"/>
                </a:ext>
              </a:extLst>
            </p:cNvPr>
            <p:cNvSpPr txBox="1"/>
            <p:nvPr/>
          </p:nvSpPr>
          <p:spPr>
            <a:xfrm rot="20232237">
              <a:off x="2097266" y="2927733"/>
              <a:ext cx="2035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</a:rPr>
                <a:t>السؤال الأول</a:t>
              </a:r>
              <a:endParaRPr 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Adobe Gothic Std B" panose="020B0800000000000000" pitchFamily="34" charset="-128"/>
              </a:endParaRPr>
            </a:p>
          </p:txBody>
        </p:sp>
      </p:grpSp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3ECB2B7B-A2E6-4FA1-B567-C5F3D0C561EB}"/>
              </a:ext>
            </a:extLst>
          </p:cNvPr>
          <p:cNvGrpSpPr/>
          <p:nvPr/>
        </p:nvGrpSpPr>
        <p:grpSpPr>
          <a:xfrm rot="221969">
            <a:off x="7441546" y="1216813"/>
            <a:ext cx="4391470" cy="3171019"/>
            <a:chOff x="7358414" y="1434314"/>
            <a:chExt cx="3507381" cy="2856483"/>
          </a:xfrm>
        </p:grpSpPr>
        <p:sp>
          <p:nvSpPr>
            <p:cNvPr id="14" name="Rectangle: Rounded Corners 29">
              <a:extLst>
                <a:ext uri="{FF2B5EF4-FFF2-40B4-BE49-F238E27FC236}">
                  <a16:creationId xmlns:a16="http://schemas.microsoft.com/office/drawing/2014/main" id="{D6A410B3-F512-4FA0-8010-1699DDA86D9D}"/>
                </a:ext>
              </a:extLst>
            </p:cNvPr>
            <p:cNvSpPr/>
            <p:nvPr/>
          </p:nvSpPr>
          <p:spPr>
            <a:xfrm rot="1302039">
              <a:off x="8245951" y="1434314"/>
              <a:ext cx="1949801" cy="2856483"/>
            </a:xfrm>
            <a:prstGeom prst="roundRect">
              <a:avLst>
                <a:gd name="adj" fmla="val 807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2">
              <a:extLst>
                <a:ext uri="{FF2B5EF4-FFF2-40B4-BE49-F238E27FC236}">
                  <a16:creationId xmlns:a16="http://schemas.microsoft.com/office/drawing/2014/main" id="{ACFF6B8D-942B-4152-B623-565E08121A1F}"/>
                </a:ext>
              </a:extLst>
            </p:cNvPr>
            <p:cNvSpPr txBox="1"/>
            <p:nvPr/>
          </p:nvSpPr>
          <p:spPr>
            <a:xfrm rot="1165990">
              <a:off x="7358414" y="2948975"/>
              <a:ext cx="3507381" cy="415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</a:rPr>
                <a:t>السؤال الرابع</a:t>
              </a:r>
              <a:endParaRPr 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Adobe Gothic Std B" panose="020B0800000000000000" pitchFamily="34" charset="-128"/>
              </a:endParaRPr>
            </a:p>
          </p:txBody>
        </p:sp>
      </p:grpSp>
      <p:pic>
        <p:nvPicPr>
          <p:cNvPr id="25" name="صورة 24">
            <a:extLst>
              <a:ext uri="{FF2B5EF4-FFF2-40B4-BE49-F238E27FC236}">
                <a16:creationId xmlns:a16="http://schemas.microsoft.com/office/drawing/2014/main" id="{3DF9DFD6-701F-49A6-B90D-38ADB667B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2226">
            <a:off x="2069145" y="1723326"/>
            <a:ext cx="974665" cy="846863"/>
          </a:xfrm>
          <a:prstGeom prst="rect">
            <a:avLst/>
          </a:prstGeom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989A99B0-7374-4099-BD62-28B5F0201A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4922">
            <a:off x="4451780" y="969240"/>
            <a:ext cx="974665" cy="846863"/>
          </a:xfrm>
          <a:prstGeom prst="rect">
            <a:avLst/>
          </a:prstGeom>
        </p:spPr>
      </p:pic>
      <p:pic>
        <p:nvPicPr>
          <p:cNvPr id="27" name="صورة 26">
            <a:extLst>
              <a:ext uri="{FF2B5EF4-FFF2-40B4-BE49-F238E27FC236}">
                <a16:creationId xmlns:a16="http://schemas.microsoft.com/office/drawing/2014/main" id="{17D91829-8EF7-4A64-8484-946D52B4C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300">
            <a:off x="6888921" y="751181"/>
            <a:ext cx="974665" cy="846863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F547ED6F-1321-4C30-B45D-DF239B8A48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9938">
            <a:off x="9510850" y="1432817"/>
            <a:ext cx="974665" cy="846863"/>
          </a:xfrm>
          <a:prstGeom prst="rect">
            <a:avLst/>
          </a:prstGeom>
        </p:spPr>
      </p:pic>
      <p:pic>
        <p:nvPicPr>
          <p:cNvPr id="29" name="صورة 28">
            <a:extLst>
              <a:ext uri="{FF2B5EF4-FFF2-40B4-BE49-F238E27FC236}">
                <a16:creationId xmlns:a16="http://schemas.microsoft.com/office/drawing/2014/main" id="{FD88FF4C-3B65-439C-BFB7-E3A15C770922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345">
            <a:off x="2412009" y="1469859"/>
            <a:ext cx="1017357" cy="1017357"/>
          </a:xfrm>
          <a:prstGeom prst="rect">
            <a:avLst/>
          </a:prstGeom>
        </p:spPr>
      </p:pic>
      <p:pic>
        <p:nvPicPr>
          <p:cNvPr id="30" name="صورة 29">
            <a:extLst>
              <a:ext uri="{FF2B5EF4-FFF2-40B4-BE49-F238E27FC236}">
                <a16:creationId xmlns:a16="http://schemas.microsoft.com/office/drawing/2014/main" id="{6223995F-912E-4B11-9042-793C1DF877CF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315">
            <a:off x="4777936" y="820093"/>
            <a:ext cx="1017357" cy="1017357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F87E2038-7A78-4B6C-B5B6-2386FE6B036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2961">
            <a:off x="7277492" y="770789"/>
            <a:ext cx="1017357" cy="1017357"/>
          </a:xfrm>
          <a:prstGeom prst="rect">
            <a:avLst/>
          </a:prstGeom>
        </p:spPr>
      </p:pic>
      <p:pic>
        <p:nvPicPr>
          <p:cNvPr id="32" name="صورة 31">
            <a:extLst>
              <a:ext uri="{FF2B5EF4-FFF2-40B4-BE49-F238E27FC236}">
                <a16:creationId xmlns:a16="http://schemas.microsoft.com/office/drawing/2014/main" id="{66671006-7D92-4C65-B772-F659B5D15BB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314">
            <a:off x="9890039" y="1532607"/>
            <a:ext cx="1017357" cy="101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شاشة عريضة</PresentationFormat>
  <Paragraphs>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Khalid Art bold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الجوهرة بنت الدهاسي</dc:creator>
  <cp:lastModifiedBy>الجوهرة بنت الدهاسي</cp:lastModifiedBy>
  <cp:revision>2</cp:revision>
  <dcterms:created xsi:type="dcterms:W3CDTF">2021-01-20T22:36:09Z</dcterms:created>
  <dcterms:modified xsi:type="dcterms:W3CDTF">2021-04-10T14:57:14Z</dcterms:modified>
</cp:coreProperties>
</file>