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75" r:id="rId5"/>
    <p:sldId id="274" r:id="rId6"/>
    <p:sldId id="27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5" r:id="rId17"/>
    <p:sldId id="266" r:id="rId18"/>
    <p:sldId id="268" r:id="rId19"/>
    <p:sldId id="269" r:id="rId20"/>
    <p:sldId id="271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6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قيم ص</c:v>
                </c:pt>
              </c:strCache>
            </c:strRef>
          </c:tx>
          <c:invertIfNegative val="0"/>
          <c:xVal>
            <c:numRef>
              <c:f>ورقة1!$A$2:$A$4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ورقة1!$B$2:$B$4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ورقة1!$C$2:$C$4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FF1F-420F-964A-3222CD40F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8646784"/>
        <c:axId val="218675968"/>
      </c:bubbleChart>
      <c:valAx>
        <c:axId val="21864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675968"/>
        <c:crosses val="autoZero"/>
        <c:crossBetween val="midCat"/>
      </c:valAx>
      <c:valAx>
        <c:axId val="218675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8646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7-439B-8D67-6289538E03E4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7-439B-8D67-6289538E03E4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7-439B-8D67-6289538E0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088000"/>
        <c:axId val="264225920"/>
        <c:axId val="0"/>
      </c:bar3DChart>
      <c:catAx>
        <c:axId val="265088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4225920"/>
        <c:crosses val="autoZero"/>
        <c:auto val="1"/>
        <c:lblAlgn val="ctr"/>
        <c:lblOffset val="100"/>
        <c:noMultiLvlLbl val="0"/>
      </c:catAx>
      <c:valAx>
        <c:axId val="264225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6508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explosion val="25"/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B-494A-BA91-AF1C6BC27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4-44DC-9ABD-87108BD00479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4-44DC-9ABD-87108BD00479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4-44DC-9ABD-87108BD00479}"/>
            </c:ext>
          </c:extLst>
        </c:ser>
        <c:bandFmts/>
        <c:axId val="265217536"/>
        <c:axId val="264229952"/>
        <c:axId val="231565824"/>
      </c:surface3DChart>
      <c:catAx>
        <c:axId val="265217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4229952"/>
        <c:crosses val="autoZero"/>
        <c:auto val="1"/>
        <c:lblAlgn val="ctr"/>
        <c:lblOffset val="100"/>
        <c:noMultiLvlLbl val="0"/>
      </c:catAx>
      <c:valAx>
        <c:axId val="264229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65217536"/>
        <c:crosses val="autoZero"/>
        <c:crossBetween val="midCat"/>
      </c:valAx>
      <c:serAx>
        <c:axId val="23156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264229952"/>
        <c:crosses val="autoZero"/>
      </c:serAx>
    </c:plotArea>
    <c:plotVisOnly val="1"/>
    <c:dispBlanksAs val="zero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cat>
            <c:numRef>
              <c:f>ورقة1!$A$2:$A$6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E-4CBD-B215-154DBA4902B0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cat>
            <c:numRef>
              <c:f>ورقة1!$A$2:$A$6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ورقة1!$C$2:$C$6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E-4CBD-B215-154DBA490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068480"/>
        <c:axId val="264231680"/>
        <c:axId val="0"/>
      </c:area3DChart>
      <c:dateAx>
        <c:axId val="2660684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4231680"/>
        <c:crosses val="autoZero"/>
        <c:auto val="1"/>
        <c:lblOffset val="100"/>
        <c:baseTimeUnit val="days"/>
      </c:dateAx>
      <c:valAx>
        <c:axId val="2642316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660684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5-4B55-A080-35BBE2DC8D85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5-4B55-A080-35BBE2DC8D85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5-4B55-A080-35BBE2DC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5004416"/>
        <c:axId val="266150464"/>
        <c:axId val="0"/>
      </c:bar3DChart>
      <c:catAx>
        <c:axId val="2350044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66150464"/>
        <c:crosses val="autoZero"/>
        <c:auto val="1"/>
        <c:lblAlgn val="ctr"/>
        <c:lblOffset val="100"/>
        <c:noMultiLvlLbl val="0"/>
      </c:catAx>
      <c:valAx>
        <c:axId val="26615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5004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E3793-001B-4744-84D1-8FBCE37121A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8E011E-8562-4AEB-AD87-4A85088D015E}">
      <dgm:prSet phldrT="[نص]" custT="1"/>
      <dgm:spPr/>
      <dgm:t>
        <a:bodyPr/>
        <a:lstStyle/>
        <a:p>
          <a:r>
            <a:rPr lang="ar-SA" sz="3600" dirty="0" smtClean="0"/>
            <a:t>انواع الإنفو جرافيك</a:t>
          </a:r>
          <a:endParaRPr lang="en-US" sz="3600" dirty="0"/>
        </a:p>
      </dgm:t>
    </dgm:pt>
    <dgm:pt modelId="{037D49AA-28F0-437C-8819-DDE5600DF9CF}" type="parTrans" cxnId="{236B9909-DD22-42E0-BE76-C10C39C87782}">
      <dgm:prSet/>
      <dgm:spPr/>
      <dgm:t>
        <a:bodyPr/>
        <a:lstStyle/>
        <a:p>
          <a:endParaRPr lang="en-US"/>
        </a:p>
      </dgm:t>
    </dgm:pt>
    <dgm:pt modelId="{95CE5018-3B5D-47BE-B0A7-AC9720D28E7E}" type="sibTrans" cxnId="{236B9909-DD22-42E0-BE76-C10C39C87782}">
      <dgm:prSet/>
      <dgm:spPr/>
      <dgm:t>
        <a:bodyPr/>
        <a:lstStyle/>
        <a:p>
          <a:endParaRPr lang="en-US"/>
        </a:p>
      </dgm:t>
    </dgm:pt>
    <dgm:pt modelId="{189F1398-5368-4D1E-8B08-5A98786BA229}">
      <dgm:prSet phldrT="[نص]"/>
      <dgm:spPr/>
      <dgm:t>
        <a:bodyPr/>
        <a:lstStyle/>
        <a:p>
          <a:r>
            <a:rPr lang="ar-SA" dirty="0" smtClean="0"/>
            <a:t>ثابت</a:t>
          </a:r>
          <a:endParaRPr lang="en-US" dirty="0"/>
        </a:p>
      </dgm:t>
    </dgm:pt>
    <dgm:pt modelId="{04D4FCEE-EE09-4DDD-9156-65426CFCAB20}" type="parTrans" cxnId="{51E70DC6-7082-4389-BB02-5B1FAADEFAAA}">
      <dgm:prSet/>
      <dgm:spPr/>
      <dgm:t>
        <a:bodyPr/>
        <a:lstStyle/>
        <a:p>
          <a:endParaRPr lang="en-US"/>
        </a:p>
      </dgm:t>
    </dgm:pt>
    <dgm:pt modelId="{A84F4971-926C-4BC0-B36D-0B427F2D92E1}" type="sibTrans" cxnId="{51E70DC6-7082-4389-BB02-5B1FAADEFAAA}">
      <dgm:prSet/>
      <dgm:spPr/>
      <dgm:t>
        <a:bodyPr/>
        <a:lstStyle/>
        <a:p>
          <a:endParaRPr lang="en-US"/>
        </a:p>
      </dgm:t>
    </dgm:pt>
    <dgm:pt modelId="{64294EF2-99C6-4994-A11F-0F44AF542C69}">
      <dgm:prSet phldrT="[نص]"/>
      <dgm:spPr/>
      <dgm:t>
        <a:bodyPr/>
        <a:lstStyle/>
        <a:p>
          <a:r>
            <a:rPr lang="ar-SA" dirty="0" smtClean="0"/>
            <a:t>متحرك</a:t>
          </a:r>
          <a:endParaRPr lang="en-US" dirty="0"/>
        </a:p>
      </dgm:t>
    </dgm:pt>
    <dgm:pt modelId="{3786D36E-E95E-4D44-A7FC-8DE63B3ADD4D}" type="parTrans" cxnId="{F14A6B2D-23F0-4848-8B7D-8DD83055A454}">
      <dgm:prSet/>
      <dgm:spPr/>
      <dgm:t>
        <a:bodyPr/>
        <a:lstStyle/>
        <a:p>
          <a:endParaRPr lang="en-US"/>
        </a:p>
      </dgm:t>
    </dgm:pt>
    <dgm:pt modelId="{7998B1E2-7694-455E-8AFE-710EEB616183}" type="sibTrans" cxnId="{F14A6B2D-23F0-4848-8B7D-8DD83055A454}">
      <dgm:prSet/>
      <dgm:spPr/>
      <dgm:t>
        <a:bodyPr/>
        <a:lstStyle/>
        <a:p>
          <a:endParaRPr lang="en-US"/>
        </a:p>
      </dgm:t>
    </dgm:pt>
    <dgm:pt modelId="{05417370-53A2-4EDE-AA2B-F6D5704ADFD1}">
      <dgm:prSet phldrT="[نص]"/>
      <dgm:spPr/>
      <dgm:t>
        <a:bodyPr/>
        <a:lstStyle/>
        <a:p>
          <a:r>
            <a:rPr lang="ar-SA" dirty="0" smtClean="0"/>
            <a:t>تفاعلي</a:t>
          </a:r>
          <a:endParaRPr lang="en-US" dirty="0"/>
        </a:p>
      </dgm:t>
    </dgm:pt>
    <dgm:pt modelId="{C4999664-A1E9-4A8A-8A70-732C23F1F03C}" type="parTrans" cxnId="{65D0520C-5F02-4EF0-A51D-BF5CAEBF05A1}">
      <dgm:prSet/>
      <dgm:spPr/>
      <dgm:t>
        <a:bodyPr/>
        <a:lstStyle/>
        <a:p>
          <a:endParaRPr lang="en-US"/>
        </a:p>
      </dgm:t>
    </dgm:pt>
    <dgm:pt modelId="{2BA33A52-A04D-4BA3-94B9-2D01D36E0A0D}" type="sibTrans" cxnId="{65D0520C-5F02-4EF0-A51D-BF5CAEBF05A1}">
      <dgm:prSet/>
      <dgm:spPr/>
      <dgm:t>
        <a:bodyPr/>
        <a:lstStyle/>
        <a:p>
          <a:endParaRPr lang="en-US"/>
        </a:p>
      </dgm:t>
    </dgm:pt>
    <dgm:pt modelId="{5133C0F6-F658-45DA-8A93-8D0D8DB49FE6}" type="pres">
      <dgm:prSet presAssocID="{80DE3793-001B-4744-84D1-8FBCE37121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163B6-E1D8-475C-ABFF-B0CE7AA950C5}" type="pres">
      <dgm:prSet presAssocID="{108E011E-8562-4AEB-AD87-4A85088D015E}" presName="root1" presStyleCnt="0"/>
      <dgm:spPr/>
    </dgm:pt>
    <dgm:pt modelId="{F77CF0AD-5A9C-4F60-9E6A-DF30805A1965}" type="pres">
      <dgm:prSet presAssocID="{108E011E-8562-4AEB-AD87-4A85088D01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2A8B0-EC07-44D4-AFE5-B2FF1D6AC618}" type="pres">
      <dgm:prSet presAssocID="{108E011E-8562-4AEB-AD87-4A85088D015E}" presName="level2hierChild" presStyleCnt="0"/>
      <dgm:spPr/>
    </dgm:pt>
    <dgm:pt modelId="{5F77A0E5-D898-49DF-8DB4-919D02112727}" type="pres">
      <dgm:prSet presAssocID="{04D4FCEE-EE09-4DDD-9156-65426CFCAB2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AD53CFA-09C6-4F64-9BCA-A28C016F083B}" type="pres">
      <dgm:prSet presAssocID="{04D4FCEE-EE09-4DDD-9156-65426CFCAB2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15F520A-A695-4858-BB00-023A59391481}" type="pres">
      <dgm:prSet presAssocID="{189F1398-5368-4D1E-8B08-5A98786BA229}" presName="root2" presStyleCnt="0"/>
      <dgm:spPr/>
    </dgm:pt>
    <dgm:pt modelId="{1371FD4D-CCE8-4AA1-9BB9-A55FEC3E61D0}" type="pres">
      <dgm:prSet presAssocID="{189F1398-5368-4D1E-8B08-5A98786BA22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941E5-5222-415E-888E-821212D1ED5D}" type="pres">
      <dgm:prSet presAssocID="{189F1398-5368-4D1E-8B08-5A98786BA229}" presName="level3hierChild" presStyleCnt="0"/>
      <dgm:spPr/>
    </dgm:pt>
    <dgm:pt modelId="{B3F74DCB-9D56-45C5-B46E-A823D627F620}" type="pres">
      <dgm:prSet presAssocID="{C4999664-A1E9-4A8A-8A70-732C23F1F03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EE4F098-A2C5-4179-94FF-65582CB1957E}" type="pres">
      <dgm:prSet presAssocID="{C4999664-A1E9-4A8A-8A70-732C23F1F03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5424849-72BC-4B43-89B8-C8CB7F07719A}" type="pres">
      <dgm:prSet presAssocID="{05417370-53A2-4EDE-AA2B-F6D5704ADFD1}" presName="root2" presStyleCnt="0"/>
      <dgm:spPr/>
    </dgm:pt>
    <dgm:pt modelId="{07FBB96D-513B-4D05-A606-56E8B83D838C}" type="pres">
      <dgm:prSet presAssocID="{05417370-53A2-4EDE-AA2B-F6D5704ADFD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03DD5-B1EE-4C32-8111-A846BE1E4FE0}" type="pres">
      <dgm:prSet presAssocID="{05417370-53A2-4EDE-AA2B-F6D5704ADFD1}" presName="level3hierChild" presStyleCnt="0"/>
      <dgm:spPr/>
    </dgm:pt>
    <dgm:pt modelId="{1D2A0F0A-0FEC-46BD-9C36-5DB52B1EBABF}" type="pres">
      <dgm:prSet presAssocID="{3786D36E-E95E-4D44-A7FC-8DE63B3ADD4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9F7C7C0-F8C0-4A78-8E28-88B1C4CA7B58}" type="pres">
      <dgm:prSet presAssocID="{3786D36E-E95E-4D44-A7FC-8DE63B3ADD4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A32B18-1977-414B-87A3-8EE9F5A35D83}" type="pres">
      <dgm:prSet presAssocID="{64294EF2-99C6-4994-A11F-0F44AF542C69}" presName="root2" presStyleCnt="0"/>
      <dgm:spPr/>
    </dgm:pt>
    <dgm:pt modelId="{E46492CD-6E83-42F6-8BA1-03EE7E906255}" type="pres">
      <dgm:prSet presAssocID="{64294EF2-99C6-4994-A11F-0F44AF542C6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F5D34-99AA-414A-9191-84C7B1CBE39E}" type="pres">
      <dgm:prSet presAssocID="{64294EF2-99C6-4994-A11F-0F44AF542C69}" presName="level3hierChild" presStyleCnt="0"/>
      <dgm:spPr/>
    </dgm:pt>
  </dgm:ptLst>
  <dgm:cxnLst>
    <dgm:cxn modelId="{B2A0AF11-7775-4082-9C65-20E31680C420}" type="presOf" srcId="{04D4FCEE-EE09-4DDD-9156-65426CFCAB20}" destId="{AAD53CFA-09C6-4F64-9BCA-A28C016F083B}" srcOrd="1" destOrd="0" presId="urn:microsoft.com/office/officeart/2008/layout/HorizontalMultiLevelHierarchy"/>
    <dgm:cxn modelId="{65D0520C-5F02-4EF0-A51D-BF5CAEBF05A1}" srcId="{108E011E-8562-4AEB-AD87-4A85088D015E}" destId="{05417370-53A2-4EDE-AA2B-F6D5704ADFD1}" srcOrd="1" destOrd="0" parTransId="{C4999664-A1E9-4A8A-8A70-732C23F1F03C}" sibTransId="{2BA33A52-A04D-4BA3-94B9-2D01D36E0A0D}"/>
    <dgm:cxn modelId="{F14A6B2D-23F0-4848-8B7D-8DD83055A454}" srcId="{108E011E-8562-4AEB-AD87-4A85088D015E}" destId="{64294EF2-99C6-4994-A11F-0F44AF542C69}" srcOrd="2" destOrd="0" parTransId="{3786D36E-E95E-4D44-A7FC-8DE63B3ADD4D}" sibTransId="{7998B1E2-7694-455E-8AFE-710EEB616183}"/>
    <dgm:cxn modelId="{327BB2BA-5ED5-419F-B362-357EA40DD68C}" type="presOf" srcId="{3786D36E-E95E-4D44-A7FC-8DE63B3ADD4D}" destId="{A9F7C7C0-F8C0-4A78-8E28-88B1C4CA7B58}" srcOrd="1" destOrd="0" presId="urn:microsoft.com/office/officeart/2008/layout/HorizontalMultiLevelHierarchy"/>
    <dgm:cxn modelId="{0CB1127C-AEAD-48EB-B63D-BBE7E6873206}" type="presOf" srcId="{80DE3793-001B-4744-84D1-8FBCE37121AA}" destId="{5133C0F6-F658-45DA-8A93-8D0D8DB49FE6}" srcOrd="0" destOrd="0" presId="urn:microsoft.com/office/officeart/2008/layout/HorizontalMultiLevelHierarchy"/>
    <dgm:cxn modelId="{67712068-DC86-49F5-91A9-430FD3408C94}" type="presOf" srcId="{108E011E-8562-4AEB-AD87-4A85088D015E}" destId="{F77CF0AD-5A9C-4F60-9E6A-DF30805A1965}" srcOrd="0" destOrd="0" presId="urn:microsoft.com/office/officeart/2008/layout/HorizontalMultiLevelHierarchy"/>
    <dgm:cxn modelId="{87F98C23-391D-4691-8452-37AF5F572FF7}" type="presOf" srcId="{05417370-53A2-4EDE-AA2B-F6D5704ADFD1}" destId="{07FBB96D-513B-4D05-A606-56E8B83D838C}" srcOrd="0" destOrd="0" presId="urn:microsoft.com/office/officeart/2008/layout/HorizontalMultiLevelHierarchy"/>
    <dgm:cxn modelId="{51E70DC6-7082-4389-BB02-5B1FAADEFAAA}" srcId="{108E011E-8562-4AEB-AD87-4A85088D015E}" destId="{189F1398-5368-4D1E-8B08-5A98786BA229}" srcOrd="0" destOrd="0" parTransId="{04D4FCEE-EE09-4DDD-9156-65426CFCAB20}" sibTransId="{A84F4971-926C-4BC0-B36D-0B427F2D92E1}"/>
    <dgm:cxn modelId="{F2FDF53A-3EF4-4C66-A64C-4E9D86DE98D8}" type="presOf" srcId="{C4999664-A1E9-4A8A-8A70-732C23F1F03C}" destId="{B3F74DCB-9D56-45C5-B46E-A823D627F620}" srcOrd="0" destOrd="0" presId="urn:microsoft.com/office/officeart/2008/layout/HorizontalMultiLevelHierarchy"/>
    <dgm:cxn modelId="{C5256B9F-002C-4C46-B50C-8FE6A674DDDE}" type="presOf" srcId="{C4999664-A1E9-4A8A-8A70-732C23F1F03C}" destId="{AEE4F098-A2C5-4179-94FF-65582CB1957E}" srcOrd="1" destOrd="0" presId="urn:microsoft.com/office/officeart/2008/layout/HorizontalMultiLevelHierarchy"/>
    <dgm:cxn modelId="{236B9909-DD22-42E0-BE76-C10C39C87782}" srcId="{80DE3793-001B-4744-84D1-8FBCE37121AA}" destId="{108E011E-8562-4AEB-AD87-4A85088D015E}" srcOrd="0" destOrd="0" parTransId="{037D49AA-28F0-437C-8819-DDE5600DF9CF}" sibTransId="{95CE5018-3B5D-47BE-B0A7-AC9720D28E7E}"/>
    <dgm:cxn modelId="{2F83CB73-48C8-4673-9E0B-F23B8C6A3298}" type="presOf" srcId="{3786D36E-E95E-4D44-A7FC-8DE63B3ADD4D}" destId="{1D2A0F0A-0FEC-46BD-9C36-5DB52B1EBABF}" srcOrd="0" destOrd="0" presId="urn:microsoft.com/office/officeart/2008/layout/HorizontalMultiLevelHierarchy"/>
    <dgm:cxn modelId="{5EA99646-6B81-4723-A98D-2E122E0309A0}" type="presOf" srcId="{04D4FCEE-EE09-4DDD-9156-65426CFCAB20}" destId="{5F77A0E5-D898-49DF-8DB4-919D02112727}" srcOrd="0" destOrd="0" presId="urn:microsoft.com/office/officeart/2008/layout/HorizontalMultiLevelHierarchy"/>
    <dgm:cxn modelId="{93B1906A-C533-4B73-A98D-A91746DE2E60}" type="presOf" srcId="{64294EF2-99C6-4994-A11F-0F44AF542C69}" destId="{E46492CD-6E83-42F6-8BA1-03EE7E906255}" srcOrd="0" destOrd="0" presId="urn:microsoft.com/office/officeart/2008/layout/HorizontalMultiLevelHierarchy"/>
    <dgm:cxn modelId="{5A439EA4-462C-440E-B21C-088D8AADE413}" type="presOf" srcId="{189F1398-5368-4D1E-8B08-5A98786BA229}" destId="{1371FD4D-CCE8-4AA1-9BB9-A55FEC3E61D0}" srcOrd="0" destOrd="0" presId="urn:microsoft.com/office/officeart/2008/layout/HorizontalMultiLevelHierarchy"/>
    <dgm:cxn modelId="{58460CA4-E85E-42B8-A848-D3C767332146}" type="presParOf" srcId="{5133C0F6-F658-45DA-8A93-8D0D8DB49FE6}" destId="{E4B163B6-E1D8-475C-ABFF-B0CE7AA950C5}" srcOrd="0" destOrd="0" presId="urn:microsoft.com/office/officeart/2008/layout/HorizontalMultiLevelHierarchy"/>
    <dgm:cxn modelId="{3BA3D945-FF5C-4C91-98FA-6450082FA7EA}" type="presParOf" srcId="{E4B163B6-E1D8-475C-ABFF-B0CE7AA950C5}" destId="{F77CF0AD-5A9C-4F60-9E6A-DF30805A1965}" srcOrd="0" destOrd="0" presId="urn:microsoft.com/office/officeart/2008/layout/HorizontalMultiLevelHierarchy"/>
    <dgm:cxn modelId="{A5733B57-78C7-446A-9B8E-8F5BA608E746}" type="presParOf" srcId="{E4B163B6-E1D8-475C-ABFF-B0CE7AA950C5}" destId="{EF12A8B0-EC07-44D4-AFE5-B2FF1D6AC618}" srcOrd="1" destOrd="0" presId="urn:microsoft.com/office/officeart/2008/layout/HorizontalMultiLevelHierarchy"/>
    <dgm:cxn modelId="{F6B4C885-5CBA-41FD-82E4-9FC195E13B8E}" type="presParOf" srcId="{EF12A8B0-EC07-44D4-AFE5-B2FF1D6AC618}" destId="{5F77A0E5-D898-49DF-8DB4-919D02112727}" srcOrd="0" destOrd="0" presId="urn:microsoft.com/office/officeart/2008/layout/HorizontalMultiLevelHierarchy"/>
    <dgm:cxn modelId="{F28B48AB-166F-4BD7-95D6-A6F29BBEA93C}" type="presParOf" srcId="{5F77A0E5-D898-49DF-8DB4-919D02112727}" destId="{AAD53CFA-09C6-4F64-9BCA-A28C016F083B}" srcOrd="0" destOrd="0" presId="urn:microsoft.com/office/officeart/2008/layout/HorizontalMultiLevelHierarchy"/>
    <dgm:cxn modelId="{8ABAE55D-D8FA-4D9D-BF32-4D860DA63631}" type="presParOf" srcId="{EF12A8B0-EC07-44D4-AFE5-B2FF1D6AC618}" destId="{315F520A-A695-4858-BB00-023A59391481}" srcOrd="1" destOrd="0" presId="urn:microsoft.com/office/officeart/2008/layout/HorizontalMultiLevelHierarchy"/>
    <dgm:cxn modelId="{9D0809CA-7FF2-4975-B3F5-C72F3476F2BD}" type="presParOf" srcId="{315F520A-A695-4858-BB00-023A59391481}" destId="{1371FD4D-CCE8-4AA1-9BB9-A55FEC3E61D0}" srcOrd="0" destOrd="0" presId="urn:microsoft.com/office/officeart/2008/layout/HorizontalMultiLevelHierarchy"/>
    <dgm:cxn modelId="{91AB8678-2D15-4342-8E26-692036A0DC82}" type="presParOf" srcId="{315F520A-A695-4858-BB00-023A59391481}" destId="{08A941E5-5222-415E-888E-821212D1ED5D}" srcOrd="1" destOrd="0" presId="urn:microsoft.com/office/officeart/2008/layout/HorizontalMultiLevelHierarchy"/>
    <dgm:cxn modelId="{52BCDB08-5654-4122-9539-2EC312D8E2A4}" type="presParOf" srcId="{EF12A8B0-EC07-44D4-AFE5-B2FF1D6AC618}" destId="{B3F74DCB-9D56-45C5-B46E-A823D627F620}" srcOrd="2" destOrd="0" presId="urn:microsoft.com/office/officeart/2008/layout/HorizontalMultiLevelHierarchy"/>
    <dgm:cxn modelId="{92087C80-0790-40FC-A8BB-1A5CFE5383A7}" type="presParOf" srcId="{B3F74DCB-9D56-45C5-B46E-A823D627F620}" destId="{AEE4F098-A2C5-4179-94FF-65582CB1957E}" srcOrd="0" destOrd="0" presId="urn:microsoft.com/office/officeart/2008/layout/HorizontalMultiLevelHierarchy"/>
    <dgm:cxn modelId="{7E678283-BA16-4508-9424-3DA522F92F78}" type="presParOf" srcId="{EF12A8B0-EC07-44D4-AFE5-B2FF1D6AC618}" destId="{55424849-72BC-4B43-89B8-C8CB7F07719A}" srcOrd="3" destOrd="0" presId="urn:microsoft.com/office/officeart/2008/layout/HorizontalMultiLevelHierarchy"/>
    <dgm:cxn modelId="{2174C3B6-63E2-4167-880D-A7EE48CCEA68}" type="presParOf" srcId="{55424849-72BC-4B43-89B8-C8CB7F07719A}" destId="{07FBB96D-513B-4D05-A606-56E8B83D838C}" srcOrd="0" destOrd="0" presId="urn:microsoft.com/office/officeart/2008/layout/HorizontalMultiLevelHierarchy"/>
    <dgm:cxn modelId="{99068AC3-C30A-44BF-9ABF-AD4E2C7DAE61}" type="presParOf" srcId="{55424849-72BC-4B43-89B8-C8CB7F07719A}" destId="{01403DD5-B1EE-4C32-8111-A846BE1E4FE0}" srcOrd="1" destOrd="0" presId="urn:microsoft.com/office/officeart/2008/layout/HorizontalMultiLevelHierarchy"/>
    <dgm:cxn modelId="{ABB66E03-1C24-4B70-BB28-760D801B928A}" type="presParOf" srcId="{EF12A8B0-EC07-44D4-AFE5-B2FF1D6AC618}" destId="{1D2A0F0A-0FEC-46BD-9C36-5DB52B1EBABF}" srcOrd="4" destOrd="0" presId="urn:microsoft.com/office/officeart/2008/layout/HorizontalMultiLevelHierarchy"/>
    <dgm:cxn modelId="{0ACB3B4A-C249-4AA8-9C90-4C61BE0BE02F}" type="presParOf" srcId="{1D2A0F0A-0FEC-46BD-9C36-5DB52B1EBABF}" destId="{A9F7C7C0-F8C0-4A78-8E28-88B1C4CA7B58}" srcOrd="0" destOrd="0" presId="urn:microsoft.com/office/officeart/2008/layout/HorizontalMultiLevelHierarchy"/>
    <dgm:cxn modelId="{5E50FE9F-FB0F-4492-9F6B-BDDC81F63E9E}" type="presParOf" srcId="{EF12A8B0-EC07-44D4-AFE5-B2FF1D6AC618}" destId="{6BA32B18-1977-414B-87A3-8EE9F5A35D83}" srcOrd="5" destOrd="0" presId="urn:microsoft.com/office/officeart/2008/layout/HorizontalMultiLevelHierarchy"/>
    <dgm:cxn modelId="{D92D0772-1660-4E1D-A569-E6F6AC9609B9}" type="presParOf" srcId="{6BA32B18-1977-414B-87A3-8EE9F5A35D83}" destId="{E46492CD-6E83-42F6-8BA1-03EE7E906255}" srcOrd="0" destOrd="0" presId="urn:microsoft.com/office/officeart/2008/layout/HorizontalMultiLevelHierarchy"/>
    <dgm:cxn modelId="{2F13D141-4452-4BA7-9855-F642437BE48E}" type="presParOf" srcId="{6BA32B18-1977-414B-87A3-8EE9F5A35D83}" destId="{941F5D34-99AA-414A-9191-84C7B1CBE3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DEDBF-9038-4A39-BB37-99C3235899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0E53C16-B74E-4DF2-B986-5A914AA234D1}">
      <dgm:prSet phldrT="[نص]" phldr="1"/>
      <dgm:spPr/>
      <dgm:t>
        <a:bodyPr/>
        <a:lstStyle/>
        <a:p>
          <a:endParaRPr lang="en-US"/>
        </a:p>
      </dgm:t>
    </dgm:pt>
    <dgm:pt modelId="{DDA5989E-905A-4B14-B85B-6F3D2398FC6C}" type="parTrans" cxnId="{AD9F84F1-E4E0-46F2-8632-DB7F98AE0062}">
      <dgm:prSet/>
      <dgm:spPr/>
      <dgm:t>
        <a:bodyPr/>
        <a:lstStyle/>
        <a:p>
          <a:endParaRPr lang="en-US"/>
        </a:p>
      </dgm:t>
    </dgm:pt>
    <dgm:pt modelId="{A9B53607-47D6-47FB-921A-AD8B38C122F3}" type="sibTrans" cxnId="{AD9F84F1-E4E0-46F2-8632-DB7F98AE0062}">
      <dgm:prSet/>
      <dgm:spPr/>
      <dgm:t>
        <a:bodyPr/>
        <a:lstStyle/>
        <a:p>
          <a:endParaRPr lang="en-US"/>
        </a:p>
      </dgm:t>
    </dgm:pt>
    <dgm:pt modelId="{24D5386A-2A0A-4AEC-8B7C-F9BFF9200F99}">
      <dgm:prSet phldrT="[نص]" phldr="1"/>
      <dgm:spPr/>
      <dgm:t>
        <a:bodyPr/>
        <a:lstStyle/>
        <a:p>
          <a:endParaRPr lang="en-US"/>
        </a:p>
      </dgm:t>
    </dgm:pt>
    <dgm:pt modelId="{5F4F99FF-18F4-4C41-958E-BD631B5FCF5D}" type="parTrans" cxnId="{CE726D17-C880-45C0-9DCA-5545D7ABAC17}">
      <dgm:prSet/>
      <dgm:spPr/>
      <dgm:t>
        <a:bodyPr/>
        <a:lstStyle/>
        <a:p>
          <a:endParaRPr lang="en-US"/>
        </a:p>
      </dgm:t>
    </dgm:pt>
    <dgm:pt modelId="{CDAB2D5B-8E71-445C-BEF3-AC6CD73A7E89}" type="sibTrans" cxnId="{CE726D17-C880-45C0-9DCA-5545D7ABAC17}">
      <dgm:prSet/>
      <dgm:spPr/>
      <dgm:t>
        <a:bodyPr/>
        <a:lstStyle/>
        <a:p>
          <a:endParaRPr lang="en-US"/>
        </a:p>
      </dgm:t>
    </dgm:pt>
    <dgm:pt modelId="{7F16B593-D400-4235-B081-CEBB2C08DB28}">
      <dgm:prSet phldrT="[نص]" phldr="1"/>
      <dgm:spPr/>
      <dgm:t>
        <a:bodyPr/>
        <a:lstStyle/>
        <a:p>
          <a:endParaRPr lang="en-US"/>
        </a:p>
      </dgm:t>
    </dgm:pt>
    <dgm:pt modelId="{EF34895F-CD29-4EFF-B86B-D0B5D7CF796B}" type="parTrans" cxnId="{88079939-2008-437B-8C7D-92CF267F2140}">
      <dgm:prSet/>
      <dgm:spPr/>
      <dgm:t>
        <a:bodyPr/>
        <a:lstStyle/>
        <a:p>
          <a:endParaRPr lang="en-US"/>
        </a:p>
      </dgm:t>
    </dgm:pt>
    <dgm:pt modelId="{6C6E3478-166A-4701-A107-5BD6B9B9B975}" type="sibTrans" cxnId="{88079939-2008-437B-8C7D-92CF267F2140}">
      <dgm:prSet/>
      <dgm:spPr/>
      <dgm:t>
        <a:bodyPr/>
        <a:lstStyle/>
        <a:p>
          <a:endParaRPr lang="en-US"/>
        </a:p>
      </dgm:t>
    </dgm:pt>
    <dgm:pt modelId="{0964F9DD-E89E-4114-9640-53EB8BCFCF05}">
      <dgm:prSet phldrT="[نص]" phldr="1"/>
      <dgm:spPr/>
      <dgm:t>
        <a:bodyPr/>
        <a:lstStyle/>
        <a:p>
          <a:endParaRPr lang="en-US"/>
        </a:p>
      </dgm:t>
    </dgm:pt>
    <dgm:pt modelId="{0ECAA97B-911C-418A-A271-AEF5ED94B559}" type="parTrans" cxnId="{A6D4C1B8-3BB4-45A6-945F-07B0C7F67019}">
      <dgm:prSet/>
      <dgm:spPr/>
      <dgm:t>
        <a:bodyPr/>
        <a:lstStyle/>
        <a:p>
          <a:endParaRPr lang="en-US"/>
        </a:p>
      </dgm:t>
    </dgm:pt>
    <dgm:pt modelId="{5F16CF56-62BA-4284-B082-587EB0D42F96}" type="sibTrans" cxnId="{A6D4C1B8-3BB4-45A6-945F-07B0C7F67019}">
      <dgm:prSet/>
      <dgm:spPr/>
      <dgm:t>
        <a:bodyPr/>
        <a:lstStyle/>
        <a:p>
          <a:endParaRPr lang="en-US"/>
        </a:p>
      </dgm:t>
    </dgm:pt>
    <dgm:pt modelId="{26F52D38-1DCA-4809-95CE-21936E6DFC6B}">
      <dgm:prSet phldrT="[نص]" phldr="1"/>
      <dgm:spPr/>
      <dgm:t>
        <a:bodyPr/>
        <a:lstStyle/>
        <a:p>
          <a:endParaRPr lang="en-US"/>
        </a:p>
      </dgm:t>
    </dgm:pt>
    <dgm:pt modelId="{9EEA5493-8857-4DC9-8124-1C57AD33B1ED}" type="parTrans" cxnId="{F06F6BF7-DF6E-4412-B9B4-FC04AB72C5DD}">
      <dgm:prSet/>
      <dgm:spPr/>
      <dgm:t>
        <a:bodyPr/>
        <a:lstStyle/>
        <a:p>
          <a:endParaRPr lang="en-US"/>
        </a:p>
      </dgm:t>
    </dgm:pt>
    <dgm:pt modelId="{12116AFC-5425-4F6D-8262-81B2EEF369D6}" type="sibTrans" cxnId="{F06F6BF7-DF6E-4412-B9B4-FC04AB72C5DD}">
      <dgm:prSet/>
      <dgm:spPr/>
      <dgm:t>
        <a:bodyPr/>
        <a:lstStyle/>
        <a:p>
          <a:endParaRPr lang="en-US"/>
        </a:p>
      </dgm:t>
    </dgm:pt>
    <dgm:pt modelId="{207D48EC-73BB-4024-8F73-4CA0F083530B}" type="pres">
      <dgm:prSet presAssocID="{DFDDEDBF-9038-4A39-BB37-99C323589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307B5-7875-4213-B045-50FB9AEE9A02}" type="pres">
      <dgm:prSet presAssocID="{30E53C16-B74E-4DF2-B986-5A914AA234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58109-B4C0-49FA-8A32-39E667AC15D7}" type="pres">
      <dgm:prSet presAssocID="{A9B53607-47D6-47FB-921A-AD8B38C122F3}" presName="sibTrans" presStyleCnt="0"/>
      <dgm:spPr/>
    </dgm:pt>
    <dgm:pt modelId="{E7A06E08-FE94-40B0-95CC-E0422A39EEA8}" type="pres">
      <dgm:prSet presAssocID="{24D5386A-2A0A-4AEC-8B7C-F9BFF9200F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5A1CB-1D2D-4A08-AF90-D7A6BE213A19}" type="pres">
      <dgm:prSet presAssocID="{CDAB2D5B-8E71-445C-BEF3-AC6CD73A7E89}" presName="sibTrans" presStyleCnt="0"/>
      <dgm:spPr/>
    </dgm:pt>
    <dgm:pt modelId="{D240C5AD-94C5-4E8F-8590-152A9BE6AE8C}" type="pres">
      <dgm:prSet presAssocID="{7F16B593-D400-4235-B081-CEBB2C08DB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75A76-A491-43E9-BCC6-1ECBCD34F7A7}" type="pres">
      <dgm:prSet presAssocID="{6C6E3478-166A-4701-A107-5BD6B9B9B975}" presName="sibTrans" presStyleCnt="0"/>
      <dgm:spPr/>
    </dgm:pt>
    <dgm:pt modelId="{06B35C72-61BA-4107-AD2B-C022D4AF5CBC}" type="pres">
      <dgm:prSet presAssocID="{0964F9DD-E89E-4114-9640-53EB8BCFCF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EDBF7-490A-4273-83F6-1450D2F21E25}" type="pres">
      <dgm:prSet presAssocID="{5F16CF56-62BA-4284-B082-587EB0D42F96}" presName="sibTrans" presStyleCnt="0"/>
      <dgm:spPr/>
    </dgm:pt>
    <dgm:pt modelId="{908B2722-FE01-43F8-A715-AE93E67F4496}" type="pres">
      <dgm:prSet presAssocID="{26F52D38-1DCA-4809-95CE-21936E6DFC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4FEFC-A0A0-4E8A-AF9C-8CF748606760}" type="presOf" srcId="{30E53C16-B74E-4DF2-B986-5A914AA234D1}" destId="{E78307B5-7875-4213-B045-50FB9AEE9A02}" srcOrd="0" destOrd="0" presId="urn:microsoft.com/office/officeart/2005/8/layout/default"/>
    <dgm:cxn modelId="{EA39818D-D043-47BB-B940-7B4E3DC96F5D}" type="presOf" srcId="{24D5386A-2A0A-4AEC-8B7C-F9BFF9200F99}" destId="{E7A06E08-FE94-40B0-95CC-E0422A39EEA8}" srcOrd="0" destOrd="0" presId="urn:microsoft.com/office/officeart/2005/8/layout/default"/>
    <dgm:cxn modelId="{F06F6BF7-DF6E-4412-B9B4-FC04AB72C5DD}" srcId="{DFDDEDBF-9038-4A39-BB37-99C32358997C}" destId="{26F52D38-1DCA-4809-95CE-21936E6DFC6B}" srcOrd="4" destOrd="0" parTransId="{9EEA5493-8857-4DC9-8124-1C57AD33B1ED}" sibTransId="{12116AFC-5425-4F6D-8262-81B2EEF369D6}"/>
    <dgm:cxn modelId="{A6D4C1B8-3BB4-45A6-945F-07B0C7F67019}" srcId="{DFDDEDBF-9038-4A39-BB37-99C32358997C}" destId="{0964F9DD-E89E-4114-9640-53EB8BCFCF05}" srcOrd="3" destOrd="0" parTransId="{0ECAA97B-911C-418A-A271-AEF5ED94B559}" sibTransId="{5F16CF56-62BA-4284-B082-587EB0D42F96}"/>
    <dgm:cxn modelId="{CE726D17-C880-45C0-9DCA-5545D7ABAC17}" srcId="{DFDDEDBF-9038-4A39-BB37-99C32358997C}" destId="{24D5386A-2A0A-4AEC-8B7C-F9BFF9200F99}" srcOrd="1" destOrd="0" parTransId="{5F4F99FF-18F4-4C41-958E-BD631B5FCF5D}" sibTransId="{CDAB2D5B-8E71-445C-BEF3-AC6CD73A7E89}"/>
    <dgm:cxn modelId="{88079939-2008-437B-8C7D-92CF267F2140}" srcId="{DFDDEDBF-9038-4A39-BB37-99C32358997C}" destId="{7F16B593-D400-4235-B081-CEBB2C08DB28}" srcOrd="2" destOrd="0" parTransId="{EF34895F-CD29-4EFF-B86B-D0B5D7CF796B}" sibTransId="{6C6E3478-166A-4701-A107-5BD6B9B9B975}"/>
    <dgm:cxn modelId="{278E1966-E2B9-466F-B02C-07FE6EC168BA}" type="presOf" srcId="{0964F9DD-E89E-4114-9640-53EB8BCFCF05}" destId="{06B35C72-61BA-4107-AD2B-C022D4AF5CBC}" srcOrd="0" destOrd="0" presId="urn:microsoft.com/office/officeart/2005/8/layout/default"/>
    <dgm:cxn modelId="{73BDC00B-B32B-48AB-B7F3-C118DEEA68D4}" type="presOf" srcId="{7F16B593-D400-4235-B081-CEBB2C08DB28}" destId="{D240C5AD-94C5-4E8F-8590-152A9BE6AE8C}" srcOrd="0" destOrd="0" presId="urn:microsoft.com/office/officeart/2005/8/layout/default"/>
    <dgm:cxn modelId="{AD9F84F1-E4E0-46F2-8632-DB7F98AE0062}" srcId="{DFDDEDBF-9038-4A39-BB37-99C32358997C}" destId="{30E53C16-B74E-4DF2-B986-5A914AA234D1}" srcOrd="0" destOrd="0" parTransId="{DDA5989E-905A-4B14-B85B-6F3D2398FC6C}" sibTransId="{A9B53607-47D6-47FB-921A-AD8B38C122F3}"/>
    <dgm:cxn modelId="{14E7401E-EBB2-4A05-91E1-0143FDFC955B}" type="presOf" srcId="{DFDDEDBF-9038-4A39-BB37-99C32358997C}" destId="{207D48EC-73BB-4024-8F73-4CA0F083530B}" srcOrd="0" destOrd="0" presId="urn:microsoft.com/office/officeart/2005/8/layout/default"/>
    <dgm:cxn modelId="{7B9F9776-745D-46FE-B006-056472ACBC73}" type="presOf" srcId="{26F52D38-1DCA-4809-95CE-21936E6DFC6B}" destId="{908B2722-FE01-43F8-A715-AE93E67F4496}" srcOrd="0" destOrd="0" presId="urn:microsoft.com/office/officeart/2005/8/layout/default"/>
    <dgm:cxn modelId="{B7777C60-FE49-45EB-BB67-1A8812CE37E1}" type="presParOf" srcId="{207D48EC-73BB-4024-8F73-4CA0F083530B}" destId="{E78307B5-7875-4213-B045-50FB9AEE9A02}" srcOrd="0" destOrd="0" presId="urn:microsoft.com/office/officeart/2005/8/layout/default"/>
    <dgm:cxn modelId="{A3AD3EE6-3423-40A7-A3D6-FDE7C6C31BDD}" type="presParOf" srcId="{207D48EC-73BB-4024-8F73-4CA0F083530B}" destId="{05558109-B4C0-49FA-8A32-39E667AC15D7}" srcOrd="1" destOrd="0" presId="urn:microsoft.com/office/officeart/2005/8/layout/default"/>
    <dgm:cxn modelId="{5DD3DDA3-7F71-4D1A-929F-580800A91EBF}" type="presParOf" srcId="{207D48EC-73BB-4024-8F73-4CA0F083530B}" destId="{E7A06E08-FE94-40B0-95CC-E0422A39EEA8}" srcOrd="2" destOrd="0" presId="urn:microsoft.com/office/officeart/2005/8/layout/default"/>
    <dgm:cxn modelId="{F739C757-38BF-458B-B1DB-DCDCEFF900E0}" type="presParOf" srcId="{207D48EC-73BB-4024-8F73-4CA0F083530B}" destId="{9965A1CB-1D2D-4A08-AF90-D7A6BE213A19}" srcOrd="3" destOrd="0" presId="urn:microsoft.com/office/officeart/2005/8/layout/default"/>
    <dgm:cxn modelId="{FFCEDF1C-059E-41D6-9DE5-EFFEBC1D3B23}" type="presParOf" srcId="{207D48EC-73BB-4024-8F73-4CA0F083530B}" destId="{D240C5AD-94C5-4E8F-8590-152A9BE6AE8C}" srcOrd="4" destOrd="0" presId="urn:microsoft.com/office/officeart/2005/8/layout/default"/>
    <dgm:cxn modelId="{498305F4-3F02-43E8-B5C2-13104E42A741}" type="presParOf" srcId="{207D48EC-73BB-4024-8F73-4CA0F083530B}" destId="{40D75A76-A491-43E9-BCC6-1ECBCD34F7A7}" srcOrd="5" destOrd="0" presId="urn:microsoft.com/office/officeart/2005/8/layout/default"/>
    <dgm:cxn modelId="{40CC9A23-46B0-46BE-8A03-A225ACEB2D32}" type="presParOf" srcId="{207D48EC-73BB-4024-8F73-4CA0F083530B}" destId="{06B35C72-61BA-4107-AD2B-C022D4AF5CBC}" srcOrd="6" destOrd="0" presId="urn:microsoft.com/office/officeart/2005/8/layout/default"/>
    <dgm:cxn modelId="{E6EEB503-299D-430C-A55F-75225F02B2C1}" type="presParOf" srcId="{207D48EC-73BB-4024-8F73-4CA0F083530B}" destId="{CDDEDBF7-490A-4273-83F6-1450D2F21E25}" srcOrd="7" destOrd="0" presId="urn:microsoft.com/office/officeart/2005/8/layout/default"/>
    <dgm:cxn modelId="{A8F45D36-F1A3-42BA-A3D2-BFB2F87505B0}" type="presParOf" srcId="{207D48EC-73BB-4024-8F73-4CA0F083530B}" destId="{908B2722-FE01-43F8-A715-AE93E67F44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CE94F-DBAC-4ED3-91BA-3713D28FC65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48B436F9-13E5-4CDB-9C16-E90178B40ED2}">
      <dgm:prSet phldrT="[نص]" phldr="1"/>
      <dgm:spPr/>
      <dgm:t>
        <a:bodyPr/>
        <a:lstStyle/>
        <a:p>
          <a:endParaRPr lang="en-US"/>
        </a:p>
      </dgm:t>
    </dgm:pt>
    <dgm:pt modelId="{0DE66D06-BDF8-4CD0-A0EE-35AB1D7000BA}" type="parTrans" cxnId="{DF67D174-3C17-4935-A843-A27A3F7CD3B3}">
      <dgm:prSet/>
      <dgm:spPr/>
      <dgm:t>
        <a:bodyPr/>
        <a:lstStyle/>
        <a:p>
          <a:endParaRPr lang="en-US"/>
        </a:p>
      </dgm:t>
    </dgm:pt>
    <dgm:pt modelId="{D7406FDD-6483-49E2-B1B2-91984DB01434}" type="sibTrans" cxnId="{DF67D174-3C17-4935-A843-A27A3F7CD3B3}">
      <dgm:prSet/>
      <dgm:spPr/>
      <dgm:t>
        <a:bodyPr/>
        <a:lstStyle/>
        <a:p>
          <a:endParaRPr lang="en-US"/>
        </a:p>
      </dgm:t>
    </dgm:pt>
    <dgm:pt modelId="{058FC288-EBE8-4CAE-989C-EC577BC949D2}">
      <dgm:prSet phldrT="[نص]" phldr="1"/>
      <dgm:spPr/>
      <dgm:t>
        <a:bodyPr/>
        <a:lstStyle/>
        <a:p>
          <a:endParaRPr lang="en-US"/>
        </a:p>
      </dgm:t>
    </dgm:pt>
    <dgm:pt modelId="{1AA5F061-77B5-447B-ACF3-90C12A579FC2}" type="parTrans" cxnId="{A1EC1BB8-D38F-4F3A-8AFE-9CB55447C018}">
      <dgm:prSet/>
      <dgm:spPr/>
      <dgm:t>
        <a:bodyPr/>
        <a:lstStyle/>
        <a:p>
          <a:endParaRPr lang="en-US"/>
        </a:p>
      </dgm:t>
    </dgm:pt>
    <dgm:pt modelId="{CA28F507-357F-46A7-BA1A-939AF33DED18}" type="sibTrans" cxnId="{A1EC1BB8-D38F-4F3A-8AFE-9CB55447C018}">
      <dgm:prSet/>
      <dgm:spPr/>
      <dgm:t>
        <a:bodyPr/>
        <a:lstStyle/>
        <a:p>
          <a:endParaRPr lang="en-US"/>
        </a:p>
      </dgm:t>
    </dgm:pt>
    <dgm:pt modelId="{13A5ACD7-D4BB-493D-BDC0-53CA3F77C434}">
      <dgm:prSet phldrT="[نص]" phldr="1"/>
      <dgm:spPr/>
      <dgm:t>
        <a:bodyPr/>
        <a:lstStyle/>
        <a:p>
          <a:endParaRPr lang="en-US"/>
        </a:p>
      </dgm:t>
    </dgm:pt>
    <dgm:pt modelId="{57E90531-072B-4293-B0A1-49F8234E619E}" type="parTrans" cxnId="{AC620B5D-F6DF-478E-A869-E435548CE784}">
      <dgm:prSet/>
      <dgm:spPr/>
      <dgm:t>
        <a:bodyPr/>
        <a:lstStyle/>
        <a:p>
          <a:endParaRPr lang="en-US"/>
        </a:p>
      </dgm:t>
    </dgm:pt>
    <dgm:pt modelId="{F2C90ABE-C2EC-44AE-A0DC-D194638C6109}" type="sibTrans" cxnId="{AC620B5D-F6DF-478E-A869-E435548CE784}">
      <dgm:prSet/>
      <dgm:spPr/>
      <dgm:t>
        <a:bodyPr/>
        <a:lstStyle/>
        <a:p>
          <a:endParaRPr lang="en-US"/>
        </a:p>
      </dgm:t>
    </dgm:pt>
    <dgm:pt modelId="{B4E58966-EBD7-4851-A02A-0CBA525A9629}" type="pres">
      <dgm:prSet presAssocID="{25DCE94F-DBAC-4ED3-91BA-3713D28FC6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5062A-D892-43AE-9F19-5B8B8B9298E6}" type="pres">
      <dgm:prSet presAssocID="{48B436F9-13E5-4CDB-9C16-E90178B40ED2}" presName="parentLin" presStyleCnt="0"/>
      <dgm:spPr/>
    </dgm:pt>
    <dgm:pt modelId="{241A40CF-CFDF-4538-90BC-23C0563162E7}" type="pres">
      <dgm:prSet presAssocID="{48B436F9-13E5-4CDB-9C16-E90178B40ED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A3826C-B060-442F-8191-BE8BFE60FE72}" type="pres">
      <dgm:prSet presAssocID="{48B436F9-13E5-4CDB-9C16-E90178B40E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EDDD8-EDFD-4085-8F2F-D441FBBE7528}" type="pres">
      <dgm:prSet presAssocID="{48B436F9-13E5-4CDB-9C16-E90178B40ED2}" presName="negativeSpace" presStyleCnt="0"/>
      <dgm:spPr/>
    </dgm:pt>
    <dgm:pt modelId="{5829D501-8B35-4C16-B75C-EB5C463334BE}" type="pres">
      <dgm:prSet presAssocID="{48B436F9-13E5-4CDB-9C16-E90178B40ED2}" presName="childText" presStyleLbl="conFgAcc1" presStyleIdx="0" presStyleCnt="3">
        <dgm:presLayoutVars>
          <dgm:bulletEnabled val="1"/>
        </dgm:presLayoutVars>
      </dgm:prSet>
      <dgm:spPr/>
    </dgm:pt>
    <dgm:pt modelId="{531BA22A-5F1D-475B-9707-6D99259C1FE7}" type="pres">
      <dgm:prSet presAssocID="{D7406FDD-6483-49E2-B1B2-91984DB01434}" presName="spaceBetweenRectangles" presStyleCnt="0"/>
      <dgm:spPr/>
    </dgm:pt>
    <dgm:pt modelId="{ADBDEE86-A22E-40B7-9D0B-C639D9FE4E92}" type="pres">
      <dgm:prSet presAssocID="{058FC288-EBE8-4CAE-989C-EC577BC949D2}" presName="parentLin" presStyleCnt="0"/>
      <dgm:spPr/>
    </dgm:pt>
    <dgm:pt modelId="{7113D23F-122D-440F-BB20-0D5E749C4499}" type="pres">
      <dgm:prSet presAssocID="{058FC288-EBE8-4CAE-989C-EC577BC949D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5F92E0-A405-4018-9247-71BF371F6E60}" type="pres">
      <dgm:prSet presAssocID="{058FC288-EBE8-4CAE-989C-EC577BC949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4D931-5ECF-4F16-B9BC-667672BE0855}" type="pres">
      <dgm:prSet presAssocID="{058FC288-EBE8-4CAE-989C-EC577BC949D2}" presName="negativeSpace" presStyleCnt="0"/>
      <dgm:spPr/>
    </dgm:pt>
    <dgm:pt modelId="{666F364E-0640-440C-A34C-6DDA647D53C7}" type="pres">
      <dgm:prSet presAssocID="{058FC288-EBE8-4CAE-989C-EC577BC949D2}" presName="childText" presStyleLbl="conFgAcc1" presStyleIdx="1" presStyleCnt="3">
        <dgm:presLayoutVars>
          <dgm:bulletEnabled val="1"/>
        </dgm:presLayoutVars>
      </dgm:prSet>
      <dgm:spPr/>
    </dgm:pt>
    <dgm:pt modelId="{CA30FE9C-1C52-4157-979D-D362F7423E44}" type="pres">
      <dgm:prSet presAssocID="{CA28F507-357F-46A7-BA1A-939AF33DED18}" presName="spaceBetweenRectangles" presStyleCnt="0"/>
      <dgm:spPr/>
    </dgm:pt>
    <dgm:pt modelId="{29529DAC-6650-479B-97E3-3205BE0F0D3B}" type="pres">
      <dgm:prSet presAssocID="{13A5ACD7-D4BB-493D-BDC0-53CA3F77C434}" presName="parentLin" presStyleCnt="0"/>
      <dgm:spPr/>
    </dgm:pt>
    <dgm:pt modelId="{FC13C2C6-83E7-4E40-9ACB-4533E9F0DFFA}" type="pres">
      <dgm:prSet presAssocID="{13A5ACD7-D4BB-493D-BDC0-53CA3F77C43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65C213E-B2F1-4597-867D-5F0293466158}" type="pres">
      <dgm:prSet presAssocID="{13A5ACD7-D4BB-493D-BDC0-53CA3F77C4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16D7E-4A07-448C-BECA-589C86723900}" type="pres">
      <dgm:prSet presAssocID="{13A5ACD7-D4BB-493D-BDC0-53CA3F77C434}" presName="negativeSpace" presStyleCnt="0"/>
      <dgm:spPr/>
    </dgm:pt>
    <dgm:pt modelId="{C81CB261-9897-4522-87A1-D6FDB7C7E0EA}" type="pres">
      <dgm:prSet presAssocID="{13A5ACD7-D4BB-493D-BDC0-53CA3F77C4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E189E1-479F-4B6F-A139-FC316D2572F4}" type="presOf" srcId="{48B436F9-13E5-4CDB-9C16-E90178B40ED2}" destId="{241A40CF-CFDF-4538-90BC-23C0563162E7}" srcOrd="0" destOrd="0" presId="urn:microsoft.com/office/officeart/2005/8/layout/list1"/>
    <dgm:cxn modelId="{A1EC1BB8-D38F-4F3A-8AFE-9CB55447C018}" srcId="{25DCE94F-DBAC-4ED3-91BA-3713D28FC655}" destId="{058FC288-EBE8-4CAE-989C-EC577BC949D2}" srcOrd="1" destOrd="0" parTransId="{1AA5F061-77B5-447B-ACF3-90C12A579FC2}" sibTransId="{CA28F507-357F-46A7-BA1A-939AF33DED18}"/>
    <dgm:cxn modelId="{DF67D174-3C17-4935-A843-A27A3F7CD3B3}" srcId="{25DCE94F-DBAC-4ED3-91BA-3713D28FC655}" destId="{48B436F9-13E5-4CDB-9C16-E90178B40ED2}" srcOrd="0" destOrd="0" parTransId="{0DE66D06-BDF8-4CD0-A0EE-35AB1D7000BA}" sibTransId="{D7406FDD-6483-49E2-B1B2-91984DB01434}"/>
    <dgm:cxn modelId="{8B849373-7304-4D28-8BAD-F251ED447CC5}" type="presOf" srcId="{25DCE94F-DBAC-4ED3-91BA-3713D28FC655}" destId="{B4E58966-EBD7-4851-A02A-0CBA525A9629}" srcOrd="0" destOrd="0" presId="urn:microsoft.com/office/officeart/2005/8/layout/list1"/>
    <dgm:cxn modelId="{8140B0C1-ACC4-462B-A379-1D238738AF1F}" type="presOf" srcId="{48B436F9-13E5-4CDB-9C16-E90178B40ED2}" destId="{52A3826C-B060-442F-8191-BE8BFE60FE72}" srcOrd="1" destOrd="0" presId="urn:microsoft.com/office/officeart/2005/8/layout/list1"/>
    <dgm:cxn modelId="{E34AE7C9-41B2-4E33-9E33-B2B6A543797B}" type="presOf" srcId="{13A5ACD7-D4BB-493D-BDC0-53CA3F77C434}" destId="{FC13C2C6-83E7-4E40-9ACB-4533E9F0DFFA}" srcOrd="0" destOrd="0" presId="urn:microsoft.com/office/officeart/2005/8/layout/list1"/>
    <dgm:cxn modelId="{E614C0EC-766D-43D0-B302-1381CBAFEACC}" type="presOf" srcId="{058FC288-EBE8-4CAE-989C-EC577BC949D2}" destId="{625F92E0-A405-4018-9247-71BF371F6E60}" srcOrd="1" destOrd="0" presId="urn:microsoft.com/office/officeart/2005/8/layout/list1"/>
    <dgm:cxn modelId="{AC620B5D-F6DF-478E-A869-E435548CE784}" srcId="{25DCE94F-DBAC-4ED3-91BA-3713D28FC655}" destId="{13A5ACD7-D4BB-493D-BDC0-53CA3F77C434}" srcOrd="2" destOrd="0" parTransId="{57E90531-072B-4293-B0A1-49F8234E619E}" sibTransId="{F2C90ABE-C2EC-44AE-A0DC-D194638C6109}"/>
    <dgm:cxn modelId="{99AB0C7E-C49F-47EC-B16B-30475BC2D057}" type="presOf" srcId="{058FC288-EBE8-4CAE-989C-EC577BC949D2}" destId="{7113D23F-122D-440F-BB20-0D5E749C4499}" srcOrd="0" destOrd="0" presId="urn:microsoft.com/office/officeart/2005/8/layout/list1"/>
    <dgm:cxn modelId="{E1C4FFBE-0756-4866-9CAC-98387036FAD7}" type="presOf" srcId="{13A5ACD7-D4BB-493D-BDC0-53CA3F77C434}" destId="{765C213E-B2F1-4597-867D-5F0293466158}" srcOrd="1" destOrd="0" presId="urn:microsoft.com/office/officeart/2005/8/layout/list1"/>
    <dgm:cxn modelId="{F8CAE1E2-1CA4-45DC-AF08-D68808B4947F}" type="presParOf" srcId="{B4E58966-EBD7-4851-A02A-0CBA525A9629}" destId="{7945062A-D892-43AE-9F19-5B8B8B9298E6}" srcOrd="0" destOrd="0" presId="urn:microsoft.com/office/officeart/2005/8/layout/list1"/>
    <dgm:cxn modelId="{5ACF4295-2945-4346-87D5-7337A1E3CBD0}" type="presParOf" srcId="{7945062A-D892-43AE-9F19-5B8B8B9298E6}" destId="{241A40CF-CFDF-4538-90BC-23C0563162E7}" srcOrd="0" destOrd="0" presId="urn:microsoft.com/office/officeart/2005/8/layout/list1"/>
    <dgm:cxn modelId="{A56435EA-B898-4B5B-83B3-B4EC29B7D95C}" type="presParOf" srcId="{7945062A-D892-43AE-9F19-5B8B8B9298E6}" destId="{52A3826C-B060-442F-8191-BE8BFE60FE72}" srcOrd="1" destOrd="0" presId="urn:microsoft.com/office/officeart/2005/8/layout/list1"/>
    <dgm:cxn modelId="{3E829EE8-CE64-448D-9447-1E52981E47B4}" type="presParOf" srcId="{B4E58966-EBD7-4851-A02A-0CBA525A9629}" destId="{56DEDDD8-EDFD-4085-8F2F-D441FBBE7528}" srcOrd="1" destOrd="0" presId="urn:microsoft.com/office/officeart/2005/8/layout/list1"/>
    <dgm:cxn modelId="{FDFAF3DF-DB83-4948-903D-AC45737305AD}" type="presParOf" srcId="{B4E58966-EBD7-4851-A02A-0CBA525A9629}" destId="{5829D501-8B35-4C16-B75C-EB5C463334BE}" srcOrd="2" destOrd="0" presId="urn:microsoft.com/office/officeart/2005/8/layout/list1"/>
    <dgm:cxn modelId="{B0C37200-83E8-406B-A111-DA537C3D948B}" type="presParOf" srcId="{B4E58966-EBD7-4851-A02A-0CBA525A9629}" destId="{531BA22A-5F1D-475B-9707-6D99259C1FE7}" srcOrd="3" destOrd="0" presId="urn:microsoft.com/office/officeart/2005/8/layout/list1"/>
    <dgm:cxn modelId="{6D5EB9A8-0B8B-40CF-8E18-1773EC0AFAF4}" type="presParOf" srcId="{B4E58966-EBD7-4851-A02A-0CBA525A9629}" destId="{ADBDEE86-A22E-40B7-9D0B-C639D9FE4E92}" srcOrd="4" destOrd="0" presId="urn:microsoft.com/office/officeart/2005/8/layout/list1"/>
    <dgm:cxn modelId="{B07B5267-19C5-4B17-9DAB-AE8D388B7011}" type="presParOf" srcId="{ADBDEE86-A22E-40B7-9D0B-C639D9FE4E92}" destId="{7113D23F-122D-440F-BB20-0D5E749C4499}" srcOrd="0" destOrd="0" presId="urn:microsoft.com/office/officeart/2005/8/layout/list1"/>
    <dgm:cxn modelId="{AE7A3FE2-32EC-4B09-9578-4F112B4C159C}" type="presParOf" srcId="{ADBDEE86-A22E-40B7-9D0B-C639D9FE4E92}" destId="{625F92E0-A405-4018-9247-71BF371F6E60}" srcOrd="1" destOrd="0" presId="urn:microsoft.com/office/officeart/2005/8/layout/list1"/>
    <dgm:cxn modelId="{4AFD8EC9-E10B-4113-9931-E706C49AC14A}" type="presParOf" srcId="{B4E58966-EBD7-4851-A02A-0CBA525A9629}" destId="{F0B4D931-5ECF-4F16-B9BC-667672BE0855}" srcOrd="5" destOrd="0" presId="urn:microsoft.com/office/officeart/2005/8/layout/list1"/>
    <dgm:cxn modelId="{76922401-8526-4DF9-B0D9-EB58B2198437}" type="presParOf" srcId="{B4E58966-EBD7-4851-A02A-0CBA525A9629}" destId="{666F364E-0640-440C-A34C-6DDA647D53C7}" srcOrd="6" destOrd="0" presId="urn:microsoft.com/office/officeart/2005/8/layout/list1"/>
    <dgm:cxn modelId="{4BC4E30C-8A7A-463E-9FEF-F954E5C0818C}" type="presParOf" srcId="{B4E58966-EBD7-4851-A02A-0CBA525A9629}" destId="{CA30FE9C-1C52-4157-979D-D362F7423E44}" srcOrd="7" destOrd="0" presId="urn:microsoft.com/office/officeart/2005/8/layout/list1"/>
    <dgm:cxn modelId="{DB91B5FF-4AED-4D5E-B049-757160ECE095}" type="presParOf" srcId="{B4E58966-EBD7-4851-A02A-0CBA525A9629}" destId="{29529DAC-6650-479B-97E3-3205BE0F0D3B}" srcOrd="8" destOrd="0" presId="urn:microsoft.com/office/officeart/2005/8/layout/list1"/>
    <dgm:cxn modelId="{CCB21A71-018B-4A97-8DD6-32564B1F3D24}" type="presParOf" srcId="{29529DAC-6650-479B-97E3-3205BE0F0D3B}" destId="{FC13C2C6-83E7-4E40-9ACB-4533E9F0DFFA}" srcOrd="0" destOrd="0" presId="urn:microsoft.com/office/officeart/2005/8/layout/list1"/>
    <dgm:cxn modelId="{0E5BE096-C328-4401-B246-C962D340E925}" type="presParOf" srcId="{29529DAC-6650-479B-97E3-3205BE0F0D3B}" destId="{765C213E-B2F1-4597-867D-5F0293466158}" srcOrd="1" destOrd="0" presId="urn:microsoft.com/office/officeart/2005/8/layout/list1"/>
    <dgm:cxn modelId="{A034C72C-FAF0-4FB8-8013-E96797CCED9B}" type="presParOf" srcId="{B4E58966-EBD7-4851-A02A-0CBA525A9629}" destId="{96816D7E-4A07-448C-BECA-589C86723900}" srcOrd="9" destOrd="0" presId="urn:microsoft.com/office/officeart/2005/8/layout/list1"/>
    <dgm:cxn modelId="{CF117B8C-20DE-4122-956B-CB58210FF97C}" type="presParOf" srcId="{B4E58966-EBD7-4851-A02A-0CBA525A9629}" destId="{C81CB261-9897-4522-87A1-D6FDB7C7E0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0FF1A-2B86-4519-A30F-DA6B88726E8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0"/>
      <dgm:spPr/>
    </dgm:pt>
    <dgm:pt modelId="{2369C6CE-89B3-4B72-8825-81384745F5F2}">
      <dgm:prSet phldrT="[نص]" phldr="1"/>
      <dgm:spPr/>
      <dgm:t>
        <a:bodyPr/>
        <a:lstStyle/>
        <a:p>
          <a:endParaRPr lang="en-US"/>
        </a:p>
      </dgm:t>
    </dgm:pt>
    <dgm:pt modelId="{8DC74F54-EE87-4397-A393-B5FD0B3BEDA0}" type="parTrans" cxnId="{9DD4C075-362B-4EE8-AC89-055287963B10}">
      <dgm:prSet/>
      <dgm:spPr/>
      <dgm:t>
        <a:bodyPr/>
        <a:lstStyle/>
        <a:p>
          <a:endParaRPr lang="en-US"/>
        </a:p>
      </dgm:t>
    </dgm:pt>
    <dgm:pt modelId="{0825B307-542F-416C-A197-7BCF1D421668}" type="sibTrans" cxnId="{9DD4C075-362B-4EE8-AC89-055287963B10}">
      <dgm:prSet/>
      <dgm:spPr/>
      <dgm:t>
        <a:bodyPr/>
        <a:lstStyle/>
        <a:p>
          <a:endParaRPr lang="en-US"/>
        </a:p>
      </dgm:t>
    </dgm:pt>
    <dgm:pt modelId="{6D70E113-A95A-4B2B-BF1F-77258C37FED5}">
      <dgm:prSet phldrT="[نص]" phldr="1"/>
      <dgm:spPr/>
      <dgm:t>
        <a:bodyPr/>
        <a:lstStyle/>
        <a:p>
          <a:endParaRPr lang="en-US"/>
        </a:p>
      </dgm:t>
    </dgm:pt>
    <dgm:pt modelId="{5C26F022-7797-46BE-A2DA-56A00E84AC87}" type="parTrans" cxnId="{E7B086D0-C5DB-4CD1-B6B7-E2E3D6BE7EFC}">
      <dgm:prSet/>
      <dgm:spPr/>
      <dgm:t>
        <a:bodyPr/>
        <a:lstStyle/>
        <a:p>
          <a:endParaRPr lang="en-US"/>
        </a:p>
      </dgm:t>
    </dgm:pt>
    <dgm:pt modelId="{13BFA981-3D68-41FC-9DAB-2AF42876499C}" type="sibTrans" cxnId="{E7B086D0-C5DB-4CD1-B6B7-E2E3D6BE7EFC}">
      <dgm:prSet/>
      <dgm:spPr/>
      <dgm:t>
        <a:bodyPr/>
        <a:lstStyle/>
        <a:p>
          <a:endParaRPr lang="en-US"/>
        </a:p>
      </dgm:t>
    </dgm:pt>
    <dgm:pt modelId="{B75ABE04-E77F-4B83-BCF8-B3C9EFAD5389}">
      <dgm:prSet phldrT="[نص]" phldr="1"/>
      <dgm:spPr/>
      <dgm:t>
        <a:bodyPr/>
        <a:lstStyle/>
        <a:p>
          <a:endParaRPr lang="en-US"/>
        </a:p>
      </dgm:t>
    </dgm:pt>
    <dgm:pt modelId="{3F6E0886-5A90-4A0E-B3A8-04B1618C6688}" type="parTrans" cxnId="{EADD5A06-CE23-42F9-8B8D-FD76D714A131}">
      <dgm:prSet/>
      <dgm:spPr/>
      <dgm:t>
        <a:bodyPr/>
        <a:lstStyle/>
        <a:p>
          <a:endParaRPr lang="en-US"/>
        </a:p>
      </dgm:t>
    </dgm:pt>
    <dgm:pt modelId="{2448A9BD-7CCE-4A17-B4DB-7E3EDE4496B6}" type="sibTrans" cxnId="{EADD5A06-CE23-42F9-8B8D-FD76D714A131}">
      <dgm:prSet/>
      <dgm:spPr/>
      <dgm:t>
        <a:bodyPr/>
        <a:lstStyle/>
        <a:p>
          <a:endParaRPr lang="en-US"/>
        </a:p>
      </dgm:t>
    </dgm:pt>
    <dgm:pt modelId="{0A7813C6-9FAF-483B-A050-D6570D0D04B8}" type="pres">
      <dgm:prSet presAssocID="{FEB0FF1A-2B86-4519-A30F-DA6B88726E84}" presName="CompostProcess" presStyleCnt="0">
        <dgm:presLayoutVars>
          <dgm:dir/>
          <dgm:resizeHandles val="exact"/>
        </dgm:presLayoutVars>
      </dgm:prSet>
      <dgm:spPr/>
    </dgm:pt>
    <dgm:pt modelId="{DDA7D6F6-554B-497C-A9F7-00367DB7526C}" type="pres">
      <dgm:prSet presAssocID="{FEB0FF1A-2B86-4519-A30F-DA6B88726E84}" presName="arrow" presStyleLbl="bgShp" presStyleIdx="0" presStyleCnt="1"/>
      <dgm:spPr/>
    </dgm:pt>
    <dgm:pt modelId="{3E560BA3-13D9-4BB5-9096-9FC22A8A383E}" type="pres">
      <dgm:prSet presAssocID="{FEB0FF1A-2B86-4519-A30F-DA6B88726E84}" presName="linearProcess" presStyleCnt="0"/>
      <dgm:spPr/>
    </dgm:pt>
    <dgm:pt modelId="{E3F244D3-9502-47D9-B1AC-3EB332E132D2}" type="pres">
      <dgm:prSet presAssocID="{2369C6CE-89B3-4B72-8825-81384745F5F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DFE7E-286E-46B3-9C9E-02E94FD320D3}" type="pres">
      <dgm:prSet presAssocID="{0825B307-542F-416C-A197-7BCF1D421668}" presName="sibTrans" presStyleCnt="0"/>
      <dgm:spPr/>
    </dgm:pt>
    <dgm:pt modelId="{D4EB4C52-B49B-4F3B-85B8-737D6B2DB5D5}" type="pres">
      <dgm:prSet presAssocID="{6D70E113-A95A-4B2B-BF1F-77258C37FED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4C5F0-F420-4D0F-B4C4-25863A8E9556}" type="pres">
      <dgm:prSet presAssocID="{13BFA981-3D68-41FC-9DAB-2AF42876499C}" presName="sibTrans" presStyleCnt="0"/>
      <dgm:spPr/>
    </dgm:pt>
    <dgm:pt modelId="{7A974DF9-2981-4CE4-80FC-598D0D9D0183}" type="pres">
      <dgm:prSet presAssocID="{B75ABE04-E77F-4B83-BCF8-B3C9EFAD538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52B46-443D-4CB0-9044-DC4CE1B0B97C}" type="presOf" srcId="{FEB0FF1A-2B86-4519-A30F-DA6B88726E84}" destId="{0A7813C6-9FAF-483B-A050-D6570D0D04B8}" srcOrd="0" destOrd="0" presId="urn:microsoft.com/office/officeart/2005/8/layout/hProcess9"/>
    <dgm:cxn modelId="{E98C854B-1490-4ECF-A712-522CDCA37666}" type="presOf" srcId="{2369C6CE-89B3-4B72-8825-81384745F5F2}" destId="{E3F244D3-9502-47D9-B1AC-3EB332E132D2}" srcOrd="0" destOrd="0" presId="urn:microsoft.com/office/officeart/2005/8/layout/hProcess9"/>
    <dgm:cxn modelId="{E7B086D0-C5DB-4CD1-B6B7-E2E3D6BE7EFC}" srcId="{FEB0FF1A-2B86-4519-A30F-DA6B88726E84}" destId="{6D70E113-A95A-4B2B-BF1F-77258C37FED5}" srcOrd="1" destOrd="0" parTransId="{5C26F022-7797-46BE-A2DA-56A00E84AC87}" sibTransId="{13BFA981-3D68-41FC-9DAB-2AF42876499C}"/>
    <dgm:cxn modelId="{7FC584C5-CDFB-4DD8-A322-67012A01B549}" type="presOf" srcId="{B75ABE04-E77F-4B83-BCF8-B3C9EFAD5389}" destId="{7A974DF9-2981-4CE4-80FC-598D0D9D0183}" srcOrd="0" destOrd="0" presId="urn:microsoft.com/office/officeart/2005/8/layout/hProcess9"/>
    <dgm:cxn modelId="{EADD5A06-CE23-42F9-8B8D-FD76D714A131}" srcId="{FEB0FF1A-2B86-4519-A30F-DA6B88726E84}" destId="{B75ABE04-E77F-4B83-BCF8-B3C9EFAD5389}" srcOrd="2" destOrd="0" parTransId="{3F6E0886-5A90-4A0E-B3A8-04B1618C6688}" sibTransId="{2448A9BD-7CCE-4A17-B4DB-7E3EDE4496B6}"/>
    <dgm:cxn modelId="{2ED45F49-35F1-4557-B2E9-157108D610F3}" type="presOf" srcId="{6D70E113-A95A-4B2B-BF1F-77258C37FED5}" destId="{D4EB4C52-B49B-4F3B-85B8-737D6B2DB5D5}" srcOrd="0" destOrd="0" presId="urn:microsoft.com/office/officeart/2005/8/layout/hProcess9"/>
    <dgm:cxn modelId="{9DD4C075-362B-4EE8-AC89-055287963B10}" srcId="{FEB0FF1A-2B86-4519-A30F-DA6B88726E84}" destId="{2369C6CE-89B3-4B72-8825-81384745F5F2}" srcOrd="0" destOrd="0" parTransId="{8DC74F54-EE87-4397-A393-B5FD0B3BEDA0}" sibTransId="{0825B307-542F-416C-A197-7BCF1D421668}"/>
    <dgm:cxn modelId="{3DB48F6B-2463-4FC3-9D51-EF2B80D5EB93}" type="presParOf" srcId="{0A7813C6-9FAF-483B-A050-D6570D0D04B8}" destId="{DDA7D6F6-554B-497C-A9F7-00367DB7526C}" srcOrd="0" destOrd="0" presId="urn:microsoft.com/office/officeart/2005/8/layout/hProcess9"/>
    <dgm:cxn modelId="{3ACCE9D7-E863-4347-B2E2-ED505018A3FC}" type="presParOf" srcId="{0A7813C6-9FAF-483B-A050-D6570D0D04B8}" destId="{3E560BA3-13D9-4BB5-9096-9FC22A8A383E}" srcOrd="1" destOrd="0" presId="urn:microsoft.com/office/officeart/2005/8/layout/hProcess9"/>
    <dgm:cxn modelId="{D6CCE27F-71F8-4C05-9621-CA38A813A52F}" type="presParOf" srcId="{3E560BA3-13D9-4BB5-9096-9FC22A8A383E}" destId="{E3F244D3-9502-47D9-B1AC-3EB332E132D2}" srcOrd="0" destOrd="0" presId="urn:microsoft.com/office/officeart/2005/8/layout/hProcess9"/>
    <dgm:cxn modelId="{EA6003E5-8266-4E2C-8483-D72350443C3F}" type="presParOf" srcId="{3E560BA3-13D9-4BB5-9096-9FC22A8A383E}" destId="{963DFE7E-286E-46B3-9C9E-02E94FD320D3}" srcOrd="1" destOrd="0" presId="urn:microsoft.com/office/officeart/2005/8/layout/hProcess9"/>
    <dgm:cxn modelId="{64481336-A2C7-4126-B31B-70A44B94123D}" type="presParOf" srcId="{3E560BA3-13D9-4BB5-9096-9FC22A8A383E}" destId="{D4EB4C52-B49B-4F3B-85B8-737D6B2DB5D5}" srcOrd="2" destOrd="0" presId="urn:microsoft.com/office/officeart/2005/8/layout/hProcess9"/>
    <dgm:cxn modelId="{00F278F5-5854-4036-A864-B780B8E0A6C4}" type="presParOf" srcId="{3E560BA3-13D9-4BB5-9096-9FC22A8A383E}" destId="{4A04C5F0-F420-4D0F-B4C4-25863A8E9556}" srcOrd="3" destOrd="0" presId="urn:microsoft.com/office/officeart/2005/8/layout/hProcess9"/>
    <dgm:cxn modelId="{1170F8DA-14D3-4A2F-987F-25EC7B64049A}" type="presParOf" srcId="{3E560BA3-13D9-4BB5-9096-9FC22A8A383E}" destId="{7A974DF9-2981-4CE4-80FC-598D0D9D01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806EC-D367-4CEB-91E7-8F6E92F80129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0D2D2F10-07D8-4AF8-BFDF-85C693509BD4}">
      <dgm:prSet phldrT="[نص]" phldr="1"/>
      <dgm:spPr/>
      <dgm:t>
        <a:bodyPr/>
        <a:lstStyle/>
        <a:p>
          <a:endParaRPr lang="en-US"/>
        </a:p>
      </dgm:t>
    </dgm:pt>
    <dgm:pt modelId="{B5E81067-7CF5-445F-AC28-3FB37B95B53B}" type="parTrans" cxnId="{E32F7D5F-FC51-49E0-BE74-6CB371D84DB0}">
      <dgm:prSet/>
      <dgm:spPr/>
      <dgm:t>
        <a:bodyPr/>
        <a:lstStyle/>
        <a:p>
          <a:endParaRPr lang="en-US"/>
        </a:p>
      </dgm:t>
    </dgm:pt>
    <dgm:pt modelId="{AB34EF4C-19D0-408A-89D4-D53C60CBA2A3}" type="sibTrans" cxnId="{E32F7D5F-FC51-49E0-BE74-6CB371D84DB0}">
      <dgm:prSet/>
      <dgm:spPr/>
      <dgm:t>
        <a:bodyPr/>
        <a:lstStyle/>
        <a:p>
          <a:endParaRPr lang="en-US"/>
        </a:p>
      </dgm:t>
    </dgm:pt>
    <dgm:pt modelId="{6896F271-B3B0-4B99-B295-9AFD674152C9}">
      <dgm:prSet phldrT="[نص]" phldr="1"/>
      <dgm:spPr/>
      <dgm:t>
        <a:bodyPr/>
        <a:lstStyle/>
        <a:p>
          <a:endParaRPr lang="en-US"/>
        </a:p>
      </dgm:t>
    </dgm:pt>
    <dgm:pt modelId="{2D053596-0BE5-480A-B1D8-728615DD4D55}" type="parTrans" cxnId="{DAB462E1-4205-473B-99C3-271ACE992949}">
      <dgm:prSet/>
      <dgm:spPr/>
      <dgm:t>
        <a:bodyPr/>
        <a:lstStyle/>
        <a:p>
          <a:endParaRPr lang="en-US"/>
        </a:p>
      </dgm:t>
    </dgm:pt>
    <dgm:pt modelId="{1FBE462D-E498-4344-8189-E13583A88C8F}" type="sibTrans" cxnId="{DAB462E1-4205-473B-99C3-271ACE992949}">
      <dgm:prSet/>
      <dgm:spPr/>
      <dgm:t>
        <a:bodyPr/>
        <a:lstStyle/>
        <a:p>
          <a:endParaRPr lang="en-US"/>
        </a:p>
      </dgm:t>
    </dgm:pt>
    <dgm:pt modelId="{57A534BE-9C3A-41A4-96E6-1575EA4D8F33}">
      <dgm:prSet phldrT="[نص]" phldr="1"/>
      <dgm:spPr/>
      <dgm:t>
        <a:bodyPr/>
        <a:lstStyle/>
        <a:p>
          <a:endParaRPr lang="en-US"/>
        </a:p>
      </dgm:t>
    </dgm:pt>
    <dgm:pt modelId="{636AEFEB-6A47-422E-A16F-49FA72D31262}" type="parTrans" cxnId="{B7AF461D-706B-4858-A3E7-ADACD69F069F}">
      <dgm:prSet/>
      <dgm:spPr/>
      <dgm:t>
        <a:bodyPr/>
        <a:lstStyle/>
        <a:p>
          <a:endParaRPr lang="en-US"/>
        </a:p>
      </dgm:t>
    </dgm:pt>
    <dgm:pt modelId="{39DBA9C4-CCBC-4C94-AD7F-84A49A63051B}" type="sibTrans" cxnId="{B7AF461D-706B-4858-A3E7-ADACD69F069F}">
      <dgm:prSet/>
      <dgm:spPr/>
      <dgm:t>
        <a:bodyPr/>
        <a:lstStyle/>
        <a:p>
          <a:endParaRPr lang="en-US"/>
        </a:p>
      </dgm:t>
    </dgm:pt>
    <dgm:pt modelId="{36F4DD20-0827-4D7D-BFAF-7398812EFC8C}">
      <dgm:prSet phldrT="[نص]" phldr="1"/>
      <dgm:spPr/>
      <dgm:t>
        <a:bodyPr/>
        <a:lstStyle/>
        <a:p>
          <a:endParaRPr lang="en-US"/>
        </a:p>
      </dgm:t>
    </dgm:pt>
    <dgm:pt modelId="{1D3EA124-FEA3-4978-9217-20CB2BA28EF0}" type="parTrans" cxnId="{5DA4A627-BC18-4D04-861C-4696F352A9C7}">
      <dgm:prSet/>
      <dgm:spPr/>
      <dgm:t>
        <a:bodyPr/>
        <a:lstStyle/>
        <a:p>
          <a:endParaRPr lang="en-US"/>
        </a:p>
      </dgm:t>
    </dgm:pt>
    <dgm:pt modelId="{6C011FA8-F81F-46F7-803D-73CA337A7DA9}" type="sibTrans" cxnId="{5DA4A627-BC18-4D04-861C-4696F352A9C7}">
      <dgm:prSet/>
      <dgm:spPr/>
      <dgm:t>
        <a:bodyPr/>
        <a:lstStyle/>
        <a:p>
          <a:endParaRPr lang="en-US"/>
        </a:p>
      </dgm:t>
    </dgm:pt>
    <dgm:pt modelId="{1F8E32B4-4251-40F9-81C0-3F99CD368A0F}">
      <dgm:prSet phldrT="[نص]" phldr="1"/>
      <dgm:spPr/>
      <dgm:t>
        <a:bodyPr/>
        <a:lstStyle/>
        <a:p>
          <a:endParaRPr lang="en-US"/>
        </a:p>
      </dgm:t>
    </dgm:pt>
    <dgm:pt modelId="{CC5C6381-339E-44F7-B05B-7EC0ED6AE647}" type="parTrans" cxnId="{6D068F0B-E919-4B0C-AF92-4B9D2662AE82}">
      <dgm:prSet/>
      <dgm:spPr/>
      <dgm:t>
        <a:bodyPr/>
        <a:lstStyle/>
        <a:p>
          <a:endParaRPr lang="en-US"/>
        </a:p>
      </dgm:t>
    </dgm:pt>
    <dgm:pt modelId="{4E214185-A864-4B51-80F0-7C07298E255E}" type="sibTrans" cxnId="{6D068F0B-E919-4B0C-AF92-4B9D2662AE82}">
      <dgm:prSet/>
      <dgm:spPr/>
      <dgm:t>
        <a:bodyPr/>
        <a:lstStyle/>
        <a:p>
          <a:endParaRPr lang="en-US"/>
        </a:p>
      </dgm:t>
    </dgm:pt>
    <dgm:pt modelId="{181AE0E0-FAF2-4E40-8DA7-96ABCEDF2ED5}" type="pres">
      <dgm:prSet presAssocID="{E6C806EC-D367-4CEB-91E7-8F6E92F801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8F44C-CCFD-4DB3-94BA-9280C54EFD73}" type="pres">
      <dgm:prSet presAssocID="{0D2D2F10-07D8-4AF8-BFDF-85C693509BD4}" presName="centerShape" presStyleLbl="node0" presStyleIdx="0" presStyleCnt="1"/>
      <dgm:spPr/>
      <dgm:t>
        <a:bodyPr/>
        <a:lstStyle/>
        <a:p>
          <a:endParaRPr lang="en-US"/>
        </a:p>
      </dgm:t>
    </dgm:pt>
    <dgm:pt modelId="{60899958-5967-4ACE-BD82-8EEEC72E25D9}" type="pres">
      <dgm:prSet presAssocID="{2D053596-0BE5-480A-B1D8-728615DD4D55}" presName="Name9" presStyleLbl="parChTrans1D2" presStyleIdx="0" presStyleCnt="4"/>
      <dgm:spPr/>
      <dgm:t>
        <a:bodyPr/>
        <a:lstStyle/>
        <a:p>
          <a:endParaRPr lang="en-US"/>
        </a:p>
      </dgm:t>
    </dgm:pt>
    <dgm:pt modelId="{89C053E1-5F13-4FA6-AF43-C9D236A7B2B0}" type="pres">
      <dgm:prSet presAssocID="{2D053596-0BE5-480A-B1D8-728615DD4D5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0F200AF-C0E8-4DE9-A28C-B1CF1A5C6648}" type="pres">
      <dgm:prSet presAssocID="{6896F271-B3B0-4B99-B295-9AFD674152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0A22-BC39-4A5D-8E75-91B6A301B52E}" type="pres">
      <dgm:prSet presAssocID="{636AEFEB-6A47-422E-A16F-49FA72D31262}" presName="Name9" presStyleLbl="parChTrans1D2" presStyleIdx="1" presStyleCnt="4"/>
      <dgm:spPr/>
      <dgm:t>
        <a:bodyPr/>
        <a:lstStyle/>
        <a:p>
          <a:endParaRPr lang="en-US"/>
        </a:p>
      </dgm:t>
    </dgm:pt>
    <dgm:pt modelId="{66583F56-C0FD-4BC4-A117-E34FD03CAB62}" type="pres">
      <dgm:prSet presAssocID="{636AEFEB-6A47-422E-A16F-49FA72D3126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C1B13F7-2591-48C8-8BA6-27377B74974A}" type="pres">
      <dgm:prSet presAssocID="{57A534BE-9C3A-41A4-96E6-1575EA4D8F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231E0-0B51-4F1E-8442-CD5C6FF421A9}" type="pres">
      <dgm:prSet presAssocID="{1D3EA124-FEA3-4978-9217-20CB2BA28EF0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5166E9-1834-4D9D-A41D-B36B006CC1C2}" type="pres">
      <dgm:prSet presAssocID="{1D3EA124-FEA3-4978-9217-20CB2BA28EF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5397CB0-2D2C-43C0-A5AA-62700F4791FF}" type="pres">
      <dgm:prSet presAssocID="{36F4DD20-0827-4D7D-BFAF-7398812EFC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2CD9D-503F-422E-BD4D-966E520E9D45}" type="pres">
      <dgm:prSet presAssocID="{CC5C6381-339E-44F7-B05B-7EC0ED6AE647}" presName="Name9" presStyleLbl="parChTrans1D2" presStyleIdx="3" presStyleCnt="4"/>
      <dgm:spPr/>
      <dgm:t>
        <a:bodyPr/>
        <a:lstStyle/>
        <a:p>
          <a:endParaRPr lang="en-US"/>
        </a:p>
      </dgm:t>
    </dgm:pt>
    <dgm:pt modelId="{33AE2378-B905-499A-B999-8F955ACE335B}" type="pres">
      <dgm:prSet presAssocID="{CC5C6381-339E-44F7-B05B-7EC0ED6AE64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9047E70-A4F1-492D-875A-2E11B15C9A67}" type="pres">
      <dgm:prSet presAssocID="{1F8E32B4-4251-40F9-81C0-3F99CD368A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4A627-BC18-4D04-861C-4696F352A9C7}" srcId="{0D2D2F10-07D8-4AF8-BFDF-85C693509BD4}" destId="{36F4DD20-0827-4D7D-BFAF-7398812EFC8C}" srcOrd="2" destOrd="0" parTransId="{1D3EA124-FEA3-4978-9217-20CB2BA28EF0}" sibTransId="{6C011FA8-F81F-46F7-803D-73CA337A7DA9}"/>
    <dgm:cxn modelId="{270EB31B-A613-4AAA-86BB-D290A248A4B8}" type="presOf" srcId="{57A534BE-9C3A-41A4-96E6-1575EA4D8F33}" destId="{2C1B13F7-2591-48C8-8BA6-27377B74974A}" srcOrd="0" destOrd="0" presId="urn:microsoft.com/office/officeart/2005/8/layout/radial1"/>
    <dgm:cxn modelId="{0D01824F-72CB-4A27-8DB4-0662C11EED98}" type="presOf" srcId="{E6C806EC-D367-4CEB-91E7-8F6E92F80129}" destId="{181AE0E0-FAF2-4E40-8DA7-96ABCEDF2ED5}" srcOrd="0" destOrd="0" presId="urn:microsoft.com/office/officeart/2005/8/layout/radial1"/>
    <dgm:cxn modelId="{BAD42355-08CF-4AD8-912F-E5BF6CAD03EF}" type="presOf" srcId="{2D053596-0BE5-480A-B1D8-728615DD4D55}" destId="{60899958-5967-4ACE-BD82-8EEEC72E25D9}" srcOrd="0" destOrd="0" presId="urn:microsoft.com/office/officeart/2005/8/layout/radial1"/>
    <dgm:cxn modelId="{68734463-E34B-44DC-B4D2-DF574B4DA88C}" type="presOf" srcId="{6896F271-B3B0-4B99-B295-9AFD674152C9}" destId="{20F200AF-C0E8-4DE9-A28C-B1CF1A5C6648}" srcOrd="0" destOrd="0" presId="urn:microsoft.com/office/officeart/2005/8/layout/radial1"/>
    <dgm:cxn modelId="{E32F7D5F-FC51-49E0-BE74-6CB371D84DB0}" srcId="{E6C806EC-D367-4CEB-91E7-8F6E92F80129}" destId="{0D2D2F10-07D8-4AF8-BFDF-85C693509BD4}" srcOrd="0" destOrd="0" parTransId="{B5E81067-7CF5-445F-AC28-3FB37B95B53B}" sibTransId="{AB34EF4C-19D0-408A-89D4-D53C60CBA2A3}"/>
    <dgm:cxn modelId="{01E9606D-44B1-412E-AA0C-84075149FB4E}" type="presOf" srcId="{1F8E32B4-4251-40F9-81C0-3F99CD368A0F}" destId="{79047E70-A4F1-492D-875A-2E11B15C9A67}" srcOrd="0" destOrd="0" presId="urn:microsoft.com/office/officeart/2005/8/layout/radial1"/>
    <dgm:cxn modelId="{65216C63-0625-44DC-ACC4-2C6EC389FCD4}" type="presOf" srcId="{1D3EA124-FEA3-4978-9217-20CB2BA28EF0}" destId="{555166E9-1834-4D9D-A41D-B36B006CC1C2}" srcOrd="1" destOrd="0" presId="urn:microsoft.com/office/officeart/2005/8/layout/radial1"/>
    <dgm:cxn modelId="{D9B9154C-CB31-49E9-A93E-BFCF2B9AFFF6}" type="presOf" srcId="{2D053596-0BE5-480A-B1D8-728615DD4D55}" destId="{89C053E1-5F13-4FA6-AF43-C9D236A7B2B0}" srcOrd="1" destOrd="0" presId="urn:microsoft.com/office/officeart/2005/8/layout/radial1"/>
    <dgm:cxn modelId="{B7AF461D-706B-4858-A3E7-ADACD69F069F}" srcId="{0D2D2F10-07D8-4AF8-BFDF-85C693509BD4}" destId="{57A534BE-9C3A-41A4-96E6-1575EA4D8F33}" srcOrd="1" destOrd="0" parTransId="{636AEFEB-6A47-422E-A16F-49FA72D31262}" sibTransId="{39DBA9C4-CCBC-4C94-AD7F-84A49A63051B}"/>
    <dgm:cxn modelId="{CA7DD6F0-D2CA-44C6-A0C5-790661E6B787}" type="presOf" srcId="{636AEFEB-6A47-422E-A16F-49FA72D31262}" destId="{66583F56-C0FD-4BC4-A117-E34FD03CAB62}" srcOrd="1" destOrd="0" presId="urn:microsoft.com/office/officeart/2005/8/layout/radial1"/>
    <dgm:cxn modelId="{9BC498E6-1040-4780-B656-08387BD4A5BF}" type="presOf" srcId="{0D2D2F10-07D8-4AF8-BFDF-85C693509BD4}" destId="{12B8F44C-CCFD-4DB3-94BA-9280C54EFD73}" srcOrd="0" destOrd="0" presId="urn:microsoft.com/office/officeart/2005/8/layout/radial1"/>
    <dgm:cxn modelId="{8205884E-262F-4FB0-9AB9-3415D8F34640}" type="presOf" srcId="{CC5C6381-339E-44F7-B05B-7EC0ED6AE647}" destId="{33AE2378-B905-499A-B999-8F955ACE335B}" srcOrd="1" destOrd="0" presId="urn:microsoft.com/office/officeart/2005/8/layout/radial1"/>
    <dgm:cxn modelId="{E0EC0F5E-F395-43CF-8ECB-3ACDE930EC7B}" type="presOf" srcId="{1D3EA124-FEA3-4978-9217-20CB2BA28EF0}" destId="{D9F231E0-0B51-4F1E-8442-CD5C6FF421A9}" srcOrd="0" destOrd="0" presId="urn:microsoft.com/office/officeart/2005/8/layout/radial1"/>
    <dgm:cxn modelId="{A0B2B089-831A-4A16-BD58-95A07D5AE350}" type="presOf" srcId="{636AEFEB-6A47-422E-A16F-49FA72D31262}" destId="{73960A22-BC39-4A5D-8E75-91B6A301B52E}" srcOrd="0" destOrd="0" presId="urn:microsoft.com/office/officeart/2005/8/layout/radial1"/>
    <dgm:cxn modelId="{DAB462E1-4205-473B-99C3-271ACE992949}" srcId="{0D2D2F10-07D8-4AF8-BFDF-85C693509BD4}" destId="{6896F271-B3B0-4B99-B295-9AFD674152C9}" srcOrd="0" destOrd="0" parTransId="{2D053596-0BE5-480A-B1D8-728615DD4D55}" sibTransId="{1FBE462D-E498-4344-8189-E13583A88C8F}"/>
    <dgm:cxn modelId="{FD55A87B-DF4A-4936-A1A3-379C77D420A7}" type="presOf" srcId="{CC5C6381-339E-44F7-B05B-7EC0ED6AE647}" destId="{5F32CD9D-503F-422E-BD4D-966E520E9D45}" srcOrd="0" destOrd="0" presId="urn:microsoft.com/office/officeart/2005/8/layout/radial1"/>
    <dgm:cxn modelId="{6D068F0B-E919-4B0C-AF92-4B9D2662AE82}" srcId="{0D2D2F10-07D8-4AF8-BFDF-85C693509BD4}" destId="{1F8E32B4-4251-40F9-81C0-3F99CD368A0F}" srcOrd="3" destOrd="0" parTransId="{CC5C6381-339E-44F7-B05B-7EC0ED6AE647}" sibTransId="{4E214185-A864-4B51-80F0-7C07298E255E}"/>
    <dgm:cxn modelId="{A740D529-70F6-4B8A-B93A-4C9101FEF490}" type="presOf" srcId="{36F4DD20-0827-4D7D-BFAF-7398812EFC8C}" destId="{D5397CB0-2D2C-43C0-A5AA-62700F4791FF}" srcOrd="0" destOrd="0" presId="urn:microsoft.com/office/officeart/2005/8/layout/radial1"/>
    <dgm:cxn modelId="{6834EF3D-9431-49D2-9ECD-5BE9238383E6}" type="presParOf" srcId="{181AE0E0-FAF2-4E40-8DA7-96ABCEDF2ED5}" destId="{12B8F44C-CCFD-4DB3-94BA-9280C54EFD73}" srcOrd="0" destOrd="0" presId="urn:microsoft.com/office/officeart/2005/8/layout/radial1"/>
    <dgm:cxn modelId="{4ED38745-BFD5-41D3-ABB2-01C8FD5CF07B}" type="presParOf" srcId="{181AE0E0-FAF2-4E40-8DA7-96ABCEDF2ED5}" destId="{60899958-5967-4ACE-BD82-8EEEC72E25D9}" srcOrd="1" destOrd="0" presId="urn:microsoft.com/office/officeart/2005/8/layout/radial1"/>
    <dgm:cxn modelId="{05E185CB-D04F-40ED-ACA1-29F55357B373}" type="presParOf" srcId="{60899958-5967-4ACE-BD82-8EEEC72E25D9}" destId="{89C053E1-5F13-4FA6-AF43-C9D236A7B2B0}" srcOrd="0" destOrd="0" presId="urn:microsoft.com/office/officeart/2005/8/layout/radial1"/>
    <dgm:cxn modelId="{F86D3BDB-882F-49BC-AFE0-4F6990F03CFD}" type="presParOf" srcId="{181AE0E0-FAF2-4E40-8DA7-96ABCEDF2ED5}" destId="{20F200AF-C0E8-4DE9-A28C-B1CF1A5C6648}" srcOrd="2" destOrd="0" presId="urn:microsoft.com/office/officeart/2005/8/layout/radial1"/>
    <dgm:cxn modelId="{892FDAF7-03EE-4743-89BA-ABB6260A87D9}" type="presParOf" srcId="{181AE0E0-FAF2-4E40-8DA7-96ABCEDF2ED5}" destId="{73960A22-BC39-4A5D-8E75-91B6A301B52E}" srcOrd="3" destOrd="0" presId="urn:microsoft.com/office/officeart/2005/8/layout/radial1"/>
    <dgm:cxn modelId="{8464DDA9-882C-4A99-83EA-2A2E8A24F035}" type="presParOf" srcId="{73960A22-BC39-4A5D-8E75-91B6A301B52E}" destId="{66583F56-C0FD-4BC4-A117-E34FD03CAB62}" srcOrd="0" destOrd="0" presId="urn:microsoft.com/office/officeart/2005/8/layout/radial1"/>
    <dgm:cxn modelId="{0E982762-CDF7-4A19-AAAB-6310846A3F55}" type="presParOf" srcId="{181AE0E0-FAF2-4E40-8DA7-96ABCEDF2ED5}" destId="{2C1B13F7-2591-48C8-8BA6-27377B74974A}" srcOrd="4" destOrd="0" presId="urn:microsoft.com/office/officeart/2005/8/layout/radial1"/>
    <dgm:cxn modelId="{F99CEBFE-B69B-49C8-BFB6-421DC48868EB}" type="presParOf" srcId="{181AE0E0-FAF2-4E40-8DA7-96ABCEDF2ED5}" destId="{D9F231E0-0B51-4F1E-8442-CD5C6FF421A9}" srcOrd="5" destOrd="0" presId="urn:microsoft.com/office/officeart/2005/8/layout/radial1"/>
    <dgm:cxn modelId="{DF5E0159-03CA-475D-B13B-4F5DE6C8836C}" type="presParOf" srcId="{D9F231E0-0B51-4F1E-8442-CD5C6FF421A9}" destId="{555166E9-1834-4D9D-A41D-B36B006CC1C2}" srcOrd="0" destOrd="0" presId="urn:microsoft.com/office/officeart/2005/8/layout/radial1"/>
    <dgm:cxn modelId="{5CBE8593-CCEF-46C5-AC09-2B779ABC8579}" type="presParOf" srcId="{181AE0E0-FAF2-4E40-8DA7-96ABCEDF2ED5}" destId="{D5397CB0-2D2C-43C0-A5AA-62700F4791FF}" srcOrd="6" destOrd="0" presId="urn:microsoft.com/office/officeart/2005/8/layout/radial1"/>
    <dgm:cxn modelId="{11B064A9-30AA-4A54-A526-C033C4EBABBC}" type="presParOf" srcId="{181AE0E0-FAF2-4E40-8DA7-96ABCEDF2ED5}" destId="{5F32CD9D-503F-422E-BD4D-966E520E9D45}" srcOrd="7" destOrd="0" presId="urn:microsoft.com/office/officeart/2005/8/layout/radial1"/>
    <dgm:cxn modelId="{41CD1526-8325-48D7-967D-08AE64DCA202}" type="presParOf" srcId="{5F32CD9D-503F-422E-BD4D-966E520E9D45}" destId="{33AE2378-B905-499A-B999-8F955ACE335B}" srcOrd="0" destOrd="0" presId="urn:microsoft.com/office/officeart/2005/8/layout/radial1"/>
    <dgm:cxn modelId="{A10E642E-E67A-4E87-8F8C-FF2728DF8845}" type="presParOf" srcId="{181AE0E0-FAF2-4E40-8DA7-96ABCEDF2ED5}" destId="{79047E70-A4F1-492D-875A-2E11B15C9A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F86675-FA9E-4E15-8A6C-BADF561DF759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0"/>
      <dgm:spPr/>
    </dgm:pt>
    <dgm:pt modelId="{C34D407A-F267-49A2-91AB-78C4A05C79C2}">
      <dgm:prSet phldrT="[نص]" phldr="1"/>
      <dgm:spPr/>
      <dgm:t>
        <a:bodyPr/>
        <a:lstStyle/>
        <a:p>
          <a:endParaRPr lang="en-US"/>
        </a:p>
      </dgm:t>
    </dgm:pt>
    <dgm:pt modelId="{8BB84973-7F64-4189-88E7-3D6A1D863896}" type="parTrans" cxnId="{54B65E82-99D7-4F50-9D9E-0FC362277D4E}">
      <dgm:prSet/>
      <dgm:spPr/>
      <dgm:t>
        <a:bodyPr/>
        <a:lstStyle/>
        <a:p>
          <a:endParaRPr lang="en-US"/>
        </a:p>
      </dgm:t>
    </dgm:pt>
    <dgm:pt modelId="{B63EB7E0-7C88-49B3-BA7E-26109D2D495D}" type="sibTrans" cxnId="{54B65E82-99D7-4F50-9D9E-0FC362277D4E}">
      <dgm:prSet/>
      <dgm:spPr/>
      <dgm:t>
        <a:bodyPr/>
        <a:lstStyle/>
        <a:p>
          <a:endParaRPr lang="en-US"/>
        </a:p>
      </dgm:t>
    </dgm:pt>
    <dgm:pt modelId="{D77366C5-5E82-4961-A776-9F46CA813004}">
      <dgm:prSet phldrT="[نص]" phldr="1"/>
      <dgm:spPr/>
      <dgm:t>
        <a:bodyPr/>
        <a:lstStyle/>
        <a:p>
          <a:endParaRPr lang="en-US"/>
        </a:p>
      </dgm:t>
    </dgm:pt>
    <dgm:pt modelId="{03D97E79-5FEB-48FD-9F0E-5EE149A4D599}" type="parTrans" cxnId="{96A7B10D-3973-4E59-8E78-C83F38AB5E66}">
      <dgm:prSet/>
      <dgm:spPr/>
      <dgm:t>
        <a:bodyPr/>
        <a:lstStyle/>
        <a:p>
          <a:endParaRPr lang="en-US"/>
        </a:p>
      </dgm:t>
    </dgm:pt>
    <dgm:pt modelId="{2C284ED0-5C66-4B93-AAB1-B19807B6D6BD}" type="sibTrans" cxnId="{96A7B10D-3973-4E59-8E78-C83F38AB5E66}">
      <dgm:prSet/>
      <dgm:spPr/>
      <dgm:t>
        <a:bodyPr/>
        <a:lstStyle/>
        <a:p>
          <a:endParaRPr lang="en-US"/>
        </a:p>
      </dgm:t>
    </dgm:pt>
    <dgm:pt modelId="{9CA04F7F-0941-4388-8A0E-E68C0C532050}">
      <dgm:prSet phldrT="[نص]" phldr="1"/>
      <dgm:spPr/>
      <dgm:t>
        <a:bodyPr/>
        <a:lstStyle/>
        <a:p>
          <a:endParaRPr lang="en-US"/>
        </a:p>
      </dgm:t>
    </dgm:pt>
    <dgm:pt modelId="{C1E94C05-AED2-4BF2-BB46-A0CF7FC0FBB5}" type="parTrans" cxnId="{807206CB-E256-4D55-8441-B940367D537B}">
      <dgm:prSet/>
      <dgm:spPr/>
      <dgm:t>
        <a:bodyPr/>
        <a:lstStyle/>
        <a:p>
          <a:endParaRPr lang="en-US"/>
        </a:p>
      </dgm:t>
    </dgm:pt>
    <dgm:pt modelId="{6F75D118-49C2-4470-96A0-F294A36BAB18}" type="sibTrans" cxnId="{807206CB-E256-4D55-8441-B940367D537B}">
      <dgm:prSet/>
      <dgm:spPr/>
      <dgm:t>
        <a:bodyPr/>
        <a:lstStyle/>
        <a:p>
          <a:endParaRPr lang="en-US"/>
        </a:p>
      </dgm:t>
    </dgm:pt>
    <dgm:pt modelId="{CE9B3C68-B88A-4927-80C4-B1423CB4D5CF}" type="pres">
      <dgm:prSet presAssocID="{8AF86675-FA9E-4E15-8A6C-BADF561DF7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819FE3-90F8-4E91-8CC2-04822387C0A7}" type="pres">
      <dgm:prSet presAssocID="{C34D407A-F267-49A2-91AB-78C4A05C79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42CF7-7819-4506-AE24-5E3FD9BCF7C1}" type="pres">
      <dgm:prSet presAssocID="{C34D407A-F267-49A2-91AB-78C4A05C79C2}" presName="gear1srcNode" presStyleLbl="node1" presStyleIdx="0" presStyleCnt="3"/>
      <dgm:spPr/>
      <dgm:t>
        <a:bodyPr/>
        <a:lstStyle/>
        <a:p>
          <a:endParaRPr lang="en-US"/>
        </a:p>
      </dgm:t>
    </dgm:pt>
    <dgm:pt modelId="{9F516752-FF5D-4BB2-B5CD-9C96E85F0643}" type="pres">
      <dgm:prSet presAssocID="{C34D407A-F267-49A2-91AB-78C4A05C79C2}" presName="gear1dstNode" presStyleLbl="node1" presStyleIdx="0" presStyleCnt="3"/>
      <dgm:spPr/>
      <dgm:t>
        <a:bodyPr/>
        <a:lstStyle/>
        <a:p>
          <a:endParaRPr lang="en-US"/>
        </a:p>
      </dgm:t>
    </dgm:pt>
    <dgm:pt modelId="{46B2930E-DBB8-4BB8-BA70-4C87AA79DE43}" type="pres">
      <dgm:prSet presAssocID="{D77366C5-5E82-4961-A776-9F46CA8130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3D196-0368-4D59-8423-610EC123522B}" type="pres">
      <dgm:prSet presAssocID="{D77366C5-5E82-4961-A776-9F46CA813004}" presName="gear2srcNode" presStyleLbl="node1" presStyleIdx="1" presStyleCnt="3"/>
      <dgm:spPr/>
      <dgm:t>
        <a:bodyPr/>
        <a:lstStyle/>
        <a:p>
          <a:endParaRPr lang="en-US"/>
        </a:p>
      </dgm:t>
    </dgm:pt>
    <dgm:pt modelId="{4EC1B464-B3B5-433F-83CE-6FE439C3C041}" type="pres">
      <dgm:prSet presAssocID="{D77366C5-5E82-4961-A776-9F46CA813004}" presName="gear2dstNode" presStyleLbl="node1" presStyleIdx="1" presStyleCnt="3"/>
      <dgm:spPr/>
      <dgm:t>
        <a:bodyPr/>
        <a:lstStyle/>
        <a:p>
          <a:endParaRPr lang="en-US"/>
        </a:p>
      </dgm:t>
    </dgm:pt>
    <dgm:pt modelId="{984022EB-50D4-440D-A122-6A8C24CE9657}" type="pres">
      <dgm:prSet presAssocID="{9CA04F7F-0941-4388-8A0E-E68C0C532050}" presName="gear3" presStyleLbl="node1" presStyleIdx="2" presStyleCnt="3"/>
      <dgm:spPr/>
      <dgm:t>
        <a:bodyPr/>
        <a:lstStyle/>
        <a:p>
          <a:endParaRPr lang="en-US"/>
        </a:p>
      </dgm:t>
    </dgm:pt>
    <dgm:pt modelId="{460EFCEB-E5F5-4E45-8CDA-47552DD41797}" type="pres">
      <dgm:prSet presAssocID="{9CA04F7F-0941-4388-8A0E-E68C0C53205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6B14-A646-4BDB-BB20-70F0101C3C92}" type="pres">
      <dgm:prSet presAssocID="{9CA04F7F-0941-4388-8A0E-E68C0C532050}" presName="gear3srcNode" presStyleLbl="node1" presStyleIdx="2" presStyleCnt="3"/>
      <dgm:spPr/>
      <dgm:t>
        <a:bodyPr/>
        <a:lstStyle/>
        <a:p>
          <a:endParaRPr lang="en-US"/>
        </a:p>
      </dgm:t>
    </dgm:pt>
    <dgm:pt modelId="{BCC623D7-F09F-47A3-816C-79DB08F95E2F}" type="pres">
      <dgm:prSet presAssocID="{9CA04F7F-0941-4388-8A0E-E68C0C532050}" presName="gear3dstNode" presStyleLbl="node1" presStyleIdx="2" presStyleCnt="3"/>
      <dgm:spPr/>
      <dgm:t>
        <a:bodyPr/>
        <a:lstStyle/>
        <a:p>
          <a:endParaRPr lang="en-US"/>
        </a:p>
      </dgm:t>
    </dgm:pt>
    <dgm:pt modelId="{A7DCB58A-2248-4BF9-B347-996D5B8CD7A2}" type="pres">
      <dgm:prSet presAssocID="{B63EB7E0-7C88-49B3-BA7E-26109D2D495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F11498-FB15-4DB1-B138-4ABC8E23E396}" type="pres">
      <dgm:prSet presAssocID="{2C284ED0-5C66-4B93-AAB1-B19807B6D6B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144CC0A-4ADB-4405-990E-9D603B928E5A}" type="pres">
      <dgm:prSet presAssocID="{6F75D118-49C2-4470-96A0-F294A36BAB1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6068F3-5AF9-45DF-9B87-7C9F0888DB66}" type="presOf" srcId="{2C284ED0-5C66-4B93-AAB1-B19807B6D6BD}" destId="{F8F11498-FB15-4DB1-B138-4ABC8E23E396}" srcOrd="0" destOrd="0" presId="urn:microsoft.com/office/officeart/2005/8/layout/gear1"/>
    <dgm:cxn modelId="{3C7F3EE6-A538-4CEA-AD1E-0E7503A6AA38}" type="presOf" srcId="{B63EB7E0-7C88-49B3-BA7E-26109D2D495D}" destId="{A7DCB58A-2248-4BF9-B347-996D5B8CD7A2}" srcOrd="0" destOrd="0" presId="urn:microsoft.com/office/officeart/2005/8/layout/gear1"/>
    <dgm:cxn modelId="{CE9AC133-2605-4A04-B408-59C468FB6069}" type="presOf" srcId="{C34D407A-F267-49A2-91AB-78C4A05C79C2}" destId="{2E342CF7-7819-4506-AE24-5E3FD9BCF7C1}" srcOrd="1" destOrd="0" presId="urn:microsoft.com/office/officeart/2005/8/layout/gear1"/>
    <dgm:cxn modelId="{807206CB-E256-4D55-8441-B940367D537B}" srcId="{8AF86675-FA9E-4E15-8A6C-BADF561DF759}" destId="{9CA04F7F-0941-4388-8A0E-E68C0C532050}" srcOrd="2" destOrd="0" parTransId="{C1E94C05-AED2-4BF2-BB46-A0CF7FC0FBB5}" sibTransId="{6F75D118-49C2-4470-96A0-F294A36BAB18}"/>
    <dgm:cxn modelId="{D46B3636-0948-4CC3-8B4D-C21E171B738B}" type="presOf" srcId="{9CA04F7F-0941-4388-8A0E-E68C0C532050}" destId="{460EFCEB-E5F5-4E45-8CDA-47552DD41797}" srcOrd="1" destOrd="0" presId="urn:microsoft.com/office/officeart/2005/8/layout/gear1"/>
    <dgm:cxn modelId="{3743C7ED-1992-44D8-8667-7925072CE5CF}" type="presOf" srcId="{C34D407A-F267-49A2-91AB-78C4A05C79C2}" destId="{89819FE3-90F8-4E91-8CC2-04822387C0A7}" srcOrd="0" destOrd="0" presId="urn:microsoft.com/office/officeart/2005/8/layout/gear1"/>
    <dgm:cxn modelId="{48E53072-F1CC-4FC0-B78C-C2579D733E32}" type="presOf" srcId="{C34D407A-F267-49A2-91AB-78C4A05C79C2}" destId="{9F516752-FF5D-4BB2-B5CD-9C96E85F0643}" srcOrd="2" destOrd="0" presId="urn:microsoft.com/office/officeart/2005/8/layout/gear1"/>
    <dgm:cxn modelId="{E64A9967-C0D4-4E15-BE24-9D7B182FC6E8}" type="presOf" srcId="{D77366C5-5E82-4961-A776-9F46CA813004}" destId="{46B2930E-DBB8-4BB8-BA70-4C87AA79DE43}" srcOrd="0" destOrd="0" presId="urn:microsoft.com/office/officeart/2005/8/layout/gear1"/>
    <dgm:cxn modelId="{6F863E18-B4FE-402F-8EE1-B27B21993D35}" type="presOf" srcId="{6F75D118-49C2-4470-96A0-F294A36BAB18}" destId="{7144CC0A-4ADB-4405-990E-9D603B928E5A}" srcOrd="0" destOrd="0" presId="urn:microsoft.com/office/officeart/2005/8/layout/gear1"/>
    <dgm:cxn modelId="{A1C4A702-DFD7-4E57-9BDA-FD995E3F4B22}" type="presOf" srcId="{9CA04F7F-0941-4388-8A0E-E68C0C532050}" destId="{BCC623D7-F09F-47A3-816C-79DB08F95E2F}" srcOrd="3" destOrd="0" presId="urn:microsoft.com/office/officeart/2005/8/layout/gear1"/>
    <dgm:cxn modelId="{532ABACD-E188-466A-B565-2BC9B0EA0646}" type="presOf" srcId="{D77366C5-5E82-4961-A776-9F46CA813004}" destId="{9E63D196-0368-4D59-8423-610EC123522B}" srcOrd="1" destOrd="0" presId="urn:microsoft.com/office/officeart/2005/8/layout/gear1"/>
    <dgm:cxn modelId="{CCAC0624-5891-4FE4-9EF1-F14945E7D4B1}" type="presOf" srcId="{9CA04F7F-0941-4388-8A0E-E68C0C532050}" destId="{984022EB-50D4-440D-A122-6A8C24CE9657}" srcOrd="0" destOrd="0" presId="urn:microsoft.com/office/officeart/2005/8/layout/gear1"/>
    <dgm:cxn modelId="{96A7B10D-3973-4E59-8E78-C83F38AB5E66}" srcId="{8AF86675-FA9E-4E15-8A6C-BADF561DF759}" destId="{D77366C5-5E82-4961-A776-9F46CA813004}" srcOrd="1" destOrd="0" parTransId="{03D97E79-5FEB-48FD-9F0E-5EE149A4D599}" sibTransId="{2C284ED0-5C66-4B93-AAB1-B19807B6D6BD}"/>
    <dgm:cxn modelId="{6FEEB61F-2476-4720-A1B7-9A94F2B93B02}" type="presOf" srcId="{8AF86675-FA9E-4E15-8A6C-BADF561DF759}" destId="{CE9B3C68-B88A-4927-80C4-B1423CB4D5CF}" srcOrd="0" destOrd="0" presId="urn:microsoft.com/office/officeart/2005/8/layout/gear1"/>
    <dgm:cxn modelId="{64492899-783E-4485-BB20-80F7D266948C}" type="presOf" srcId="{9CA04F7F-0941-4388-8A0E-E68C0C532050}" destId="{A74B6B14-A646-4BDB-BB20-70F0101C3C92}" srcOrd="2" destOrd="0" presId="urn:microsoft.com/office/officeart/2005/8/layout/gear1"/>
    <dgm:cxn modelId="{54B65E82-99D7-4F50-9D9E-0FC362277D4E}" srcId="{8AF86675-FA9E-4E15-8A6C-BADF561DF759}" destId="{C34D407A-F267-49A2-91AB-78C4A05C79C2}" srcOrd="0" destOrd="0" parTransId="{8BB84973-7F64-4189-88E7-3D6A1D863896}" sibTransId="{B63EB7E0-7C88-49B3-BA7E-26109D2D495D}"/>
    <dgm:cxn modelId="{AA5EF7E5-63EB-456A-9C36-BC6042971D38}" type="presOf" srcId="{D77366C5-5E82-4961-A776-9F46CA813004}" destId="{4EC1B464-B3B5-433F-83CE-6FE439C3C041}" srcOrd="2" destOrd="0" presId="urn:microsoft.com/office/officeart/2005/8/layout/gear1"/>
    <dgm:cxn modelId="{E2DCF034-7812-4754-96B7-DDA66038F113}" type="presParOf" srcId="{CE9B3C68-B88A-4927-80C4-B1423CB4D5CF}" destId="{89819FE3-90F8-4E91-8CC2-04822387C0A7}" srcOrd="0" destOrd="0" presId="urn:microsoft.com/office/officeart/2005/8/layout/gear1"/>
    <dgm:cxn modelId="{19A1AC4F-F9A5-4A90-AEC3-B6BC61674C4E}" type="presParOf" srcId="{CE9B3C68-B88A-4927-80C4-B1423CB4D5CF}" destId="{2E342CF7-7819-4506-AE24-5E3FD9BCF7C1}" srcOrd="1" destOrd="0" presId="urn:microsoft.com/office/officeart/2005/8/layout/gear1"/>
    <dgm:cxn modelId="{BCFDA9B8-57FB-4F89-8B25-41C2EB98E607}" type="presParOf" srcId="{CE9B3C68-B88A-4927-80C4-B1423CB4D5CF}" destId="{9F516752-FF5D-4BB2-B5CD-9C96E85F0643}" srcOrd="2" destOrd="0" presId="urn:microsoft.com/office/officeart/2005/8/layout/gear1"/>
    <dgm:cxn modelId="{90506442-1915-4060-A4CC-B97369B23FC4}" type="presParOf" srcId="{CE9B3C68-B88A-4927-80C4-B1423CB4D5CF}" destId="{46B2930E-DBB8-4BB8-BA70-4C87AA79DE43}" srcOrd="3" destOrd="0" presId="urn:microsoft.com/office/officeart/2005/8/layout/gear1"/>
    <dgm:cxn modelId="{11519CC1-920D-417C-A1EF-79E7247099D4}" type="presParOf" srcId="{CE9B3C68-B88A-4927-80C4-B1423CB4D5CF}" destId="{9E63D196-0368-4D59-8423-610EC123522B}" srcOrd="4" destOrd="0" presId="urn:microsoft.com/office/officeart/2005/8/layout/gear1"/>
    <dgm:cxn modelId="{8CC7ED78-744E-4374-AB0F-E91C74072C3B}" type="presParOf" srcId="{CE9B3C68-B88A-4927-80C4-B1423CB4D5CF}" destId="{4EC1B464-B3B5-433F-83CE-6FE439C3C041}" srcOrd="5" destOrd="0" presId="urn:microsoft.com/office/officeart/2005/8/layout/gear1"/>
    <dgm:cxn modelId="{93A5768E-884E-40DC-8DAF-F326368671DB}" type="presParOf" srcId="{CE9B3C68-B88A-4927-80C4-B1423CB4D5CF}" destId="{984022EB-50D4-440D-A122-6A8C24CE9657}" srcOrd="6" destOrd="0" presId="urn:microsoft.com/office/officeart/2005/8/layout/gear1"/>
    <dgm:cxn modelId="{E559C36B-AD5F-43D4-9E64-411E811D04E2}" type="presParOf" srcId="{CE9B3C68-B88A-4927-80C4-B1423CB4D5CF}" destId="{460EFCEB-E5F5-4E45-8CDA-47552DD41797}" srcOrd="7" destOrd="0" presId="urn:microsoft.com/office/officeart/2005/8/layout/gear1"/>
    <dgm:cxn modelId="{9ECDD905-EB29-480F-BBB8-558F464FB5F1}" type="presParOf" srcId="{CE9B3C68-B88A-4927-80C4-B1423CB4D5CF}" destId="{A74B6B14-A646-4BDB-BB20-70F0101C3C92}" srcOrd="8" destOrd="0" presId="urn:microsoft.com/office/officeart/2005/8/layout/gear1"/>
    <dgm:cxn modelId="{1DF8F09A-89F7-4675-B34F-BA12A532EE3C}" type="presParOf" srcId="{CE9B3C68-B88A-4927-80C4-B1423CB4D5CF}" destId="{BCC623D7-F09F-47A3-816C-79DB08F95E2F}" srcOrd="9" destOrd="0" presId="urn:microsoft.com/office/officeart/2005/8/layout/gear1"/>
    <dgm:cxn modelId="{18FB2134-0E0D-4925-909B-6FFAE52A7673}" type="presParOf" srcId="{CE9B3C68-B88A-4927-80C4-B1423CB4D5CF}" destId="{A7DCB58A-2248-4BF9-B347-996D5B8CD7A2}" srcOrd="10" destOrd="0" presId="urn:microsoft.com/office/officeart/2005/8/layout/gear1"/>
    <dgm:cxn modelId="{9E403983-8E36-4D8B-89D7-93E2B48AF1A1}" type="presParOf" srcId="{CE9B3C68-B88A-4927-80C4-B1423CB4D5CF}" destId="{F8F11498-FB15-4DB1-B138-4ABC8E23E396}" srcOrd="11" destOrd="0" presId="urn:microsoft.com/office/officeart/2005/8/layout/gear1"/>
    <dgm:cxn modelId="{F1CF63EF-ADE5-48C6-9257-98A2F7960279}" type="presParOf" srcId="{CE9B3C68-B88A-4927-80C4-B1423CB4D5CF}" destId="{7144CC0A-4ADB-4405-990E-9D603B928E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0C1F7A-8924-45BE-BE39-CD4279F890A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0"/>
      <dgm:spPr/>
    </dgm:pt>
    <dgm:pt modelId="{7621009A-BACB-4F52-A9CF-AFA48AE3E414}">
      <dgm:prSet phldrT="[نص]" phldr="1"/>
      <dgm:spPr/>
      <dgm:t>
        <a:bodyPr/>
        <a:lstStyle/>
        <a:p>
          <a:endParaRPr lang="en-US"/>
        </a:p>
      </dgm:t>
    </dgm:pt>
    <dgm:pt modelId="{A44FAFE4-53D4-4BCC-88AE-B964706E40D5}" type="parTrans" cxnId="{F4B0A5A7-66AB-4505-859D-DA4B5BAC4EC8}">
      <dgm:prSet/>
      <dgm:spPr/>
      <dgm:t>
        <a:bodyPr/>
        <a:lstStyle/>
        <a:p>
          <a:endParaRPr lang="en-US"/>
        </a:p>
      </dgm:t>
    </dgm:pt>
    <dgm:pt modelId="{E7B6353E-7E9A-4875-B027-2F1227ADF191}" type="sibTrans" cxnId="{F4B0A5A7-66AB-4505-859D-DA4B5BAC4EC8}">
      <dgm:prSet/>
      <dgm:spPr/>
      <dgm:t>
        <a:bodyPr/>
        <a:lstStyle/>
        <a:p>
          <a:endParaRPr lang="en-US"/>
        </a:p>
      </dgm:t>
    </dgm:pt>
    <dgm:pt modelId="{13A497D3-2E04-4825-BF74-90B9B052864E}">
      <dgm:prSet phldrT="[نص]" phldr="1"/>
      <dgm:spPr/>
      <dgm:t>
        <a:bodyPr/>
        <a:lstStyle/>
        <a:p>
          <a:endParaRPr lang="en-US"/>
        </a:p>
      </dgm:t>
    </dgm:pt>
    <dgm:pt modelId="{9AC1EA41-537C-4576-AF72-9EB311CF5D81}" type="parTrans" cxnId="{5A13FE7E-F71C-489A-A3FD-939D30053D88}">
      <dgm:prSet/>
      <dgm:spPr/>
      <dgm:t>
        <a:bodyPr/>
        <a:lstStyle/>
        <a:p>
          <a:endParaRPr lang="en-US"/>
        </a:p>
      </dgm:t>
    </dgm:pt>
    <dgm:pt modelId="{CA32098F-078F-42BE-8941-B474671E214A}" type="sibTrans" cxnId="{5A13FE7E-F71C-489A-A3FD-939D30053D88}">
      <dgm:prSet/>
      <dgm:spPr/>
      <dgm:t>
        <a:bodyPr/>
        <a:lstStyle/>
        <a:p>
          <a:endParaRPr lang="en-US"/>
        </a:p>
      </dgm:t>
    </dgm:pt>
    <dgm:pt modelId="{7639BBA5-8F7D-4511-85A6-DF7818C16793}">
      <dgm:prSet phldrT="[نص]" phldr="1"/>
      <dgm:spPr/>
      <dgm:t>
        <a:bodyPr/>
        <a:lstStyle/>
        <a:p>
          <a:endParaRPr lang="en-US"/>
        </a:p>
      </dgm:t>
    </dgm:pt>
    <dgm:pt modelId="{ECAF80B0-E3AF-4BC3-A50F-AC608C59C312}" type="parTrans" cxnId="{3075AA6C-63E3-40FD-80BC-2737C592F61D}">
      <dgm:prSet/>
      <dgm:spPr/>
      <dgm:t>
        <a:bodyPr/>
        <a:lstStyle/>
        <a:p>
          <a:endParaRPr lang="en-US"/>
        </a:p>
      </dgm:t>
    </dgm:pt>
    <dgm:pt modelId="{0B7C66A3-4E65-4066-85DE-91C7B658BF77}" type="sibTrans" cxnId="{3075AA6C-63E3-40FD-80BC-2737C592F61D}">
      <dgm:prSet/>
      <dgm:spPr/>
      <dgm:t>
        <a:bodyPr/>
        <a:lstStyle/>
        <a:p>
          <a:endParaRPr lang="en-US"/>
        </a:p>
      </dgm:t>
    </dgm:pt>
    <dgm:pt modelId="{D64433EC-1C2C-4A12-860A-ECD58541A667}" type="pres">
      <dgm:prSet presAssocID="{2B0C1F7A-8924-45BE-BE39-CD4279F890AD}" presName="Name0" presStyleCnt="0">
        <dgm:presLayoutVars>
          <dgm:dir/>
          <dgm:animLvl val="lvl"/>
          <dgm:resizeHandles val="exact"/>
        </dgm:presLayoutVars>
      </dgm:prSet>
      <dgm:spPr/>
    </dgm:pt>
    <dgm:pt modelId="{A1BBB072-6835-4283-A34A-2C823AD0C57E}" type="pres">
      <dgm:prSet presAssocID="{7621009A-BACB-4F52-A9CF-AFA48AE3E414}" presName="Name8" presStyleCnt="0"/>
      <dgm:spPr/>
    </dgm:pt>
    <dgm:pt modelId="{F4F4DA6C-F37F-484F-A0C7-F9CD749A33A0}" type="pres">
      <dgm:prSet presAssocID="{7621009A-BACB-4F52-A9CF-AFA48AE3E41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B5D82-53CC-47C0-B3C1-C36AD38DF49E}" type="pres">
      <dgm:prSet presAssocID="{7621009A-BACB-4F52-A9CF-AFA48AE3E4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3BD08-C648-4DCF-861A-6778303B173B}" type="pres">
      <dgm:prSet presAssocID="{13A497D3-2E04-4825-BF74-90B9B052864E}" presName="Name8" presStyleCnt="0"/>
      <dgm:spPr/>
    </dgm:pt>
    <dgm:pt modelId="{5136FD9C-71FC-4332-B793-AF908A6462C6}" type="pres">
      <dgm:prSet presAssocID="{13A497D3-2E04-4825-BF74-90B9B052864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1AC44-B9B8-48CC-ADBB-495145C1C572}" type="pres">
      <dgm:prSet presAssocID="{13A497D3-2E04-4825-BF74-90B9B05286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3A23-EF63-4C84-8E49-0338F7A97036}" type="pres">
      <dgm:prSet presAssocID="{7639BBA5-8F7D-4511-85A6-DF7818C16793}" presName="Name8" presStyleCnt="0"/>
      <dgm:spPr/>
    </dgm:pt>
    <dgm:pt modelId="{FCE775C2-87C4-4943-A629-331772F306C9}" type="pres">
      <dgm:prSet presAssocID="{7639BBA5-8F7D-4511-85A6-DF7818C1679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E3B53-D23B-4732-8330-39F69250AFB6}" type="pres">
      <dgm:prSet presAssocID="{7639BBA5-8F7D-4511-85A6-DF7818C167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C34B8-CF96-4773-A539-601F68F3534B}" type="presOf" srcId="{13A497D3-2E04-4825-BF74-90B9B052864E}" destId="{5136FD9C-71FC-4332-B793-AF908A6462C6}" srcOrd="0" destOrd="0" presId="urn:microsoft.com/office/officeart/2005/8/layout/pyramid1"/>
    <dgm:cxn modelId="{E296CC71-265E-40F0-A57B-383A9269045F}" type="presOf" srcId="{13A497D3-2E04-4825-BF74-90B9B052864E}" destId="{CEC1AC44-B9B8-48CC-ADBB-495145C1C572}" srcOrd="1" destOrd="0" presId="urn:microsoft.com/office/officeart/2005/8/layout/pyramid1"/>
    <dgm:cxn modelId="{5A13FE7E-F71C-489A-A3FD-939D30053D88}" srcId="{2B0C1F7A-8924-45BE-BE39-CD4279F890AD}" destId="{13A497D3-2E04-4825-BF74-90B9B052864E}" srcOrd="1" destOrd="0" parTransId="{9AC1EA41-537C-4576-AF72-9EB311CF5D81}" sibTransId="{CA32098F-078F-42BE-8941-B474671E214A}"/>
    <dgm:cxn modelId="{F9331299-6445-411D-9FEF-50481E44CB40}" type="presOf" srcId="{7621009A-BACB-4F52-A9CF-AFA48AE3E414}" destId="{660B5D82-53CC-47C0-B3C1-C36AD38DF49E}" srcOrd="1" destOrd="0" presId="urn:microsoft.com/office/officeart/2005/8/layout/pyramid1"/>
    <dgm:cxn modelId="{F4B0A5A7-66AB-4505-859D-DA4B5BAC4EC8}" srcId="{2B0C1F7A-8924-45BE-BE39-CD4279F890AD}" destId="{7621009A-BACB-4F52-A9CF-AFA48AE3E414}" srcOrd="0" destOrd="0" parTransId="{A44FAFE4-53D4-4BCC-88AE-B964706E40D5}" sibTransId="{E7B6353E-7E9A-4875-B027-2F1227ADF191}"/>
    <dgm:cxn modelId="{8FD37A7D-40E0-4138-8BF2-BAFBCB37FB0F}" type="presOf" srcId="{2B0C1F7A-8924-45BE-BE39-CD4279F890AD}" destId="{D64433EC-1C2C-4A12-860A-ECD58541A667}" srcOrd="0" destOrd="0" presId="urn:microsoft.com/office/officeart/2005/8/layout/pyramid1"/>
    <dgm:cxn modelId="{DA399290-13A6-4D3A-9535-78EEFDD8C656}" type="presOf" srcId="{7621009A-BACB-4F52-A9CF-AFA48AE3E414}" destId="{F4F4DA6C-F37F-484F-A0C7-F9CD749A33A0}" srcOrd="0" destOrd="0" presId="urn:microsoft.com/office/officeart/2005/8/layout/pyramid1"/>
    <dgm:cxn modelId="{3075AA6C-63E3-40FD-80BC-2737C592F61D}" srcId="{2B0C1F7A-8924-45BE-BE39-CD4279F890AD}" destId="{7639BBA5-8F7D-4511-85A6-DF7818C16793}" srcOrd="2" destOrd="0" parTransId="{ECAF80B0-E3AF-4BC3-A50F-AC608C59C312}" sibTransId="{0B7C66A3-4E65-4066-85DE-91C7B658BF77}"/>
    <dgm:cxn modelId="{51EE7960-CC69-489C-AAE4-4E10B6F8CEE7}" type="presOf" srcId="{7639BBA5-8F7D-4511-85A6-DF7818C16793}" destId="{E75E3B53-D23B-4732-8330-39F69250AFB6}" srcOrd="1" destOrd="0" presId="urn:microsoft.com/office/officeart/2005/8/layout/pyramid1"/>
    <dgm:cxn modelId="{61CCBFD4-0D0E-47AA-B2D0-8661CD8AAF77}" type="presOf" srcId="{7639BBA5-8F7D-4511-85A6-DF7818C16793}" destId="{FCE775C2-87C4-4943-A629-331772F306C9}" srcOrd="0" destOrd="0" presId="urn:microsoft.com/office/officeart/2005/8/layout/pyramid1"/>
    <dgm:cxn modelId="{85AEA364-BA5F-4AF4-BEAF-37628B55066B}" type="presParOf" srcId="{D64433EC-1C2C-4A12-860A-ECD58541A667}" destId="{A1BBB072-6835-4283-A34A-2C823AD0C57E}" srcOrd="0" destOrd="0" presId="urn:microsoft.com/office/officeart/2005/8/layout/pyramid1"/>
    <dgm:cxn modelId="{70949685-B075-4879-B710-64C6472DA509}" type="presParOf" srcId="{A1BBB072-6835-4283-A34A-2C823AD0C57E}" destId="{F4F4DA6C-F37F-484F-A0C7-F9CD749A33A0}" srcOrd="0" destOrd="0" presId="urn:microsoft.com/office/officeart/2005/8/layout/pyramid1"/>
    <dgm:cxn modelId="{623D56DC-9D23-4D5B-AF98-977AFF552BD4}" type="presParOf" srcId="{A1BBB072-6835-4283-A34A-2C823AD0C57E}" destId="{660B5D82-53CC-47C0-B3C1-C36AD38DF49E}" srcOrd="1" destOrd="0" presId="urn:microsoft.com/office/officeart/2005/8/layout/pyramid1"/>
    <dgm:cxn modelId="{F1293616-BEF0-4792-9F08-D70273615148}" type="presParOf" srcId="{D64433EC-1C2C-4A12-860A-ECD58541A667}" destId="{1933BD08-C648-4DCF-861A-6778303B173B}" srcOrd="1" destOrd="0" presId="urn:microsoft.com/office/officeart/2005/8/layout/pyramid1"/>
    <dgm:cxn modelId="{012A1DB5-0D01-4A7D-B9C8-FA6444214F94}" type="presParOf" srcId="{1933BD08-C648-4DCF-861A-6778303B173B}" destId="{5136FD9C-71FC-4332-B793-AF908A6462C6}" srcOrd="0" destOrd="0" presId="urn:microsoft.com/office/officeart/2005/8/layout/pyramid1"/>
    <dgm:cxn modelId="{764E8F98-B8F9-4285-A9F9-A5AA2FE2E25A}" type="presParOf" srcId="{1933BD08-C648-4DCF-861A-6778303B173B}" destId="{CEC1AC44-B9B8-48CC-ADBB-495145C1C572}" srcOrd="1" destOrd="0" presId="urn:microsoft.com/office/officeart/2005/8/layout/pyramid1"/>
    <dgm:cxn modelId="{8D80D9F9-2664-4BF7-8751-D1E623EF386E}" type="presParOf" srcId="{D64433EC-1C2C-4A12-860A-ECD58541A667}" destId="{51E03A23-EF63-4C84-8E49-0338F7A97036}" srcOrd="2" destOrd="0" presId="urn:microsoft.com/office/officeart/2005/8/layout/pyramid1"/>
    <dgm:cxn modelId="{A8EADEE6-A460-439B-942B-7EBD03D39F8A}" type="presParOf" srcId="{51E03A23-EF63-4C84-8E49-0338F7A97036}" destId="{FCE775C2-87C4-4943-A629-331772F306C9}" srcOrd="0" destOrd="0" presId="urn:microsoft.com/office/officeart/2005/8/layout/pyramid1"/>
    <dgm:cxn modelId="{2BF725DF-DC43-4C29-B480-5C5E50F852ED}" type="presParOf" srcId="{51E03A23-EF63-4C84-8E49-0338F7A97036}" destId="{E75E3B53-D23B-4732-8330-39F69250AF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A0F0A-0FEC-46BD-9C36-5DB52B1EBABF}">
      <dsp:nvSpPr>
        <dsp:cNvPr id="0" name=""/>
        <dsp:cNvSpPr/>
      </dsp:nvSpPr>
      <dsp:spPr>
        <a:xfrm>
          <a:off x="2016657" y="3009900"/>
          <a:ext cx="750307" cy="142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1429702"/>
              </a:lnTo>
              <a:lnTo>
                <a:pt x="750307" y="14297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51445" y="3684385"/>
        <a:ext cx="80731" cy="80731"/>
      </dsp:txXfrm>
    </dsp:sp>
    <dsp:sp modelId="{B3F74DCB-9D56-45C5-B46E-A823D627F620}">
      <dsp:nvSpPr>
        <dsp:cNvPr id="0" name=""/>
        <dsp:cNvSpPr/>
      </dsp:nvSpPr>
      <dsp:spPr>
        <a:xfrm>
          <a:off x="2016657" y="2964179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3053" y="2991142"/>
        <a:ext cx="37515" cy="37515"/>
      </dsp:txXfrm>
    </dsp:sp>
    <dsp:sp modelId="{5F77A0E5-D898-49DF-8DB4-919D02112727}">
      <dsp:nvSpPr>
        <dsp:cNvPr id="0" name=""/>
        <dsp:cNvSpPr/>
      </dsp:nvSpPr>
      <dsp:spPr>
        <a:xfrm>
          <a:off x="2016657" y="1580197"/>
          <a:ext cx="750307" cy="1429702"/>
        </a:xfrm>
        <a:custGeom>
          <a:avLst/>
          <a:gdLst/>
          <a:ahLst/>
          <a:cxnLst/>
          <a:rect l="0" t="0" r="0" b="0"/>
          <a:pathLst>
            <a:path>
              <a:moveTo>
                <a:pt x="0" y="1429702"/>
              </a:moveTo>
              <a:lnTo>
                <a:pt x="375153" y="1429702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51445" y="2254683"/>
        <a:ext cx="80731" cy="80731"/>
      </dsp:txXfrm>
    </dsp:sp>
    <dsp:sp modelId="{F77CF0AD-5A9C-4F60-9E6A-DF30805A1965}">
      <dsp:nvSpPr>
        <dsp:cNvPr id="0" name=""/>
        <dsp:cNvSpPr/>
      </dsp:nvSpPr>
      <dsp:spPr>
        <a:xfrm rot="16200000">
          <a:off x="-1565123" y="2438018"/>
          <a:ext cx="6019800" cy="1143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انواع الإنفو جرافيك</a:t>
          </a:r>
          <a:endParaRPr lang="en-US" sz="3600" kern="1200" dirty="0"/>
        </a:p>
      </dsp:txBody>
      <dsp:txXfrm>
        <a:off x="-1565123" y="2438018"/>
        <a:ext cx="6019800" cy="1143762"/>
      </dsp:txXfrm>
    </dsp:sp>
    <dsp:sp modelId="{1371FD4D-CCE8-4AA1-9BB9-A55FEC3E61D0}">
      <dsp:nvSpPr>
        <dsp:cNvPr id="0" name=""/>
        <dsp:cNvSpPr/>
      </dsp:nvSpPr>
      <dsp:spPr>
        <a:xfrm>
          <a:off x="2766965" y="1008316"/>
          <a:ext cx="3751539" cy="11437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ثابت</a:t>
          </a:r>
          <a:endParaRPr lang="en-US" sz="6500" kern="1200" dirty="0"/>
        </a:p>
      </dsp:txBody>
      <dsp:txXfrm>
        <a:off x="2766965" y="1008316"/>
        <a:ext cx="3751539" cy="1143762"/>
      </dsp:txXfrm>
    </dsp:sp>
    <dsp:sp modelId="{07FBB96D-513B-4D05-A606-56E8B83D838C}">
      <dsp:nvSpPr>
        <dsp:cNvPr id="0" name=""/>
        <dsp:cNvSpPr/>
      </dsp:nvSpPr>
      <dsp:spPr>
        <a:xfrm>
          <a:off x="2766965" y="2438018"/>
          <a:ext cx="3751539" cy="11437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تفاعلي</a:t>
          </a:r>
          <a:endParaRPr lang="en-US" sz="6500" kern="1200" dirty="0"/>
        </a:p>
      </dsp:txBody>
      <dsp:txXfrm>
        <a:off x="2766965" y="2438018"/>
        <a:ext cx="3751539" cy="1143762"/>
      </dsp:txXfrm>
    </dsp:sp>
    <dsp:sp modelId="{E46492CD-6E83-42F6-8BA1-03EE7E906255}">
      <dsp:nvSpPr>
        <dsp:cNvPr id="0" name=""/>
        <dsp:cNvSpPr/>
      </dsp:nvSpPr>
      <dsp:spPr>
        <a:xfrm>
          <a:off x="2766965" y="3867721"/>
          <a:ext cx="3751539" cy="11437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متحرك</a:t>
          </a:r>
          <a:endParaRPr lang="en-US" sz="6500" kern="1200" dirty="0"/>
        </a:p>
      </dsp:txBody>
      <dsp:txXfrm>
        <a:off x="2766965" y="3867721"/>
        <a:ext cx="3751539" cy="1143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07B5-7875-4213-B045-50FB9AEE9A02}">
      <dsp:nvSpPr>
        <dsp:cNvPr id="0" name=""/>
        <dsp:cNvSpPr/>
      </dsp:nvSpPr>
      <dsp:spPr>
        <a:xfrm>
          <a:off x="0" y="140890"/>
          <a:ext cx="642937" cy="385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0" y="140890"/>
        <a:ext cx="642937" cy="385762"/>
      </dsp:txXfrm>
    </dsp:sp>
    <dsp:sp modelId="{E7A06E08-FE94-40B0-95CC-E0422A39EEA8}">
      <dsp:nvSpPr>
        <dsp:cNvPr id="0" name=""/>
        <dsp:cNvSpPr/>
      </dsp:nvSpPr>
      <dsp:spPr>
        <a:xfrm>
          <a:off x="707231" y="140890"/>
          <a:ext cx="642937" cy="385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07231" y="140890"/>
        <a:ext cx="642937" cy="385762"/>
      </dsp:txXfrm>
    </dsp:sp>
    <dsp:sp modelId="{D240C5AD-94C5-4E8F-8590-152A9BE6AE8C}">
      <dsp:nvSpPr>
        <dsp:cNvPr id="0" name=""/>
        <dsp:cNvSpPr/>
      </dsp:nvSpPr>
      <dsp:spPr>
        <a:xfrm>
          <a:off x="1414462" y="140890"/>
          <a:ext cx="642937" cy="385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414462" y="140890"/>
        <a:ext cx="642937" cy="385762"/>
      </dsp:txXfrm>
    </dsp:sp>
    <dsp:sp modelId="{06B35C72-61BA-4107-AD2B-C022D4AF5CBC}">
      <dsp:nvSpPr>
        <dsp:cNvPr id="0" name=""/>
        <dsp:cNvSpPr/>
      </dsp:nvSpPr>
      <dsp:spPr>
        <a:xfrm>
          <a:off x="353615" y="590946"/>
          <a:ext cx="642937" cy="385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3615" y="590946"/>
        <a:ext cx="642937" cy="385762"/>
      </dsp:txXfrm>
    </dsp:sp>
    <dsp:sp modelId="{908B2722-FE01-43F8-A715-AE93E67F4496}">
      <dsp:nvSpPr>
        <dsp:cNvPr id="0" name=""/>
        <dsp:cNvSpPr/>
      </dsp:nvSpPr>
      <dsp:spPr>
        <a:xfrm>
          <a:off x="1060846" y="590946"/>
          <a:ext cx="642937" cy="385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060846" y="590946"/>
        <a:ext cx="642937" cy="385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9D501-8B35-4C16-B75C-EB5C463334BE}">
      <dsp:nvSpPr>
        <dsp:cNvPr id="0" name=""/>
        <dsp:cNvSpPr/>
      </dsp:nvSpPr>
      <dsp:spPr>
        <a:xfrm>
          <a:off x="0" y="192480"/>
          <a:ext cx="1371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3826C-B060-442F-8191-BE8BFE60FE72}">
      <dsp:nvSpPr>
        <dsp:cNvPr id="0" name=""/>
        <dsp:cNvSpPr/>
      </dsp:nvSpPr>
      <dsp:spPr>
        <a:xfrm>
          <a:off x="68580" y="59639"/>
          <a:ext cx="96012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" tIns="0" rIns="36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1549" y="72608"/>
        <a:ext cx="934182" cy="239742"/>
      </dsp:txXfrm>
    </dsp:sp>
    <dsp:sp modelId="{666F364E-0640-440C-A34C-6DDA647D53C7}">
      <dsp:nvSpPr>
        <dsp:cNvPr id="0" name=""/>
        <dsp:cNvSpPr/>
      </dsp:nvSpPr>
      <dsp:spPr>
        <a:xfrm>
          <a:off x="0" y="600720"/>
          <a:ext cx="1371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F92E0-A405-4018-9247-71BF371F6E60}">
      <dsp:nvSpPr>
        <dsp:cNvPr id="0" name=""/>
        <dsp:cNvSpPr/>
      </dsp:nvSpPr>
      <dsp:spPr>
        <a:xfrm>
          <a:off x="68580" y="467880"/>
          <a:ext cx="960120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" tIns="0" rIns="36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1549" y="480849"/>
        <a:ext cx="934182" cy="239742"/>
      </dsp:txXfrm>
    </dsp:sp>
    <dsp:sp modelId="{C81CB261-9897-4522-87A1-D6FDB7C7E0EA}">
      <dsp:nvSpPr>
        <dsp:cNvPr id="0" name=""/>
        <dsp:cNvSpPr/>
      </dsp:nvSpPr>
      <dsp:spPr>
        <a:xfrm>
          <a:off x="0" y="1008960"/>
          <a:ext cx="1371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C213E-B2F1-4597-867D-5F0293466158}">
      <dsp:nvSpPr>
        <dsp:cNvPr id="0" name=""/>
        <dsp:cNvSpPr/>
      </dsp:nvSpPr>
      <dsp:spPr>
        <a:xfrm>
          <a:off x="68580" y="876120"/>
          <a:ext cx="960120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0" tIns="0" rIns="36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1549" y="889089"/>
        <a:ext cx="934182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7D6F6-554B-497C-A9F7-00367DB7526C}">
      <dsp:nvSpPr>
        <dsp:cNvPr id="0" name=""/>
        <dsp:cNvSpPr/>
      </dsp:nvSpPr>
      <dsp:spPr>
        <a:xfrm>
          <a:off x="114299" y="0"/>
          <a:ext cx="1295400" cy="114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244D3-9502-47D9-B1AC-3EB332E132D2}">
      <dsp:nvSpPr>
        <dsp:cNvPr id="0" name=""/>
        <dsp:cNvSpPr/>
      </dsp:nvSpPr>
      <dsp:spPr>
        <a:xfrm>
          <a:off x="0" y="342899"/>
          <a:ext cx="457200" cy="457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319" y="365218"/>
        <a:ext cx="412562" cy="412562"/>
      </dsp:txXfrm>
    </dsp:sp>
    <dsp:sp modelId="{D4EB4C52-B49B-4F3B-85B8-737D6B2DB5D5}">
      <dsp:nvSpPr>
        <dsp:cNvPr id="0" name=""/>
        <dsp:cNvSpPr/>
      </dsp:nvSpPr>
      <dsp:spPr>
        <a:xfrm>
          <a:off x="533400" y="342899"/>
          <a:ext cx="457200" cy="457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55719" y="365218"/>
        <a:ext cx="412562" cy="412562"/>
      </dsp:txXfrm>
    </dsp:sp>
    <dsp:sp modelId="{7A974DF9-2981-4CE4-80FC-598D0D9D0183}">
      <dsp:nvSpPr>
        <dsp:cNvPr id="0" name=""/>
        <dsp:cNvSpPr/>
      </dsp:nvSpPr>
      <dsp:spPr>
        <a:xfrm>
          <a:off x="1066800" y="342899"/>
          <a:ext cx="457200" cy="457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089119" y="365218"/>
        <a:ext cx="412562" cy="41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F44C-CCFD-4DB3-94BA-9280C54EFD73}">
      <dsp:nvSpPr>
        <dsp:cNvPr id="0" name=""/>
        <dsp:cNvSpPr/>
      </dsp:nvSpPr>
      <dsp:spPr>
        <a:xfrm>
          <a:off x="763361" y="598261"/>
          <a:ext cx="454477" cy="454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29918" y="664818"/>
        <a:ext cx="321363" cy="321363"/>
      </dsp:txXfrm>
    </dsp:sp>
    <dsp:sp modelId="{60899958-5967-4ACE-BD82-8EEEC72E25D9}">
      <dsp:nvSpPr>
        <dsp:cNvPr id="0" name=""/>
        <dsp:cNvSpPr/>
      </dsp:nvSpPr>
      <dsp:spPr>
        <a:xfrm rot="16200000">
          <a:off x="922128" y="509144"/>
          <a:ext cx="136942" cy="41291"/>
        </a:xfrm>
        <a:custGeom>
          <a:avLst/>
          <a:gdLst/>
          <a:ahLst/>
          <a:cxnLst/>
          <a:rect l="0" t="0" r="0" b="0"/>
          <a:pathLst>
            <a:path>
              <a:moveTo>
                <a:pt x="0" y="20645"/>
              </a:moveTo>
              <a:lnTo>
                <a:pt x="136942" y="206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87176" y="526366"/>
        <a:ext cx="6847" cy="6847"/>
      </dsp:txXfrm>
    </dsp:sp>
    <dsp:sp modelId="{20F200AF-C0E8-4DE9-A28C-B1CF1A5C6648}">
      <dsp:nvSpPr>
        <dsp:cNvPr id="0" name=""/>
        <dsp:cNvSpPr/>
      </dsp:nvSpPr>
      <dsp:spPr>
        <a:xfrm>
          <a:off x="763361" y="6841"/>
          <a:ext cx="454477" cy="454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29918" y="73398"/>
        <a:ext cx="321363" cy="321363"/>
      </dsp:txXfrm>
    </dsp:sp>
    <dsp:sp modelId="{73960A22-BC39-4A5D-8E75-91B6A301B52E}">
      <dsp:nvSpPr>
        <dsp:cNvPr id="0" name=""/>
        <dsp:cNvSpPr/>
      </dsp:nvSpPr>
      <dsp:spPr>
        <a:xfrm>
          <a:off x="1217838" y="804854"/>
          <a:ext cx="136942" cy="41291"/>
        </a:xfrm>
        <a:custGeom>
          <a:avLst/>
          <a:gdLst/>
          <a:ahLst/>
          <a:cxnLst/>
          <a:rect l="0" t="0" r="0" b="0"/>
          <a:pathLst>
            <a:path>
              <a:moveTo>
                <a:pt x="0" y="20645"/>
              </a:moveTo>
              <a:lnTo>
                <a:pt x="136942" y="206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82886" y="822076"/>
        <a:ext cx="6847" cy="6847"/>
      </dsp:txXfrm>
    </dsp:sp>
    <dsp:sp modelId="{2C1B13F7-2591-48C8-8BA6-27377B74974A}">
      <dsp:nvSpPr>
        <dsp:cNvPr id="0" name=""/>
        <dsp:cNvSpPr/>
      </dsp:nvSpPr>
      <dsp:spPr>
        <a:xfrm>
          <a:off x="1354780" y="598261"/>
          <a:ext cx="454477" cy="454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21337" y="664818"/>
        <a:ext cx="321363" cy="321363"/>
      </dsp:txXfrm>
    </dsp:sp>
    <dsp:sp modelId="{D9F231E0-0B51-4F1E-8442-CD5C6FF421A9}">
      <dsp:nvSpPr>
        <dsp:cNvPr id="0" name=""/>
        <dsp:cNvSpPr/>
      </dsp:nvSpPr>
      <dsp:spPr>
        <a:xfrm rot="5400000">
          <a:off x="922128" y="1100564"/>
          <a:ext cx="136942" cy="41291"/>
        </a:xfrm>
        <a:custGeom>
          <a:avLst/>
          <a:gdLst/>
          <a:ahLst/>
          <a:cxnLst/>
          <a:rect l="0" t="0" r="0" b="0"/>
          <a:pathLst>
            <a:path>
              <a:moveTo>
                <a:pt x="0" y="20645"/>
              </a:moveTo>
              <a:lnTo>
                <a:pt x="136942" y="206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87176" y="1117786"/>
        <a:ext cx="6847" cy="6847"/>
      </dsp:txXfrm>
    </dsp:sp>
    <dsp:sp modelId="{D5397CB0-2D2C-43C0-A5AA-62700F4791FF}">
      <dsp:nvSpPr>
        <dsp:cNvPr id="0" name=""/>
        <dsp:cNvSpPr/>
      </dsp:nvSpPr>
      <dsp:spPr>
        <a:xfrm>
          <a:off x="763361" y="1189680"/>
          <a:ext cx="454477" cy="454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29918" y="1256237"/>
        <a:ext cx="321363" cy="321363"/>
      </dsp:txXfrm>
    </dsp:sp>
    <dsp:sp modelId="{5F32CD9D-503F-422E-BD4D-966E520E9D45}">
      <dsp:nvSpPr>
        <dsp:cNvPr id="0" name=""/>
        <dsp:cNvSpPr/>
      </dsp:nvSpPr>
      <dsp:spPr>
        <a:xfrm rot="10800000">
          <a:off x="626419" y="804854"/>
          <a:ext cx="136942" cy="41291"/>
        </a:xfrm>
        <a:custGeom>
          <a:avLst/>
          <a:gdLst/>
          <a:ahLst/>
          <a:cxnLst/>
          <a:rect l="0" t="0" r="0" b="0"/>
          <a:pathLst>
            <a:path>
              <a:moveTo>
                <a:pt x="0" y="20645"/>
              </a:moveTo>
              <a:lnTo>
                <a:pt x="136942" y="206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91466" y="822076"/>
        <a:ext cx="6847" cy="6847"/>
      </dsp:txXfrm>
    </dsp:sp>
    <dsp:sp modelId="{79047E70-A4F1-492D-875A-2E11B15C9A67}">
      <dsp:nvSpPr>
        <dsp:cNvPr id="0" name=""/>
        <dsp:cNvSpPr/>
      </dsp:nvSpPr>
      <dsp:spPr>
        <a:xfrm>
          <a:off x="171941" y="598261"/>
          <a:ext cx="454477" cy="454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8498" y="664818"/>
        <a:ext cx="321363" cy="321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19FE3-90F8-4E91-8CC2-04822387C0A7}">
      <dsp:nvSpPr>
        <dsp:cNvPr id="0" name=""/>
        <dsp:cNvSpPr/>
      </dsp:nvSpPr>
      <dsp:spPr>
        <a:xfrm>
          <a:off x="864869" y="788669"/>
          <a:ext cx="963930" cy="9639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058662" y="1014465"/>
        <a:ext cx="576344" cy="495480"/>
      </dsp:txXfrm>
    </dsp:sp>
    <dsp:sp modelId="{46B2930E-DBB8-4BB8-BA70-4C87AA79DE43}">
      <dsp:nvSpPr>
        <dsp:cNvPr id="0" name=""/>
        <dsp:cNvSpPr/>
      </dsp:nvSpPr>
      <dsp:spPr>
        <a:xfrm>
          <a:off x="304037" y="560831"/>
          <a:ext cx="701040" cy="70104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0526" y="738387"/>
        <a:ext cx="348062" cy="345928"/>
      </dsp:txXfrm>
    </dsp:sp>
    <dsp:sp modelId="{984022EB-50D4-440D-A122-6A8C24CE9657}">
      <dsp:nvSpPr>
        <dsp:cNvPr id="0" name=""/>
        <dsp:cNvSpPr/>
      </dsp:nvSpPr>
      <dsp:spPr>
        <a:xfrm rot="20700000">
          <a:off x="696691" y="77185"/>
          <a:ext cx="686876" cy="68687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20700000">
        <a:off x="847344" y="227837"/>
        <a:ext cx="385572" cy="385572"/>
      </dsp:txXfrm>
    </dsp:sp>
    <dsp:sp modelId="{A7DCB58A-2248-4BF9-B347-996D5B8CD7A2}">
      <dsp:nvSpPr>
        <dsp:cNvPr id="0" name=""/>
        <dsp:cNvSpPr/>
      </dsp:nvSpPr>
      <dsp:spPr>
        <a:xfrm>
          <a:off x="766744" y="656301"/>
          <a:ext cx="1233830" cy="1233830"/>
        </a:xfrm>
        <a:prstGeom prst="circularArrow">
          <a:avLst>
            <a:gd name="adj1" fmla="val 4688"/>
            <a:gd name="adj2" fmla="val 299029"/>
            <a:gd name="adj3" fmla="val 2399501"/>
            <a:gd name="adj4" fmla="val 1614053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11498-FB15-4DB1-B138-4ABC8E23E396}">
      <dsp:nvSpPr>
        <dsp:cNvPr id="0" name=""/>
        <dsp:cNvSpPr/>
      </dsp:nvSpPr>
      <dsp:spPr>
        <a:xfrm>
          <a:off x="179885" y="416197"/>
          <a:ext cx="896454" cy="8964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4CC0A-4ADB-4405-990E-9D603B928E5A}">
      <dsp:nvSpPr>
        <dsp:cNvPr id="0" name=""/>
        <dsp:cNvSpPr/>
      </dsp:nvSpPr>
      <dsp:spPr>
        <a:xfrm>
          <a:off x="537810" y="-62787"/>
          <a:ext cx="966558" cy="9665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4DA6C-F37F-484F-A0C7-F9CD749A33A0}">
      <dsp:nvSpPr>
        <dsp:cNvPr id="0" name=""/>
        <dsp:cNvSpPr/>
      </dsp:nvSpPr>
      <dsp:spPr>
        <a:xfrm>
          <a:off x="584199" y="0"/>
          <a:ext cx="584200" cy="448733"/>
        </a:xfrm>
        <a:prstGeom prst="trapezoid">
          <a:avLst>
            <a:gd name="adj" fmla="val 650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84199" y="0"/>
        <a:ext cx="584200" cy="448733"/>
      </dsp:txXfrm>
    </dsp:sp>
    <dsp:sp modelId="{5136FD9C-71FC-4332-B793-AF908A6462C6}">
      <dsp:nvSpPr>
        <dsp:cNvPr id="0" name=""/>
        <dsp:cNvSpPr/>
      </dsp:nvSpPr>
      <dsp:spPr>
        <a:xfrm>
          <a:off x="292099" y="448733"/>
          <a:ext cx="1168400" cy="448733"/>
        </a:xfrm>
        <a:prstGeom prst="trapezoid">
          <a:avLst>
            <a:gd name="adj" fmla="val 650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96569" y="448733"/>
        <a:ext cx="759460" cy="448733"/>
      </dsp:txXfrm>
    </dsp:sp>
    <dsp:sp modelId="{FCE775C2-87C4-4943-A629-331772F306C9}">
      <dsp:nvSpPr>
        <dsp:cNvPr id="0" name=""/>
        <dsp:cNvSpPr/>
      </dsp:nvSpPr>
      <dsp:spPr>
        <a:xfrm>
          <a:off x="0" y="897466"/>
          <a:ext cx="1752600" cy="448733"/>
        </a:xfrm>
        <a:prstGeom prst="trapezoid">
          <a:avLst>
            <a:gd name="adj" fmla="val 650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06704" y="897466"/>
        <a:ext cx="1139190" cy="44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BCC237-24E9-4EFE-B497-C91EC0C77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11B42F2-43E9-446C-9030-DCE3D79061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el.ly/" TargetMode="External"/><Relationship Id="rId7" Type="http://schemas.openxmlformats.org/officeDocument/2006/relationships/hyperlink" Target=":www.visme.co" TargetMode="External"/><Relationship Id="rId2" Type="http://schemas.openxmlformats.org/officeDocument/2006/relationships/hyperlink" Target="https://goo.gl/photos/UzoYZKVVaessZoFP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iktochart.com" TargetMode="External"/><Relationship Id="rId5" Type="http://schemas.openxmlformats.org/officeDocument/2006/relationships/hyperlink" Target="venngage.com" TargetMode="External"/><Relationship Id="rId4" Type="http://schemas.openxmlformats.org/officeDocument/2006/relationships/hyperlink" Target="infogram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657" y="1008743"/>
            <a:ext cx="2862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ورشة </a:t>
            </a:r>
            <a:r>
              <a:rPr lang="ar-SA" sz="3600" dirty="0" smtClean="0">
                <a:solidFill>
                  <a:srgbClr val="FF0000"/>
                </a:solidFill>
              </a:rPr>
              <a:t>تدريبية بعنوان </a:t>
            </a:r>
          </a:p>
          <a:p>
            <a:pPr algn="ctr"/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الانفوجرافيك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 باستخدام 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الباور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 بوينت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9" y="21771"/>
            <a:ext cx="6502400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505200" y="5791200"/>
            <a:ext cx="7520940" cy="548640"/>
          </a:xfrm>
        </p:spPr>
        <p:txBody>
          <a:bodyPr/>
          <a:lstStyle/>
          <a:p>
            <a:r>
              <a:rPr lang="ar-SA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مراحل التصميم </a:t>
            </a:r>
            <a:r>
              <a:rPr lang="ar-SA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الانفوجرافيك</a:t>
            </a: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637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4" y="-1295400"/>
            <a:ext cx="5055932" cy="708660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295400"/>
            <a:ext cx="5055932" cy="7086600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 rot="16200000">
            <a:off x="6569159" y="252197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الفكرة</a:t>
            </a:r>
            <a:endParaRPr lang="en-US" sz="4000" dirty="0"/>
          </a:p>
        </p:txBody>
      </p:sp>
      <p:sp>
        <p:nvSpPr>
          <p:cNvPr id="19" name="مربع نص 18"/>
          <p:cNvSpPr txBox="1"/>
          <p:nvPr/>
        </p:nvSpPr>
        <p:spPr>
          <a:xfrm rot="16200000">
            <a:off x="5658293" y="267437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 البحث </a:t>
            </a:r>
            <a:endParaRPr lang="en-US" sz="4000" dirty="0"/>
          </a:p>
        </p:txBody>
      </p:sp>
      <p:sp>
        <p:nvSpPr>
          <p:cNvPr id="20" name="مربع نص 19"/>
          <p:cNvSpPr txBox="1"/>
          <p:nvPr/>
        </p:nvSpPr>
        <p:spPr>
          <a:xfrm rot="16200000">
            <a:off x="4659243" y="253180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البيانات</a:t>
            </a:r>
            <a:endParaRPr lang="en-US" sz="4000" dirty="0"/>
          </a:p>
        </p:txBody>
      </p:sp>
      <p:sp>
        <p:nvSpPr>
          <p:cNvPr id="21" name="مربع نص 20"/>
          <p:cNvSpPr txBox="1"/>
          <p:nvPr/>
        </p:nvSpPr>
        <p:spPr>
          <a:xfrm rot="16200000">
            <a:off x="3668643" y="250843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 الفلترة</a:t>
            </a:r>
            <a:endParaRPr lang="en-US" sz="4000" dirty="0"/>
          </a:p>
        </p:txBody>
      </p:sp>
      <p:sp>
        <p:nvSpPr>
          <p:cNvPr id="22" name="مربع نص 21"/>
          <p:cNvSpPr txBox="1"/>
          <p:nvPr/>
        </p:nvSpPr>
        <p:spPr>
          <a:xfrm rot="16200000">
            <a:off x="2678043" y="248877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 التنسيق</a:t>
            </a:r>
            <a:endParaRPr lang="en-US" sz="4000" dirty="0"/>
          </a:p>
        </p:txBody>
      </p:sp>
      <p:sp>
        <p:nvSpPr>
          <p:cNvPr id="23" name="مربع نص 22"/>
          <p:cNvSpPr txBox="1"/>
          <p:nvPr/>
        </p:nvSpPr>
        <p:spPr>
          <a:xfrm rot="16200000">
            <a:off x="1655452" y="253918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التخطيط</a:t>
            </a:r>
            <a:endParaRPr lang="en-US" sz="4000" dirty="0"/>
          </a:p>
        </p:txBody>
      </p:sp>
      <p:sp>
        <p:nvSpPr>
          <p:cNvPr id="24" name="مربع نص 23"/>
          <p:cNvSpPr txBox="1"/>
          <p:nvPr/>
        </p:nvSpPr>
        <p:spPr>
          <a:xfrm rot="16200000">
            <a:off x="-217557" y="247523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الاخراج</a:t>
            </a:r>
            <a:endParaRPr lang="en-US" sz="4000" dirty="0"/>
          </a:p>
        </p:txBody>
      </p:sp>
      <p:sp>
        <p:nvSpPr>
          <p:cNvPr id="25" name="مربع نص 24"/>
          <p:cNvSpPr txBox="1"/>
          <p:nvPr/>
        </p:nvSpPr>
        <p:spPr>
          <a:xfrm rot="16200000">
            <a:off x="696843" y="253918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الأدوات</a:t>
            </a:r>
            <a:endParaRPr lang="en-US" sz="4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971800" y="543106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مراحل التصميم </a:t>
            </a:r>
            <a:r>
              <a:rPr lang="ar-SA" sz="4400" dirty="0" err="1" smtClean="0">
                <a:solidFill>
                  <a:schemeClr val="bg1"/>
                </a:solidFill>
              </a:rPr>
              <a:t>الانفوجرافيك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3" t="3763" r="1044" b="50000"/>
          <a:stretch/>
        </p:blipFill>
        <p:spPr bwMode="auto">
          <a:xfrm>
            <a:off x="0" y="-24581"/>
            <a:ext cx="916612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للأسفل 4"/>
          <p:cNvSpPr/>
          <p:nvPr/>
        </p:nvSpPr>
        <p:spPr>
          <a:xfrm rot="13011921" flipH="1">
            <a:off x="5596432" y="858496"/>
            <a:ext cx="499342" cy="2057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40354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38400" y="457200"/>
            <a:ext cx="4114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313039" y="685800"/>
            <a:ext cx="4114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38400" y="457200"/>
            <a:ext cx="4114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313039" y="685800"/>
            <a:ext cx="4114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علبة 3"/>
          <p:cNvSpPr/>
          <p:nvPr/>
        </p:nvSpPr>
        <p:spPr>
          <a:xfrm>
            <a:off x="6324600" y="2362200"/>
            <a:ext cx="2438400" cy="10668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لبة 4"/>
          <p:cNvSpPr/>
          <p:nvPr/>
        </p:nvSpPr>
        <p:spPr>
          <a:xfrm>
            <a:off x="3505200" y="2344994"/>
            <a:ext cx="24384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علبة 5"/>
          <p:cNvSpPr/>
          <p:nvPr/>
        </p:nvSpPr>
        <p:spPr>
          <a:xfrm>
            <a:off x="609600" y="2394155"/>
            <a:ext cx="2438400" cy="10668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3" t="3763" r="1044" b="50000"/>
          <a:stretch/>
        </p:blipFill>
        <p:spPr bwMode="auto">
          <a:xfrm>
            <a:off x="0" y="-24581"/>
            <a:ext cx="916612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للأسفل 4"/>
          <p:cNvSpPr/>
          <p:nvPr/>
        </p:nvSpPr>
        <p:spPr>
          <a:xfrm rot="13011921" flipH="1">
            <a:off x="5170782" y="858496"/>
            <a:ext cx="499342" cy="2057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2286000" y="2967335"/>
            <a:ext cx="3374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5400" b="1" dirty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الطريقة </a:t>
            </a:r>
            <a:r>
              <a:rPr lang="ar-SA" sz="5400" b="1" dirty="0" smtClean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الثانية</a:t>
            </a:r>
            <a:endParaRPr lang="en-US" sz="5400" b="1" dirty="0">
              <a:ln w="18000">
                <a:solidFill>
                  <a:srgbClr val="F96A1B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12220785"/>
              </p:ext>
            </p:extLst>
          </p:nvPr>
        </p:nvGraphicFramePr>
        <p:xfrm>
          <a:off x="6477000" y="838200"/>
          <a:ext cx="20574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37773996"/>
              </p:ext>
            </p:extLst>
          </p:nvPr>
        </p:nvGraphicFramePr>
        <p:xfrm>
          <a:off x="4114800" y="685800"/>
          <a:ext cx="1371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88238900"/>
              </p:ext>
            </p:extLst>
          </p:nvPr>
        </p:nvGraphicFramePr>
        <p:xfrm>
          <a:off x="1447800" y="838200"/>
          <a:ext cx="152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003716602"/>
              </p:ext>
            </p:extLst>
          </p:nvPr>
        </p:nvGraphicFramePr>
        <p:xfrm>
          <a:off x="6629400" y="2667000"/>
          <a:ext cx="19812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352497109"/>
              </p:ext>
            </p:extLst>
          </p:nvPr>
        </p:nvGraphicFramePr>
        <p:xfrm>
          <a:off x="3810000" y="2819400"/>
          <a:ext cx="1905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3281831406"/>
              </p:ext>
            </p:extLst>
          </p:nvPr>
        </p:nvGraphicFramePr>
        <p:xfrm>
          <a:off x="1219200" y="3048000"/>
          <a:ext cx="17526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163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3" t="3763" r="1044" b="50000"/>
          <a:stretch/>
        </p:blipFill>
        <p:spPr bwMode="auto">
          <a:xfrm>
            <a:off x="0" y="-24581"/>
            <a:ext cx="916612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للأسفل 4"/>
          <p:cNvSpPr/>
          <p:nvPr/>
        </p:nvSpPr>
        <p:spPr>
          <a:xfrm rot="13011921" flipH="1">
            <a:off x="4584465" y="782295"/>
            <a:ext cx="499342" cy="2057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2286000" y="2967335"/>
            <a:ext cx="3324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5400" b="1" dirty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الطريقة </a:t>
            </a:r>
            <a:r>
              <a:rPr lang="ar-SA" sz="5400" b="1" dirty="0" smtClean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الثالثة</a:t>
            </a:r>
            <a:endParaRPr lang="en-US" sz="5400" b="1" dirty="0">
              <a:ln w="18000">
                <a:solidFill>
                  <a:srgbClr val="F96A1B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مخطط 4"/>
          <p:cNvGraphicFramePr/>
          <p:nvPr>
            <p:extLst>
              <p:ext uri="{D42A27DB-BD31-4B8C-83A1-F6EECF244321}">
                <p14:modId xmlns:p14="http://schemas.microsoft.com/office/powerpoint/2010/main" val="2636150720"/>
              </p:ext>
            </p:extLst>
          </p:nvPr>
        </p:nvGraphicFramePr>
        <p:xfrm>
          <a:off x="6553200" y="457200"/>
          <a:ext cx="2362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مخطط 5"/>
          <p:cNvGraphicFramePr/>
          <p:nvPr>
            <p:extLst>
              <p:ext uri="{D42A27DB-BD31-4B8C-83A1-F6EECF244321}">
                <p14:modId xmlns:p14="http://schemas.microsoft.com/office/powerpoint/2010/main" val="1175588396"/>
              </p:ext>
            </p:extLst>
          </p:nvPr>
        </p:nvGraphicFramePr>
        <p:xfrm>
          <a:off x="2895600" y="228600"/>
          <a:ext cx="2438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مخطط 6"/>
          <p:cNvGraphicFramePr/>
          <p:nvPr>
            <p:extLst>
              <p:ext uri="{D42A27DB-BD31-4B8C-83A1-F6EECF244321}">
                <p14:modId xmlns:p14="http://schemas.microsoft.com/office/powerpoint/2010/main" val="1254636348"/>
              </p:ext>
            </p:extLst>
          </p:nvPr>
        </p:nvGraphicFramePr>
        <p:xfrm>
          <a:off x="304800" y="457200"/>
          <a:ext cx="23622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مخطط 7"/>
          <p:cNvGraphicFramePr/>
          <p:nvPr>
            <p:extLst>
              <p:ext uri="{D42A27DB-BD31-4B8C-83A1-F6EECF244321}">
                <p14:modId xmlns:p14="http://schemas.microsoft.com/office/powerpoint/2010/main" val="2893941454"/>
              </p:ext>
            </p:extLst>
          </p:nvPr>
        </p:nvGraphicFramePr>
        <p:xfrm>
          <a:off x="6477000" y="2438400"/>
          <a:ext cx="23622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مخطط 8"/>
          <p:cNvGraphicFramePr/>
          <p:nvPr>
            <p:extLst>
              <p:ext uri="{D42A27DB-BD31-4B8C-83A1-F6EECF244321}">
                <p14:modId xmlns:p14="http://schemas.microsoft.com/office/powerpoint/2010/main" val="2567644958"/>
              </p:ext>
            </p:extLst>
          </p:nvPr>
        </p:nvGraphicFramePr>
        <p:xfrm>
          <a:off x="3048000" y="2667000"/>
          <a:ext cx="2667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مخطط 9"/>
          <p:cNvGraphicFramePr/>
          <p:nvPr>
            <p:extLst>
              <p:ext uri="{D42A27DB-BD31-4B8C-83A1-F6EECF244321}">
                <p14:modId xmlns:p14="http://schemas.microsoft.com/office/powerpoint/2010/main" val="1152830160"/>
              </p:ext>
            </p:extLst>
          </p:nvPr>
        </p:nvGraphicFramePr>
        <p:xfrm>
          <a:off x="685800" y="2362200"/>
          <a:ext cx="2514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32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63638" y="580571"/>
            <a:ext cx="445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goo.gl/photos/UzoYZKVVaessZoFP7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2729465" y="1244991"/>
            <a:ext cx="3321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www.easel.ly</a:t>
            </a:r>
            <a:r>
              <a:rPr lang="en-US" dirty="0" smtClean="0">
                <a:hlinkClick r:id="rId3"/>
              </a:rPr>
              <a:t>http://www.easel.ly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959900" y="2005427"/>
            <a:ext cx="296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infogram.com</a:t>
            </a:r>
            <a:r>
              <a:rPr lang="en-US" dirty="0" smtClean="0">
                <a:hlinkClick r:id="rId4" action="ppaction://hlinkfile"/>
              </a:rPr>
              <a:t> infogram.com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2939639" y="2652877"/>
            <a:ext cx="3006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venngage.com</a:t>
            </a:r>
            <a:r>
              <a:rPr lang="en-US" dirty="0" smtClean="0">
                <a:hlinkClick r:id="rId5" action="ppaction://hlinkfile"/>
              </a:rPr>
              <a:t>venngage.com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69277" y="3253655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piktochart.com</a:t>
            </a:r>
            <a:r>
              <a:rPr lang="en-US" dirty="0" smtClean="0">
                <a:hlinkClick r:id="rId6" action="ppaction://hlinkfile"/>
              </a:rPr>
              <a:t>piktochart.com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2888598" y="3843048"/>
            <a:ext cx="3037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:</a:t>
            </a:r>
            <a:r>
              <a:rPr lang="en-US" dirty="0" smtClean="0"/>
              <a:t>www.visme.co</a:t>
            </a:r>
            <a:r>
              <a:rPr lang="en-US" dirty="0" smtClean="0">
                <a:hlinkClick r:id="rId7" action="ppaction://hlinkfile"/>
              </a:rPr>
              <a:t>:www.visme.co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810000" y="5486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مواقع تصميم </a:t>
            </a:r>
            <a:r>
              <a:rPr lang="ar-S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انفوجرافيك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6600" y="838200"/>
            <a:ext cx="7520940" cy="548640"/>
          </a:xfrm>
        </p:spPr>
        <p:txBody>
          <a:bodyPr/>
          <a:lstStyle/>
          <a:p>
            <a:r>
              <a:rPr lang="ar-SA" sz="4000" dirty="0" smtClean="0">
                <a:solidFill>
                  <a:srgbClr val="FF0000"/>
                </a:solidFill>
              </a:rPr>
              <a:t>الهدف العام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748642"/>
            <a:ext cx="3091543" cy="231865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33600" y="1905000"/>
            <a:ext cx="624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0070C0"/>
                </a:solidFill>
              </a:rPr>
              <a:t>تحسين البيئة </a:t>
            </a:r>
            <a:r>
              <a:rPr lang="ar-SA" sz="4800" dirty="0" smtClean="0">
                <a:solidFill>
                  <a:srgbClr val="0070C0"/>
                </a:solidFill>
              </a:rPr>
              <a:t>التعليمية المحفزة </a:t>
            </a:r>
            <a:r>
              <a:rPr lang="ar-SA" sz="4800" dirty="0" smtClean="0">
                <a:solidFill>
                  <a:srgbClr val="0070C0"/>
                </a:solidFill>
              </a:rPr>
              <a:t>للإبداع والابتكار</a:t>
            </a:r>
            <a:endParaRPr lang="ar-SA" sz="4800" dirty="0">
              <a:solidFill>
                <a:srgbClr val="0070C0"/>
              </a:solidFill>
            </a:endParaRPr>
          </a:p>
          <a:p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3948" b="12168"/>
          <a:stretch/>
        </p:blipFill>
        <p:spPr>
          <a:xfrm>
            <a:off x="-28575" y="0"/>
            <a:ext cx="9601200" cy="5105399"/>
          </a:xfrm>
        </p:spPr>
      </p:pic>
      <p:sp>
        <p:nvSpPr>
          <p:cNvPr id="5" name="مربع نص 4"/>
          <p:cNvSpPr txBox="1"/>
          <p:nvPr/>
        </p:nvSpPr>
        <p:spPr>
          <a:xfrm>
            <a:off x="457200" y="510539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الخاتمة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73400" y="538882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وآخر دعوانا أن الحمد لله رب العالمين والصلاة والسلام على أشرف المرسلين سيدنا محمد وعلى </a:t>
            </a:r>
            <a:r>
              <a:rPr lang="ar-S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آله</a:t>
            </a: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وصحبه أجمعين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29771" y="596096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تقديم: عائشة </a:t>
            </a:r>
            <a:r>
              <a: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برهان </a:t>
            </a:r>
            <a:endParaRPr lang="ar-S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2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33400" y="1828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B0F0"/>
                </a:solidFill>
              </a:rPr>
              <a:t>إتقان </a:t>
            </a:r>
            <a:r>
              <a:rPr lang="ar-SA" sz="4800" b="1" dirty="0" smtClean="0">
                <a:solidFill>
                  <a:srgbClr val="00B0F0"/>
                </a:solidFill>
              </a:rPr>
              <a:t>شاغلي الوظائف التعليمية لمهارات </a:t>
            </a:r>
            <a:r>
              <a:rPr lang="ar-SA" sz="4800" b="1" dirty="0" smtClean="0">
                <a:solidFill>
                  <a:srgbClr val="00B0F0"/>
                </a:solidFill>
              </a:rPr>
              <a:t>التصاميم </a:t>
            </a:r>
            <a:r>
              <a:rPr lang="ar-SA" sz="4800" b="1" dirty="0" smtClean="0">
                <a:solidFill>
                  <a:srgbClr val="00B0F0"/>
                </a:solidFill>
              </a:rPr>
              <a:t>بواسطة الانفو جرافيك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95600" y="5621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الهدف من الورش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0" y="2945828"/>
            <a:ext cx="2899229" cy="19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6729"/>
            <a:ext cx="1285032" cy="12850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56729"/>
            <a:ext cx="1164053" cy="116405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46259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7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الإنفوجرافيك</a:t>
            </a:r>
            <a: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ar-S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76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520940" cy="5486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 هو </a:t>
            </a:r>
            <a:r>
              <a:rPr lang="ar-SA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الإنفوجرافيك</a:t>
            </a:r>
            <a:r>
              <a:rPr lang="ar-SA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؟</a:t>
            </a:r>
            <a:br>
              <a:rPr lang="ar-SA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66800" y="990600"/>
            <a:ext cx="71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هو فن تحويل البيانات والمعلومات والمفاهيم المعقدة الي صور ورسوم يمكن فهمها واستيعابها بوضوح وتشويق ، وهو أسلوب يتميز بعرض المعلومات المعقدة و الصعبة بطريقة سلسة وسهلة وواضحة للقارئ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2133600" y="2190929"/>
            <a:ext cx="4479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/>
              <a:t>وايضاً يطلق عليها ( التصاميم </a:t>
            </a:r>
            <a:r>
              <a:rPr lang="ar-SA" sz="2400" b="1" dirty="0" smtClean="0"/>
              <a:t>المعلوماتية) </a:t>
            </a:r>
            <a:endParaRPr lang="en-US" sz="24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b="53527"/>
          <a:stretch/>
        </p:blipFill>
        <p:spPr>
          <a:xfrm>
            <a:off x="4876800" y="3581400"/>
            <a:ext cx="3824595" cy="189059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9304">
            <a:off x="1011654" y="3819877"/>
            <a:ext cx="2712034" cy="20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00818920"/>
              </p:ext>
            </p:extLst>
          </p:nvPr>
        </p:nvGraphicFramePr>
        <p:xfrm>
          <a:off x="381000" y="533400"/>
          <a:ext cx="7391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29" y="1066800"/>
            <a:ext cx="1516130" cy="14251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29" y="4648199"/>
            <a:ext cx="1357009" cy="13570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9" y="2750532"/>
            <a:ext cx="1836691" cy="1637403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438400" y="609600"/>
            <a:ext cx="2362200" cy="5033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2895600" y="67418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/>
              <a:t>من حيث العرض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2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22" y="1153587"/>
            <a:ext cx="4419600" cy="440679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89" y="2693786"/>
            <a:ext cx="1302313" cy="129591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97" y="4876800"/>
            <a:ext cx="1840832" cy="12192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0" y="424329"/>
            <a:ext cx="1256047" cy="149066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5" r="8695" b="-904"/>
          <a:stretch/>
        </p:blipFill>
        <p:spPr>
          <a:xfrm>
            <a:off x="1394460" y="990600"/>
            <a:ext cx="1082040" cy="124682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62" y="-304929"/>
            <a:ext cx="1458516" cy="145851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6" y="2914532"/>
            <a:ext cx="1339643" cy="133964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4805247"/>
            <a:ext cx="1722120" cy="1593682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898329" y="2947411"/>
            <a:ext cx="132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أنواع </a:t>
            </a:r>
            <a:r>
              <a:rPr lang="ar-SA" b="1" dirty="0" err="1" smtClean="0">
                <a:solidFill>
                  <a:schemeClr val="accent2">
                    <a:lumMod val="75000"/>
                  </a:schemeClr>
                </a:solidFill>
              </a:rPr>
              <a:t>الانفوجرافيك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93" y="5571438"/>
            <a:ext cx="1286562" cy="128656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191000" y="1573222"/>
            <a:ext cx="15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بياني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074496" y="2017165"/>
            <a:ext cx="11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صوره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164562" y="213043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</a:rPr>
              <a:t>قائمة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783143" y="3157079"/>
            <a:ext cx="133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جدول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112158" y="4238935"/>
            <a:ext cx="10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خريطة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191000" y="459474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شعاعي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670385" y="3141690"/>
            <a:ext cx="86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تدرج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164562" y="4238935"/>
            <a:ext cx="7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علاقة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2514600" y="5486400"/>
            <a:ext cx="7520940" cy="548640"/>
          </a:xfrm>
        </p:spPr>
        <p:txBody>
          <a:bodyPr/>
          <a:lstStyle/>
          <a:p>
            <a:r>
              <a:rPr lang="ar-SA" sz="4000" dirty="0" smtClean="0">
                <a:solidFill>
                  <a:schemeClr val="bg1"/>
                </a:solidFill>
              </a:rPr>
              <a:t>لماذا</a:t>
            </a:r>
            <a:r>
              <a:rPr lang="ar-SA" sz="4400" dirty="0" smtClean="0">
                <a:solidFill>
                  <a:schemeClr val="bg1"/>
                </a:solidFill>
              </a:rPr>
              <a:t> نستخدم </a:t>
            </a:r>
            <a:r>
              <a:rPr lang="ar-SA" sz="4400" dirty="0" err="1" smtClean="0">
                <a:solidFill>
                  <a:schemeClr val="bg1"/>
                </a:solidFill>
              </a:rPr>
              <a:t>الانفوجرافيك</a:t>
            </a:r>
            <a:r>
              <a:rPr lang="ar-SA" sz="4400" dirty="0" smtClean="0">
                <a:solidFill>
                  <a:schemeClr val="bg1"/>
                </a:solidFill>
              </a:rPr>
              <a:t>؟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410200" cy="50292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04800" y="2667000"/>
            <a:ext cx="3172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00CC99"/>
                </a:solidFill>
              </a:rPr>
              <a:t>من مستقبلاتنا الحسيه </a:t>
            </a:r>
            <a:endParaRPr lang="en-US" sz="3200" b="1" dirty="0" smtClean="0">
              <a:solidFill>
                <a:srgbClr val="00CC99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00CC99"/>
                </a:solidFill>
              </a:rPr>
              <a:t>موجودة </a:t>
            </a:r>
            <a:r>
              <a:rPr lang="ar-SA" sz="3200" b="1" dirty="0">
                <a:solidFill>
                  <a:srgbClr val="00CC99"/>
                </a:solidFill>
              </a:rPr>
              <a:t>في العينين</a:t>
            </a:r>
            <a:endParaRPr lang="en-US" sz="3200" b="1" dirty="0">
              <a:solidFill>
                <a:srgbClr val="00CC9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84212" y="990600"/>
            <a:ext cx="25186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CC99"/>
                </a:solidFill>
              </a:rPr>
              <a:t>%70</a:t>
            </a:r>
            <a:endParaRPr lang="en-US" sz="9600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06" y="1524000"/>
            <a:ext cx="4648200" cy="348615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8689" y="2819400"/>
            <a:ext cx="32896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CC99"/>
                </a:solidFill>
              </a:rPr>
              <a:t>من </a:t>
            </a:r>
            <a:r>
              <a:rPr lang="ar-SA" sz="3200" b="1" dirty="0">
                <a:solidFill>
                  <a:srgbClr val="00CC99"/>
                </a:solidFill>
              </a:rPr>
              <a:t>المعلومات المنقولة </a:t>
            </a:r>
            <a:endParaRPr lang="en-US" sz="3200" b="1" dirty="0" smtClean="0">
              <a:solidFill>
                <a:srgbClr val="00CC99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00CC99"/>
                </a:solidFill>
              </a:rPr>
              <a:t>الى </a:t>
            </a:r>
            <a:r>
              <a:rPr lang="ar-SA" sz="3200" b="1" dirty="0">
                <a:solidFill>
                  <a:srgbClr val="00CC99"/>
                </a:solidFill>
              </a:rPr>
              <a:t>الدماغ  مرئية</a:t>
            </a:r>
            <a:endParaRPr lang="en-US" sz="3200" b="1" dirty="0" smtClean="0">
              <a:solidFill>
                <a:srgbClr val="00CC99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86615" y="838200"/>
            <a:ext cx="25138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%90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43" y="5181600"/>
            <a:ext cx="71215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زوايا">
  <a:themeElements>
    <a:clrScheme name="زوايا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6B9A8208A9EE34B962B75B89C5E77D9" ma:contentTypeVersion="7" ma:contentTypeDescription="إنشاء مستند جديد." ma:contentTypeScope="" ma:versionID="16a792623fffe327a98402bb223c528c">
  <xsd:schema xmlns:xsd="http://www.w3.org/2001/XMLSchema" xmlns:xs="http://www.w3.org/2001/XMLSchema" xmlns:p="http://schemas.microsoft.com/office/2006/metadata/properties" xmlns:ns3="83ce2224-b83d-4a2c-aa2d-1a178ee30ebe" targetNamespace="http://schemas.microsoft.com/office/2006/metadata/properties" ma:root="true" ma:fieldsID="9c8d5c54a6b9388e6a83e7dccae95188" ns3:_="">
    <xsd:import namespace="83ce2224-b83d-4a2c-aa2d-1a178ee30e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2224-b83d-4a2c-aa2d-1a178ee30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DD5F39-2BBF-4683-B55B-20A0175B2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2224-b83d-4a2c-aa2d-1a178ee30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22F00-913F-4C56-ADDD-BA83E41C6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B44733-A16E-4597-B6DA-201E08ECB3C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3ce2224-b83d-4a2c-aa2d-1a178ee30e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2123</TotalTime>
  <Words>175</Words>
  <Application>Microsoft Office PowerPoint</Application>
  <PresentationFormat>عرض على الشاشة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Franklin Gothic Book</vt:lpstr>
      <vt:lpstr>Franklin Gothic Medium</vt:lpstr>
      <vt:lpstr>Tahoma</vt:lpstr>
      <vt:lpstr>Tunga</vt:lpstr>
      <vt:lpstr>Wingdings</vt:lpstr>
      <vt:lpstr>زوايا</vt:lpstr>
      <vt:lpstr>عرض تقديمي في PowerPoint</vt:lpstr>
      <vt:lpstr>الهدف العام</vt:lpstr>
      <vt:lpstr>عرض تقديمي في PowerPoint</vt:lpstr>
      <vt:lpstr>  الإنفوجرافيك   </vt:lpstr>
      <vt:lpstr>ما هو الإنفوجرافيك؟ </vt:lpstr>
      <vt:lpstr>عرض تقديمي في PowerPoint</vt:lpstr>
      <vt:lpstr>عرض تقديمي في PowerPoint</vt:lpstr>
      <vt:lpstr>لماذا نستخدم الانفوجرافيك؟ </vt:lpstr>
      <vt:lpstr>عرض تقديمي في PowerPoint</vt:lpstr>
      <vt:lpstr>مراحل التصميم الانفوجرافيك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الإنفوجرافيك</dc:title>
  <dc:creator>Day</dc:creator>
  <cp:lastModifiedBy>عائشه برهان</cp:lastModifiedBy>
  <cp:revision>51</cp:revision>
  <dcterms:created xsi:type="dcterms:W3CDTF">2019-08-18T08:35:02Z</dcterms:created>
  <dcterms:modified xsi:type="dcterms:W3CDTF">2021-04-08T05:06:07Z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0x01010066B9A8208A9EE34B962B75B89C5E77D9</vt:lpwstr>
  </property>
</Properties>
</file>