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</p:embeddedFont>
    <p:embeddedFont>
      <p:font typeface="RB" panose="00000500000000000000" pitchFamily="2" charset="-78"/>
      <p:regular r:id="rId5"/>
      <p:bold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0" d="100"/>
          <a:sy n="20" d="100"/>
        </p:scale>
        <p:origin x="2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4314678" flipH="1">
            <a:off x="-2450747" y="-4190940"/>
            <a:ext cx="11566056" cy="16395183"/>
          </a:xfrm>
          <a:prstGeom prst="rect">
            <a:avLst/>
          </a:prstGeom>
        </p:spPr>
      </p:pic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5444530" y="1575337"/>
            <a:ext cx="10446984" cy="9457920"/>
            <a:chOff x="0" y="0"/>
            <a:chExt cx="5580380" cy="5052060"/>
          </a:xfrm>
          <a:blipFill>
            <a:blip r:embed="rId4"/>
            <a:stretch>
              <a:fillRect/>
            </a:stretch>
          </a:blipFill>
        </p:grpSpPr>
        <p:sp>
          <p:nvSpPr>
            <p:cNvPr id="4" name="Freeform 4"/>
            <p:cNvSpPr/>
            <p:nvPr/>
          </p:nvSpPr>
          <p:spPr>
            <a:xfrm>
              <a:off x="-635000" y="-673100"/>
              <a:ext cx="6488430" cy="6027420"/>
            </a:xfrm>
            <a:custGeom>
              <a:avLst/>
              <a:gdLst/>
              <a:ahLst/>
              <a:cxnLst/>
              <a:rect l="l" t="t" r="r" b="b"/>
              <a:pathLst>
                <a:path w="6488430" h="6027420">
                  <a:moveTo>
                    <a:pt x="5344160" y="1055370"/>
                  </a:moveTo>
                  <a:cubicBezTo>
                    <a:pt x="4573270" y="651510"/>
                    <a:pt x="3856990" y="1112520"/>
                    <a:pt x="3284220" y="1112520"/>
                  </a:cubicBezTo>
                  <a:cubicBezTo>
                    <a:pt x="2839720" y="1112520"/>
                    <a:pt x="2001520" y="0"/>
                    <a:pt x="1000760" y="1314450"/>
                  </a:cubicBezTo>
                  <a:cubicBezTo>
                    <a:pt x="0" y="2628900"/>
                    <a:pt x="1247140" y="3865880"/>
                    <a:pt x="2368550" y="4946650"/>
                  </a:cubicBezTo>
                  <a:cubicBezTo>
                    <a:pt x="3489960" y="6027420"/>
                    <a:pt x="5013960" y="6009640"/>
                    <a:pt x="5894070" y="4725670"/>
                  </a:cubicBezTo>
                  <a:cubicBezTo>
                    <a:pt x="6488430" y="3859530"/>
                    <a:pt x="6229350" y="1520190"/>
                    <a:pt x="5344160" y="105537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-9437707">
            <a:off x="7708215" y="18055186"/>
            <a:ext cx="12412087" cy="8214545"/>
          </a:xfrm>
          <a:prstGeom prst="rect">
            <a:avLst/>
          </a:prstGeom>
        </p:spPr>
      </p:pic>
      <p:sp>
        <p:nvSpPr>
          <p:cNvPr id="6" name="AutoShape 6"/>
          <p:cNvSpPr/>
          <p:nvPr/>
        </p:nvSpPr>
        <p:spPr>
          <a:xfrm>
            <a:off x="1393872" y="10417904"/>
            <a:ext cx="7666762" cy="1188436"/>
          </a:xfrm>
          <a:prstGeom prst="rect">
            <a:avLst/>
          </a:prstGeom>
          <a:solidFill>
            <a:srgbClr val="56A973"/>
          </a:solidFill>
        </p:spPr>
      </p:sp>
      <p:sp>
        <p:nvSpPr>
          <p:cNvPr id="7" name="AutoShape 7"/>
          <p:cNvSpPr/>
          <p:nvPr/>
        </p:nvSpPr>
        <p:spPr>
          <a:xfrm>
            <a:off x="1326338" y="7044305"/>
            <a:ext cx="6515269" cy="1516188"/>
          </a:xfrm>
          <a:prstGeom prst="rect">
            <a:avLst/>
          </a:prstGeom>
          <a:solidFill>
            <a:srgbClr val="F99F2C"/>
          </a:solidFill>
        </p:spPr>
      </p:sp>
      <p:sp>
        <p:nvSpPr>
          <p:cNvPr id="8" name="AutoShape 8"/>
          <p:cNvSpPr/>
          <p:nvPr/>
        </p:nvSpPr>
        <p:spPr>
          <a:xfrm>
            <a:off x="1393872" y="8660684"/>
            <a:ext cx="9781587" cy="1617903"/>
          </a:xfrm>
          <a:prstGeom prst="rect">
            <a:avLst/>
          </a:prstGeom>
          <a:solidFill>
            <a:srgbClr val="405494"/>
          </a:solidFill>
        </p:spPr>
      </p:sp>
      <p:pic>
        <p:nvPicPr>
          <p:cNvPr id="9" name="Pictur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153948" y="1575336"/>
            <a:ext cx="3735552" cy="421203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766121" y="17180581"/>
            <a:ext cx="1180047" cy="118004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762832" y="12453010"/>
            <a:ext cx="1183336" cy="1183336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762832" y="14823077"/>
            <a:ext cx="1183336" cy="1183336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1731349" y="10610850"/>
            <a:ext cx="6991807" cy="9406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27"/>
              </a:lnSpc>
              <a:spcBef>
                <a:spcPct val="0"/>
              </a:spcBef>
            </a:pPr>
            <a:r>
              <a:rPr lang="en-US" sz="7200" b="1" dirty="0" err="1">
                <a:solidFill>
                  <a:srgbClr val="005059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عنوان</a:t>
            </a:r>
            <a:r>
              <a:rPr lang="en-US" sz="7200" b="1" dirty="0">
                <a:solidFill>
                  <a:srgbClr val="005059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 </a:t>
            </a:r>
            <a:r>
              <a:rPr lang="en-US" sz="7200" b="1" dirty="0" err="1">
                <a:solidFill>
                  <a:srgbClr val="005059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فرعي</a:t>
            </a:r>
            <a:r>
              <a:rPr lang="en-US" sz="7200" b="1" dirty="0">
                <a:solidFill>
                  <a:srgbClr val="005059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546673" y="8984408"/>
            <a:ext cx="6991807" cy="9406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27"/>
              </a:lnSpc>
              <a:spcBef>
                <a:spcPct val="0"/>
              </a:spcBef>
            </a:pPr>
            <a:r>
              <a:rPr lang="en-US" sz="7200" b="1" dirty="0" err="1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عنوان</a:t>
            </a:r>
            <a:r>
              <a:rPr lang="en-US" sz="7200" b="1" dirty="0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 </a:t>
            </a:r>
            <a:r>
              <a:rPr lang="en-US" sz="7200" b="1" dirty="0" err="1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رئيسي</a:t>
            </a:r>
            <a:endParaRPr lang="en-US" sz="7200" b="1" dirty="0">
              <a:solidFill>
                <a:srgbClr val="FFFFFF"/>
              </a:solidFill>
              <a:latin typeface="RB" panose="00000500000000000000" pitchFamily="2" charset="-78"/>
              <a:ea typeface="CoconNextArabic-Light" panose="020A0503020102020204" pitchFamily="18" charset="-78"/>
              <a:cs typeface="RB" panose="00000500000000000000" pitchFamily="2" charset="-78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88068" y="7407291"/>
            <a:ext cx="6991807" cy="9175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27"/>
              </a:lnSpc>
              <a:spcBef>
                <a:spcPct val="0"/>
              </a:spcBef>
            </a:pPr>
            <a:r>
              <a:rPr lang="en-US" sz="6600" b="1" dirty="0" err="1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عنوان</a:t>
            </a:r>
            <a:r>
              <a:rPr lang="en-US" sz="6600" b="1" dirty="0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 </a:t>
            </a:r>
            <a:r>
              <a:rPr lang="en-US" sz="6600" b="1" dirty="0" err="1">
                <a:solidFill>
                  <a:srgbClr val="FFFFFF"/>
                </a:solidFill>
                <a:latin typeface="RB" panose="00000500000000000000" pitchFamily="2" charset="-78"/>
                <a:ea typeface="CoconNextArabic-Light" panose="020A0503020102020204" pitchFamily="18" charset="-78"/>
                <a:cs typeface="RB" panose="00000500000000000000" pitchFamily="2" charset="-78"/>
              </a:rPr>
              <a:t>فرعي</a:t>
            </a:r>
            <a:endParaRPr lang="en-US" sz="6600" b="1" dirty="0">
              <a:solidFill>
                <a:srgbClr val="FFFFFF"/>
              </a:solidFill>
              <a:latin typeface="RB" panose="00000500000000000000" pitchFamily="2" charset="-78"/>
              <a:ea typeface="CoconNextArabic-Light" panose="020A0503020102020204" pitchFamily="18" charset="-78"/>
              <a:cs typeface="RB" panose="00000500000000000000" pitchFamily="2" charset="-78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367782" y="12149962"/>
            <a:ext cx="7855718" cy="16882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  <a:spcBef>
                <a:spcPct val="0"/>
              </a:spcBef>
            </a:pP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هذا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هو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مثال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يمكن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أن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يستبدل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في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نفس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المساحة</a:t>
            </a:r>
            <a:endParaRPr lang="en-US" sz="4800" b="1" dirty="0">
              <a:solidFill>
                <a:srgbClr val="405494"/>
              </a:solidFill>
              <a:latin typeface="RB" panose="00000500000000000000" pitchFamily="2" charset="-78"/>
              <a:ea typeface="Lemonada" panose="00000800000000000000" pitchFamily="50" charset="-78"/>
              <a:cs typeface="RB" panose="00000500000000000000" pitchFamily="2" charset="-78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548487" y="14530795"/>
            <a:ext cx="7550918" cy="16882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  <a:spcBef>
                <a:spcPct val="0"/>
              </a:spcBef>
            </a:pP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هذا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هو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مثال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يمكن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أن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يستبدل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في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نفس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المساحة</a:t>
            </a:r>
            <a:endParaRPr lang="en-US" sz="4800" b="1" dirty="0">
              <a:solidFill>
                <a:srgbClr val="405494"/>
              </a:solidFill>
              <a:latin typeface="RB" panose="00000500000000000000" pitchFamily="2" charset="-78"/>
              <a:ea typeface="Lemonada" panose="00000800000000000000" pitchFamily="50" charset="-78"/>
              <a:cs typeface="RB" panose="00000500000000000000" pitchFamily="2" charset="-78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367783" y="16769925"/>
            <a:ext cx="7855717" cy="16882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  <a:spcBef>
                <a:spcPct val="0"/>
              </a:spcBef>
            </a:pP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هذا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هو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مثال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لنص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يمكن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أن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يستبدل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في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نفس</a:t>
            </a:r>
            <a:r>
              <a:rPr lang="en-US" sz="4800" b="1" dirty="0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800" b="1" dirty="0" err="1">
                <a:solidFill>
                  <a:srgbClr val="405494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المساحة</a:t>
            </a:r>
            <a:endParaRPr lang="en-US" sz="4800" b="1" dirty="0">
              <a:solidFill>
                <a:srgbClr val="405494"/>
              </a:solidFill>
              <a:latin typeface="RB" panose="00000500000000000000" pitchFamily="2" charset="-78"/>
              <a:ea typeface="Lemonada" panose="00000800000000000000" pitchFamily="50" charset="-78"/>
              <a:cs typeface="RB" panose="00000500000000000000" pitchFamily="2" charset="-78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352007" y="19141186"/>
            <a:ext cx="6267576" cy="1282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40"/>
              </a:lnSpc>
              <a:spcBef>
                <a:spcPct val="0"/>
              </a:spcBef>
            </a:pP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هذا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النص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هو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مثال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لنص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يمكن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أن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يستبدل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في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نفس</a:t>
            </a:r>
            <a:r>
              <a:rPr lang="en-US" sz="4000" dirty="0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 </a:t>
            </a:r>
            <a:r>
              <a:rPr lang="en-US" sz="4000" dirty="0" err="1">
                <a:solidFill>
                  <a:srgbClr val="F05243"/>
                </a:solidFill>
                <a:latin typeface="RB" panose="00000500000000000000" pitchFamily="2" charset="-78"/>
                <a:ea typeface="Lemonada" panose="00000800000000000000" pitchFamily="50" charset="-78"/>
                <a:cs typeface="RB" panose="00000500000000000000" pitchFamily="2" charset="-78"/>
              </a:rPr>
              <a:t>المساحة</a:t>
            </a:r>
            <a:endParaRPr lang="en-US" sz="4000" dirty="0">
              <a:solidFill>
                <a:srgbClr val="F05243"/>
              </a:solidFill>
              <a:latin typeface="RB" panose="00000500000000000000" pitchFamily="2" charset="-78"/>
              <a:ea typeface="Lemonada" panose="00000800000000000000" pitchFamily="50" charset="-78"/>
              <a:cs typeface="RB" panose="000005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</Words>
  <Application>Microsoft Office PowerPoint</Application>
  <PresentationFormat>مخصص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RB</vt:lpstr>
      <vt:lpstr>Calibri</vt:lpstr>
      <vt:lpstr>Arial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فعاليه 3</dc:title>
  <dc:creator>عطفه</dc:creator>
  <cp:lastModifiedBy>atfah almohammedi</cp:lastModifiedBy>
  <cp:revision>17</cp:revision>
  <dcterms:created xsi:type="dcterms:W3CDTF">2006-08-16T00:00:00Z</dcterms:created>
  <dcterms:modified xsi:type="dcterms:W3CDTF">2022-09-24T12:40:12Z</dcterms:modified>
  <dc:identifier>DAEpKkYTSVU</dc:identifier>
</cp:coreProperties>
</file>