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</p:embeddedFont>
    <p:embeddedFont>
      <p:font typeface="RB" panose="00000500000000000000" pitchFamily="2" charset="-78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2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321899" y="-3552080"/>
            <a:ext cx="7560765" cy="7560765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421899" y="-297720"/>
            <a:ext cx="5502609" cy="550260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23" b="-38823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31860" y="6523441"/>
            <a:ext cx="7560765" cy="7560765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46514" y="10251781"/>
            <a:ext cx="7861873" cy="579917"/>
            <a:chOff x="0" y="0"/>
            <a:chExt cx="3618750" cy="2669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8750" cy="266931"/>
            </a:xfrm>
            <a:custGeom>
              <a:avLst/>
              <a:gdLst/>
              <a:ahLst/>
              <a:cxnLst/>
              <a:rect l="l" t="t" r="r" b="b"/>
              <a:pathLst>
                <a:path w="3618750" h="266931">
                  <a:moveTo>
                    <a:pt x="0" y="0"/>
                  </a:moveTo>
                  <a:lnTo>
                    <a:pt x="3618750" y="0"/>
                  </a:lnTo>
                  <a:lnTo>
                    <a:pt x="3618750" y="266931"/>
                  </a:lnTo>
                  <a:lnTo>
                    <a:pt x="0" y="266931"/>
                  </a:lnTo>
                  <a:close/>
                </a:path>
              </a:pathLst>
            </a:custGeom>
            <a:solidFill>
              <a:srgbClr val="40549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96641" y="469517"/>
            <a:ext cx="2560933" cy="2560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-146514" y="-133591"/>
            <a:ext cx="2159286" cy="21592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6528540" y="5734880"/>
            <a:ext cx="1186819" cy="11868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6528540" y="4547075"/>
            <a:ext cx="1186819" cy="11868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5339751" y="4546090"/>
            <a:ext cx="1186819" cy="118681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37965" y="9298121"/>
            <a:ext cx="6593085" cy="637879"/>
            <a:chOff x="0" y="0"/>
            <a:chExt cx="8817468" cy="9736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17468" cy="973631"/>
            </a:xfrm>
            <a:custGeom>
              <a:avLst/>
              <a:gdLst/>
              <a:ahLst/>
              <a:cxnLst/>
              <a:rect l="l" t="t" r="r" b="b"/>
              <a:pathLst>
                <a:path w="8817468" h="973631">
                  <a:moveTo>
                    <a:pt x="0" y="0"/>
                  </a:moveTo>
                  <a:lnTo>
                    <a:pt x="8817468" y="0"/>
                  </a:lnTo>
                  <a:lnTo>
                    <a:pt x="8817468" y="973631"/>
                  </a:lnTo>
                  <a:lnTo>
                    <a:pt x="0" y="973631"/>
                  </a:lnTo>
                  <a:close/>
                </a:path>
              </a:pathLst>
            </a:custGeom>
            <a:solidFill>
              <a:srgbClr val="F05243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58094" y="190387"/>
            <a:ext cx="1340361" cy="151133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pic>
      <p:sp>
        <p:nvSpPr>
          <p:cNvPr id="18" name="TextBox 18"/>
          <p:cNvSpPr txBox="1"/>
          <p:nvPr/>
        </p:nvSpPr>
        <p:spPr>
          <a:xfrm>
            <a:off x="806450" y="3829810"/>
            <a:ext cx="3221825" cy="58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err="1">
                <a:solidFill>
                  <a:srgbClr val="405494"/>
                </a:solidFill>
                <a:latin typeface="RB" panose="00000500000000000000" pitchFamily="2" charset="-78"/>
                <a:cs typeface="RB" panose="00000500000000000000" pitchFamily="2" charset="-78"/>
              </a:rPr>
              <a:t>عنوان</a:t>
            </a:r>
            <a:r>
              <a:rPr lang="en-US" sz="4800" dirty="0">
                <a:solidFill>
                  <a:srgbClr val="405494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dirty="0" err="1">
                <a:solidFill>
                  <a:srgbClr val="405494"/>
                </a:solidFill>
                <a:latin typeface="RB" panose="00000500000000000000" pitchFamily="2" charset="-78"/>
                <a:cs typeface="RB" panose="00000500000000000000" pitchFamily="2" charset="-78"/>
              </a:rPr>
              <a:t>رئيسي</a:t>
            </a:r>
            <a:endParaRPr lang="en-US" sz="4800" dirty="0">
              <a:solidFill>
                <a:srgbClr val="405494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7964" y="4650634"/>
            <a:ext cx="445948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ي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2400" dirty="0">
              <a:solidFill>
                <a:srgbClr val="303030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26619" y="5819286"/>
            <a:ext cx="4171836" cy="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ي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2400" dirty="0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2400" dirty="0">
              <a:solidFill>
                <a:srgbClr val="303030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66164" y="7333973"/>
            <a:ext cx="338109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dirty="0" err="1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</a:t>
            </a:r>
            <a:r>
              <a:rPr lang="en-US" sz="24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4660" y="8009606"/>
            <a:ext cx="3026907" cy="37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dirty="0" err="1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</a:t>
            </a:r>
            <a:r>
              <a:rPr lang="en-US" sz="2400" dirty="0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F99F2C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66164" y="8639734"/>
            <a:ext cx="302690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2400" dirty="0" err="1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7984" y="9375208"/>
            <a:ext cx="600775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2400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2400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848970" y="8009412"/>
            <a:ext cx="448699" cy="44869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848970" y="8639539"/>
            <a:ext cx="448699" cy="44869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848970" y="7327900"/>
            <a:ext cx="448699" cy="448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Office PowerPoint</Application>
  <PresentationFormat>مخصص</PresentationFormat>
  <Paragraphs>7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RB</vt:lpstr>
      <vt:lpstr>Calibri</vt:lpstr>
      <vt:lpstr>Arial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بروشور 4</dc:title>
  <dc:creator>عطفه</dc:creator>
  <cp:lastModifiedBy>atfah almohammedi</cp:lastModifiedBy>
  <cp:revision>8</cp:revision>
  <dcterms:created xsi:type="dcterms:W3CDTF">2006-08-16T00:00:00Z</dcterms:created>
  <dcterms:modified xsi:type="dcterms:W3CDTF">2022-09-24T12:41:14Z</dcterms:modified>
  <dc:identifier>DAEppNLswWQ</dc:identifier>
</cp:coreProperties>
</file>