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</p:embeddedFont>
    <p:embeddedFont>
      <p:font typeface="RB" panose="00000500000000000000" pitchFamily="2" charset="-78"/>
      <p:regular r:id="rId5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12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653107" y="7083354"/>
            <a:ext cx="9530105" cy="200096"/>
          </a:xfrm>
          <a:prstGeom prst="rect">
            <a:avLst/>
          </a:prstGeom>
          <a:solidFill>
            <a:srgbClr val="4DA071"/>
          </a:solidFill>
        </p:spPr>
      </p:sp>
      <p:sp>
        <p:nvSpPr>
          <p:cNvPr id="2" name="AutoShape 2"/>
          <p:cNvSpPr/>
          <p:nvPr/>
        </p:nvSpPr>
        <p:spPr>
          <a:xfrm>
            <a:off x="-653107" y="-934665"/>
            <a:ext cx="10389606" cy="2174935"/>
          </a:xfrm>
          <a:prstGeom prst="rect">
            <a:avLst/>
          </a:prstGeom>
          <a:solidFill>
            <a:srgbClr val="4DA071"/>
          </a:solidFill>
        </p:spPr>
      </p:sp>
      <p:sp>
        <p:nvSpPr>
          <p:cNvPr id="5" name="AutoShape 5"/>
          <p:cNvSpPr/>
          <p:nvPr/>
        </p:nvSpPr>
        <p:spPr>
          <a:xfrm>
            <a:off x="824307" y="6161527"/>
            <a:ext cx="2694506" cy="46302"/>
          </a:xfrm>
          <a:prstGeom prst="rect">
            <a:avLst/>
          </a:prstGeom>
          <a:solidFill>
            <a:srgbClr val="4DA07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1782" r="32452"/>
          <a:stretch>
            <a:fillRect/>
          </a:stretch>
        </p:blipFill>
        <p:spPr>
          <a:xfrm>
            <a:off x="8876998" y="-407700"/>
            <a:ext cx="2118004" cy="8375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723" y="1348197"/>
            <a:ext cx="1241014" cy="139931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3658" t="31437" r="2797" b="13008"/>
          <a:stretch>
            <a:fillRect/>
          </a:stretch>
        </p:blipFill>
        <p:spPr>
          <a:xfrm>
            <a:off x="2770295" y="1664609"/>
            <a:ext cx="3542800" cy="13225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7474" y="1453374"/>
            <a:ext cx="1694148" cy="8724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4371" y="6307165"/>
            <a:ext cx="2974501" cy="3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15"/>
              </a:lnSpc>
            </a:pPr>
            <a:r>
              <a:rPr lang="ar-SA" sz="2100" b="1" spc="128" dirty="0">
                <a:solidFill>
                  <a:srgbClr val="4A9C71"/>
                </a:solidFill>
                <a:latin typeface="RB" panose="00000500000000000000" pitchFamily="2" charset="-78"/>
                <a:cs typeface="RB" panose="00000500000000000000" pitchFamily="2" charset="-78"/>
              </a:rPr>
              <a:t>مديرة المدرسة </a:t>
            </a:r>
            <a:endParaRPr lang="en-US" sz="2100" b="1" spc="128" dirty="0">
              <a:solidFill>
                <a:srgbClr val="4A9C71"/>
              </a:solidFill>
              <a:latin typeface="RB" panose="00000500000000000000" pitchFamily="2" charset="-78"/>
              <a:cs typeface="RB" panose="000005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4431" y="6618789"/>
            <a:ext cx="2714382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203" dirty="0">
                <a:solidFill>
                  <a:srgbClr val="39393B"/>
                </a:solidFill>
                <a:latin typeface="RB" panose="00000500000000000000" pitchFamily="2" charset="-78"/>
                <a:cs typeface="RB" panose="00000500000000000000" pitchFamily="2" charset="-78"/>
              </a:rPr>
              <a:t>سناء عبدالله يوسف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94842" y="90286"/>
            <a:ext cx="4100404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spc="26" dirty="0">
                <a:solidFill>
                  <a:srgbClr val="FFFFFF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المملكة العربية السعودية </a:t>
            </a:r>
          </a:p>
          <a:p>
            <a:pPr algn="ctr">
              <a:lnSpc>
                <a:spcPts val="2000"/>
              </a:lnSpc>
            </a:pPr>
            <a:r>
              <a:rPr lang="en-US" sz="2000" spc="26" dirty="0">
                <a:solidFill>
                  <a:srgbClr val="FFFFFF"/>
                </a:solidFill>
                <a:latin typeface="RB" panose="00000500000000000000" pitchFamily="2" charset="-78"/>
                <a:cs typeface="RB" panose="00000500000000000000" pitchFamily="2" charset="-78"/>
              </a:rPr>
              <a:t>وزارة التعليم </a:t>
            </a:r>
          </a:p>
          <a:p>
            <a:pPr algn="ctr">
              <a:lnSpc>
                <a:spcPts val="2000"/>
              </a:lnSpc>
            </a:pPr>
            <a:r>
              <a:rPr lang="en-US" sz="2000" spc="26" dirty="0">
                <a:solidFill>
                  <a:srgbClr val="FFFFFF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الإدارة العامة للتعليم  بمنطقة  </a:t>
            </a:r>
            <a:r>
              <a:rPr lang="ar-SA" sz="2000" spc="26" dirty="0">
                <a:solidFill>
                  <a:srgbClr val="FFFFFF"/>
                </a:solidFill>
                <a:latin typeface="RB" panose="00000500000000000000" pitchFamily="2" charset="-78"/>
                <a:cs typeface="RB" panose="00000500000000000000" pitchFamily="2" charset="-78"/>
              </a:rPr>
              <a:t>...........</a:t>
            </a:r>
            <a:endParaRPr lang="en-US" sz="2000" spc="26" dirty="0">
              <a:solidFill>
                <a:srgbClr val="FFFFFF"/>
              </a:solidFill>
              <a:latin typeface="RB" panose="00000500000000000000" pitchFamily="2" charset="-78"/>
              <a:cs typeface="RB" panose="00000500000000000000" pitchFamily="2" charset="-78"/>
            </a:endParaRPr>
          </a:p>
          <a:p>
            <a:pPr algn="ctr">
              <a:lnSpc>
                <a:spcPts val="2000"/>
              </a:lnSpc>
            </a:pPr>
            <a:r>
              <a:rPr lang="ar-SA" sz="2000" spc="26" dirty="0">
                <a:solidFill>
                  <a:srgbClr val="FFFFFF"/>
                </a:solidFill>
                <a:latin typeface="RB" panose="00000500000000000000" pitchFamily="2" charset="-78"/>
                <a:cs typeface="RB" panose="00000500000000000000" pitchFamily="2" charset="-78"/>
              </a:rPr>
              <a:t>مدرسة أبناء الغد</a:t>
            </a:r>
            <a:endParaRPr lang="en-US" sz="2000" spc="26" dirty="0">
              <a:solidFill>
                <a:srgbClr val="FFFFFF"/>
              </a:solidFill>
              <a:latin typeface="RB" panose="00000500000000000000" pitchFamily="2" charset="-78"/>
              <a:cs typeface="RB" panose="000005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4874" y="3189386"/>
            <a:ext cx="8373642" cy="243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ar-SA" sz="2800" dirty="0">
                <a:solidFill>
                  <a:srgbClr val="3F5090"/>
                </a:solidFill>
                <a:latin typeface="RB" panose="00000500000000000000" pitchFamily="2" charset="-78"/>
                <a:cs typeface="RB" panose="00000500000000000000" pitchFamily="2" charset="-78"/>
              </a:rPr>
              <a:t>                 تتقدم </a:t>
            </a:r>
            <a:r>
              <a:rPr lang="ar-SA" sz="2800" dirty="0">
                <a:solidFill>
                  <a:srgbClr val="E95344"/>
                </a:solidFill>
                <a:latin typeface="RB" panose="00000500000000000000" pitchFamily="2" charset="-78"/>
                <a:cs typeface="RB" panose="00000500000000000000" pitchFamily="2" charset="-78"/>
              </a:rPr>
              <a:t>مدرسة أبناء الغد </a:t>
            </a:r>
            <a:r>
              <a:rPr lang="en-US" sz="2800" dirty="0">
                <a:solidFill>
                  <a:srgbClr val="E95344"/>
                </a:solidFill>
                <a:latin typeface="RB" panose="00000500000000000000" pitchFamily="2" charset="-78"/>
                <a:cs typeface="RB" panose="00000500000000000000" pitchFamily="2" charset="-78"/>
              </a:rPr>
              <a:t>        </a:t>
            </a:r>
          </a:p>
          <a:p>
            <a:pPr algn="ctr">
              <a:lnSpc>
                <a:spcPts val="3840"/>
              </a:lnSpc>
            </a:pPr>
            <a:r>
              <a:rPr lang="en-US" sz="2800" b="1" dirty="0">
                <a:solidFill>
                  <a:srgbClr val="3F5090"/>
                </a:solidFill>
                <a:latin typeface="RB" panose="00000500000000000000" pitchFamily="2" charset="-78"/>
                <a:cs typeface="RB" panose="00000500000000000000" pitchFamily="2" charset="-78"/>
              </a:rPr>
              <a:t>بجزيل الشكر ووافر التقدير </a:t>
            </a:r>
          </a:p>
          <a:p>
            <a:pPr algn="ctr">
              <a:lnSpc>
                <a:spcPts val="3840"/>
              </a:lnSpc>
            </a:pPr>
            <a:r>
              <a:rPr lang="ar-SA" sz="3200" dirty="0">
                <a:solidFill>
                  <a:srgbClr val="F05243"/>
                </a:solidFill>
                <a:latin typeface="RB" panose="00000500000000000000" pitchFamily="2" charset="-78"/>
                <a:cs typeface="RB" panose="00000500000000000000" pitchFamily="2" charset="-78"/>
              </a:rPr>
              <a:t>للأستاذة : ريما احمد عبدالله</a:t>
            </a:r>
            <a:endParaRPr lang="en-US" sz="3200" dirty="0">
              <a:solidFill>
                <a:srgbClr val="F05243"/>
              </a:solidFill>
              <a:latin typeface="RB" panose="00000500000000000000" pitchFamily="2" charset="-78"/>
              <a:cs typeface="RB" panose="00000500000000000000" pitchFamily="2" charset="-78"/>
            </a:endParaRPr>
          </a:p>
          <a:p>
            <a:pPr algn="ctr">
              <a:lnSpc>
                <a:spcPts val="3840"/>
              </a:lnSpc>
            </a:pPr>
            <a:r>
              <a:rPr lang="en-US" sz="2800" dirty="0">
                <a:solidFill>
                  <a:srgbClr val="3F5090"/>
                </a:solidFill>
                <a:latin typeface="RB" panose="00000500000000000000" pitchFamily="2" charset="-78"/>
                <a:cs typeface="RB" panose="00000500000000000000" pitchFamily="2" charset="-78"/>
              </a:rPr>
              <a:t>لمشاركتها وإسهامها الفاعل في احتفاء اليوم </a:t>
            </a:r>
            <a:r>
              <a:rPr lang="ar-SA" sz="2800" dirty="0">
                <a:solidFill>
                  <a:srgbClr val="3F5090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الوطني 91</a:t>
            </a:r>
            <a:endParaRPr lang="en-US" sz="2400" dirty="0">
              <a:solidFill>
                <a:srgbClr val="3F5090"/>
              </a:solidFill>
              <a:latin typeface="RB" panose="00000500000000000000" pitchFamily="2" charset="-78"/>
              <a:cs typeface="RB" panose="00000500000000000000" pitchFamily="2" charset="-78"/>
            </a:endParaRPr>
          </a:p>
          <a:p>
            <a:pPr algn="ctr">
              <a:lnSpc>
                <a:spcPts val="3840"/>
              </a:lnSpc>
            </a:pPr>
            <a:r>
              <a:rPr lang="en-US" sz="2600" dirty="0">
                <a:solidFill>
                  <a:srgbClr val="56A973"/>
                </a:solidFill>
                <a:latin typeface="RB" panose="00000500000000000000" pitchFamily="2" charset="-78"/>
                <a:cs typeface="RB" panose="00000500000000000000" pitchFamily="2" charset="-78"/>
              </a:rPr>
              <a:t>سائلين الله لها التوفيق والسداد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45</Words>
  <Application>Microsoft Office PowerPoint</Application>
  <PresentationFormat>مخصص</PresentationFormat>
  <Paragraphs>11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5" baseType="lpstr">
      <vt:lpstr>RB</vt:lpstr>
      <vt:lpstr>Calibri</vt:lpstr>
      <vt:lpstr>Arial</vt:lpstr>
      <vt:lpstr>Office Theme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شهادة شكر</dc:title>
  <dc:creator>عطفه</dc:creator>
  <cp:lastModifiedBy>atfah almohammedi</cp:lastModifiedBy>
  <cp:revision>14</cp:revision>
  <dcterms:created xsi:type="dcterms:W3CDTF">2006-08-16T00:00:00Z</dcterms:created>
  <dcterms:modified xsi:type="dcterms:W3CDTF">2022-09-24T12:41:36Z</dcterms:modified>
  <dc:identifier>DAEo83KagY4</dc:identifier>
</cp:coreProperties>
</file>