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693400" cy="7556500"/>
  <p:notesSz cx="6858000" cy="9144000"/>
  <p:embeddedFontLst>
    <p:embeddedFont>
      <p:font typeface="Calibri" panose="020F0502020204030204" pitchFamily="34" charset="0"/>
      <p:regular r:id="rId3"/>
      <p:bold r:id="rId4"/>
    </p:embeddedFont>
    <p:embeddedFont>
      <p:font typeface="RB" panose="00000500000000000000" pitchFamily="2" charset="-78"/>
      <p:regular r:id="rId5"/>
      <p:bold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917D"/>
    <a:srgbClr val="F05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7" d="100"/>
          <a:sy n="57" d="100"/>
        </p:scale>
        <p:origin x="126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-143401" y="-131792"/>
            <a:ext cx="10978802" cy="121787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-10800000">
            <a:off x="-143401" y="6473915"/>
            <a:ext cx="10978802" cy="1217877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9091669" y="1995900"/>
            <a:ext cx="434433" cy="419452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8474815" y="543844"/>
            <a:ext cx="1668137" cy="1880916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8"/>
          <a:srcRect l="3658" t="31437" r="2797" b="13008"/>
          <a:stretch>
            <a:fillRect/>
          </a:stretch>
        </p:blipFill>
        <p:spPr>
          <a:xfrm>
            <a:off x="3355099" y="883124"/>
            <a:ext cx="3542800" cy="1322502"/>
          </a:xfrm>
          <a:prstGeom prst="rect">
            <a:avLst/>
          </a:prstGeom>
        </p:spPr>
      </p:pic>
      <p:sp>
        <p:nvSpPr>
          <p:cNvPr id="9" name="TextBox 9"/>
          <p:cNvSpPr txBox="1"/>
          <p:nvPr/>
        </p:nvSpPr>
        <p:spPr>
          <a:xfrm>
            <a:off x="935242" y="2768630"/>
            <a:ext cx="8373642" cy="25391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339"/>
              </a:lnSpc>
            </a:pPr>
            <a:r>
              <a:rPr lang="ar-SA" sz="2800" dirty="0">
                <a:solidFill>
                  <a:srgbClr val="3F5090"/>
                </a:solidFill>
                <a:latin typeface="RB" panose="00000500000000000000" pitchFamily="2" charset="-78"/>
                <a:cs typeface="RB" panose="00000500000000000000" pitchFamily="2" charset="-78"/>
              </a:rPr>
              <a:t>             تتقدم مدرسة أبناء الغد          </a:t>
            </a:r>
          </a:p>
          <a:p>
            <a:pPr algn="ctr">
              <a:lnSpc>
                <a:spcPts val="3339"/>
              </a:lnSpc>
            </a:pPr>
            <a:r>
              <a:rPr lang="ar-SA" sz="2800" b="1" dirty="0">
                <a:solidFill>
                  <a:srgbClr val="3F5090"/>
                </a:solidFill>
                <a:latin typeface="RB" panose="00000500000000000000" pitchFamily="2" charset="-78"/>
                <a:cs typeface="RB" panose="00000500000000000000" pitchFamily="2" charset="-78"/>
              </a:rPr>
              <a:t>بجزيل الشكر ووافر التقدير </a:t>
            </a:r>
          </a:p>
          <a:p>
            <a:pPr algn="ctr">
              <a:lnSpc>
                <a:spcPts val="3339"/>
              </a:lnSpc>
            </a:pPr>
            <a:r>
              <a:rPr lang="ar-SA" sz="2800" dirty="0">
                <a:solidFill>
                  <a:srgbClr val="FF0000"/>
                </a:solidFill>
                <a:latin typeface="RB" panose="00000500000000000000" pitchFamily="2" charset="-78"/>
                <a:cs typeface="RB" panose="00000500000000000000" pitchFamily="2" charset="-78"/>
              </a:rPr>
              <a:t>للأستاذة : ريما احمد عبدالله</a:t>
            </a:r>
          </a:p>
          <a:p>
            <a:pPr algn="ctr">
              <a:lnSpc>
                <a:spcPts val="3339"/>
              </a:lnSpc>
            </a:pPr>
            <a:r>
              <a:rPr lang="ar-SA" sz="2800" dirty="0">
                <a:solidFill>
                  <a:srgbClr val="00B050"/>
                </a:solidFill>
                <a:latin typeface="RB" panose="00000500000000000000" pitchFamily="2" charset="-78"/>
                <a:cs typeface="RB" panose="00000500000000000000" pitchFamily="2" charset="-78"/>
              </a:rPr>
              <a:t>لمشاركتها وإسهامها الفاعل في احتفاء اليوم الوطني 92</a:t>
            </a:r>
          </a:p>
          <a:p>
            <a:pPr algn="ctr">
              <a:lnSpc>
                <a:spcPts val="3339"/>
              </a:lnSpc>
            </a:pPr>
            <a:endParaRPr lang="ar-SA" sz="2800" dirty="0">
              <a:solidFill>
                <a:srgbClr val="3F5090"/>
              </a:solidFill>
              <a:latin typeface="RB" panose="00000500000000000000" pitchFamily="2" charset="-78"/>
              <a:cs typeface="RB" panose="00000500000000000000" pitchFamily="2" charset="-78"/>
            </a:endParaRPr>
          </a:p>
          <a:p>
            <a:pPr algn="ctr">
              <a:lnSpc>
                <a:spcPts val="3339"/>
              </a:lnSpc>
            </a:pPr>
            <a:r>
              <a:rPr lang="ar-SA" sz="2800" dirty="0">
                <a:solidFill>
                  <a:srgbClr val="3F5090"/>
                </a:solidFill>
                <a:latin typeface="RB" panose="00000500000000000000" pitchFamily="2" charset="-78"/>
                <a:cs typeface="RB" panose="00000500000000000000" pitchFamily="2" charset="-78"/>
              </a:rPr>
              <a:t>سائلين الله لها التوفيق والسداد </a:t>
            </a:r>
          </a:p>
        </p:txBody>
      </p:sp>
      <p:sp>
        <p:nvSpPr>
          <p:cNvPr id="12" name="AutoShape 5">
            <a:extLst>
              <a:ext uri="{FF2B5EF4-FFF2-40B4-BE49-F238E27FC236}">
                <a16:creationId xmlns:a16="http://schemas.microsoft.com/office/drawing/2014/main" id="{8A6D8EB5-8EBA-4E62-9628-4A85ECB1B0D8}"/>
              </a:ext>
            </a:extLst>
          </p:cNvPr>
          <p:cNvSpPr/>
          <p:nvPr/>
        </p:nvSpPr>
        <p:spPr>
          <a:xfrm>
            <a:off x="850900" y="5911983"/>
            <a:ext cx="2694506" cy="46302"/>
          </a:xfrm>
          <a:prstGeom prst="rect">
            <a:avLst/>
          </a:prstGeom>
          <a:solidFill>
            <a:srgbClr val="4DA071"/>
          </a:solidFill>
        </p:spPr>
      </p:sp>
      <p:sp>
        <p:nvSpPr>
          <p:cNvPr id="13" name="AutoShape 5">
            <a:extLst>
              <a:ext uri="{FF2B5EF4-FFF2-40B4-BE49-F238E27FC236}">
                <a16:creationId xmlns:a16="http://schemas.microsoft.com/office/drawing/2014/main" id="{51E75F26-50FF-45A6-A948-4488C6DB3255}"/>
              </a:ext>
            </a:extLst>
          </p:cNvPr>
          <p:cNvSpPr/>
          <p:nvPr/>
        </p:nvSpPr>
        <p:spPr>
          <a:xfrm>
            <a:off x="5122063" y="5913172"/>
            <a:ext cx="2694506" cy="46302"/>
          </a:xfrm>
          <a:prstGeom prst="rect">
            <a:avLst/>
          </a:prstGeom>
          <a:solidFill>
            <a:srgbClr val="4DA071"/>
          </a:solidFill>
        </p:spPr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0C03C9FD-0009-4354-BB1D-D1ACB554BC44}"/>
              </a:ext>
            </a:extLst>
          </p:cNvPr>
          <p:cNvSpPr txBox="1"/>
          <p:nvPr/>
        </p:nvSpPr>
        <p:spPr>
          <a:xfrm>
            <a:off x="835722" y="6077911"/>
            <a:ext cx="246590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>
                <a:solidFill>
                  <a:srgbClr val="F05243"/>
                </a:solidFill>
                <a:latin typeface="RB" panose="00000500000000000000" pitchFamily="2" charset="-78"/>
                <a:cs typeface="RB" panose="00000500000000000000" pitchFamily="2" charset="-78"/>
              </a:rPr>
              <a:t>مديرة المدرسة 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B56038E0-4814-47FA-BB32-A629AA588EEE}"/>
              </a:ext>
            </a:extLst>
          </p:cNvPr>
          <p:cNvSpPr txBox="1"/>
          <p:nvPr/>
        </p:nvSpPr>
        <p:spPr>
          <a:xfrm>
            <a:off x="835722" y="6539576"/>
            <a:ext cx="26101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rgbClr val="12917D"/>
                </a:solidFill>
                <a:latin typeface="RB" panose="00000500000000000000" pitchFamily="2" charset="-78"/>
                <a:cs typeface="RB" panose="00000500000000000000" pitchFamily="2" charset="-78"/>
              </a:rPr>
              <a:t>سناء عبدالله يوسف 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D66D193B-EDD5-48EF-884A-9811607FD885}"/>
              </a:ext>
            </a:extLst>
          </p:cNvPr>
          <p:cNvSpPr txBox="1"/>
          <p:nvPr/>
        </p:nvSpPr>
        <p:spPr>
          <a:xfrm>
            <a:off x="4970012" y="6077911"/>
            <a:ext cx="31960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>
                <a:solidFill>
                  <a:srgbClr val="F05243"/>
                </a:solidFill>
                <a:latin typeface="RB" panose="00000500000000000000" pitchFamily="2" charset="-78"/>
                <a:cs typeface="RB" panose="00000500000000000000" pitchFamily="2" charset="-78"/>
              </a:rPr>
              <a:t>وكيلة الشؤون التعليمية</a:t>
            </a: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F327FF57-C129-4487-B9E1-EDFC5BC4D44D}"/>
              </a:ext>
            </a:extLst>
          </p:cNvPr>
          <p:cNvSpPr txBox="1"/>
          <p:nvPr/>
        </p:nvSpPr>
        <p:spPr>
          <a:xfrm>
            <a:off x="5164234" y="6539575"/>
            <a:ext cx="26101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>
                <a:solidFill>
                  <a:srgbClr val="12917D"/>
                </a:solidFill>
                <a:latin typeface="RB" panose="00000500000000000000" pitchFamily="2" charset="-78"/>
                <a:cs typeface="RB" panose="00000500000000000000" pitchFamily="2" charset="-78"/>
              </a:rPr>
              <a:t>نسرين امير علي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38</Words>
  <Application>Microsoft Office PowerPoint</Application>
  <PresentationFormat>مخصص</PresentationFormat>
  <Paragraphs>10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RB</vt:lpstr>
      <vt:lpstr>Calibri</vt:lpstr>
      <vt:lpstr>Arial</vt:lpstr>
      <vt:lpstr>Office Theme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شكر وطني 2</dc:title>
  <dc:creator>عطفه</dc:creator>
  <cp:lastModifiedBy>atfah almohammedi</cp:lastModifiedBy>
  <cp:revision>8</cp:revision>
  <dcterms:created xsi:type="dcterms:W3CDTF">2006-08-16T00:00:00Z</dcterms:created>
  <dcterms:modified xsi:type="dcterms:W3CDTF">2022-09-24T12:41:50Z</dcterms:modified>
  <dc:identifier>DAEqTRUxVho</dc:identifier>
</cp:coreProperties>
</file>