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embeddedFontLst>
    <p:embeddedFont>
      <p:font typeface="Calibri" panose="020F0502020204030204" pitchFamily="34" charset="0"/>
      <p:regular r:id="rId3"/>
      <p:bold r:id="rId4"/>
    </p:embeddedFont>
    <p:embeddedFont>
      <p:font typeface="RB" panose="00000500000000000000" pitchFamily="2" charset="-78"/>
      <p:regular r:id="rId5"/>
      <p:bold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0" d="100"/>
          <a:sy n="20" d="100"/>
        </p:scale>
        <p:origin x="22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544270" y="-1620011"/>
            <a:ext cx="14269547" cy="14269547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DC43A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9382877" y="15034187"/>
            <a:ext cx="4543471" cy="4543471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DC43A"/>
            </a:solidFill>
          </p:spPr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-1741767" y="6120210"/>
            <a:ext cx="8939807" cy="8939771"/>
            <a:chOff x="0" y="0"/>
            <a:chExt cx="6350000" cy="6349975"/>
          </a:xfrm>
          <a:blipFill>
            <a:blip r:embed="rId2"/>
            <a:stretch>
              <a:fillRect/>
            </a:stretch>
          </a:blipFill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8" name="Group 8"/>
          <p:cNvGrpSpPr>
            <a:grpSpLocks noChangeAspect="1"/>
          </p:cNvGrpSpPr>
          <p:nvPr/>
        </p:nvGrpSpPr>
        <p:grpSpPr>
          <a:xfrm>
            <a:off x="9685946" y="15411453"/>
            <a:ext cx="6834303" cy="6834276"/>
            <a:chOff x="0" y="0"/>
            <a:chExt cx="6350000" cy="6349975"/>
          </a:xfrm>
          <a:blipFill>
            <a:blip r:embed="rId3"/>
            <a:stretch>
              <a:fillRect/>
            </a:stretch>
          </a:blipFill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0" name="TextBox 10"/>
          <p:cNvSpPr txBox="1"/>
          <p:nvPr/>
        </p:nvSpPr>
        <p:spPr>
          <a:xfrm>
            <a:off x="1021467" y="15271586"/>
            <a:ext cx="7270912" cy="17184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19"/>
              </a:lnSpc>
              <a:spcBef>
                <a:spcPct val="0"/>
              </a:spcBef>
            </a:pP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هذا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النص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هو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مثال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لنص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يمكن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أن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يستبدل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في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نفس</a:t>
            </a:r>
            <a:r>
              <a:rPr lang="en-US" sz="4800" dirty="0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BFEFF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المساحة</a:t>
            </a:r>
            <a:endParaRPr lang="en-US" sz="4800" dirty="0">
              <a:solidFill>
                <a:srgbClr val="FBFEFF"/>
              </a:solidFill>
              <a:latin typeface="RB" panose="00000500000000000000" pitchFamily="2" charset="-78"/>
              <a:cs typeface="RB" panose="00000500000000000000" pitchFamily="2" charset="-78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43667" y="17891070"/>
            <a:ext cx="7426511" cy="20005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840"/>
              </a:lnSpc>
              <a:spcBef>
                <a:spcPct val="0"/>
              </a:spcBef>
            </a:pP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هذا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النص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هو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مثال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لنص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يمكن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أن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يستبدل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في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نفس</a:t>
            </a:r>
            <a:r>
              <a:rPr lang="en-US" sz="4800" dirty="0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المساحة</a:t>
            </a:r>
            <a:endParaRPr lang="en-US" sz="4800" dirty="0">
              <a:solidFill>
                <a:srgbClr val="FFFFFF"/>
              </a:solidFill>
              <a:latin typeface="RB" panose="00000500000000000000" pitchFamily="2" charset="-78"/>
              <a:cs typeface="RB" panose="00000500000000000000" pitchFamily="2" charset="-78"/>
            </a:endParaRPr>
          </a:p>
        </p:txBody>
      </p:sp>
      <p:sp>
        <p:nvSpPr>
          <p:cNvPr id="12" name="AutoShape 12"/>
          <p:cNvSpPr/>
          <p:nvPr/>
        </p:nvSpPr>
        <p:spPr>
          <a:xfrm>
            <a:off x="1021467" y="17377922"/>
            <a:ext cx="6181794" cy="78343"/>
          </a:xfrm>
          <a:prstGeom prst="rect">
            <a:avLst/>
          </a:prstGeom>
          <a:solidFill>
            <a:srgbClr val="FDC43A"/>
          </a:solidFill>
        </p:spPr>
      </p:sp>
      <p:sp>
        <p:nvSpPr>
          <p:cNvPr id="13" name="AutoShape 13"/>
          <p:cNvSpPr/>
          <p:nvPr/>
        </p:nvSpPr>
        <p:spPr>
          <a:xfrm>
            <a:off x="1021467" y="20291798"/>
            <a:ext cx="6181794" cy="78343"/>
          </a:xfrm>
          <a:prstGeom prst="rect">
            <a:avLst/>
          </a:prstGeom>
          <a:solidFill>
            <a:srgbClr val="FDC43A"/>
          </a:solidFill>
        </p:spPr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837981" y="312940"/>
            <a:ext cx="3214319" cy="3624321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  <p:sp>
        <p:nvSpPr>
          <p:cNvPr id="16" name="TextBox 16"/>
          <p:cNvSpPr txBox="1"/>
          <p:nvPr/>
        </p:nvSpPr>
        <p:spPr>
          <a:xfrm>
            <a:off x="6454490" y="3866560"/>
            <a:ext cx="8779760" cy="1963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947"/>
              </a:lnSpc>
            </a:pPr>
            <a:r>
              <a:rPr lang="ar-SA" sz="8800" b="1" dirty="0">
                <a:solidFill>
                  <a:srgbClr val="EA5344"/>
                </a:solidFill>
                <a:latin typeface="RB" panose="00000500000000000000" pitchFamily="2" charset="-78"/>
                <a:cs typeface="RB" panose="00000500000000000000" pitchFamily="2" charset="-78"/>
              </a:rPr>
              <a:t>عنوان رئيسي</a:t>
            </a:r>
            <a:endParaRPr lang="en-US" sz="8800" b="1" dirty="0">
              <a:solidFill>
                <a:srgbClr val="EA5344"/>
              </a:solidFill>
              <a:latin typeface="RB" panose="00000500000000000000" pitchFamily="2" charset="-78"/>
              <a:cs typeface="RB" panose="00000500000000000000" pitchFamily="2" charset="-78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7198040" y="6435958"/>
            <a:ext cx="7292660" cy="49667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هذا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النص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هو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مثال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لنص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يمكن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أن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يستبدل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في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نفس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المساحة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،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لقد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تم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توليد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هذا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النص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من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مولد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النص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 </a:t>
            </a:r>
            <a:r>
              <a:rPr lang="en-US" sz="4800" dirty="0" err="1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العربى</a:t>
            </a:r>
            <a:r>
              <a:rPr lang="en-US" sz="4800" dirty="0">
                <a:solidFill>
                  <a:srgbClr val="3E4B90"/>
                </a:solidFill>
                <a:latin typeface="RB" panose="00000500000000000000" pitchFamily="2" charset="-78"/>
                <a:cs typeface="RB" panose="00000500000000000000" pitchFamily="2" charset="-78"/>
              </a:rPr>
              <a:t>، </a:t>
            </a:r>
          </a:p>
          <a:p>
            <a:pPr algn="ctr">
              <a:lnSpc>
                <a:spcPts val="7840"/>
              </a:lnSpc>
            </a:pPr>
            <a:endParaRPr lang="en-US" sz="4800" dirty="0">
              <a:solidFill>
                <a:srgbClr val="3E4B90"/>
              </a:solidFill>
              <a:latin typeface="RB" panose="00000500000000000000" pitchFamily="2" charset="-78"/>
              <a:cs typeface="RB" panose="00000500000000000000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</Words>
  <Application>Microsoft Office PowerPoint</Application>
  <PresentationFormat>مخصص</PresentationFormat>
  <Paragraphs>4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RB</vt:lpstr>
      <vt:lpstr>Calibri</vt:lpstr>
      <vt:lpstr>Arial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إضافة عنوان</dc:title>
  <dc:creator>عطفه</dc:creator>
  <cp:lastModifiedBy>atfah almohammedi</cp:lastModifiedBy>
  <cp:revision>17</cp:revision>
  <dcterms:created xsi:type="dcterms:W3CDTF">2006-08-16T00:00:00Z</dcterms:created>
  <dcterms:modified xsi:type="dcterms:W3CDTF">2022-09-24T16:27:37Z</dcterms:modified>
  <dc:identifier>DAEoyWfleac</dc:identifier>
</cp:coreProperties>
</file>