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1374100" cy="15113000"/>
  <p:notesSz cx="6858000" cy="9144000"/>
  <p:embeddedFontLst>
    <p:embeddedFont>
      <p:font typeface="Calibri" panose="020F0502020204030204" pitchFamily="34" charset="0"/>
      <p:regular r:id="rId3"/>
      <p:bold r:id="rId4"/>
    </p:embeddedFont>
    <p:embeddedFont>
      <p:font typeface="Now Bold" panose="020B0604020202020204" charset="0"/>
      <p:regular r:id="rId5"/>
    </p:embeddedFont>
    <p:embeddedFont>
      <p:font typeface="RB" panose="00000500000000000000" pitchFamily="2" charset="-78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9" d="100"/>
          <a:sy n="29" d="100"/>
        </p:scale>
        <p:origin x="12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348" y="-3584380"/>
            <a:ext cx="9089748" cy="908974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F3D">
                <a:alpha val="42745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73678" y="-665480"/>
            <a:ext cx="7345705" cy="734570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884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097561" y="-514337"/>
            <a:ext cx="6623719" cy="6623693"/>
            <a:chOff x="0" y="0"/>
            <a:chExt cx="6350000" cy="63499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96192" y="-7574344"/>
            <a:ext cx="12592992" cy="125929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03300" flipH="1">
            <a:off x="-4032473" y="7192935"/>
            <a:ext cx="29462476" cy="1066996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7713862" y="7894863"/>
            <a:ext cx="5956277" cy="3062070"/>
            <a:chOff x="0" y="0"/>
            <a:chExt cx="3378187" cy="17366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78186" cy="1736696"/>
            </a:xfrm>
            <a:custGeom>
              <a:avLst/>
              <a:gdLst/>
              <a:ahLst/>
              <a:cxnLst/>
              <a:rect l="l" t="t" r="r" b="b"/>
              <a:pathLst>
                <a:path w="3378186" h="1736696">
                  <a:moveTo>
                    <a:pt x="3253727" y="1736696"/>
                  </a:moveTo>
                  <a:lnTo>
                    <a:pt x="124460" y="1736696"/>
                  </a:lnTo>
                  <a:cubicBezTo>
                    <a:pt x="55880" y="1736696"/>
                    <a:pt x="0" y="1680816"/>
                    <a:pt x="0" y="16122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53727" y="0"/>
                  </a:lnTo>
                  <a:cubicBezTo>
                    <a:pt x="3322307" y="0"/>
                    <a:pt x="3378186" y="55880"/>
                    <a:pt x="3378186" y="124460"/>
                  </a:cubicBezTo>
                  <a:lnTo>
                    <a:pt x="3378186" y="1612236"/>
                  </a:lnTo>
                  <a:cubicBezTo>
                    <a:pt x="3378186" y="1680816"/>
                    <a:pt x="3322307" y="1736696"/>
                    <a:pt x="3253727" y="1736696"/>
                  </a:cubicBezTo>
                  <a:close/>
                </a:path>
              </a:pathLst>
            </a:custGeom>
            <a:solidFill>
              <a:srgbClr val="56A97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163106" y="7894863"/>
            <a:ext cx="5956277" cy="3062070"/>
            <a:chOff x="0" y="0"/>
            <a:chExt cx="3378187" cy="17366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78186" cy="1736696"/>
            </a:xfrm>
            <a:custGeom>
              <a:avLst/>
              <a:gdLst/>
              <a:ahLst/>
              <a:cxnLst/>
              <a:rect l="l" t="t" r="r" b="b"/>
              <a:pathLst>
                <a:path w="3378186" h="1736696">
                  <a:moveTo>
                    <a:pt x="3253727" y="1736696"/>
                  </a:moveTo>
                  <a:lnTo>
                    <a:pt x="124460" y="1736696"/>
                  </a:lnTo>
                  <a:cubicBezTo>
                    <a:pt x="55880" y="1736696"/>
                    <a:pt x="0" y="1680816"/>
                    <a:pt x="0" y="16122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53727" y="0"/>
                  </a:lnTo>
                  <a:cubicBezTo>
                    <a:pt x="3322307" y="0"/>
                    <a:pt x="3378186" y="55880"/>
                    <a:pt x="3378186" y="124460"/>
                  </a:cubicBezTo>
                  <a:lnTo>
                    <a:pt x="3378186" y="1612236"/>
                  </a:lnTo>
                  <a:cubicBezTo>
                    <a:pt x="3378186" y="1680816"/>
                    <a:pt x="3322307" y="1736696"/>
                    <a:pt x="3253727" y="1736696"/>
                  </a:cubicBezTo>
                  <a:close/>
                </a:path>
              </a:pathLst>
            </a:custGeom>
            <a:solidFill>
              <a:srgbClr val="56A97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90473" y="7894863"/>
            <a:ext cx="5956277" cy="3062070"/>
            <a:chOff x="0" y="0"/>
            <a:chExt cx="3378187" cy="173669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378186" cy="1736696"/>
            </a:xfrm>
            <a:custGeom>
              <a:avLst/>
              <a:gdLst/>
              <a:ahLst/>
              <a:cxnLst/>
              <a:rect l="l" t="t" r="r" b="b"/>
              <a:pathLst>
                <a:path w="3378186" h="1736696">
                  <a:moveTo>
                    <a:pt x="3253727" y="1736696"/>
                  </a:moveTo>
                  <a:lnTo>
                    <a:pt x="124460" y="1736696"/>
                  </a:lnTo>
                  <a:cubicBezTo>
                    <a:pt x="55880" y="1736696"/>
                    <a:pt x="0" y="1680816"/>
                    <a:pt x="0" y="16122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53727" y="0"/>
                  </a:lnTo>
                  <a:cubicBezTo>
                    <a:pt x="3322307" y="0"/>
                    <a:pt x="3378186" y="55880"/>
                    <a:pt x="3378186" y="124460"/>
                  </a:cubicBezTo>
                  <a:lnTo>
                    <a:pt x="3378186" y="1612236"/>
                  </a:lnTo>
                  <a:cubicBezTo>
                    <a:pt x="3378186" y="1680816"/>
                    <a:pt x="3322307" y="1736696"/>
                    <a:pt x="3253727" y="1736696"/>
                  </a:cubicBezTo>
                  <a:close/>
                </a:path>
              </a:pathLst>
            </a:custGeom>
            <a:solidFill>
              <a:srgbClr val="56A973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478678" y="7204930"/>
            <a:ext cx="1379866" cy="1379866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0037090" y="7196466"/>
            <a:ext cx="1396794" cy="1396794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6442847" y="7196466"/>
            <a:ext cx="1396794" cy="1396794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190473" y="11358808"/>
            <a:ext cx="18928909" cy="1535200"/>
            <a:chOff x="0" y="0"/>
            <a:chExt cx="11410329" cy="92541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410328" cy="925417"/>
            </a:xfrm>
            <a:custGeom>
              <a:avLst/>
              <a:gdLst/>
              <a:ahLst/>
              <a:cxnLst/>
              <a:rect l="l" t="t" r="r" b="b"/>
              <a:pathLst>
                <a:path w="11410328" h="925417">
                  <a:moveTo>
                    <a:pt x="11285868" y="925417"/>
                  </a:moveTo>
                  <a:lnTo>
                    <a:pt x="124460" y="925417"/>
                  </a:lnTo>
                  <a:cubicBezTo>
                    <a:pt x="55880" y="925417"/>
                    <a:pt x="0" y="869537"/>
                    <a:pt x="0" y="8009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285868" y="0"/>
                  </a:lnTo>
                  <a:cubicBezTo>
                    <a:pt x="11354449" y="0"/>
                    <a:pt x="11410328" y="55880"/>
                    <a:pt x="11410328" y="124460"/>
                  </a:cubicBezTo>
                  <a:lnTo>
                    <a:pt x="11410328" y="800957"/>
                  </a:lnTo>
                  <a:cubicBezTo>
                    <a:pt x="11410328" y="869537"/>
                    <a:pt x="11354449" y="925417"/>
                    <a:pt x="11285868" y="925417"/>
                  </a:cubicBezTo>
                  <a:close/>
                </a:path>
              </a:pathLst>
            </a:custGeom>
            <a:solidFill>
              <a:srgbClr val="56A973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496915" y="4089862"/>
            <a:ext cx="1004401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ar-SA" sz="8000" dirty="0">
                <a:solidFill>
                  <a:srgbClr val="F05243"/>
                </a:solidFill>
                <a:latin typeface="RB" panose="00000500000000000000" pitchFamily="2" charset="-78"/>
                <a:cs typeface="RB" panose="00000500000000000000" pitchFamily="2" charset="-78"/>
              </a:rPr>
              <a:t>عنوان رئيسي </a:t>
            </a:r>
            <a:endParaRPr lang="en-US" sz="8000" dirty="0">
              <a:solidFill>
                <a:srgbClr val="F05243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556730" y="5759567"/>
            <a:ext cx="8339478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r>
              <a:rPr lang="en-US" sz="4400" spc="108" dirty="0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 </a:t>
            </a:r>
            <a:r>
              <a:rPr lang="en-US" sz="4400" spc="108" dirty="0" err="1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4400" spc="108" dirty="0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4400" spc="108" dirty="0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4400" spc="108" dirty="0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4400" spc="108" dirty="0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يمكن</a:t>
            </a:r>
            <a:r>
              <a:rPr lang="en-US" sz="4400" spc="108" dirty="0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أن</a:t>
            </a:r>
            <a:r>
              <a:rPr lang="en-US" sz="4400" spc="108" dirty="0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يستبدل</a:t>
            </a:r>
            <a:r>
              <a:rPr lang="en-US" sz="4400" spc="108" dirty="0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 في </a:t>
            </a:r>
            <a:r>
              <a:rPr lang="en-US" sz="4400" spc="108" dirty="0" err="1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نفس</a:t>
            </a:r>
            <a:r>
              <a:rPr lang="en-US" sz="4400" spc="108" dirty="0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rgbClr val="318BA2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المساحة</a:t>
            </a:r>
            <a:endParaRPr lang="en-US" sz="4400" spc="108" dirty="0">
              <a:solidFill>
                <a:srgbClr val="318BA2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478678" y="7266825"/>
            <a:ext cx="1379866" cy="1255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6"/>
              </a:lnSpc>
              <a:spcBef>
                <a:spcPct val="0"/>
              </a:spcBef>
            </a:pPr>
            <a:r>
              <a:rPr lang="en-US" sz="7283">
                <a:solidFill>
                  <a:srgbClr val="74BFAF"/>
                </a:solidFill>
                <a:latin typeface="Now Bold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56531" y="7266825"/>
            <a:ext cx="1557913" cy="1255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6"/>
              </a:lnSpc>
              <a:spcBef>
                <a:spcPct val="0"/>
              </a:spcBef>
            </a:pPr>
            <a:r>
              <a:rPr lang="en-US" sz="7283">
                <a:solidFill>
                  <a:srgbClr val="74BFAF"/>
                </a:solidFill>
                <a:latin typeface="Now Bold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576857" y="7266825"/>
            <a:ext cx="1128773" cy="1255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6"/>
              </a:lnSpc>
              <a:spcBef>
                <a:spcPct val="0"/>
              </a:spcBef>
            </a:pPr>
            <a:r>
              <a:rPr lang="en-US" sz="7283">
                <a:solidFill>
                  <a:srgbClr val="74BFAF"/>
                </a:solidFill>
                <a:latin typeface="Now Bold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408992" y="8877958"/>
            <a:ext cx="5464501" cy="186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يمكن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أن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يستبدل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في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نفس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المساحة</a:t>
            </a:r>
            <a:endParaRPr lang="en-US" sz="4400" spc="108" dirty="0">
              <a:solidFill>
                <a:schemeClr val="bg1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931006" y="11803242"/>
            <a:ext cx="15608959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يمكن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أن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يستبدل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في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نفس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المساحة</a:t>
            </a:r>
            <a:endParaRPr lang="en-US" sz="4800" spc="108" dirty="0">
              <a:solidFill>
                <a:srgbClr val="FBFEFF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096192" y="13472110"/>
            <a:ext cx="15818972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يمكن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أن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يستبدل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في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نفس</a:t>
            </a:r>
            <a:r>
              <a:rPr lang="en-US" sz="4800" spc="108" dirty="0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800" spc="108" dirty="0" err="1">
                <a:solidFill>
                  <a:srgbClr val="FBFEFF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المساحة</a:t>
            </a:r>
            <a:endParaRPr lang="en-US" sz="4800" spc="108" dirty="0">
              <a:solidFill>
                <a:srgbClr val="FBFEFF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36" name="TextBox 31">
            <a:extLst>
              <a:ext uri="{FF2B5EF4-FFF2-40B4-BE49-F238E27FC236}">
                <a16:creationId xmlns:a16="http://schemas.microsoft.com/office/drawing/2014/main" id="{B6E3DFE6-AEC0-41A4-B8F8-CB68246300D1}"/>
              </a:ext>
            </a:extLst>
          </p:cNvPr>
          <p:cNvSpPr txBox="1"/>
          <p:nvPr/>
        </p:nvSpPr>
        <p:spPr>
          <a:xfrm>
            <a:off x="7952324" y="8923078"/>
            <a:ext cx="5405204" cy="186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يمكن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أن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يستبدل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في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نفس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المساحة</a:t>
            </a:r>
            <a:endParaRPr lang="en-US" sz="4400" spc="108" dirty="0">
              <a:solidFill>
                <a:schemeClr val="bg1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id="{65E006E1-7093-4C16-9C19-29AD22573948}"/>
              </a:ext>
            </a:extLst>
          </p:cNvPr>
          <p:cNvSpPr txBox="1"/>
          <p:nvPr/>
        </p:nvSpPr>
        <p:spPr>
          <a:xfrm>
            <a:off x="1468482" y="8877958"/>
            <a:ext cx="5400255" cy="186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هذا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النص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هو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مثال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لنص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يمكن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أن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يستبدل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في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نفس</a:t>
            </a:r>
            <a:r>
              <a:rPr lang="en-US" sz="4400" spc="108" dirty="0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 </a:t>
            </a:r>
            <a:r>
              <a:rPr lang="en-US" sz="4400" spc="108" dirty="0" err="1">
                <a:solidFill>
                  <a:schemeClr val="bg1"/>
                </a:solidFill>
                <a:latin typeface="RB" panose="00000500000000000000" pitchFamily="2" charset="-78"/>
                <a:cs typeface="RB" panose="00000500000000000000" pitchFamily="2" charset="-78"/>
              </a:rPr>
              <a:t>المساحة</a:t>
            </a:r>
            <a:endParaRPr lang="en-US" sz="4400" spc="108" dirty="0">
              <a:solidFill>
                <a:schemeClr val="bg1"/>
              </a:solidFill>
              <a:latin typeface="RB" panose="00000500000000000000" pitchFamily="2" charset="-78"/>
              <a:cs typeface="RB" panose="00000500000000000000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71CC0C3-AED7-3461-5D93-B7754A055896}"/>
              </a:ext>
            </a:extLst>
          </p:cNvPr>
          <p:cNvSpPr txBox="1"/>
          <p:nvPr/>
        </p:nvSpPr>
        <p:spPr>
          <a:xfrm>
            <a:off x="2587379" y="994559"/>
            <a:ext cx="4823071" cy="218139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</Words>
  <Application>Microsoft Office PowerPoint</Application>
  <PresentationFormat>مخصص</PresentationFormat>
  <Paragraphs>10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6" baseType="lpstr">
      <vt:lpstr>Now Bold</vt:lpstr>
      <vt:lpstr>RB</vt:lpstr>
      <vt:lpstr>Calibri</vt:lpstr>
      <vt:lpstr>Arial</vt:lpstr>
      <vt:lpstr>Office Theme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نتائج مسابقة وطني</dc:title>
  <dc:creator>عطفه</dc:creator>
  <cp:lastModifiedBy>atfah almohammedi</cp:lastModifiedBy>
  <cp:revision>15</cp:revision>
  <dcterms:created xsi:type="dcterms:W3CDTF">2006-08-16T00:00:00Z</dcterms:created>
  <dcterms:modified xsi:type="dcterms:W3CDTF">2022-09-24T12:40:58Z</dcterms:modified>
  <dc:identifier>DAEoy-bI7ls</dc:identifier>
</cp:coreProperties>
</file>