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67" r:id="rId6"/>
    <p:sldId id="268" r:id="rId7"/>
    <p:sldId id="269" r:id="rId8"/>
    <p:sldId id="260" r:id="rId9"/>
    <p:sldId id="261" r:id="rId10"/>
    <p:sldId id="259" r:id="rId11"/>
    <p:sldId id="265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C74F"/>
    <a:srgbClr val="50B258"/>
    <a:srgbClr val="2B6F56"/>
    <a:srgbClr val="FC372C"/>
    <a:srgbClr val="FF7C19"/>
    <a:srgbClr val="FFCE2B"/>
    <a:srgbClr val="333396"/>
    <a:srgbClr val="1C1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57" d="100"/>
          <a:sy n="57" d="100"/>
        </p:scale>
        <p:origin x="126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F79E6A-2FCA-C99D-705D-039ED81FE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A644978-7C87-C959-01F1-C5CAF7779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59B412-05A3-EF9C-AADE-C2727341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DA05-58B6-4636-8B34-8A1C968D8E16}" type="datetimeFigureOut">
              <a:rPr lang="ar-SA" smtClean="0"/>
              <a:t>19/02/44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5DBADC-3FC0-11E8-C736-AC88B169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676DA1-0FD8-4B5A-1BA9-84A9770D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9615-D793-45D0-A168-3DBC544F8C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498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B4CE76-3AE3-6ACD-11DB-39958837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5FB1B76-CE77-641F-E24F-29350565F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A6EA33-F2F8-49A5-125C-638D9319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DA05-58B6-4636-8B34-8A1C968D8E16}" type="datetimeFigureOut">
              <a:rPr lang="ar-SA" smtClean="0"/>
              <a:t>19/02/44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88F172-D5F2-CF56-65AB-026C2064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D1B244-41F2-BA09-38D1-748ABB06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9615-D793-45D0-A168-3DBC544F8C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266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5C4BB37-7DCF-E35E-AF42-3C88FFC52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631EA3E-06EB-51FE-E65A-ED300A67C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0199A8-866A-F00C-44AB-6EE266FF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DA05-58B6-4636-8B34-8A1C968D8E16}" type="datetimeFigureOut">
              <a:rPr lang="ar-SA" smtClean="0"/>
              <a:t>19/02/44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71445F-81E7-FC25-E1D9-DB40D0EA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4277D0-C6FF-D4F0-5877-6438CBF2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9615-D793-45D0-A168-3DBC544F8C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20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A709AD-B213-A1A1-4279-33EA70D0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C92830-0BE6-0702-0582-988311AA1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1312E6-B9C7-CC29-79CD-2E555A1C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DA05-58B6-4636-8B34-8A1C968D8E16}" type="datetimeFigureOut">
              <a:rPr lang="ar-SA" smtClean="0"/>
              <a:t>19/02/44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B074AD-99F1-2066-46C5-C608AA2E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B38B76-A319-D827-62CA-F83B3744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9615-D793-45D0-A168-3DBC544F8C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17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D70B6B-0060-3138-6E1D-9CAE53B1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EFB6A9-9503-18C4-5C81-8D6BFCDD6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2B7A1C-1471-4ED6-C54C-2E87A427C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DA05-58B6-4636-8B34-8A1C968D8E16}" type="datetimeFigureOut">
              <a:rPr lang="ar-SA" smtClean="0"/>
              <a:t>19/02/44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3F23-36C6-4615-91B7-C08458B4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2627E7-9319-87BF-3F58-317934B8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9615-D793-45D0-A168-3DBC544F8C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303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2BF6F8-DFED-8B5B-2610-834AA44A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CE25DC4-EF28-CA9A-4AFC-1B617C5B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63B31F-80B5-8E80-22F4-8A90FEA84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2F5C042-C2FA-21E6-CA10-271D31CD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DA05-58B6-4636-8B34-8A1C968D8E16}" type="datetimeFigureOut">
              <a:rPr lang="ar-SA" smtClean="0"/>
              <a:t>19/02/44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2245E9-0327-ADC0-505D-41F6EB48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95C23F-6B42-8686-460E-50E1FAFC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9615-D793-45D0-A168-3DBC544F8C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540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5614F7-7F61-3164-EF4D-B580ED0C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ADF98AF-85B4-4E77-472A-4846D258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4339D33-93EE-FD56-00F1-8321E1AA5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F75351C-055A-C1CD-4794-FFC609B1E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08DC118-F46A-021F-D7A5-A3EFFD382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8229604-E213-9AE7-B08C-09C33423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DA05-58B6-4636-8B34-8A1C968D8E16}" type="datetimeFigureOut">
              <a:rPr lang="ar-SA" smtClean="0"/>
              <a:t>19/02/44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CEB0723-FF70-D5DF-8F04-A3764F0D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BFA9316-69A0-294E-3629-CC6E1FEF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9615-D793-45D0-A168-3DBC544F8C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953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BFBBFD-30CA-974B-492A-5FEB19DC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57EB4EA-EC8A-9C72-364C-B264EB0D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DA05-58B6-4636-8B34-8A1C968D8E16}" type="datetimeFigureOut">
              <a:rPr lang="ar-SA" smtClean="0"/>
              <a:t>19/02/44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549163F-6D0A-B446-F790-06BD2858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51E396A-7824-E1C8-BCEF-2A1FE09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9615-D793-45D0-A168-3DBC544F8C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538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BD4C72C-65DF-709C-7505-742C8BBB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DA05-58B6-4636-8B34-8A1C968D8E16}" type="datetimeFigureOut">
              <a:rPr lang="ar-SA" smtClean="0"/>
              <a:t>19/02/44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225B153-CE77-FCDA-679C-0367EAED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070D9A9-0275-18E4-B936-D9DE320F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9615-D793-45D0-A168-3DBC544F8C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223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6336FC-0D57-9834-58F7-FA8ACB17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1518AF-F467-E067-9D1B-E72EEE84A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8D8C60B-02FA-B456-A3CC-FDBAD31BD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391A12A-1A3C-06AE-E25E-60DCD4F5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DA05-58B6-4636-8B34-8A1C968D8E16}" type="datetimeFigureOut">
              <a:rPr lang="ar-SA" smtClean="0"/>
              <a:t>19/02/44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5662CC8-8894-B72B-121F-5FF49689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333D83-603C-A6C8-0002-BB5419B0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9615-D793-45D0-A168-3DBC544F8C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03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29396F-2BE7-C37B-E987-0FF1B6C3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E3FBAC2-B4D8-190E-380C-3A65F6AFD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E4EF414-8B03-00B2-25DE-FDB8F4F77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C5DA7A0-C4F5-B5DD-1769-B5E79C25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DA05-58B6-4636-8B34-8A1C968D8E16}" type="datetimeFigureOut">
              <a:rPr lang="ar-SA" smtClean="0"/>
              <a:t>19/02/44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145A0F0-BDF5-23EC-8046-D168C7A0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027D3F9-D757-17C7-6759-D5DC863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9615-D793-45D0-A168-3DBC544F8C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001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22399E0-C80E-D605-8D16-DB3C46E8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5072C46-22BD-6484-DE98-19EED393E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7DE7F6-3542-ED0A-3FAA-CF383C83A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EDA05-58B6-4636-8B34-8A1C968D8E16}" type="datetimeFigureOut">
              <a:rPr lang="ar-SA" smtClean="0"/>
              <a:t>19/02/44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202613-2ACA-8C32-66A2-86FC9BD7E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6CBBE7-312F-A508-3175-B8DA40DA5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29615-D793-45D0-A168-3DBC544F8C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23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rbfonts.com/rb-font-download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5A1D4564-C9A0-837A-7EA8-C2B2B9E6A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186"/>
            <a:ext cx="12192000" cy="5606814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B6B7BBF-0C60-4037-4C98-5D914F86E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0" y="607788"/>
            <a:ext cx="4084067" cy="40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8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rgbClr val="8FC74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D264F7B-4A10-CDA4-220A-FF781A7EA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" y="2331139"/>
            <a:ext cx="4084067" cy="4073857"/>
          </a:xfrm>
          <a:prstGeom prst="rect">
            <a:avLst/>
          </a:prstGeom>
        </p:spPr>
      </p:pic>
      <p:grpSp>
        <p:nvGrpSpPr>
          <p:cNvPr id="2" name="رسم 331">
            <a:extLst>
              <a:ext uri="{FF2B5EF4-FFF2-40B4-BE49-F238E27FC236}">
                <a16:creationId xmlns:a16="http://schemas.microsoft.com/office/drawing/2014/main" id="{A4E11E1E-C6ED-1843-42BF-20BCD46A0B65}"/>
              </a:ext>
            </a:extLst>
          </p:cNvPr>
          <p:cNvGrpSpPr/>
          <p:nvPr/>
        </p:nvGrpSpPr>
        <p:grpSpPr>
          <a:xfrm>
            <a:off x="5034805" y="592967"/>
            <a:ext cx="5486247" cy="2362995"/>
            <a:chOff x="4495159" y="297046"/>
            <a:chExt cx="2074689" cy="893594"/>
          </a:xfrm>
          <a:solidFill>
            <a:srgbClr val="FFFFFF"/>
          </a:solidFill>
        </p:grpSpPr>
        <p:grpSp>
          <p:nvGrpSpPr>
            <p:cNvPr id="4" name="رسم 331">
              <a:extLst>
                <a:ext uri="{FF2B5EF4-FFF2-40B4-BE49-F238E27FC236}">
                  <a16:creationId xmlns:a16="http://schemas.microsoft.com/office/drawing/2014/main" id="{E40A2F3B-96DE-786B-6A58-09ECE77C5C45}"/>
                </a:ext>
              </a:extLst>
            </p:cNvPr>
            <p:cNvGrpSpPr/>
            <p:nvPr/>
          </p:nvGrpSpPr>
          <p:grpSpPr>
            <a:xfrm>
              <a:off x="4495159" y="763024"/>
              <a:ext cx="887505" cy="352697"/>
              <a:chOff x="4495159" y="763024"/>
              <a:chExt cx="887505" cy="352697"/>
            </a:xfrm>
            <a:solidFill>
              <a:srgbClr val="FFFFFF"/>
            </a:solidFill>
          </p:grpSpPr>
          <p:grpSp>
            <p:nvGrpSpPr>
              <p:cNvPr id="18" name="رسم 331">
                <a:extLst>
                  <a:ext uri="{FF2B5EF4-FFF2-40B4-BE49-F238E27FC236}">
                    <a16:creationId xmlns:a16="http://schemas.microsoft.com/office/drawing/2014/main" id="{04FB6F8C-ABC6-6441-7CB2-243CC502B2F2}"/>
                  </a:ext>
                </a:extLst>
              </p:cNvPr>
              <p:cNvGrpSpPr/>
              <p:nvPr/>
            </p:nvGrpSpPr>
            <p:grpSpPr>
              <a:xfrm>
                <a:off x="4495159" y="763024"/>
                <a:ext cx="887505" cy="169432"/>
                <a:chOff x="4495159" y="763024"/>
                <a:chExt cx="887505" cy="169432"/>
              </a:xfrm>
              <a:solidFill>
                <a:srgbClr val="FFFFFF"/>
              </a:solidFill>
            </p:grpSpPr>
            <p:sp>
              <p:nvSpPr>
                <p:cNvPr id="41" name="شكل حر: شكل 40">
                  <a:extLst>
                    <a:ext uri="{FF2B5EF4-FFF2-40B4-BE49-F238E27FC236}">
                      <a16:creationId xmlns:a16="http://schemas.microsoft.com/office/drawing/2014/main" id="{AECA9F16-6A7F-E2A2-ADBC-3D4C2E168A31}"/>
                    </a:ext>
                  </a:extLst>
                </p:cNvPr>
                <p:cNvSpPr/>
                <p:nvPr/>
              </p:nvSpPr>
              <p:spPr>
                <a:xfrm>
                  <a:off x="5366529" y="771092"/>
                  <a:ext cx="16136" cy="101429"/>
                </a:xfrm>
                <a:custGeom>
                  <a:avLst/>
                  <a:gdLst>
                    <a:gd name="connsiteX0" fmla="*/ 0 w 16136"/>
                    <a:gd name="connsiteY0" fmla="*/ 0 h 101429"/>
                    <a:gd name="connsiteX1" fmla="*/ 16136 w 16136"/>
                    <a:gd name="connsiteY1" fmla="*/ 0 h 101429"/>
                    <a:gd name="connsiteX2" fmla="*/ 16136 w 16136"/>
                    <a:gd name="connsiteY2" fmla="*/ 101429 h 101429"/>
                    <a:gd name="connsiteX3" fmla="*/ 0 w 16136"/>
                    <a:gd name="connsiteY3" fmla="*/ 101429 h 10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101429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101429"/>
                      </a:lnTo>
                      <a:lnTo>
                        <a:pt x="0" y="10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شكل حر: شكل 41">
                  <a:extLst>
                    <a:ext uri="{FF2B5EF4-FFF2-40B4-BE49-F238E27FC236}">
                      <a16:creationId xmlns:a16="http://schemas.microsoft.com/office/drawing/2014/main" id="{BEE20BC0-6BCC-000C-49DD-CB50673D5305}"/>
                    </a:ext>
                  </a:extLst>
                </p:cNvPr>
                <p:cNvSpPr/>
                <p:nvPr/>
              </p:nvSpPr>
              <p:spPr>
                <a:xfrm>
                  <a:off x="5328493" y="771092"/>
                  <a:ext cx="16136" cy="101429"/>
                </a:xfrm>
                <a:custGeom>
                  <a:avLst/>
                  <a:gdLst>
                    <a:gd name="connsiteX0" fmla="*/ 0 w 16136"/>
                    <a:gd name="connsiteY0" fmla="*/ 0 h 101429"/>
                    <a:gd name="connsiteX1" fmla="*/ 16136 w 16136"/>
                    <a:gd name="connsiteY1" fmla="*/ 0 h 101429"/>
                    <a:gd name="connsiteX2" fmla="*/ 16136 w 16136"/>
                    <a:gd name="connsiteY2" fmla="*/ 101429 h 101429"/>
                    <a:gd name="connsiteX3" fmla="*/ 0 w 16136"/>
                    <a:gd name="connsiteY3" fmla="*/ 101429 h 10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101429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101429"/>
                      </a:lnTo>
                      <a:lnTo>
                        <a:pt x="0" y="10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شكل حر: شكل 42">
                  <a:extLst>
                    <a:ext uri="{FF2B5EF4-FFF2-40B4-BE49-F238E27FC236}">
                      <a16:creationId xmlns:a16="http://schemas.microsoft.com/office/drawing/2014/main" id="{50026FCF-8CB9-930C-6DBB-01F7E780C3E8}"/>
                    </a:ext>
                  </a:extLst>
                </p:cNvPr>
                <p:cNvSpPr/>
                <p:nvPr/>
              </p:nvSpPr>
              <p:spPr>
                <a:xfrm>
                  <a:off x="4974643" y="771092"/>
                  <a:ext cx="16136" cy="101429"/>
                </a:xfrm>
                <a:custGeom>
                  <a:avLst/>
                  <a:gdLst>
                    <a:gd name="connsiteX0" fmla="*/ 0 w 16136"/>
                    <a:gd name="connsiteY0" fmla="*/ 0 h 101429"/>
                    <a:gd name="connsiteX1" fmla="*/ 16136 w 16136"/>
                    <a:gd name="connsiteY1" fmla="*/ 0 h 101429"/>
                    <a:gd name="connsiteX2" fmla="*/ 16136 w 16136"/>
                    <a:gd name="connsiteY2" fmla="*/ 101429 h 101429"/>
                    <a:gd name="connsiteX3" fmla="*/ 0 w 16136"/>
                    <a:gd name="connsiteY3" fmla="*/ 101429 h 10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101429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101429"/>
                      </a:lnTo>
                      <a:lnTo>
                        <a:pt x="0" y="10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شكل حر: شكل 43">
                  <a:extLst>
                    <a:ext uri="{FF2B5EF4-FFF2-40B4-BE49-F238E27FC236}">
                      <a16:creationId xmlns:a16="http://schemas.microsoft.com/office/drawing/2014/main" id="{2252A454-BC18-D977-C713-786CA7FCDFB1}"/>
                    </a:ext>
                  </a:extLst>
                </p:cNvPr>
                <p:cNvSpPr/>
                <p:nvPr/>
              </p:nvSpPr>
              <p:spPr>
                <a:xfrm>
                  <a:off x="4936607" y="771092"/>
                  <a:ext cx="16136" cy="101429"/>
                </a:xfrm>
                <a:custGeom>
                  <a:avLst/>
                  <a:gdLst>
                    <a:gd name="connsiteX0" fmla="*/ 0 w 16136"/>
                    <a:gd name="connsiteY0" fmla="*/ 0 h 101429"/>
                    <a:gd name="connsiteX1" fmla="*/ 16136 w 16136"/>
                    <a:gd name="connsiteY1" fmla="*/ 0 h 101429"/>
                    <a:gd name="connsiteX2" fmla="*/ 16136 w 16136"/>
                    <a:gd name="connsiteY2" fmla="*/ 101429 h 101429"/>
                    <a:gd name="connsiteX3" fmla="*/ 0 w 16136"/>
                    <a:gd name="connsiteY3" fmla="*/ 101429 h 10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101429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101429"/>
                      </a:lnTo>
                      <a:lnTo>
                        <a:pt x="0" y="10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شكل حر: شكل 44">
                  <a:extLst>
                    <a:ext uri="{FF2B5EF4-FFF2-40B4-BE49-F238E27FC236}">
                      <a16:creationId xmlns:a16="http://schemas.microsoft.com/office/drawing/2014/main" id="{65CF8D8E-FEB6-A96E-BF1B-EC1C24C62F65}"/>
                    </a:ext>
                  </a:extLst>
                </p:cNvPr>
                <p:cNvSpPr/>
                <p:nvPr/>
              </p:nvSpPr>
              <p:spPr>
                <a:xfrm>
                  <a:off x="4786768" y="792992"/>
                  <a:ext cx="16136" cy="79529"/>
                </a:xfrm>
                <a:custGeom>
                  <a:avLst/>
                  <a:gdLst>
                    <a:gd name="connsiteX0" fmla="*/ 0 w 16136"/>
                    <a:gd name="connsiteY0" fmla="*/ 0 h 79529"/>
                    <a:gd name="connsiteX1" fmla="*/ 16136 w 16136"/>
                    <a:gd name="connsiteY1" fmla="*/ 0 h 79529"/>
                    <a:gd name="connsiteX2" fmla="*/ 16136 w 16136"/>
                    <a:gd name="connsiteY2" fmla="*/ 79530 h 79529"/>
                    <a:gd name="connsiteX3" fmla="*/ 0 w 16136"/>
                    <a:gd name="connsiteY3" fmla="*/ 79530 h 7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79529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79530"/>
                      </a:lnTo>
                      <a:lnTo>
                        <a:pt x="0" y="795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شكل حر: شكل 45">
                  <a:extLst>
                    <a:ext uri="{FF2B5EF4-FFF2-40B4-BE49-F238E27FC236}">
                      <a16:creationId xmlns:a16="http://schemas.microsoft.com/office/drawing/2014/main" id="{669A2A93-1865-ACD5-B4DE-9B147ED9AA11}"/>
                    </a:ext>
                  </a:extLst>
                </p:cNvPr>
                <p:cNvSpPr/>
                <p:nvPr/>
              </p:nvSpPr>
              <p:spPr>
                <a:xfrm>
                  <a:off x="4701475" y="771092"/>
                  <a:ext cx="16136" cy="101429"/>
                </a:xfrm>
                <a:custGeom>
                  <a:avLst/>
                  <a:gdLst>
                    <a:gd name="connsiteX0" fmla="*/ 0 w 16136"/>
                    <a:gd name="connsiteY0" fmla="*/ 0 h 101429"/>
                    <a:gd name="connsiteX1" fmla="*/ 16136 w 16136"/>
                    <a:gd name="connsiteY1" fmla="*/ 0 h 101429"/>
                    <a:gd name="connsiteX2" fmla="*/ 16136 w 16136"/>
                    <a:gd name="connsiteY2" fmla="*/ 101429 h 101429"/>
                    <a:gd name="connsiteX3" fmla="*/ 0 w 16136"/>
                    <a:gd name="connsiteY3" fmla="*/ 101429 h 10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101429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101429"/>
                      </a:lnTo>
                      <a:lnTo>
                        <a:pt x="0" y="10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شكل حر: شكل 46">
                  <a:extLst>
                    <a:ext uri="{FF2B5EF4-FFF2-40B4-BE49-F238E27FC236}">
                      <a16:creationId xmlns:a16="http://schemas.microsoft.com/office/drawing/2014/main" id="{7F3CCEDF-9ED6-2D03-F915-760AD6F01575}"/>
                    </a:ext>
                  </a:extLst>
                </p:cNvPr>
                <p:cNvSpPr/>
                <p:nvPr/>
              </p:nvSpPr>
              <p:spPr>
                <a:xfrm rot="5400000">
                  <a:off x="5275092" y="803342"/>
                  <a:ext cx="16136" cy="121023"/>
                </a:xfrm>
                <a:custGeom>
                  <a:avLst/>
                  <a:gdLst>
                    <a:gd name="connsiteX0" fmla="*/ 0 w 16136"/>
                    <a:gd name="connsiteY0" fmla="*/ 0 h 121023"/>
                    <a:gd name="connsiteX1" fmla="*/ 16137 w 16136"/>
                    <a:gd name="connsiteY1" fmla="*/ 0 h 121023"/>
                    <a:gd name="connsiteX2" fmla="*/ 16137 w 16136"/>
                    <a:gd name="connsiteY2" fmla="*/ 121023 h 121023"/>
                    <a:gd name="connsiteX3" fmla="*/ 0 w 16136"/>
                    <a:gd name="connsiteY3" fmla="*/ 121023 h 121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121023">
                      <a:moveTo>
                        <a:pt x="0" y="0"/>
                      </a:moveTo>
                      <a:lnTo>
                        <a:pt x="16137" y="0"/>
                      </a:lnTo>
                      <a:lnTo>
                        <a:pt x="16137" y="121023"/>
                      </a:lnTo>
                      <a:lnTo>
                        <a:pt x="0" y="1210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شكل حر: شكل 47">
                  <a:extLst>
                    <a:ext uri="{FF2B5EF4-FFF2-40B4-BE49-F238E27FC236}">
                      <a16:creationId xmlns:a16="http://schemas.microsoft.com/office/drawing/2014/main" id="{6B4CE666-3679-4B84-C252-1D60F001D2CC}"/>
                    </a:ext>
                  </a:extLst>
                </p:cNvPr>
                <p:cNvSpPr/>
                <p:nvPr/>
              </p:nvSpPr>
              <p:spPr>
                <a:xfrm rot="5400000">
                  <a:off x="4693522" y="763658"/>
                  <a:ext cx="16136" cy="201705"/>
                </a:xfrm>
                <a:custGeom>
                  <a:avLst/>
                  <a:gdLst>
                    <a:gd name="connsiteX0" fmla="*/ 0 w 16136"/>
                    <a:gd name="connsiteY0" fmla="*/ 0 h 201705"/>
                    <a:gd name="connsiteX1" fmla="*/ 16136 w 16136"/>
                    <a:gd name="connsiteY1" fmla="*/ 0 h 201705"/>
                    <a:gd name="connsiteX2" fmla="*/ 16136 w 16136"/>
                    <a:gd name="connsiteY2" fmla="*/ 201706 h 201705"/>
                    <a:gd name="connsiteX3" fmla="*/ 0 w 16136"/>
                    <a:gd name="connsiteY3" fmla="*/ 201706 h 201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201705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201706"/>
                      </a:lnTo>
                      <a:lnTo>
                        <a:pt x="0" y="201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شكل حر: شكل 48">
                  <a:extLst>
                    <a:ext uri="{FF2B5EF4-FFF2-40B4-BE49-F238E27FC236}">
                      <a16:creationId xmlns:a16="http://schemas.microsoft.com/office/drawing/2014/main" id="{1C9332B1-6CD9-4544-03AE-00BD4D82830B}"/>
                    </a:ext>
                  </a:extLst>
                </p:cNvPr>
                <p:cNvSpPr/>
                <p:nvPr/>
              </p:nvSpPr>
              <p:spPr>
                <a:xfrm>
                  <a:off x="5283541" y="794144"/>
                  <a:ext cx="16136" cy="78377"/>
                </a:xfrm>
                <a:custGeom>
                  <a:avLst/>
                  <a:gdLst>
                    <a:gd name="connsiteX0" fmla="*/ 0 w 16136"/>
                    <a:gd name="connsiteY0" fmla="*/ 0 h 78377"/>
                    <a:gd name="connsiteX1" fmla="*/ 16136 w 16136"/>
                    <a:gd name="connsiteY1" fmla="*/ 0 h 78377"/>
                    <a:gd name="connsiteX2" fmla="*/ 16136 w 16136"/>
                    <a:gd name="connsiteY2" fmla="*/ 78377 h 78377"/>
                    <a:gd name="connsiteX3" fmla="*/ 0 w 16136"/>
                    <a:gd name="connsiteY3" fmla="*/ 78377 h 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78377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78377"/>
                      </a:lnTo>
                      <a:lnTo>
                        <a:pt x="0" y="783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شكل حر: شكل 49">
                  <a:extLst>
                    <a:ext uri="{FF2B5EF4-FFF2-40B4-BE49-F238E27FC236}">
                      <a16:creationId xmlns:a16="http://schemas.microsoft.com/office/drawing/2014/main" id="{0AB120A7-38C0-6EFB-3E1A-72210D5BDDAD}"/>
                    </a:ext>
                  </a:extLst>
                </p:cNvPr>
                <p:cNvSpPr/>
                <p:nvPr/>
              </p:nvSpPr>
              <p:spPr>
                <a:xfrm>
                  <a:off x="4647303" y="794144"/>
                  <a:ext cx="16136" cy="78377"/>
                </a:xfrm>
                <a:custGeom>
                  <a:avLst/>
                  <a:gdLst>
                    <a:gd name="connsiteX0" fmla="*/ 0 w 16136"/>
                    <a:gd name="connsiteY0" fmla="*/ 0 h 78377"/>
                    <a:gd name="connsiteX1" fmla="*/ 16137 w 16136"/>
                    <a:gd name="connsiteY1" fmla="*/ 0 h 78377"/>
                    <a:gd name="connsiteX2" fmla="*/ 16137 w 16136"/>
                    <a:gd name="connsiteY2" fmla="*/ 78377 h 78377"/>
                    <a:gd name="connsiteX3" fmla="*/ 0 w 16136"/>
                    <a:gd name="connsiteY3" fmla="*/ 78377 h 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78377">
                      <a:moveTo>
                        <a:pt x="0" y="0"/>
                      </a:moveTo>
                      <a:lnTo>
                        <a:pt x="16137" y="0"/>
                      </a:lnTo>
                      <a:lnTo>
                        <a:pt x="16137" y="78377"/>
                      </a:lnTo>
                      <a:lnTo>
                        <a:pt x="0" y="783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شكل حر: شكل 50">
                  <a:extLst>
                    <a:ext uri="{FF2B5EF4-FFF2-40B4-BE49-F238E27FC236}">
                      <a16:creationId xmlns:a16="http://schemas.microsoft.com/office/drawing/2014/main" id="{66EC2E49-27BF-6587-CF85-27AABF2B705B}"/>
                    </a:ext>
                  </a:extLst>
                </p:cNvPr>
                <p:cNvSpPr/>
                <p:nvPr/>
              </p:nvSpPr>
              <p:spPr>
                <a:xfrm>
                  <a:off x="4601199" y="794144"/>
                  <a:ext cx="16136" cy="78377"/>
                </a:xfrm>
                <a:custGeom>
                  <a:avLst/>
                  <a:gdLst>
                    <a:gd name="connsiteX0" fmla="*/ 0 w 16136"/>
                    <a:gd name="connsiteY0" fmla="*/ 0 h 78377"/>
                    <a:gd name="connsiteX1" fmla="*/ 16137 w 16136"/>
                    <a:gd name="connsiteY1" fmla="*/ 0 h 78377"/>
                    <a:gd name="connsiteX2" fmla="*/ 16137 w 16136"/>
                    <a:gd name="connsiteY2" fmla="*/ 78377 h 78377"/>
                    <a:gd name="connsiteX3" fmla="*/ 0 w 16136"/>
                    <a:gd name="connsiteY3" fmla="*/ 78377 h 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78377">
                      <a:moveTo>
                        <a:pt x="0" y="0"/>
                      </a:moveTo>
                      <a:lnTo>
                        <a:pt x="16137" y="0"/>
                      </a:lnTo>
                      <a:lnTo>
                        <a:pt x="16137" y="78377"/>
                      </a:lnTo>
                      <a:lnTo>
                        <a:pt x="0" y="783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شكل حر: شكل 51">
                  <a:extLst>
                    <a:ext uri="{FF2B5EF4-FFF2-40B4-BE49-F238E27FC236}">
                      <a16:creationId xmlns:a16="http://schemas.microsoft.com/office/drawing/2014/main" id="{99A10939-4779-F394-A56A-407C7E6A02BD}"/>
                    </a:ext>
                  </a:extLst>
                </p:cNvPr>
                <p:cNvSpPr/>
                <p:nvPr/>
              </p:nvSpPr>
              <p:spPr>
                <a:xfrm>
                  <a:off x="5207469" y="829875"/>
                  <a:ext cx="16136" cy="73766"/>
                </a:xfrm>
                <a:custGeom>
                  <a:avLst/>
                  <a:gdLst>
                    <a:gd name="connsiteX0" fmla="*/ 0 w 16136"/>
                    <a:gd name="connsiteY0" fmla="*/ 0 h 73766"/>
                    <a:gd name="connsiteX1" fmla="*/ 16136 w 16136"/>
                    <a:gd name="connsiteY1" fmla="*/ 0 h 73766"/>
                    <a:gd name="connsiteX2" fmla="*/ 16136 w 16136"/>
                    <a:gd name="connsiteY2" fmla="*/ 73767 h 73766"/>
                    <a:gd name="connsiteX3" fmla="*/ 0 w 16136"/>
                    <a:gd name="connsiteY3" fmla="*/ 73767 h 73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73766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73767"/>
                      </a:lnTo>
                      <a:lnTo>
                        <a:pt x="0" y="737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شكل حر: شكل 52">
                  <a:extLst>
                    <a:ext uri="{FF2B5EF4-FFF2-40B4-BE49-F238E27FC236}">
                      <a16:creationId xmlns:a16="http://schemas.microsoft.com/office/drawing/2014/main" id="{B4A1BA47-07F1-E1BF-C498-F537EC0370AA}"/>
                    </a:ext>
                  </a:extLst>
                </p:cNvPr>
                <p:cNvSpPr/>
                <p:nvPr/>
              </p:nvSpPr>
              <p:spPr>
                <a:xfrm>
                  <a:off x="5033426" y="856385"/>
                  <a:ext cx="16136" cy="47256"/>
                </a:xfrm>
                <a:custGeom>
                  <a:avLst/>
                  <a:gdLst>
                    <a:gd name="connsiteX0" fmla="*/ 0 w 16136"/>
                    <a:gd name="connsiteY0" fmla="*/ 0 h 47256"/>
                    <a:gd name="connsiteX1" fmla="*/ 16137 w 16136"/>
                    <a:gd name="connsiteY1" fmla="*/ 0 h 47256"/>
                    <a:gd name="connsiteX2" fmla="*/ 16137 w 16136"/>
                    <a:gd name="connsiteY2" fmla="*/ 47257 h 47256"/>
                    <a:gd name="connsiteX3" fmla="*/ 0 w 16136"/>
                    <a:gd name="connsiteY3" fmla="*/ 47257 h 47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47256">
                      <a:moveTo>
                        <a:pt x="0" y="0"/>
                      </a:moveTo>
                      <a:lnTo>
                        <a:pt x="16137" y="0"/>
                      </a:lnTo>
                      <a:lnTo>
                        <a:pt x="16137" y="47257"/>
                      </a:lnTo>
                      <a:lnTo>
                        <a:pt x="0" y="472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شكل حر: شكل 53">
                  <a:extLst>
                    <a:ext uri="{FF2B5EF4-FFF2-40B4-BE49-F238E27FC236}">
                      <a16:creationId xmlns:a16="http://schemas.microsoft.com/office/drawing/2014/main" id="{38A966CF-E00B-904A-00FB-46262F284E91}"/>
                    </a:ext>
                  </a:extLst>
                </p:cNvPr>
                <p:cNvSpPr/>
                <p:nvPr/>
              </p:nvSpPr>
              <p:spPr>
                <a:xfrm rot="-5400000">
                  <a:off x="5054737" y="834647"/>
                  <a:ext cx="16136" cy="58782"/>
                </a:xfrm>
                <a:custGeom>
                  <a:avLst/>
                  <a:gdLst>
                    <a:gd name="connsiteX0" fmla="*/ 0 w 16136"/>
                    <a:gd name="connsiteY0" fmla="*/ 0 h 58782"/>
                    <a:gd name="connsiteX1" fmla="*/ 16136 w 16136"/>
                    <a:gd name="connsiteY1" fmla="*/ 0 h 58782"/>
                    <a:gd name="connsiteX2" fmla="*/ 16136 w 16136"/>
                    <a:gd name="connsiteY2" fmla="*/ 58783 h 58782"/>
                    <a:gd name="connsiteX3" fmla="*/ 0 w 16136"/>
                    <a:gd name="connsiteY3" fmla="*/ 58783 h 58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58782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58783"/>
                      </a:lnTo>
                      <a:lnTo>
                        <a:pt x="0" y="587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شكل حر: شكل 54">
                  <a:extLst>
                    <a:ext uri="{FF2B5EF4-FFF2-40B4-BE49-F238E27FC236}">
                      <a16:creationId xmlns:a16="http://schemas.microsoft.com/office/drawing/2014/main" id="{CE20A5F3-CE33-67A3-7017-62D28E52FE22}"/>
                    </a:ext>
                  </a:extLst>
                </p:cNvPr>
                <p:cNvSpPr/>
                <p:nvPr/>
              </p:nvSpPr>
              <p:spPr>
                <a:xfrm rot="-5400000">
                  <a:off x="4744629" y="749354"/>
                  <a:ext cx="16136" cy="102581"/>
                </a:xfrm>
                <a:custGeom>
                  <a:avLst/>
                  <a:gdLst>
                    <a:gd name="connsiteX0" fmla="*/ 0 w 16136"/>
                    <a:gd name="connsiteY0" fmla="*/ 0 h 102581"/>
                    <a:gd name="connsiteX1" fmla="*/ 16137 w 16136"/>
                    <a:gd name="connsiteY1" fmla="*/ 0 h 102581"/>
                    <a:gd name="connsiteX2" fmla="*/ 16137 w 16136"/>
                    <a:gd name="connsiteY2" fmla="*/ 102582 h 102581"/>
                    <a:gd name="connsiteX3" fmla="*/ 0 w 16136"/>
                    <a:gd name="connsiteY3" fmla="*/ 102582 h 102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102581">
                      <a:moveTo>
                        <a:pt x="0" y="0"/>
                      </a:moveTo>
                      <a:lnTo>
                        <a:pt x="16137" y="0"/>
                      </a:lnTo>
                      <a:lnTo>
                        <a:pt x="16137" y="102582"/>
                      </a:lnTo>
                      <a:lnTo>
                        <a:pt x="0" y="1025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شكل حر: شكل 55">
                  <a:extLst>
                    <a:ext uri="{FF2B5EF4-FFF2-40B4-BE49-F238E27FC236}">
                      <a16:creationId xmlns:a16="http://schemas.microsoft.com/office/drawing/2014/main" id="{5253DF6C-AAE9-90EF-C573-D4CAB0EEB9E3}"/>
                    </a:ext>
                  </a:extLst>
                </p:cNvPr>
                <p:cNvSpPr/>
                <p:nvPr/>
              </p:nvSpPr>
              <p:spPr>
                <a:xfrm rot="-5400000">
                  <a:off x="4582262" y="772545"/>
                  <a:ext cx="16136" cy="56477"/>
                </a:xfrm>
                <a:custGeom>
                  <a:avLst/>
                  <a:gdLst>
                    <a:gd name="connsiteX0" fmla="*/ 0 w 16136"/>
                    <a:gd name="connsiteY0" fmla="*/ 0 h 56477"/>
                    <a:gd name="connsiteX1" fmla="*/ 16136 w 16136"/>
                    <a:gd name="connsiteY1" fmla="*/ 0 h 56477"/>
                    <a:gd name="connsiteX2" fmla="*/ 16136 w 16136"/>
                    <a:gd name="connsiteY2" fmla="*/ 56478 h 56477"/>
                    <a:gd name="connsiteX3" fmla="*/ 0 w 16136"/>
                    <a:gd name="connsiteY3" fmla="*/ 56478 h 56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56477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56478"/>
                      </a:lnTo>
                      <a:lnTo>
                        <a:pt x="0" y="56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شكل حر: شكل 56">
                  <a:extLst>
                    <a:ext uri="{FF2B5EF4-FFF2-40B4-BE49-F238E27FC236}">
                      <a16:creationId xmlns:a16="http://schemas.microsoft.com/office/drawing/2014/main" id="{EFF228B4-246A-A861-24B2-470E0DA32A34}"/>
                    </a:ext>
                  </a:extLst>
                </p:cNvPr>
                <p:cNvSpPr/>
                <p:nvPr/>
              </p:nvSpPr>
              <p:spPr>
                <a:xfrm rot="-5400000">
                  <a:off x="4919790" y="840318"/>
                  <a:ext cx="16136" cy="48409"/>
                </a:xfrm>
                <a:custGeom>
                  <a:avLst/>
                  <a:gdLst>
                    <a:gd name="connsiteX0" fmla="*/ 0 w 16136"/>
                    <a:gd name="connsiteY0" fmla="*/ 0 h 48409"/>
                    <a:gd name="connsiteX1" fmla="*/ 16136 w 16136"/>
                    <a:gd name="connsiteY1" fmla="*/ 0 h 48409"/>
                    <a:gd name="connsiteX2" fmla="*/ 16136 w 16136"/>
                    <a:gd name="connsiteY2" fmla="*/ 48409 h 48409"/>
                    <a:gd name="connsiteX3" fmla="*/ 0 w 16136"/>
                    <a:gd name="connsiteY3" fmla="*/ 48409 h 48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48409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48409"/>
                      </a:lnTo>
                      <a:lnTo>
                        <a:pt x="0" y="484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شكل حر: شكل 57">
                  <a:extLst>
                    <a:ext uri="{FF2B5EF4-FFF2-40B4-BE49-F238E27FC236}">
                      <a16:creationId xmlns:a16="http://schemas.microsoft.com/office/drawing/2014/main" id="{43133EEC-2210-3DE6-297E-16E1050C0E96}"/>
                    </a:ext>
                  </a:extLst>
                </p:cNvPr>
                <p:cNvSpPr/>
                <p:nvPr/>
              </p:nvSpPr>
              <p:spPr>
                <a:xfrm>
                  <a:off x="5049562" y="789534"/>
                  <a:ext cx="82987" cy="82987"/>
                </a:xfrm>
                <a:custGeom>
                  <a:avLst/>
                  <a:gdLst>
                    <a:gd name="connsiteX0" fmla="*/ 41494 w 82987"/>
                    <a:gd name="connsiteY0" fmla="*/ 0 h 82987"/>
                    <a:gd name="connsiteX1" fmla="*/ 0 w 82987"/>
                    <a:gd name="connsiteY1" fmla="*/ 41494 h 82987"/>
                    <a:gd name="connsiteX2" fmla="*/ 41494 w 82987"/>
                    <a:gd name="connsiteY2" fmla="*/ 82988 h 82987"/>
                    <a:gd name="connsiteX3" fmla="*/ 82987 w 82987"/>
                    <a:gd name="connsiteY3" fmla="*/ 41494 h 82987"/>
                    <a:gd name="connsiteX4" fmla="*/ 41494 w 82987"/>
                    <a:gd name="connsiteY4" fmla="*/ 0 h 82987"/>
                    <a:gd name="connsiteX5" fmla="*/ 41494 w 82987"/>
                    <a:gd name="connsiteY5" fmla="*/ 66851 h 82987"/>
                    <a:gd name="connsiteX6" fmla="*/ 16136 w 82987"/>
                    <a:gd name="connsiteY6" fmla="*/ 41494 h 82987"/>
                    <a:gd name="connsiteX7" fmla="*/ 41494 w 82987"/>
                    <a:gd name="connsiteY7" fmla="*/ 16136 h 82987"/>
                    <a:gd name="connsiteX8" fmla="*/ 66851 w 82987"/>
                    <a:gd name="connsiteY8" fmla="*/ 41494 h 82987"/>
                    <a:gd name="connsiteX9" fmla="*/ 41494 w 82987"/>
                    <a:gd name="connsiteY9" fmla="*/ 66851 h 8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987" h="82987">
                      <a:moveTo>
                        <a:pt x="41494" y="0"/>
                      </a:moveTo>
                      <a:cubicBezTo>
                        <a:pt x="18442" y="0"/>
                        <a:pt x="0" y="18442"/>
                        <a:pt x="0" y="41494"/>
                      </a:cubicBezTo>
                      <a:cubicBezTo>
                        <a:pt x="0" y="64546"/>
                        <a:pt x="18442" y="82988"/>
                        <a:pt x="41494" y="82988"/>
                      </a:cubicBezTo>
                      <a:cubicBezTo>
                        <a:pt x="64546" y="82988"/>
                        <a:pt x="82987" y="64546"/>
                        <a:pt x="82987" y="41494"/>
                      </a:cubicBezTo>
                      <a:cubicBezTo>
                        <a:pt x="82987" y="18442"/>
                        <a:pt x="64546" y="0"/>
                        <a:pt x="41494" y="0"/>
                      </a:cubicBezTo>
                      <a:close/>
                      <a:moveTo>
                        <a:pt x="41494" y="66851"/>
                      </a:moveTo>
                      <a:cubicBezTo>
                        <a:pt x="27662" y="66851"/>
                        <a:pt x="16136" y="55325"/>
                        <a:pt x="16136" y="41494"/>
                      </a:cubicBezTo>
                      <a:cubicBezTo>
                        <a:pt x="16136" y="27663"/>
                        <a:pt x="27662" y="16136"/>
                        <a:pt x="41494" y="16136"/>
                      </a:cubicBezTo>
                      <a:cubicBezTo>
                        <a:pt x="55325" y="16136"/>
                        <a:pt x="66851" y="27663"/>
                        <a:pt x="66851" y="41494"/>
                      </a:cubicBezTo>
                      <a:cubicBezTo>
                        <a:pt x="66851" y="55325"/>
                        <a:pt x="55325" y="66851"/>
                        <a:pt x="41494" y="668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شكل حر: شكل 58">
                  <a:extLst>
                    <a:ext uri="{FF2B5EF4-FFF2-40B4-BE49-F238E27FC236}">
                      <a16:creationId xmlns:a16="http://schemas.microsoft.com/office/drawing/2014/main" id="{29569728-9D49-5123-8154-C94ECF27B6F5}"/>
                    </a:ext>
                  </a:extLst>
                </p:cNvPr>
                <p:cNvSpPr/>
                <p:nvPr/>
              </p:nvSpPr>
              <p:spPr>
                <a:xfrm>
                  <a:off x="5140618" y="789534"/>
                  <a:ext cx="82987" cy="82987"/>
                </a:xfrm>
                <a:custGeom>
                  <a:avLst/>
                  <a:gdLst>
                    <a:gd name="connsiteX0" fmla="*/ 82988 w 82987"/>
                    <a:gd name="connsiteY0" fmla="*/ 41494 h 82987"/>
                    <a:gd name="connsiteX1" fmla="*/ 41494 w 82987"/>
                    <a:gd name="connsiteY1" fmla="*/ 0 h 82987"/>
                    <a:gd name="connsiteX2" fmla="*/ 0 w 82987"/>
                    <a:gd name="connsiteY2" fmla="*/ 41494 h 82987"/>
                    <a:gd name="connsiteX3" fmla="*/ 41494 w 82987"/>
                    <a:gd name="connsiteY3" fmla="*/ 82988 h 82987"/>
                    <a:gd name="connsiteX4" fmla="*/ 82988 w 82987"/>
                    <a:gd name="connsiteY4" fmla="*/ 82988 h 82987"/>
                    <a:gd name="connsiteX5" fmla="*/ 82988 w 82987"/>
                    <a:gd name="connsiteY5" fmla="*/ 41494 h 82987"/>
                    <a:gd name="connsiteX6" fmla="*/ 66851 w 82987"/>
                    <a:gd name="connsiteY6" fmla="*/ 66851 h 82987"/>
                    <a:gd name="connsiteX7" fmla="*/ 41494 w 82987"/>
                    <a:gd name="connsiteY7" fmla="*/ 66851 h 82987"/>
                    <a:gd name="connsiteX8" fmla="*/ 16136 w 82987"/>
                    <a:gd name="connsiteY8" fmla="*/ 41494 h 82987"/>
                    <a:gd name="connsiteX9" fmla="*/ 41494 w 82987"/>
                    <a:gd name="connsiteY9" fmla="*/ 16136 h 82987"/>
                    <a:gd name="connsiteX10" fmla="*/ 66851 w 82987"/>
                    <a:gd name="connsiteY10" fmla="*/ 41494 h 82987"/>
                    <a:gd name="connsiteX11" fmla="*/ 66851 w 82987"/>
                    <a:gd name="connsiteY11" fmla="*/ 66851 h 8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987" h="82987">
                      <a:moveTo>
                        <a:pt x="82988" y="41494"/>
                      </a:moveTo>
                      <a:cubicBezTo>
                        <a:pt x="82988" y="18442"/>
                        <a:pt x="64546" y="0"/>
                        <a:pt x="41494" y="0"/>
                      </a:cubicBezTo>
                      <a:cubicBezTo>
                        <a:pt x="18442" y="0"/>
                        <a:pt x="0" y="18442"/>
                        <a:pt x="0" y="41494"/>
                      </a:cubicBezTo>
                      <a:cubicBezTo>
                        <a:pt x="0" y="64546"/>
                        <a:pt x="18442" y="82988"/>
                        <a:pt x="41494" y="82988"/>
                      </a:cubicBezTo>
                      <a:lnTo>
                        <a:pt x="82988" y="82988"/>
                      </a:lnTo>
                      <a:lnTo>
                        <a:pt x="82988" y="41494"/>
                      </a:lnTo>
                      <a:close/>
                      <a:moveTo>
                        <a:pt x="66851" y="66851"/>
                      </a:moveTo>
                      <a:lnTo>
                        <a:pt x="41494" y="66851"/>
                      </a:lnTo>
                      <a:cubicBezTo>
                        <a:pt x="27662" y="66851"/>
                        <a:pt x="16136" y="55325"/>
                        <a:pt x="16136" y="41494"/>
                      </a:cubicBezTo>
                      <a:cubicBezTo>
                        <a:pt x="16136" y="27663"/>
                        <a:pt x="27662" y="16136"/>
                        <a:pt x="41494" y="16136"/>
                      </a:cubicBezTo>
                      <a:cubicBezTo>
                        <a:pt x="55325" y="16136"/>
                        <a:pt x="66851" y="27663"/>
                        <a:pt x="66851" y="41494"/>
                      </a:cubicBezTo>
                      <a:lnTo>
                        <a:pt x="66851" y="668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شكل حر: شكل 59">
                  <a:extLst>
                    <a:ext uri="{FF2B5EF4-FFF2-40B4-BE49-F238E27FC236}">
                      <a16:creationId xmlns:a16="http://schemas.microsoft.com/office/drawing/2014/main" id="{F908AD9F-CF23-DD2A-3164-EE1C54215397}"/>
                    </a:ext>
                  </a:extLst>
                </p:cNvPr>
                <p:cNvSpPr/>
                <p:nvPr/>
              </p:nvSpPr>
              <p:spPr>
                <a:xfrm>
                  <a:off x="4891655" y="829875"/>
                  <a:ext cx="16136" cy="73766"/>
                </a:xfrm>
                <a:custGeom>
                  <a:avLst/>
                  <a:gdLst>
                    <a:gd name="connsiteX0" fmla="*/ 0 w 16136"/>
                    <a:gd name="connsiteY0" fmla="*/ 0 h 73766"/>
                    <a:gd name="connsiteX1" fmla="*/ 16136 w 16136"/>
                    <a:gd name="connsiteY1" fmla="*/ 0 h 73766"/>
                    <a:gd name="connsiteX2" fmla="*/ 16136 w 16136"/>
                    <a:gd name="connsiteY2" fmla="*/ 73767 h 73766"/>
                    <a:gd name="connsiteX3" fmla="*/ 0 w 16136"/>
                    <a:gd name="connsiteY3" fmla="*/ 73767 h 73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73766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73767"/>
                      </a:lnTo>
                      <a:lnTo>
                        <a:pt x="0" y="737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شكل حر: شكل 60">
                  <a:extLst>
                    <a:ext uri="{FF2B5EF4-FFF2-40B4-BE49-F238E27FC236}">
                      <a16:creationId xmlns:a16="http://schemas.microsoft.com/office/drawing/2014/main" id="{DC2449D0-D6A1-0FC4-B628-202AE3156AAA}"/>
                    </a:ext>
                  </a:extLst>
                </p:cNvPr>
                <p:cNvSpPr/>
                <p:nvPr/>
              </p:nvSpPr>
              <p:spPr>
                <a:xfrm>
                  <a:off x="4824804" y="789534"/>
                  <a:ext cx="82987" cy="82987"/>
                </a:xfrm>
                <a:custGeom>
                  <a:avLst/>
                  <a:gdLst>
                    <a:gd name="connsiteX0" fmla="*/ 82987 w 82987"/>
                    <a:gd name="connsiteY0" fmla="*/ 41494 h 82987"/>
                    <a:gd name="connsiteX1" fmla="*/ 41494 w 82987"/>
                    <a:gd name="connsiteY1" fmla="*/ 0 h 82987"/>
                    <a:gd name="connsiteX2" fmla="*/ 0 w 82987"/>
                    <a:gd name="connsiteY2" fmla="*/ 41494 h 82987"/>
                    <a:gd name="connsiteX3" fmla="*/ 41494 w 82987"/>
                    <a:gd name="connsiteY3" fmla="*/ 82988 h 82987"/>
                    <a:gd name="connsiteX4" fmla="*/ 82987 w 82987"/>
                    <a:gd name="connsiteY4" fmla="*/ 82988 h 82987"/>
                    <a:gd name="connsiteX5" fmla="*/ 82987 w 82987"/>
                    <a:gd name="connsiteY5" fmla="*/ 41494 h 82987"/>
                    <a:gd name="connsiteX6" fmla="*/ 66851 w 82987"/>
                    <a:gd name="connsiteY6" fmla="*/ 66851 h 82987"/>
                    <a:gd name="connsiteX7" fmla="*/ 41494 w 82987"/>
                    <a:gd name="connsiteY7" fmla="*/ 66851 h 82987"/>
                    <a:gd name="connsiteX8" fmla="*/ 16136 w 82987"/>
                    <a:gd name="connsiteY8" fmla="*/ 41494 h 82987"/>
                    <a:gd name="connsiteX9" fmla="*/ 41494 w 82987"/>
                    <a:gd name="connsiteY9" fmla="*/ 16136 h 82987"/>
                    <a:gd name="connsiteX10" fmla="*/ 66851 w 82987"/>
                    <a:gd name="connsiteY10" fmla="*/ 41494 h 82987"/>
                    <a:gd name="connsiteX11" fmla="*/ 66851 w 82987"/>
                    <a:gd name="connsiteY11" fmla="*/ 66851 h 8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987" h="82987">
                      <a:moveTo>
                        <a:pt x="82987" y="41494"/>
                      </a:moveTo>
                      <a:cubicBezTo>
                        <a:pt x="82987" y="18442"/>
                        <a:pt x="64546" y="0"/>
                        <a:pt x="41494" y="0"/>
                      </a:cubicBezTo>
                      <a:cubicBezTo>
                        <a:pt x="18442" y="0"/>
                        <a:pt x="0" y="18442"/>
                        <a:pt x="0" y="41494"/>
                      </a:cubicBezTo>
                      <a:cubicBezTo>
                        <a:pt x="0" y="64546"/>
                        <a:pt x="18442" y="82988"/>
                        <a:pt x="41494" y="82988"/>
                      </a:cubicBezTo>
                      <a:lnTo>
                        <a:pt x="82987" y="82988"/>
                      </a:lnTo>
                      <a:lnTo>
                        <a:pt x="82987" y="41494"/>
                      </a:lnTo>
                      <a:close/>
                      <a:moveTo>
                        <a:pt x="66851" y="66851"/>
                      </a:moveTo>
                      <a:lnTo>
                        <a:pt x="41494" y="66851"/>
                      </a:lnTo>
                      <a:cubicBezTo>
                        <a:pt x="27662" y="66851"/>
                        <a:pt x="16136" y="55325"/>
                        <a:pt x="16136" y="41494"/>
                      </a:cubicBezTo>
                      <a:cubicBezTo>
                        <a:pt x="16136" y="27663"/>
                        <a:pt x="27662" y="16136"/>
                        <a:pt x="41494" y="16136"/>
                      </a:cubicBezTo>
                      <a:cubicBezTo>
                        <a:pt x="55325" y="16136"/>
                        <a:pt x="66851" y="27663"/>
                        <a:pt x="66851" y="41494"/>
                      </a:cubicBezTo>
                      <a:lnTo>
                        <a:pt x="66851" y="668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شكل حر: شكل 61">
                  <a:extLst>
                    <a:ext uri="{FF2B5EF4-FFF2-40B4-BE49-F238E27FC236}">
                      <a16:creationId xmlns:a16="http://schemas.microsoft.com/office/drawing/2014/main" id="{8BF08E72-D568-0833-FE5D-C275B42DC682}"/>
                    </a:ext>
                  </a:extLst>
                </p:cNvPr>
                <p:cNvSpPr/>
                <p:nvPr/>
              </p:nvSpPr>
              <p:spPr>
                <a:xfrm>
                  <a:off x="4644998" y="763024"/>
                  <a:ext cx="20746" cy="20746"/>
                </a:xfrm>
                <a:custGeom>
                  <a:avLst/>
                  <a:gdLst>
                    <a:gd name="connsiteX0" fmla="*/ 20747 w 20746"/>
                    <a:gd name="connsiteY0" fmla="*/ 10373 h 20746"/>
                    <a:gd name="connsiteX1" fmla="*/ 10373 w 20746"/>
                    <a:gd name="connsiteY1" fmla="*/ 20747 h 20746"/>
                    <a:gd name="connsiteX2" fmla="*/ 0 w 20746"/>
                    <a:gd name="connsiteY2" fmla="*/ 10373 h 20746"/>
                    <a:gd name="connsiteX3" fmla="*/ 10373 w 20746"/>
                    <a:gd name="connsiteY3" fmla="*/ 0 h 20746"/>
                    <a:gd name="connsiteX4" fmla="*/ 20747 w 20746"/>
                    <a:gd name="connsiteY4" fmla="*/ 10373 h 20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46" h="20746">
                      <a:moveTo>
                        <a:pt x="20747" y="10373"/>
                      </a:moveTo>
                      <a:cubicBezTo>
                        <a:pt x="20747" y="16103"/>
                        <a:pt x="16102" y="20747"/>
                        <a:pt x="10373" y="20747"/>
                      </a:cubicBezTo>
                      <a:cubicBezTo>
                        <a:pt x="4644" y="20747"/>
                        <a:pt x="0" y="16103"/>
                        <a:pt x="0" y="10373"/>
                      </a:cubicBezTo>
                      <a:cubicBezTo>
                        <a:pt x="0" y="4644"/>
                        <a:pt x="4644" y="0"/>
                        <a:pt x="10373" y="0"/>
                      </a:cubicBezTo>
                      <a:cubicBezTo>
                        <a:pt x="16103" y="0"/>
                        <a:pt x="20747" y="4644"/>
                        <a:pt x="20747" y="103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شكل حر: شكل 62">
                  <a:extLst>
                    <a:ext uri="{FF2B5EF4-FFF2-40B4-BE49-F238E27FC236}">
                      <a16:creationId xmlns:a16="http://schemas.microsoft.com/office/drawing/2014/main" id="{BFADB8CC-1377-57AE-6844-779E6872A18B}"/>
                    </a:ext>
                  </a:extLst>
                </p:cNvPr>
                <p:cNvSpPr/>
                <p:nvPr/>
              </p:nvSpPr>
              <p:spPr>
                <a:xfrm>
                  <a:off x="4540111" y="911710"/>
                  <a:ext cx="20746" cy="20746"/>
                </a:xfrm>
                <a:custGeom>
                  <a:avLst/>
                  <a:gdLst>
                    <a:gd name="connsiteX0" fmla="*/ 20747 w 20746"/>
                    <a:gd name="connsiteY0" fmla="*/ 10373 h 20746"/>
                    <a:gd name="connsiteX1" fmla="*/ 10374 w 20746"/>
                    <a:gd name="connsiteY1" fmla="*/ 20747 h 20746"/>
                    <a:gd name="connsiteX2" fmla="*/ 0 w 20746"/>
                    <a:gd name="connsiteY2" fmla="*/ 10373 h 20746"/>
                    <a:gd name="connsiteX3" fmla="*/ 10374 w 20746"/>
                    <a:gd name="connsiteY3" fmla="*/ 0 h 20746"/>
                    <a:gd name="connsiteX4" fmla="*/ 20747 w 20746"/>
                    <a:gd name="connsiteY4" fmla="*/ 10373 h 20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46" h="20746">
                      <a:moveTo>
                        <a:pt x="20747" y="10373"/>
                      </a:moveTo>
                      <a:cubicBezTo>
                        <a:pt x="20747" y="16103"/>
                        <a:pt x="16103" y="20747"/>
                        <a:pt x="10374" y="20747"/>
                      </a:cubicBezTo>
                      <a:cubicBezTo>
                        <a:pt x="4644" y="20747"/>
                        <a:pt x="0" y="16103"/>
                        <a:pt x="0" y="10373"/>
                      </a:cubicBezTo>
                      <a:cubicBezTo>
                        <a:pt x="0" y="4644"/>
                        <a:pt x="4645" y="0"/>
                        <a:pt x="10374" y="0"/>
                      </a:cubicBezTo>
                      <a:cubicBezTo>
                        <a:pt x="16103" y="0"/>
                        <a:pt x="20747" y="4644"/>
                        <a:pt x="20747" y="103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شكل حر: شكل 63">
                  <a:extLst>
                    <a:ext uri="{FF2B5EF4-FFF2-40B4-BE49-F238E27FC236}">
                      <a16:creationId xmlns:a16="http://schemas.microsoft.com/office/drawing/2014/main" id="{4384AFFB-5492-3B62-B261-CD822A452664}"/>
                    </a:ext>
                  </a:extLst>
                </p:cNvPr>
                <p:cNvSpPr/>
                <p:nvPr/>
              </p:nvSpPr>
              <p:spPr>
                <a:xfrm>
                  <a:off x="4513601" y="911710"/>
                  <a:ext cx="20746" cy="20746"/>
                </a:xfrm>
                <a:custGeom>
                  <a:avLst/>
                  <a:gdLst>
                    <a:gd name="connsiteX0" fmla="*/ 20747 w 20746"/>
                    <a:gd name="connsiteY0" fmla="*/ 10373 h 20746"/>
                    <a:gd name="connsiteX1" fmla="*/ 10373 w 20746"/>
                    <a:gd name="connsiteY1" fmla="*/ 20747 h 20746"/>
                    <a:gd name="connsiteX2" fmla="*/ 0 w 20746"/>
                    <a:gd name="connsiteY2" fmla="*/ 10373 h 20746"/>
                    <a:gd name="connsiteX3" fmla="*/ 10373 w 20746"/>
                    <a:gd name="connsiteY3" fmla="*/ 0 h 20746"/>
                    <a:gd name="connsiteX4" fmla="*/ 20747 w 20746"/>
                    <a:gd name="connsiteY4" fmla="*/ 10373 h 20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46" h="20746">
                      <a:moveTo>
                        <a:pt x="20747" y="10373"/>
                      </a:moveTo>
                      <a:cubicBezTo>
                        <a:pt x="20747" y="16103"/>
                        <a:pt x="16102" y="20747"/>
                        <a:pt x="10373" y="20747"/>
                      </a:cubicBezTo>
                      <a:cubicBezTo>
                        <a:pt x="4644" y="20747"/>
                        <a:pt x="0" y="16103"/>
                        <a:pt x="0" y="10373"/>
                      </a:cubicBezTo>
                      <a:cubicBezTo>
                        <a:pt x="0" y="4644"/>
                        <a:pt x="4645" y="0"/>
                        <a:pt x="10373" y="0"/>
                      </a:cubicBezTo>
                      <a:cubicBezTo>
                        <a:pt x="16103" y="0"/>
                        <a:pt x="20747" y="4644"/>
                        <a:pt x="20747" y="103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شكل حر: شكل 64">
                  <a:extLst>
                    <a:ext uri="{FF2B5EF4-FFF2-40B4-BE49-F238E27FC236}">
                      <a16:creationId xmlns:a16="http://schemas.microsoft.com/office/drawing/2014/main" id="{770B1555-3C20-291B-5671-393E3387E694}"/>
                    </a:ext>
                  </a:extLst>
                </p:cNvPr>
                <p:cNvSpPr/>
                <p:nvPr/>
              </p:nvSpPr>
              <p:spPr>
                <a:xfrm>
                  <a:off x="5262794" y="881742"/>
                  <a:ext cx="20746" cy="20746"/>
                </a:xfrm>
                <a:custGeom>
                  <a:avLst/>
                  <a:gdLst>
                    <a:gd name="connsiteX0" fmla="*/ 20747 w 20746"/>
                    <a:gd name="connsiteY0" fmla="*/ 10373 h 20746"/>
                    <a:gd name="connsiteX1" fmla="*/ 10373 w 20746"/>
                    <a:gd name="connsiteY1" fmla="*/ 20747 h 20746"/>
                    <a:gd name="connsiteX2" fmla="*/ 0 w 20746"/>
                    <a:gd name="connsiteY2" fmla="*/ 10373 h 20746"/>
                    <a:gd name="connsiteX3" fmla="*/ 10373 w 20746"/>
                    <a:gd name="connsiteY3" fmla="*/ 0 h 20746"/>
                    <a:gd name="connsiteX4" fmla="*/ 20747 w 20746"/>
                    <a:gd name="connsiteY4" fmla="*/ 10373 h 20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46" h="20746">
                      <a:moveTo>
                        <a:pt x="20747" y="10373"/>
                      </a:moveTo>
                      <a:cubicBezTo>
                        <a:pt x="20747" y="16103"/>
                        <a:pt x="16102" y="20747"/>
                        <a:pt x="10373" y="20747"/>
                      </a:cubicBezTo>
                      <a:cubicBezTo>
                        <a:pt x="4644" y="20747"/>
                        <a:pt x="0" y="16103"/>
                        <a:pt x="0" y="10373"/>
                      </a:cubicBezTo>
                      <a:cubicBezTo>
                        <a:pt x="0" y="4644"/>
                        <a:pt x="4645" y="0"/>
                        <a:pt x="10373" y="0"/>
                      </a:cubicBezTo>
                      <a:cubicBezTo>
                        <a:pt x="16103" y="0"/>
                        <a:pt x="20747" y="4644"/>
                        <a:pt x="20747" y="103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شكل حر: شكل 65">
                  <a:extLst>
                    <a:ext uri="{FF2B5EF4-FFF2-40B4-BE49-F238E27FC236}">
                      <a16:creationId xmlns:a16="http://schemas.microsoft.com/office/drawing/2014/main" id="{B31F1C72-4A2F-B817-B019-EFC7DD06FEF6}"/>
                    </a:ext>
                  </a:extLst>
                </p:cNvPr>
                <p:cNvSpPr/>
                <p:nvPr/>
              </p:nvSpPr>
              <p:spPr>
                <a:xfrm>
                  <a:off x="5237437" y="881742"/>
                  <a:ext cx="20746" cy="20746"/>
                </a:xfrm>
                <a:custGeom>
                  <a:avLst/>
                  <a:gdLst>
                    <a:gd name="connsiteX0" fmla="*/ 20747 w 20746"/>
                    <a:gd name="connsiteY0" fmla="*/ 10373 h 20746"/>
                    <a:gd name="connsiteX1" fmla="*/ 10374 w 20746"/>
                    <a:gd name="connsiteY1" fmla="*/ 20747 h 20746"/>
                    <a:gd name="connsiteX2" fmla="*/ 0 w 20746"/>
                    <a:gd name="connsiteY2" fmla="*/ 10373 h 20746"/>
                    <a:gd name="connsiteX3" fmla="*/ 10374 w 20746"/>
                    <a:gd name="connsiteY3" fmla="*/ 0 h 20746"/>
                    <a:gd name="connsiteX4" fmla="*/ 20747 w 20746"/>
                    <a:gd name="connsiteY4" fmla="*/ 10373 h 20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46" h="20746">
                      <a:moveTo>
                        <a:pt x="20747" y="10373"/>
                      </a:moveTo>
                      <a:cubicBezTo>
                        <a:pt x="20747" y="16103"/>
                        <a:pt x="16103" y="20747"/>
                        <a:pt x="10374" y="20747"/>
                      </a:cubicBezTo>
                      <a:cubicBezTo>
                        <a:pt x="4644" y="20747"/>
                        <a:pt x="0" y="16103"/>
                        <a:pt x="0" y="10373"/>
                      </a:cubicBezTo>
                      <a:cubicBezTo>
                        <a:pt x="0" y="4644"/>
                        <a:pt x="4645" y="0"/>
                        <a:pt x="10374" y="0"/>
                      </a:cubicBezTo>
                      <a:cubicBezTo>
                        <a:pt x="16103" y="0"/>
                        <a:pt x="20747" y="4644"/>
                        <a:pt x="20747" y="103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شكل حر: شكل 66">
                  <a:extLst>
                    <a:ext uri="{FF2B5EF4-FFF2-40B4-BE49-F238E27FC236}">
                      <a16:creationId xmlns:a16="http://schemas.microsoft.com/office/drawing/2014/main" id="{F3C33190-9062-C5F6-5A3F-1558D0892089}"/>
                    </a:ext>
                  </a:extLst>
                </p:cNvPr>
                <p:cNvSpPr/>
                <p:nvPr/>
              </p:nvSpPr>
              <p:spPr>
                <a:xfrm>
                  <a:off x="4495159" y="796450"/>
                  <a:ext cx="82987" cy="107192"/>
                </a:xfrm>
                <a:custGeom>
                  <a:avLst/>
                  <a:gdLst>
                    <a:gd name="connsiteX0" fmla="*/ 66851 w 82987"/>
                    <a:gd name="connsiteY0" fmla="*/ 65699 h 107192"/>
                    <a:gd name="connsiteX1" fmla="*/ 41494 w 82987"/>
                    <a:gd name="connsiteY1" fmla="*/ 91056 h 107192"/>
                    <a:gd name="connsiteX2" fmla="*/ 16136 w 82987"/>
                    <a:gd name="connsiteY2" fmla="*/ 65699 h 107192"/>
                    <a:gd name="connsiteX3" fmla="*/ 16136 w 82987"/>
                    <a:gd name="connsiteY3" fmla="*/ 27663 h 107192"/>
                    <a:gd name="connsiteX4" fmla="*/ 0 w 82987"/>
                    <a:gd name="connsiteY4" fmla="*/ 27663 h 107192"/>
                    <a:gd name="connsiteX5" fmla="*/ 0 w 82987"/>
                    <a:gd name="connsiteY5" fmla="*/ 65699 h 107192"/>
                    <a:gd name="connsiteX6" fmla="*/ 41494 w 82987"/>
                    <a:gd name="connsiteY6" fmla="*/ 107192 h 107192"/>
                    <a:gd name="connsiteX7" fmla="*/ 82988 w 82987"/>
                    <a:gd name="connsiteY7" fmla="*/ 65699 h 107192"/>
                    <a:gd name="connsiteX8" fmla="*/ 82988 w 82987"/>
                    <a:gd name="connsiteY8" fmla="*/ 57630 h 107192"/>
                    <a:gd name="connsiteX9" fmla="*/ 82988 w 82987"/>
                    <a:gd name="connsiteY9" fmla="*/ 0 h 107192"/>
                    <a:gd name="connsiteX10" fmla="*/ 66851 w 82987"/>
                    <a:gd name="connsiteY10" fmla="*/ 0 h 107192"/>
                    <a:gd name="connsiteX11" fmla="*/ 66851 w 82987"/>
                    <a:gd name="connsiteY11" fmla="*/ 57630 h 107192"/>
                    <a:gd name="connsiteX12" fmla="*/ 66851 w 82987"/>
                    <a:gd name="connsiteY12" fmla="*/ 65699 h 10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2987" h="107192">
                      <a:moveTo>
                        <a:pt x="66851" y="65699"/>
                      </a:moveTo>
                      <a:cubicBezTo>
                        <a:pt x="66851" y="79530"/>
                        <a:pt x="55325" y="91056"/>
                        <a:pt x="41494" y="91056"/>
                      </a:cubicBezTo>
                      <a:cubicBezTo>
                        <a:pt x="27662" y="91056"/>
                        <a:pt x="16136" y="79530"/>
                        <a:pt x="16136" y="65699"/>
                      </a:cubicBezTo>
                      <a:lnTo>
                        <a:pt x="16136" y="27663"/>
                      </a:lnTo>
                      <a:lnTo>
                        <a:pt x="0" y="27663"/>
                      </a:lnTo>
                      <a:lnTo>
                        <a:pt x="0" y="65699"/>
                      </a:lnTo>
                      <a:cubicBezTo>
                        <a:pt x="0" y="88751"/>
                        <a:pt x="18442" y="107192"/>
                        <a:pt x="41494" y="107192"/>
                      </a:cubicBezTo>
                      <a:cubicBezTo>
                        <a:pt x="64546" y="107192"/>
                        <a:pt x="82988" y="88751"/>
                        <a:pt x="82988" y="65699"/>
                      </a:cubicBezTo>
                      <a:lnTo>
                        <a:pt x="82988" y="57630"/>
                      </a:lnTo>
                      <a:lnTo>
                        <a:pt x="82988" y="0"/>
                      </a:lnTo>
                      <a:lnTo>
                        <a:pt x="66851" y="0"/>
                      </a:lnTo>
                      <a:lnTo>
                        <a:pt x="66851" y="57630"/>
                      </a:lnTo>
                      <a:lnTo>
                        <a:pt x="66851" y="65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رسم 331">
                <a:extLst>
                  <a:ext uri="{FF2B5EF4-FFF2-40B4-BE49-F238E27FC236}">
                    <a16:creationId xmlns:a16="http://schemas.microsoft.com/office/drawing/2014/main" id="{94EB0427-098E-D3B6-6EB8-C7642C4308F2}"/>
                  </a:ext>
                </a:extLst>
              </p:cNvPr>
              <p:cNvGrpSpPr/>
              <p:nvPr/>
            </p:nvGrpSpPr>
            <p:grpSpPr>
              <a:xfrm>
                <a:off x="4495159" y="954356"/>
                <a:ext cx="887505" cy="161364"/>
                <a:chOff x="4495159" y="954356"/>
                <a:chExt cx="887505" cy="161364"/>
              </a:xfrm>
              <a:solidFill>
                <a:srgbClr val="FFFFFF"/>
              </a:solidFill>
            </p:grpSpPr>
            <p:sp>
              <p:nvSpPr>
                <p:cNvPr id="20" name="شكل حر: شكل 19">
                  <a:extLst>
                    <a:ext uri="{FF2B5EF4-FFF2-40B4-BE49-F238E27FC236}">
                      <a16:creationId xmlns:a16="http://schemas.microsoft.com/office/drawing/2014/main" id="{AA2E62AF-1767-11D1-56AB-08B048112B3B}"/>
                    </a:ext>
                  </a:extLst>
                </p:cNvPr>
                <p:cNvSpPr/>
                <p:nvPr/>
              </p:nvSpPr>
              <p:spPr>
                <a:xfrm>
                  <a:off x="4681881" y="1094974"/>
                  <a:ext cx="20746" cy="20746"/>
                </a:xfrm>
                <a:custGeom>
                  <a:avLst/>
                  <a:gdLst>
                    <a:gd name="connsiteX0" fmla="*/ 20747 w 20746"/>
                    <a:gd name="connsiteY0" fmla="*/ 10373 h 20746"/>
                    <a:gd name="connsiteX1" fmla="*/ 10374 w 20746"/>
                    <a:gd name="connsiteY1" fmla="*/ 20747 h 20746"/>
                    <a:gd name="connsiteX2" fmla="*/ 0 w 20746"/>
                    <a:gd name="connsiteY2" fmla="*/ 10373 h 20746"/>
                    <a:gd name="connsiteX3" fmla="*/ 10374 w 20746"/>
                    <a:gd name="connsiteY3" fmla="*/ 0 h 20746"/>
                    <a:gd name="connsiteX4" fmla="*/ 20747 w 20746"/>
                    <a:gd name="connsiteY4" fmla="*/ 10373 h 20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46" h="20746">
                      <a:moveTo>
                        <a:pt x="20747" y="10373"/>
                      </a:moveTo>
                      <a:cubicBezTo>
                        <a:pt x="20747" y="16103"/>
                        <a:pt x="16102" y="20747"/>
                        <a:pt x="10374" y="20747"/>
                      </a:cubicBezTo>
                      <a:cubicBezTo>
                        <a:pt x="4644" y="20747"/>
                        <a:pt x="0" y="16103"/>
                        <a:pt x="0" y="10373"/>
                      </a:cubicBezTo>
                      <a:cubicBezTo>
                        <a:pt x="0" y="4644"/>
                        <a:pt x="4645" y="0"/>
                        <a:pt x="10374" y="0"/>
                      </a:cubicBezTo>
                      <a:cubicBezTo>
                        <a:pt x="16103" y="0"/>
                        <a:pt x="20747" y="4644"/>
                        <a:pt x="20747" y="103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شكل حر: شكل 20">
                  <a:extLst>
                    <a:ext uri="{FF2B5EF4-FFF2-40B4-BE49-F238E27FC236}">
                      <a16:creationId xmlns:a16="http://schemas.microsoft.com/office/drawing/2014/main" id="{84884547-2C1B-5D04-2CB0-63BA71DC1BA8}"/>
                    </a:ext>
                  </a:extLst>
                </p:cNvPr>
                <p:cNvSpPr/>
                <p:nvPr/>
              </p:nvSpPr>
              <p:spPr>
                <a:xfrm>
                  <a:off x="4656524" y="1094974"/>
                  <a:ext cx="20746" cy="20746"/>
                </a:xfrm>
                <a:custGeom>
                  <a:avLst/>
                  <a:gdLst>
                    <a:gd name="connsiteX0" fmla="*/ 20747 w 20746"/>
                    <a:gd name="connsiteY0" fmla="*/ 10373 h 20746"/>
                    <a:gd name="connsiteX1" fmla="*/ 10373 w 20746"/>
                    <a:gd name="connsiteY1" fmla="*/ 20747 h 20746"/>
                    <a:gd name="connsiteX2" fmla="*/ 0 w 20746"/>
                    <a:gd name="connsiteY2" fmla="*/ 10373 h 20746"/>
                    <a:gd name="connsiteX3" fmla="*/ 10373 w 20746"/>
                    <a:gd name="connsiteY3" fmla="*/ 0 h 20746"/>
                    <a:gd name="connsiteX4" fmla="*/ 20747 w 20746"/>
                    <a:gd name="connsiteY4" fmla="*/ 10373 h 20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46" h="20746">
                      <a:moveTo>
                        <a:pt x="20747" y="10373"/>
                      </a:moveTo>
                      <a:cubicBezTo>
                        <a:pt x="20747" y="16103"/>
                        <a:pt x="16102" y="20747"/>
                        <a:pt x="10373" y="20747"/>
                      </a:cubicBezTo>
                      <a:cubicBezTo>
                        <a:pt x="4644" y="20747"/>
                        <a:pt x="0" y="16103"/>
                        <a:pt x="0" y="10373"/>
                      </a:cubicBezTo>
                      <a:cubicBezTo>
                        <a:pt x="0" y="4644"/>
                        <a:pt x="4644" y="0"/>
                        <a:pt x="10373" y="0"/>
                      </a:cubicBezTo>
                      <a:cubicBezTo>
                        <a:pt x="16103" y="0"/>
                        <a:pt x="20747" y="4644"/>
                        <a:pt x="20747" y="103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شكل حر: شكل 21">
                  <a:extLst>
                    <a:ext uri="{FF2B5EF4-FFF2-40B4-BE49-F238E27FC236}">
                      <a16:creationId xmlns:a16="http://schemas.microsoft.com/office/drawing/2014/main" id="{0EB2BFFD-4F25-9699-3A86-55140CBA06EA}"/>
                    </a:ext>
                  </a:extLst>
                </p:cNvPr>
                <p:cNvSpPr/>
                <p:nvPr/>
              </p:nvSpPr>
              <p:spPr>
                <a:xfrm>
                  <a:off x="5366529" y="954356"/>
                  <a:ext cx="16136" cy="101429"/>
                </a:xfrm>
                <a:custGeom>
                  <a:avLst/>
                  <a:gdLst>
                    <a:gd name="connsiteX0" fmla="*/ 0 w 16136"/>
                    <a:gd name="connsiteY0" fmla="*/ 0 h 101429"/>
                    <a:gd name="connsiteX1" fmla="*/ 16136 w 16136"/>
                    <a:gd name="connsiteY1" fmla="*/ 0 h 101429"/>
                    <a:gd name="connsiteX2" fmla="*/ 16136 w 16136"/>
                    <a:gd name="connsiteY2" fmla="*/ 101429 h 101429"/>
                    <a:gd name="connsiteX3" fmla="*/ 0 w 16136"/>
                    <a:gd name="connsiteY3" fmla="*/ 101429 h 10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101429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101429"/>
                      </a:lnTo>
                      <a:lnTo>
                        <a:pt x="0" y="10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شكل حر: شكل 22">
                  <a:extLst>
                    <a:ext uri="{FF2B5EF4-FFF2-40B4-BE49-F238E27FC236}">
                      <a16:creationId xmlns:a16="http://schemas.microsoft.com/office/drawing/2014/main" id="{3320AD9F-FAB9-E0AE-C926-AC1B586265C3}"/>
                    </a:ext>
                  </a:extLst>
                </p:cNvPr>
                <p:cNvSpPr/>
                <p:nvPr/>
              </p:nvSpPr>
              <p:spPr>
                <a:xfrm>
                  <a:off x="5328493" y="954356"/>
                  <a:ext cx="16136" cy="101429"/>
                </a:xfrm>
                <a:custGeom>
                  <a:avLst/>
                  <a:gdLst>
                    <a:gd name="connsiteX0" fmla="*/ 0 w 16136"/>
                    <a:gd name="connsiteY0" fmla="*/ 0 h 101429"/>
                    <a:gd name="connsiteX1" fmla="*/ 16136 w 16136"/>
                    <a:gd name="connsiteY1" fmla="*/ 0 h 101429"/>
                    <a:gd name="connsiteX2" fmla="*/ 16136 w 16136"/>
                    <a:gd name="connsiteY2" fmla="*/ 101429 h 101429"/>
                    <a:gd name="connsiteX3" fmla="*/ 0 w 16136"/>
                    <a:gd name="connsiteY3" fmla="*/ 101429 h 10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101429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101429"/>
                      </a:lnTo>
                      <a:lnTo>
                        <a:pt x="0" y="10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شكل حر: شكل 23">
                  <a:extLst>
                    <a:ext uri="{FF2B5EF4-FFF2-40B4-BE49-F238E27FC236}">
                      <a16:creationId xmlns:a16="http://schemas.microsoft.com/office/drawing/2014/main" id="{C91B71CF-93DC-9055-6BE0-00FAD91490D2}"/>
                    </a:ext>
                  </a:extLst>
                </p:cNvPr>
                <p:cNvSpPr/>
                <p:nvPr/>
              </p:nvSpPr>
              <p:spPr>
                <a:xfrm>
                  <a:off x="5273168" y="978561"/>
                  <a:ext cx="16136" cy="78377"/>
                </a:xfrm>
                <a:custGeom>
                  <a:avLst/>
                  <a:gdLst>
                    <a:gd name="connsiteX0" fmla="*/ 0 w 16136"/>
                    <a:gd name="connsiteY0" fmla="*/ 0 h 78377"/>
                    <a:gd name="connsiteX1" fmla="*/ 16136 w 16136"/>
                    <a:gd name="connsiteY1" fmla="*/ 0 h 78377"/>
                    <a:gd name="connsiteX2" fmla="*/ 16136 w 16136"/>
                    <a:gd name="connsiteY2" fmla="*/ 78377 h 78377"/>
                    <a:gd name="connsiteX3" fmla="*/ 0 w 16136"/>
                    <a:gd name="connsiteY3" fmla="*/ 78377 h 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78377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78377"/>
                      </a:lnTo>
                      <a:lnTo>
                        <a:pt x="0" y="783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شكل حر: شكل 24">
                  <a:extLst>
                    <a:ext uri="{FF2B5EF4-FFF2-40B4-BE49-F238E27FC236}">
                      <a16:creationId xmlns:a16="http://schemas.microsoft.com/office/drawing/2014/main" id="{4C12D49B-E144-F0CF-63C5-38348FFA0303}"/>
                    </a:ext>
                  </a:extLst>
                </p:cNvPr>
                <p:cNvSpPr/>
                <p:nvPr/>
              </p:nvSpPr>
              <p:spPr>
                <a:xfrm>
                  <a:off x="5221300" y="978561"/>
                  <a:ext cx="16136" cy="78377"/>
                </a:xfrm>
                <a:custGeom>
                  <a:avLst/>
                  <a:gdLst>
                    <a:gd name="connsiteX0" fmla="*/ 0 w 16136"/>
                    <a:gd name="connsiteY0" fmla="*/ 0 h 78377"/>
                    <a:gd name="connsiteX1" fmla="*/ 16136 w 16136"/>
                    <a:gd name="connsiteY1" fmla="*/ 0 h 78377"/>
                    <a:gd name="connsiteX2" fmla="*/ 16136 w 16136"/>
                    <a:gd name="connsiteY2" fmla="*/ 78377 h 78377"/>
                    <a:gd name="connsiteX3" fmla="*/ 0 w 16136"/>
                    <a:gd name="connsiteY3" fmla="*/ 78377 h 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78377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78377"/>
                      </a:lnTo>
                      <a:lnTo>
                        <a:pt x="0" y="783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شكل حر: شكل 25">
                  <a:extLst>
                    <a:ext uri="{FF2B5EF4-FFF2-40B4-BE49-F238E27FC236}">
                      <a16:creationId xmlns:a16="http://schemas.microsoft.com/office/drawing/2014/main" id="{6838456B-2646-3703-1CD0-3EAC453A0607}"/>
                    </a:ext>
                  </a:extLst>
                </p:cNvPr>
                <p:cNvSpPr/>
                <p:nvPr/>
              </p:nvSpPr>
              <p:spPr>
                <a:xfrm>
                  <a:off x="5169433" y="978561"/>
                  <a:ext cx="16136" cy="78377"/>
                </a:xfrm>
                <a:custGeom>
                  <a:avLst/>
                  <a:gdLst>
                    <a:gd name="connsiteX0" fmla="*/ 0 w 16136"/>
                    <a:gd name="connsiteY0" fmla="*/ 0 h 78377"/>
                    <a:gd name="connsiteX1" fmla="*/ 16136 w 16136"/>
                    <a:gd name="connsiteY1" fmla="*/ 0 h 78377"/>
                    <a:gd name="connsiteX2" fmla="*/ 16136 w 16136"/>
                    <a:gd name="connsiteY2" fmla="*/ 78377 h 78377"/>
                    <a:gd name="connsiteX3" fmla="*/ 0 w 16136"/>
                    <a:gd name="connsiteY3" fmla="*/ 78377 h 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78377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78377"/>
                      </a:lnTo>
                      <a:lnTo>
                        <a:pt x="0" y="783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شكل حر: شكل 26">
                  <a:extLst>
                    <a:ext uri="{FF2B5EF4-FFF2-40B4-BE49-F238E27FC236}">
                      <a16:creationId xmlns:a16="http://schemas.microsoft.com/office/drawing/2014/main" id="{2AECC411-4926-4CC6-0364-04AB3051488C}"/>
                    </a:ext>
                  </a:extLst>
                </p:cNvPr>
                <p:cNvSpPr/>
                <p:nvPr/>
              </p:nvSpPr>
              <p:spPr>
                <a:xfrm rot="5400000">
                  <a:off x="5128919" y="841309"/>
                  <a:ext cx="16136" cy="413785"/>
                </a:xfrm>
                <a:custGeom>
                  <a:avLst/>
                  <a:gdLst>
                    <a:gd name="connsiteX0" fmla="*/ 0 w 16136"/>
                    <a:gd name="connsiteY0" fmla="*/ 0 h 413785"/>
                    <a:gd name="connsiteX1" fmla="*/ 16136 w 16136"/>
                    <a:gd name="connsiteY1" fmla="*/ 0 h 413785"/>
                    <a:gd name="connsiteX2" fmla="*/ 16136 w 16136"/>
                    <a:gd name="connsiteY2" fmla="*/ 413785 h 413785"/>
                    <a:gd name="connsiteX3" fmla="*/ 0 w 16136"/>
                    <a:gd name="connsiteY3" fmla="*/ 413785 h 413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413785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413785"/>
                      </a:lnTo>
                      <a:lnTo>
                        <a:pt x="0" y="4137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شكل حر: شكل 27">
                  <a:extLst>
                    <a:ext uri="{FF2B5EF4-FFF2-40B4-BE49-F238E27FC236}">
                      <a16:creationId xmlns:a16="http://schemas.microsoft.com/office/drawing/2014/main" id="{AA4A0904-ED68-E97C-A553-4A29914C6878}"/>
                    </a:ext>
                  </a:extLst>
                </p:cNvPr>
                <p:cNvSpPr/>
                <p:nvPr/>
              </p:nvSpPr>
              <p:spPr>
                <a:xfrm rot="-5400000">
                  <a:off x="4799228" y="958471"/>
                  <a:ext cx="16136" cy="59935"/>
                </a:xfrm>
                <a:custGeom>
                  <a:avLst/>
                  <a:gdLst>
                    <a:gd name="connsiteX0" fmla="*/ 0 w 16136"/>
                    <a:gd name="connsiteY0" fmla="*/ 0 h 59935"/>
                    <a:gd name="connsiteX1" fmla="*/ 16136 w 16136"/>
                    <a:gd name="connsiteY1" fmla="*/ 0 h 59935"/>
                    <a:gd name="connsiteX2" fmla="*/ 16136 w 16136"/>
                    <a:gd name="connsiteY2" fmla="*/ 59935 h 59935"/>
                    <a:gd name="connsiteX3" fmla="*/ 0 w 16136"/>
                    <a:gd name="connsiteY3" fmla="*/ 59935 h 5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59935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59935"/>
                      </a:lnTo>
                      <a:lnTo>
                        <a:pt x="0" y="599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شكل حر: شكل 28">
                  <a:extLst>
                    <a:ext uri="{FF2B5EF4-FFF2-40B4-BE49-F238E27FC236}">
                      <a16:creationId xmlns:a16="http://schemas.microsoft.com/office/drawing/2014/main" id="{28B02666-BF75-ABDE-D6B7-55C1180592F1}"/>
                    </a:ext>
                  </a:extLst>
                </p:cNvPr>
                <p:cNvSpPr/>
                <p:nvPr/>
              </p:nvSpPr>
              <p:spPr>
                <a:xfrm rot="-5400000">
                  <a:off x="4726406" y="962874"/>
                  <a:ext cx="16136" cy="50714"/>
                </a:xfrm>
                <a:custGeom>
                  <a:avLst/>
                  <a:gdLst>
                    <a:gd name="connsiteX0" fmla="*/ 0 w 16136"/>
                    <a:gd name="connsiteY0" fmla="*/ 0 h 50714"/>
                    <a:gd name="connsiteX1" fmla="*/ 16136 w 16136"/>
                    <a:gd name="connsiteY1" fmla="*/ 0 h 50714"/>
                    <a:gd name="connsiteX2" fmla="*/ 16136 w 16136"/>
                    <a:gd name="connsiteY2" fmla="*/ 50715 h 50714"/>
                    <a:gd name="connsiteX3" fmla="*/ 0 w 16136"/>
                    <a:gd name="connsiteY3" fmla="*/ 50715 h 50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50714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50715"/>
                      </a:lnTo>
                      <a:lnTo>
                        <a:pt x="0" y="50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شكل حر: شكل 29">
                  <a:extLst>
                    <a:ext uri="{FF2B5EF4-FFF2-40B4-BE49-F238E27FC236}">
                      <a16:creationId xmlns:a16="http://schemas.microsoft.com/office/drawing/2014/main" id="{9B4371F0-BB55-9B8C-624A-1243EFD7431D}"/>
                    </a:ext>
                  </a:extLst>
                </p:cNvPr>
                <p:cNvSpPr/>
                <p:nvPr/>
              </p:nvSpPr>
              <p:spPr>
                <a:xfrm rot="-5400000">
                  <a:off x="4799228" y="1018407"/>
                  <a:ext cx="16136" cy="59935"/>
                </a:xfrm>
                <a:custGeom>
                  <a:avLst/>
                  <a:gdLst>
                    <a:gd name="connsiteX0" fmla="*/ 0 w 16136"/>
                    <a:gd name="connsiteY0" fmla="*/ 0 h 59935"/>
                    <a:gd name="connsiteX1" fmla="*/ 16136 w 16136"/>
                    <a:gd name="connsiteY1" fmla="*/ 0 h 59935"/>
                    <a:gd name="connsiteX2" fmla="*/ 16136 w 16136"/>
                    <a:gd name="connsiteY2" fmla="*/ 59936 h 59935"/>
                    <a:gd name="connsiteX3" fmla="*/ 0 w 16136"/>
                    <a:gd name="connsiteY3" fmla="*/ 59936 h 59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59935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59936"/>
                      </a:lnTo>
                      <a:lnTo>
                        <a:pt x="0" y="599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شكل حر: شكل 30">
                  <a:extLst>
                    <a:ext uri="{FF2B5EF4-FFF2-40B4-BE49-F238E27FC236}">
                      <a16:creationId xmlns:a16="http://schemas.microsoft.com/office/drawing/2014/main" id="{06D4A009-A7EA-4FC4-9F1C-ACC0C1A4AFEC}"/>
                    </a:ext>
                  </a:extLst>
                </p:cNvPr>
                <p:cNvSpPr/>
                <p:nvPr/>
              </p:nvSpPr>
              <p:spPr>
                <a:xfrm rot="-10800000">
                  <a:off x="4822176" y="979437"/>
                  <a:ext cx="16136" cy="76071"/>
                </a:xfrm>
                <a:custGeom>
                  <a:avLst/>
                  <a:gdLst>
                    <a:gd name="connsiteX0" fmla="*/ 0 w 16136"/>
                    <a:gd name="connsiteY0" fmla="*/ 0 h 76071"/>
                    <a:gd name="connsiteX1" fmla="*/ 16136 w 16136"/>
                    <a:gd name="connsiteY1" fmla="*/ 0 h 76071"/>
                    <a:gd name="connsiteX2" fmla="*/ 16136 w 16136"/>
                    <a:gd name="connsiteY2" fmla="*/ 76072 h 76071"/>
                    <a:gd name="connsiteX3" fmla="*/ 0 w 16136"/>
                    <a:gd name="connsiteY3" fmla="*/ 76072 h 76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76071">
                      <a:moveTo>
                        <a:pt x="0" y="0"/>
                      </a:moveTo>
                      <a:lnTo>
                        <a:pt x="16136" y="0"/>
                      </a:lnTo>
                      <a:lnTo>
                        <a:pt x="16136" y="76072"/>
                      </a:lnTo>
                      <a:lnTo>
                        <a:pt x="0" y="760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شكل حر: شكل 31">
                  <a:extLst>
                    <a:ext uri="{FF2B5EF4-FFF2-40B4-BE49-F238E27FC236}">
                      <a16:creationId xmlns:a16="http://schemas.microsoft.com/office/drawing/2014/main" id="{A320C2DD-DB33-74A5-7D84-6DC2BC1892B7}"/>
                    </a:ext>
                  </a:extLst>
                </p:cNvPr>
                <p:cNvSpPr/>
                <p:nvPr/>
              </p:nvSpPr>
              <p:spPr>
                <a:xfrm rot="-10800000">
                  <a:off x="4744710" y="979437"/>
                  <a:ext cx="16136" cy="76071"/>
                </a:xfrm>
                <a:custGeom>
                  <a:avLst/>
                  <a:gdLst>
                    <a:gd name="connsiteX0" fmla="*/ 0 w 16136"/>
                    <a:gd name="connsiteY0" fmla="*/ 0 h 76071"/>
                    <a:gd name="connsiteX1" fmla="*/ 16137 w 16136"/>
                    <a:gd name="connsiteY1" fmla="*/ 0 h 76071"/>
                    <a:gd name="connsiteX2" fmla="*/ 16137 w 16136"/>
                    <a:gd name="connsiteY2" fmla="*/ 76072 h 76071"/>
                    <a:gd name="connsiteX3" fmla="*/ 0 w 16136"/>
                    <a:gd name="connsiteY3" fmla="*/ 76072 h 76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76071">
                      <a:moveTo>
                        <a:pt x="0" y="0"/>
                      </a:moveTo>
                      <a:lnTo>
                        <a:pt x="16137" y="0"/>
                      </a:lnTo>
                      <a:lnTo>
                        <a:pt x="16137" y="76072"/>
                      </a:lnTo>
                      <a:lnTo>
                        <a:pt x="0" y="760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شكل حر: شكل 32">
                  <a:extLst>
                    <a:ext uri="{FF2B5EF4-FFF2-40B4-BE49-F238E27FC236}">
                      <a16:creationId xmlns:a16="http://schemas.microsoft.com/office/drawing/2014/main" id="{05C4EF18-53F7-B193-3A8B-39F56DC98F6E}"/>
                    </a:ext>
                  </a:extLst>
                </p:cNvPr>
                <p:cNvSpPr/>
                <p:nvPr/>
              </p:nvSpPr>
              <p:spPr>
                <a:xfrm>
                  <a:off x="5054173" y="976256"/>
                  <a:ext cx="59935" cy="65698"/>
                </a:xfrm>
                <a:custGeom>
                  <a:avLst/>
                  <a:gdLst>
                    <a:gd name="connsiteX0" fmla="*/ 41494 w 59935"/>
                    <a:gd name="connsiteY0" fmla="*/ 0 h 65698"/>
                    <a:gd name="connsiteX1" fmla="*/ 0 w 59935"/>
                    <a:gd name="connsiteY1" fmla="*/ 41494 h 65698"/>
                    <a:gd name="connsiteX2" fmla="*/ 0 w 59935"/>
                    <a:gd name="connsiteY2" fmla="*/ 65699 h 65698"/>
                    <a:gd name="connsiteX3" fmla="*/ 16136 w 59935"/>
                    <a:gd name="connsiteY3" fmla="*/ 65699 h 65698"/>
                    <a:gd name="connsiteX4" fmla="*/ 16136 w 59935"/>
                    <a:gd name="connsiteY4" fmla="*/ 41494 h 65698"/>
                    <a:gd name="connsiteX5" fmla="*/ 41494 w 59935"/>
                    <a:gd name="connsiteY5" fmla="*/ 16136 h 65698"/>
                    <a:gd name="connsiteX6" fmla="*/ 59936 w 59935"/>
                    <a:gd name="connsiteY6" fmla="*/ 16136 h 65698"/>
                    <a:gd name="connsiteX7" fmla="*/ 59936 w 59935"/>
                    <a:gd name="connsiteY7" fmla="*/ 0 h 65698"/>
                    <a:gd name="connsiteX8" fmla="*/ 41494 w 59935"/>
                    <a:gd name="connsiteY8" fmla="*/ 0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935" h="65698">
                      <a:moveTo>
                        <a:pt x="41494" y="0"/>
                      </a:moveTo>
                      <a:cubicBezTo>
                        <a:pt x="18442" y="0"/>
                        <a:pt x="0" y="18442"/>
                        <a:pt x="0" y="41494"/>
                      </a:cubicBezTo>
                      <a:lnTo>
                        <a:pt x="0" y="65699"/>
                      </a:lnTo>
                      <a:lnTo>
                        <a:pt x="16136" y="65699"/>
                      </a:lnTo>
                      <a:lnTo>
                        <a:pt x="16136" y="41494"/>
                      </a:lnTo>
                      <a:cubicBezTo>
                        <a:pt x="16136" y="27663"/>
                        <a:pt x="27662" y="16136"/>
                        <a:pt x="41494" y="16136"/>
                      </a:cubicBezTo>
                      <a:lnTo>
                        <a:pt x="59936" y="16136"/>
                      </a:lnTo>
                      <a:lnTo>
                        <a:pt x="59936" y="0"/>
                      </a:lnTo>
                      <a:lnTo>
                        <a:pt x="414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شكل حر: شكل 33">
                  <a:extLst>
                    <a:ext uri="{FF2B5EF4-FFF2-40B4-BE49-F238E27FC236}">
                      <a16:creationId xmlns:a16="http://schemas.microsoft.com/office/drawing/2014/main" id="{78478943-C96A-5018-AC14-5729F7E2A8BF}"/>
                    </a:ext>
                  </a:extLst>
                </p:cNvPr>
                <p:cNvSpPr/>
                <p:nvPr/>
              </p:nvSpPr>
              <p:spPr>
                <a:xfrm>
                  <a:off x="4638082" y="979714"/>
                  <a:ext cx="82987" cy="107192"/>
                </a:xfrm>
                <a:custGeom>
                  <a:avLst/>
                  <a:gdLst>
                    <a:gd name="connsiteX0" fmla="*/ 66851 w 82987"/>
                    <a:gd name="connsiteY0" fmla="*/ 65698 h 107192"/>
                    <a:gd name="connsiteX1" fmla="*/ 41494 w 82987"/>
                    <a:gd name="connsiteY1" fmla="*/ 91056 h 107192"/>
                    <a:gd name="connsiteX2" fmla="*/ 16136 w 82987"/>
                    <a:gd name="connsiteY2" fmla="*/ 65698 h 107192"/>
                    <a:gd name="connsiteX3" fmla="*/ 16136 w 82987"/>
                    <a:gd name="connsiteY3" fmla="*/ 27663 h 107192"/>
                    <a:gd name="connsiteX4" fmla="*/ 0 w 82987"/>
                    <a:gd name="connsiteY4" fmla="*/ 27663 h 107192"/>
                    <a:gd name="connsiteX5" fmla="*/ 0 w 82987"/>
                    <a:gd name="connsiteY5" fmla="*/ 65698 h 107192"/>
                    <a:gd name="connsiteX6" fmla="*/ 41494 w 82987"/>
                    <a:gd name="connsiteY6" fmla="*/ 107192 h 107192"/>
                    <a:gd name="connsiteX7" fmla="*/ 82988 w 82987"/>
                    <a:gd name="connsiteY7" fmla="*/ 65698 h 107192"/>
                    <a:gd name="connsiteX8" fmla="*/ 82988 w 82987"/>
                    <a:gd name="connsiteY8" fmla="*/ 57630 h 107192"/>
                    <a:gd name="connsiteX9" fmla="*/ 82988 w 82987"/>
                    <a:gd name="connsiteY9" fmla="*/ 0 h 107192"/>
                    <a:gd name="connsiteX10" fmla="*/ 66851 w 82987"/>
                    <a:gd name="connsiteY10" fmla="*/ 0 h 107192"/>
                    <a:gd name="connsiteX11" fmla="*/ 66851 w 82987"/>
                    <a:gd name="connsiteY11" fmla="*/ 57630 h 107192"/>
                    <a:gd name="connsiteX12" fmla="*/ 66851 w 82987"/>
                    <a:gd name="connsiteY12" fmla="*/ 65698 h 10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2987" h="107192">
                      <a:moveTo>
                        <a:pt x="66851" y="65698"/>
                      </a:moveTo>
                      <a:cubicBezTo>
                        <a:pt x="66851" y="79530"/>
                        <a:pt x="55325" y="91056"/>
                        <a:pt x="41494" y="91056"/>
                      </a:cubicBezTo>
                      <a:cubicBezTo>
                        <a:pt x="27662" y="91056"/>
                        <a:pt x="16136" y="79530"/>
                        <a:pt x="16136" y="65698"/>
                      </a:cubicBezTo>
                      <a:lnTo>
                        <a:pt x="16136" y="27663"/>
                      </a:lnTo>
                      <a:lnTo>
                        <a:pt x="0" y="27663"/>
                      </a:lnTo>
                      <a:lnTo>
                        <a:pt x="0" y="65698"/>
                      </a:lnTo>
                      <a:cubicBezTo>
                        <a:pt x="0" y="88751"/>
                        <a:pt x="18442" y="107192"/>
                        <a:pt x="41494" y="107192"/>
                      </a:cubicBezTo>
                      <a:cubicBezTo>
                        <a:pt x="64546" y="107192"/>
                        <a:pt x="82988" y="88751"/>
                        <a:pt x="82988" y="65698"/>
                      </a:cubicBezTo>
                      <a:lnTo>
                        <a:pt x="82988" y="57630"/>
                      </a:lnTo>
                      <a:lnTo>
                        <a:pt x="82988" y="0"/>
                      </a:lnTo>
                      <a:lnTo>
                        <a:pt x="66851" y="0"/>
                      </a:lnTo>
                      <a:lnTo>
                        <a:pt x="66851" y="57630"/>
                      </a:lnTo>
                      <a:lnTo>
                        <a:pt x="66851" y="656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شكل حر: شكل 34">
                  <a:extLst>
                    <a:ext uri="{FF2B5EF4-FFF2-40B4-BE49-F238E27FC236}">
                      <a16:creationId xmlns:a16="http://schemas.microsoft.com/office/drawing/2014/main" id="{A541862B-52AD-F493-6CA7-22070205E069}"/>
                    </a:ext>
                  </a:extLst>
                </p:cNvPr>
                <p:cNvSpPr/>
                <p:nvPr/>
              </p:nvSpPr>
              <p:spPr>
                <a:xfrm>
                  <a:off x="4918165" y="1014292"/>
                  <a:ext cx="16136" cy="73766"/>
                </a:xfrm>
                <a:custGeom>
                  <a:avLst/>
                  <a:gdLst>
                    <a:gd name="connsiteX0" fmla="*/ 0 w 16136"/>
                    <a:gd name="connsiteY0" fmla="*/ 0 h 73766"/>
                    <a:gd name="connsiteX1" fmla="*/ 16137 w 16136"/>
                    <a:gd name="connsiteY1" fmla="*/ 0 h 73766"/>
                    <a:gd name="connsiteX2" fmla="*/ 16137 w 16136"/>
                    <a:gd name="connsiteY2" fmla="*/ 73767 h 73766"/>
                    <a:gd name="connsiteX3" fmla="*/ 0 w 16136"/>
                    <a:gd name="connsiteY3" fmla="*/ 73767 h 73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6" h="73766">
                      <a:moveTo>
                        <a:pt x="0" y="0"/>
                      </a:moveTo>
                      <a:lnTo>
                        <a:pt x="16137" y="0"/>
                      </a:lnTo>
                      <a:lnTo>
                        <a:pt x="16137" y="73767"/>
                      </a:lnTo>
                      <a:lnTo>
                        <a:pt x="0" y="737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شكل حر: شكل 35">
                  <a:extLst>
                    <a:ext uri="{FF2B5EF4-FFF2-40B4-BE49-F238E27FC236}">
                      <a16:creationId xmlns:a16="http://schemas.microsoft.com/office/drawing/2014/main" id="{92FA0D0B-5A8C-5FF2-15D3-7D24D1764B84}"/>
                    </a:ext>
                  </a:extLst>
                </p:cNvPr>
                <p:cNvSpPr/>
                <p:nvPr/>
              </p:nvSpPr>
              <p:spPr>
                <a:xfrm>
                  <a:off x="4851314" y="973951"/>
                  <a:ext cx="82987" cy="82987"/>
                </a:xfrm>
                <a:custGeom>
                  <a:avLst/>
                  <a:gdLst>
                    <a:gd name="connsiteX0" fmla="*/ 82988 w 82987"/>
                    <a:gd name="connsiteY0" fmla="*/ 41494 h 82987"/>
                    <a:gd name="connsiteX1" fmla="*/ 41494 w 82987"/>
                    <a:gd name="connsiteY1" fmla="*/ 0 h 82987"/>
                    <a:gd name="connsiteX2" fmla="*/ 0 w 82987"/>
                    <a:gd name="connsiteY2" fmla="*/ 41494 h 82987"/>
                    <a:gd name="connsiteX3" fmla="*/ 41494 w 82987"/>
                    <a:gd name="connsiteY3" fmla="*/ 82988 h 82987"/>
                    <a:gd name="connsiteX4" fmla="*/ 82988 w 82987"/>
                    <a:gd name="connsiteY4" fmla="*/ 82988 h 82987"/>
                    <a:gd name="connsiteX5" fmla="*/ 82988 w 82987"/>
                    <a:gd name="connsiteY5" fmla="*/ 41494 h 82987"/>
                    <a:gd name="connsiteX6" fmla="*/ 66851 w 82987"/>
                    <a:gd name="connsiteY6" fmla="*/ 66851 h 82987"/>
                    <a:gd name="connsiteX7" fmla="*/ 41494 w 82987"/>
                    <a:gd name="connsiteY7" fmla="*/ 66851 h 82987"/>
                    <a:gd name="connsiteX8" fmla="*/ 16136 w 82987"/>
                    <a:gd name="connsiteY8" fmla="*/ 41494 h 82987"/>
                    <a:gd name="connsiteX9" fmla="*/ 41494 w 82987"/>
                    <a:gd name="connsiteY9" fmla="*/ 16136 h 82987"/>
                    <a:gd name="connsiteX10" fmla="*/ 66851 w 82987"/>
                    <a:gd name="connsiteY10" fmla="*/ 41494 h 82987"/>
                    <a:gd name="connsiteX11" fmla="*/ 66851 w 82987"/>
                    <a:gd name="connsiteY11" fmla="*/ 66851 h 8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987" h="82987">
                      <a:moveTo>
                        <a:pt x="82988" y="41494"/>
                      </a:moveTo>
                      <a:cubicBezTo>
                        <a:pt x="82988" y="18442"/>
                        <a:pt x="64546" y="0"/>
                        <a:pt x="41494" y="0"/>
                      </a:cubicBezTo>
                      <a:cubicBezTo>
                        <a:pt x="18442" y="0"/>
                        <a:pt x="0" y="18442"/>
                        <a:pt x="0" y="41494"/>
                      </a:cubicBezTo>
                      <a:cubicBezTo>
                        <a:pt x="0" y="64546"/>
                        <a:pt x="18442" y="82988"/>
                        <a:pt x="41494" y="82988"/>
                      </a:cubicBezTo>
                      <a:lnTo>
                        <a:pt x="82988" y="82988"/>
                      </a:lnTo>
                      <a:lnTo>
                        <a:pt x="82988" y="41494"/>
                      </a:lnTo>
                      <a:close/>
                      <a:moveTo>
                        <a:pt x="66851" y="66851"/>
                      </a:moveTo>
                      <a:lnTo>
                        <a:pt x="41494" y="66851"/>
                      </a:lnTo>
                      <a:cubicBezTo>
                        <a:pt x="27662" y="66851"/>
                        <a:pt x="16136" y="55325"/>
                        <a:pt x="16136" y="41494"/>
                      </a:cubicBezTo>
                      <a:cubicBezTo>
                        <a:pt x="16136" y="27663"/>
                        <a:pt x="27662" y="16136"/>
                        <a:pt x="41494" y="16136"/>
                      </a:cubicBezTo>
                      <a:cubicBezTo>
                        <a:pt x="55325" y="16136"/>
                        <a:pt x="66851" y="27663"/>
                        <a:pt x="66851" y="41494"/>
                      </a:cubicBezTo>
                      <a:lnTo>
                        <a:pt x="66851" y="668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7" name="رسم 331">
                  <a:extLst>
                    <a:ext uri="{FF2B5EF4-FFF2-40B4-BE49-F238E27FC236}">
                      <a16:creationId xmlns:a16="http://schemas.microsoft.com/office/drawing/2014/main" id="{7562A488-C1E7-A4A0-9EA3-0BED4CA9D1CA}"/>
                    </a:ext>
                  </a:extLst>
                </p:cNvPr>
                <p:cNvGrpSpPr/>
                <p:nvPr/>
              </p:nvGrpSpPr>
              <p:grpSpPr>
                <a:xfrm>
                  <a:off x="4495159" y="954356"/>
                  <a:ext cx="101429" cy="101429"/>
                  <a:chOff x="4495159" y="954356"/>
                  <a:chExt cx="101429" cy="101429"/>
                </a:xfrm>
                <a:solidFill>
                  <a:srgbClr val="FFFFFF"/>
                </a:solidFill>
              </p:grpSpPr>
              <p:sp>
                <p:nvSpPr>
                  <p:cNvPr id="38" name="شكل حر: شكل 37">
                    <a:extLst>
                      <a:ext uri="{FF2B5EF4-FFF2-40B4-BE49-F238E27FC236}">
                        <a16:creationId xmlns:a16="http://schemas.microsoft.com/office/drawing/2014/main" id="{87E26BDC-AE57-E2CF-DB1C-25A173678DBF}"/>
                      </a:ext>
                    </a:extLst>
                  </p:cNvPr>
                  <p:cNvSpPr/>
                  <p:nvPr/>
                </p:nvSpPr>
                <p:spPr>
                  <a:xfrm>
                    <a:off x="4580452" y="954356"/>
                    <a:ext cx="16136" cy="101429"/>
                  </a:xfrm>
                  <a:custGeom>
                    <a:avLst/>
                    <a:gdLst>
                      <a:gd name="connsiteX0" fmla="*/ 0 w 16136"/>
                      <a:gd name="connsiteY0" fmla="*/ 0 h 101429"/>
                      <a:gd name="connsiteX1" fmla="*/ 16136 w 16136"/>
                      <a:gd name="connsiteY1" fmla="*/ 0 h 101429"/>
                      <a:gd name="connsiteX2" fmla="*/ 16136 w 16136"/>
                      <a:gd name="connsiteY2" fmla="*/ 101429 h 101429"/>
                      <a:gd name="connsiteX3" fmla="*/ 0 w 16136"/>
                      <a:gd name="connsiteY3" fmla="*/ 101429 h 101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36" h="101429">
                        <a:moveTo>
                          <a:pt x="0" y="0"/>
                        </a:moveTo>
                        <a:lnTo>
                          <a:pt x="16136" y="0"/>
                        </a:lnTo>
                        <a:lnTo>
                          <a:pt x="16136" y="101429"/>
                        </a:lnTo>
                        <a:lnTo>
                          <a:pt x="0" y="1014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15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شكل حر: شكل 38">
                    <a:extLst>
                      <a:ext uri="{FF2B5EF4-FFF2-40B4-BE49-F238E27FC236}">
                        <a16:creationId xmlns:a16="http://schemas.microsoft.com/office/drawing/2014/main" id="{4501D148-DA3B-E501-6DEB-84FA75C030DA}"/>
                      </a:ext>
                    </a:extLst>
                  </p:cNvPr>
                  <p:cNvSpPr/>
                  <p:nvPr/>
                </p:nvSpPr>
                <p:spPr>
                  <a:xfrm>
                    <a:off x="4541263" y="988935"/>
                    <a:ext cx="16136" cy="66851"/>
                  </a:xfrm>
                  <a:custGeom>
                    <a:avLst/>
                    <a:gdLst>
                      <a:gd name="connsiteX0" fmla="*/ 0 w 16136"/>
                      <a:gd name="connsiteY0" fmla="*/ 0 h 66851"/>
                      <a:gd name="connsiteX1" fmla="*/ 16136 w 16136"/>
                      <a:gd name="connsiteY1" fmla="*/ 0 h 66851"/>
                      <a:gd name="connsiteX2" fmla="*/ 16136 w 16136"/>
                      <a:gd name="connsiteY2" fmla="*/ 66851 h 66851"/>
                      <a:gd name="connsiteX3" fmla="*/ 0 w 16136"/>
                      <a:gd name="connsiteY3" fmla="*/ 66851 h 66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36" h="66851">
                        <a:moveTo>
                          <a:pt x="0" y="0"/>
                        </a:moveTo>
                        <a:lnTo>
                          <a:pt x="16136" y="0"/>
                        </a:lnTo>
                        <a:lnTo>
                          <a:pt x="16136" y="66851"/>
                        </a:lnTo>
                        <a:lnTo>
                          <a:pt x="0" y="6685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15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شكل حر: شكل 39">
                    <a:extLst>
                      <a:ext uri="{FF2B5EF4-FFF2-40B4-BE49-F238E27FC236}">
                        <a16:creationId xmlns:a16="http://schemas.microsoft.com/office/drawing/2014/main" id="{EEA84D05-875F-4FAE-E876-CE2A200D288F}"/>
                      </a:ext>
                    </a:extLst>
                  </p:cNvPr>
                  <p:cNvSpPr/>
                  <p:nvPr/>
                </p:nvSpPr>
                <p:spPr>
                  <a:xfrm>
                    <a:off x="4495159" y="955509"/>
                    <a:ext cx="62240" cy="62240"/>
                  </a:xfrm>
                  <a:custGeom>
                    <a:avLst/>
                    <a:gdLst>
                      <a:gd name="connsiteX0" fmla="*/ 62241 w 62240"/>
                      <a:gd name="connsiteY0" fmla="*/ 31120 h 62240"/>
                      <a:gd name="connsiteX1" fmla="*/ 31120 w 62240"/>
                      <a:gd name="connsiteY1" fmla="*/ 0 h 62240"/>
                      <a:gd name="connsiteX2" fmla="*/ 0 w 62240"/>
                      <a:gd name="connsiteY2" fmla="*/ 31120 h 62240"/>
                      <a:gd name="connsiteX3" fmla="*/ 31120 w 62240"/>
                      <a:gd name="connsiteY3" fmla="*/ 62241 h 62240"/>
                      <a:gd name="connsiteX4" fmla="*/ 62241 w 62240"/>
                      <a:gd name="connsiteY4" fmla="*/ 62241 h 62240"/>
                      <a:gd name="connsiteX5" fmla="*/ 62241 w 62240"/>
                      <a:gd name="connsiteY5" fmla="*/ 31120 h 62240"/>
                      <a:gd name="connsiteX6" fmla="*/ 46104 w 62240"/>
                      <a:gd name="connsiteY6" fmla="*/ 46104 h 62240"/>
                      <a:gd name="connsiteX7" fmla="*/ 29968 w 62240"/>
                      <a:gd name="connsiteY7" fmla="*/ 46104 h 62240"/>
                      <a:gd name="connsiteX8" fmla="*/ 13831 w 62240"/>
                      <a:gd name="connsiteY8" fmla="*/ 29968 h 62240"/>
                      <a:gd name="connsiteX9" fmla="*/ 29968 w 62240"/>
                      <a:gd name="connsiteY9" fmla="*/ 13831 h 62240"/>
                      <a:gd name="connsiteX10" fmla="*/ 46104 w 62240"/>
                      <a:gd name="connsiteY10" fmla="*/ 29968 h 62240"/>
                      <a:gd name="connsiteX11" fmla="*/ 46104 w 62240"/>
                      <a:gd name="connsiteY11" fmla="*/ 46104 h 62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240" h="62240">
                        <a:moveTo>
                          <a:pt x="62241" y="31120"/>
                        </a:moveTo>
                        <a:cubicBezTo>
                          <a:pt x="62241" y="13831"/>
                          <a:pt x="48410" y="0"/>
                          <a:pt x="31120" y="0"/>
                        </a:cubicBezTo>
                        <a:cubicBezTo>
                          <a:pt x="13831" y="0"/>
                          <a:pt x="0" y="13831"/>
                          <a:pt x="0" y="31120"/>
                        </a:cubicBezTo>
                        <a:cubicBezTo>
                          <a:pt x="0" y="48409"/>
                          <a:pt x="13831" y="62241"/>
                          <a:pt x="31120" y="62241"/>
                        </a:cubicBezTo>
                        <a:lnTo>
                          <a:pt x="62241" y="62241"/>
                        </a:lnTo>
                        <a:lnTo>
                          <a:pt x="62241" y="31120"/>
                        </a:lnTo>
                        <a:close/>
                        <a:moveTo>
                          <a:pt x="46104" y="46104"/>
                        </a:moveTo>
                        <a:lnTo>
                          <a:pt x="29968" y="46104"/>
                        </a:lnTo>
                        <a:cubicBezTo>
                          <a:pt x="21899" y="46104"/>
                          <a:pt x="13831" y="39189"/>
                          <a:pt x="13831" y="29968"/>
                        </a:cubicBezTo>
                        <a:cubicBezTo>
                          <a:pt x="13831" y="20747"/>
                          <a:pt x="20747" y="13831"/>
                          <a:pt x="29968" y="13831"/>
                        </a:cubicBezTo>
                        <a:cubicBezTo>
                          <a:pt x="38036" y="13831"/>
                          <a:pt x="46104" y="20747"/>
                          <a:pt x="46104" y="29968"/>
                        </a:cubicBezTo>
                        <a:lnTo>
                          <a:pt x="46104" y="46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15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" name="رسم 331">
              <a:extLst>
                <a:ext uri="{FF2B5EF4-FFF2-40B4-BE49-F238E27FC236}">
                  <a16:creationId xmlns:a16="http://schemas.microsoft.com/office/drawing/2014/main" id="{EDC7A674-09B8-06BE-49D6-B757516E3697}"/>
                </a:ext>
              </a:extLst>
            </p:cNvPr>
            <p:cNvGrpSpPr/>
            <p:nvPr/>
          </p:nvGrpSpPr>
          <p:grpSpPr>
            <a:xfrm>
              <a:off x="5376902" y="297046"/>
              <a:ext cx="1192946" cy="893594"/>
              <a:chOff x="5376902" y="297046"/>
              <a:chExt cx="1192946" cy="893594"/>
            </a:xfrm>
            <a:solidFill>
              <a:srgbClr val="FFFFFF"/>
            </a:solidFill>
          </p:grpSpPr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02EE8510-B276-33B8-8596-1561A75CB046}"/>
                  </a:ext>
                </a:extLst>
              </p:cNvPr>
              <p:cNvSpPr/>
              <p:nvPr/>
            </p:nvSpPr>
            <p:spPr>
              <a:xfrm>
                <a:off x="5648917" y="404564"/>
                <a:ext cx="458881" cy="503688"/>
              </a:xfrm>
              <a:custGeom>
                <a:avLst/>
                <a:gdLst>
                  <a:gd name="connsiteX0" fmla="*/ 260489 w 458881"/>
                  <a:gd name="connsiteY0" fmla="*/ 57630 h 503688"/>
                  <a:gd name="connsiteX1" fmla="*/ 260489 w 458881"/>
                  <a:gd name="connsiteY1" fmla="*/ 57630 h 503688"/>
                  <a:gd name="connsiteX2" fmla="*/ 282388 w 458881"/>
                  <a:gd name="connsiteY2" fmla="*/ 70309 h 503688"/>
                  <a:gd name="connsiteX3" fmla="*/ 289304 w 458881"/>
                  <a:gd name="connsiteY3" fmla="*/ 74919 h 503688"/>
                  <a:gd name="connsiteX4" fmla="*/ 312356 w 458881"/>
                  <a:gd name="connsiteY4" fmla="*/ 88751 h 503688"/>
                  <a:gd name="connsiteX5" fmla="*/ 337714 w 458881"/>
                  <a:gd name="connsiteY5" fmla="*/ 159060 h 503688"/>
                  <a:gd name="connsiteX6" fmla="*/ 337714 w 458881"/>
                  <a:gd name="connsiteY6" fmla="*/ 162517 h 503688"/>
                  <a:gd name="connsiteX7" fmla="*/ 308898 w 458881"/>
                  <a:gd name="connsiteY7" fmla="*/ 204011 h 503688"/>
                  <a:gd name="connsiteX8" fmla="*/ 159059 w 458881"/>
                  <a:gd name="connsiteY8" fmla="*/ 289304 h 503688"/>
                  <a:gd name="connsiteX9" fmla="*/ 100276 w 458881"/>
                  <a:gd name="connsiteY9" fmla="*/ 280083 h 503688"/>
                  <a:gd name="connsiteX10" fmla="*/ 80682 w 458881"/>
                  <a:gd name="connsiteY10" fmla="*/ 221300 h 503688"/>
                  <a:gd name="connsiteX11" fmla="*/ 81835 w 458881"/>
                  <a:gd name="connsiteY11" fmla="*/ 186722 h 503688"/>
                  <a:gd name="connsiteX12" fmla="*/ 8068 w 458881"/>
                  <a:gd name="connsiteY12" fmla="*/ 236284 h 503688"/>
                  <a:gd name="connsiteX13" fmla="*/ 0 w 458881"/>
                  <a:gd name="connsiteY13" fmla="*/ 240894 h 503688"/>
                  <a:gd name="connsiteX14" fmla="*/ 8068 w 458881"/>
                  <a:gd name="connsiteY14" fmla="*/ 300830 h 503688"/>
                  <a:gd name="connsiteX15" fmla="*/ 40341 w 458881"/>
                  <a:gd name="connsiteY15" fmla="*/ 443753 h 503688"/>
                  <a:gd name="connsiteX16" fmla="*/ 107192 w 458881"/>
                  <a:gd name="connsiteY16" fmla="*/ 492162 h 503688"/>
                  <a:gd name="connsiteX17" fmla="*/ 254726 w 458881"/>
                  <a:gd name="connsiteY17" fmla="*/ 489857 h 503688"/>
                  <a:gd name="connsiteX18" fmla="*/ 349240 w 458881"/>
                  <a:gd name="connsiteY18" fmla="*/ 455279 h 503688"/>
                  <a:gd name="connsiteX19" fmla="*/ 364223 w 458881"/>
                  <a:gd name="connsiteY19" fmla="*/ 447211 h 503688"/>
                  <a:gd name="connsiteX20" fmla="*/ 367681 w 458881"/>
                  <a:gd name="connsiteY20" fmla="*/ 455279 h 503688"/>
                  <a:gd name="connsiteX21" fmla="*/ 373444 w 458881"/>
                  <a:gd name="connsiteY21" fmla="*/ 489857 h 503688"/>
                  <a:gd name="connsiteX22" fmla="*/ 405717 w 458881"/>
                  <a:gd name="connsiteY22" fmla="*/ 503688 h 503688"/>
                  <a:gd name="connsiteX23" fmla="*/ 441448 w 458881"/>
                  <a:gd name="connsiteY23" fmla="*/ 493315 h 503688"/>
                  <a:gd name="connsiteX24" fmla="*/ 458737 w 458881"/>
                  <a:gd name="connsiteY24" fmla="*/ 464500 h 503688"/>
                  <a:gd name="connsiteX25" fmla="*/ 433380 w 458881"/>
                  <a:gd name="connsiteY25" fmla="*/ 283541 h 503688"/>
                  <a:gd name="connsiteX26" fmla="*/ 393038 w 458881"/>
                  <a:gd name="connsiteY26" fmla="*/ 20747 h 503688"/>
                  <a:gd name="connsiteX27" fmla="*/ 327340 w 458881"/>
                  <a:gd name="connsiteY27" fmla="*/ 28815 h 503688"/>
                  <a:gd name="connsiteX28" fmla="*/ 254726 w 458881"/>
                  <a:gd name="connsiteY28" fmla="*/ 26510 h 503688"/>
                  <a:gd name="connsiteX29" fmla="*/ 198248 w 458881"/>
                  <a:gd name="connsiteY29" fmla="*/ 0 h 503688"/>
                  <a:gd name="connsiteX30" fmla="*/ 218995 w 458881"/>
                  <a:gd name="connsiteY30" fmla="*/ 25357 h 503688"/>
                  <a:gd name="connsiteX31" fmla="*/ 260489 w 458881"/>
                  <a:gd name="connsiteY31" fmla="*/ 57630 h 503688"/>
                  <a:gd name="connsiteX32" fmla="*/ 297372 w 458881"/>
                  <a:gd name="connsiteY32" fmla="*/ 433379 h 503688"/>
                  <a:gd name="connsiteX33" fmla="*/ 253573 w 458881"/>
                  <a:gd name="connsiteY33" fmla="*/ 408022 h 503688"/>
                  <a:gd name="connsiteX34" fmla="*/ 274320 w 458881"/>
                  <a:gd name="connsiteY34" fmla="*/ 369986 h 503688"/>
                  <a:gd name="connsiteX35" fmla="*/ 318119 w 458881"/>
                  <a:gd name="connsiteY35" fmla="*/ 395344 h 503688"/>
                  <a:gd name="connsiteX36" fmla="*/ 297372 w 458881"/>
                  <a:gd name="connsiteY36" fmla="*/ 433379 h 503688"/>
                  <a:gd name="connsiteX37" fmla="*/ 375749 w 458881"/>
                  <a:gd name="connsiteY37" fmla="*/ 263947 h 503688"/>
                  <a:gd name="connsiteX38" fmla="*/ 365376 w 458881"/>
                  <a:gd name="connsiteY38" fmla="*/ 280083 h 503688"/>
                  <a:gd name="connsiteX39" fmla="*/ 112955 w 458881"/>
                  <a:gd name="connsiteY39" fmla="*/ 366528 h 503688"/>
                  <a:gd name="connsiteX40" fmla="*/ 91056 w 458881"/>
                  <a:gd name="connsiteY40" fmla="*/ 376902 h 503688"/>
                  <a:gd name="connsiteX41" fmla="*/ 104887 w 458881"/>
                  <a:gd name="connsiteY41" fmla="*/ 402259 h 503688"/>
                  <a:gd name="connsiteX42" fmla="*/ 97971 w 458881"/>
                  <a:gd name="connsiteY42" fmla="*/ 402259 h 503688"/>
                  <a:gd name="connsiteX43" fmla="*/ 89903 w 458881"/>
                  <a:gd name="connsiteY43" fmla="*/ 393038 h 503688"/>
                  <a:gd name="connsiteX44" fmla="*/ 95666 w 458881"/>
                  <a:gd name="connsiteY44" fmla="*/ 363071 h 503688"/>
                  <a:gd name="connsiteX45" fmla="*/ 110650 w 458881"/>
                  <a:gd name="connsiteY45" fmla="*/ 356155 h 503688"/>
                  <a:gd name="connsiteX46" fmla="*/ 371139 w 458881"/>
                  <a:gd name="connsiteY46" fmla="*/ 267404 h 503688"/>
                  <a:gd name="connsiteX47" fmla="*/ 375749 w 458881"/>
                  <a:gd name="connsiteY47" fmla="*/ 263947 h 50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58881" h="503688">
                    <a:moveTo>
                      <a:pt x="260489" y="57630"/>
                    </a:moveTo>
                    <a:lnTo>
                      <a:pt x="260489" y="57630"/>
                    </a:lnTo>
                    <a:cubicBezTo>
                      <a:pt x="268557" y="62241"/>
                      <a:pt x="275473" y="66851"/>
                      <a:pt x="282388" y="70309"/>
                    </a:cubicBezTo>
                    <a:cubicBezTo>
                      <a:pt x="284693" y="71462"/>
                      <a:pt x="289304" y="74919"/>
                      <a:pt x="289304" y="74919"/>
                    </a:cubicBezTo>
                    <a:cubicBezTo>
                      <a:pt x="298525" y="80682"/>
                      <a:pt x="306593" y="85293"/>
                      <a:pt x="312356" y="88751"/>
                    </a:cubicBezTo>
                    <a:cubicBezTo>
                      <a:pt x="333103" y="103734"/>
                      <a:pt x="344629" y="122176"/>
                      <a:pt x="337714" y="159060"/>
                    </a:cubicBezTo>
                    <a:cubicBezTo>
                      <a:pt x="337714" y="160212"/>
                      <a:pt x="337714" y="161365"/>
                      <a:pt x="337714" y="162517"/>
                    </a:cubicBezTo>
                    <a:cubicBezTo>
                      <a:pt x="335408" y="179806"/>
                      <a:pt x="330797" y="189027"/>
                      <a:pt x="308898" y="204011"/>
                    </a:cubicBezTo>
                    <a:cubicBezTo>
                      <a:pt x="273167" y="229368"/>
                      <a:pt x="212079" y="265099"/>
                      <a:pt x="159059" y="289304"/>
                    </a:cubicBezTo>
                    <a:cubicBezTo>
                      <a:pt x="139465" y="298525"/>
                      <a:pt x="111802" y="291609"/>
                      <a:pt x="100276" y="280083"/>
                    </a:cubicBezTo>
                    <a:cubicBezTo>
                      <a:pt x="82987" y="261641"/>
                      <a:pt x="80682" y="237437"/>
                      <a:pt x="80682" y="221300"/>
                    </a:cubicBezTo>
                    <a:cubicBezTo>
                      <a:pt x="80682" y="206316"/>
                      <a:pt x="81835" y="194790"/>
                      <a:pt x="81835" y="186722"/>
                    </a:cubicBezTo>
                    <a:cubicBezTo>
                      <a:pt x="70309" y="197095"/>
                      <a:pt x="46104" y="213232"/>
                      <a:pt x="8068" y="236284"/>
                    </a:cubicBezTo>
                    <a:cubicBezTo>
                      <a:pt x="5763" y="237437"/>
                      <a:pt x="2305" y="239742"/>
                      <a:pt x="0" y="240894"/>
                    </a:cubicBezTo>
                    <a:cubicBezTo>
                      <a:pt x="2305" y="262794"/>
                      <a:pt x="5763" y="283541"/>
                      <a:pt x="8068" y="300830"/>
                    </a:cubicBezTo>
                    <a:cubicBezTo>
                      <a:pt x="17289" y="378054"/>
                      <a:pt x="27662" y="425311"/>
                      <a:pt x="40341" y="443753"/>
                    </a:cubicBezTo>
                    <a:cubicBezTo>
                      <a:pt x="56478" y="467958"/>
                      <a:pt x="79530" y="482942"/>
                      <a:pt x="107192" y="492162"/>
                    </a:cubicBezTo>
                    <a:cubicBezTo>
                      <a:pt x="140618" y="502536"/>
                      <a:pt x="222453" y="497925"/>
                      <a:pt x="254726" y="489857"/>
                    </a:cubicBezTo>
                    <a:cubicBezTo>
                      <a:pt x="295067" y="480636"/>
                      <a:pt x="326187" y="469110"/>
                      <a:pt x="349240" y="455279"/>
                    </a:cubicBezTo>
                    <a:cubicBezTo>
                      <a:pt x="357307" y="450669"/>
                      <a:pt x="361918" y="447211"/>
                      <a:pt x="364223" y="447211"/>
                    </a:cubicBezTo>
                    <a:cubicBezTo>
                      <a:pt x="366529" y="447211"/>
                      <a:pt x="367681" y="449516"/>
                      <a:pt x="367681" y="455279"/>
                    </a:cubicBezTo>
                    <a:cubicBezTo>
                      <a:pt x="365376" y="471415"/>
                      <a:pt x="367681" y="482942"/>
                      <a:pt x="373444" y="489857"/>
                    </a:cubicBezTo>
                    <a:cubicBezTo>
                      <a:pt x="381512" y="499078"/>
                      <a:pt x="391885" y="502536"/>
                      <a:pt x="405717" y="503688"/>
                    </a:cubicBezTo>
                    <a:cubicBezTo>
                      <a:pt x="418396" y="503688"/>
                      <a:pt x="431074" y="500231"/>
                      <a:pt x="441448" y="493315"/>
                    </a:cubicBezTo>
                    <a:cubicBezTo>
                      <a:pt x="454126" y="485247"/>
                      <a:pt x="459889" y="476026"/>
                      <a:pt x="458737" y="464500"/>
                    </a:cubicBezTo>
                    <a:cubicBezTo>
                      <a:pt x="456432" y="428769"/>
                      <a:pt x="448363" y="367681"/>
                      <a:pt x="433380" y="283541"/>
                    </a:cubicBezTo>
                    <a:cubicBezTo>
                      <a:pt x="427617" y="250115"/>
                      <a:pt x="406870" y="108345"/>
                      <a:pt x="393038" y="20747"/>
                    </a:cubicBezTo>
                    <a:cubicBezTo>
                      <a:pt x="384970" y="20747"/>
                      <a:pt x="345781" y="24205"/>
                      <a:pt x="327340" y="28815"/>
                    </a:cubicBezTo>
                    <a:cubicBezTo>
                      <a:pt x="304288" y="33426"/>
                      <a:pt x="278930" y="32273"/>
                      <a:pt x="254726" y="26510"/>
                    </a:cubicBezTo>
                    <a:cubicBezTo>
                      <a:pt x="233979" y="21900"/>
                      <a:pt x="216690" y="11526"/>
                      <a:pt x="198248" y="0"/>
                    </a:cubicBezTo>
                    <a:cubicBezTo>
                      <a:pt x="207469" y="11526"/>
                      <a:pt x="216690" y="23052"/>
                      <a:pt x="218995" y="25357"/>
                    </a:cubicBezTo>
                    <a:cubicBezTo>
                      <a:pt x="231674" y="36883"/>
                      <a:pt x="245505" y="47257"/>
                      <a:pt x="260489" y="57630"/>
                    </a:cubicBezTo>
                    <a:close/>
                    <a:moveTo>
                      <a:pt x="297372" y="433379"/>
                    </a:moveTo>
                    <a:lnTo>
                      <a:pt x="253573" y="408022"/>
                    </a:lnTo>
                    <a:lnTo>
                      <a:pt x="274320" y="369986"/>
                    </a:lnTo>
                    <a:lnTo>
                      <a:pt x="318119" y="395344"/>
                    </a:lnTo>
                    <a:lnTo>
                      <a:pt x="297372" y="433379"/>
                    </a:lnTo>
                    <a:close/>
                    <a:moveTo>
                      <a:pt x="375749" y="263947"/>
                    </a:moveTo>
                    <a:cubicBezTo>
                      <a:pt x="376902" y="273167"/>
                      <a:pt x="373444" y="276625"/>
                      <a:pt x="365376" y="280083"/>
                    </a:cubicBezTo>
                    <a:cubicBezTo>
                      <a:pt x="281236" y="308898"/>
                      <a:pt x="197096" y="337713"/>
                      <a:pt x="112955" y="366528"/>
                    </a:cubicBezTo>
                    <a:cubicBezTo>
                      <a:pt x="104887" y="368834"/>
                      <a:pt x="97971" y="373444"/>
                      <a:pt x="91056" y="376902"/>
                    </a:cubicBezTo>
                    <a:cubicBezTo>
                      <a:pt x="94513" y="387275"/>
                      <a:pt x="110650" y="388428"/>
                      <a:pt x="104887" y="402259"/>
                    </a:cubicBezTo>
                    <a:cubicBezTo>
                      <a:pt x="102582" y="402259"/>
                      <a:pt x="100276" y="402259"/>
                      <a:pt x="97971" y="402259"/>
                    </a:cubicBezTo>
                    <a:cubicBezTo>
                      <a:pt x="95666" y="398801"/>
                      <a:pt x="92208" y="396496"/>
                      <a:pt x="89903" y="393038"/>
                    </a:cubicBezTo>
                    <a:cubicBezTo>
                      <a:pt x="81835" y="382665"/>
                      <a:pt x="84140" y="369986"/>
                      <a:pt x="95666" y="363071"/>
                    </a:cubicBezTo>
                    <a:cubicBezTo>
                      <a:pt x="100276" y="360765"/>
                      <a:pt x="106039" y="357308"/>
                      <a:pt x="110650" y="356155"/>
                    </a:cubicBezTo>
                    <a:cubicBezTo>
                      <a:pt x="197096" y="326187"/>
                      <a:pt x="283541" y="297372"/>
                      <a:pt x="371139" y="267404"/>
                    </a:cubicBezTo>
                    <a:cubicBezTo>
                      <a:pt x="371139" y="265099"/>
                      <a:pt x="373444" y="265099"/>
                      <a:pt x="375749" y="2639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21A54538-4333-9725-3A70-FD763A82C075}"/>
                  </a:ext>
                </a:extLst>
              </p:cNvPr>
              <p:cNvSpPr/>
              <p:nvPr/>
            </p:nvSpPr>
            <p:spPr>
              <a:xfrm>
                <a:off x="5376902" y="304287"/>
                <a:ext cx="239741" cy="376901"/>
              </a:xfrm>
              <a:custGeom>
                <a:avLst/>
                <a:gdLst>
                  <a:gd name="connsiteX0" fmla="*/ 239742 w 239741"/>
                  <a:gd name="connsiteY0" fmla="*/ 323882 h 376901"/>
                  <a:gd name="connsiteX1" fmla="*/ 198248 w 239741"/>
                  <a:gd name="connsiteY1" fmla="*/ 0 h 376901"/>
                  <a:gd name="connsiteX2" fmla="*/ 101429 w 239741"/>
                  <a:gd name="connsiteY2" fmla="*/ 46104 h 376901"/>
                  <a:gd name="connsiteX3" fmla="*/ 156754 w 239741"/>
                  <a:gd name="connsiteY3" fmla="*/ 97971 h 376901"/>
                  <a:gd name="connsiteX4" fmla="*/ 102582 w 239741"/>
                  <a:gd name="connsiteY4" fmla="*/ 153296 h 376901"/>
                  <a:gd name="connsiteX5" fmla="*/ 91056 w 239741"/>
                  <a:gd name="connsiteY5" fmla="*/ 164823 h 376901"/>
                  <a:gd name="connsiteX6" fmla="*/ 16136 w 239741"/>
                  <a:gd name="connsiteY6" fmla="*/ 205164 h 376901"/>
                  <a:gd name="connsiteX7" fmla="*/ 2305 w 239741"/>
                  <a:gd name="connsiteY7" fmla="*/ 205164 h 376901"/>
                  <a:gd name="connsiteX8" fmla="*/ 0 w 239741"/>
                  <a:gd name="connsiteY8" fmla="*/ 265099 h 376901"/>
                  <a:gd name="connsiteX9" fmla="*/ 35731 w 239741"/>
                  <a:gd name="connsiteY9" fmla="*/ 282388 h 376901"/>
                  <a:gd name="connsiteX10" fmla="*/ 81835 w 239741"/>
                  <a:gd name="connsiteY10" fmla="*/ 335408 h 376901"/>
                  <a:gd name="connsiteX11" fmla="*/ 117566 w 239741"/>
                  <a:gd name="connsiteY11" fmla="*/ 376902 h 376901"/>
                  <a:gd name="connsiteX12" fmla="*/ 194790 w 239741"/>
                  <a:gd name="connsiteY12" fmla="*/ 344629 h 376901"/>
                  <a:gd name="connsiteX13" fmla="*/ 239742 w 239741"/>
                  <a:gd name="connsiteY13" fmla="*/ 323882 h 376901"/>
                  <a:gd name="connsiteX14" fmla="*/ 178654 w 239741"/>
                  <a:gd name="connsiteY14" fmla="*/ 225911 h 376901"/>
                  <a:gd name="connsiteX15" fmla="*/ 176348 w 239741"/>
                  <a:gd name="connsiteY15" fmla="*/ 231674 h 376901"/>
                  <a:gd name="connsiteX16" fmla="*/ 174043 w 239741"/>
                  <a:gd name="connsiteY16" fmla="*/ 231674 h 376901"/>
                  <a:gd name="connsiteX17" fmla="*/ 150991 w 239741"/>
                  <a:gd name="connsiteY17" fmla="*/ 240894 h 376901"/>
                  <a:gd name="connsiteX18" fmla="*/ 139465 w 239741"/>
                  <a:gd name="connsiteY18" fmla="*/ 311203 h 376901"/>
                  <a:gd name="connsiteX19" fmla="*/ 112955 w 239741"/>
                  <a:gd name="connsiteY19" fmla="*/ 245505 h 376901"/>
                  <a:gd name="connsiteX20" fmla="*/ 86445 w 239741"/>
                  <a:gd name="connsiteY20" fmla="*/ 238589 h 376901"/>
                  <a:gd name="connsiteX21" fmla="*/ 92208 w 239741"/>
                  <a:gd name="connsiteY21" fmla="*/ 216690 h 376901"/>
                  <a:gd name="connsiteX22" fmla="*/ 109497 w 239741"/>
                  <a:gd name="connsiteY22" fmla="*/ 218995 h 376901"/>
                  <a:gd name="connsiteX23" fmla="*/ 122176 w 239741"/>
                  <a:gd name="connsiteY23" fmla="*/ 236284 h 376901"/>
                  <a:gd name="connsiteX24" fmla="*/ 139465 w 239741"/>
                  <a:gd name="connsiteY24" fmla="*/ 275473 h 376901"/>
                  <a:gd name="connsiteX25" fmla="*/ 147533 w 239741"/>
                  <a:gd name="connsiteY25" fmla="*/ 231674 h 376901"/>
                  <a:gd name="connsiteX26" fmla="*/ 153296 w 239741"/>
                  <a:gd name="connsiteY26" fmla="*/ 213232 h 376901"/>
                  <a:gd name="connsiteX27" fmla="*/ 168280 w 239741"/>
                  <a:gd name="connsiteY27" fmla="*/ 205164 h 376901"/>
                  <a:gd name="connsiteX28" fmla="*/ 178654 w 239741"/>
                  <a:gd name="connsiteY28" fmla="*/ 225911 h 376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9741" h="376901">
                    <a:moveTo>
                      <a:pt x="239742" y="323882"/>
                    </a:moveTo>
                    <a:cubicBezTo>
                      <a:pt x="224758" y="206316"/>
                      <a:pt x="205164" y="54172"/>
                      <a:pt x="198248" y="0"/>
                    </a:cubicBezTo>
                    <a:cubicBezTo>
                      <a:pt x="165975" y="12679"/>
                      <a:pt x="134855" y="31120"/>
                      <a:pt x="101429" y="46104"/>
                    </a:cubicBezTo>
                    <a:cubicBezTo>
                      <a:pt x="122176" y="64546"/>
                      <a:pt x="139465" y="81835"/>
                      <a:pt x="156754" y="97971"/>
                    </a:cubicBezTo>
                    <a:cubicBezTo>
                      <a:pt x="142923" y="123329"/>
                      <a:pt x="131397" y="147533"/>
                      <a:pt x="102582" y="153296"/>
                    </a:cubicBezTo>
                    <a:cubicBezTo>
                      <a:pt x="97971" y="154449"/>
                      <a:pt x="92208" y="160212"/>
                      <a:pt x="91056" y="164823"/>
                    </a:cubicBezTo>
                    <a:cubicBezTo>
                      <a:pt x="77225" y="200553"/>
                      <a:pt x="51867" y="212079"/>
                      <a:pt x="16136" y="205164"/>
                    </a:cubicBezTo>
                    <a:cubicBezTo>
                      <a:pt x="12679" y="204011"/>
                      <a:pt x="8068" y="205164"/>
                      <a:pt x="2305" y="205164"/>
                    </a:cubicBezTo>
                    <a:cubicBezTo>
                      <a:pt x="1153" y="227063"/>
                      <a:pt x="1153" y="248963"/>
                      <a:pt x="0" y="265099"/>
                    </a:cubicBezTo>
                    <a:cubicBezTo>
                      <a:pt x="14984" y="272015"/>
                      <a:pt x="28815" y="274320"/>
                      <a:pt x="35731" y="282388"/>
                    </a:cubicBezTo>
                    <a:cubicBezTo>
                      <a:pt x="51867" y="299677"/>
                      <a:pt x="66851" y="316966"/>
                      <a:pt x="81835" y="335408"/>
                    </a:cubicBezTo>
                    <a:cubicBezTo>
                      <a:pt x="85293" y="338866"/>
                      <a:pt x="100277" y="357308"/>
                      <a:pt x="117566" y="376902"/>
                    </a:cubicBezTo>
                    <a:cubicBezTo>
                      <a:pt x="148686" y="365376"/>
                      <a:pt x="174043" y="353850"/>
                      <a:pt x="194790" y="344629"/>
                    </a:cubicBezTo>
                    <a:cubicBezTo>
                      <a:pt x="212079" y="338866"/>
                      <a:pt x="225911" y="331950"/>
                      <a:pt x="239742" y="323882"/>
                    </a:cubicBezTo>
                    <a:close/>
                    <a:moveTo>
                      <a:pt x="178654" y="225911"/>
                    </a:moveTo>
                    <a:cubicBezTo>
                      <a:pt x="177501" y="228216"/>
                      <a:pt x="176348" y="229368"/>
                      <a:pt x="176348" y="231674"/>
                    </a:cubicBezTo>
                    <a:cubicBezTo>
                      <a:pt x="175196" y="231674"/>
                      <a:pt x="174043" y="231674"/>
                      <a:pt x="174043" y="231674"/>
                    </a:cubicBezTo>
                    <a:cubicBezTo>
                      <a:pt x="159059" y="221300"/>
                      <a:pt x="154449" y="222453"/>
                      <a:pt x="150991" y="240894"/>
                    </a:cubicBezTo>
                    <a:cubicBezTo>
                      <a:pt x="147533" y="258184"/>
                      <a:pt x="141770" y="305440"/>
                      <a:pt x="139465" y="311203"/>
                    </a:cubicBezTo>
                    <a:cubicBezTo>
                      <a:pt x="131397" y="288151"/>
                      <a:pt x="121024" y="265099"/>
                      <a:pt x="112955" y="245505"/>
                    </a:cubicBezTo>
                    <a:cubicBezTo>
                      <a:pt x="101429" y="250115"/>
                      <a:pt x="91056" y="246657"/>
                      <a:pt x="86445" y="238589"/>
                    </a:cubicBezTo>
                    <a:cubicBezTo>
                      <a:pt x="81835" y="229368"/>
                      <a:pt x="87598" y="223605"/>
                      <a:pt x="92208" y="216690"/>
                    </a:cubicBezTo>
                    <a:cubicBezTo>
                      <a:pt x="95666" y="210927"/>
                      <a:pt x="106040" y="217842"/>
                      <a:pt x="109497" y="218995"/>
                    </a:cubicBezTo>
                    <a:cubicBezTo>
                      <a:pt x="114108" y="222453"/>
                      <a:pt x="119871" y="230521"/>
                      <a:pt x="122176" y="236284"/>
                    </a:cubicBezTo>
                    <a:cubicBezTo>
                      <a:pt x="129092" y="247810"/>
                      <a:pt x="133702" y="260489"/>
                      <a:pt x="139465" y="275473"/>
                    </a:cubicBezTo>
                    <a:cubicBezTo>
                      <a:pt x="141770" y="260489"/>
                      <a:pt x="144076" y="245505"/>
                      <a:pt x="147533" y="231674"/>
                    </a:cubicBezTo>
                    <a:cubicBezTo>
                      <a:pt x="148686" y="224758"/>
                      <a:pt x="150991" y="218995"/>
                      <a:pt x="153296" y="213232"/>
                    </a:cubicBezTo>
                    <a:cubicBezTo>
                      <a:pt x="155602" y="207469"/>
                      <a:pt x="160212" y="201706"/>
                      <a:pt x="168280" y="205164"/>
                    </a:cubicBezTo>
                    <a:cubicBezTo>
                      <a:pt x="175196" y="208622"/>
                      <a:pt x="180959" y="218995"/>
                      <a:pt x="178654" y="2259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CF71B02D-14B8-0E4B-23C2-8D606014BFFD}"/>
                  </a:ext>
                </a:extLst>
              </p:cNvPr>
              <p:cNvSpPr/>
              <p:nvPr/>
            </p:nvSpPr>
            <p:spPr>
              <a:xfrm>
                <a:off x="5789534" y="366528"/>
                <a:ext cx="184416" cy="288151"/>
              </a:xfrm>
              <a:custGeom>
                <a:avLst/>
                <a:gdLst>
                  <a:gd name="connsiteX0" fmla="*/ 32273 w 184416"/>
                  <a:gd name="connsiteY0" fmla="*/ 224758 h 288151"/>
                  <a:gd name="connsiteX1" fmla="*/ 27663 w 184416"/>
                  <a:gd name="connsiteY1" fmla="*/ 261641 h 288151"/>
                  <a:gd name="connsiteX2" fmla="*/ 20747 w 184416"/>
                  <a:gd name="connsiteY2" fmla="*/ 288151 h 288151"/>
                  <a:gd name="connsiteX3" fmla="*/ 21900 w 184416"/>
                  <a:gd name="connsiteY3" fmla="*/ 288151 h 288151"/>
                  <a:gd name="connsiteX4" fmla="*/ 168281 w 184416"/>
                  <a:gd name="connsiteY4" fmla="*/ 205164 h 288151"/>
                  <a:gd name="connsiteX5" fmla="*/ 184417 w 184416"/>
                  <a:gd name="connsiteY5" fmla="*/ 191332 h 288151"/>
                  <a:gd name="connsiteX6" fmla="*/ 184417 w 184416"/>
                  <a:gd name="connsiteY6" fmla="*/ 190180 h 288151"/>
                  <a:gd name="connsiteX7" fmla="*/ 161365 w 184416"/>
                  <a:gd name="connsiteY7" fmla="*/ 163670 h 288151"/>
                  <a:gd name="connsiteX8" fmla="*/ 116414 w 184416"/>
                  <a:gd name="connsiteY8" fmla="*/ 136007 h 288151"/>
                  <a:gd name="connsiteX9" fmla="*/ 104887 w 184416"/>
                  <a:gd name="connsiteY9" fmla="*/ 129092 h 288151"/>
                  <a:gd name="connsiteX10" fmla="*/ 88751 w 184416"/>
                  <a:gd name="connsiteY10" fmla="*/ 117566 h 288151"/>
                  <a:gd name="connsiteX11" fmla="*/ 33426 w 184416"/>
                  <a:gd name="connsiteY11" fmla="*/ 55325 h 288151"/>
                  <a:gd name="connsiteX12" fmla="*/ 38036 w 184416"/>
                  <a:gd name="connsiteY12" fmla="*/ 26510 h 288151"/>
                  <a:gd name="connsiteX13" fmla="*/ 0 w 184416"/>
                  <a:gd name="connsiteY13" fmla="*/ 0 h 288151"/>
                  <a:gd name="connsiteX14" fmla="*/ 18442 w 184416"/>
                  <a:gd name="connsiteY14" fmla="*/ 111803 h 288151"/>
                  <a:gd name="connsiteX15" fmla="*/ 32273 w 184416"/>
                  <a:gd name="connsiteY15" fmla="*/ 224758 h 28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4416" h="288151">
                    <a:moveTo>
                      <a:pt x="32273" y="224758"/>
                    </a:moveTo>
                    <a:cubicBezTo>
                      <a:pt x="32273" y="236284"/>
                      <a:pt x="31120" y="248963"/>
                      <a:pt x="27663" y="261641"/>
                    </a:cubicBezTo>
                    <a:cubicBezTo>
                      <a:pt x="25357" y="270862"/>
                      <a:pt x="23052" y="281236"/>
                      <a:pt x="20747" y="288151"/>
                    </a:cubicBezTo>
                    <a:cubicBezTo>
                      <a:pt x="20747" y="288151"/>
                      <a:pt x="21900" y="288151"/>
                      <a:pt x="21900" y="288151"/>
                    </a:cubicBezTo>
                    <a:cubicBezTo>
                      <a:pt x="71462" y="267404"/>
                      <a:pt x="132550" y="230521"/>
                      <a:pt x="168281" y="205164"/>
                    </a:cubicBezTo>
                    <a:cubicBezTo>
                      <a:pt x="178654" y="198248"/>
                      <a:pt x="184417" y="193638"/>
                      <a:pt x="184417" y="191332"/>
                    </a:cubicBezTo>
                    <a:cubicBezTo>
                      <a:pt x="184417" y="191332"/>
                      <a:pt x="184417" y="190180"/>
                      <a:pt x="184417" y="190180"/>
                    </a:cubicBezTo>
                    <a:cubicBezTo>
                      <a:pt x="182111" y="179806"/>
                      <a:pt x="172891" y="171738"/>
                      <a:pt x="161365" y="163670"/>
                    </a:cubicBezTo>
                    <a:cubicBezTo>
                      <a:pt x="147533" y="153296"/>
                      <a:pt x="131397" y="144076"/>
                      <a:pt x="116414" y="136007"/>
                    </a:cubicBezTo>
                    <a:cubicBezTo>
                      <a:pt x="116414" y="136007"/>
                      <a:pt x="108345" y="131397"/>
                      <a:pt x="104887" y="129092"/>
                    </a:cubicBezTo>
                    <a:cubicBezTo>
                      <a:pt x="99124" y="125634"/>
                      <a:pt x="88751" y="117566"/>
                      <a:pt x="88751" y="117566"/>
                    </a:cubicBezTo>
                    <a:cubicBezTo>
                      <a:pt x="72614" y="106040"/>
                      <a:pt x="40341" y="72614"/>
                      <a:pt x="33426" y="55325"/>
                    </a:cubicBezTo>
                    <a:cubicBezTo>
                      <a:pt x="33426" y="54172"/>
                      <a:pt x="35731" y="38036"/>
                      <a:pt x="38036" y="26510"/>
                    </a:cubicBezTo>
                    <a:cubicBezTo>
                      <a:pt x="25357" y="17289"/>
                      <a:pt x="12679" y="8068"/>
                      <a:pt x="0" y="0"/>
                    </a:cubicBezTo>
                    <a:cubicBezTo>
                      <a:pt x="5763" y="33426"/>
                      <a:pt x="11526" y="70309"/>
                      <a:pt x="18442" y="111803"/>
                    </a:cubicBezTo>
                    <a:cubicBezTo>
                      <a:pt x="28815" y="168280"/>
                      <a:pt x="33426" y="206316"/>
                      <a:pt x="32273" y="2247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4306722C-D5C0-C4F3-F355-FA542DE98CED}"/>
                  </a:ext>
                </a:extLst>
              </p:cNvPr>
              <p:cNvSpPr/>
              <p:nvPr/>
            </p:nvSpPr>
            <p:spPr>
              <a:xfrm>
                <a:off x="5512909" y="662747"/>
                <a:ext cx="139465" cy="187874"/>
              </a:xfrm>
              <a:custGeom>
                <a:avLst/>
                <a:gdLst>
                  <a:gd name="connsiteX0" fmla="*/ 108345 w 139465"/>
                  <a:gd name="connsiteY0" fmla="*/ 0 h 187874"/>
                  <a:gd name="connsiteX1" fmla="*/ 41494 w 139465"/>
                  <a:gd name="connsiteY1" fmla="*/ 31120 h 187874"/>
                  <a:gd name="connsiteX2" fmla="*/ 0 w 139465"/>
                  <a:gd name="connsiteY2" fmla="*/ 38036 h 187874"/>
                  <a:gd name="connsiteX3" fmla="*/ 31120 w 139465"/>
                  <a:gd name="connsiteY3" fmla="*/ 81835 h 187874"/>
                  <a:gd name="connsiteX4" fmla="*/ 80682 w 139465"/>
                  <a:gd name="connsiteY4" fmla="*/ 131397 h 187874"/>
                  <a:gd name="connsiteX5" fmla="*/ 139465 w 139465"/>
                  <a:gd name="connsiteY5" fmla="*/ 187875 h 187874"/>
                  <a:gd name="connsiteX6" fmla="*/ 123329 w 139465"/>
                  <a:gd name="connsiteY6" fmla="*/ 112955 h 187874"/>
                  <a:gd name="connsiteX7" fmla="*/ 108345 w 139465"/>
                  <a:gd name="connsiteY7" fmla="*/ 0 h 18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65" h="187874">
                    <a:moveTo>
                      <a:pt x="108345" y="0"/>
                    </a:moveTo>
                    <a:cubicBezTo>
                      <a:pt x="79530" y="14984"/>
                      <a:pt x="57630" y="25357"/>
                      <a:pt x="41494" y="31120"/>
                    </a:cubicBezTo>
                    <a:cubicBezTo>
                      <a:pt x="41494" y="31120"/>
                      <a:pt x="27663" y="33426"/>
                      <a:pt x="0" y="38036"/>
                    </a:cubicBezTo>
                    <a:cubicBezTo>
                      <a:pt x="14984" y="56478"/>
                      <a:pt x="27663" y="72614"/>
                      <a:pt x="31120" y="81835"/>
                    </a:cubicBezTo>
                    <a:cubicBezTo>
                      <a:pt x="41494" y="107192"/>
                      <a:pt x="56478" y="121024"/>
                      <a:pt x="80682" y="131397"/>
                    </a:cubicBezTo>
                    <a:cubicBezTo>
                      <a:pt x="108345" y="144076"/>
                      <a:pt x="126787" y="163670"/>
                      <a:pt x="139465" y="187875"/>
                    </a:cubicBezTo>
                    <a:cubicBezTo>
                      <a:pt x="132550" y="167128"/>
                      <a:pt x="126787" y="141770"/>
                      <a:pt x="123329" y="112955"/>
                    </a:cubicBezTo>
                    <a:cubicBezTo>
                      <a:pt x="121024" y="96819"/>
                      <a:pt x="115261" y="54172"/>
                      <a:pt x="108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B8B36332-9148-6F29-9BAC-44A578770A94}"/>
                  </a:ext>
                </a:extLst>
              </p:cNvPr>
              <p:cNvSpPr/>
              <p:nvPr/>
            </p:nvSpPr>
            <p:spPr>
              <a:xfrm>
                <a:off x="5603965" y="297046"/>
                <a:ext cx="200553" cy="367243"/>
              </a:xfrm>
              <a:custGeom>
                <a:avLst/>
                <a:gdLst>
                  <a:gd name="connsiteX0" fmla="*/ 89903 w 200553"/>
                  <a:gd name="connsiteY0" fmla="*/ 288477 h 367243"/>
                  <a:gd name="connsiteX1" fmla="*/ 142923 w 200553"/>
                  <a:gd name="connsiteY1" fmla="*/ 246983 h 367243"/>
                  <a:gd name="connsiteX2" fmla="*/ 119871 w 200553"/>
                  <a:gd name="connsiteY2" fmla="*/ 198574 h 367243"/>
                  <a:gd name="connsiteX3" fmla="*/ 97971 w 200553"/>
                  <a:gd name="connsiteY3" fmla="*/ 147859 h 367243"/>
                  <a:gd name="connsiteX4" fmla="*/ 100276 w 200553"/>
                  <a:gd name="connsiteY4" fmla="*/ 128265 h 367243"/>
                  <a:gd name="connsiteX5" fmla="*/ 106039 w 200553"/>
                  <a:gd name="connsiteY5" fmla="*/ 110976 h 367243"/>
                  <a:gd name="connsiteX6" fmla="*/ 126787 w 200553"/>
                  <a:gd name="connsiteY6" fmla="*/ 151317 h 367243"/>
                  <a:gd name="connsiteX7" fmla="*/ 142923 w 200553"/>
                  <a:gd name="connsiteY7" fmla="*/ 185895 h 367243"/>
                  <a:gd name="connsiteX8" fmla="*/ 156754 w 200553"/>
                  <a:gd name="connsiteY8" fmla="*/ 227389 h 367243"/>
                  <a:gd name="connsiteX9" fmla="*/ 132550 w 200553"/>
                  <a:gd name="connsiteY9" fmla="*/ 291935 h 367243"/>
                  <a:gd name="connsiteX10" fmla="*/ 132550 w 200553"/>
                  <a:gd name="connsiteY10" fmla="*/ 318445 h 367243"/>
                  <a:gd name="connsiteX11" fmla="*/ 145228 w 200553"/>
                  <a:gd name="connsiteY11" fmla="*/ 359938 h 367243"/>
                  <a:gd name="connsiteX12" fmla="*/ 178654 w 200553"/>
                  <a:gd name="connsiteY12" fmla="*/ 366854 h 367243"/>
                  <a:gd name="connsiteX13" fmla="*/ 183264 w 200553"/>
                  <a:gd name="connsiteY13" fmla="*/ 365701 h 367243"/>
                  <a:gd name="connsiteX14" fmla="*/ 200553 w 200553"/>
                  <a:gd name="connsiteY14" fmla="*/ 361091 h 367243"/>
                  <a:gd name="connsiteX15" fmla="*/ 197095 w 200553"/>
                  <a:gd name="connsiteY15" fmla="*/ 317292 h 367243"/>
                  <a:gd name="connsiteX16" fmla="*/ 159059 w 200553"/>
                  <a:gd name="connsiteY16" fmla="*/ 64871 h 367243"/>
                  <a:gd name="connsiteX17" fmla="*/ 156754 w 200553"/>
                  <a:gd name="connsiteY17" fmla="*/ 51040 h 367243"/>
                  <a:gd name="connsiteX18" fmla="*/ 87598 w 200553"/>
                  <a:gd name="connsiteY18" fmla="*/ 17615 h 367243"/>
                  <a:gd name="connsiteX19" fmla="*/ 0 w 200553"/>
                  <a:gd name="connsiteY19" fmla="*/ 326 h 367243"/>
                  <a:gd name="connsiteX20" fmla="*/ 41494 w 200553"/>
                  <a:gd name="connsiteY20" fmla="*/ 317292 h 367243"/>
                  <a:gd name="connsiteX21" fmla="*/ 89903 w 200553"/>
                  <a:gd name="connsiteY21" fmla="*/ 288477 h 36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0553" h="367243">
                    <a:moveTo>
                      <a:pt x="89903" y="288477"/>
                    </a:moveTo>
                    <a:cubicBezTo>
                      <a:pt x="125634" y="266577"/>
                      <a:pt x="142923" y="252746"/>
                      <a:pt x="142923" y="246983"/>
                    </a:cubicBezTo>
                    <a:cubicBezTo>
                      <a:pt x="142923" y="245830"/>
                      <a:pt x="134855" y="229694"/>
                      <a:pt x="119871" y="198574"/>
                    </a:cubicBezTo>
                    <a:cubicBezTo>
                      <a:pt x="111802" y="181285"/>
                      <a:pt x="97971" y="150164"/>
                      <a:pt x="97971" y="147859"/>
                    </a:cubicBezTo>
                    <a:cubicBezTo>
                      <a:pt x="97971" y="145554"/>
                      <a:pt x="99124" y="138638"/>
                      <a:pt x="100276" y="128265"/>
                    </a:cubicBezTo>
                    <a:cubicBezTo>
                      <a:pt x="102582" y="116739"/>
                      <a:pt x="103734" y="110976"/>
                      <a:pt x="106039" y="110976"/>
                    </a:cubicBezTo>
                    <a:cubicBezTo>
                      <a:pt x="107192" y="110976"/>
                      <a:pt x="124481" y="145554"/>
                      <a:pt x="126787" y="151317"/>
                    </a:cubicBezTo>
                    <a:cubicBezTo>
                      <a:pt x="125634" y="147859"/>
                      <a:pt x="132550" y="166301"/>
                      <a:pt x="142923" y="185895"/>
                    </a:cubicBezTo>
                    <a:cubicBezTo>
                      <a:pt x="152144" y="203184"/>
                      <a:pt x="156754" y="217015"/>
                      <a:pt x="156754" y="227389"/>
                    </a:cubicBezTo>
                    <a:cubicBezTo>
                      <a:pt x="156754" y="251593"/>
                      <a:pt x="148686" y="273493"/>
                      <a:pt x="132550" y="291935"/>
                    </a:cubicBezTo>
                    <a:cubicBezTo>
                      <a:pt x="132550" y="298850"/>
                      <a:pt x="132550" y="306919"/>
                      <a:pt x="132550" y="318445"/>
                    </a:cubicBezTo>
                    <a:cubicBezTo>
                      <a:pt x="132550" y="336886"/>
                      <a:pt x="136007" y="351870"/>
                      <a:pt x="145228" y="359938"/>
                    </a:cubicBezTo>
                    <a:cubicBezTo>
                      <a:pt x="153296" y="366854"/>
                      <a:pt x="165975" y="368007"/>
                      <a:pt x="178654" y="366854"/>
                    </a:cubicBezTo>
                    <a:lnTo>
                      <a:pt x="183264" y="365701"/>
                    </a:lnTo>
                    <a:cubicBezTo>
                      <a:pt x="189027" y="364549"/>
                      <a:pt x="194790" y="363396"/>
                      <a:pt x="200553" y="361091"/>
                    </a:cubicBezTo>
                    <a:cubicBezTo>
                      <a:pt x="199401" y="344955"/>
                      <a:pt x="197095" y="319597"/>
                      <a:pt x="197095" y="317292"/>
                    </a:cubicBezTo>
                    <a:cubicBezTo>
                      <a:pt x="192485" y="266577"/>
                      <a:pt x="179806" y="182437"/>
                      <a:pt x="159059" y="64871"/>
                    </a:cubicBezTo>
                    <a:cubicBezTo>
                      <a:pt x="157907" y="60261"/>
                      <a:pt x="157907" y="55651"/>
                      <a:pt x="156754" y="51040"/>
                    </a:cubicBezTo>
                    <a:cubicBezTo>
                      <a:pt x="134855" y="38362"/>
                      <a:pt x="111802" y="26836"/>
                      <a:pt x="87598" y="17615"/>
                    </a:cubicBezTo>
                    <a:cubicBezTo>
                      <a:pt x="62241" y="8394"/>
                      <a:pt x="28815" y="-1980"/>
                      <a:pt x="0" y="326"/>
                    </a:cubicBezTo>
                    <a:cubicBezTo>
                      <a:pt x="5763" y="44125"/>
                      <a:pt x="25357" y="197421"/>
                      <a:pt x="41494" y="317292"/>
                    </a:cubicBezTo>
                    <a:cubicBezTo>
                      <a:pt x="57630" y="308071"/>
                      <a:pt x="73767" y="298850"/>
                      <a:pt x="89903" y="2884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B497F832-53EB-7044-FC28-E0B8EE0E4DD3}"/>
                  </a:ext>
                </a:extLst>
              </p:cNvPr>
              <p:cNvSpPr/>
              <p:nvPr/>
            </p:nvSpPr>
            <p:spPr>
              <a:xfrm>
                <a:off x="6326649" y="738819"/>
                <a:ext cx="73862" cy="60767"/>
              </a:xfrm>
              <a:custGeom>
                <a:avLst/>
                <a:gdLst>
                  <a:gd name="connsiteX0" fmla="*/ 62240 w 73862"/>
                  <a:gd name="connsiteY0" fmla="*/ 59936 h 60767"/>
                  <a:gd name="connsiteX1" fmla="*/ 69156 w 73862"/>
                  <a:gd name="connsiteY1" fmla="*/ 42646 h 60767"/>
                  <a:gd name="connsiteX2" fmla="*/ 16136 w 73862"/>
                  <a:gd name="connsiteY2" fmla="*/ 0 h 60767"/>
                  <a:gd name="connsiteX3" fmla="*/ 0 w 73862"/>
                  <a:gd name="connsiteY3" fmla="*/ 49562 h 60767"/>
                  <a:gd name="connsiteX4" fmla="*/ 62240 w 73862"/>
                  <a:gd name="connsiteY4" fmla="*/ 59936 h 6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62" h="60767">
                    <a:moveTo>
                      <a:pt x="62240" y="59936"/>
                    </a:moveTo>
                    <a:cubicBezTo>
                      <a:pt x="74919" y="58783"/>
                      <a:pt x="77224" y="53020"/>
                      <a:pt x="69156" y="42646"/>
                    </a:cubicBezTo>
                    <a:cubicBezTo>
                      <a:pt x="55325" y="23052"/>
                      <a:pt x="33425" y="13831"/>
                      <a:pt x="16136" y="0"/>
                    </a:cubicBezTo>
                    <a:cubicBezTo>
                      <a:pt x="10373" y="16136"/>
                      <a:pt x="5763" y="32273"/>
                      <a:pt x="0" y="49562"/>
                    </a:cubicBezTo>
                    <a:cubicBezTo>
                      <a:pt x="19594" y="55325"/>
                      <a:pt x="40341" y="63393"/>
                      <a:pt x="62240" y="599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C0A51D5C-AA1A-CA86-937F-E1B3A0D7195A}"/>
                  </a:ext>
                </a:extLst>
              </p:cNvPr>
              <p:cNvSpPr/>
              <p:nvPr/>
            </p:nvSpPr>
            <p:spPr>
              <a:xfrm>
                <a:off x="5665053" y="444905"/>
                <a:ext cx="620101" cy="583290"/>
              </a:xfrm>
              <a:custGeom>
                <a:avLst/>
                <a:gdLst>
                  <a:gd name="connsiteX0" fmla="*/ 254725 w 620101"/>
                  <a:gd name="connsiteY0" fmla="*/ 583218 h 583290"/>
                  <a:gd name="connsiteX1" fmla="*/ 452974 w 620101"/>
                  <a:gd name="connsiteY1" fmla="*/ 554403 h 583290"/>
                  <a:gd name="connsiteX2" fmla="*/ 585523 w 620101"/>
                  <a:gd name="connsiteY2" fmla="*/ 502536 h 583290"/>
                  <a:gd name="connsiteX3" fmla="*/ 620101 w 620101"/>
                  <a:gd name="connsiteY3" fmla="*/ 472568 h 583290"/>
                  <a:gd name="connsiteX4" fmla="*/ 509452 w 620101"/>
                  <a:gd name="connsiteY4" fmla="*/ 439142 h 583290"/>
                  <a:gd name="connsiteX5" fmla="*/ 503689 w 620101"/>
                  <a:gd name="connsiteY5" fmla="*/ 427616 h 583290"/>
                  <a:gd name="connsiteX6" fmla="*/ 509452 w 620101"/>
                  <a:gd name="connsiteY6" fmla="*/ 401107 h 583290"/>
                  <a:gd name="connsiteX7" fmla="*/ 527893 w 620101"/>
                  <a:gd name="connsiteY7" fmla="*/ 382665 h 583290"/>
                  <a:gd name="connsiteX8" fmla="*/ 575150 w 620101"/>
                  <a:gd name="connsiteY8" fmla="*/ 359613 h 583290"/>
                  <a:gd name="connsiteX9" fmla="*/ 585523 w 620101"/>
                  <a:gd name="connsiteY9" fmla="*/ 355002 h 583290"/>
                  <a:gd name="connsiteX10" fmla="*/ 613186 w 620101"/>
                  <a:gd name="connsiteY10" fmla="*/ 236284 h 583290"/>
                  <a:gd name="connsiteX11" fmla="*/ 612033 w 620101"/>
                  <a:gd name="connsiteY11" fmla="*/ 209774 h 583290"/>
                  <a:gd name="connsiteX12" fmla="*/ 612033 w 620101"/>
                  <a:gd name="connsiteY12" fmla="*/ 209774 h 583290"/>
                  <a:gd name="connsiteX13" fmla="*/ 561319 w 620101"/>
                  <a:gd name="connsiteY13" fmla="*/ 136007 h 583290"/>
                  <a:gd name="connsiteX14" fmla="*/ 560166 w 620101"/>
                  <a:gd name="connsiteY14" fmla="*/ 131397 h 583290"/>
                  <a:gd name="connsiteX15" fmla="*/ 538267 w 620101"/>
                  <a:gd name="connsiteY15" fmla="*/ 85293 h 583290"/>
                  <a:gd name="connsiteX16" fmla="*/ 470263 w 620101"/>
                  <a:gd name="connsiteY16" fmla="*/ 25357 h 583290"/>
                  <a:gd name="connsiteX17" fmla="*/ 424159 w 620101"/>
                  <a:gd name="connsiteY17" fmla="*/ 5763 h 583290"/>
                  <a:gd name="connsiteX18" fmla="*/ 410327 w 620101"/>
                  <a:gd name="connsiteY18" fmla="*/ 3458 h 583290"/>
                  <a:gd name="connsiteX19" fmla="*/ 405717 w 620101"/>
                  <a:gd name="connsiteY19" fmla="*/ 0 h 583290"/>
                  <a:gd name="connsiteX20" fmla="*/ 448364 w 620101"/>
                  <a:gd name="connsiteY20" fmla="*/ 272015 h 583290"/>
                  <a:gd name="connsiteX21" fmla="*/ 463347 w 620101"/>
                  <a:gd name="connsiteY21" fmla="*/ 393038 h 583290"/>
                  <a:gd name="connsiteX22" fmla="*/ 442601 w 620101"/>
                  <a:gd name="connsiteY22" fmla="*/ 471415 h 583290"/>
                  <a:gd name="connsiteX23" fmla="*/ 378054 w 620101"/>
                  <a:gd name="connsiteY23" fmla="*/ 507146 h 583290"/>
                  <a:gd name="connsiteX24" fmla="*/ 378054 w 620101"/>
                  <a:gd name="connsiteY24" fmla="*/ 507146 h 583290"/>
                  <a:gd name="connsiteX25" fmla="*/ 378054 w 620101"/>
                  <a:gd name="connsiteY25" fmla="*/ 507146 h 583290"/>
                  <a:gd name="connsiteX26" fmla="*/ 378054 w 620101"/>
                  <a:gd name="connsiteY26" fmla="*/ 507146 h 583290"/>
                  <a:gd name="connsiteX27" fmla="*/ 378054 w 620101"/>
                  <a:gd name="connsiteY27" fmla="*/ 507146 h 583290"/>
                  <a:gd name="connsiteX28" fmla="*/ 335408 w 620101"/>
                  <a:gd name="connsiteY28" fmla="*/ 450669 h 583290"/>
                  <a:gd name="connsiteX29" fmla="*/ 244352 w 620101"/>
                  <a:gd name="connsiteY29" fmla="*/ 487552 h 583290"/>
                  <a:gd name="connsiteX30" fmla="*/ 227063 w 620101"/>
                  <a:gd name="connsiteY30" fmla="*/ 492162 h 583290"/>
                  <a:gd name="connsiteX31" fmla="*/ 64546 w 620101"/>
                  <a:gd name="connsiteY31" fmla="*/ 491010 h 583290"/>
                  <a:gd name="connsiteX32" fmla="*/ 14984 w 620101"/>
                  <a:gd name="connsiteY32" fmla="*/ 459889 h 583290"/>
                  <a:gd name="connsiteX33" fmla="*/ 0 w 620101"/>
                  <a:gd name="connsiteY33" fmla="*/ 436837 h 583290"/>
                  <a:gd name="connsiteX34" fmla="*/ 6916 w 620101"/>
                  <a:gd name="connsiteY34" fmla="*/ 463347 h 583290"/>
                  <a:gd name="connsiteX35" fmla="*/ 65699 w 620101"/>
                  <a:gd name="connsiteY35" fmla="*/ 555556 h 583290"/>
                  <a:gd name="connsiteX36" fmla="*/ 72614 w 620101"/>
                  <a:gd name="connsiteY36" fmla="*/ 557861 h 583290"/>
                  <a:gd name="connsiteX37" fmla="*/ 74919 w 620101"/>
                  <a:gd name="connsiteY37" fmla="*/ 559013 h 583290"/>
                  <a:gd name="connsiteX38" fmla="*/ 106040 w 620101"/>
                  <a:gd name="connsiteY38" fmla="*/ 572845 h 583290"/>
                  <a:gd name="connsiteX39" fmla="*/ 137160 w 620101"/>
                  <a:gd name="connsiteY39" fmla="*/ 576303 h 583290"/>
                  <a:gd name="connsiteX40" fmla="*/ 254725 w 620101"/>
                  <a:gd name="connsiteY40" fmla="*/ 583218 h 583290"/>
                  <a:gd name="connsiteX41" fmla="*/ 480636 w 620101"/>
                  <a:gd name="connsiteY41" fmla="*/ 89903 h 583290"/>
                  <a:gd name="connsiteX42" fmla="*/ 505994 w 620101"/>
                  <a:gd name="connsiteY42" fmla="*/ 183264 h 583290"/>
                  <a:gd name="connsiteX43" fmla="*/ 494468 w 620101"/>
                  <a:gd name="connsiteY43" fmla="*/ 231674 h 583290"/>
                  <a:gd name="connsiteX44" fmla="*/ 494468 w 620101"/>
                  <a:gd name="connsiteY44" fmla="*/ 260489 h 583290"/>
                  <a:gd name="connsiteX45" fmla="*/ 507146 w 620101"/>
                  <a:gd name="connsiteY45" fmla="*/ 272015 h 583290"/>
                  <a:gd name="connsiteX46" fmla="*/ 516367 w 620101"/>
                  <a:gd name="connsiteY46" fmla="*/ 259336 h 583290"/>
                  <a:gd name="connsiteX47" fmla="*/ 519825 w 620101"/>
                  <a:gd name="connsiteY47" fmla="*/ 246657 h 583290"/>
                  <a:gd name="connsiteX48" fmla="*/ 515215 w 620101"/>
                  <a:gd name="connsiteY48" fmla="*/ 288151 h 583290"/>
                  <a:gd name="connsiteX49" fmla="*/ 487552 w 620101"/>
                  <a:gd name="connsiteY49" fmla="*/ 283541 h 583290"/>
                  <a:gd name="connsiteX50" fmla="*/ 486399 w 620101"/>
                  <a:gd name="connsiteY50" fmla="*/ 236284 h 583290"/>
                  <a:gd name="connsiteX51" fmla="*/ 497926 w 620101"/>
                  <a:gd name="connsiteY51" fmla="*/ 184417 h 583290"/>
                  <a:gd name="connsiteX52" fmla="*/ 480636 w 620101"/>
                  <a:gd name="connsiteY52" fmla="*/ 122176 h 583290"/>
                  <a:gd name="connsiteX53" fmla="*/ 480636 w 620101"/>
                  <a:gd name="connsiteY53" fmla="*/ 89903 h 58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20101" h="583290">
                    <a:moveTo>
                      <a:pt x="254725" y="583218"/>
                    </a:moveTo>
                    <a:cubicBezTo>
                      <a:pt x="321577" y="584371"/>
                      <a:pt x="388428" y="571692"/>
                      <a:pt x="452974" y="554403"/>
                    </a:cubicBezTo>
                    <a:cubicBezTo>
                      <a:pt x="499078" y="542877"/>
                      <a:pt x="544030" y="526741"/>
                      <a:pt x="585523" y="502536"/>
                    </a:cubicBezTo>
                    <a:cubicBezTo>
                      <a:pt x="598202" y="494468"/>
                      <a:pt x="607423" y="487552"/>
                      <a:pt x="620101" y="472568"/>
                    </a:cubicBezTo>
                    <a:cubicBezTo>
                      <a:pt x="606270" y="463347"/>
                      <a:pt x="517520" y="441448"/>
                      <a:pt x="509452" y="439142"/>
                    </a:cubicBezTo>
                    <a:cubicBezTo>
                      <a:pt x="504841" y="437990"/>
                      <a:pt x="501383" y="434532"/>
                      <a:pt x="503689" y="427616"/>
                    </a:cubicBezTo>
                    <a:cubicBezTo>
                      <a:pt x="507146" y="414938"/>
                      <a:pt x="508299" y="409175"/>
                      <a:pt x="509452" y="401107"/>
                    </a:cubicBezTo>
                    <a:cubicBezTo>
                      <a:pt x="511757" y="390733"/>
                      <a:pt x="519825" y="386123"/>
                      <a:pt x="527893" y="382665"/>
                    </a:cubicBezTo>
                    <a:cubicBezTo>
                      <a:pt x="545182" y="374597"/>
                      <a:pt x="556708" y="367681"/>
                      <a:pt x="575150" y="359613"/>
                    </a:cubicBezTo>
                    <a:cubicBezTo>
                      <a:pt x="578608" y="358460"/>
                      <a:pt x="582066" y="356155"/>
                      <a:pt x="585523" y="355002"/>
                    </a:cubicBezTo>
                    <a:cubicBezTo>
                      <a:pt x="569387" y="308898"/>
                      <a:pt x="585523" y="270862"/>
                      <a:pt x="613186" y="236284"/>
                    </a:cubicBezTo>
                    <a:cubicBezTo>
                      <a:pt x="609728" y="227063"/>
                      <a:pt x="610881" y="218995"/>
                      <a:pt x="612033" y="209774"/>
                    </a:cubicBezTo>
                    <a:cubicBezTo>
                      <a:pt x="612033" y="209774"/>
                      <a:pt x="612033" y="209774"/>
                      <a:pt x="612033" y="209774"/>
                    </a:cubicBezTo>
                    <a:cubicBezTo>
                      <a:pt x="612033" y="209774"/>
                      <a:pt x="578608" y="160212"/>
                      <a:pt x="561319" y="136007"/>
                    </a:cubicBezTo>
                    <a:cubicBezTo>
                      <a:pt x="560166" y="134855"/>
                      <a:pt x="560166" y="132550"/>
                      <a:pt x="560166" y="131397"/>
                    </a:cubicBezTo>
                    <a:cubicBezTo>
                      <a:pt x="570540" y="107192"/>
                      <a:pt x="553250" y="97971"/>
                      <a:pt x="538267" y="85293"/>
                    </a:cubicBezTo>
                    <a:cubicBezTo>
                      <a:pt x="514062" y="66851"/>
                      <a:pt x="488705" y="48409"/>
                      <a:pt x="470263" y="25357"/>
                    </a:cubicBezTo>
                    <a:cubicBezTo>
                      <a:pt x="456431" y="8068"/>
                      <a:pt x="446058" y="-1153"/>
                      <a:pt x="424159" y="5763"/>
                    </a:cubicBezTo>
                    <a:cubicBezTo>
                      <a:pt x="420701" y="6916"/>
                      <a:pt x="414938" y="5763"/>
                      <a:pt x="410327" y="3458"/>
                    </a:cubicBezTo>
                    <a:cubicBezTo>
                      <a:pt x="408022" y="2305"/>
                      <a:pt x="406869" y="1153"/>
                      <a:pt x="405717" y="0"/>
                    </a:cubicBezTo>
                    <a:cubicBezTo>
                      <a:pt x="418396" y="76072"/>
                      <a:pt x="440295" y="223605"/>
                      <a:pt x="448364" y="272015"/>
                    </a:cubicBezTo>
                    <a:cubicBezTo>
                      <a:pt x="457584" y="328492"/>
                      <a:pt x="463347" y="368834"/>
                      <a:pt x="463347" y="393038"/>
                    </a:cubicBezTo>
                    <a:cubicBezTo>
                      <a:pt x="463347" y="423006"/>
                      <a:pt x="456431" y="449516"/>
                      <a:pt x="442601" y="471415"/>
                    </a:cubicBezTo>
                    <a:cubicBezTo>
                      <a:pt x="426464" y="495620"/>
                      <a:pt x="405717" y="507146"/>
                      <a:pt x="378054" y="507146"/>
                    </a:cubicBezTo>
                    <a:cubicBezTo>
                      <a:pt x="378054" y="507146"/>
                      <a:pt x="378054" y="507146"/>
                      <a:pt x="378054" y="507146"/>
                    </a:cubicBezTo>
                    <a:cubicBezTo>
                      <a:pt x="378054" y="507146"/>
                      <a:pt x="378054" y="507146"/>
                      <a:pt x="378054" y="507146"/>
                    </a:cubicBezTo>
                    <a:cubicBezTo>
                      <a:pt x="378054" y="507146"/>
                      <a:pt x="378054" y="507146"/>
                      <a:pt x="378054" y="507146"/>
                    </a:cubicBezTo>
                    <a:cubicBezTo>
                      <a:pt x="378054" y="507146"/>
                      <a:pt x="378054" y="507146"/>
                      <a:pt x="378054" y="507146"/>
                    </a:cubicBezTo>
                    <a:cubicBezTo>
                      <a:pt x="352697" y="507146"/>
                      <a:pt x="337713" y="488705"/>
                      <a:pt x="335408" y="450669"/>
                    </a:cubicBezTo>
                    <a:cubicBezTo>
                      <a:pt x="316966" y="463347"/>
                      <a:pt x="285846" y="476026"/>
                      <a:pt x="244352" y="487552"/>
                    </a:cubicBezTo>
                    <a:cubicBezTo>
                      <a:pt x="238589" y="488705"/>
                      <a:pt x="232826" y="491010"/>
                      <a:pt x="227063" y="492162"/>
                    </a:cubicBezTo>
                    <a:cubicBezTo>
                      <a:pt x="189027" y="501383"/>
                      <a:pt x="101429" y="505994"/>
                      <a:pt x="64546" y="491010"/>
                    </a:cubicBezTo>
                    <a:cubicBezTo>
                      <a:pt x="46104" y="482942"/>
                      <a:pt x="26510" y="473721"/>
                      <a:pt x="14984" y="459889"/>
                    </a:cubicBezTo>
                    <a:cubicBezTo>
                      <a:pt x="9221" y="454126"/>
                      <a:pt x="4610" y="446058"/>
                      <a:pt x="0" y="436837"/>
                    </a:cubicBezTo>
                    <a:cubicBezTo>
                      <a:pt x="2305" y="446058"/>
                      <a:pt x="5763" y="454126"/>
                      <a:pt x="6916" y="463347"/>
                    </a:cubicBezTo>
                    <a:cubicBezTo>
                      <a:pt x="14984" y="501383"/>
                      <a:pt x="26510" y="539419"/>
                      <a:pt x="65699" y="555556"/>
                    </a:cubicBezTo>
                    <a:cubicBezTo>
                      <a:pt x="68004" y="556708"/>
                      <a:pt x="70309" y="557861"/>
                      <a:pt x="72614" y="557861"/>
                    </a:cubicBezTo>
                    <a:cubicBezTo>
                      <a:pt x="73767" y="557861"/>
                      <a:pt x="73767" y="559013"/>
                      <a:pt x="74919" y="559013"/>
                    </a:cubicBezTo>
                    <a:cubicBezTo>
                      <a:pt x="86445" y="562471"/>
                      <a:pt x="96819" y="567082"/>
                      <a:pt x="106040" y="572845"/>
                    </a:cubicBezTo>
                    <a:cubicBezTo>
                      <a:pt x="116413" y="573997"/>
                      <a:pt x="126787" y="575150"/>
                      <a:pt x="137160" y="576303"/>
                    </a:cubicBezTo>
                    <a:cubicBezTo>
                      <a:pt x="176348" y="582066"/>
                      <a:pt x="215537" y="583218"/>
                      <a:pt x="254725" y="583218"/>
                    </a:cubicBezTo>
                    <a:close/>
                    <a:moveTo>
                      <a:pt x="480636" y="89903"/>
                    </a:moveTo>
                    <a:cubicBezTo>
                      <a:pt x="505994" y="116413"/>
                      <a:pt x="512909" y="147533"/>
                      <a:pt x="505994" y="183264"/>
                    </a:cubicBezTo>
                    <a:cubicBezTo>
                      <a:pt x="502536" y="199401"/>
                      <a:pt x="496773" y="215537"/>
                      <a:pt x="494468" y="231674"/>
                    </a:cubicBezTo>
                    <a:cubicBezTo>
                      <a:pt x="493315" y="240894"/>
                      <a:pt x="493315" y="251268"/>
                      <a:pt x="494468" y="260489"/>
                    </a:cubicBezTo>
                    <a:cubicBezTo>
                      <a:pt x="495620" y="265099"/>
                      <a:pt x="502536" y="268557"/>
                      <a:pt x="507146" y="272015"/>
                    </a:cubicBezTo>
                    <a:cubicBezTo>
                      <a:pt x="510604" y="267404"/>
                      <a:pt x="514062" y="263947"/>
                      <a:pt x="516367" y="259336"/>
                    </a:cubicBezTo>
                    <a:cubicBezTo>
                      <a:pt x="517520" y="257031"/>
                      <a:pt x="518672" y="252421"/>
                      <a:pt x="519825" y="246657"/>
                    </a:cubicBezTo>
                    <a:cubicBezTo>
                      <a:pt x="524435" y="263947"/>
                      <a:pt x="522130" y="276625"/>
                      <a:pt x="515215" y="288151"/>
                    </a:cubicBezTo>
                    <a:cubicBezTo>
                      <a:pt x="508299" y="299677"/>
                      <a:pt x="493315" y="296220"/>
                      <a:pt x="487552" y="283541"/>
                    </a:cubicBezTo>
                    <a:cubicBezTo>
                      <a:pt x="480636" y="267404"/>
                      <a:pt x="482942" y="251268"/>
                      <a:pt x="486399" y="236284"/>
                    </a:cubicBezTo>
                    <a:cubicBezTo>
                      <a:pt x="489857" y="218995"/>
                      <a:pt x="494468" y="201706"/>
                      <a:pt x="497926" y="184417"/>
                    </a:cubicBezTo>
                    <a:cubicBezTo>
                      <a:pt x="502536" y="161365"/>
                      <a:pt x="495620" y="140618"/>
                      <a:pt x="480636" y="122176"/>
                    </a:cubicBezTo>
                    <a:cubicBezTo>
                      <a:pt x="470263" y="107192"/>
                      <a:pt x="469110" y="107192"/>
                      <a:pt x="480636" y="89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5C1409C0-06E6-8F83-9117-EB6DCA0C0304}"/>
                  </a:ext>
                </a:extLst>
              </p:cNvPr>
              <p:cNvSpPr/>
              <p:nvPr/>
            </p:nvSpPr>
            <p:spPr>
              <a:xfrm>
                <a:off x="6100738" y="748973"/>
                <a:ext cx="469110" cy="320644"/>
              </a:xfrm>
              <a:custGeom>
                <a:avLst/>
                <a:gdLst>
                  <a:gd name="connsiteX0" fmla="*/ 432227 w 469110"/>
                  <a:gd name="connsiteY0" fmla="*/ 220 h 320644"/>
                  <a:gd name="connsiteX1" fmla="*/ 365376 w 469110"/>
                  <a:gd name="connsiteY1" fmla="*/ 3678 h 320644"/>
                  <a:gd name="connsiteX2" fmla="*/ 306593 w 469110"/>
                  <a:gd name="connsiteY2" fmla="*/ 220 h 320644"/>
                  <a:gd name="connsiteX3" fmla="*/ 292762 w 469110"/>
                  <a:gd name="connsiteY3" fmla="*/ 79750 h 320644"/>
                  <a:gd name="connsiteX4" fmla="*/ 250115 w 469110"/>
                  <a:gd name="connsiteY4" fmla="*/ 88970 h 320644"/>
                  <a:gd name="connsiteX5" fmla="*/ 194791 w 469110"/>
                  <a:gd name="connsiteY5" fmla="*/ 72834 h 320644"/>
                  <a:gd name="connsiteX6" fmla="*/ 185570 w 469110"/>
                  <a:gd name="connsiteY6" fmla="*/ 71681 h 320644"/>
                  <a:gd name="connsiteX7" fmla="*/ 114108 w 469110"/>
                  <a:gd name="connsiteY7" fmla="*/ 103954 h 320644"/>
                  <a:gd name="connsiteX8" fmla="*/ 146381 w 469110"/>
                  <a:gd name="connsiteY8" fmla="*/ 112023 h 320644"/>
                  <a:gd name="connsiteX9" fmla="*/ 182111 w 469110"/>
                  <a:gd name="connsiteY9" fmla="*/ 123549 h 320644"/>
                  <a:gd name="connsiteX10" fmla="*/ 202859 w 469110"/>
                  <a:gd name="connsiteY10" fmla="*/ 159279 h 320644"/>
                  <a:gd name="connsiteX11" fmla="*/ 145229 w 469110"/>
                  <a:gd name="connsiteY11" fmla="*/ 236504 h 320644"/>
                  <a:gd name="connsiteX12" fmla="*/ 0 w 469110"/>
                  <a:gd name="connsiteY12" fmla="*/ 294134 h 320644"/>
                  <a:gd name="connsiteX13" fmla="*/ 40341 w 469110"/>
                  <a:gd name="connsiteY13" fmla="*/ 320644 h 320644"/>
                  <a:gd name="connsiteX14" fmla="*/ 59936 w 469110"/>
                  <a:gd name="connsiteY14" fmla="*/ 290676 h 320644"/>
                  <a:gd name="connsiteX15" fmla="*/ 99124 w 469110"/>
                  <a:gd name="connsiteY15" fmla="*/ 317186 h 320644"/>
                  <a:gd name="connsiteX16" fmla="*/ 101429 w 469110"/>
                  <a:gd name="connsiteY16" fmla="*/ 311423 h 320644"/>
                  <a:gd name="connsiteX17" fmla="*/ 199401 w 469110"/>
                  <a:gd name="connsiteY17" fmla="*/ 258403 h 320644"/>
                  <a:gd name="connsiteX18" fmla="*/ 434532 w 469110"/>
                  <a:gd name="connsiteY18" fmla="*/ 159279 h 320644"/>
                  <a:gd name="connsiteX19" fmla="*/ 458737 w 469110"/>
                  <a:gd name="connsiteY19" fmla="*/ 132769 h 320644"/>
                  <a:gd name="connsiteX20" fmla="*/ 469110 w 469110"/>
                  <a:gd name="connsiteY20" fmla="*/ 33645 h 320644"/>
                  <a:gd name="connsiteX21" fmla="*/ 432227 w 469110"/>
                  <a:gd name="connsiteY21" fmla="*/ 220 h 320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9110" h="320644">
                    <a:moveTo>
                      <a:pt x="432227" y="220"/>
                    </a:moveTo>
                    <a:cubicBezTo>
                      <a:pt x="410328" y="1373"/>
                      <a:pt x="387276" y="-933"/>
                      <a:pt x="365376" y="3678"/>
                    </a:cubicBezTo>
                    <a:cubicBezTo>
                      <a:pt x="343476" y="7136"/>
                      <a:pt x="323882" y="5983"/>
                      <a:pt x="306593" y="220"/>
                    </a:cubicBezTo>
                    <a:cubicBezTo>
                      <a:pt x="318119" y="25577"/>
                      <a:pt x="313509" y="57850"/>
                      <a:pt x="292762" y="79750"/>
                    </a:cubicBezTo>
                    <a:cubicBezTo>
                      <a:pt x="280083" y="92428"/>
                      <a:pt x="265099" y="92428"/>
                      <a:pt x="250115" y="88970"/>
                    </a:cubicBezTo>
                    <a:cubicBezTo>
                      <a:pt x="231674" y="85513"/>
                      <a:pt x="213232" y="78597"/>
                      <a:pt x="194791" y="72834"/>
                    </a:cubicBezTo>
                    <a:cubicBezTo>
                      <a:pt x="191333" y="71681"/>
                      <a:pt x="187874" y="70529"/>
                      <a:pt x="185570" y="71681"/>
                    </a:cubicBezTo>
                    <a:cubicBezTo>
                      <a:pt x="162518" y="82055"/>
                      <a:pt x="139466" y="92428"/>
                      <a:pt x="114108" y="103954"/>
                    </a:cubicBezTo>
                    <a:cubicBezTo>
                      <a:pt x="125634" y="107412"/>
                      <a:pt x="136007" y="108565"/>
                      <a:pt x="146381" y="112023"/>
                    </a:cubicBezTo>
                    <a:cubicBezTo>
                      <a:pt x="157907" y="115480"/>
                      <a:pt x="170585" y="118938"/>
                      <a:pt x="182111" y="123549"/>
                    </a:cubicBezTo>
                    <a:cubicBezTo>
                      <a:pt x="198248" y="129312"/>
                      <a:pt x="204011" y="143143"/>
                      <a:pt x="202859" y="159279"/>
                    </a:cubicBezTo>
                    <a:cubicBezTo>
                      <a:pt x="198248" y="196163"/>
                      <a:pt x="175196" y="218062"/>
                      <a:pt x="145229" y="236504"/>
                    </a:cubicBezTo>
                    <a:cubicBezTo>
                      <a:pt x="100277" y="264166"/>
                      <a:pt x="50715" y="281456"/>
                      <a:pt x="0" y="294134"/>
                    </a:cubicBezTo>
                    <a:lnTo>
                      <a:pt x="40341" y="320644"/>
                    </a:lnTo>
                    <a:lnTo>
                      <a:pt x="59936" y="290676"/>
                    </a:lnTo>
                    <a:lnTo>
                      <a:pt x="99124" y="317186"/>
                    </a:lnTo>
                    <a:cubicBezTo>
                      <a:pt x="100277" y="314881"/>
                      <a:pt x="101429" y="312576"/>
                      <a:pt x="101429" y="311423"/>
                    </a:cubicBezTo>
                    <a:cubicBezTo>
                      <a:pt x="125634" y="283761"/>
                      <a:pt x="160212" y="267624"/>
                      <a:pt x="199401" y="258403"/>
                    </a:cubicBezTo>
                    <a:cubicBezTo>
                      <a:pt x="283541" y="239962"/>
                      <a:pt x="359613" y="199621"/>
                      <a:pt x="434532" y="159279"/>
                    </a:cubicBezTo>
                    <a:cubicBezTo>
                      <a:pt x="444906" y="153516"/>
                      <a:pt x="456432" y="143143"/>
                      <a:pt x="458737" y="132769"/>
                    </a:cubicBezTo>
                    <a:cubicBezTo>
                      <a:pt x="464500" y="100497"/>
                      <a:pt x="467958" y="67071"/>
                      <a:pt x="469110" y="33645"/>
                    </a:cubicBezTo>
                    <a:cubicBezTo>
                      <a:pt x="467958" y="14051"/>
                      <a:pt x="457584" y="-2085"/>
                      <a:pt x="432227" y="2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1A182217-D97E-1B68-52B7-861A2B61C940}"/>
                  </a:ext>
                </a:extLst>
              </p:cNvPr>
              <p:cNvSpPr/>
              <p:nvPr/>
            </p:nvSpPr>
            <p:spPr>
              <a:xfrm>
                <a:off x="6258645" y="711113"/>
                <a:ext cx="64760" cy="66943"/>
              </a:xfrm>
              <a:custGeom>
                <a:avLst/>
                <a:gdLst>
                  <a:gd name="connsiteX0" fmla="*/ 38036 w 64760"/>
                  <a:gd name="connsiteY0" fmla="*/ 66895 h 66943"/>
                  <a:gd name="connsiteX1" fmla="*/ 40341 w 64760"/>
                  <a:gd name="connsiteY1" fmla="*/ 65742 h 66943"/>
                  <a:gd name="connsiteX2" fmla="*/ 51867 w 64760"/>
                  <a:gd name="connsiteY2" fmla="*/ 8112 h 66943"/>
                  <a:gd name="connsiteX3" fmla="*/ 36884 w 64760"/>
                  <a:gd name="connsiteY3" fmla="*/ 44 h 66943"/>
                  <a:gd name="connsiteX4" fmla="*/ 0 w 64760"/>
                  <a:gd name="connsiteY4" fmla="*/ 35774 h 66943"/>
                  <a:gd name="connsiteX5" fmla="*/ 0 w 64760"/>
                  <a:gd name="connsiteY5" fmla="*/ 39232 h 66943"/>
                  <a:gd name="connsiteX6" fmla="*/ 38036 w 64760"/>
                  <a:gd name="connsiteY6" fmla="*/ 66895 h 6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760" h="66943">
                    <a:moveTo>
                      <a:pt x="38036" y="66895"/>
                    </a:moveTo>
                    <a:cubicBezTo>
                      <a:pt x="39189" y="66895"/>
                      <a:pt x="39189" y="65742"/>
                      <a:pt x="40341" y="65742"/>
                    </a:cubicBezTo>
                    <a:cubicBezTo>
                      <a:pt x="68004" y="54216"/>
                      <a:pt x="72614" y="30011"/>
                      <a:pt x="51867" y="8112"/>
                    </a:cubicBezTo>
                    <a:cubicBezTo>
                      <a:pt x="48410" y="4654"/>
                      <a:pt x="42647" y="44"/>
                      <a:pt x="36884" y="44"/>
                    </a:cubicBezTo>
                    <a:cubicBezTo>
                      <a:pt x="23052" y="-1109"/>
                      <a:pt x="0" y="20791"/>
                      <a:pt x="0" y="35774"/>
                    </a:cubicBezTo>
                    <a:cubicBezTo>
                      <a:pt x="0" y="35774"/>
                      <a:pt x="0" y="36927"/>
                      <a:pt x="0" y="39232"/>
                    </a:cubicBezTo>
                    <a:cubicBezTo>
                      <a:pt x="2305" y="48453"/>
                      <a:pt x="27663" y="68047"/>
                      <a:pt x="38036" y="6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4A4E64C3-6E9E-B0E7-C789-23628CE46D99}"/>
                  </a:ext>
                </a:extLst>
              </p:cNvPr>
              <p:cNvSpPr/>
              <p:nvPr/>
            </p:nvSpPr>
            <p:spPr>
              <a:xfrm>
                <a:off x="5807976" y="1044260"/>
                <a:ext cx="367680" cy="146380"/>
              </a:xfrm>
              <a:custGeom>
                <a:avLst/>
                <a:gdLst>
                  <a:gd name="connsiteX0" fmla="*/ 308898 w 367680"/>
                  <a:gd name="connsiteY0" fmla="*/ 62241 h 146380"/>
                  <a:gd name="connsiteX1" fmla="*/ 267404 w 367680"/>
                  <a:gd name="connsiteY1" fmla="*/ 34578 h 146380"/>
                  <a:gd name="connsiteX2" fmla="*/ 289304 w 367680"/>
                  <a:gd name="connsiteY2" fmla="*/ 0 h 146380"/>
                  <a:gd name="connsiteX3" fmla="*/ 268557 w 367680"/>
                  <a:gd name="connsiteY3" fmla="*/ 4610 h 146380"/>
                  <a:gd name="connsiteX4" fmla="*/ 0 w 367680"/>
                  <a:gd name="connsiteY4" fmla="*/ 18442 h 146380"/>
                  <a:gd name="connsiteX5" fmla="*/ 87598 w 367680"/>
                  <a:gd name="connsiteY5" fmla="*/ 146381 h 146380"/>
                  <a:gd name="connsiteX6" fmla="*/ 124482 w 367680"/>
                  <a:gd name="connsiteY6" fmla="*/ 142923 h 146380"/>
                  <a:gd name="connsiteX7" fmla="*/ 182112 w 367680"/>
                  <a:gd name="connsiteY7" fmla="*/ 92208 h 146380"/>
                  <a:gd name="connsiteX8" fmla="*/ 318119 w 367680"/>
                  <a:gd name="connsiteY8" fmla="*/ 80682 h 146380"/>
                  <a:gd name="connsiteX9" fmla="*/ 331950 w 367680"/>
                  <a:gd name="connsiteY9" fmla="*/ 85293 h 146380"/>
                  <a:gd name="connsiteX10" fmla="*/ 361918 w 367680"/>
                  <a:gd name="connsiteY10" fmla="*/ 74919 h 146380"/>
                  <a:gd name="connsiteX11" fmla="*/ 367681 w 367680"/>
                  <a:gd name="connsiteY11" fmla="*/ 58783 h 146380"/>
                  <a:gd name="connsiteX12" fmla="*/ 329645 w 367680"/>
                  <a:gd name="connsiteY12" fmla="*/ 33426 h 146380"/>
                  <a:gd name="connsiteX13" fmla="*/ 308898 w 367680"/>
                  <a:gd name="connsiteY13" fmla="*/ 62241 h 14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680" h="146380">
                    <a:moveTo>
                      <a:pt x="308898" y="62241"/>
                    </a:moveTo>
                    <a:lnTo>
                      <a:pt x="267404" y="34578"/>
                    </a:lnTo>
                    <a:lnTo>
                      <a:pt x="289304" y="0"/>
                    </a:lnTo>
                    <a:cubicBezTo>
                      <a:pt x="282389" y="2305"/>
                      <a:pt x="275473" y="3458"/>
                      <a:pt x="268557" y="4610"/>
                    </a:cubicBezTo>
                    <a:cubicBezTo>
                      <a:pt x="182112" y="24205"/>
                      <a:pt x="87598" y="27663"/>
                      <a:pt x="0" y="18442"/>
                    </a:cubicBezTo>
                    <a:cubicBezTo>
                      <a:pt x="25357" y="72614"/>
                      <a:pt x="54173" y="92208"/>
                      <a:pt x="87598" y="146381"/>
                    </a:cubicBezTo>
                    <a:cubicBezTo>
                      <a:pt x="92208" y="139465"/>
                      <a:pt x="124482" y="146381"/>
                      <a:pt x="124482" y="142923"/>
                    </a:cubicBezTo>
                    <a:lnTo>
                      <a:pt x="182112" y="92208"/>
                    </a:lnTo>
                    <a:cubicBezTo>
                      <a:pt x="227063" y="88751"/>
                      <a:pt x="273167" y="84140"/>
                      <a:pt x="318119" y="80682"/>
                    </a:cubicBezTo>
                    <a:cubicBezTo>
                      <a:pt x="322730" y="80682"/>
                      <a:pt x="328493" y="81835"/>
                      <a:pt x="331950" y="85293"/>
                    </a:cubicBezTo>
                    <a:cubicBezTo>
                      <a:pt x="348087" y="96819"/>
                      <a:pt x="357308" y="91056"/>
                      <a:pt x="361918" y="74919"/>
                    </a:cubicBezTo>
                    <a:cubicBezTo>
                      <a:pt x="363071" y="69156"/>
                      <a:pt x="365376" y="63393"/>
                      <a:pt x="367681" y="58783"/>
                    </a:cubicBezTo>
                    <a:lnTo>
                      <a:pt x="329645" y="33426"/>
                    </a:lnTo>
                    <a:lnTo>
                      <a:pt x="308898" y="62241"/>
                    </a:lnTo>
                    <a:close/>
                  </a:path>
                </a:pathLst>
              </a:custGeom>
              <a:solidFill>
                <a:srgbClr val="FFFFFF"/>
              </a:solidFill>
              <a:ln w="11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68" name="عنصر نائب للصورة 9">
            <a:extLst>
              <a:ext uri="{FF2B5EF4-FFF2-40B4-BE49-F238E27FC236}">
                <a16:creationId xmlns:a16="http://schemas.microsoft.com/office/drawing/2014/main" id="{1C1F806B-8D68-F1C0-A0D1-4E3E19A27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" r="-1799"/>
          <a:stretch/>
        </p:blipFill>
        <p:spPr>
          <a:xfrm>
            <a:off x="6362095" y="3997253"/>
            <a:ext cx="3209608" cy="2095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30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1F3A85C-9DEA-B6C1-C04D-6E700572B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838" y="0"/>
            <a:ext cx="13679838" cy="6858000"/>
          </a:xfrm>
          <a:prstGeom prst="rect">
            <a:avLst/>
          </a:prstGeom>
        </p:spPr>
      </p:pic>
      <p:pic>
        <p:nvPicPr>
          <p:cNvPr id="25" name="صورة 2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FC60431-3D4B-3FD7-B3D0-997A0D93A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686" y="356461"/>
            <a:ext cx="1274045" cy="1270861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125CE1F7-556A-8C81-A946-6924E25AF3EC}"/>
              </a:ext>
            </a:extLst>
          </p:cNvPr>
          <p:cNvSpPr/>
          <p:nvPr/>
        </p:nvSpPr>
        <p:spPr>
          <a:xfrm>
            <a:off x="2980259" y="1627322"/>
            <a:ext cx="7358105" cy="326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قالب عرض تقديمي قابل للتحرير</a:t>
            </a:r>
          </a:p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بمناسبة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لليوم الوطني 92  </a:t>
            </a:r>
          </a:p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إهداء/ </a:t>
            </a:r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ندى قطان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07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D586D89-39FF-50EF-6C0C-0BECE51A9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337" y="0"/>
            <a:ext cx="13695337" cy="685800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A45A62F5-7BAF-3BC3-D79A-F299A725D81B}"/>
              </a:ext>
            </a:extLst>
          </p:cNvPr>
          <p:cNvGrpSpPr/>
          <p:nvPr/>
        </p:nvGrpSpPr>
        <p:grpSpPr>
          <a:xfrm>
            <a:off x="9195775" y="651996"/>
            <a:ext cx="2285579" cy="985278"/>
            <a:chOff x="4954572" y="294420"/>
            <a:chExt cx="2285579" cy="985278"/>
          </a:xfrm>
        </p:grpSpPr>
        <p:sp>
          <p:nvSpPr>
            <p:cNvPr id="3" name="شكل حر: شكل 2">
              <a:extLst>
                <a:ext uri="{FF2B5EF4-FFF2-40B4-BE49-F238E27FC236}">
                  <a16:creationId xmlns:a16="http://schemas.microsoft.com/office/drawing/2014/main" id="{A6EA196C-A994-9645-AB72-7B472AC57CE8}"/>
                </a:ext>
              </a:extLst>
            </p:cNvPr>
            <p:cNvSpPr/>
            <p:nvPr/>
          </p:nvSpPr>
          <p:spPr>
            <a:xfrm>
              <a:off x="6228155" y="413576"/>
              <a:ext cx="504168" cy="555034"/>
            </a:xfrm>
            <a:custGeom>
              <a:avLst/>
              <a:gdLst>
                <a:gd name="connsiteX0" fmla="*/ 285743 w 504168"/>
                <a:gd name="connsiteY0" fmla="*/ 63146 h 555034"/>
                <a:gd name="connsiteX1" fmla="*/ 285743 w 504168"/>
                <a:gd name="connsiteY1" fmla="*/ 63146 h 555034"/>
                <a:gd name="connsiteX2" fmla="*/ 310391 w 504168"/>
                <a:gd name="connsiteY2" fmla="*/ 77630 h 555034"/>
                <a:gd name="connsiteX3" fmla="*/ 318014 w 504168"/>
                <a:gd name="connsiteY3" fmla="*/ 82077 h 555034"/>
                <a:gd name="connsiteX4" fmla="*/ 343425 w 504168"/>
                <a:gd name="connsiteY4" fmla="*/ 97831 h 555034"/>
                <a:gd name="connsiteX5" fmla="*/ 371377 w 504168"/>
                <a:gd name="connsiteY5" fmla="*/ 175080 h 555034"/>
                <a:gd name="connsiteX6" fmla="*/ 371377 w 504168"/>
                <a:gd name="connsiteY6" fmla="*/ 179399 h 555034"/>
                <a:gd name="connsiteX7" fmla="*/ 340121 w 504168"/>
                <a:gd name="connsiteY7" fmla="*/ 225266 h 555034"/>
                <a:gd name="connsiteX8" fmla="*/ 174952 w 504168"/>
                <a:gd name="connsiteY8" fmla="*/ 319793 h 555034"/>
                <a:gd name="connsiteX9" fmla="*/ 110155 w 504168"/>
                <a:gd name="connsiteY9" fmla="*/ 309756 h 555034"/>
                <a:gd name="connsiteX10" fmla="*/ 88937 w 504168"/>
                <a:gd name="connsiteY10" fmla="*/ 245340 h 555034"/>
                <a:gd name="connsiteX11" fmla="*/ 90589 w 504168"/>
                <a:gd name="connsiteY11" fmla="*/ 207224 h 555034"/>
                <a:gd name="connsiteX12" fmla="*/ 8767 w 504168"/>
                <a:gd name="connsiteY12" fmla="*/ 261476 h 555034"/>
                <a:gd name="connsiteX13" fmla="*/ 0 w 504168"/>
                <a:gd name="connsiteY13" fmla="*/ 266685 h 555034"/>
                <a:gd name="connsiteX14" fmla="*/ 8385 w 504168"/>
                <a:gd name="connsiteY14" fmla="*/ 332118 h 555034"/>
                <a:gd name="connsiteX15" fmla="*/ 43452 w 504168"/>
                <a:gd name="connsiteY15" fmla="*/ 489537 h 555034"/>
                <a:gd name="connsiteX16" fmla="*/ 116762 w 504168"/>
                <a:gd name="connsiteY16" fmla="*/ 542899 h 555034"/>
                <a:gd name="connsiteX17" fmla="*/ 279771 w 504168"/>
                <a:gd name="connsiteY17" fmla="*/ 540231 h 555034"/>
                <a:gd name="connsiteX18" fmla="*/ 383828 w 504168"/>
                <a:gd name="connsiteY18" fmla="*/ 502115 h 555034"/>
                <a:gd name="connsiteX19" fmla="*/ 400218 w 504168"/>
                <a:gd name="connsiteY19" fmla="*/ 493729 h 555034"/>
                <a:gd name="connsiteX20" fmla="*/ 403902 w 504168"/>
                <a:gd name="connsiteY20" fmla="*/ 502242 h 555034"/>
                <a:gd name="connsiteX21" fmla="*/ 410890 w 504168"/>
                <a:gd name="connsiteY21" fmla="*/ 540358 h 555034"/>
                <a:gd name="connsiteX22" fmla="*/ 445957 w 504168"/>
                <a:gd name="connsiteY22" fmla="*/ 554969 h 555034"/>
                <a:gd name="connsiteX23" fmla="*/ 485344 w 504168"/>
                <a:gd name="connsiteY23" fmla="*/ 543915 h 555034"/>
                <a:gd name="connsiteX24" fmla="*/ 504148 w 504168"/>
                <a:gd name="connsiteY24" fmla="*/ 512025 h 555034"/>
                <a:gd name="connsiteX25" fmla="*/ 476069 w 504168"/>
                <a:gd name="connsiteY25" fmla="*/ 312043 h 555034"/>
                <a:gd name="connsiteX26" fmla="*/ 432235 w 504168"/>
                <a:gd name="connsiteY26" fmla="*/ 22361 h 555034"/>
                <a:gd name="connsiteX27" fmla="*/ 360196 w 504168"/>
                <a:gd name="connsiteY27" fmla="*/ 30620 h 555034"/>
                <a:gd name="connsiteX28" fmla="*/ 280788 w 504168"/>
                <a:gd name="connsiteY28" fmla="*/ 28587 h 555034"/>
                <a:gd name="connsiteX29" fmla="*/ 219040 w 504168"/>
                <a:gd name="connsiteY29" fmla="*/ 0 h 555034"/>
                <a:gd name="connsiteX30" fmla="*/ 242037 w 504168"/>
                <a:gd name="connsiteY30" fmla="*/ 27825 h 555034"/>
                <a:gd name="connsiteX31" fmla="*/ 285743 w 504168"/>
                <a:gd name="connsiteY31" fmla="*/ 63146 h 555034"/>
                <a:gd name="connsiteX32" fmla="*/ 327798 w 504168"/>
                <a:gd name="connsiteY32" fmla="*/ 476958 h 555034"/>
                <a:gd name="connsiteX33" fmla="*/ 279009 w 504168"/>
                <a:gd name="connsiteY33" fmla="*/ 448371 h 555034"/>
                <a:gd name="connsiteX34" fmla="*/ 302387 w 504168"/>
                <a:gd name="connsiteY34" fmla="*/ 406190 h 555034"/>
                <a:gd name="connsiteX35" fmla="*/ 351176 w 504168"/>
                <a:gd name="connsiteY35" fmla="*/ 434777 h 555034"/>
                <a:gd name="connsiteX36" fmla="*/ 413686 w 504168"/>
                <a:gd name="connsiteY36" fmla="*/ 290952 h 555034"/>
                <a:gd name="connsiteX37" fmla="*/ 402505 w 504168"/>
                <a:gd name="connsiteY37" fmla="*/ 308486 h 555034"/>
                <a:gd name="connsiteX38" fmla="*/ 124512 w 504168"/>
                <a:gd name="connsiteY38" fmla="*/ 403267 h 555034"/>
                <a:gd name="connsiteX39" fmla="*/ 99101 w 504168"/>
                <a:gd name="connsiteY39" fmla="*/ 414448 h 555034"/>
                <a:gd name="connsiteX40" fmla="*/ 114221 w 504168"/>
                <a:gd name="connsiteY40" fmla="*/ 442019 h 555034"/>
                <a:gd name="connsiteX41" fmla="*/ 105962 w 504168"/>
                <a:gd name="connsiteY41" fmla="*/ 442019 h 555034"/>
                <a:gd name="connsiteX42" fmla="*/ 96815 w 504168"/>
                <a:gd name="connsiteY42" fmla="*/ 431600 h 555034"/>
                <a:gd name="connsiteX43" fmla="*/ 97958 w 504168"/>
                <a:gd name="connsiteY43" fmla="*/ 401795 h 555034"/>
                <a:gd name="connsiteX44" fmla="*/ 102786 w 504168"/>
                <a:gd name="connsiteY44" fmla="*/ 398439 h 555034"/>
                <a:gd name="connsiteX45" fmla="*/ 119430 w 504168"/>
                <a:gd name="connsiteY45" fmla="*/ 390689 h 555034"/>
                <a:gd name="connsiteX46" fmla="*/ 406062 w 504168"/>
                <a:gd name="connsiteY46" fmla="*/ 292731 h 555034"/>
                <a:gd name="connsiteX47" fmla="*/ 413304 w 504168"/>
                <a:gd name="connsiteY47" fmla="*/ 290952 h 55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4168" h="555034">
                  <a:moveTo>
                    <a:pt x="285743" y="63146"/>
                  </a:moveTo>
                  <a:lnTo>
                    <a:pt x="285743" y="63146"/>
                  </a:lnTo>
                  <a:cubicBezTo>
                    <a:pt x="294382" y="68355"/>
                    <a:pt x="302641" y="73183"/>
                    <a:pt x="310391" y="77630"/>
                  </a:cubicBezTo>
                  <a:lnTo>
                    <a:pt x="318014" y="82077"/>
                  </a:lnTo>
                  <a:cubicBezTo>
                    <a:pt x="327925" y="87921"/>
                    <a:pt x="336437" y="93130"/>
                    <a:pt x="343425" y="97831"/>
                  </a:cubicBezTo>
                  <a:cubicBezTo>
                    <a:pt x="365914" y="113967"/>
                    <a:pt x="378619" y="133787"/>
                    <a:pt x="371377" y="175080"/>
                  </a:cubicBezTo>
                  <a:lnTo>
                    <a:pt x="371377" y="179399"/>
                  </a:lnTo>
                  <a:cubicBezTo>
                    <a:pt x="368328" y="197949"/>
                    <a:pt x="363499" y="208495"/>
                    <a:pt x="340121" y="225266"/>
                  </a:cubicBezTo>
                  <a:cubicBezTo>
                    <a:pt x="287763" y="261269"/>
                    <a:pt x="232520" y="292885"/>
                    <a:pt x="174952" y="319793"/>
                  </a:cubicBezTo>
                  <a:cubicBezTo>
                    <a:pt x="153150" y="328570"/>
                    <a:pt x="128286" y="324719"/>
                    <a:pt x="110155" y="309756"/>
                  </a:cubicBezTo>
                  <a:cubicBezTo>
                    <a:pt x="95036" y="291829"/>
                    <a:pt x="87425" y="268746"/>
                    <a:pt x="88937" y="245340"/>
                  </a:cubicBezTo>
                  <a:cubicBezTo>
                    <a:pt x="88937" y="229204"/>
                    <a:pt x="89954" y="216499"/>
                    <a:pt x="90589" y="207224"/>
                  </a:cubicBezTo>
                  <a:cubicBezTo>
                    <a:pt x="64860" y="227542"/>
                    <a:pt x="37493" y="245689"/>
                    <a:pt x="8767" y="261476"/>
                  </a:cubicBezTo>
                  <a:lnTo>
                    <a:pt x="0" y="266685"/>
                  </a:lnTo>
                  <a:cubicBezTo>
                    <a:pt x="3049" y="290825"/>
                    <a:pt x="5972" y="313059"/>
                    <a:pt x="8385" y="332118"/>
                  </a:cubicBezTo>
                  <a:cubicBezTo>
                    <a:pt x="19058" y="416608"/>
                    <a:pt x="29857" y="469208"/>
                    <a:pt x="43452" y="489537"/>
                  </a:cubicBezTo>
                  <a:cubicBezTo>
                    <a:pt x="61074" y="515182"/>
                    <a:pt x="86942" y="534015"/>
                    <a:pt x="116762" y="542899"/>
                  </a:cubicBezTo>
                  <a:cubicBezTo>
                    <a:pt x="153353" y="554588"/>
                    <a:pt x="243815" y="548616"/>
                    <a:pt x="279771" y="540231"/>
                  </a:cubicBezTo>
                  <a:cubicBezTo>
                    <a:pt x="316185" y="532844"/>
                    <a:pt x="351264" y="519994"/>
                    <a:pt x="383828" y="502115"/>
                  </a:cubicBezTo>
                  <a:cubicBezTo>
                    <a:pt x="388796" y="498451"/>
                    <a:pt x="394335" y="495619"/>
                    <a:pt x="400218" y="493729"/>
                  </a:cubicBezTo>
                  <a:cubicBezTo>
                    <a:pt x="403394" y="493729"/>
                    <a:pt x="404537" y="496652"/>
                    <a:pt x="403902" y="502242"/>
                  </a:cubicBezTo>
                  <a:cubicBezTo>
                    <a:pt x="400917" y="515368"/>
                    <a:pt x="403445" y="529146"/>
                    <a:pt x="410890" y="540358"/>
                  </a:cubicBezTo>
                  <a:cubicBezTo>
                    <a:pt x="419746" y="550319"/>
                    <a:pt x="432655" y="555698"/>
                    <a:pt x="445957" y="554969"/>
                  </a:cubicBezTo>
                  <a:cubicBezTo>
                    <a:pt x="459870" y="555146"/>
                    <a:pt x="473553" y="551309"/>
                    <a:pt x="485344" y="543915"/>
                  </a:cubicBezTo>
                  <a:cubicBezTo>
                    <a:pt x="497274" y="537846"/>
                    <a:pt x="504618" y="525408"/>
                    <a:pt x="504148" y="512025"/>
                  </a:cubicBezTo>
                  <a:cubicBezTo>
                    <a:pt x="501441" y="472384"/>
                    <a:pt x="492077" y="405723"/>
                    <a:pt x="476069" y="312043"/>
                  </a:cubicBezTo>
                  <a:cubicBezTo>
                    <a:pt x="469335" y="274943"/>
                    <a:pt x="446339" y="119049"/>
                    <a:pt x="432235" y="22361"/>
                  </a:cubicBezTo>
                  <a:cubicBezTo>
                    <a:pt x="408095" y="23816"/>
                    <a:pt x="384044" y="26573"/>
                    <a:pt x="360196" y="30620"/>
                  </a:cubicBezTo>
                  <a:cubicBezTo>
                    <a:pt x="333921" y="35985"/>
                    <a:pt x="306757" y="35290"/>
                    <a:pt x="280788" y="28587"/>
                  </a:cubicBezTo>
                  <a:cubicBezTo>
                    <a:pt x="258731" y="22635"/>
                    <a:pt x="237844" y="12967"/>
                    <a:pt x="219040" y="0"/>
                  </a:cubicBezTo>
                  <a:cubicBezTo>
                    <a:pt x="228823" y="12705"/>
                    <a:pt x="239114" y="25411"/>
                    <a:pt x="242037" y="27825"/>
                  </a:cubicBezTo>
                  <a:cubicBezTo>
                    <a:pt x="255428" y="40990"/>
                    <a:pt x="270064" y="52820"/>
                    <a:pt x="285743" y="63146"/>
                  </a:cubicBezTo>
                  <a:close/>
                  <a:moveTo>
                    <a:pt x="327798" y="476958"/>
                  </a:moveTo>
                  <a:lnTo>
                    <a:pt x="279009" y="448371"/>
                  </a:lnTo>
                  <a:lnTo>
                    <a:pt x="302387" y="406190"/>
                  </a:lnTo>
                  <a:lnTo>
                    <a:pt x="351176" y="434777"/>
                  </a:lnTo>
                  <a:close/>
                  <a:moveTo>
                    <a:pt x="413686" y="290952"/>
                  </a:moveTo>
                  <a:cubicBezTo>
                    <a:pt x="415465" y="300862"/>
                    <a:pt x="411526" y="305436"/>
                    <a:pt x="402505" y="308486"/>
                  </a:cubicBezTo>
                  <a:cubicBezTo>
                    <a:pt x="309502" y="339741"/>
                    <a:pt x="216842" y="371335"/>
                    <a:pt x="124512" y="403267"/>
                  </a:cubicBezTo>
                  <a:cubicBezTo>
                    <a:pt x="115999" y="406190"/>
                    <a:pt x="108122" y="410636"/>
                    <a:pt x="99101" y="414448"/>
                  </a:cubicBezTo>
                  <a:cubicBezTo>
                    <a:pt x="103421" y="425756"/>
                    <a:pt x="120955" y="427153"/>
                    <a:pt x="114221" y="442019"/>
                  </a:cubicBezTo>
                  <a:lnTo>
                    <a:pt x="105962" y="442019"/>
                  </a:lnTo>
                  <a:cubicBezTo>
                    <a:pt x="102913" y="438588"/>
                    <a:pt x="99610" y="435285"/>
                    <a:pt x="96815" y="431600"/>
                  </a:cubicBezTo>
                  <a:cubicBezTo>
                    <a:pt x="88899" y="423055"/>
                    <a:pt x="89407" y="409710"/>
                    <a:pt x="97958" y="401795"/>
                  </a:cubicBezTo>
                  <a:cubicBezTo>
                    <a:pt x="99406" y="400457"/>
                    <a:pt x="101033" y="399327"/>
                    <a:pt x="102786" y="398439"/>
                  </a:cubicBezTo>
                  <a:cubicBezTo>
                    <a:pt x="108084" y="395347"/>
                    <a:pt x="113649" y="392752"/>
                    <a:pt x="119430" y="390689"/>
                  </a:cubicBezTo>
                  <a:lnTo>
                    <a:pt x="406062" y="292731"/>
                  </a:lnTo>
                  <a:cubicBezTo>
                    <a:pt x="408603" y="291842"/>
                    <a:pt x="410764" y="291842"/>
                    <a:pt x="413304" y="290952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A6B719F2-C03C-1FB4-71EF-4DA2F554716A}"/>
                </a:ext>
              </a:extLst>
            </p:cNvPr>
            <p:cNvSpPr/>
            <p:nvPr/>
          </p:nvSpPr>
          <p:spPr>
            <a:xfrm>
              <a:off x="5929072" y="302278"/>
              <a:ext cx="263127" cy="415718"/>
            </a:xfrm>
            <a:custGeom>
              <a:avLst/>
              <a:gdLst>
                <a:gd name="connsiteX0" fmla="*/ 263127 w 263127"/>
                <a:gd name="connsiteY0" fmla="*/ 357528 h 415718"/>
                <a:gd name="connsiteX1" fmla="*/ 217769 w 263127"/>
                <a:gd name="connsiteY1" fmla="*/ 0 h 415718"/>
                <a:gd name="connsiteX2" fmla="*/ 111045 w 263127"/>
                <a:gd name="connsiteY2" fmla="*/ 51457 h 415718"/>
                <a:gd name="connsiteX3" fmla="*/ 172412 w 263127"/>
                <a:gd name="connsiteY3" fmla="*/ 108249 h 415718"/>
                <a:gd name="connsiteX4" fmla="*/ 112950 w 263127"/>
                <a:gd name="connsiteY4" fmla="*/ 169489 h 415718"/>
                <a:gd name="connsiteX5" fmla="*/ 100245 w 263127"/>
                <a:gd name="connsiteY5" fmla="*/ 182195 h 415718"/>
                <a:gd name="connsiteX6" fmla="*/ 17406 w 263127"/>
                <a:gd name="connsiteY6" fmla="*/ 226409 h 415718"/>
                <a:gd name="connsiteX7" fmla="*/ 2541 w 263127"/>
                <a:gd name="connsiteY7" fmla="*/ 226409 h 415718"/>
                <a:gd name="connsiteX8" fmla="*/ 0 w 263127"/>
                <a:gd name="connsiteY8" fmla="*/ 292223 h 415718"/>
                <a:gd name="connsiteX9" fmla="*/ 39895 w 263127"/>
                <a:gd name="connsiteY9" fmla="*/ 311916 h 415718"/>
                <a:gd name="connsiteX10" fmla="*/ 91351 w 263127"/>
                <a:gd name="connsiteY10" fmla="*/ 369979 h 415718"/>
                <a:gd name="connsiteX11" fmla="*/ 130738 w 263127"/>
                <a:gd name="connsiteY11" fmla="*/ 415719 h 415718"/>
                <a:gd name="connsiteX12" fmla="*/ 216245 w 263127"/>
                <a:gd name="connsiteY12" fmla="*/ 380144 h 415718"/>
                <a:gd name="connsiteX13" fmla="*/ 263127 w 263127"/>
                <a:gd name="connsiteY13" fmla="*/ 357528 h 415718"/>
                <a:gd name="connsiteX14" fmla="*/ 194900 w 263127"/>
                <a:gd name="connsiteY14" fmla="*/ 249660 h 415718"/>
                <a:gd name="connsiteX15" fmla="*/ 191851 w 263127"/>
                <a:gd name="connsiteY15" fmla="*/ 255885 h 415718"/>
                <a:gd name="connsiteX16" fmla="*/ 189055 w 263127"/>
                <a:gd name="connsiteY16" fmla="*/ 255885 h 415718"/>
                <a:gd name="connsiteX17" fmla="*/ 163645 w 263127"/>
                <a:gd name="connsiteY17" fmla="*/ 266431 h 415718"/>
                <a:gd name="connsiteX18" fmla="*/ 150939 w 263127"/>
                <a:gd name="connsiteY18" fmla="*/ 343806 h 415718"/>
                <a:gd name="connsiteX19" fmla="*/ 122098 w 263127"/>
                <a:gd name="connsiteY19" fmla="*/ 271132 h 415718"/>
                <a:gd name="connsiteX20" fmla="*/ 93257 w 263127"/>
                <a:gd name="connsiteY20" fmla="*/ 263382 h 415718"/>
                <a:gd name="connsiteX21" fmla="*/ 99101 w 263127"/>
                <a:gd name="connsiteY21" fmla="*/ 239496 h 415718"/>
                <a:gd name="connsiteX22" fmla="*/ 118033 w 263127"/>
                <a:gd name="connsiteY22" fmla="*/ 242672 h 415718"/>
                <a:gd name="connsiteX23" fmla="*/ 132644 w 263127"/>
                <a:gd name="connsiteY23" fmla="*/ 261349 h 415718"/>
                <a:gd name="connsiteX24" fmla="*/ 151193 w 263127"/>
                <a:gd name="connsiteY24" fmla="*/ 304039 h 415718"/>
                <a:gd name="connsiteX25" fmla="*/ 159706 w 263127"/>
                <a:gd name="connsiteY25" fmla="*/ 255377 h 415718"/>
                <a:gd name="connsiteX26" fmla="*/ 165932 w 263127"/>
                <a:gd name="connsiteY26" fmla="*/ 234922 h 415718"/>
                <a:gd name="connsiteX27" fmla="*/ 182576 w 263127"/>
                <a:gd name="connsiteY27" fmla="*/ 225901 h 415718"/>
                <a:gd name="connsiteX28" fmla="*/ 194900 w 263127"/>
                <a:gd name="connsiteY28" fmla="*/ 249660 h 41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3127" h="415718">
                  <a:moveTo>
                    <a:pt x="263127" y="357528"/>
                  </a:moveTo>
                  <a:cubicBezTo>
                    <a:pt x="246737" y="227680"/>
                    <a:pt x="225011" y="60859"/>
                    <a:pt x="217769" y="0"/>
                  </a:cubicBezTo>
                  <a:cubicBezTo>
                    <a:pt x="181686" y="13468"/>
                    <a:pt x="147509" y="33796"/>
                    <a:pt x="111045" y="51457"/>
                  </a:cubicBezTo>
                  <a:lnTo>
                    <a:pt x="172412" y="108249"/>
                  </a:lnTo>
                  <a:cubicBezTo>
                    <a:pt x="156784" y="136455"/>
                    <a:pt x="144968" y="162628"/>
                    <a:pt x="112950" y="169489"/>
                  </a:cubicBezTo>
                  <a:cubicBezTo>
                    <a:pt x="107068" y="171678"/>
                    <a:pt x="102430" y="176316"/>
                    <a:pt x="100245" y="182195"/>
                  </a:cubicBezTo>
                  <a:cubicBezTo>
                    <a:pt x="85253" y="221073"/>
                    <a:pt x="56920" y="233778"/>
                    <a:pt x="17406" y="226409"/>
                  </a:cubicBezTo>
                  <a:cubicBezTo>
                    <a:pt x="12464" y="225931"/>
                    <a:pt x="7483" y="225931"/>
                    <a:pt x="2541" y="226409"/>
                  </a:cubicBezTo>
                  <a:cubicBezTo>
                    <a:pt x="1652" y="250930"/>
                    <a:pt x="762" y="274181"/>
                    <a:pt x="0" y="292223"/>
                  </a:cubicBezTo>
                  <a:cubicBezTo>
                    <a:pt x="16136" y="299846"/>
                    <a:pt x="31382" y="302768"/>
                    <a:pt x="39895" y="311916"/>
                  </a:cubicBezTo>
                  <a:cubicBezTo>
                    <a:pt x="57428" y="330847"/>
                    <a:pt x="74580" y="350032"/>
                    <a:pt x="91351" y="369979"/>
                  </a:cubicBezTo>
                  <a:cubicBezTo>
                    <a:pt x="95163" y="374426"/>
                    <a:pt x="112315" y="393738"/>
                    <a:pt x="130738" y="415719"/>
                  </a:cubicBezTo>
                  <a:cubicBezTo>
                    <a:pt x="164788" y="403013"/>
                    <a:pt x="193375" y="390308"/>
                    <a:pt x="216245" y="380144"/>
                  </a:cubicBezTo>
                  <a:cubicBezTo>
                    <a:pt x="232000" y="373156"/>
                    <a:pt x="247627" y="365024"/>
                    <a:pt x="263127" y="357528"/>
                  </a:cubicBezTo>
                  <a:close/>
                  <a:moveTo>
                    <a:pt x="194900" y="249660"/>
                  </a:moveTo>
                  <a:cubicBezTo>
                    <a:pt x="194010" y="251796"/>
                    <a:pt x="192994" y="253874"/>
                    <a:pt x="191851" y="255885"/>
                  </a:cubicBezTo>
                  <a:cubicBezTo>
                    <a:pt x="190580" y="255885"/>
                    <a:pt x="189691" y="255885"/>
                    <a:pt x="189055" y="255885"/>
                  </a:cubicBezTo>
                  <a:cubicBezTo>
                    <a:pt x="172412" y="243942"/>
                    <a:pt x="167965" y="245594"/>
                    <a:pt x="163645" y="266431"/>
                  </a:cubicBezTo>
                  <a:cubicBezTo>
                    <a:pt x="159325" y="287268"/>
                    <a:pt x="153226" y="337962"/>
                    <a:pt x="150939" y="343806"/>
                  </a:cubicBezTo>
                  <a:cubicBezTo>
                    <a:pt x="141918" y="318396"/>
                    <a:pt x="130230" y="292985"/>
                    <a:pt x="122098" y="271132"/>
                  </a:cubicBezTo>
                  <a:cubicBezTo>
                    <a:pt x="111896" y="276049"/>
                    <a:pt x="99623" y="272752"/>
                    <a:pt x="93257" y="263382"/>
                  </a:cubicBezTo>
                  <a:cubicBezTo>
                    <a:pt x="87540" y="253599"/>
                    <a:pt x="94528" y="246611"/>
                    <a:pt x="99101" y="239496"/>
                  </a:cubicBezTo>
                  <a:cubicBezTo>
                    <a:pt x="103676" y="232381"/>
                    <a:pt x="114856" y="240258"/>
                    <a:pt x="118033" y="242672"/>
                  </a:cubicBezTo>
                  <a:cubicBezTo>
                    <a:pt x="123813" y="248124"/>
                    <a:pt x="128743" y="254421"/>
                    <a:pt x="132644" y="261349"/>
                  </a:cubicBezTo>
                  <a:cubicBezTo>
                    <a:pt x="139937" y="275068"/>
                    <a:pt x="146149" y="289342"/>
                    <a:pt x="151193" y="304039"/>
                  </a:cubicBezTo>
                  <a:cubicBezTo>
                    <a:pt x="154116" y="287014"/>
                    <a:pt x="156530" y="271132"/>
                    <a:pt x="159706" y="255377"/>
                  </a:cubicBezTo>
                  <a:cubicBezTo>
                    <a:pt x="161002" y="248346"/>
                    <a:pt x="163098" y="241485"/>
                    <a:pt x="165932" y="234922"/>
                  </a:cubicBezTo>
                  <a:cubicBezTo>
                    <a:pt x="168981" y="227934"/>
                    <a:pt x="173555" y="222216"/>
                    <a:pt x="182576" y="225901"/>
                  </a:cubicBezTo>
                  <a:cubicBezTo>
                    <a:pt x="192016" y="229662"/>
                    <a:pt x="197263" y="239779"/>
                    <a:pt x="194900" y="249660"/>
                  </a:cubicBezTo>
                  <a:close/>
                </a:path>
              </a:pathLst>
            </a:custGeom>
            <a:solidFill>
              <a:srgbClr val="FD7D0E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BEEF9B49-B38E-D6AC-2B6D-B54192997AB2}"/>
                </a:ext>
              </a:extLst>
            </p:cNvPr>
            <p:cNvSpPr/>
            <p:nvPr/>
          </p:nvSpPr>
          <p:spPr>
            <a:xfrm>
              <a:off x="6383669" y="371014"/>
              <a:ext cx="204143" cy="318395"/>
            </a:xfrm>
            <a:custGeom>
              <a:avLst/>
              <a:gdLst>
                <a:gd name="connsiteX0" fmla="*/ 34812 w 204143"/>
                <a:gd name="connsiteY0" fmla="*/ 248262 h 318395"/>
                <a:gd name="connsiteX1" fmla="*/ 30239 w 204143"/>
                <a:gd name="connsiteY1" fmla="*/ 288792 h 318395"/>
                <a:gd name="connsiteX2" fmla="*/ 22743 w 204143"/>
                <a:gd name="connsiteY2" fmla="*/ 318396 h 318395"/>
                <a:gd name="connsiteX3" fmla="*/ 24267 w 204143"/>
                <a:gd name="connsiteY3" fmla="*/ 318396 h 318395"/>
                <a:gd name="connsiteX4" fmla="*/ 185752 w 204143"/>
                <a:gd name="connsiteY4" fmla="*/ 227044 h 318395"/>
                <a:gd name="connsiteX5" fmla="*/ 204048 w 204143"/>
                <a:gd name="connsiteY5" fmla="*/ 211544 h 318395"/>
                <a:gd name="connsiteX6" fmla="*/ 204048 w 204143"/>
                <a:gd name="connsiteY6" fmla="*/ 210527 h 318395"/>
                <a:gd name="connsiteX7" fmla="*/ 178637 w 204143"/>
                <a:gd name="connsiteY7" fmla="*/ 180797 h 318395"/>
                <a:gd name="connsiteX8" fmla="*/ 128959 w 204143"/>
                <a:gd name="connsiteY8" fmla="*/ 149923 h 318395"/>
                <a:gd name="connsiteX9" fmla="*/ 116254 w 204143"/>
                <a:gd name="connsiteY9" fmla="*/ 142681 h 318395"/>
                <a:gd name="connsiteX10" fmla="*/ 98720 w 204143"/>
                <a:gd name="connsiteY10" fmla="*/ 129976 h 318395"/>
                <a:gd name="connsiteX11" fmla="*/ 37099 w 204143"/>
                <a:gd name="connsiteY11" fmla="*/ 60859 h 318395"/>
                <a:gd name="connsiteX12" fmla="*/ 41673 w 204143"/>
                <a:gd name="connsiteY12" fmla="*/ 28841 h 318395"/>
                <a:gd name="connsiteX13" fmla="*/ 0 w 204143"/>
                <a:gd name="connsiteY13" fmla="*/ 0 h 318395"/>
                <a:gd name="connsiteX14" fmla="*/ 20455 w 204143"/>
                <a:gd name="connsiteY14" fmla="*/ 123750 h 318395"/>
                <a:gd name="connsiteX15" fmla="*/ 34812 w 204143"/>
                <a:gd name="connsiteY15" fmla="*/ 248262 h 31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143" h="318395">
                  <a:moveTo>
                    <a:pt x="34812" y="248262"/>
                  </a:moveTo>
                  <a:cubicBezTo>
                    <a:pt x="34698" y="261894"/>
                    <a:pt x="33161" y="275478"/>
                    <a:pt x="30239" y="288792"/>
                  </a:cubicBezTo>
                  <a:cubicBezTo>
                    <a:pt x="28282" y="298790"/>
                    <a:pt x="25779" y="308672"/>
                    <a:pt x="22743" y="318396"/>
                  </a:cubicBezTo>
                  <a:lnTo>
                    <a:pt x="24267" y="318396"/>
                  </a:lnTo>
                  <a:cubicBezTo>
                    <a:pt x="80831" y="293049"/>
                    <a:pt x="134893" y="262466"/>
                    <a:pt x="185752" y="227044"/>
                  </a:cubicBezTo>
                  <a:cubicBezTo>
                    <a:pt x="197441" y="219167"/>
                    <a:pt x="203920" y="214339"/>
                    <a:pt x="204048" y="211544"/>
                  </a:cubicBezTo>
                  <a:cubicBezTo>
                    <a:pt x="204175" y="211217"/>
                    <a:pt x="204175" y="210854"/>
                    <a:pt x="204048" y="210527"/>
                  </a:cubicBezTo>
                  <a:cubicBezTo>
                    <a:pt x="199220" y="198004"/>
                    <a:pt x="190262" y="187510"/>
                    <a:pt x="178637" y="180797"/>
                  </a:cubicBezTo>
                  <a:cubicBezTo>
                    <a:pt x="162616" y="169661"/>
                    <a:pt x="146035" y="159355"/>
                    <a:pt x="128959" y="149923"/>
                  </a:cubicBezTo>
                  <a:cubicBezTo>
                    <a:pt x="128959" y="149923"/>
                    <a:pt x="120701" y="145222"/>
                    <a:pt x="116254" y="142681"/>
                  </a:cubicBezTo>
                  <a:cubicBezTo>
                    <a:pt x="110028" y="138869"/>
                    <a:pt x="98720" y="129976"/>
                    <a:pt x="98720" y="129976"/>
                  </a:cubicBezTo>
                  <a:cubicBezTo>
                    <a:pt x="80552" y="116635"/>
                    <a:pt x="45612" y="80298"/>
                    <a:pt x="37099" y="60859"/>
                  </a:cubicBezTo>
                  <a:cubicBezTo>
                    <a:pt x="37099" y="59969"/>
                    <a:pt x="39895" y="41292"/>
                    <a:pt x="41673" y="28841"/>
                  </a:cubicBezTo>
                  <a:cubicBezTo>
                    <a:pt x="27825" y="19058"/>
                    <a:pt x="14103" y="8894"/>
                    <a:pt x="0" y="0"/>
                  </a:cubicBezTo>
                  <a:cubicBezTo>
                    <a:pt x="6099" y="36464"/>
                    <a:pt x="12705" y="77630"/>
                    <a:pt x="20455" y="123750"/>
                  </a:cubicBezTo>
                  <a:cubicBezTo>
                    <a:pt x="27723" y="164931"/>
                    <a:pt x="32513" y="206509"/>
                    <a:pt x="34812" y="248262"/>
                  </a:cubicBezTo>
                  <a:close/>
                </a:path>
              </a:pathLst>
            </a:custGeom>
            <a:solidFill>
              <a:srgbClr val="2C297B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E1EC5160-C0A4-3F77-D579-712F917559D5}"/>
                </a:ext>
              </a:extLst>
            </p:cNvPr>
            <p:cNvSpPr/>
            <p:nvPr/>
          </p:nvSpPr>
          <p:spPr>
            <a:xfrm>
              <a:off x="6077216" y="697668"/>
              <a:ext cx="153861" cy="207351"/>
            </a:xfrm>
            <a:custGeom>
              <a:avLst/>
              <a:gdLst>
                <a:gd name="connsiteX0" fmla="*/ 119811 w 153861"/>
                <a:gd name="connsiteY0" fmla="*/ 0 h 207351"/>
                <a:gd name="connsiteX1" fmla="*/ 45739 w 153861"/>
                <a:gd name="connsiteY1" fmla="*/ 34304 h 207351"/>
                <a:gd name="connsiteX2" fmla="*/ 0 w 153861"/>
                <a:gd name="connsiteY2" fmla="*/ 41928 h 207351"/>
                <a:gd name="connsiteX3" fmla="*/ 34050 w 153861"/>
                <a:gd name="connsiteY3" fmla="*/ 90081 h 207351"/>
                <a:gd name="connsiteX4" fmla="*/ 89064 w 153861"/>
                <a:gd name="connsiteY4" fmla="*/ 145095 h 207351"/>
                <a:gd name="connsiteX5" fmla="*/ 153861 w 153861"/>
                <a:gd name="connsiteY5" fmla="*/ 207351 h 207351"/>
                <a:gd name="connsiteX6" fmla="*/ 135693 w 153861"/>
                <a:gd name="connsiteY6" fmla="*/ 124385 h 207351"/>
                <a:gd name="connsiteX7" fmla="*/ 119811 w 153861"/>
                <a:gd name="connsiteY7" fmla="*/ 0 h 20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861" h="207351">
                  <a:moveTo>
                    <a:pt x="119811" y="0"/>
                  </a:moveTo>
                  <a:cubicBezTo>
                    <a:pt x="96167" y="13571"/>
                    <a:pt x="71378" y="25049"/>
                    <a:pt x="45739" y="34304"/>
                  </a:cubicBezTo>
                  <a:lnTo>
                    <a:pt x="0" y="41928"/>
                  </a:lnTo>
                  <a:cubicBezTo>
                    <a:pt x="13086" y="56680"/>
                    <a:pt x="24508" y="72828"/>
                    <a:pt x="34050" y="90081"/>
                  </a:cubicBezTo>
                  <a:cubicBezTo>
                    <a:pt x="43694" y="115429"/>
                    <a:pt x="63717" y="135448"/>
                    <a:pt x="89064" y="145095"/>
                  </a:cubicBezTo>
                  <a:cubicBezTo>
                    <a:pt x="117042" y="157986"/>
                    <a:pt x="139860" y="179915"/>
                    <a:pt x="153861" y="207351"/>
                  </a:cubicBezTo>
                  <a:cubicBezTo>
                    <a:pt x="145247" y="180318"/>
                    <a:pt x="139162" y="152543"/>
                    <a:pt x="135693" y="124385"/>
                  </a:cubicBezTo>
                  <a:cubicBezTo>
                    <a:pt x="133279" y="106852"/>
                    <a:pt x="127307" y="59588"/>
                    <a:pt x="119811" y="0"/>
                  </a:cubicBezTo>
                  <a:close/>
                </a:path>
              </a:pathLst>
            </a:custGeom>
            <a:solidFill>
              <a:srgbClr val="FFD32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8D8ED7F1-DEA9-7689-0C18-5494D2EF1873}"/>
                </a:ext>
              </a:extLst>
            </p:cNvPr>
            <p:cNvSpPr/>
            <p:nvPr/>
          </p:nvSpPr>
          <p:spPr>
            <a:xfrm>
              <a:off x="6178223" y="294420"/>
              <a:ext cx="220437" cy="405911"/>
            </a:xfrm>
            <a:custGeom>
              <a:avLst/>
              <a:gdLst>
                <a:gd name="connsiteX0" fmla="*/ 98212 w 220437"/>
                <a:gd name="connsiteY0" fmla="*/ 318122 h 405911"/>
                <a:gd name="connsiteX1" fmla="*/ 157292 w 220437"/>
                <a:gd name="connsiteY1" fmla="*/ 272128 h 405911"/>
                <a:gd name="connsiteX2" fmla="*/ 131246 w 220437"/>
                <a:gd name="connsiteY2" fmla="*/ 218131 h 405911"/>
                <a:gd name="connsiteX3" fmla="*/ 107233 w 220437"/>
                <a:gd name="connsiteY3" fmla="*/ 162227 h 405911"/>
                <a:gd name="connsiteX4" fmla="*/ 110409 w 220437"/>
                <a:gd name="connsiteY4" fmla="*/ 141009 h 405911"/>
                <a:gd name="connsiteX5" fmla="*/ 116381 w 220437"/>
                <a:gd name="connsiteY5" fmla="*/ 122078 h 405911"/>
                <a:gd name="connsiteX6" fmla="*/ 138742 w 220437"/>
                <a:gd name="connsiteY6" fmla="*/ 166166 h 405911"/>
                <a:gd name="connsiteX7" fmla="*/ 156911 w 220437"/>
                <a:gd name="connsiteY7" fmla="*/ 204282 h 405911"/>
                <a:gd name="connsiteX8" fmla="*/ 171903 w 220437"/>
                <a:gd name="connsiteY8" fmla="*/ 250402 h 405911"/>
                <a:gd name="connsiteX9" fmla="*/ 145222 w 220437"/>
                <a:gd name="connsiteY9" fmla="*/ 322060 h 405911"/>
                <a:gd name="connsiteX10" fmla="*/ 145857 w 220437"/>
                <a:gd name="connsiteY10" fmla="*/ 351918 h 405911"/>
                <a:gd name="connsiteX11" fmla="*/ 159833 w 220437"/>
                <a:gd name="connsiteY11" fmla="*/ 397530 h 405911"/>
                <a:gd name="connsiteX12" fmla="*/ 196425 w 220437"/>
                <a:gd name="connsiteY12" fmla="*/ 404772 h 405911"/>
                <a:gd name="connsiteX13" fmla="*/ 201507 w 220437"/>
                <a:gd name="connsiteY13" fmla="*/ 404010 h 405911"/>
                <a:gd name="connsiteX14" fmla="*/ 220438 w 220437"/>
                <a:gd name="connsiteY14" fmla="*/ 398547 h 405911"/>
                <a:gd name="connsiteX15" fmla="*/ 216753 w 220437"/>
                <a:gd name="connsiteY15" fmla="*/ 350393 h 405911"/>
                <a:gd name="connsiteX16" fmla="*/ 175207 w 220437"/>
                <a:gd name="connsiteY16" fmla="*/ 72019 h 405911"/>
                <a:gd name="connsiteX17" fmla="*/ 172539 w 220437"/>
                <a:gd name="connsiteY17" fmla="*/ 56519 h 405911"/>
                <a:gd name="connsiteX18" fmla="*/ 96307 w 220437"/>
                <a:gd name="connsiteY18" fmla="*/ 19673 h 405911"/>
                <a:gd name="connsiteX19" fmla="*/ 0 w 220437"/>
                <a:gd name="connsiteY19" fmla="*/ 488 h 405911"/>
                <a:gd name="connsiteX20" fmla="*/ 45358 w 220437"/>
                <a:gd name="connsiteY20" fmla="*/ 349504 h 405911"/>
                <a:gd name="connsiteX21" fmla="*/ 98212 w 220437"/>
                <a:gd name="connsiteY21" fmla="*/ 318122 h 40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0437" h="405911">
                  <a:moveTo>
                    <a:pt x="98212" y="318122"/>
                  </a:moveTo>
                  <a:cubicBezTo>
                    <a:pt x="137599" y="293728"/>
                    <a:pt x="157292" y="278396"/>
                    <a:pt x="157292" y="272128"/>
                  </a:cubicBezTo>
                  <a:cubicBezTo>
                    <a:pt x="157292" y="270731"/>
                    <a:pt x="148653" y="252816"/>
                    <a:pt x="131246" y="218131"/>
                  </a:cubicBezTo>
                  <a:cubicBezTo>
                    <a:pt x="122174" y="199975"/>
                    <a:pt x="114158" y="181308"/>
                    <a:pt x="107233" y="162227"/>
                  </a:cubicBezTo>
                  <a:cubicBezTo>
                    <a:pt x="107792" y="155089"/>
                    <a:pt x="108860" y="147999"/>
                    <a:pt x="110409" y="141009"/>
                  </a:cubicBezTo>
                  <a:cubicBezTo>
                    <a:pt x="112823" y="128304"/>
                    <a:pt x="114729" y="122078"/>
                    <a:pt x="116381" y="122078"/>
                  </a:cubicBezTo>
                  <a:cubicBezTo>
                    <a:pt x="124716" y="136311"/>
                    <a:pt x="132187" y="151034"/>
                    <a:pt x="138742" y="166166"/>
                  </a:cubicBezTo>
                  <a:cubicBezTo>
                    <a:pt x="137599" y="162100"/>
                    <a:pt x="145603" y="182937"/>
                    <a:pt x="156911" y="204282"/>
                  </a:cubicBezTo>
                  <a:cubicBezTo>
                    <a:pt x="165424" y="218282"/>
                    <a:pt x="170557" y="234073"/>
                    <a:pt x="171903" y="250402"/>
                  </a:cubicBezTo>
                  <a:cubicBezTo>
                    <a:pt x="171942" y="276724"/>
                    <a:pt x="162463" y="302173"/>
                    <a:pt x="145222" y="322060"/>
                  </a:cubicBezTo>
                  <a:cubicBezTo>
                    <a:pt x="145222" y="329302"/>
                    <a:pt x="145857" y="339086"/>
                    <a:pt x="145857" y="351918"/>
                  </a:cubicBezTo>
                  <a:cubicBezTo>
                    <a:pt x="145857" y="372246"/>
                    <a:pt x="149415" y="389145"/>
                    <a:pt x="159833" y="397530"/>
                  </a:cubicBezTo>
                  <a:cubicBezTo>
                    <a:pt x="170455" y="405019"/>
                    <a:pt x="183757" y="407651"/>
                    <a:pt x="196425" y="404772"/>
                  </a:cubicBezTo>
                  <a:lnTo>
                    <a:pt x="201507" y="404010"/>
                  </a:lnTo>
                  <a:cubicBezTo>
                    <a:pt x="207948" y="402677"/>
                    <a:pt x="214276" y="400851"/>
                    <a:pt x="220438" y="398547"/>
                  </a:cubicBezTo>
                  <a:cubicBezTo>
                    <a:pt x="219040" y="380378"/>
                    <a:pt x="216753" y="352299"/>
                    <a:pt x="216753" y="350393"/>
                  </a:cubicBezTo>
                  <a:cubicBezTo>
                    <a:pt x="211252" y="295167"/>
                    <a:pt x="197403" y="202376"/>
                    <a:pt x="175207" y="72019"/>
                  </a:cubicBezTo>
                  <a:cubicBezTo>
                    <a:pt x="174317" y="67191"/>
                    <a:pt x="173428" y="61982"/>
                    <a:pt x="172539" y="56519"/>
                  </a:cubicBezTo>
                  <a:cubicBezTo>
                    <a:pt x="148233" y="42077"/>
                    <a:pt x="122721" y="29750"/>
                    <a:pt x="96307" y="19673"/>
                  </a:cubicBezTo>
                  <a:cubicBezTo>
                    <a:pt x="67974" y="9255"/>
                    <a:pt x="32144" y="-2561"/>
                    <a:pt x="0" y="488"/>
                  </a:cubicBezTo>
                  <a:cubicBezTo>
                    <a:pt x="6353" y="48642"/>
                    <a:pt x="28333" y="217368"/>
                    <a:pt x="45358" y="349504"/>
                  </a:cubicBezTo>
                  <a:cubicBezTo>
                    <a:pt x="63019" y="339086"/>
                    <a:pt x="80679" y="328921"/>
                    <a:pt x="98212" y="318122"/>
                  </a:cubicBezTo>
                  <a:close/>
                </a:path>
              </a:pathLst>
            </a:custGeom>
            <a:solidFill>
              <a:srgbClr val="FB2D2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5604C26F-0F7C-8A9F-CA5A-ED8039B5D12D}"/>
                </a:ext>
              </a:extLst>
            </p:cNvPr>
            <p:cNvSpPr/>
            <p:nvPr/>
          </p:nvSpPr>
          <p:spPr>
            <a:xfrm>
              <a:off x="6974212" y="781777"/>
              <a:ext cx="81415" cy="66453"/>
            </a:xfrm>
            <a:custGeom>
              <a:avLst/>
              <a:gdLst>
                <a:gd name="connsiteX0" fmla="*/ 68609 w 81415"/>
                <a:gd name="connsiteY0" fmla="*/ 66322 h 66453"/>
                <a:gd name="connsiteX1" fmla="*/ 76741 w 81415"/>
                <a:gd name="connsiteY1" fmla="*/ 47264 h 66453"/>
                <a:gd name="connsiteX2" fmla="*/ 17661 w 81415"/>
                <a:gd name="connsiteY2" fmla="*/ 0 h 66453"/>
                <a:gd name="connsiteX3" fmla="*/ 0 w 81415"/>
                <a:gd name="connsiteY3" fmla="*/ 55014 h 66453"/>
                <a:gd name="connsiteX4" fmla="*/ 68609 w 81415"/>
                <a:gd name="connsiteY4" fmla="*/ 66322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5" h="66453">
                  <a:moveTo>
                    <a:pt x="68609" y="66322"/>
                  </a:moveTo>
                  <a:cubicBezTo>
                    <a:pt x="82331" y="64670"/>
                    <a:pt x="84999" y="58317"/>
                    <a:pt x="76741" y="47264"/>
                  </a:cubicBezTo>
                  <a:cubicBezTo>
                    <a:pt x="60859" y="26046"/>
                    <a:pt x="37227" y="14865"/>
                    <a:pt x="17661" y="0"/>
                  </a:cubicBezTo>
                  <a:cubicBezTo>
                    <a:pt x="11689" y="18423"/>
                    <a:pt x="6099" y="35956"/>
                    <a:pt x="0" y="55014"/>
                  </a:cubicBezTo>
                  <a:cubicBezTo>
                    <a:pt x="21866" y="63389"/>
                    <a:pt x="45206" y="67237"/>
                    <a:pt x="68609" y="66322"/>
                  </a:cubicBez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71F3E9FD-9398-5723-FB55-3635E18226CD}"/>
                </a:ext>
              </a:extLst>
            </p:cNvPr>
            <p:cNvSpPr/>
            <p:nvPr/>
          </p:nvSpPr>
          <p:spPr>
            <a:xfrm>
              <a:off x="6244926" y="455758"/>
              <a:ext cx="683165" cy="644922"/>
            </a:xfrm>
            <a:custGeom>
              <a:avLst/>
              <a:gdLst>
                <a:gd name="connsiteX0" fmla="*/ 280915 w 683165"/>
                <a:gd name="connsiteY0" fmla="*/ 644923 h 644922"/>
                <a:gd name="connsiteX1" fmla="*/ 499320 w 683165"/>
                <a:gd name="connsiteY1" fmla="*/ 613287 h 644922"/>
                <a:gd name="connsiteX2" fmla="*/ 645050 w 683165"/>
                <a:gd name="connsiteY2" fmla="*/ 555986 h 644922"/>
                <a:gd name="connsiteX3" fmla="*/ 683166 w 683165"/>
                <a:gd name="connsiteY3" fmla="*/ 522571 h 644922"/>
                <a:gd name="connsiteX4" fmla="*/ 561703 w 683165"/>
                <a:gd name="connsiteY4" fmla="*/ 485725 h 644922"/>
                <a:gd name="connsiteX5" fmla="*/ 555350 w 683165"/>
                <a:gd name="connsiteY5" fmla="*/ 473020 h 644922"/>
                <a:gd name="connsiteX6" fmla="*/ 562212 w 683165"/>
                <a:gd name="connsiteY6" fmla="*/ 443416 h 644922"/>
                <a:gd name="connsiteX7" fmla="*/ 583048 w 683165"/>
                <a:gd name="connsiteY7" fmla="*/ 422707 h 644922"/>
                <a:gd name="connsiteX8" fmla="*/ 634886 w 683165"/>
                <a:gd name="connsiteY8" fmla="*/ 397296 h 644922"/>
                <a:gd name="connsiteX9" fmla="*/ 646194 w 683165"/>
                <a:gd name="connsiteY9" fmla="*/ 392087 h 644922"/>
                <a:gd name="connsiteX10" fmla="*/ 676687 w 683165"/>
                <a:gd name="connsiteY10" fmla="*/ 261095 h 644922"/>
                <a:gd name="connsiteX11" fmla="*/ 675924 w 683165"/>
                <a:gd name="connsiteY11" fmla="*/ 231618 h 644922"/>
                <a:gd name="connsiteX12" fmla="*/ 675924 w 683165"/>
                <a:gd name="connsiteY12" fmla="*/ 231618 h 644922"/>
                <a:gd name="connsiteX13" fmla="*/ 619766 w 683165"/>
                <a:gd name="connsiteY13" fmla="*/ 149923 h 644922"/>
                <a:gd name="connsiteX14" fmla="*/ 618877 w 683165"/>
                <a:gd name="connsiteY14" fmla="*/ 144968 h 644922"/>
                <a:gd name="connsiteX15" fmla="*/ 594228 w 683165"/>
                <a:gd name="connsiteY15" fmla="*/ 94147 h 644922"/>
                <a:gd name="connsiteX16" fmla="*/ 519648 w 683165"/>
                <a:gd name="connsiteY16" fmla="*/ 28333 h 644922"/>
                <a:gd name="connsiteX17" fmla="*/ 468827 w 683165"/>
                <a:gd name="connsiteY17" fmla="*/ 6353 h 644922"/>
                <a:gd name="connsiteX18" fmla="*/ 453072 w 683165"/>
                <a:gd name="connsiteY18" fmla="*/ 3685 h 644922"/>
                <a:gd name="connsiteX19" fmla="*/ 447864 w 683165"/>
                <a:gd name="connsiteY19" fmla="*/ 0 h 644922"/>
                <a:gd name="connsiteX20" fmla="*/ 495254 w 683165"/>
                <a:gd name="connsiteY20" fmla="*/ 299719 h 644922"/>
                <a:gd name="connsiteX21" fmla="*/ 511771 w 683165"/>
                <a:gd name="connsiteY21" fmla="*/ 433252 h 644922"/>
                <a:gd name="connsiteX22" fmla="*/ 488901 w 683165"/>
                <a:gd name="connsiteY22" fmla="*/ 520284 h 644922"/>
                <a:gd name="connsiteX23" fmla="*/ 417498 w 683165"/>
                <a:gd name="connsiteY23" fmla="*/ 559924 h 644922"/>
                <a:gd name="connsiteX24" fmla="*/ 417498 w 683165"/>
                <a:gd name="connsiteY24" fmla="*/ 559924 h 644922"/>
                <a:gd name="connsiteX25" fmla="*/ 369980 w 683165"/>
                <a:gd name="connsiteY25" fmla="*/ 497922 h 644922"/>
                <a:gd name="connsiteX26" fmla="*/ 270116 w 683165"/>
                <a:gd name="connsiteY26" fmla="*/ 538452 h 644922"/>
                <a:gd name="connsiteX27" fmla="*/ 250549 w 683165"/>
                <a:gd name="connsiteY27" fmla="*/ 543661 h 644922"/>
                <a:gd name="connsiteX28" fmla="*/ 71023 w 683165"/>
                <a:gd name="connsiteY28" fmla="*/ 542518 h 644922"/>
                <a:gd name="connsiteX29" fmla="*/ 16771 w 683165"/>
                <a:gd name="connsiteY29" fmla="*/ 508341 h 644922"/>
                <a:gd name="connsiteX30" fmla="*/ 0 w 683165"/>
                <a:gd name="connsiteY30" fmla="*/ 482930 h 644922"/>
                <a:gd name="connsiteX31" fmla="*/ 7878 w 683165"/>
                <a:gd name="connsiteY31" fmla="*/ 512660 h 644922"/>
                <a:gd name="connsiteX32" fmla="*/ 72802 w 683165"/>
                <a:gd name="connsiteY32" fmla="*/ 614303 h 644922"/>
                <a:gd name="connsiteX33" fmla="*/ 80552 w 683165"/>
                <a:gd name="connsiteY33" fmla="*/ 617225 h 644922"/>
                <a:gd name="connsiteX34" fmla="*/ 83347 w 683165"/>
                <a:gd name="connsiteY34" fmla="*/ 618242 h 644922"/>
                <a:gd name="connsiteX35" fmla="*/ 117143 w 683165"/>
                <a:gd name="connsiteY35" fmla="*/ 633361 h 644922"/>
                <a:gd name="connsiteX36" fmla="*/ 151448 w 683165"/>
                <a:gd name="connsiteY36" fmla="*/ 637681 h 644922"/>
                <a:gd name="connsiteX37" fmla="*/ 280915 w 683165"/>
                <a:gd name="connsiteY37" fmla="*/ 644923 h 644922"/>
                <a:gd name="connsiteX38" fmla="*/ 529559 w 683165"/>
                <a:gd name="connsiteY38" fmla="*/ 100499 h 644922"/>
                <a:gd name="connsiteX39" fmla="*/ 558019 w 683165"/>
                <a:gd name="connsiteY39" fmla="*/ 203031 h 644922"/>
                <a:gd name="connsiteX40" fmla="*/ 545313 w 683165"/>
                <a:gd name="connsiteY40" fmla="*/ 256267 h 644922"/>
                <a:gd name="connsiteX41" fmla="*/ 545948 w 683165"/>
                <a:gd name="connsiteY41" fmla="*/ 288030 h 644922"/>
                <a:gd name="connsiteX42" fmla="*/ 559670 w 683165"/>
                <a:gd name="connsiteY42" fmla="*/ 300735 h 644922"/>
                <a:gd name="connsiteX43" fmla="*/ 569580 w 683165"/>
                <a:gd name="connsiteY43" fmla="*/ 286887 h 644922"/>
                <a:gd name="connsiteX44" fmla="*/ 573519 w 683165"/>
                <a:gd name="connsiteY44" fmla="*/ 272911 h 644922"/>
                <a:gd name="connsiteX45" fmla="*/ 568564 w 683165"/>
                <a:gd name="connsiteY45" fmla="*/ 319158 h 644922"/>
                <a:gd name="connsiteX46" fmla="*/ 537563 w 683165"/>
                <a:gd name="connsiteY46" fmla="*/ 313568 h 644922"/>
                <a:gd name="connsiteX47" fmla="*/ 536547 w 683165"/>
                <a:gd name="connsiteY47" fmla="*/ 261095 h 644922"/>
                <a:gd name="connsiteX48" fmla="*/ 549252 w 683165"/>
                <a:gd name="connsiteY48" fmla="*/ 203412 h 644922"/>
                <a:gd name="connsiteX49" fmla="*/ 530321 w 683165"/>
                <a:gd name="connsiteY49" fmla="*/ 135439 h 644922"/>
                <a:gd name="connsiteX50" fmla="*/ 529559 w 683165"/>
                <a:gd name="connsiteY50" fmla="*/ 100499 h 6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83165" h="644922">
                  <a:moveTo>
                    <a:pt x="280915" y="644923"/>
                  </a:moveTo>
                  <a:cubicBezTo>
                    <a:pt x="354797" y="644079"/>
                    <a:pt x="428233" y="633441"/>
                    <a:pt x="499320" y="613287"/>
                  </a:cubicBezTo>
                  <a:cubicBezTo>
                    <a:pt x="550420" y="601369"/>
                    <a:pt x="599514" y="582066"/>
                    <a:pt x="645050" y="555986"/>
                  </a:cubicBezTo>
                  <a:cubicBezTo>
                    <a:pt x="659585" y="547117"/>
                    <a:pt x="672468" y="535815"/>
                    <a:pt x="683166" y="522571"/>
                  </a:cubicBezTo>
                  <a:cubicBezTo>
                    <a:pt x="668174" y="513042"/>
                    <a:pt x="570342" y="488647"/>
                    <a:pt x="561703" y="485725"/>
                  </a:cubicBezTo>
                  <a:cubicBezTo>
                    <a:pt x="555986" y="483819"/>
                    <a:pt x="553445" y="480897"/>
                    <a:pt x="555350" y="473020"/>
                  </a:cubicBezTo>
                  <a:cubicBezTo>
                    <a:pt x="558908" y="459425"/>
                    <a:pt x="560051" y="453326"/>
                    <a:pt x="562212" y="443416"/>
                  </a:cubicBezTo>
                  <a:cubicBezTo>
                    <a:pt x="564371" y="433506"/>
                    <a:pt x="573646" y="426899"/>
                    <a:pt x="583048" y="422707"/>
                  </a:cubicBezTo>
                  <a:cubicBezTo>
                    <a:pt x="602614" y="414067"/>
                    <a:pt x="615193" y="405936"/>
                    <a:pt x="634886" y="397296"/>
                  </a:cubicBezTo>
                  <a:lnTo>
                    <a:pt x="646194" y="392087"/>
                  </a:lnTo>
                  <a:cubicBezTo>
                    <a:pt x="629042" y="341265"/>
                    <a:pt x="646194" y="299465"/>
                    <a:pt x="676687" y="261095"/>
                  </a:cubicBezTo>
                  <a:cubicBezTo>
                    <a:pt x="673586" y="251550"/>
                    <a:pt x="673320" y="241310"/>
                    <a:pt x="675924" y="231618"/>
                  </a:cubicBezTo>
                  <a:lnTo>
                    <a:pt x="675924" y="231618"/>
                  </a:lnTo>
                  <a:cubicBezTo>
                    <a:pt x="675924" y="231618"/>
                    <a:pt x="637808" y="176731"/>
                    <a:pt x="619766" y="149923"/>
                  </a:cubicBezTo>
                  <a:cubicBezTo>
                    <a:pt x="618737" y="148490"/>
                    <a:pt x="618407" y="146669"/>
                    <a:pt x="618877" y="144968"/>
                  </a:cubicBezTo>
                  <a:cubicBezTo>
                    <a:pt x="630566" y="118287"/>
                    <a:pt x="611381" y="107868"/>
                    <a:pt x="594228" y="94147"/>
                  </a:cubicBezTo>
                  <a:cubicBezTo>
                    <a:pt x="566938" y="75128"/>
                    <a:pt x="541908" y="53046"/>
                    <a:pt x="519648" y="28333"/>
                  </a:cubicBezTo>
                  <a:cubicBezTo>
                    <a:pt x="504656" y="9529"/>
                    <a:pt x="493475" y="-762"/>
                    <a:pt x="468827" y="6353"/>
                  </a:cubicBezTo>
                  <a:cubicBezTo>
                    <a:pt x="463427" y="7128"/>
                    <a:pt x="457913" y="6194"/>
                    <a:pt x="453072" y="3685"/>
                  </a:cubicBezTo>
                  <a:cubicBezTo>
                    <a:pt x="451090" y="2837"/>
                    <a:pt x="449324" y="1582"/>
                    <a:pt x="447864" y="0"/>
                  </a:cubicBezTo>
                  <a:cubicBezTo>
                    <a:pt x="461331" y="83347"/>
                    <a:pt x="485980" y="246229"/>
                    <a:pt x="495254" y="299719"/>
                  </a:cubicBezTo>
                  <a:cubicBezTo>
                    <a:pt x="503957" y="343776"/>
                    <a:pt x="509484" y="388402"/>
                    <a:pt x="511771" y="433252"/>
                  </a:cubicBezTo>
                  <a:cubicBezTo>
                    <a:pt x="513080" y="463902"/>
                    <a:pt x="505114" y="494235"/>
                    <a:pt x="488901" y="520284"/>
                  </a:cubicBezTo>
                  <a:cubicBezTo>
                    <a:pt x="473998" y="545417"/>
                    <a:pt x="446707" y="560568"/>
                    <a:pt x="417498" y="559924"/>
                  </a:cubicBezTo>
                  <a:lnTo>
                    <a:pt x="417498" y="559924"/>
                  </a:lnTo>
                  <a:cubicBezTo>
                    <a:pt x="389165" y="559924"/>
                    <a:pt x="373283" y="539215"/>
                    <a:pt x="369980" y="497922"/>
                  </a:cubicBezTo>
                  <a:cubicBezTo>
                    <a:pt x="338965" y="516477"/>
                    <a:pt x="305284" y="530148"/>
                    <a:pt x="270116" y="538452"/>
                  </a:cubicBezTo>
                  <a:lnTo>
                    <a:pt x="250549" y="543661"/>
                  </a:lnTo>
                  <a:cubicBezTo>
                    <a:pt x="208241" y="554207"/>
                    <a:pt x="112569" y="559416"/>
                    <a:pt x="71023" y="542518"/>
                  </a:cubicBezTo>
                  <a:cubicBezTo>
                    <a:pt x="50682" y="535168"/>
                    <a:pt x="32183" y="523509"/>
                    <a:pt x="16771" y="508341"/>
                  </a:cubicBezTo>
                  <a:cubicBezTo>
                    <a:pt x="10165" y="500584"/>
                    <a:pt x="4536" y="492051"/>
                    <a:pt x="0" y="482930"/>
                  </a:cubicBezTo>
                  <a:cubicBezTo>
                    <a:pt x="3050" y="492459"/>
                    <a:pt x="5718" y="502496"/>
                    <a:pt x="7878" y="512660"/>
                  </a:cubicBezTo>
                  <a:cubicBezTo>
                    <a:pt x="17025" y="554334"/>
                    <a:pt x="29604" y="595880"/>
                    <a:pt x="72802" y="614303"/>
                  </a:cubicBezTo>
                  <a:lnTo>
                    <a:pt x="80552" y="617225"/>
                  </a:lnTo>
                  <a:lnTo>
                    <a:pt x="83347" y="618242"/>
                  </a:lnTo>
                  <a:cubicBezTo>
                    <a:pt x="95214" y="621818"/>
                    <a:pt x="106572" y="626899"/>
                    <a:pt x="117143" y="633361"/>
                  </a:cubicBezTo>
                  <a:cubicBezTo>
                    <a:pt x="128578" y="635140"/>
                    <a:pt x="140013" y="636537"/>
                    <a:pt x="151448" y="637681"/>
                  </a:cubicBezTo>
                  <a:cubicBezTo>
                    <a:pt x="194519" y="642636"/>
                    <a:pt x="237844" y="644415"/>
                    <a:pt x="280915" y="644923"/>
                  </a:cubicBezTo>
                  <a:close/>
                  <a:moveTo>
                    <a:pt x="529559" y="100499"/>
                  </a:moveTo>
                  <a:cubicBezTo>
                    <a:pt x="556100" y="127474"/>
                    <a:pt x="566861" y="166233"/>
                    <a:pt x="558019" y="203031"/>
                  </a:cubicBezTo>
                  <a:cubicBezTo>
                    <a:pt x="554588" y="220946"/>
                    <a:pt x="548108" y="238352"/>
                    <a:pt x="545313" y="256267"/>
                  </a:cubicBezTo>
                  <a:cubicBezTo>
                    <a:pt x="543420" y="266793"/>
                    <a:pt x="543636" y="277589"/>
                    <a:pt x="545948" y="288030"/>
                  </a:cubicBezTo>
                  <a:cubicBezTo>
                    <a:pt x="547092" y="293112"/>
                    <a:pt x="554842" y="296797"/>
                    <a:pt x="559670" y="300735"/>
                  </a:cubicBezTo>
                  <a:cubicBezTo>
                    <a:pt x="563227" y="296308"/>
                    <a:pt x="566544" y="291684"/>
                    <a:pt x="569580" y="286887"/>
                  </a:cubicBezTo>
                  <a:cubicBezTo>
                    <a:pt x="571309" y="282353"/>
                    <a:pt x="572617" y="277676"/>
                    <a:pt x="573519" y="272911"/>
                  </a:cubicBezTo>
                  <a:cubicBezTo>
                    <a:pt x="578677" y="288312"/>
                    <a:pt x="576873" y="305199"/>
                    <a:pt x="568564" y="319158"/>
                  </a:cubicBezTo>
                  <a:cubicBezTo>
                    <a:pt x="560813" y="331863"/>
                    <a:pt x="544424" y="328560"/>
                    <a:pt x="537563" y="313568"/>
                  </a:cubicBezTo>
                  <a:cubicBezTo>
                    <a:pt x="531452" y="296666"/>
                    <a:pt x="531096" y="278220"/>
                    <a:pt x="536547" y="261095"/>
                  </a:cubicBezTo>
                  <a:cubicBezTo>
                    <a:pt x="540612" y="241783"/>
                    <a:pt x="545568" y="222979"/>
                    <a:pt x="549252" y="203412"/>
                  </a:cubicBezTo>
                  <a:cubicBezTo>
                    <a:pt x="554118" y="179033"/>
                    <a:pt x="547079" y="153796"/>
                    <a:pt x="530321" y="135439"/>
                  </a:cubicBezTo>
                  <a:cubicBezTo>
                    <a:pt x="517870" y="120320"/>
                    <a:pt x="517743" y="120447"/>
                    <a:pt x="529559" y="100499"/>
                  </a:cubicBezTo>
                  <a:close/>
                </a:path>
              </a:pathLst>
            </a:custGeom>
            <a:solidFill>
              <a:srgbClr val="4CA84D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996BD9D0-B668-3C40-ACD0-3A36F8A4E75B}"/>
                </a:ext>
              </a:extLst>
            </p:cNvPr>
            <p:cNvSpPr/>
            <p:nvPr/>
          </p:nvSpPr>
          <p:spPr>
            <a:xfrm>
              <a:off x="6723536" y="792322"/>
              <a:ext cx="516615" cy="356130"/>
            </a:xfrm>
            <a:custGeom>
              <a:avLst/>
              <a:gdLst>
                <a:gd name="connsiteX0" fmla="*/ 477594 w 516615"/>
                <a:gd name="connsiteY0" fmla="*/ 508 h 356130"/>
                <a:gd name="connsiteX1" fmla="*/ 403649 w 516615"/>
                <a:gd name="connsiteY1" fmla="*/ 3812 h 356130"/>
                <a:gd name="connsiteX2" fmla="*/ 339360 w 516615"/>
                <a:gd name="connsiteY2" fmla="*/ 0 h 356130"/>
                <a:gd name="connsiteX3" fmla="*/ 324240 w 516615"/>
                <a:gd name="connsiteY3" fmla="*/ 88937 h 356130"/>
                <a:gd name="connsiteX4" fmla="*/ 276849 w 516615"/>
                <a:gd name="connsiteY4" fmla="*/ 99483 h 356130"/>
                <a:gd name="connsiteX5" fmla="*/ 216371 w 516615"/>
                <a:gd name="connsiteY5" fmla="*/ 81568 h 356130"/>
                <a:gd name="connsiteX6" fmla="*/ 205954 w 516615"/>
                <a:gd name="connsiteY6" fmla="*/ 80679 h 356130"/>
                <a:gd name="connsiteX7" fmla="*/ 127053 w 516615"/>
                <a:gd name="connsiteY7" fmla="*/ 116762 h 356130"/>
                <a:gd name="connsiteX8" fmla="*/ 162755 w 516615"/>
                <a:gd name="connsiteY8" fmla="*/ 125529 h 356130"/>
                <a:gd name="connsiteX9" fmla="*/ 201634 w 516615"/>
                <a:gd name="connsiteY9" fmla="*/ 138234 h 356130"/>
                <a:gd name="connsiteX10" fmla="*/ 223868 w 516615"/>
                <a:gd name="connsiteY10" fmla="*/ 178256 h 356130"/>
                <a:gd name="connsiteX11" fmla="*/ 160341 w 516615"/>
                <a:gd name="connsiteY11" fmla="*/ 263001 h 356130"/>
                <a:gd name="connsiteX12" fmla="*/ 0 w 516615"/>
                <a:gd name="connsiteY12" fmla="*/ 326527 h 356130"/>
                <a:gd name="connsiteX13" fmla="*/ 43961 w 516615"/>
                <a:gd name="connsiteY13" fmla="*/ 356131 h 356130"/>
                <a:gd name="connsiteX14" fmla="*/ 65178 w 516615"/>
                <a:gd name="connsiteY14" fmla="*/ 322843 h 356130"/>
                <a:gd name="connsiteX15" fmla="*/ 108503 w 516615"/>
                <a:gd name="connsiteY15" fmla="*/ 351684 h 356130"/>
                <a:gd name="connsiteX16" fmla="*/ 110790 w 516615"/>
                <a:gd name="connsiteY16" fmla="*/ 345966 h 356130"/>
                <a:gd name="connsiteX17" fmla="*/ 219421 w 516615"/>
                <a:gd name="connsiteY17" fmla="*/ 287903 h 356130"/>
                <a:gd name="connsiteX18" fmla="*/ 478356 w 516615"/>
                <a:gd name="connsiteY18" fmla="*/ 178129 h 356130"/>
                <a:gd name="connsiteX19" fmla="*/ 504783 w 516615"/>
                <a:gd name="connsiteY19" fmla="*/ 149415 h 356130"/>
                <a:gd name="connsiteX20" fmla="*/ 516599 w 516615"/>
                <a:gd name="connsiteY20" fmla="*/ 40657 h 356130"/>
                <a:gd name="connsiteX21" fmla="*/ 477594 w 516615"/>
                <a:gd name="connsiteY21" fmla="*/ 508 h 35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6615" h="356130">
                  <a:moveTo>
                    <a:pt x="477594" y="508"/>
                  </a:moveTo>
                  <a:cubicBezTo>
                    <a:pt x="452946" y="2160"/>
                    <a:pt x="427788" y="-254"/>
                    <a:pt x="403649" y="3812"/>
                  </a:cubicBezTo>
                  <a:cubicBezTo>
                    <a:pt x="382240" y="7910"/>
                    <a:pt x="360132" y="6600"/>
                    <a:pt x="339360" y="0"/>
                  </a:cubicBezTo>
                  <a:cubicBezTo>
                    <a:pt x="352623" y="29994"/>
                    <a:pt x="346678" y="65015"/>
                    <a:pt x="324240" y="88937"/>
                  </a:cubicBezTo>
                  <a:cubicBezTo>
                    <a:pt x="311713" y="101128"/>
                    <a:pt x="293367" y="105209"/>
                    <a:pt x="276849" y="99483"/>
                  </a:cubicBezTo>
                  <a:cubicBezTo>
                    <a:pt x="256266" y="95163"/>
                    <a:pt x="236573" y="87540"/>
                    <a:pt x="216371" y="81568"/>
                  </a:cubicBezTo>
                  <a:cubicBezTo>
                    <a:pt x="213081" y="80161"/>
                    <a:pt x="209435" y="79848"/>
                    <a:pt x="205954" y="80679"/>
                  </a:cubicBezTo>
                  <a:cubicBezTo>
                    <a:pt x="180543" y="92114"/>
                    <a:pt x="155132" y="103930"/>
                    <a:pt x="127053" y="116762"/>
                  </a:cubicBezTo>
                  <a:cubicBezTo>
                    <a:pt x="139759" y="119938"/>
                    <a:pt x="151575" y="122352"/>
                    <a:pt x="162755" y="125529"/>
                  </a:cubicBezTo>
                  <a:cubicBezTo>
                    <a:pt x="173936" y="128705"/>
                    <a:pt x="188928" y="133025"/>
                    <a:pt x="201634" y="138234"/>
                  </a:cubicBezTo>
                  <a:cubicBezTo>
                    <a:pt x="218087" y="144048"/>
                    <a:pt x="227629" y="161216"/>
                    <a:pt x="223868" y="178256"/>
                  </a:cubicBezTo>
                  <a:cubicBezTo>
                    <a:pt x="218786" y="218786"/>
                    <a:pt x="192867" y="243434"/>
                    <a:pt x="160341" y="263001"/>
                  </a:cubicBezTo>
                  <a:cubicBezTo>
                    <a:pt x="110320" y="291969"/>
                    <a:pt x="56285" y="313376"/>
                    <a:pt x="0" y="326527"/>
                  </a:cubicBezTo>
                  <a:lnTo>
                    <a:pt x="43961" y="356131"/>
                  </a:lnTo>
                  <a:lnTo>
                    <a:pt x="65178" y="322843"/>
                  </a:lnTo>
                  <a:lnTo>
                    <a:pt x="108503" y="351684"/>
                  </a:lnTo>
                  <a:cubicBezTo>
                    <a:pt x="110282" y="348634"/>
                    <a:pt x="111172" y="346348"/>
                    <a:pt x="110790" y="345966"/>
                  </a:cubicBezTo>
                  <a:cubicBezTo>
                    <a:pt x="139911" y="315559"/>
                    <a:pt x="177964" y="295221"/>
                    <a:pt x="219421" y="287903"/>
                  </a:cubicBezTo>
                  <a:cubicBezTo>
                    <a:pt x="312678" y="267066"/>
                    <a:pt x="395644" y="222852"/>
                    <a:pt x="478356" y="178129"/>
                  </a:cubicBezTo>
                  <a:cubicBezTo>
                    <a:pt x="490515" y="172300"/>
                    <a:pt x="499980" y="162021"/>
                    <a:pt x="504783" y="149415"/>
                  </a:cubicBezTo>
                  <a:cubicBezTo>
                    <a:pt x="511504" y="113520"/>
                    <a:pt x="515456" y="77160"/>
                    <a:pt x="516599" y="40657"/>
                  </a:cubicBezTo>
                  <a:cubicBezTo>
                    <a:pt x="517107" y="16009"/>
                    <a:pt x="505799" y="-1397"/>
                    <a:pt x="477594" y="508"/>
                  </a:cubicBez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D4B723D5-B79B-96FB-5FFA-1CEC618478F1}"/>
                </a:ext>
              </a:extLst>
            </p:cNvPr>
            <p:cNvSpPr/>
            <p:nvPr/>
          </p:nvSpPr>
          <p:spPr>
            <a:xfrm>
              <a:off x="6899692" y="750039"/>
              <a:ext cx="71053" cy="74047"/>
            </a:xfrm>
            <a:custGeom>
              <a:avLst/>
              <a:gdLst>
                <a:gd name="connsiteX0" fmla="*/ 41232 w 71053"/>
                <a:gd name="connsiteY0" fmla="*/ 74047 h 74047"/>
                <a:gd name="connsiteX1" fmla="*/ 44028 w 71053"/>
                <a:gd name="connsiteY1" fmla="*/ 72904 h 74047"/>
                <a:gd name="connsiteX2" fmla="*/ 56733 w 71053"/>
                <a:gd name="connsiteY2" fmla="*/ 9377 h 74047"/>
                <a:gd name="connsiteX3" fmla="*/ 40597 w 71053"/>
                <a:gd name="connsiteY3" fmla="*/ 102 h 74047"/>
                <a:gd name="connsiteX4" fmla="*/ 67 w 71053"/>
                <a:gd name="connsiteY4" fmla="*/ 39489 h 74047"/>
                <a:gd name="connsiteX5" fmla="*/ 67 w 71053"/>
                <a:gd name="connsiteY5" fmla="*/ 42792 h 74047"/>
                <a:gd name="connsiteX6" fmla="*/ 41232 w 71053"/>
                <a:gd name="connsiteY6" fmla="*/ 74047 h 7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053" h="74047">
                  <a:moveTo>
                    <a:pt x="41232" y="74047"/>
                  </a:moveTo>
                  <a:cubicBezTo>
                    <a:pt x="42236" y="73857"/>
                    <a:pt x="43176" y="73468"/>
                    <a:pt x="44028" y="72904"/>
                  </a:cubicBezTo>
                  <a:cubicBezTo>
                    <a:pt x="74520" y="60199"/>
                    <a:pt x="79857" y="33263"/>
                    <a:pt x="56733" y="9377"/>
                  </a:cubicBezTo>
                  <a:cubicBezTo>
                    <a:pt x="52476" y="4652"/>
                    <a:pt x="46822" y="1405"/>
                    <a:pt x="40597" y="102"/>
                  </a:cubicBezTo>
                  <a:cubicBezTo>
                    <a:pt x="25732" y="-1804"/>
                    <a:pt x="194" y="23353"/>
                    <a:pt x="67" y="39489"/>
                  </a:cubicBezTo>
                  <a:cubicBezTo>
                    <a:pt x="-22" y="40588"/>
                    <a:pt x="-22" y="41693"/>
                    <a:pt x="67" y="42792"/>
                  </a:cubicBezTo>
                  <a:cubicBezTo>
                    <a:pt x="8185" y="59042"/>
                    <a:pt x="23394" y="70593"/>
                    <a:pt x="41232" y="74047"/>
                  </a:cubicBez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6626BEAD-E8DC-8083-CB71-969A5A718A3A}"/>
                </a:ext>
              </a:extLst>
            </p:cNvPr>
            <p:cNvSpPr/>
            <p:nvPr/>
          </p:nvSpPr>
          <p:spPr>
            <a:xfrm>
              <a:off x="6402599" y="1118341"/>
              <a:ext cx="403902" cy="161357"/>
            </a:xfrm>
            <a:custGeom>
              <a:avLst/>
              <a:gdLst>
                <a:gd name="connsiteX0" fmla="*/ 340249 w 403902"/>
                <a:gd name="connsiteY0" fmla="*/ 68863 h 161357"/>
                <a:gd name="connsiteX1" fmla="*/ 294129 w 403902"/>
                <a:gd name="connsiteY1" fmla="*/ 38116 h 161357"/>
                <a:gd name="connsiteX2" fmla="*/ 318777 w 403902"/>
                <a:gd name="connsiteY2" fmla="*/ 0 h 161357"/>
                <a:gd name="connsiteX3" fmla="*/ 295399 w 403902"/>
                <a:gd name="connsiteY3" fmla="*/ 5590 h 161357"/>
                <a:gd name="connsiteX4" fmla="*/ 0 w 403902"/>
                <a:gd name="connsiteY4" fmla="*/ 20329 h 161357"/>
                <a:gd name="connsiteX5" fmla="*/ 96561 w 403902"/>
                <a:gd name="connsiteY5" fmla="*/ 161358 h 161357"/>
                <a:gd name="connsiteX6" fmla="*/ 136964 w 403902"/>
                <a:gd name="connsiteY6" fmla="*/ 158181 h 161357"/>
                <a:gd name="connsiteX7" fmla="*/ 200491 w 403902"/>
                <a:gd name="connsiteY7" fmla="*/ 101897 h 161357"/>
                <a:gd name="connsiteX8" fmla="*/ 350159 w 403902"/>
                <a:gd name="connsiteY8" fmla="*/ 89191 h 161357"/>
                <a:gd name="connsiteX9" fmla="*/ 365151 w 403902"/>
                <a:gd name="connsiteY9" fmla="*/ 93638 h 161357"/>
                <a:gd name="connsiteX10" fmla="*/ 397804 w 403902"/>
                <a:gd name="connsiteY10" fmla="*/ 81949 h 161357"/>
                <a:gd name="connsiteX11" fmla="*/ 403902 w 403902"/>
                <a:gd name="connsiteY11" fmla="*/ 64035 h 161357"/>
                <a:gd name="connsiteX12" fmla="*/ 361594 w 403902"/>
                <a:gd name="connsiteY12" fmla="*/ 35575 h 16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2" h="161357">
                  <a:moveTo>
                    <a:pt x="340249" y="68863"/>
                  </a:moveTo>
                  <a:lnTo>
                    <a:pt x="294129" y="38116"/>
                  </a:lnTo>
                  <a:lnTo>
                    <a:pt x="318777" y="0"/>
                  </a:lnTo>
                  <a:cubicBezTo>
                    <a:pt x="311026" y="2033"/>
                    <a:pt x="303276" y="3812"/>
                    <a:pt x="295399" y="5590"/>
                  </a:cubicBezTo>
                  <a:cubicBezTo>
                    <a:pt x="198407" y="26676"/>
                    <a:pt x="98606" y="31655"/>
                    <a:pt x="0" y="20329"/>
                  </a:cubicBezTo>
                  <a:cubicBezTo>
                    <a:pt x="27698" y="80044"/>
                    <a:pt x="60096" y="102151"/>
                    <a:pt x="96561" y="161358"/>
                  </a:cubicBezTo>
                  <a:cubicBezTo>
                    <a:pt x="102024" y="153353"/>
                    <a:pt x="136582" y="161358"/>
                    <a:pt x="136964" y="158181"/>
                  </a:cubicBezTo>
                  <a:lnTo>
                    <a:pt x="200491" y="101897"/>
                  </a:lnTo>
                  <a:cubicBezTo>
                    <a:pt x="250422" y="97831"/>
                    <a:pt x="300227" y="93511"/>
                    <a:pt x="350159" y="89191"/>
                  </a:cubicBezTo>
                  <a:cubicBezTo>
                    <a:pt x="355508" y="88979"/>
                    <a:pt x="360781" y="90542"/>
                    <a:pt x="365151" y="93638"/>
                  </a:cubicBezTo>
                  <a:cubicBezTo>
                    <a:pt x="382431" y="106344"/>
                    <a:pt x="392849" y="99483"/>
                    <a:pt x="397804" y="81949"/>
                  </a:cubicBezTo>
                  <a:cubicBezTo>
                    <a:pt x="399507" y="75871"/>
                    <a:pt x="401552" y="69892"/>
                    <a:pt x="403902" y="64035"/>
                  </a:cubicBezTo>
                  <a:lnTo>
                    <a:pt x="361594" y="35575"/>
                  </a:ln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0210ABE3-9569-32C4-CFAF-8C5282DD21E5}"/>
                </a:ext>
              </a:extLst>
            </p:cNvPr>
            <p:cNvSpPr/>
            <p:nvPr/>
          </p:nvSpPr>
          <p:spPr>
            <a:xfrm>
              <a:off x="5915223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8691E3CD-D573-4A5B-396B-804D601D128C}"/>
                </a:ext>
              </a:extLst>
            </p:cNvPr>
            <p:cNvSpPr/>
            <p:nvPr/>
          </p:nvSpPr>
          <p:spPr>
            <a:xfrm>
              <a:off x="5873168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شكل حر: شكل 16">
              <a:extLst>
                <a:ext uri="{FF2B5EF4-FFF2-40B4-BE49-F238E27FC236}">
                  <a16:creationId xmlns:a16="http://schemas.microsoft.com/office/drawing/2014/main" id="{D20150C1-1D17-4092-946D-6601EA84E60C}"/>
                </a:ext>
              </a:extLst>
            </p:cNvPr>
            <p:cNvSpPr/>
            <p:nvPr/>
          </p:nvSpPr>
          <p:spPr>
            <a:xfrm>
              <a:off x="5483114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CBE0FB0D-6288-7525-7B96-AC8B34AC8C7D}"/>
                </a:ext>
              </a:extLst>
            </p:cNvPr>
            <p:cNvSpPr/>
            <p:nvPr/>
          </p:nvSpPr>
          <p:spPr>
            <a:xfrm>
              <a:off x="5441187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8B431427-F9A3-6793-8E8E-7BC5522D8A6C}"/>
                </a:ext>
              </a:extLst>
            </p:cNvPr>
            <p:cNvSpPr/>
            <p:nvPr/>
          </p:nvSpPr>
          <p:spPr>
            <a:xfrm>
              <a:off x="5277034" y="843017"/>
              <a:ext cx="17406" cy="87285"/>
            </a:xfrm>
            <a:custGeom>
              <a:avLst/>
              <a:gdLst>
                <a:gd name="connsiteX0" fmla="*/ 0 w 17406"/>
                <a:gd name="connsiteY0" fmla="*/ 0 h 87285"/>
                <a:gd name="connsiteX1" fmla="*/ 17406 w 17406"/>
                <a:gd name="connsiteY1" fmla="*/ 0 h 87285"/>
                <a:gd name="connsiteX2" fmla="*/ 17406 w 17406"/>
                <a:gd name="connsiteY2" fmla="*/ 87286 h 87285"/>
                <a:gd name="connsiteX3" fmla="*/ 0 w 17406"/>
                <a:gd name="connsiteY3" fmla="*/ 87286 h 8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7285">
                  <a:moveTo>
                    <a:pt x="0" y="0"/>
                  </a:moveTo>
                  <a:lnTo>
                    <a:pt x="17406" y="0"/>
                  </a:lnTo>
                  <a:lnTo>
                    <a:pt x="17406" y="87286"/>
                  </a:lnTo>
                  <a:lnTo>
                    <a:pt x="0" y="87286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2AB20652-191A-CAFA-3DD9-B0EBE2CEB8F7}"/>
                </a:ext>
              </a:extLst>
            </p:cNvPr>
            <p:cNvSpPr/>
            <p:nvPr/>
          </p:nvSpPr>
          <p:spPr>
            <a:xfrm>
              <a:off x="5182125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39A41C85-F5B3-F0DE-F78E-B11E6CE85F9C}"/>
                </a:ext>
              </a:extLst>
            </p:cNvPr>
            <p:cNvSpPr/>
            <p:nvPr/>
          </p:nvSpPr>
          <p:spPr>
            <a:xfrm rot="5400000">
              <a:off x="5815613" y="855087"/>
              <a:ext cx="17406" cy="132770"/>
            </a:xfrm>
            <a:custGeom>
              <a:avLst/>
              <a:gdLst>
                <a:gd name="connsiteX0" fmla="*/ 0 w 17406"/>
                <a:gd name="connsiteY0" fmla="*/ 0 h 132770"/>
                <a:gd name="connsiteX1" fmla="*/ 17406 w 17406"/>
                <a:gd name="connsiteY1" fmla="*/ 0 h 132770"/>
                <a:gd name="connsiteX2" fmla="*/ 17406 w 17406"/>
                <a:gd name="connsiteY2" fmla="*/ 132771 h 132770"/>
                <a:gd name="connsiteX3" fmla="*/ 0 w 17406"/>
                <a:gd name="connsiteY3" fmla="*/ 132771 h 13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32770">
                  <a:moveTo>
                    <a:pt x="0" y="0"/>
                  </a:moveTo>
                  <a:lnTo>
                    <a:pt x="17406" y="0"/>
                  </a:lnTo>
                  <a:lnTo>
                    <a:pt x="17406" y="132771"/>
                  </a:lnTo>
                  <a:lnTo>
                    <a:pt x="0" y="13277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641D08BE-EFEB-E6A4-BDDB-0C1384CF3592}"/>
                </a:ext>
              </a:extLst>
            </p:cNvPr>
            <p:cNvSpPr/>
            <p:nvPr/>
          </p:nvSpPr>
          <p:spPr>
            <a:xfrm rot="5400000">
              <a:off x="5174946" y="810809"/>
              <a:ext cx="17406" cy="221581"/>
            </a:xfrm>
            <a:custGeom>
              <a:avLst/>
              <a:gdLst>
                <a:gd name="connsiteX0" fmla="*/ 0 w 17406"/>
                <a:gd name="connsiteY0" fmla="*/ 0 h 221581"/>
                <a:gd name="connsiteX1" fmla="*/ 17406 w 17406"/>
                <a:gd name="connsiteY1" fmla="*/ 0 h 221581"/>
                <a:gd name="connsiteX2" fmla="*/ 17406 w 17406"/>
                <a:gd name="connsiteY2" fmla="*/ 221581 h 221581"/>
                <a:gd name="connsiteX3" fmla="*/ 0 w 17406"/>
                <a:gd name="connsiteY3" fmla="*/ 221581 h 22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221581">
                  <a:moveTo>
                    <a:pt x="0" y="0"/>
                  </a:moveTo>
                  <a:lnTo>
                    <a:pt x="17406" y="0"/>
                  </a:lnTo>
                  <a:lnTo>
                    <a:pt x="17406" y="221581"/>
                  </a:lnTo>
                  <a:lnTo>
                    <a:pt x="0" y="22158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B2B165BA-A048-911D-4A29-9777E9F6573B}"/>
                </a:ext>
              </a:extLst>
            </p:cNvPr>
            <p:cNvSpPr/>
            <p:nvPr/>
          </p:nvSpPr>
          <p:spPr>
            <a:xfrm>
              <a:off x="5823871" y="844541"/>
              <a:ext cx="17406" cy="85633"/>
            </a:xfrm>
            <a:custGeom>
              <a:avLst/>
              <a:gdLst>
                <a:gd name="connsiteX0" fmla="*/ 0 w 17406"/>
                <a:gd name="connsiteY0" fmla="*/ 0 h 85633"/>
                <a:gd name="connsiteX1" fmla="*/ 17406 w 17406"/>
                <a:gd name="connsiteY1" fmla="*/ 0 h 85633"/>
                <a:gd name="connsiteX2" fmla="*/ 17406 w 17406"/>
                <a:gd name="connsiteY2" fmla="*/ 85634 h 85633"/>
                <a:gd name="connsiteX3" fmla="*/ 0 w 17406"/>
                <a:gd name="connsiteY3" fmla="*/ 8563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633">
                  <a:moveTo>
                    <a:pt x="0" y="0"/>
                  </a:moveTo>
                  <a:lnTo>
                    <a:pt x="17406" y="0"/>
                  </a:lnTo>
                  <a:lnTo>
                    <a:pt x="17406" y="85634"/>
                  </a:lnTo>
                  <a:lnTo>
                    <a:pt x="0" y="8563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C281A41E-A2CD-C2A3-1810-5517A802E9D8}"/>
                </a:ext>
              </a:extLst>
            </p:cNvPr>
            <p:cNvSpPr/>
            <p:nvPr/>
          </p:nvSpPr>
          <p:spPr>
            <a:xfrm>
              <a:off x="5123172" y="844541"/>
              <a:ext cx="17406" cy="85633"/>
            </a:xfrm>
            <a:custGeom>
              <a:avLst/>
              <a:gdLst>
                <a:gd name="connsiteX0" fmla="*/ 0 w 17406"/>
                <a:gd name="connsiteY0" fmla="*/ 0 h 85633"/>
                <a:gd name="connsiteX1" fmla="*/ 17406 w 17406"/>
                <a:gd name="connsiteY1" fmla="*/ 0 h 85633"/>
                <a:gd name="connsiteX2" fmla="*/ 17406 w 17406"/>
                <a:gd name="connsiteY2" fmla="*/ 85634 h 85633"/>
                <a:gd name="connsiteX3" fmla="*/ 0 w 17406"/>
                <a:gd name="connsiteY3" fmla="*/ 8563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633">
                  <a:moveTo>
                    <a:pt x="0" y="0"/>
                  </a:moveTo>
                  <a:lnTo>
                    <a:pt x="17406" y="0"/>
                  </a:lnTo>
                  <a:lnTo>
                    <a:pt x="17406" y="85634"/>
                  </a:lnTo>
                  <a:lnTo>
                    <a:pt x="0" y="8563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شكل حر: شكل 24">
              <a:extLst>
                <a:ext uri="{FF2B5EF4-FFF2-40B4-BE49-F238E27FC236}">
                  <a16:creationId xmlns:a16="http://schemas.microsoft.com/office/drawing/2014/main" id="{726768FE-EDC8-C879-D8BF-F325689451D4}"/>
                </a:ext>
              </a:extLst>
            </p:cNvPr>
            <p:cNvSpPr/>
            <p:nvPr/>
          </p:nvSpPr>
          <p:spPr>
            <a:xfrm>
              <a:off x="5072859" y="844541"/>
              <a:ext cx="17406" cy="85633"/>
            </a:xfrm>
            <a:custGeom>
              <a:avLst/>
              <a:gdLst>
                <a:gd name="connsiteX0" fmla="*/ 0 w 17406"/>
                <a:gd name="connsiteY0" fmla="*/ 0 h 85633"/>
                <a:gd name="connsiteX1" fmla="*/ 17406 w 17406"/>
                <a:gd name="connsiteY1" fmla="*/ 0 h 85633"/>
                <a:gd name="connsiteX2" fmla="*/ 17406 w 17406"/>
                <a:gd name="connsiteY2" fmla="*/ 85634 h 85633"/>
                <a:gd name="connsiteX3" fmla="*/ 0 w 17406"/>
                <a:gd name="connsiteY3" fmla="*/ 8563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633">
                  <a:moveTo>
                    <a:pt x="0" y="0"/>
                  </a:moveTo>
                  <a:lnTo>
                    <a:pt x="17406" y="0"/>
                  </a:lnTo>
                  <a:lnTo>
                    <a:pt x="17406" y="85634"/>
                  </a:lnTo>
                  <a:lnTo>
                    <a:pt x="0" y="8563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شكل حر: شكل 25">
              <a:extLst>
                <a:ext uri="{FF2B5EF4-FFF2-40B4-BE49-F238E27FC236}">
                  <a16:creationId xmlns:a16="http://schemas.microsoft.com/office/drawing/2014/main" id="{957A19AE-D2C7-71AA-E1CE-8B183ED46C46}"/>
                </a:ext>
              </a:extLst>
            </p:cNvPr>
            <p:cNvSpPr/>
            <p:nvPr/>
          </p:nvSpPr>
          <p:spPr>
            <a:xfrm>
              <a:off x="5740397" y="883420"/>
              <a:ext cx="17406" cy="80932"/>
            </a:xfrm>
            <a:custGeom>
              <a:avLst/>
              <a:gdLst>
                <a:gd name="connsiteX0" fmla="*/ 0 w 17406"/>
                <a:gd name="connsiteY0" fmla="*/ 0 h 80932"/>
                <a:gd name="connsiteX1" fmla="*/ 17406 w 17406"/>
                <a:gd name="connsiteY1" fmla="*/ 0 h 80932"/>
                <a:gd name="connsiteX2" fmla="*/ 17406 w 17406"/>
                <a:gd name="connsiteY2" fmla="*/ 80933 h 80932"/>
                <a:gd name="connsiteX3" fmla="*/ 0 w 17406"/>
                <a:gd name="connsiteY3" fmla="*/ 80933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0932">
                  <a:moveTo>
                    <a:pt x="0" y="0"/>
                  </a:moveTo>
                  <a:lnTo>
                    <a:pt x="17406" y="0"/>
                  </a:lnTo>
                  <a:lnTo>
                    <a:pt x="17406" y="80933"/>
                  </a:lnTo>
                  <a:lnTo>
                    <a:pt x="0" y="8093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شكل حر: شكل 26">
              <a:extLst>
                <a:ext uri="{FF2B5EF4-FFF2-40B4-BE49-F238E27FC236}">
                  <a16:creationId xmlns:a16="http://schemas.microsoft.com/office/drawing/2014/main" id="{7DF3257C-8772-220D-7F6A-1B5665926D87}"/>
                </a:ext>
              </a:extLst>
            </p:cNvPr>
            <p:cNvSpPr/>
            <p:nvPr/>
          </p:nvSpPr>
          <p:spPr>
            <a:xfrm>
              <a:off x="5548928" y="912769"/>
              <a:ext cx="17406" cy="51583"/>
            </a:xfrm>
            <a:custGeom>
              <a:avLst/>
              <a:gdLst>
                <a:gd name="connsiteX0" fmla="*/ 0 w 17406"/>
                <a:gd name="connsiteY0" fmla="*/ 0 h 51583"/>
                <a:gd name="connsiteX1" fmla="*/ 17406 w 17406"/>
                <a:gd name="connsiteY1" fmla="*/ 0 h 51583"/>
                <a:gd name="connsiteX2" fmla="*/ 17406 w 17406"/>
                <a:gd name="connsiteY2" fmla="*/ 51584 h 51583"/>
                <a:gd name="connsiteX3" fmla="*/ 0 w 17406"/>
                <a:gd name="connsiteY3" fmla="*/ 51584 h 5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51583">
                  <a:moveTo>
                    <a:pt x="0" y="0"/>
                  </a:moveTo>
                  <a:lnTo>
                    <a:pt x="17406" y="0"/>
                  </a:lnTo>
                  <a:lnTo>
                    <a:pt x="17406" y="51584"/>
                  </a:lnTo>
                  <a:lnTo>
                    <a:pt x="0" y="5158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شكل حر: شكل 27">
              <a:extLst>
                <a:ext uri="{FF2B5EF4-FFF2-40B4-BE49-F238E27FC236}">
                  <a16:creationId xmlns:a16="http://schemas.microsoft.com/office/drawing/2014/main" id="{586091A5-1441-2E31-CE2D-9EE3D0AC78CA}"/>
                </a:ext>
              </a:extLst>
            </p:cNvPr>
            <p:cNvSpPr/>
            <p:nvPr/>
          </p:nvSpPr>
          <p:spPr>
            <a:xfrm rot="16200000">
              <a:off x="5572306" y="889264"/>
              <a:ext cx="17406" cy="64416"/>
            </a:xfrm>
            <a:custGeom>
              <a:avLst/>
              <a:gdLst>
                <a:gd name="connsiteX0" fmla="*/ 0 w 17406"/>
                <a:gd name="connsiteY0" fmla="*/ 0 h 64416"/>
                <a:gd name="connsiteX1" fmla="*/ 17406 w 17406"/>
                <a:gd name="connsiteY1" fmla="*/ 0 h 64416"/>
                <a:gd name="connsiteX2" fmla="*/ 17406 w 17406"/>
                <a:gd name="connsiteY2" fmla="*/ 64416 h 64416"/>
                <a:gd name="connsiteX3" fmla="*/ 0 w 17406"/>
                <a:gd name="connsiteY3" fmla="*/ 64416 h 6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4416">
                  <a:moveTo>
                    <a:pt x="0" y="0"/>
                  </a:moveTo>
                  <a:lnTo>
                    <a:pt x="17406" y="0"/>
                  </a:lnTo>
                  <a:lnTo>
                    <a:pt x="17406" y="64416"/>
                  </a:lnTo>
                  <a:lnTo>
                    <a:pt x="0" y="64416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شكل حر: شكل 28">
              <a:extLst>
                <a:ext uri="{FF2B5EF4-FFF2-40B4-BE49-F238E27FC236}">
                  <a16:creationId xmlns:a16="http://schemas.microsoft.com/office/drawing/2014/main" id="{5176C3FC-CF69-1FE2-6A3E-9F0A9D177D1E}"/>
                </a:ext>
              </a:extLst>
            </p:cNvPr>
            <p:cNvSpPr/>
            <p:nvPr/>
          </p:nvSpPr>
          <p:spPr>
            <a:xfrm rot="16200000">
              <a:off x="5229643" y="795626"/>
              <a:ext cx="17406" cy="112442"/>
            </a:xfrm>
            <a:custGeom>
              <a:avLst/>
              <a:gdLst>
                <a:gd name="connsiteX0" fmla="*/ 0 w 17406"/>
                <a:gd name="connsiteY0" fmla="*/ 0 h 112442"/>
                <a:gd name="connsiteX1" fmla="*/ 17406 w 17406"/>
                <a:gd name="connsiteY1" fmla="*/ 0 h 112442"/>
                <a:gd name="connsiteX2" fmla="*/ 17406 w 17406"/>
                <a:gd name="connsiteY2" fmla="*/ 112442 h 112442"/>
                <a:gd name="connsiteX3" fmla="*/ 0 w 17406"/>
                <a:gd name="connsiteY3" fmla="*/ 112442 h 11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2442">
                  <a:moveTo>
                    <a:pt x="0" y="0"/>
                  </a:moveTo>
                  <a:lnTo>
                    <a:pt x="17406" y="0"/>
                  </a:lnTo>
                  <a:lnTo>
                    <a:pt x="17406" y="112442"/>
                  </a:lnTo>
                  <a:lnTo>
                    <a:pt x="0" y="112442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AAD245EC-02DB-80DA-8547-DB1C5B3C5A84}"/>
                </a:ext>
              </a:extLst>
            </p:cNvPr>
            <p:cNvSpPr/>
            <p:nvPr/>
          </p:nvSpPr>
          <p:spPr>
            <a:xfrm rot="16200000">
              <a:off x="5050815" y="820846"/>
              <a:ext cx="17406" cy="61747"/>
            </a:xfrm>
            <a:custGeom>
              <a:avLst/>
              <a:gdLst>
                <a:gd name="connsiteX0" fmla="*/ 0 w 17406"/>
                <a:gd name="connsiteY0" fmla="*/ 0 h 61747"/>
                <a:gd name="connsiteX1" fmla="*/ 17406 w 17406"/>
                <a:gd name="connsiteY1" fmla="*/ 0 h 61747"/>
                <a:gd name="connsiteX2" fmla="*/ 17406 w 17406"/>
                <a:gd name="connsiteY2" fmla="*/ 61748 h 61747"/>
                <a:gd name="connsiteX3" fmla="*/ 0 w 17406"/>
                <a:gd name="connsiteY3" fmla="*/ 61748 h 6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1747">
                  <a:moveTo>
                    <a:pt x="0" y="0"/>
                  </a:moveTo>
                  <a:lnTo>
                    <a:pt x="17406" y="0"/>
                  </a:lnTo>
                  <a:lnTo>
                    <a:pt x="17406" y="61748"/>
                  </a:lnTo>
                  <a:lnTo>
                    <a:pt x="0" y="6174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شكل حر: شكل 30">
              <a:extLst>
                <a:ext uri="{FF2B5EF4-FFF2-40B4-BE49-F238E27FC236}">
                  <a16:creationId xmlns:a16="http://schemas.microsoft.com/office/drawing/2014/main" id="{BF261481-AF2E-6114-20D9-21CD1E23C05B}"/>
                </a:ext>
              </a:extLst>
            </p:cNvPr>
            <p:cNvSpPr/>
            <p:nvPr/>
          </p:nvSpPr>
          <p:spPr>
            <a:xfrm rot="16200000">
              <a:off x="5423018" y="894728"/>
              <a:ext cx="17406" cy="53489"/>
            </a:xfrm>
            <a:custGeom>
              <a:avLst/>
              <a:gdLst>
                <a:gd name="connsiteX0" fmla="*/ 0 w 17406"/>
                <a:gd name="connsiteY0" fmla="*/ 0 h 53489"/>
                <a:gd name="connsiteX1" fmla="*/ 17406 w 17406"/>
                <a:gd name="connsiteY1" fmla="*/ 0 h 53489"/>
                <a:gd name="connsiteX2" fmla="*/ 17406 w 17406"/>
                <a:gd name="connsiteY2" fmla="*/ 53489 h 53489"/>
                <a:gd name="connsiteX3" fmla="*/ 0 w 17406"/>
                <a:gd name="connsiteY3" fmla="*/ 53489 h 5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53489">
                  <a:moveTo>
                    <a:pt x="0" y="0"/>
                  </a:moveTo>
                  <a:lnTo>
                    <a:pt x="17406" y="0"/>
                  </a:lnTo>
                  <a:lnTo>
                    <a:pt x="17406" y="53489"/>
                  </a:lnTo>
                  <a:lnTo>
                    <a:pt x="0" y="53489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B48CFC29-9DF9-67D9-882D-D54E0B5902C0}"/>
                </a:ext>
              </a:extLst>
            </p:cNvPr>
            <p:cNvSpPr/>
            <p:nvPr/>
          </p:nvSpPr>
          <p:spPr>
            <a:xfrm>
              <a:off x="5566334" y="838824"/>
              <a:ext cx="91478" cy="91478"/>
            </a:xfrm>
            <a:custGeom>
              <a:avLst/>
              <a:gdLst>
                <a:gd name="connsiteX0" fmla="*/ 45739 w 91478"/>
                <a:gd name="connsiteY0" fmla="*/ 0 h 91478"/>
                <a:gd name="connsiteX1" fmla="*/ 0 w 91478"/>
                <a:gd name="connsiteY1" fmla="*/ 45739 h 91478"/>
                <a:gd name="connsiteX2" fmla="*/ 45739 w 91478"/>
                <a:gd name="connsiteY2" fmla="*/ 91478 h 91478"/>
                <a:gd name="connsiteX3" fmla="*/ 91479 w 91478"/>
                <a:gd name="connsiteY3" fmla="*/ 45739 h 91478"/>
                <a:gd name="connsiteX4" fmla="*/ 45739 w 91478"/>
                <a:gd name="connsiteY4" fmla="*/ 0 h 91478"/>
                <a:gd name="connsiteX5" fmla="*/ 45739 w 91478"/>
                <a:gd name="connsiteY5" fmla="*/ 73945 h 91478"/>
                <a:gd name="connsiteX6" fmla="*/ 17279 w 91478"/>
                <a:gd name="connsiteY6" fmla="*/ 45739 h 91478"/>
                <a:gd name="connsiteX7" fmla="*/ 45485 w 91478"/>
                <a:gd name="connsiteY7" fmla="*/ 17279 h 91478"/>
                <a:gd name="connsiteX8" fmla="*/ 73945 w 91478"/>
                <a:gd name="connsiteY8" fmla="*/ 45485 h 91478"/>
                <a:gd name="connsiteX9" fmla="*/ 73945 w 91478"/>
                <a:gd name="connsiteY9" fmla="*/ 45739 h 91478"/>
                <a:gd name="connsiteX10" fmla="*/ 45739 w 91478"/>
                <a:gd name="connsiteY10" fmla="*/ 73945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78" h="91478">
                  <a:moveTo>
                    <a:pt x="45739" y="0"/>
                  </a:moveTo>
                  <a:cubicBezTo>
                    <a:pt x="20481" y="0"/>
                    <a:pt x="0" y="20478"/>
                    <a:pt x="0" y="45739"/>
                  </a:cubicBezTo>
                  <a:cubicBezTo>
                    <a:pt x="0" y="71000"/>
                    <a:pt x="20481" y="91478"/>
                    <a:pt x="45739" y="91478"/>
                  </a:cubicBezTo>
                  <a:cubicBezTo>
                    <a:pt x="70998" y="91478"/>
                    <a:pt x="91479" y="71000"/>
                    <a:pt x="91479" y="45739"/>
                  </a:cubicBezTo>
                  <a:cubicBezTo>
                    <a:pt x="91479" y="20478"/>
                    <a:pt x="70998" y="0"/>
                    <a:pt x="45739" y="0"/>
                  </a:cubicBezTo>
                  <a:close/>
                  <a:moveTo>
                    <a:pt x="45739" y="73945"/>
                  </a:moveTo>
                  <a:cubicBezTo>
                    <a:pt x="30086" y="74015"/>
                    <a:pt x="17356" y="61387"/>
                    <a:pt x="17279" y="45739"/>
                  </a:cubicBezTo>
                  <a:cubicBezTo>
                    <a:pt x="17216" y="30091"/>
                    <a:pt x="29832" y="17350"/>
                    <a:pt x="45485" y="17279"/>
                  </a:cubicBezTo>
                  <a:cubicBezTo>
                    <a:pt x="61138" y="17209"/>
                    <a:pt x="73869" y="29839"/>
                    <a:pt x="73945" y="45485"/>
                  </a:cubicBezTo>
                  <a:cubicBezTo>
                    <a:pt x="73945" y="45570"/>
                    <a:pt x="73945" y="45655"/>
                    <a:pt x="73945" y="45739"/>
                  </a:cubicBezTo>
                  <a:cubicBezTo>
                    <a:pt x="73945" y="61317"/>
                    <a:pt x="61316" y="73945"/>
                    <a:pt x="45739" y="73945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4AE1FC65-4097-4AAC-955C-8F37639C1946}"/>
                </a:ext>
              </a:extLst>
            </p:cNvPr>
            <p:cNvSpPr/>
            <p:nvPr/>
          </p:nvSpPr>
          <p:spPr>
            <a:xfrm>
              <a:off x="5666325" y="838824"/>
              <a:ext cx="91478" cy="91478"/>
            </a:xfrm>
            <a:custGeom>
              <a:avLst/>
              <a:gdLst>
                <a:gd name="connsiteX0" fmla="*/ 91478 w 91478"/>
                <a:gd name="connsiteY0" fmla="*/ 45739 h 91478"/>
                <a:gd name="connsiteX1" fmla="*/ 45739 w 91478"/>
                <a:gd name="connsiteY1" fmla="*/ 0 h 91478"/>
                <a:gd name="connsiteX2" fmla="*/ 0 w 91478"/>
                <a:gd name="connsiteY2" fmla="*/ 45739 h 91478"/>
                <a:gd name="connsiteX3" fmla="*/ 45739 w 91478"/>
                <a:gd name="connsiteY3" fmla="*/ 91478 h 91478"/>
                <a:gd name="connsiteX4" fmla="*/ 45866 w 91478"/>
                <a:gd name="connsiteY4" fmla="*/ 91478 h 91478"/>
                <a:gd name="connsiteX5" fmla="*/ 91478 w 91478"/>
                <a:gd name="connsiteY5" fmla="*/ 91478 h 91478"/>
                <a:gd name="connsiteX6" fmla="*/ 74072 w 91478"/>
                <a:gd name="connsiteY6" fmla="*/ 73945 h 91478"/>
                <a:gd name="connsiteX7" fmla="*/ 45866 w 91478"/>
                <a:gd name="connsiteY7" fmla="*/ 73945 h 91478"/>
                <a:gd name="connsiteX8" fmla="*/ 17406 w 91478"/>
                <a:gd name="connsiteY8" fmla="*/ 45739 h 91478"/>
                <a:gd name="connsiteX9" fmla="*/ 45612 w 91478"/>
                <a:gd name="connsiteY9" fmla="*/ 17279 h 91478"/>
                <a:gd name="connsiteX10" fmla="*/ 74072 w 91478"/>
                <a:gd name="connsiteY10" fmla="*/ 45485 h 91478"/>
                <a:gd name="connsiteX11" fmla="*/ 74072 w 91478"/>
                <a:gd name="connsiteY11" fmla="*/ 45739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78" h="91478">
                  <a:moveTo>
                    <a:pt x="91478" y="45739"/>
                  </a:moveTo>
                  <a:cubicBezTo>
                    <a:pt x="91478" y="20478"/>
                    <a:pt x="70997" y="0"/>
                    <a:pt x="45739" y="0"/>
                  </a:cubicBezTo>
                  <a:cubicBezTo>
                    <a:pt x="20481" y="0"/>
                    <a:pt x="0" y="20478"/>
                    <a:pt x="0" y="45739"/>
                  </a:cubicBezTo>
                  <a:cubicBezTo>
                    <a:pt x="0" y="71001"/>
                    <a:pt x="20481" y="91478"/>
                    <a:pt x="45739" y="91478"/>
                  </a:cubicBezTo>
                  <a:cubicBezTo>
                    <a:pt x="45777" y="91478"/>
                    <a:pt x="45828" y="91478"/>
                    <a:pt x="45866" y="91478"/>
                  </a:cubicBezTo>
                  <a:lnTo>
                    <a:pt x="91478" y="91478"/>
                  </a:lnTo>
                  <a:close/>
                  <a:moveTo>
                    <a:pt x="74072" y="73945"/>
                  </a:moveTo>
                  <a:lnTo>
                    <a:pt x="45866" y="73945"/>
                  </a:lnTo>
                  <a:cubicBezTo>
                    <a:pt x="30213" y="74015"/>
                    <a:pt x="17482" y="61387"/>
                    <a:pt x="17406" y="45739"/>
                  </a:cubicBezTo>
                  <a:cubicBezTo>
                    <a:pt x="17343" y="30091"/>
                    <a:pt x="29959" y="17350"/>
                    <a:pt x="45612" y="17279"/>
                  </a:cubicBezTo>
                  <a:cubicBezTo>
                    <a:pt x="61265" y="17209"/>
                    <a:pt x="73996" y="29839"/>
                    <a:pt x="74072" y="45485"/>
                  </a:cubicBezTo>
                  <a:cubicBezTo>
                    <a:pt x="74072" y="45570"/>
                    <a:pt x="74072" y="45655"/>
                    <a:pt x="74072" y="4573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29774612-76AC-52D1-2589-AFD3545604D3}"/>
                </a:ext>
              </a:extLst>
            </p:cNvPr>
            <p:cNvSpPr/>
            <p:nvPr/>
          </p:nvSpPr>
          <p:spPr>
            <a:xfrm>
              <a:off x="5391890" y="883420"/>
              <a:ext cx="17406" cy="80932"/>
            </a:xfrm>
            <a:custGeom>
              <a:avLst/>
              <a:gdLst>
                <a:gd name="connsiteX0" fmla="*/ 0 w 17406"/>
                <a:gd name="connsiteY0" fmla="*/ 0 h 80932"/>
                <a:gd name="connsiteX1" fmla="*/ 17406 w 17406"/>
                <a:gd name="connsiteY1" fmla="*/ 0 h 80932"/>
                <a:gd name="connsiteX2" fmla="*/ 17406 w 17406"/>
                <a:gd name="connsiteY2" fmla="*/ 80933 h 80932"/>
                <a:gd name="connsiteX3" fmla="*/ 0 w 17406"/>
                <a:gd name="connsiteY3" fmla="*/ 80933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0932">
                  <a:moveTo>
                    <a:pt x="0" y="0"/>
                  </a:moveTo>
                  <a:lnTo>
                    <a:pt x="17406" y="0"/>
                  </a:lnTo>
                  <a:lnTo>
                    <a:pt x="17406" y="80933"/>
                  </a:lnTo>
                  <a:lnTo>
                    <a:pt x="0" y="8093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5DF693B8-8053-41E0-0D7A-BB6CFF48929E}"/>
                </a:ext>
              </a:extLst>
            </p:cNvPr>
            <p:cNvSpPr/>
            <p:nvPr/>
          </p:nvSpPr>
          <p:spPr>
            <a:xfrm>
              <a:off x="5317818" y="838824"/>
              <a:ext cx="91478" cy="91478"/>
            </a:xfrm>
            <a:custGeom>
              <a:avLst/>
              <a:gdLst>
                <a:gd name="connsiteX0" fmla="*/ 91479 w 91478"/>
                <a:gd name="connsiteY0" fmla="*/ 45739 h 91478"/>
                <a:gd name="connsiteX1" fmla="*/ 45739 w 91478"/>
                <a:gd name="connsiteY1" fmla="*/ 0 h 91478"/>
                <a:gd name="connsiteX2" fmla="*/ 0 w 91478"/>
                <a:gd name="connsiteY2" fmla="*/ 45739 h 91478"/>
                <a:gd name="connsiteX3" fmla="*/ 45739 w 91478"/>
                <a:gd name="connsiteY3" fmla="*/ 91478 h 91478"/>
                <a:gd name="connsiteX4" fmla="*/ 91479 w 91478"/>
                <a:gd name="connsiteY4" fmla="*/ 91478 h 91478"/>
                <a:gd name="connsiteX5" fmla="*/ 74072 w 91478"/>
                <a:gd name="connsiteY5" fmla="*/ 73945 h 91478"/>
                <a:gd name="connsiteX6" fmla="*/ 45739 w 91478"/>
                <a:gd name="connsiteY6" fmla="*/ 73945 h 91478"/>
                <a:gd name="connsiteX7" fmla="*/ 17407 w 91478"/>
                <a:gd name="connsiteY7" fmla="*/ 45612 h 91478"/>
                <a:gd name="connsiteX8" fmla="*/ 45739 w 91478"/>
                <a:gd name="connsiteY8" fmla="*/ 17279 h 91478"/>
                <a:gd name="connsiteX9" fmla="*/ 74072 w 91478"/>
                <a:gd name="connsiteY9" fmla="*/ 45612 h 91478"/>
                <a:gd name="connsiteX10" fmla="*/ 74072 w 91478"/>
                <a:gd name="connsiteY10" fmla="*/ 45739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78" h="91478">
                  <a:moveTo>
                    <a:pt x="91479" y="45739"/>
                  </a:moveTo>
                  <a:cubicBezTo>
                    <a:pt x="91479" y="20478"/>
                    <a:pt x="70998" y="0"/>
                    <a:pt x="45739" y="0"/>
                  </a:cubicBezTo>
                  <a:cubicBezTo>
                    <a:pt x="20481" y="0"/>
                    <a:pt x="0" y="20478"/>
                    <a:pt x="0" y="45739"/>
                  </a:cubicBezTo>
                  <a:cubicBezTo>
                    <a:pt x="0" y="71000"/>
                    <a:pt x="20481" y="91478"/>
                    <a:pt x="45739" y="91478"/>
                  </a:cubicBezTo>
                  <a:lnTo>
                    <a:pt x="91479" y="91478"/>
                  </a:lnTo>
                  <a:close/>
                  <a:moveTo>
                    <a:pt x="74072" y="73945"/>
                  </a:moveTo>
                  <a:lnTo>
                    <a:pt x="45739" y="73945"/>
                  </a:lnTo>
                  <a:cubicBezTo>
                    <a:pt x="30086" y="73945"/>
                    <a:pt x="17407" y="61260"/>
                    <a:pt x="17407" y="45612"/>
                  </a:cubicBezTo>
                  <a:cubicBezTo>
                    <a:pt x="17407" y="29964"/>
                    <a:pt x="30086" y="17279"/>
                    <a:pt x="45739" y="17279"/>
                  </a:cubicBezTo>
                  <a:cubicBezTo>
                    <a:pt x="61392" y="17279"/>
                    <a:pt x="74072" y="29964"/>
                    <a:pt x="74072" y="45612"/>
                  </a:cubicBezTo>
                  <a:cubicBezTo>
                    <a:pt x="74072" y="45654"/>
                    <a:pt x="74072" y="45697"/>
                    <a:pt x="74072" y="4573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9E74AA24-9BC8-079D-FC18-831412777366}"/>
                </a:ext>
              </a:extLst>
            </p:cNvPr>
            <p:cNvSpPr/>
            <p:nvPr/>
          </p:nvSpPr>
          <p:spPr>
            <a:xfrm>
              <a:off x="5121012" y="811253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800 w 21599"/>
                <a:gd name="connsiteY1" fmla="*/ 21599 h 21599"/>
                <a:gd name="connsiteX2" fmla="*/ 0 w 21599"/>
                <a:gd name="connsiteY2" fmla="*/ 10800 h 21599"/>
                <a:gd name="connsiteX3" fmla="*/ 10800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شكل حر: شكل 36">
              <a:extLst>
                <a:ext uri="{FF2B5EF4-FFF2-40B4-BE49-F238E27FC236}">
                  <a16:creationId xmlns:a16="http://schemas.microsoft.com/office/drawing/2014/main" id="{0429C5C0-4F9D-38AC-75D0-1CF40ADD30A4}"/>
                </a:ext>
              </a:extLst>
            </p:cNvPr>
            <p:cNvSpPr/>
            <p:nvPr/>
          </p:nvSpPr>
          <p:spPr>
            <a:xfrm>
              <a:off x="5005013" y="974263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800 w 21599"/>
                <a:gd name="connsiteY1" fmla="*/ 21599 h 21599"/>
                <a:gd name="connsiteX2" fmla="*/ 0 w 21599"/>
                <a:gd name="connsiteY2" fmla="*/ 10800 h 21599"/>
                <a:gd name="connsiteX3" fmla="*/ 10800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5DE81612-8F01-6907-1027-75FA9D1EFB16}"/>
                </a:ext>
              </a:extLst>
            </p:cNvPr>
            <p:cNvSpPr/>
            <p:nvPr/>
          </p:nvSpPr>
          <p:spPr>
            <a:xfrm>
              <a:off x="4976680" y="974263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799 w 21599"/>
                <a:gd name="connsiteY1" fmla="*/ 21599 h 21599"/>
                <a:gd name="connsiteX2" fmla="*/ 0 w 21599"/>
                <a:gd name="connsiteY2" fmla="*/ 10800 h 21599"/>
                <a:gd name="connsiteX3" fmla="*/ 10799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799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9F1C06A0-D548-BD48-4812-9B072C9047A9}"/>
                </a:ext>
              </a:extLst>
            </p:cNvPr>
            <p:cNvSpPr/>
            <p:nvPr/>
          </p:nvSpPr>
          <p:spPr>
            <a:xfrm>
              <a:off x="5802145" y="941102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799 w 21599"/>
                <a:gd name="connsiteY1" fmla="*/ 21599 h 21599"/>
                <a:gd name="connsiteX2" fmla="*/ 0 w 21599"/>
                <a:gd name="connsiteY2" fmla="*/ 10800 h 21599"/>
                <a:gd name="connsiteX3" fmla="*/ 10799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799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5C9C2233-02BB-C009-2A67-02975500C3F6}"/>
                </a:ext>
              </a:extLst>
            </p:cNvPr>
            <p:cNvSpPr/>
            <p:nvPr/>
          </p:nvSpPr>
          <p:spPr>
            <a:xfrm>
              <a:off x="5773812" y="941102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800 w 21599"/>
                <a:gd name="connsiteY1" fmla="*/ 21599 h 21599"/>
                <a:gd name="connsiteX2" fmla="*/ 0 w 21599"/>
                <a:gd name="connsiteY2" fmla="*/ 10800 h 21599"/>
                <a:gd name="connsiteX3" fmla="*/ 10800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EA1C36C8-DAA8-F99E-56DC-A8C1F1ED65EB}"/>
                </a:ext>
              </a:extLst>
            </p:cNvPr>
            <p:cNvSpPr/>
            <p:nvPr/>
          </p:nvSpPr>
          <p:spPr>
            <a:xfrm>
              <a:off x="4955081" y="846828"/>
              <a:ext cx="91478" cy="117905"/>
            </a:xfrm>
            <a:custGeom>
              <a:avLst/>
              <a:gdLst>
                <a:gd name="connsiteX0" fmla="*/ 73437 w 91478"/>
                <a:gd name="connsiteY0" fmla="*/ 72166 h 117905"/>
                <a:gd name="connsiteX1" fmla="*/ 47061 w 91478"/>
                <a:gd name="connsiteY1" fmla="*/ 102331 h 117905"/>
                <a:gd name="connsiteX2" fmla="*/ 16898 w 91478"/>
                <a:gd name="connsiteY2" fmla="*/ 75959 h 117905"/>
                <a:gd name="connsiteX3" fmla="*/ 16898 w 91478"/>
                <a:gd name="connsiteY3" fmla="*/ 72166 h 117905"/>
                <a:gd name="connsiteX4" fmla="*/ 16898 w 91478"/>
                <a:gd name="connsiteY4" fmla="*/ 30366 h 117905"/>
                <a:gd name="connsiteX5" fmla="*/ 0 w 91478"/>
                <a:gd name="connsiteY5" fmla="*/ 30366 h 117905"/>
                <a:gd name="connsiteX6" fmla="*/ 0 w 91478"/>
                <a:gd name="connsiteY6" fmla="*/ 72166 h 117905"/>
                <a:gd name="connsiteX7" fmla="*/ 45739 w 91478"/>
                <a:gd name="connsiteY7" fmla="*/ 117906 h 117905"/>
                <a:gd name="connsiteX8" fmla="*/ 91479 w 91478"/>
                <a:gd name="connsiteY8" fmla="*/ 72166 h 117905"/>
                <a:gd name="connsiteX9" fmla="*/ 91479 w 91478"/>
                <a:gd name="connsiteY9" fmla="*/ 0 h 117905"/>
                <a:gd name="connsiteX10" fmla="*/ 73945 w 91478"/>
                <a:gd name="connsiteY10" fmla="*/ 0 h 117905"/>
                <a:gd name="connsiteX11" fmla="*/ 73945 w 91478"/>
                <a:gd name="connsiteY11" fmla="*/ 72166 h 11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78" h="117905">
                  <a:moveTo>
                    <a:pt x="73437" y="72166"/>
                  </a:moveTo>
                  <a:cubicBezTo>
                    <a:pt x="74479" y="87779"/>
                    <a:pt x="62676" y="101284"/>
                    <a:pt x="47061" y="102331"/>
                  </a:cubicBezTo>
                  <a:cubicBezTo>
                    <a:pt x="31446" y="103380"/>
                    <a:pt x="17940" y="91571"/>
                    <a:pt x="16898" y="75959"/>
                  </a:cubicBezTo>
                  <a:cubicBezTo>
                    <a:pt x="16809" y="74696"/>
                    <a:pt x="16809" y="73429"/>
                    <a:pt x="16898" y="72166"/>
                  </a:cubicBezTo>
                  <a:lnTo>
                    <a:pt x="16898" y="30366"/>
                  </a:lnTo>
                  <a:lnTo>
                    <a:pt x="0" y="30366"/>
                  </a:lnTo>
                  <a:lnTo>
                    <a:pt x="0" y="72166"/>
                  </a:lnTo>
                  <a:cubicBezTo>
                    <a:pt x="0" y="97427"/>
                    <a:pt x="20481" y="117906"/>
                    <a:pt x="45739" y="117906"/>
                  </a:cubicBezTo>
                  <a:cubicBezTo>
                    <a:pt x="70998" y="117906"/>
                    <a:pt x="91479" y="97427"/>
                    <a:pt x="91479" y="72166"/>
                  </a:cubicBezTo>
                  <a:lnTo>
                    <a:pt x="91479" y="0"/>
                  </a:lnTo>
                  <a:lnTo>
                    <a:pt x="73945" y="0"/>
                  </a:lnTo>
                  <a:lnTo>
                    <a:pt x="73945" y="72166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شكل حر: شكل 41">
              <a:extLst>
                <a:ext uri="{FF2B5EF4-FFF2-40B4-BE49-F238E27FC236}">
                  <a16:creationId xmlns:a16="http://schemas.microsoft.com/office/drawing/2014/main" id="{2BB3ED44-4605-8E4B-A6D6-CF86ADE60606}"/>
                </a:ext>
              </a:extLst>
            </p:cNvPr>
            <p:cNvSpPr/>
            <p:nvPr/>
          </p:nvSpPr>
          <p:spPr>
            <a:xfrm>
              <a:off x="5161796" y="1176786"/>
              <a:ext cx="21599" cy="21599"/>
            </a:xfrm>
            <a:custGeom>
              <a:avLst/>
              <a:gdLst>
                <a:gd name="connsiteX0" fmla="*/ 21599 w 21599"/>
                <a:gd name="connsiteY0" fmla="*/ 10799 h 21599"/>
                <a:gd name="connsiteX1" fmla="*/ 10799 w 21599"/>
                <a:gd name="connsiteY1" fmla="*/ 21599 h 21599"/>
                <a:gd name="connsiteX2" fmla="*/ 0 w 21599"/>
                <a:gd name="connsiteY2" fmla="*/ 10799 h 21599"/>
                <a:gd name="connsiteX3" fmla="*/ 10799 w 21599"/>
                <a:gd name="connsiteY3" fmla="*/ 0 h 21599"/>
                <a:gd name="connsiteX4" fmla="*/ 21599 w 21599"/>
                <a:gd name="connsiteY4" fmla="*/ 10799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799"/>
                  </a:moveTo>
                  <a:cubicBezTo>
                    <a:pt x="21599" y="16764"/>
                    <a:pt x="16764" y="21599"/>
                    <a:pt x="10799" y="21599"/>
                  </a:cubicBezTo>
                  <a:cubicBezTo>
                    <a:pt x="4835" y="21599"/>
                    <a:pt x="0" y="16764"/>
                    <a:pt x="0" y="10799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16C75182-036C-CD64-DA29-AFF94512FE5A}"/>
                </a:ext>
              </a:extLst>
            </p:cNvPr>
            <p:cNvSpPr/>
            <p:nvPr/>
          </p:nvSpPr>
          <p:spPr>
            <a:xfrm>
              <a:off x="5133336" y="1176786"/>
              <a:ext cx="21599" cy="21599"/>
            </a:xfrm>
            <a:custGeom>
              <a:avLst/>
              <a:gdLst>
                <a:gd name="connsiteX0" fmla="*/ 21599 w 21599"/>
                <a:gd name="connsiteY0" fmla="*/ 10799 h 21599"/>
                <a:gd name="connsiteX1" fmla="*/ 10800 w 21599"/>
                <a:gd name="connsiteY1" fmla="*/ 21599 h 21599"/>
                <a:gd name="connsiteX2" fmla="*/ 0 w 21599"/>
                <a:gd name="connsiteY2" fmla="*/ 10799 h 21599"/>
                <a:gd name="connsiteX3" fmla="*/ 10800 w 21599"/>
                <a:gd name="connsiteY3" fmla="*/ 0 h 21599"/>
                <a:gd name="connsiteX4" fmla="*/ 21599 w 21599"/>
                <a:gd name="connsiteY4" fmla="*/ 10799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799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799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905743B6-3B02-7850-650E-E5D4AF6EECB7}"/>
                </a:ext>
              </a:extLst>
            </p:cNvPr>
            <p:cNvSpPr/>
            <p:nvPr/>
          </p:nvSpPr>
          <p:spPr>
            <a:xfrm>
              <a:off x="5915223" y="1021146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9195703B-8F21-6019-8FAF-A6E5271B858E}"/>
                </a:ext>
              </a:extLst>
            </p:cNvPr>
            <p:cNvSpPr/>
            <p:nvPr/>
          </p:nvSpPr>
          <p:spPr>
            <a:xfrm>
              <a:off x="5873168" y="1021146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49E90F13-4252-CC6E-66E2-D35A42457699}"/>
                </a:ext>
              </a:extLst>
            </p:cNvPr>
            <p:cNvSpPr/>
            <p:nvPr/>
          </p:nvSpPr>
          <p:spPr>
            <a:xfrm>
              <a:off x="5812945" y="1047065"/>
              <a:ext cx="17406" cy="85761"/>
            </a:xfrm>
            <a:custGeom>
              <a:avLst/>
              <a:gdLst>
                <a:gd name="connsiteX0" fmla="*/ 0 w 17406"/>
                <a:gd name="connsiteY0" fmla="*/ 0 h 85761"/>
                <a:gd name="connsiteX1" fmla="*/ 17406 w 17406"/>
                <a:gd name="connsiteY1" fmla="*/ 0 h 85761"/>
                <a:gd name="connsiteX2" fmla="*/ 17406 w 17406"/>
                <a:gd name="connsiteY2" fmla="*/ 85761 h 85761"/>
                <a:gd name="connsiteX3" fmla="*/ 0 w 17406"/>
                <a:gd name="connsiteY3" fmla="*/ 85761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761">
                  <a:moveTo>
                    <a:pt x="0" y="0"/>
                  </a:moveTo>
                  <a:lnTo>
                    <a:pt x="17406" y="0"/>
                  </a:lnTo>
                  <a:lnTo>
                    <a:pt x="17406" y="85761"/>
                  </a:lnTo>
                  <a:lnTo>
                    <a:pt x="0" y="8576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8B532BFF-D08D-7821-5903-5FA05F94C7F7}"/>
                </a:ext>
              </a:extLst>
            </p:cNvPr>
            <p:cNvSpPr/>
            <p:nvPr/>
          </p:nvSpPr>
          <p:spPr>
            <a:xfrm>
              <a:off x="5755771" y="1047065"/>
              <a:ext cx="17406" cy="85761"/>
            </a:xfrm>
            <a:custGeom>
              <a:avLst/>
              <a:gdLst>
                <a:gd name="connsiteX0" fmla="*/ 0 w 17406"/>
                <a:gd name="connsiteY0" fmla="*/ 0 h 85761"/>
                <a:gd name="connsiteX1" fmla="*/ 17406 w 17406"/>
                <a:gd name="connsiteY1" fmla="*/ 0 h 85761"/>
                <a:gd name="connsiteX2" fmla="*/ 17406 w 17406"/>
                <a:gd name="connsiteY2" fmla="*/ 85761 h 85761"/>
                <a:gd name="connsiteX3" fmla="*/ 0 w 17406"/>
                <a:gd name="connsiteY3" fmla="*/ 85761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761">
                  <a:moveTo>
                    <a:pt x="0" y="0"/>
                  </a:moveTo>
                  <a:lnTo>
                    <a:pt x="17406" y="0"/>
                  </a:lnTo>
                  <a:lnTo>
                    <a:pt x="17406" y="85761"/>
                  </a:lnTo>
                  <a:lnTo>
                    <a:pt x="0" y="8576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DAE50293-C3FC-8B0F-C879-9E54CC26F8A4}"/>
                </a:ext>
              </a:extLst>
            </p:cNvPr>
            <p:cNvSpPr/>
            <p:nvPr/>
          </p:nvSpPr>
          <p:spPr>
            <a:xfrm>
              <a:off x="5698597" y="1047065"/>
              <a:ext cx="17406" cy="85761"/>
            </a:xfrm>
            <a:custGeom>
              <a:avLst/>
              <a:gdLst>
                <a:gd name="connsiteX0" fmla="*/ 0 w 17406"/>
                <a:gd name="connsiteY0" fmla="*/ 0 h 85761"/>
                <a:gd name="connsiteX1" fmla="*/ 17406 w 17406"/>
                <a:gd name="connsiteY1" fmla="*/ 0 h 85761"/>
                <a:gd name="connsiteX2" fmla="*/ 17406 w 17406"/>
                <a:gd name="connsiteY2" fmla="*/ 85761 h 85761"/>
                <a:gd name="connsiteX3" fmla="*/ 0 w 17406"/>
                <a:gd name="connsiteY3" fmla="*/ 85761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761">
                  <a:moveTo>
                    <a:pt x="0" y="0"/>
                  </a:moveTo>
                  <a:lnTo>
                    <a:pt x="17406" y="0"/>
                  </a:lnTo>
                  <a:lnTo>
                    <a:pt x="17406" y="85761"/>
                  </a:lnTo>
                  <a:lnTo>
                    <a:pt x="0" y="8576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166EB91F-13F9-8582-B787-AFBCD27CD5B8}"/>
                </a:ext>
              </a:extLst>
            </p:cNvPr>
            <p:cNvSpPr/>
            <p:nvPr/>
          </p:nvSpPr>
          <p:spPr>
            <a:xfrm rot="5400000">
              <a:off x="5653747" y="895998"/>
              <a:ext cx="17406" cy="456248"/>
            </a:xfrm>
            <a:custGeom>
              <a:avLst/>
              <a:gdLst>
                <a:gd name="connsiteX0" fmla="*/ 0 w 17406"/>
                <a:gd name="connsiteY0" fmla="*/ 0 h 456248"/>
                <a:gd name="connsiteX1" fmla="*/ 17406 w 17406"/>
                <a:gd name="connsiteY1" fmla="*/ 0 h 456248"/>
                <a:gd name="connsiteX2" fmla="*/ 17406 w 17406"/>
                <a:gd name="connsiteY2" fmla="*/ 456249 h 456248"/>
                <a:gd name="connsiteX3" fmla="*/ 0 w 17406"/>
                <a:gd name="connsiteY3" fmla="*/ 456249 h 45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456248">
                  <a:moveTo>
                    <a:pt x="0" y="0"/>
                  </a:moveTo>
                  <a:lnTo>
                    <a:pt x="17406" y="0"/>
                  </a:lnTo>
                  <a:lnTo>
                    <a:pt x="17406" y="456249"/>
                  </a:lnTo>
                  <a:lnTo>
                    <a:pt x="0" y="456249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شكل حر: شكل 49">
              <a:extLst>
                <a:ext uri="{FF2B5EF4-FFF2-40B4-BE49-F238E27FC236}">
                  <a16:creationId xmlns:a16="http://schemas.microsoft.com/office/drawing/2014/main" id="{DFBA4822-7065-8A65-1A54-C351079E753A}"/>
                </a:ext>
              </a:extLst>
            </p:cNvPr>
            <p:cNvSpPr/>
            <p:nvPr/>
          </p:nvSpPr>
          <p:spPr>
            <a:xfrm rot="16200000">
              <a:off x="5290946" y="1025021"/>
              <a:ext cx="17406" cy="66067"/>
            </a:xfrm>
            <a:custGeom>
              <a:avLst/>
              <a:gdLst>
                <a:gd name="connsiteX0" fmla="*/ 0 w 17406"/>
                <a:gd name="connsiteY0" fmla="*/ 0 h 66067"/>
                <a:gd name="connsiteX1" fmla="*/ 17406 w 17406"/>
                <a:gd name="connsiteY1" fmla="*/ 0 h 66067"/>
                <a:gd name="connsiteX2" fmla="*/ 17406 w 17406"/>
                <a:gd name="connsiteY2" fmla="*/ 66068 h 66067"/>
                <a:gd name="connsiteX3" fmla="*/ 0 w 17406"/>
                <a:gd name="connsiteY3" fmla="*/ 66068 h 6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6067">
                  <a:moveTo>
                    <a:pt x="0" y="0"/>
                  </a:moveTo>
                  <a:lnTo>
                    <a:pt x="17406" y="0"/>
                  </a:lnTo>
                  <a:lnTo>
                    <a:pt x="17406" y="66068"/>
                  </a:lnTo>
                  <a:lnTo>
                    <a:pt x="0" y="6606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شكل حر: شكل 50">
              <a:extLst>
                <a:ext uri="{FF2B5EF4-FFF2-40B4-BE49-F238E27FC236}">
                  <a16:creationId xmlns:a16="http://schemas.microsoft.com/office/drawing/2014/main" id="{FD0AD1AC-1F12-98E9-D480-5FE63B663301}"/>
                </a:ext>
              </a:extLst>
            </p:cNvPr>
            <p:cNvSpPr/>
            <p:nvPr/>
          </p:nvSpPr>
          <p:spPr>
            <a:xfrm rot="16200000">
              <a:off x="5210903" y="1029976"/>
              <a:ext cx="17406" cy="56157"/>
            </a:xfrm>
            <a:custGeom>
              <a:avLst/>
              <a:gdLst>
                <a:gd name="connsiteX0" fmla="*/ 0 w 17406"/>
                <a:gd name="connsiteY0" fmla="*/ 0 h 56157"/>
                <a:gd name="connsiteX1" fmla="*/ 17406 w 17406"/>
                <a:gd name="connsiteY1" fmla="*/ 0 h 56157"/>
                <a:gd name="connsiteX2" fmla="*/ 17406 w 17406"/>
                <a:gd name="connsiteY2" fmla="*/ 56158 h 56157"/>
                <a:gd name="connsiteX3" fmla="*/ 0 w 17406"/>
                <a:gd name="connsiteY3" fmla="*/ 56158 h 5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56157">
                  <a:moveTo>
                    <a:pt x="0" y="0"/>
                  </a:moveTo>
                  <a:lnTo>
                    <a:pt x="17406" y="0"/>
                  </a:lnTo>
                  <a:lnTo>
                    <a:pt x="17406" y="56158"/>
                  </a:lnTo>
                  <a:lnTo>
                    <a:pt x="0" y="5615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384D134D-A949-AEF9-C062-FAC4123DA0B6}"/>
                </a:ext>
              </a:extLst>
            </p:cNvPr>
            <p:cNvSpPr/>
            <p:nvPr/>
          </p:nvSpPr>
          <p:spPr>
            <a:xfrm rot="16200000">
              <a:off x="5290946" y="1091089"/>
              <a:ext cx="17406" cy="66067"/>
            </a:xfrm>
            <a:custGeom>
              <a:avLst/>
              <a:gdLst>
                <a:gd name="connsiteX0" fmla="*/ 0 w 17406"/>
                <a:gd name="connsiteY0" fmla="*/ 0 h 66067"/>
                <a:gd name="connsiteX1" fmla="*/ 17406 w 17406"/>
                <a:gd name="connsiteY1" fmla="*/ 0 h 66067"/>
                <a:gd name="connsiteX2" fmla="*/ 17406 w 17406"/>
                <a:gd name="connsiteY2" fmla="*/ 66068 h 66067"/>
                <a:gd name="connsiteX3" fmla="*/ 0 w 17406"/>
                <a:gd name="connsiteY3" fmla="*/ 66068 h 6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6067">
                  <a:moveTo>
                    <a:pt x="0" y="0"/>
                  </a:moveTo>
                  <a:lnTo>
                    <a:pt x="17406" y="0"/>
                  </a:lnTo>
                  <a:lnTo>
                    <a:pt x="17406" y="66068"/>
                  </a:lnTo>
                  <a:lnTo>
                    <a:pt x="0" y="6606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BF82F5B7-8578-F40A-D727-7CBF0D5A82C8}"/>
                </a:ext>
              </a:extLst>
            </p:cNvPr>
            <p:cNvSpPr/>
            <p:nvPr/>
          </p:nvSpPr>
          <p:spPr>
            <a:xfrm rot="10800000">
              <a:off x="5315277" y="1049351"/>
              <a:ext cx="17406" cy="83474"/>
            </a:xfrm>
            <a:custGeom>
              <a:avLst/>
              <a:gdLst>
                <a:gd name="connsiteX0" fmla="*/ 0 w 17406"/>
                <a:gd name="connsiteY0" fmla="*/ 0 h 83474"/>
                <a:gd name="connsiteX1" fmla="*/ 17406 w 17406"/>
                <a:gd name="connsiteY1" fmla="*/ 0 h 83474"/>
                <a:gd name="connsiteX2" fmla="*/ 17406 w 17406"/>
                <a:gd name="connsiteY2" fmla="*/ 83474 h 83474"/>
                <a:gd name="connsiteX3" fmla="*/ 0 w 17406"/>
                <a:gd name="connsiteY3" fmla="*/ 83474 h 8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3474">
                  <a:moveTo>
                    <a:pt x="0" y="0"/>
                  </a:moveTo>
                  <a:lnTo>
                    <a:pt x="17406" y="0"/>
                  </a:lnTo>
                  <a:lnTo>
                    <a:pt x="17406" y="83474"/>
                  </a:lnTo>
                  <a:lnTo>
                    <a:pt x="0" y="8347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A34B32A5-AA9B-8969-AD3D-68219D59B1B9}"/>
                </a:ext>
              </a:extLst>
            </p:cNvPr>
            <p:cNvSpPr/>
            <p:nvPr/>
          </p:nvSpPr>
          <p:spPr>
            <a:xfrm rot="10800000">
              <a:off x="5230278" y="1049351"/>
              <a:ext cx="17406" cy="83474"/>
            </a:xfrm>
            <a:custGeom>
              <a:avLst/>
              <a:gdLst>
                <a:gd name="connsiteX0" fmla="*/ 0 w 17406"/>
                <a:gd name="connsiteY0" fmla="*/ 0 h 83474"/>
                <a:gd name="connsiteX1" fmla="*/ 17406 w 17406"/>
                <a:gd name="connsiteY1" fmla="*/ 0 h 83474"/>
                <a:gd name="connsiteX2" fmla="*/ 17406 w 17406"/>
                <a:gd name="connsiteY2" fmla="*/ 83474 h 83474"/>
                <a:gd name="connsiteX3" fmla="*/ 0 w 17406"/>
                <a:gd name="connsiteY3" fmla="*/ 83474 h 8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3474">
                  <a:moveTo>
                    <a:pt x="0" y="0"/>
                  </a:moveTo>
                  <a:lnTo>
                    <a:pt x="17406" y="0"/>
                  </a:lnTo>
                  <a:lnTo>
                    <a:pt x="17406" y="83474"/>
                  </a:lnTo>
                  <a:lnTo>
                    <a:pt x="0" y="8347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1825BCD1-D6DE-935F-F500-049EAAC62B27}"/>
                </a:ext>
              </a:extLst>
            </p:cNvPr>
            <p:cNvSpPr/>
            <p:nvPr/>
          </p:nvSpPr>
          <p:spPr>
            <a:xfrm>
              <a:off x="5571289" y="1045413"/>
              <a:ext cx="66194" cy="72420"/>
            </a:xfrm>
            <a:custGeom>
              <a:avLst/>
              <a:gdLst>
                <a:gd name="connsiteX0" fmla="*/ 45739 w 66194"/>
                <a:gd name="connsiteY0" fmla="*/ 0 h 72420"/>
                <a:gd name="connsiteX1" fmla="*/ 0 w 66194"/>
                <a:gd name="connsiteY1" fmla="*/ 45612 h 72420"/>
                <a:gd name="connsiteX2" fmla="*/ 0 w 66194"/>
                <a:gd name="connsiteY2" fmla="*/ 72420 h 72420"/>
                <a:gd name="connsiteX3" fmla="*/ 17406 w 66194"/>
                <a:gd name="connsiteY3" fmla="*/ 72420 h 72420"/>
                <a:gd name="connsiteX4" fmla="*/ 17406 w 66194"/>
                <a:gd name="connsiteY4" fmla="*/ 45612 h 72420"/>
                <a:gd name="connsiteX5" fmla="*/ 45739 w 66194"/>
                <a:gd name="connsiteY5" fmla="*/ 17406 h 72420"/>
                <a:gd name="connsiteX6" fmla="*/ 66195 w 66194"/>
                <a:gd name="connsiteY6" fmla="*/ 17406 h 72420"/>
                <a:gd name="connsiteX7" fmla="*/ 66195 w 66194"/>
                <a:gd name="connsiteY7" fmla="*/ 0 h 7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194" h="72420">
                  <a:moveTo>
                    <a:pt x="45739" y="0"/>
                  </a:moveTo>
                  <a:cubicBezTo>
                    <a:pt x="20532" y="0"/>
                    <a:pt x="76" y="20401"/>
                    <a:pt x="0" y="45612"/>
                  </a:cubicBezTo>
                  <a:lnTo>
                    <a:pt x="0" y="72420"/>
                  </a:lnTo>
                  <a:lnTo>
                    <a:pt x="17406" y="72420"/>
                  </a:lnTo>
                  <a:lnTo>
                    <a:pt x="17406" y="45612"/>
                  </a:lnTo>
                  <a:cubicBezTo>
                    <a:pt x="17470" y="30014"/>
                    <a:pt x="30137" y="17406"/>
                    <a:pt x="45739" y="17406"/>
                  </a:cubicBezTo>
                  <a:lnTo>
                    <a:pt x="66195" y="17406"/>
                  </a:lnTo>
                  <a:lnTo>
                    <a:pt x="66195" y="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ECCC0B13-AC24-8FC9-41DA-E33C068A649A}"/>
                </a:ext>
              </a:extLst>
            </p:cNvPr>
            <p:cNvSpPr/>
            <p:nvPr/>
          </p:nvSpPr>
          <p:spPr>
            <a:xfrm>
              <a:off x="5112627" y="1049351"/>
              <a:ext cx="91478" cy="118032"/>
            </a:xfrm>
            <a:custGeom>
              <a:avLst/>
              <a:gdLst>
                <a:gd name="connsiteX0" fmla="*/ 73945 w 91478"/>
                <a:gd name="connsiteY0" fmla="*/ 72293 h 118032"/>
                <a:gd name="connsiteX1" fmla="*/ 43783 w 91478"/>
                <a:gd name="connsiteY1" fmla="*/ 98667 h 118032"/>
                <a:gd name="connsiteX2" fmla="*/ 17406 w 91478"/>
                <a:gd name="connsiteY2" fmla="*/ 72293 h 118032"/>
                <a:gd name="connsiteX3" fmla="*/ 17406 w 91478"/>
                <a:gd name="connsiteY3" fmla="*/ 30366 h 118032"/>
                <a:gd name="connsiteX4" fmla="*/ 0 w 91478"/>
                <a:gd name="connsiteY4" fmla="*/ 30366 h 118032"/>
                <a:gd name="connsiteX5" fmla="*/ 0 w 91478"/>
                <a:gd name="connsiteY5" fmla="*/ 72293 h 118032"/>
                <a:gd name="connsiteX6" fmla="*/ 45739 w 91478"/>
                <a:gd name="connsiteY6" fmla="*/ 118033 h 118032"/>
                <a:gd name="connsiteX7" fmla="*/ 91479 w 91478"/>
                <a:gd name="connsiteY7" fmla="*/ 72293 h 118032"/>
                <a:gd name="connsiteX8" fmla="*/ 91479 w 91478"/>
                <a:gd name="connsiteY8" fmla="*/ 0 h 118032"/>
                <a:gd name="connsiteX9" fmla="*/ 73945 w 91478"/>
                <a:gd name="connsiteY9" fmla="*/ 0 h 118032"/>
                <a:gd name="connsiteX10" fmla="*/ 73945 w 91478"/>
                <a:gd name="connsiteY10" fmla="*/ 72293 h 11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78" h="118032">
                  <a:moveTo>
                    <a:pt x="73945" y="72293"/>
                  </a:moveTo>
                  <a:cubicBezTo>
                    <a:pt x="72903" y="87906"/>
                    <a:pt x="59398" y="99714"/>
                    <a:pt x="43783" y="98667"/>
                  </a:cubicBezTo>
                  <a:cubicBezTo>
                    <a:pt x="29629" y="97717"/>
                    <a:pt x="18359" y="86447"/>
                    <a:pt x="17406" y="72293"/>
                  </a:cubicBezTo>
                  <a:lnTo>
                    <a:pt x="17406" y="30366"/>
                  </a:lnTo>
                  <a:lnTo>
                    <a:pt x="0" y="30366"/>
                  </a:lnTo>
                  <a:lnTo>
                    <a:pt x="0" y="72293"/>
                  </a:lnTo>
                  <a:cubicBezTo>
                    <a:pt x="0" y="97554"/>
                    <a:pt x="20481" y="118033"/>
                    <a:pt x="45739" y="118033"/>
                  </a:cubicBezTo>
                  <a:cubicBezTo>
                    <a:pt x="70998" y="118033"/>
                    <a:pt x="91479" y="97554"/>
                    <a:pt x="91479" y="72293"/>
                  </a:cubicBezTo>
                  <a:lnTo>
                    <a:pt x="91479" y="0"/>
                  </a:lnTo>
                  <a:lnTo>
                    <a:pt x="73945" y="0"/>
                  </a:lnTo>
                  <a:lnTo>
                    <a:pt x="73945" y="7229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09D6B6F3-4CFE-004D-BC25-3B8E2993B2AB}"/>
                </a:ext>
              </a:extLst>
            </p:cNvPr>
            <p:cNvSpPr/>
            <p:nvPr/>
          </p:nvSpPr>
          <p:spPr>
            <a:xfrm>
              <a:off x="5421875" y="1086324"/>
              <a:ext cx="17406" cy="80932"/>
            </a:xfrm>
            <a:custGeom>
              <a:avLst/>
              <a:gdLst>
                <a:gd name="connsiteX0" fmla="*/ 0 w 17406"/>
                <a:gd name="connsiteY0" fmla="*/ 0 h 80932"/>
                <a:gd name="connsiteX1" fmla="*/ 17406 w 17406"/>
                <a:gd name="connsiteY1" fmla="*/ 0 h 80932"/>
                <a:gd name="connsiteX2" fmla="*/ 17406 w 17406"/>
                <a:gd name="connsiteY2" fmla="*/ 80933 h 80932"/>
                <a:gd name="connsiteX3" fmla="*/ 0 w 17406"/>
                <a:gd name="connsiteY3" fmla="*/ 80933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0932">
                  <a:moveTo>
                    <a:pt x="0" y="0"/>
                  </a:moveTo>
                  <a:lnTo>
                    <a:pt x="17406" y="0"/>
                  </a:lnTo>
                  <a:lnTo>
                    <a:pt x="17406" y="80933"/>
                  </a:lnTo>
                  <a:lnTo>
                    <a:pt x="0" y="8093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09F54415-0670-BEAD-346E-35F7DEA5F5C2}"/>
                </a:ext>
              </a:extLst>
            </p:cNvPr>
            <p:cNvSpPr/>
            <p:nvPr/>
          </p:nvSpPr>
          <p:spPr>
            <a:xfrm>
              <a:off x="5347803" y="1041728"/>
              <a:ext cx="91478" cy="91478"/>
            </a:xfrm>
            <a:custGeom>
              <a:avLst/>
              <a:gdLst>
                <a:gd name="connsiteX0" fmla="*/ 91478 w 91478"/>
                <a:gd name="connsiteY0" fmla="*/ 45739 h 91478"/>
                <a:gd name="connsiteX1" fmla="*/ 45739 w 91478"/>
                <a:gd name="connsiteY1" fmla="*/ 0 h 91478"/>
                <a:gd name="connsiteX2" fmla="*/ 0 w 91478"/>
                <a:gd name="connsiteY2" fmla="*/ 45739 h 91478"/>
                <a:gd name="connsiteX3" fmla="*/ 45739 w 91478"/>
                <a:gd name="connsiteY3" fmla="*/ 91478 h 91478"/>
                <a:gd name="connsiteX4" fmla="*/ 91478 w 91478"/>
                <a:gd name="connsiteY4" fmla="*/ 91478 h 91478"/>
                <a:gd name="connsiteX5" fmla="*/ 74072 w 91478"/>
                <a:gd name="connsiteY5" fmla="*/ 74072 h 91478"/>
                <a:gd name="connsiteX6" fmla="*/ 45739 w 91478"/>
                <a:gd name="connsiteY6" fmla="*/ 74072 h 91478"/>
                <a:gd name="connsiteX7" fmla="*/ 17406 w 91478"/>
                <a:gd name="connsiteY7" fmla="*/ 45739 h 91478"/>
                <a:gd name="connsiteX8" fmla="*/ 45739 w 91478"/>
                <a:gd name="connsiteY8" fmla="*/ 17406 h 91478"/>
                <a:gd name="connsiteX9" fmla="*/ 74072 w 91478"/>
                <a:gd name="connsiteY9" fmla="*/ 45739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78" h="91478">
                  <a:moveTo>
                    <a:pt x="91478" y="45739"/>
                  </a:moveTo>
                  <a:cubicBezTo>
                    <a:pt x="91478" y="20478"/>
                    <a:pt x="70997" y="0"/>
                    <a:pt x="45739" y="0"/>
                  </a:cubicBezTo>
                  <a:cubicBezTo>
                    <a:pt x="20481" y="0"/>
                    <a:pt x="0" y="20478"/>
                    <a:pt x="0" y="45739"/>
                  </a:cubicBezTo>
                  <a:cubicBezTo>
                    <a:pt x="0" y="71000"/>
                    <a:pt x="20481" y="91478"/>
                    <a:pt x="45739" y="91478"/>
                  </a:cubicBezTo>
                  <a:lnTo>
                    <a:pt x="91478" y="91478"/>
                  </a:lnTo>
                  <a:close/>
                  <a:moveTo>
                    <a:pt x="74072" y="74072"/>
                  </a:moveTo>
                  <a:lnTo>
                    <a:pt x="45739" y="74072"/>
                  </a:lnTo>
                  <a:cubicBezTo>
                    <a:pt x="30086" y="74072"/>
                    <a:pt x="17406" y="61387"/>
                    <a:pt x="17406" y="45739"/>
                  </a:cubicBezTo>
                  <a:cubicBezTo>
                    <a:pt x="17406" y="30091"/>
                    <a:pt x="30086" y="17406"/>
                    <a:pt x="45739" y="17406"/>
                  </a:cubicBezTo>
                  <a:cubicBezTo>
                    <a:pt x="61392" y="17406"/>
                    <a:pt x="74072" y="30091"/>
                    <a:pt x="74072" y="4573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شكل حر: شكل 58">
              <a:extLst>
                <a:ext uri="{FF2B5EF4-FFF2-40B4-BE49-F238E27FC236}">
                  <a16:creationId xmlns:a16="http://schemas.microsoft.com/office/drawing/2014/main" id="{74D15164-25A1-175F-BB77-8973B1F523D7}"/>
                </a:ext>
              </a:extLst>
            </p:cNvPr>
            <p:cNvSpPr/>
            <p:nvPr/>
          </p:nvSpPr>
          <p:spPr>
            <a:xfrm>
              <a:off x="5006537" y="1058626"/>
              <a:ext cx="17406" cy="74199"/>
            </a:xfrm>
            <a:custGeom>
              <a:avLst/>
              <a:gdLst>
                <a:gd name="connsiteX0" fmla="*/ 0 w 17406"/>
                <a:gd name="connsiteY0" fmla="*/ 0 h 74199"/>
                <a:gd name="connsiteX1" fmla="*/ 17406 w 17406"/>
                <a:gd name="connsiteY1" fmla="*/ 0 h 74199"/>
                <a:gd name="connsiteX2" fmla="*/ 17406 w 17406"/>
                <a:gd name="connsiteY2" fmla="*/ 74199 h 74199"/>
                <a:gd name="connsiteX3" fmla="*/ 0 w 17406"/>
                <a:gd name="connsiteY3" fmla="*/ 74199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74199">
                  <a:moveTo>
                    <a:pt x="0" y="0"/>
                  </a:moveTo>
                  <a:lnTo>
                    <a:pt x="17406" y="0"/>
                  </a:lnTo>
                  <a:lnTo>
                    <a:pt x="17406" y="74199"/>
                  </a:lnTo>
                  <a:lnTo>
                    <a:pt x="0" y="74199"/>
                  </a:lnTo>
                  <a:close/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شكل حر: شكل 59">
              <a:extLst>
                <a:ext uri="{FF2B5EF4-FFF2-40B4-BE49-F238E27FC236}">
                  <a16:creationId xmlns:a16="http://schemas.microsoft.com/office/drawing/2014/main" id="{8D95E7D5-5B3C-EC1A-4BD9-F4C36103BAC8}"/>
                </a:ext>
              </a:extLst>
            </p:cNvPr>
            <p:cNvSpPr/>
            <p:nvPr/>
          </p:nvSpPr>
          <p:spPr>
            <a:xfrm>
              <a:off x="4954572" y="1021146"/>
              <a:ext cx="69371" cy="69371"/>
            </a:xfrm>
            <a:custGeom>
              <a:avLst/>
              <a:gdLst>
                <a:gd name="connsiteX0" fmla="*/ 69371 w 69371"/>
                <a:gd name="connsiteY0" fmla="*/ 34686 h 69371"/>
                <a:gd name="connsiteX1" fmla="*/ 34686 w 69371"/>
                <a:gd name="connsiteY1" fmla="*/ 0 h 69371"/>
                <a:gd name="connsiteX2" fmla="*/ 0 w 69371"/>
                <a:gd name="connsiteY2" fmla="*/ 34686 h 69371"/>
                <a:gd name="connsiteX3" fmla="*/ 34686 w 69371"/>
                <a:gd name="connsiteY3" fmla="*/ 69371 h 69371"/>
                <a:gd name="connsiteX4" fmla="*/ 69371 w 69371"/>
                <a:gd name="connsiteY4" fmla="*/ 69371 h 69371"/>
                <a:gd name="connsiteX5" fmla="*/ 51965 w 69371"/>
                <a:gd name="connsiteY5" fmla="*/ 51965 h 69371"/>
                <a:gd name="connsiteX6" fmla="*/ 34686 w 69371"/>
                <a:gd name="connsiteY6" fmla="*/ 51965 h 69371"/>
                <a:gd name="connsiteX7" fmla="*/ 17406 w 69371"/>
                <a:gd name="connsiteY7" fmla="*/ 34686 h 69371"/>
                <a:gd name="connsiteX8" fmla="*/ 34686 w 69371"/>
                <a:gd name="connsiteY8" fmla="*/ 17406 h 69371"/>
                <a:gd name="connsiteX9" fmla="*/ 51965 w 69371"/>
                <a:gd name="connsiteY9" fmla="*/ 34686 h 6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371" h="69371">
                  <a:moveTo>
                    <a:pt x="69371" y="34686"/>
                  </a:moveTo>
                  <a:cubicBezTo>
                    <a:pt x="69371" y="15530"/>
                    <a:pt x="53845" y="0"/>
                    <a:pt x="34686" y="0"/>
                  </a:cubicBezTo>
                  <a:cubicBezTo>
                    <a:pt x="15526" y="0"/>
                    <a:pt x="0" y="15530"/>
                    <a:pt x="0" y="34686"/>
                  </a:cubicBezTo>
                  <a:cubicBezTo>
                    <a:pt x="0" y="53841"/>
                    <a:pt x="15526" y="69371"/>
                    <a:pt x="34686" y="69371"/>
                  </a:cubicBezTo>
                  <a:lnTo>
                    <a:pt x="69371" y="69371"/>
                  </a:lnTo>
                  <a:close/>
                  <a:moveTo>
                    <a:pt x="51965" y="51965"/>
                  </a:moveTo>
                  <a:lnTo>
                    <a:pt x="34686" y="51965"/>
                  </a:lnTo>
                  <a:cubicBezTo>
                    <a:pt x="25144" y="51965"/>
                    <a:pt x="17406" y="44229"/>
                    <a:pt x="17406" y="34686"/>
                  </a:cubicBezTo>
                  <a:cubicBezTo>
                    <a:pt x="17406" y="25143"/>
                    <a:pt x="25144" y="17406"/>
                    <a:pt x="34686" y="17406"/>
                  </a:cubicBezTo>
                  <a:cubicBezTo>
                    <a:pt x="44228" y="17406"/>
                    <a:pt x="51965" y="25143"/>
                    <a:pt x="51965" y="34686"/>
                  </a:cubicBezTo>
                  <a:close/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شكل حر: شكل 60">
              <a:extLst>
                <a:ext uri="{FF2B5EF4-FFF2-40B4-BE49-F238E27FC236}">
                  <a16:creationId xmlns:a16="http://schemas.microsoft.com/office/drawing/2014/main" id="{52B2A35C-D1FA-50FB-1064-0B1BC1694ED3}"/>
                </a:ext>
              </a:extLst>
            </p:cNvPr>
            <p:cNvSpPr/>
            <p:nvPr/>
          </p:nvSpPr>
          <p:spPr>
            <a:xfrm rot="10800000">
              <a:off x="5038301" y="1055831"/>
              <a:ext cx="17406" cy="76994"/>
            </a:xfrm>
            <a:custGeom>
              <a:avLst/>
              <a:gdLst>
                <a:gd name="connsiteX0" fmla="*/ 0 w 17406"/>
                <a:gd name="connsiteY0" fmla="*/ 0 h 76994"/>
                <a:gd name="connsiteX1" fmla="*/ 17406 w 17406"/>
                <a:gd name="connsiteY1" fmla="*/ 0 h 76994"/>
                <a:gd name="connsiteX2" fmla="*/ 17406 w 17406"/>
                <a:gd name="connsiteY2" fmla="*/ 76994 h 76994"/>
                <a:gd name="connsiteX3" fmla="*/ 0 w 17406"/>
                <a:gd name="connsiteY3" fmla="*/ 76994 h 7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76994">
                  <a:moveTo>
                    <a:pt x="0" y="0"/>
                  </a:moveTo>
                  <a:lnTo>
                    <a:pt x="17406" y="0"/>
                  </a:lnTo>
                  <a:lnTo>
                    <a:pt x="17406" y="76994"/>
                  </a:lnTo>
                  <a:lnTo>
                    <a:pt x="0" y="76994"/>
                  </a:lnTo>
                  <a:close/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39268E38-C201-4314-1D4E-31C64F64A2A0}"/>
                </a:ext>
              </a:extLst>
            </p:cNvPr>
            <p:cNvSpPr/>
            <p:nvPr/>
          </p:nvSpPr>
          <p:spPr>
            <a:xfrm>
              <a:off x="5038174" y="1021146"/>
              <a:ext cx="54759" cy="34685"/>
            </a:xfrm>
            <a:custGeom>
              <a:avLst/>
              <a:gdLst>
                <a:gd name="connsiteX0" fmla="*/ 54760 w 54759"/>
                <a:gd name="connsiteY0" fmla="*/ 0 h 34685"/>
                <a:gd name="connsiteX1" fmla="*/ 34685 w 54759"/>
                <a:gd name="connsiteY1" fmla="*/ 0 h 34685"/>
                <a:gd name="connsiteX2" fmla="*/ 0 w 54759"/>
                <a:gd name="connsiteY2" fmla="*/ 34686 h 34685"/>
                <a:gd name="connsiteX3" fmla="*/ 17533 w 54759"/>
                <a:gd name="connsiteY3" fmla="*/ 34686 h 34685"/>
                <a:gd name="connsiteX4" fmla="*/ 34431 w 54759"/>
                <a:gd name="connsiteY4" fmla="*/ 17533 h 34685"/>
                <a:gd name="connsiteX5" fmla="*/ 34685 w 54759"/>
                <a:gd name="connsiteY5" fmla="*/ 17533 h 34685"/>
                <a:gd name="connsiteX6" fmla="*/ 54760 w 54759"/>
                <a:gd name="connsiteY6" fmla="*/ 17533 h 3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59" h="34685">
                  <a:moveTo>
                    <a:pt x="54760" y="0"/>
                  </a:moveTo>
                  <a:lnTo>
                    <a:pt x="34685" y="0"/>
                  </a:lnTo>
                  <a:cubicBezTo>
                    <a:pt x="15526" y="0"/>
                    <a:pt x="0" y="15530"/>
                    <a:pt x="0" y="34686"/>
                  </a:cubicBezTo>
                  <a:lnTo>
                    <a:pt x="17533" y="34686"/>
                  </a:lnTo>
                  <a:cubicBezTo>
                    <a:pt x="17457" y="25284"/>
                    <a:pt x="25030" y="17603"/>
                    <a:pt x="34431" y="17533"/>
                  </a:cubicBezTo>
                  <a:cubicBezTo>
                    <a:pt x="34520" y="17532"/>
                    <a:pt x="34597" y="17532"/>
                    <a:pt x="34685" y="17533"/>
                  </a:cubicBezTo>
                  <a:lnTo>
                    <a:pt x="54760" y="17533"/>
                  </a:lnTo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9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E071D83-E629-ACB6-7C25-EF3D231AEDD4}"/>
              </a:ext>
            </a:extLst>
          </p:cNvPr>
          <p:cNvGrpSpPr/>
          <p:nvPr/>
        </p:nvGrpSpPr>
        <p:grpSpPr>
          <a:xfrm>
            <a:off x="-1498110" y="0"/>
            <a:ext cx="13690110" cy="6858000"/>
            <a:chOff x="-1498110" y="0"/>
            <a:chExt cx="13690110" cy="6858000"/>
          </a:xfrm>
        </p:grpSpPr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8C3AEFBB-5880-8FCE-4728-7419FF4265A9}"/>
                </a:ext>
              </a:extLst>
            </p:cNvPr>
            <p:cNvSpPr/>
            <p:nvPr/>
          </p:nvSpPr>
          <p:spPr>
            <a:xfrm>
              <a:off x="0" y="5160936"/>
              <a:ext cx="12192000" cy="1697064"/>
            </a:xfrm>
            <a:custGeom>
              <a:avLst/>
              <a:gdLst>
                <a:gd name="connsiteX0" fmla="*/ 0 w 6245817"/>
                <a:gd name="connsiteY0" fmla="*/ 35 h 2142676"/>
                <a:gd name="connsiteX1" fmla="*/ 6130628 w 6245817"/>
                <a:gd name="connsiteY1" fmla="*/ 1663036 h 2142676"/>
                <a:gd name="connsiteX2" fmla="*/ 6245817 w 6245817"/>
                <a:gd name="connsiteY2" fmla="*/ 1657423 h 2142676"/>
                <a:gd name="connsiteX3" fmla="*/ 6245817 w 6245817"/>
                <a:gd name="connsiteY3" fmla="*/ 2142676 h 2142676"/>
                <a:gd name="connsiteX4" fmla="*/ 0 w 6245817"/>
                <a:gd name="connsiteY4" fmla="*/ 2142676 h 2142676"/>
                <a:gd name="connsiteX5" fmla="*/ 0 w 6245817"/>
                <a:gd name="connsiteY5" fmla="*/ 35 h 214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5817" h="2142676">
                  <a:moveTo>
                    <a:pt x="0" y="35"/>
                  </a:moveTo>
                  <a:cubicBezTo>
                    <a:pt x="1366418" y="-8682"/>
                    <a:pt x="4820990" y="1659686"/>
                    <a:pt x="6130628" y="1663036"/>
                  </a:cubicBezTo>
                  <a:lnTo>
                    <a:pt x="6245817" y="1657423"/>
                  </a:lnTo>
                  <a:lnTo>
                    <a:pt x="6245817" y="2142676"/>
                  </a:lnTo>
                  <a:lnTo>
                    <a:pt x="0" y="214267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B6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0A95CA44-8ED2-C7DE-8E45-BB36E1E14315}"/>
                </a:ext>
              </a:extLst>
            </p:cNvPr>
            <p:cNvSpPr/>
            <p:nvPr/>
          </p:nvSpPr>
          <p:spPr>
            <a:xfrm rot="5400000" flipH="1">
              <a:off x="-2313122" y="2313120"/>
              <a:ext cx="6858000" cy="2231759"/>
            </a:xfrm>
            <a:custGeom>
              <a:avLst/>
              <a:gdLst>
                <a:gd name="connsiteX0" fmla="*/ 0 w 6245817"/>
                <a:gd name="connsiteY0" fmla="*/ 35 h 2142676"/>
                <a:gd name="connsiteX1" fmla="*/ 6130628 w 6245817"/>
                <a:gd name="connsiteY1" fmla="*/ 1663036 h 2142676"/>
                <a:gd name="connsiteX2" fmla="*/ 6245817 w 6245817"/>
                <a:gd name="connsiteY2" fmla="*/ 1657423 h 2142676"/>
                <a:gd name="connsiteX3" fmla="*/ 6245817 w 6245817"/>
                <a:gd name="connsiteY3" fmla="*/ 2142676 h 2142676"/>
                <a:gd name="connsiteX4" fmla="*/ 0 w 6245817"/>
                <a:gd name="connsiteY4" fmla="*/ 2142676 h 2142676"/>
                <a:gd name="connsiteX5" fmla="*/ 0 w 6245817"/>
                <a:gd name="connsiteY5" fmla="*/ 35 h 214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5817" h="2142676">
                  <a:moveTo>
                    <a:pt x="0" y="35"/>
                  </a:moveTo>
                  <a:cubicBezTo>
                    <a:pt x="1366418" y="-8682"/>
                    <a:pt x="4820990" y="1659686"/>
                    <a:pt x="6130628" y="1663036"/>
                  </a:cubicBezTo>
                  <a:lnTo>
                    <a:pt x="6245817" y="1657423"/>
                  </a:lnTo>
                  <a:lnTo>
                    <a:pt x="6245817" y="2142676"/>
                  </a:lnTo>
                  <a:lnTo>
                    <a:pt x="0" y="214267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C37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5BDE9D6-B798-9BD2-73A1-9A924D34C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98110" y="4101914"/>
              <a:ext cx="5512171" cy="2756086"/>
            </a:xfrm>
            <a:prstGeom prst="rect">
              <a:avLst/>
            </a:prstGeom>
          </p:spPr>
        </p:pic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BFA9CC5E-4A57-75E8-4424-8596F026B072}"/>
              </a:ext>
            </a:extLst>
          </p:cNvPr>
          <p:cNvGrpSpPr/>
          <p:nvPr/>
        </p:nvGrpSpPr>
        <p:grpSpPr>
          <a:xfrm>
            <a:off x="9195775" y="651996"/>
            <a:ext cx="2285579" cy="985278"/>
            <a:chOff x="4954572" y="294420"/>
            <a:chExt cx="2285579" cy="985278"/>
          </a:xfrm>
        </p:grpSpPr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E8D1A90F-0487-03DF-1B33-A3DB044842EF}"/>
                </a:ext>
              </a:extLst>
            </p:cNvPr>
            <p:cNvSpPr/>
            <p:nvPr/>
          </p:nvSpPr>
          <p:spPr>
            <a:xfrm>
              <a:off x="6228155" y="413576"/>
              <a:ext cx="504168" cy="555034"/>
            </a:xfrm>
            <a:custGeom>
              <a:avLst/>
              <a:gdLst>
                <a:gd name="connsiteX0" fmla="*/ 285743 w 504168"/>
                <a:gd name="connsiteY0" fmla="*/ 63146 h 555034"/>
                <a:gd name="connsiteX1" fmla="*/ 285743 w 504168"/>
                <a:gd name="connsiteY1" fmla="*/ 63146 h 555034"/>
                <a:gd name="connsiteX2" fmla="*/ 310391 w 504168"/>
                <a:gd name="connsiteY2" fmla="*/ 77630 h 555034"/>
                <a:gd name="connsiteX3" fmla="*/ 318014 w 504168"/>
                <a:gd name="connsiteY3" fmla="*/ 82077 h 555034"/>
                <a:gd name="connsiteX4" fmla="*/ 343425 w 504168"/>
                <a:gd name="connsiteY4" fmla="*/ 97831 h 555034"/>
                <a:gd name="connsiteX5" fmla="*/ 371377 w 504168"/>
                <a:gd name="connsiteY5" fmla="*/ 175080 h 555034"/>
                <a:gd name="connsiteX6" fmla="*/ 371377 w 504168"/>
                <a:gd name="connsiteY6" fmla="*/ 179399 h 555034"/>
                <a:gd name="connsiteX7" fmla="*/ 340121 w 504168"/>
                <a:gd name="connsiteY7" fmla="*/ 225266 h 555034"/>
                <a:gd name="connsiteX8" fmla="*/ 174952 w 504168"/>
                <a:gd name="connsiteY8" fmla="*/ 319793 h 555034"/>
                <a:gd name="connsiteX9" fmla="*/ 110155 w 504168"/>
                <a:gd name="connsiteY9" fmla="*/ 309756 h 555034"/>
                <a:gd name="connsiteX10" fmla="*/ 88937 w 504168"/>
                <a:gd name="connsiteY10" fmla="*/ 245340 h 555034"/>
                <a:gd name="connsiteX11" fmla="*/ 90589 w 504168"/>
                <a:gd name="connsiteY11" fmla="*/ 207224 h 555034"/>
                <a:gd name="connsiteX12" fmla="*/ 8767 w 504168"/>
                <a:gd name="connsiteY12" fmla="*/ 261476 h 555034"/>
                <a:gd name="connsiteX13" fmla="*/ 0 w 504168"/>
                <a:gd name="connsiteY13" fmla="*/ 266685 h 555034"/>
                <a:gd name="connsiteX14" fmla="*/ 8385 w 504168"/>
                <a:gd name="connsiteY14" fmla="*/ 332118 h 555034"/>
                <a:gd name="connsiteX15" fmla="*/ 43452 w 504168"/>
                <a:gd name="connsiteY15" fmla="*/ 489537 h 555034"/>
                <a:gd name="connsiteX16" fmla="*/ 116762 w 504168"/>
                <a:gd name="connsiteY16" fmla="*/ 542899 h 555034"/>
                <a:gd name="connsiteX17" fmla="*/ 279771 w 504168"/>
                <a:gd name="connsiteY17" fmla="*/ 540231 h 555034"/>
                <a:gd name="connsiteX18" fmla="*/ 383828 w 504168"/>
                <a:gd name="connsiteY18" fmla="*/ 502115 h 555034"/>
                <a:gd name="connsiteX19" fmla="*/ 400218 w 504168"/>
                <a:gd name="connsiteY19" fmla="*/ 493729 h 555034"/>
                <a:gd name="connsiteX20" fmla="*/ 403902 w 504168"/>
                <a:gd name="connsiteY20" fmla="*/ 502242 h 555034"/>
                <a:gd name="connsiteX21" fmla="*/ 410890 w 504168"/>
                <a:gd name="connsiteY21" fmla="*/ 540358 h 555034"/>
                <a:gd name="connsiteX22" fmla="*/ 445957 w 504168"/>
                <a:gd name="connsiteY22" fmla="*/ 554969 h 555034"/>
                <a:gd name="connsiteX23" fmla="*/ 485344 w 504168"/>
                <a:gd name="connsiteY23" fmla="*/ 543915 h 555034"/>
                <a:gd name="connsiteX24" fmla="*/ 504148 w 504168"/>
                <a:gd name="connsiteY24" fmla="*/ 512025 h 555034"/>
                <a:gd name="connsiteX25" fmla="*/ 476069 w 504168"/>
                <a:gd name="connsiteY25" fmla="*/ 312043 h 555034"/>
                <a:gd name="connsiteX26" fmla="*/ 432235 w 504168"/>
                <a:gd name="connsiteY26" fmla="*/ 22361 h 555034"/>
                <a:gd name="connsiteX27" fmla="*/ 360196 w 504168"/>
                <a:gd name="connsiteY27" fmla="*/ 30620 h 555034"/>
                <a:gd name="connsiteX28" fmla="*/ 280788 w 504168"/>
                <a:gd name="connsiteY28" fmla="*/ 28587 h 555034"/>
                <a:gd name="connsiteX29" fmla="*/ 219040 w 504168"/>
                <a:gd name="connsiteY29" fmla="*/ 0 h 555034"/>
                <a:gd name="connsiteX30" fmla="*/ 242037 w 504168"/>
                <a:gd name="connsiteY30" fmla="*/ 27825 h 555034"/>
                <a:gd name="connsiteX31" fmla="*/ 285743 w 504168"/>
                <a:gd name="connsiteY31" fmla="*/ 63146 h 555034"/>
                <a:gd name="connsiteX32" fmla="*/ 327798 w 504168"/>
                <a:gd name="connsiteY32" fmla="*/ 476958 h 555034"/>
                <a:gd name="connsiteX33" fmla="*/ 279009 w 504168"/>
                <a:gd name="connsiteY33" fmla="*/ 448371 h 555034"/>
                <a:gd name="connsiteX34" fmla="*/ 302387 w 504168"/>
                <a:gd name="connsiteY34" fmla="*/ 406190 h 555034"/>
                <a:gd name="connsiteX35" fmla="*/ 351176 w 504168"/>
                <a:gd name="connsiteY35" fmla="*/ 434777 h 555034"/>
                <a:gd name="connsiteX36" fmla="*/ 413686 w 504168"/>
                <a:gd name="connsiteY36" fmla="*/ 290952 h 555034"/>
                <a:gd name="connsiteX37" fmla="*/ 402505 w 504168"/>
                <a:gd name="connsiteY37" fmla="*/ 308486 h 555034"/>
                <a:gd name="connsiteX38" fmla="*/ 124512 w 504168"/>
                <a:gd name="connsiteY38" fmla="*/ 403267 h 555034"/>
                <a:gd name="connsiteX39" fmla="*/ 99101 w 504168"/>
                <a:gd name="connsiteY39" fmla="*/ 414448 h 555034"/>
                <a:gd name="connsiteX40" fmla="*/ 114221 w 504168"/>
                <a:gd name="connsiteY40" fmla="*/ 442019 h 555034"/>
                <a:gd name="connsiteX41" fmla="*/ 105962 w 504168"/>
                <a:gd name="connsiteY41" fmla="*/ 442019 h 555034"/>
                <a:gd name="connsiteX42" fmla="*/ 96815 w 504168"/>
                <a:gd name="connsiteY42" fmla="*/ 431600 h 555034"/>
                <a:gd name="connsiteX43" fmla="*/ 97958 w 504168"/>
                <a:gd name="connsiteY43" fmla="*/ 401795 h 555034"/>
                <a:gd name="connsiteX44" fmla="*/ 102786 w 504168"/>
                <a:gd name="connsiteY44" fmla="*/ 398439 h 555034"/>
                <a:gd name="connsiteX45" fmla="*/ 119430 w 504168"/>
                <a:gd name="connsiteY45" fmla="*/ 390689 h 555034"/>
                <a:gd name="connsiteX46" fmla="*/ 406062 w 504168"/>
                <a:gd name="connsiteY46" fmla="*/ 292731 h 555034"/>
                <a:gd name="connsiteX47" fmla="*/ 413304 w 504168"/>
                <a:gd name="connsiteY47" fmla="*/ 290952 h 55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4168" h="555034">
                  <a:moveTo>
                    <a:pt x="285743" y="63146"/>
                  </a:moveTo>
                  <a:lnTo>
                    <a:pt x="285743" y="63146"/>
                  </a:lnTo>
                  <a:cubicBezTo>
                    <a:pt x="294382" y="68355"/>
                    <a:pt x="302641" y="73183"/>
                    <a:pt x="310391" y="77630"/>
                  </a:cubicBezTo>
                  <a:lnTo>
                    <a:pt x="318014" y="82077"/>
                  </a:lnTo>
                  <a:cubicBezTo>
                    <a:pt x="327925" y="87921"/>
                    <a:pt x="336437" y="93130"/>
                    <a:pt x="343425" y="97831"/>
                  </a:cubicBezTo>
                  <a:cubicBezTo>
                    <a:pt x="365914" y="113967"/>
                    <a:pt x="378619" y="133787"/>
                    <a:pt x="371377" y="175080"/>
                  </a:cubicBezTo>
                  <a:lnTo>
                    <a:pt x="371377" y="179399"/>
                  </a:lnTo>
                  <a:cubicBezTo>
                    <a:pt x="368328" y="197949"/>
                    <a:pt x="363499" y="208495"/>
                    <a:pt x="340121" y="225266"/>
                  </a:cubicBezTo>
                  <a:cubicBezTo>
                    <a:pt x="287763" y="261269"/>
                    <a:pt x="232520" y="292885"/>
                    <a:pt x="174952" y="319793"/>
                  </a:cubicBezTo>
                  <a:cubicBezTo>
                    <a:pt x="153150" y="328570"/>
                    <a:pt x="128286" y="324719"/>
                    <a:pt x="110155" y="309756"/>
                  </a:cubicBezTo>
                  <a:cubicBezTo>
                    <a:pt x="95036" y="291829"/>
                    <a:pt x="87425" y="268746"/>
                    <a:pt x="88937" y="245340"/>
                  </a:cubicBezTo>
                  <a:cubicBezTo>
                    <a:pt x="88937" y="229204"/>
                    <a:pt x="89954" y="216499"/>
                    <a:pt x="90589" y="207224"/>
                  </a:cubicBezTo>
                  <a:cubicBezTo>
                    <a:pt x="64860" y="227542"/>
                    <a:pt x="37493" y="245689"/>
                    <a:pt x="8767" y="261476"/>
                  </a:cubicBezTo>
                  <a:lnTo>
                    <a:pt x="0" y="266685"/>
                  </a:lnTo>
                  <a:cubicBezTo>
                    <a:pt x="3049" y="290825"/>
                    <a:pt x="5972" y="313059"/>
                    <a:pt x="8385" y="332118"/>
                  </a:cubicBezTo>
                  <a:cubicBezTo>
                    <a:pt x="19058" y="416608"/>
                    <a:pt x="29857" y="469208"/>
                    <a:pt x="43452" y="489537"/>
                  </a:cubicBezTo>
                  <a:cubicBezTo>
                    <a:pt x="61074" y="515182"/>
                    <a:pt x="86942" y="534015"/>
                    <a:pt x="116762" y="542899"/>
                  </a:cubicBezTo>
                  <a:cubicBezTo>
                    <a:pt x="153353" y="554588"/>
                    <a:pt x="243815" y="548616"/>
                    <a:pt x="279771" y="540231"/>
                  </a:cubicBezTo>
                  <a:cubicBezTo>
                    <a:pt x="316185" y="532844"/>
                    <a:pt x="351264" y="519994"/>
                    <a:pt x="383828" y="502115"/>
                  </a:cubicBezTo>
                  <a:cubicBezTo>
                    <a:pt x="388796" y="498451"/>
                    <a:pt x="394335" y="495619"/>
                    <a:pt x="400218" y="493729"/>
                  </a:cubicBezTo>
                  <a:cubicBezTo>
                    <a:pt x="403394" y="493729"/>
                    <a:pt x="404537" y="496652"/>
                    <a:pt x="403902" y="502242"/>
                  </a:cubicBezTo>
                  <a:cubicBezTo>
                    <a:pt x="400917" y="515368"/>
                    <a:pt x="403445" y="529146"/>
                    <a:pt x="410890" y="540358"/>
                  </a:cubicBezTo>
                  <a:cubicBezTo>
                    <a:pt x="419746" y="550319"/>
                    <a:pt x="432655" y="555698"/>
                    <a:pt x="445957" y="554969"/>
                  </a:cubicBezTo>
                  <a:cubicBezTo>
                    <a:pt x="459870" y="555146"/>
                    <a:pt x="473553" y="551309"/>
                    <a:pt x="485344" y="543915"/>
                  </a:cubicBezTo>
                  <a:cubicBezTo>
                    <a:pt x="497274" y="537846"/>
                    <a:pt x="504618" y="525408"/>
                    <a:pt x="504148" y="512025"/>
                  </a:cubicBezTo>
                  <a:cubicBezTo>
                    <a:pt x="501441" y="472384"/>
                    <a:pt x="492077" y="405723"/>
                    <a:pt x="476069" y="312043"/>
                  </a:cubicBezTo>
                  <a:cubicBezTo>
                    <a:pt x="469335" y="274943"/>
                    <a:pt x="446339" y="119049"/>
                    <a:pt x="432235" y="22361"/>
                  </a:cubicBezTo>
                  <a:cubicBezTo>
                    <a:pt x="408095" y="23816"/>
                    <a:pt x="384044" y="26573"/>
                    <a:pt x="360196" y="30620"/>
                  </a:cubicBezTo>
                  <a:cubicBezTo>
                    <a:pt x="333921" y="35985"/>
                    <a:pt x="306757" y="35290"/>
                    <a:pt x="280788" y="28587"/>
                  </a:cubicBezTo>
                  <a:cubicBezTo>
                    <a:pt x="258731" y="22635"/>
                    <a:pt x="237844" y="12967"/>
                    <a:pt x="219040" y="0"/>
                  </a:cubicBezTo>
                  <a:cubicBezTo>
                    <a:pt x="228823" y="12705"/>
                    <a:pt x="239114" y="25411"/>
                    <a:pt x="242037" y="27825"/>
                  </a:cubicBezTo>
                  <a:cubicBezTo>
                    <a:pt x="255428" y="40990"/>
                    <a:pt x="270064" y="52820"/>
                    <a:pt x="285743" y="63146"/>
                  </a:cubicBezTo>
                  <a:close/>
                  <a:moveTo>
                    <a:pt x="327798" y="476958"/>
                  </a:moveTo>
                  <a:lnTo>
                    <a:pt x="279009" y="448371"/>
                  </a:lnTo>
                  <a:lnTo>
                    <a:pt x="302387" y="406190"/>
                  </a:lnTo>
                  <a:lnTo>
                    <a:pt x="351176" y="434777"/>
                  </a:lnTo>
                  <a:close/>
                  <a:moveTo>
                    <a:pt x="413686" y="290952"/>
                  </a:moveTo>
                  <a:cubicBezTo>
                    <a:pt x="415465" y="300862"/>
                    <a:pt x="411526" y="305436"/>
                    <a:pt x="402505" y="308486"/>
                  </a:cubicBezTo>
                  <a:cubicBezTo>
                    <a:pt x="309502" y="339741"/>
                    <a:pt x="216842" y="371335"/>
                    <a:pt x="124512" y="403267"/>
                  </a:cubicBezTo>
                  <a:cubicBezTo>
                    <a:pt x="115999" y="406190"/>
                    <a:pt x="108122" y="410636"/>
                    <a:pt x="99101" y="414448"/>
                  </a:cubicBezTo>
                  <a:cubicBezTo>
                    <a:pt x="103421" y="425756"/>
                    <a:pt x="120955" y="427153"/>
                    <a:pt x="114221" y="442019"/>
                  </a:cubicBezTo>
                  <a:lnTo>
                    <a:pt x="105962" y="442019"/>
                  </a:lnTo>
                  <a:cubicBezTo>
                    <a:pt x="102913" y="438588"/>
                    <a:pt x="99610" y="435285"/>
                    <a:pt x="96815" y="431600"/>
                  </a:cubicBezTo>
                  <a:cubicBezTo>
                    <a:pt x="88899" y="423055"/>
                    <a:pt x="89407" y="409710"/>
                    <a:pt x="97958" y="401795"/>
                  </a:cubicBezTo>
                  <a:cubicBezTo>
                    <a:pt x="99406" y="400457"/>
                    <a:pt x="101033" y="399327"/>
                    <a:pt x="102786" y="398439"/>
                  </a:cubicBezTo>
                  <a:cubicBezTo>
                    <a:pt x="108084" y="395347"/>
                    <a:pt x="113649" y="392752"/>
                    <a:pt x="119430" y="390689"/>
                  </a:cubicBezTo>
                  <a:lnTo>
                    <a:pt x="406062" y="292731"/>
                  </a:lnTo>
                  <a:cubicBezTo>
                    <a:pt x="408603" y="291842"/>
                    <a:pt x="410764" y="291842"/>
                    <a:pt x="413304" y="290952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FF3BE0AA-4957-6F70-AEFD-68DFF369CBE6}"/>
                </a:ext>
              </a:extLst>
            </p:cNvPr>
            <p:cNvSpPr/>
            <p:nvPr/>
          </p:nvSpPr>
          <p:spPr>
            <a:xfrm>
              <a:off x="5929072" y="302278"/>
              <a:ext cx="263127" cy="415718"/>
            </a:xfrm>
            <a:custGeom>
              <a:avLst/>
              <a:gdLst>
                <a:gd name="connsiteX0" fmla="*/ 263127 w 263127"/>
                <a:gd name="connsiteY0" fmla="*/ 357528 h 415718"/>
                <a:gd name="connsiteX1" fmla="*/ 217769 w 263127"/>
                <a:gd name="connsiteY1" fmla="*/ 0 h 415718"/>
                <a:gd name="connsiteX2" fmla="*/ 111045 w 263127"/>
                <a:gd name="connsiteY2" fmla="*/ 51457 h 415718"/>
                <a:gd name="connsiteX3" fmla="*/ 172412 w 263127"/>
                <a:gd name="connsiteY3" fmla="*/ 108249 h 415718"/>
                <a:gd name="connsiteX4" fmla="*/ 112950 w 263127"/>
                <a:gd name="connsiteY4" fmla="*/ 169489 h 415718"/>
                <a:gd name="connsiteX5" fmla="*/ 100245 w 263127"/>
                <a:gd name="connsiteY5" fmla="*/ 182195 h 415718"/>
                <a:gd name="connsiteX6" fmla="*/ 17406 w 263127"/>
                <a:gd name="connsiteY6" fmla="*/ 226409 h 415718"/>
                <a:gd name="connsiteX7" fmla="*/ 2541 w 263127"/>
                <a:gd name="connsiteY7" fmla="*/ 226409 h 415718"/>
                <a:gd name="connsiteX8" fmla="*/ 0 w 263127"/>
                <a:gd name="connsiteY8" fmla="*/ 292223 h 415718"/>
                <a:gd name="connsiteX9" fmla="*/ 39895 w 263127"/>
                <a:gd name="connsiteY9" fmla="*/ 311916 h 415718"/>
                <a:gd name="connsiteX10" fmla="*/ 91351 w 263127"/>
                <a:gd name="connsiteY10" fmla="*/ 369979 h 415718"/>
                <a:gd name="connsiteX11" fmla="*/ 130738 w 263127"/>
                <a:gd name="connsiteY11" fmla="*/ 415719 h 415718"/>
                <a:gd name="connsiteX12" fmla="*/ 216245 w 263127"/>
                <a:gd name="connsiteY12" fmla="*/ 380144 h 415718"/>
                <a:gd name="connsiteX13" fmla="*/ 263127 w 263127"/>
                <a:gd name="connsiteY13" fmla="*/ 357528 h 415718"/>
                <a:gd name="connsiteX14" fmla="*/ 194900 w 263127"/>
                <a:gd name="connsiteY14" fmla="*/ 249660 h 415718"/>
                <a:gd name="connsiteX15" fmla="*/ 191851 w 263127"/>
                <a:gd name="connsiteY15" fmla="*/ 255885 h 415718"/>
                <a:gd name="connsiteX16" fmla="*/ 189055 w 263127"/>
                <a:gd name="connsiteY16" fmla="*/ 255885 h 415718"/>
                <a:gd name="connsiteX17" fmla="*/ 163645 w 263127"/>
                <a:gd name="connsiteY17" fmla="*/ 266431 h 415718"/>
                <a:gd name="connsiteX18" fmla="*/ 150939 w 263127"/>
                <a:gd name="connsiteY18" fmla="*/ 343806 h 415718"/>
                <a:gd name="connsiteX19" fmla="*/ 122098 w 263127"/>
                <a:gd name="connsiteY19" fmla="*/ 271132 h 415718"/>
                <a:gd name="connsiteX20" fmla="*/ 93257 w 263127"/>
                <a:gd name="connsiteY20" fmla="*/ 263382 h 415718"/>
                <a:gd name="connsiteX21" fmla="*/ 99101 w 263127"/>
                <a:gd name="connsiteY21" fmla="*/ 239496 h 415718"/>
                <a:gd name="connsiteX22" fmla="*/ 118033 w 263127"/>
                <a:gd name="connsiteY22" fmla="*/ 242672 h 415718"/>
                <a:gd name="connsiteX23" fmla="*/ 132644 w 263127"/>
                <a:gd name="connsiteY23" fmla="*/ 261349 h 415718"/>
                <a:gd name="connsiteX24" fmla="*/ 151193 w 263127"/>
                <a:gd name="connsiteY24" fmla="*/ 304039 h 415718"/>
                <a:gd name="connsiteX25" fmla="*/ 159706 w 263127"/>
                <a:gd name="connsiteY25" fmla="*/ 255377 h 415718"/>
                <a:gd name="connsiteX26" fmla="*/ 165932 w 263127"/>
                <a:gd name="connsiteY26" fmla="*/ 234922 h 415718"/>
                <a:gd name="connsiteX27" fmla="*/ 182576 w 263127"/>
                <a:gd name="connsiteY27" fmla="*/ 225901 h 415718"/>
                <a:gd name="connsiteX28" fmla="*/ 194900 w 263127"/>
                <a:gd name="connsiteY28" fmla="*/ 249660 h 41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3127" h="415718">
                  <a:moveTo>
                    <a:pt x="263127" y="357528"/>
                  </a:moveTo>
                  <a:cubicBezTo>
                    <a:pt x="246737" y="227680"/>
                    <a:pt x="225011" y="60859"/>
                    <a:pt x="217769" y="0"/>
                  </a:cubicBezTo>
                  <a:cubicBezTo>
                    <a:pt x="181686" y="13468"/>
                    <a:pt x="147509" y="33796"/>
                    <a:pt x="111045" y="51457"/>
                  </a:cubicBezTo>
                  <a:lnTo>
                    <a:pt x="172412" y="108249"/>
                  </a:lnTo>
                  <a:cubicBezTo>
                    <a:pt x="156784" y="136455"/>
                    <a:pt x="144968" y="162628"/>
                    <a:pt x="112950" y="169489"/>
                  </a:cubicBezTo>
                  <a:cubicBezTo>
                    <a:pt x="107068" y="171678"/>
                    <a:pt x="102430" y="176316"/>
                    <a:pt x="100245" y="182195"/>
                  </a:cubicBezTo>
                  <a:cubicBezTo>
                    <a:pt x="85253" y="221073"/>
                    <a:pt x="56920" y="233778"/>
                    <a:pt x="17406" y="226409"/>
                  </a:cubicBezTo>
                  <a:cubicBezTo>
                    <a:pt x="12464" y="225931"/>
                    <a:pt x="7483" y="225931"/>
                    <a:pt x="2541" y="226409"/>
                  </a:cubicBezTo>
                  <a:cubicBezTo>
                    <a:pt x="1652" y="250930"/>
                    <a:pt x="762" y="274181"/>
                    <a:pt x="0" y="292223"/>
                  </a:cubicBezTo>
                  <a:cubicBezTo>
                    <a:pt x="16136" y="299846"/>
                    <a:pt x="31382" y="302768"/>
                    <a:pt x="39895" y="311916"/>
                  </a:cubicBezTo>
                  <a:cubicBezTo>
                    <a:pt x="57428" y="330847"/>
                    <a:pt x="74580" y="350032"/>
                    <a:pt x="91351" y="369979"/>
                  </a:cubicBezTo>
                  <a:cubicBezTo>
                    <a:pt x="95163" y="374426"/>
                    <a:pt x="112315" y="393738"/>
                    <a:pt x="130738" y="415719"/>
                  </a:cubicBezTo>
                  <a:cubicBezTo>
                    <a:pt x="164788" y="403013"/>
                    <a:pt x="193375" y="390308"/>
                    <a:pt x="216245" y="380144"/>
                  </a:cubicBezTo>
                  <a:cubicBezTo>
                    <a:pt x="232000" y="373156"/>
                    <a:pt x="247627" y="365024"/>
                    <a:pt x="263127" y="357528"/>
                  </a:cubicBezTo>
                  <a:close/>
                  <a:moveTo>
                    <a:pt x="194900" y="249660"/>
                  </a:moveTo>
                  <a:cubicBezTo>
                    <a:pt x="194010" y="251796"/>
                    <a:pt x="192994" y="253874"/>
                    <a:pt x="191851" y="255885"/>
                  </a:cubicBezTo>
                  <a:cubicBezTo>
                    <a:pt x="190580" y="255885"/>
                    <a:pt x="189691" y="255885"/>
                    <a:pt x="189055" y="255885"/>
                  </a:cubicBezTo>
                  <a:cubicBezTo>
                    <a:pt x="172412" y="243942"/>
                    <a:pt x="167965" y="245594"/>
                    <a:pt x="163645" y="266431"/>
                  </a:cubicBezTo>
                  <a:cubicBezTo>
                    <a:pt x="159325" y="287268"/>
                    <a:pt x="153226" y="337962"/>
                    <a:pt x="150939" y="343806"/>
                  </a:cubicBezTo>
                  <a:cubicBezTo>
                    <a:pt x="141918" y="318396"/>
                    <a:pt x="130230" y="292985"/>
                    <a:pt x="122098" y="271132"/>
                  </a:cubicBezTo>
                  <a:cubicBezTo>
                    <a:pt x="111896" y="276049"/>
                    <a:pt x="99623" y="272752"/>
                    <a:pt x="93257" y="263382"/>
                  </a:cubicBezTo>
                  <a:cubicBezTo>
                    <a:pt x="87540" y="253599"/>
                    <a:pt x="94528" y="246611"/>
                    <a:pt x="99101" y="239496"/>
                  </a:cubicBezTo>
                  <a:cubicBezTo>
                    <a:pt x="103676" y="232381"/>
                    <a:pt x="114856" y="240258"/>
                    <a:pt x="118033" y="242672"/>
                  </a:cubicBezTo>
                  <a:cubicBezTo>
                    <a:pt x="123813" y="248124"/>
                    <a:pt x="128743" y="254421"/>
                    <a:pt x="132644" y="261349"/>
                  </a:cubicBezTo>
                  <a:cubicBezTo>
                    <a:pt x="139937" y="275068"/>
                    <a:pt x="146149" y="289342"/>
                    <a:pt x="151193" y="304039"/>
                  </a:cubicBezTo>
                  <a:cubicBezTo>
                    <a:pt x="154116" y="287014"/>
                    <a:pt x="156530" y="271132"/>
                    <a:pt x="159706" y="255377"/>
                  </a:cubicBezTo>
                  <a:cubicBezTo>
                    <a:pt x="161002" y="248346"/>
                    <a:pt x="163098" y="241485"/>
                    <a:pt x="165932" y="234922"/>
                  </a:cubicBezTo>
                  <a:cubicBezTo>
                    <a:pt x="168981" y="227934"/>
                    <a:pt x="173555" y="222216"/>
                    <a:pt x="182576" y="225901"/>
                  </a:cubicBezTo>
                  <a:cubicBezTo>
                    <a:pt x="192016" y="229662"/>
                    <a:pt x="197263" y="239779"/>
                    <a:pt x="194900" y="249660"/>
                  </a:cubicBezTo>
                  <a:close/>
                </a:path>
              </a:pathLst>
            </a:custGeom>
            <a:solidFill>
              <a:srgbClr val="FD7D0E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3B2C8D98-B977-86A6-16E8-E4418CCEA336}"/>
                </a:ext>
              </a:extLst>
            </p:cNvPr>
            <p:cNvSpPr/>
            <p:nvPr/>
          </p:nvSpPr>
          <p:spPr>
            <a:xfrm>
              <a:off x="6383669" y="371014"/>
              <a:ext cx="204143" cy="318395"/>
            </a:xfrm>
            <a:custGeom>
              <a:avLst/>
              <a:gdLst>
                <a:gd name="connsiteX0" fmla="*/ 34812 w 204143"/>
                <a:gd name="connsiteY0" fmla="*/ 248262 h 318395"/>
                <a:gd name="connsiteX1" fmla="*/ 30239 w 204143"/>
                <a:gd name="connsiteY1" fmla="*/ 288792 h 318395"/>
                <a:gd name="connsiteX2" fmla="*/ 22743 w 204143"/>
                <a:gd name="connsiteY2" fmla="*/ 318396 h 318395"/>
                <a:gd name="connsiteX3" fmla="*/ 24267 w 204143"/>
                <a:gd name="connsiteY3" fmla="*/ 318396 h 318395"/>
                <a:gd name="connsiteX4" fmla="*/ 185752 w 204143"/>
                <a:gd name="connsiteY4" fmla="*/ 227044 h 318395"/>
                <a:gd name="connsiteX5" fmla="*/ 204048 w 204143"/>
                <a:gd name="connsiteY5" fmla="*/ 211544 h 318395"/>
                <a:gd name="connsiteX6" fmla="*/ 204048 w 204143"/>
                <a:gd name="connsiteY6" fmla="*/ 210527 h 318395"/>
                <a:gd name="connsiteX7" fmla="*/ 178637 w 204143"/>
                <a:gd name="connsiteY7" fmla="*/ 180797 h 318395"/>
                <a:gd name="connsiteX8" fmla="*/ 128959 w 204143"/>
                <a:gd name="connsiteY8" fmla="*/ 149923 h 318395"/>
                <a:gd name="connsiteX9" fmla="*/ 116254 w 204143"/>
                <a:gd name="connsiteY9" fmla="*/ 142681 h 318395"/>
                <a:gd name="connsiteX10" fmla="*/ 98720 w 204143"/>
                <a:gd name="connsiteY10" fmla="*/ 129976 h 318395"/>
                <a:gd name="connsiteX11" fmla="*/ 37099 w 204143"/>
                <a:gd name="connsiteY11" fmla="*/ 60859 h 318395"/>
                <a:gd name="connsiteX12" fmla="*/ 41673 w 204143"/>
                <a:gd name="connsiteY12" fmla="*/ 28841 h 318395"/>
                <a:gd name="connsiteX13" fmla="*/ 0 w 204143"/>
                <a:gd name="connsiteY13" fmla="*/ 0 h 318395"/>
                <a:gd name="connsiteX14" fmla="*/ 20455 w 204143"/>
                <a:gd name="connsiteY14" fmla="*/ 123750 h 318395"/>
                <a:gd name="connsiteX15" fmla="*/ 34812 w 204143"/>
                <a:gd name="connsiteY15" fmla="*/ 248262 h 31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143" h="318395">
                  <a:moveTo>
                    <a:pt x="34812" y="248262"/>
                  </a:moveTo>
                  <a:cubicBezTo>
                    <a:pt x="34698" y="261894"/>
                    <a:pt x="33161" y="275478"/>
                    <a:pt x="30239" y="288792"/>
                  </a:cubicBezTo>
                  <a:cubicBezTo>
                    <a:pt x="28282" y="298790"/>
                    <a:pt x="25779" y="308672"/>
                    <a:pt x="22743" y="318396"/>
                  </a:cubicBezTo>
                  <a:lnTo>
                    <a:pt x="24267" y="318396"/>
                  </a:lnTo>
                  <a:cubicBezTo>
                    <a:pt x="80831" y="293049"/>
                    <a:pt x="134893" y="262466"/>
                    <a:pt x="185752" y="227044"/>
                  </a:cubicBezTo>
                  <a:cubicBezTo>
                    <a:pt x="197441" y="219167"/>
                    <a:pt x="203920" y="214339"/>
                    <a:pt x="204048" y="211544"/>
                  </a:cubicBezTo>
                  <a:cubicBezTo>
                    <a:pt x="204175" y="211217"/>
                    <a:pt x="204175" y="210854"/>
                    <a:pt x="204048" y="210527"/>
                  </a:cubicBezTo>
                  <a:cubicBezTo>
                    <a:pt x="199220" y="198004"/>
                    <a:pt x="190262" y="187510"/>
                    <a:pt x="178637" y="180797"/>
                  </a:cubicBezTo>
                  <a:cubicBezTo>
                    <a:pt x="162616" y="169661"/>
                    <a:pt x="146035" y="159355"/>
                    <a:pt x="128959" y="149923"/>
                  </a:cubicBezTo>
                  <a:cubicBezTo>
                    <a:pt x="128959" y="149923"/>
                    <a:pt x="120701" y="145222"/>
                    <a:pt x="116254" y="142681"/>
                  </a:cubicBezTo>
                  <a:cubicBezTo>
                    <a:pt x="110028" y="138869"/>
                    <a:pt x="98720" y="129976"/>
                    <a:pt x="98720" y="129976"/>
                  </a:cubicBezTo>
                  <a:cubicBezTo>
                    <a:pt x="80552" y="116635"/>
                    <a:pt x="45612" y="80298"/>
                    <a:pt x="37099" y="60859"/>
                  </a:cubicBezTo>
                  <a:cubicBezTo>
                    <a:pt x="37099" y="59969"/>
                    <a:pt x="39895" y="41292"/>
                    <a:pt x="41673" y="28841"/>
                  </a:cubicBezTo>
                  <a:cubicBezTo>
                    <a:pt x="27825" y="19058"/>
                    <a:pt x="14103" y="8894"/>
                    <a:pt x="0" y="0"/>
                  </a:cubicBezTo>
                  <a:cubicBezTo>
                    <a:pt x="6099" y="36464"/>
                    <a:pt x="12705" y="77630"/>
                    <a:pt x="20455" y="123750"/>
                  </a:cubicBezTo>
                  <a:cubicBezTo>
                    <a:pt x="27723" y="164931"/>
                    <a:pt x="32513" y="206509"/>
                    <a:pt x="34812" y="248262"/>
                  </a:cubicBezTo>
                  <a:close/>
                </a:path>
              </a:pathLst>
            </a:custGeom>
            <a:solidFill>
              <a:srgbClr val="2C297B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85BA2435-C1C2-E048-EC95-7D71BDD09CB0}"/>
                </a:ext>
              </a:extLst>
            </p:cNvPr>
            <p:cNvSpPr/>
            <p:nvPr/>
          </p:nvSpPr>
          <p:spPr>
            <a:xfrm>
              <a:off x="6077216" y="697668"/>
              <a:ext cx="153861" cy="207351"/>
            </a:xfrm>
            <a:custGeom>
              <a:avLst/>
              <a:gdLst>
                <a:gd name="connsiteX0" fmla="*/ 119811 w 153861"/>
                <a:gd name="connsiteY0" fmla="*/ 0 h 207351"/>
                <a:gd name="connsiteX1" fmla="*/ 45739 w 153861"/>
                <a:gd name="connsiteY1" fmla="*/ 34304 h 207351"/>
                <a:gd name="connsiteX2" fmla="*/ 0 w 153861"/>
                <a:gd name="connsiteY2" fmla="*/ 41928 h 207351"/>
                <a:gd name="connsiteX3" fmla="*/ 34050 w 153861"/>
                <a:gd name="connsiteY3" fmla="*/ 90081 h 207351"/>
                <a:gd name="connsiteX4" fmla="*/ 89064 w 153861"/>
                <a:gd name="connsiteY4" fmla="*/ 145095 h 207351"/>
                <a:gd name="connsiteX5" fmla="*/ 153861 w 153861"/>
                <a:gd name="connsiteY5" fmla="*/ 207351 h 207351"/>
                <a:gd name="connsiteX6" fmla="*/ 135693 w 153861"/>
                <a:gd name="connsiteY6" fmla="*/ 124385 h 207351"/>
                <a:gd name="connsiteX7" fmla="*/ 119811 w 153861"/>
                <a:gd name="connsiteY7" fmla="*/ 0 h 20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861" h="207351">
                  <a:moveTo>
                    <a:pt x="119811" y="0"/>
                  </a:moveTo>
                  <a:cubicBezTo>
                    <a:pt x="96167" y="13571"/>
                    <a:pt x="71378" y="25049"/>
                    <a:pt x="45739" y="34304"/>
                  </a:cubicBezTo>
                  <a:lnTo>
                    <a:pt x="0" y="41928"/>
                  </a:lnTo>
                  <a:cubicBezTo>
                    <a:pt x="13086" y="56680"/>
                    <a:pt x="24508" y="72828"/>
                    <a:pt x="34050" y="90081"/>
                  </a:cubicBezTo>
                  <a:cubicBezTo>
                    <a:pt x="43694" y="115429"/>
                    <a:pt x="63717" y="135448"/>
                    <a:pt x="89064" y="145095"/>
                  </a:cubicBezTo>
                  <a:cubicBezTo>
                    <a:pt x="117042" y="157986"/>
                    <a:pt x="139860" y="179915"/>
                    <a:pt x="153861" y="207351"/>
                  </a:cubicBezTo>
                  <a:cubicBezTo>
                    <a:pt x="145247" y="180318"/>
                    <a:pt x="139162" y="152543"/>
                    <a:pt x="135693" y="124385"/>
                  </a:cubicBezTo>
                  <a:cubicBezTo>
                    <a:pt x="133279" y="106852"/>
                    <a:pt x="127307" y="59588"/>
                    <a:pt x="119811" y="0"/>
                  </a:cubicBezTo>
                  <a:close/>
                </a:path>
              </a:pathLst>
            </a:custGeom>
            <a:solidFill>
              <a:srgbClr val="FFD32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DC5D2681-59FB-9016-EF32-8DC18D3CFA03}"/>
                </a:ext>
              </a:extLst>
            </p:cNvPr>
            <p:cNvSpPr/>
            <p:nvPr/>
          </p:nvSpPr>
          <p:spPr>
            <a:xfrm>
              <a:off x="6178223" y="294420"/>
              <a:ext cx="220437" cy="405911"/>
            </a:xfrm>
            <a:custGeom>
              <a:avLst/>
              <a:gdLst>
                <a:gd name="connsiteX0" fmla="*/ 98212 w 220437"/>
                <a:gd name="connsiteY0" fmla="*/ 318122 h 405911"/>
                <a:gd name="connsiteX1" fmla="*/ 157292 w 220437"/>
                <a:gd name="connsiteY1" fmla="*/ 272128 h 405911"/>
                <a:gd name="connsiteX2" fmla="*/ 131246 w 220437"/>
                <a:gd name="connsiteY2" fmla="*/ 218131 h 405911"/>
                <a:gd name="connsiteX3" fmla="*/ 107233 w 220437"/>
                <a:gd name="connsiteY3" fmla="*/ 162227 h 405911"/>
                <a:gd name="connsiteX4" fmla="*/ 110409 w 220437"/>
                <a:gd name="connsiteY4" fmla="*/ 141009 h 405911"/>
                <a:gd name="connsiteX5" fmla="*/ 116381 w 220437"/>
                <a:gd name="connsiteY5" fmla="*/ 122078 h 405911"/>
                <a:gd name="connsiteX6" fmla="*/ 138742 w 220437"/>
                <a:gd name="connsiteY6" fmla="*/ 166166 h 405911"/>
                <a:gd name="connsiteX7" fmla="*/ 156911 w 220437"/>
                <a:gd name="connsiteY7" fmla="*/ 204282 h 405911"/>
                <a:gd name="connsiteX8" fmla="*/ 171903 w 220437"/>
                <a:gd name="connsiteY8" fmla="*/ 250402 h 405911"/>
                <a:gd name="connsiteX9" fmla="*/ 145222 w 220437"/>
                <a:gd name="connsiteY9" fmla="*/ 322060 h 405911"/>
                <a:gd name="connsiteX10" fmla="*/ 145857 w 220437"/>
                <a:gd name="connsiteY10" fmla="*/ 351918 h 405911"/>
                <a:gd name="connsiteX11" fmla="*/ 159833 w 220437"/>
                <a:gd name="connsiteY11" fmla="*/ 397530 h 405911"/>
                <a:gd name="connsiteX12" fmla="*/ 196425 w 220437"/>
                <a:gd name="connsiteY12" fmla="*/ 404772 h 405911"/>
                <a:gd name="connsiteX13" fmla="*/ 201507 w 220437"/>
                <a:gd name="connsiteY13" fmla="*/ 404010 h 405911"/>
                <a:gd name="connsiteX14" fmla="*/ 220438 w 220437"/>
                <a:gd name="connsiteY14" fmla="*/ 398547 h 405911"/>
                <a:gd name="connsiteX15" fmla="*/ 216753 w 220437"/>
                <a:gd name="connsiteY15" fmla="*/ 350393 h 405911"/>
                <a:gd name="connsiteX16" fmla="*/ 175207 w 220437"/>
                <a:gd name="connsiteY16" fmla="*/ 72019 h 405911"/>
                <a:gd name="connsiteX17" fmla="*/ 172539 w 220437"/>
                <a:gd name="connsiteY17" fmla="*/ 56519 h 405911"/>
                <a:gd name="connsiteX18" fmla="*/ 96307 w 220437"/>
                <a:gd name="connsiteY18" fmla="*/ 19673 h 405911"/>
                <a:gd name="connsiteX19" fmla="*/ 0 w 220437"/>
                <a:gd name="connsiteY19" fmla="*/ 488 h 405911"/>
                <a:gd name="connsiteX20" fmla="*/ 45358 w 220437"/>
                <a:gd name="connsiteY20" fmla="*/ 349504 h 405911"/>
                <a:gd name="connsiteX21" fmla="*/ 98212 w 220437"/>
                <a:gd name="connsiteY21" fmla="*/ 318122 h 40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0437" h="405911">
                  <a:moveTo>
                    <a:pt x="98212" y="318122"/>
                  </a:moveTo>
                  <a:cubicBezTo>
                    <a:pt x="137599" y="293728"/>
                    <a:pt x="157292" y="278396"/>
                    <a:pt x="157292" y="272128"/>
                  </a:cubicBezTo>
                  <a:cubicBezTo>
                    <a:pt x="157292" y="270731"/>
                    <a:pt x="148653" y="252816"/>
                    <a:pt x="131246" y="218131"/>
                  </a:cubicBezTo>
                  <a:cubicBezTo>
                    <a:pt x="122174" y="199975"/>
                    <a:pt x="114158" y="181308"/>
                    <a:pt x="107233" y="162227"/>
                  </a:cubicBezTo>
                  <a:cubicBezTo>
                    <a:pt x="107792" y="155089"/>
                    <a:pt x="108860" y="147999"/>
                    <a:pt x="110409" y="141009"/>
                  </a:cubicBezTo>
                  <a:cubicBezTo>
                    <a:pt x="112823" y="128304"/>
                    <a:pt x="114729" y="122078"/>
                    <a:pt x="116381" y="122078"/>
                  </a:cubicBezTo>
                  <a:cubicBezTo>
                    <a:pt x="124716" y="136311"/>
                    <a:pt x="132187" y="151034"/>
                    <a:pt x="138742" y="166166"/>
                  </a:cubicBezTo>
                  <a:cubicBezTo>
                    <a:pt x="137599" y="162100"/>
                    <a:pt x="145603" y="182937"/>
                    <a:pt x="156911" y="204282"/>
                  </a:cubicBezTo>
                  <a:cubicBezTo>
                    <a:pt x="165424" y="218282"/>
                    <a:pt x="170557" y="234073"/>
                    <a:pt x="171903" y="250402"/>
                  </a:cubicBezTo>
                  <a:cubicBezTo>
                    <a:pt x="171942" y="276724"/>
                    <a:pt x="162463" y="302173"/>
                    <a:pt x="145222" y="322060"/>
                  </a:cubicBezTo>
                  <a:cubicBezTo>
                    <a:pt x="145222" y="329302"/>
                    <a:pt x="145857" y="339086"/>
                    <a:pt x="145857" y="351918"/>
                  </a:cubicBezTo>
                  <a:cubicBezTo>
                    <a:pt x="145857" y="372246"/>
                    <a:pt x="149415" y="389145"/>
                    <a:pt x="159833" y="397530"/>
                  </a:cubicBezTo>
                  <a:cubicBezTo>
                    <a:pt x="170455" y="405019"/>
                    <a:pt x="183757" y="407651"/>
                    <a:pt x="196425" y="404772"/>
                  </a:cubicBezTo>
                  <a:lnTo>
                    <a:pt x="201507" y="404010"/>
                  </a:lnTo>
                  <a:cubicBezTo>
                    <a:pt x="207948" y="402677"/>
                    <a:pt x="214276" y="400851"/>
                    <a:pt x="220438" y="398547"/>
                  </a:cubicBezTo>
                  <a:cubicBezTo>
                    <a:pt x="219040" y="380378"/>
                    <a:pt x="216753" y="352299"/>
                    <a:pt x="216753" y="350393"/>
                  </a:cubicBezTo>
                  <a:cubicBezTo>
                    <a:pt x="211252" y="295167"/>
                    <a:pt x="197403" y="202376"/>
                    <a:pt x="175207" y="72019"/>
                  </a:cubicBezTo>
                  <a:cubicBezTo>
                    <a:pt x="174317" y="67191"/>
                    <a:pt x="173428" y="61982"/>
                    <a:pt x="172539" y="56519"/>
                  </a:cubicBezTo>
                  <a:cubicBezTo>
                    <a:pt x="148233" y="42077"/>
                    <a:pt x="122721" y="29750"/>
                    <a:pt x="96307" y="19673"/>
                  </a:cubicBezTo>
                  <a:cubicBezTo>
                    <a:pt x="67974" y="9255"/>
                    <a:pt x="32144" y="-2561"/>
                    <a:pt x="0" y="488"/>
                  </a:cubicBezTo>
                  <a:cubicBezTo>
                    <a:pt x="6353" y="48642"/>
                    <a:pt x="28333" y="217368"/>
                    <a:pt x="45358" y="349504"/>
                  </a:cubicBezTo>
                  <a:cubicBezTo>
                    <a:pt x="63019" y="339086"/>
                    <a:pt x="80679" y="328921"/>
                    <a:pt x="98212" y="318122"/>
                  </a:cubicBezTo>
                  <a:close/>
                </a:path>
              </a:pathLst>
            </a:custGeom>
            <a:solidFill>
              <a:srgbClr val="FB2D2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3F268558-3CEB-DFF8-066F-F153A4455797}"/>
                </a:ext>
              </a:extLst>
            </p:cNvPr>
            <p:cNvSpPr/>
            <p:nvPr/>
          </p:nvSpPr>
          <p:spPr>
            <a:xfrm>
              <a:off x="6974212" y="781777"/>
              <a:ext cx="81415" cy="66453"/>
            </a:xfrm>
            <a:custGeom>
              <a:avLst/>
              <a:gdLst>
                <a:gd name="connsiteX0" fmla="*/ 68609 w 81415"/>
                <a:gd name="connsiteY0" fmla="*/ 66322 h 66453"/>
                <a:gd name="connsiteX1" fmla="*/ 76741 w 81415"/>
                <a:gd name="connsiteY1" fmla="*/ 47264 h 66453"/>
                <a:gd name="connsiteX2" fmla="*/ 17661 w 81415"/>
                <a:gd name="connsiteY2" fmla="*/ 0 h 66453"/>
                <a:gd name="connsiteX3" fmla="*/ 0 w 81415"/>
                <a:gd name="connsiteY3" fmla="*/ 55014 h 66453"/>
                <a:gd name="connsiteX4" fmla="*/ 68609 w 81415"/>
                <a:gd name="connsiteY4" fmla="*/ 66322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5" h="66453">
                  <a:moveTo>
                    <a:pt x="68609" y="66322"/>
                  </a:moveTo>
                  <a:cubicBezTo>
                    <a:pt x="82331" y="64670"/>
                    <a:pt x="84999" y="58317"/>
                    <a:pt x="76741" y="47264"/>
                  </a:cubicBezTo>
                  <a:cubicBezTo>
                    <a:pt x="60859" y="26046"/>
                    <a:pt x="37227" y="14865"/>
                    <a:pt x="17661" y="0"/>
                  </a:cubicBezTo>
                  <a:cubicBezTo>
                    <a:pt x="11689" y="18423"/>
                    <a:pt x="6099" y="35956"/>
                    <a:pt x="0" y="55014"/>
                  </a:cubicBezTo>
                  <a:cubicBezTo>
                    <a:pt x="21866" y="63389"/>
                    <a:pt x="45206" y="67237"/>
                    <a:pt x="68609" y="66322"/>
                  </a:cubicBez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4D8F1966-F1CF-D739-9F45-7437AD24783B}"/>
                </a:ext>
              </a:extLst>
            </p:cNvPr>
            <p:cNvSpPr/>
            <p:nvPr/>
          </p:nvSpPr>
          <p:spPr>
            <a:xfrm>
              <a:off x="6244926" y="455758"/>
              <a:ext cx="683165" cy="644922"/>
            </a:xfrm>
            <a:custGeom>
              <a:avLst/>
              <a:gdLst>
                <a:gd name="connsiteX0" fmla="*/ 280915 w 683165"/>
                <a:gd name="connsiteY0" fmla="*/ 644923 h 644922"/>
                <a:gd name="connsiteX1" fmla="*/ 499320 w 683165"/>
                <a:gd name="connsiteY1" fmla="*/ 613287 h 644922"/>
                <a:gd name="connsiteX2" fmla="*/ 645050 w 683165"/>
                <a:gd name="connsiteY2" fmla="*/ 555986 h 644922"/>
                <a:gd name="connsiteX3" fmla="*/ 683166 w 683165"/>
                <a:gd name="connsiteY3" fmla="*/ 522571 h 644922"/>
                <a:gd name="connsiteX4" fmla="*/ 561703 w 683165"/>
                <a:gd name="connsiteY4" fmla="*/ 485725 h 644922"/>
                <a:gd name="connsiteX5" fmla="*/ 555350 w 683165"/>
                <a:gd name="connsiteY5" fmla="*/ 473020 h 644922"/>
                <a:gd name="connsiteX6" fmla="*/ 562212 w 683165"/>
                <a:gd name="connsiteY6" fmla="*/ 443416 h 644922"/>
                <a:gd name="connsiteX7" fmla="*/ 583048 w 683165"/>
                <a:gd name="connsiteY7" fmla="*/ 422707 h 644922"/>
                <a:gd name="connsiteX8" fmla="*/ 634886 w 683165"/>
                <a:gd name="connsiteY8" fmla="*/ 397296 h 644922"/>
                <a:gd name="connsiteX9" fmla="*/ 646194 w 683165"/>
                <a:gd name="connsiteY9" fmla="*/ 392087 h 644922"/>
                <a:gd name="connsiteX10" fmla="*/ 676687 w 683165"/>
                <a:gd name="connsiteY10" fmla="*/ 261095 h 644922"/>
                <a:gd name="connsiteX11" fmla="*/ 675924 w 683165"/>
                <a:gd name="connsiteY11" fmla="*/ 231618 h 644922"/>
                <a:gd name="connsiteX12" fmla="*/ 675924 w 683165"/>
                <a:gd name="connsiteY12" fmla="*/ 231618 h 644922"/>
                <a:gd name="connsiteX13" fmla="*/ 619766 w 683165"/>
                <a:gd name="connsiteY13" fmla="*/ 149923 h 644922"/>
                <a:gd name="connsiteX14" fmla="*/ 618877 w 683165"/>
                <a:gd name="connsiteY14" fmla="*/ 144968 h 644922"/>
                <a:gd name="connsiteX15" fmla="*/ 594228 w 683165"/>
                <a:gd name="connsiteY15" fmla="*/ 94147 h 644922"/>
                <a:gd name="connsiteX16" fmla="*/ 519648 w 683165"/>
                <a:gd name="connsiteY16" fmla="*/ 28333 h 644922"/>
                <a:gd name="connsiteX17" fmla="*/ 468827 w 683165"/>
                <a:gd name="connsiteY17" fmla="*/ 6353 h 644922"/>
                <a:gd name="connsiteX18" fmla="*/ 453072 w 683165"/>
                <a:gd name="connsiteY18" fmla="*/ 3685 h 644922"/>
                <a:gd name="connsiteX19" fmla="*/ 447864 w 683165"/>
                <a:gd name="connsiteY19" fmla="*/ 0 h 644922"/>
                <a:gd name="connsiteX20" fmla="*/ 495254 w 683165"/>
                <a:gd name="connsiteY20" fmla="*/ 299719 h 644922"/>
                <a:gd name="connsiteX21" fmla="*/ 511771 w 683165"/>
                <a:gd name="connsiteY21" fmla="*/ 433252 h 644922"/>
                <a:gd name="connsiteX22" fmla="*/ 488901 w 683165"/>
                <a:gd name="connsiteY22" fmla="*/ 520284 h 644922"/>
                <a:gd name="connsiteX23" fmla="*/ 417498 w 683165"/>
                <a:gd name="connsiteY23" fmla="*/ 559924 h 644922"/>
                <a:gd name="connsiteX24" fmla="*/ 417498 w 683165"/>
                <a:gd name="connsiteY24" fmla="*/ 559924 h 644922"/>
                <a:gd name="connsiteX25" fmla="*/ 369980 w 683165"/>
                <a:gd name="connsiteY25" fmla="*/ 497922 h 644922"/>
                <a:gd name="connsiteX26" fmla="*/ 270116 w 683165"/>
                <a:gd name="connsiteY26" fmla="*/ 538452 h 644922"/>
                <a:gd name="connsiteX27" fmla="*/ 250549 w 683165"/>
                <a:gd name="connsiteY27" fmla="*/ 543661 h 644922"/>
                <a:gd name="connsiteX28" fmla="*/ 71023 w 683165"/>
                <a:gd name="connsiteY28" fmla="*/ 542518 h 644922"/>
                <a:gd name="connsiteX29" fmla="*/ 16771 w 683165"/>
                <a:gd name="connsiteY29" fmla="*/ 508341 h 644922"/>
                <a:gd name="connsiteX30" fmla="*/ 0 w 683165"/>
                <a:gd name="connsiteY30" fmla="*/ 482930 h 644922"/>
                <a:gd name="connsiteX31" fmla="*/ 7878 w 683165"/>
                <a:gd name="connsiteY31" fmla="*/ 512660 h 644922"/>
                <a:gd name="connsiteX32" fmla="*/ 72802 w 683165"/>
                <a:gd name="connsiteY32" fmla="*/ 614303 h 644922"/>
                <a:gd name="connsiteX33" fmla="*/ 80552 w 683165"/>
                <a:gd name="connsiteY33" fmla="*/ 617225 h 644922"/>
                <a:gd name="connsiteX34" fmla="*/ 83347 w 683165"/>
                <a:gd name="connsiteY34" fmla="*/ 618242 h 644922"/>
                <a:gd name="connsiteX35" fmla="*/ 117143 w 683165"/>
                <a:gd name="connsiteY35" fmla="*/ 633361 h 644922"/>
                <a:gd name="connsiteX36" fmla="*/ 151448 w 683165"/>
                <a:gd name="connsiteY36" fmla="*/ 637681 h 644922"/>
                <a:gd name="connsiteX37" fmla="*/ 280915 w 683165"/>
                <a:gd name="connsiteY37" fmla="*/ 644923 h 644922"/>
                <a:gd name="connsiteX38" fmla="*/ 529559 w 683165"/>
                <a:gd name="connsiteY38" fmla="*/ 100499 h 644922"/>
                <a:gd name="connsiteX39" fmla="*/ 558019 w 683165"/>
                <a:gd name="connsiteY39" fmla="*/ 203031 h 644922"/>
                <a:gd name="connsiteX40" fmla="*/ 545313 w 683165"/>
                <a:gd name="connsiteY40" fmla="*/ 256267 h 644922"/>
                <a:gd name="connsiteX41" fmla="*/ 545948 w 683165"/>
                <a:gd name="connsiteY41" fmla="*/ 288030 h 644922"/>
                <a:gd name="connsiteX42" fmla="*/ 559670 w 683165"/>
                <a:gd name="connsiteY42" fmla="*/ 300735 h 644922"/>
                <a:gd name="connsiteX43" fmla="*/ 569580 w 683165"/>
                <a:gd name="connsiteY43" fmla="*/ 286887 h 644922"/>
                <a:gd name="connsiteX44" fmla="*/ 573519 w 683165"/>
                <a:gd name="connsiteY44" fmla="*/ 272911 h 644922"/>
                <a:gd name="connsiteX45" fmla="*/ 568564 w 683165"/>
                <a:gd name="connsiteY45" fmla="*/ 319158 h 644922"/>
                <a:gd name="connsiteX46" fmla="*/ 537563 w 683165"/>
                <a:gd name="connsiteY46" fmla="*/ 313568 h 644922"/>
                <a:gd name="connsiteX47" fmla="*/ 536547 w 683165"/>
                <a:gd name="connsiteY47" fmla="*/ 261095 h 644922"/>
                <a:gd name="connsiteX48" fmla="*/ 549252 w 683165"/>
                <a:gd name="connsiteY48" fmla="*/ 203412 h 644922"/>
                <a:gd name="connsiteX49" fmla="*/ 530321 w 683165"/>
                <a:gd name="connsiteY49" fmla="*/ 135439 h 644922"/>
                <a:gd name="connsiteX50" fmla="*/ 529559 w 683165"/>
                <a:gd name="connsiteY50" fmla="*/ 100499 h 6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83165" h="644922">
                  <a:moveTo>
                    <a:pt x="280915" y="644923"/>
                  </a:moveTo>
                  <a:cubicBezTo>
                    <a:pt x="354797" y="644079"/>
                    <a:pt x="428233" y="633441"/>
                    <a:pt x="499320" y="613287"/>
                  </a:cubicBezTo>
                  <a:cubicBezTo>
                    <a:pt x="550420" y="601369"/>
                    <a:pt x="599514" y="582066"/>
                    <a:pt x="645050" y="555986"/>
                  </a:cubicBezTo>
                  <a:cubicBezTo>
                    <a:pt x="659585" y="547117"/>
                    <a:pt x="672468" y="535815"/>
                    <a:pt x="683166" y="522571"/>
                  </a:cubicBezTo>
                  <a:cubicBezTo>
                    <a:pt x="668174" y="513042"/>
                    <a:pt x="570342" y="488647"/>
                    <a:pt x="561703" y="485725"/>
                  </a:cubicBezTo>
                  <a:cubicBezTo>
                    <a:pt x="555986" y="483819"/>
                    <a:pt x="553445" y="480897"/>
                    <a:pt x="555350" y="473020"/>
                  </a:cubicBezTo>
                  <a:cubicBezTo>
                    <a:pt x="558908" y="459425"/>
                    <a:pt x="560051" y="453326"/>
                    <a:pt x="562212" y="443416"/>
                  </a:cubicBezTo>
                  <a:cubicBezTo>
                    <a:pt x="564371" y="433506"/>
                    <a:pt x="573646" y="426899"/>
                    <a:pt x="583048" y="422707"/>
                  </a:cubicBezTo>
                  <a:cubicBezTo>
                    <a:pt x="602614" y="414067"/>
                    <a:pt x="615193" y="405936"/>
                    <a:pt x="634886" y="397296"/>
                  </a:cubicBezTo>
                  <a:lnTo>
                    <a:pt x="646194" y="392087"/>
                  </a:lnTo>
                  <a:cubicBezTo>
                    <a:pt x="629042" y="341265"/>
                    <a:pt x="646194" y="299465"/>
                    <a:pt x="676687" y="261095"/>
                  </a:cubicBezTo>
                  <a:cubicBezTo>
                    <a:pt x="673586" y="251550"/>
                    <a:pt x="673320" y="241310"/>
                    <a:pt x="675924" y="231618"/>
                  </a:cubicBezTo>
                  <a:lnTo>
                    <a:pt x="675924" y="231618"/>
                  </a:lnTo>
                  <a:cubicBezTo>
                    <a:pt x="675924" y="231618"/>
                    <a:pt x="637808" y="176731"/>
                    <a:pt x="619766" y="149923"/>
                  </a:cubicBezTo>
                  <a:cubicBezTo>
                    <a:pt x="618737" y="148490"/>
                    <a:pt x="618407" y="146669"/>
                    <a:pt x="618877" y="144968"/>
                  </a:cubicBezTo>
                  <a:cubicBezTo>
                    <a:pt x="630566" y="118287"/>
                    <a:pt x="611381" y="107868"/>
                    <a:pt x="594228" y="94147"/>
                  </a:cubicBezTo>
                  <a:cubicBezTo>
                    <a:pt x="566938" y="75128"/>
                    <a:pt x="541908" y="53046"/>
                    <a:pt x="519648" y="28333"/>
                  </a:cubicBezTo>
                  <a:cubicBezTo>
                    <a:pt x="504656" y="9529"/>
                    <a:pt x="493475" y="-762"/>
                    <a:pt x="468827" y="6353"/>
                  </a:cubicBezTo>
                  <a:cubicBezTo>
                    <a:pt x="463427" y="7128"/>
                    <a:pt x="457913" y="6194"/>
                    <a:pt x="453072" y="3685"/>
                  </a:cubicBezTo>
                  <a:cubicBezTo>
                    <a:pt x="451090" y="2837"/>
                    <a:pt x="449324" y="1582"/>
                    <a:pt x="447864" y="0"/>
                  </a:cubicBezTo>
                  <a:cubicBezTo>
                    <a:pt x="461331" y="83347"/>
                    <a:pt x="485980" y="246229"/>
                    <a:pt x="495254" y="299719"/>
                  </a:cubicBezTo>
                  <a:cubicBezTo>
                    <a:pt x="503957" y="343776"/>
                    <a:pt x="509484" y="388402"/>
                    <a:pt x="511771" y="433252"/>
                  </a:cubicBezTo>
                  <a:cubicBezTo>
                    <a:pt x="513080" y="463902"/>
                    <a:pt x="505114" y="494235"/>
                    <a:pt x="488901" y="520284"/>
                  </a:cubicBezTo>
                  <a:cubicBezTo>
                    <a:pt x="473998" y="545417"/>
                    <a:pt x="446707" y="560568"/>
                    <a:pt x="417498" y="559924"/>
                  </a:cubicBezTo>
                  <a:lnTo>
                    <a:pt x="417498" y="559924"/>
                  </a:lnTo>
                  <a:cubicBezTo>
                    <a:pt x="389165" y="559924"/>
                    <a:pt x="373283" y="539215"/>
                    <a:pt x="369980" y="497922"/>
                  </a:cubicBezTo>
                  <a:cubicBezTo>
                    <a:pt x="338965" y="516477"/>
                    <a:pt x="305284" y="530148"/>
                    <a:pt x="270116" y="538452"/>
                  </a:cubicBezTo>
                  <a:lnTo>
                    <a:pt x="250549" y="543661"/>
                  </a:lnTo>
                  <a:cubicBezTo>
                    <a:pt x="208241" y="554207"/>
                    <a:pt x="112569" y="559416"/>
                    <a:pt x="71023" y="542518"/>
                  </a:cubicBezTo>
                  <a:cubicBezTo>
                    <a:pt x="50682" y="535168"/>
                    <a:pt x="32183" y="523509"/>
                    <a:pt x="16771" y="508341"/>
                  </a:cubicBezTo>
                  <a:cubicBezTo>
                    <a:pt x="10165" y="500584"/>
                    <a:pt x="4536" y="492051"/>
                    <a:pt x="0" y="482930"/>
                  </a:cubicBezTo>
                  <a:cubicBezTo>
                    <a:pt x="3050" y="492459"/>
                    <a:pt x="5718" y="502496"/>
                    <a:pt x="7878" y="512660"/>
                  </a:cubicBezTo>
                  <a:cubicBezTo>
                    <a:pt x="17025" y="554334"/>
                    <a:pt x="29604" y="595880"/>
                    <a:pt x="72802" y="614303"/>
                  </a:cubicBezTo>
                  <a:lnTo>
                    <a:pt x="80552" y="617225"/>
                  </a:lnTo>
                  <a:lnTo>
                    <a:pt x="83347" y="618242"/>
                  </a:lnTo>
                  <a:cubicBezTo>
                    <a:pt x="95214" y="621818"/>
                    <a:pt x="106572" y="626899"/>
                    <a:pt x="117143" y="633361"/>
                  </a:cubicBezTo>
                  <a:cubicBezTo>
                    <a:pt x="128578" y="635140"/>
                    <a:pt x="140013" y="636537"/>
                    <a:pt x="151448" y="637681"/>
                  </a:cubicBezTo>
                  <a:cubicBezTo>
                    <a:pt x="194519" y="642636"/>
                    <a:pt x="237844" y="644415"/>
                    <a:pt x="280915" y="644923"/>
                  </a:cubicBezTo>
                  <a:close/>
                  <a:moveTo>
                    <a:pt x="529559" y="100499"/>
                  </a:moveTo>
                  <a:cubicBezTo>
                    <a:pt x="556100" y="127474"/>
                    <a:pt x="566861" y="166233"/>
                    <a:pt x="558019" y="203031"/>
                  </a:cubicBezTo>
                  <a:cubicBezTo>
                    <a:pt x="554588" y="220946"/>
                    <a:pt x="548108" y="238352"/>
                    <a:pt x="545313" y="256267"/>
                  </a:cubicBezTo>
                  <a:cubicBezTo>
                    <a:pt x="543420" y="266793"/>
                    <a:pt x="543636" y="277589"/>
                    <a:pt x="545948" y="288030"/>
                  </a:cubicBezTo>
                  <a:cubicBezTo>
                    <a:pt x="547092" y="293112"/>
                    <a:pt x="554842" y="296797"/>
                    <a:pt x="559670" y="300735"/>
                  </a:cubicBezTo>
                  <a:cubicBezTo>
                    <a:pt x="563227" y="296308"/>
                    <a:pt x="566544" y="291684"/>
                    <a:pt x="569580" y="286887"/>
                  </a:cubicBezTo>
                  <a:cubicBezTo>
                    <a:pt x="571309" y="282353"/>
                    <a:pt x="572617" y="277676"/>
                    <a:pt x="573519" y="272911"/>
                  </a:cubicBezTo>
                  <a:cubicBezTo>
                    <a:pt x="578677" y="288312"/>
                    <a:pt x="576873" y="305199"/>
                    <a:pt x="568564" y="319158"/>
                  </a:cubicBezTo>
                  <a:cubicBezTo>
                    <a:pt x="560813" y="331863"/>
                    <a:pt x="544424" y="328560"/>
                    <a:pt x="537563" y="313568"/>
                  </a:cubicBezTo>
                  <a:cubicBezTo>
                    <a:pt x="531452" y="296666"/>
                    <a:pt x="531096" y="278220"/>
                    <a:pt x="536547" y="261095"/>
                  </a:cubicBezTo>
                  <a:cubicBezTo>
                    <a:pt x="540612" y="241783"/>
                    <a:pt x="545568" y="222979"/>
                    <a:pt x="549252" y="203412"/>
                  </a:cubicBezTo>
                  <a:cubicBezTo>
                    <a:pt x="554118" y="179033"/>
                    <a:pt x="547079" y="153796"/>
                    <a:pt x="530321" y="135439"/>
                  </a:cubicBezTo>
                  <a:cubicBezTo>
                    <a:pt x="517870" y="120320"/>
                    <a:pt x="517743" y="120447"/>
                    <a:pt x="529559" y="100499"/>
                  </a:cubicBezTo>
                  <a:close/>
                </a:path>
              </a:pathLst>
            </a:custGeom>
            <a:solidFill>
              <a:srgbClr val="4CA84D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1EE47C04-7F8A-0206-4FB0-EFE8615DCA95}"/>
                </a:ext>
              </a:extLst>
            </p:cNvPr>
            <p:cNvSpPr/>
            <p:nvPr/>
          </p:nvSpPr>
          <p:spPr>
            <a:xfrm>
              <a:off x="6723536" y="792322"/>
              <a:ext cx="516615" cy="356130"/>
            </a:xfrm>
            <a:custGeom>
              <a:avLst/>
              <a:gdLst>
                <a:gd name="connsiteX0" fmla="*/ 477594 w 516615"/>
                <a:gd name="connsiteY0" fmla="*/ 508 h 356130"/>
                <a:gd name="connsiteX1" fmla="*/ 403649 w 516615"/>
                <a:gd name="connsiteY1" fmla="*/ 3812 h 356130"/>
                <a:gd name="connsiteX2" fmla="*/ 339360 w 516615"/>
                <a:gd name="connsiteY2" fmla="*/ 0 h 356130"/>
                <a:gd name="connsiteX3" fmla="*/ 324240 w 516615"/>
                <a:gd name="connsiteY3" fmla="*/ 88937 h 356130"/>
                <a:gd name="connsiteX4" fmla="*/ 276849 w 516615"/>
                <a:gd name="connsiteY4" fmla="*/ 99483 h 356130"/>
                <a:gd name="connsiteX5" fmla="*/ 216371 w 516615"/>
                <a:gd name="connsiteY5" fmla="*/ 81568 h 356130"/>
                <a:gd name="connsiteX6" fmla="*/ 205954 w 516615"/>
                <a:gd name="connsiteY6" fmla="*/ 80679 h 356130"/>
                <a:gd name="connsiteX7" fmla="*/ 127053 w 516615"/>
                <a:gd name="connsiteY7" fmla="*/ 116762 h 356130"/>
                <a:gd name="connsiteX8" fmla="*/ 162755 w 516615"/>
                <a:gd name="connsiteY8" fmla="*/ 125529 h 356130"/>
                <a:gd name="connsiteX9" fmla="*/ 201634 w 516615"/>
                <a:gd name="connsiteY9" fmla="*/ 138234 h 356130"/>
                <a:gd name="connsiteX10" fmla="*/ 223868 w 516615"/>
                <a:gd name="connsiteY10" fmla="*/ 178256 h 356130"/>
                <a:gd name="connsiteX11" fmla="*/ 160341 w 516615"/>
                <a:gd name="connsiteY11" fmla="*/ 263001 h 356130"/>
                <a:gd name="connsiteX12" fmla="*/ 0 w 516615"/>
                <a:gd name="connsiteY12" fmla="*/ 326527 h 356130"/>
                <a:gd name="connsiteX13" fmla="*/ 43961 w 516615"/>
                <a:gd name="connsiteY13" fmla="*/ 356131 h 356130"/>
                <a:gd name="connsiteX14" fmla="*/ 65178 w 516615"/>
                <a:gd name="connsiteY14" fmla="*/ 322843 h 356130"/>
                <a:gd name="connsiteX15" fmla="*/ 108503 w 516615"/>
                <a:gd name="connsiteY15" fmla="*/ 351684 h 356130"/>
                <a:gd name="connsiteX16" fmla="*/ 110790 w 516615"/>
                <a:gd name="connsiteY16" fmla="*/ 345966 h 356130"/>
                <a:gd name="connsiteX17" fmla="*/ 219421 w 516615"/>
                <a:gd name="connsiteY17" fmla="*/ 287903 h 356130"/>
                <a:gd name="connsiteX18" fmla="*/ 478356 w 516615"/>
                <a:gd name="connsiteY18" fmla="*/ 178129 h 356130"/>
                <a:gd name="connsiteX19" fmla="*/ 504783 w 516615"/>
                <a:gd name="connsiteY19" fmla="*/ 149415 h 356130"/>
                <a:gd name="connsiteX20" fmla="*/ 516599 w 516615"/>
                <a:gd name="connsiteY20" fmla="*/ 40657 h 356130"/>
                <a:gd name="connsiteX21" fmla="*/ 477594 w 516615"/>
                <a:gd name="connsiteY21" fmla="*/ 508 h 35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6615" h="356130">
                  <a:moveTo>
                    <a:pt x="477594" y="508"/>
                  </a:moveTo>
                  <a:cubicBezTo>
                    <a:pt x="452946" y="2160"/>
                    <a:pt x="427788" y="-254"/>
                    <a:pt x="403649" y="3812"/>
                  </a:cubicBezTo>
                  <a:cubicBezTo>
                    <a:pt x="382240" y="7910"/>
                    <a:pt x="360132" y="6600"/>
                    <a:pt x="339360" y="0"/>
                  </a:cubicBezTo>
                  <a:cubicBezTo>
                    <a:pt x="352623" y="29994"/>
                    <a:pt x="346678" y="65015"/>
                    <a:pt x="324240" y="88937"/>
                  </a:cubicBezTo>
                  <a:cubicBezTo>
                    <a:pt x="311713" y="101128"/>
                    <a:pt x="293367" y="105209"/>
                    <a:pt x="276849" y="99483"/>
                  </a:cubicBezTo>
                  <a:cubicBezTo>
                    <a:pt x="256266" y="95163"/>
                    <a:pt x="236573" y="87540"/>
                    <a:pt x="216371" y="81568"/>
                  </a:cubicBezTo>
                  <a:cubicBezTo>
                    <a:pt x="213081" y="80161"/>
                    <a:pt x="209435" y="79848"/>
                    <a:pt x="205954" y="80679"/>
                  </a:cubicBezTo>
                  <a:cubicBezTo>
                    <a:pt x="180543" y="92114"/>
                    <a:pt x="155132" y="103930"/>
                    <a:pt x="127053" y="116762"/>
                  </a:cubicBezTo>
                  <a:cubicBezTo>
                    <a:pt x="139759" y="119938"/>
                    <a:pt x="151575" y="122352"/>
                    <a:pt x="162755" y="125529"/>
                  </a:cubicBezTo>
                  <a:cubicBezTo>
                    <a:pt x="173936" y="128705"/>
                    <a:pt x="188928" y="133025"/>
                    <a:pt x="201634" y="138234"/>
                  </a:cubicBezTo>
                  <a:cubicBezTo>
                    <a:pt x="218087" y="144048"/>
                    <a:pt x="227629" y="161216"/>
                    <a:pt x="223868" y="178256"/>
                  </a:cubicBezTo>
                  <a:cubicBezTo>
                    <a:pt x="218786" y="218786"/>
                    <a:pt x="192867" y="243434"/>
                    <a:pt x="160341" y="263001"/>
                  </a:cubicBezTo>
                  <a:cubicBezTo>
                    <a:pt x="110320" y="291969"/>
                    <a:pt x="56285" y="313376"/>
                    <a:pt x="0" y="326527"/>
                  </a:cubicBezTo>
                  <a:lnTo>
                    <a:pt x="43961" y="356131"/>
                  </a:lnTo>
                  <a:lnTo>
                    <a:pt x="65178" y="322843"/>
                  </a:lnTo>
                  <a:lnTo>
                    <a:pt x="108503" y="351684"/>
                  </a:lnTo>
                  <a:cubicBezTo>
                    <a:pt x="110282" y="348634"/>
                    <a:pt x="111172" y="346348"/>
                    <a:pt x="110790" y="345966"/>
                  </a:cubicBezTo>
                  <a:cubicBezTo>
                    <a:pt x="139911" y="315559"/>
                    <a:pt x="177964" y="295221"/>
                    <a:pt x="219421" y="287903"/>
                  </a:cubicBezTo>
                  <a:cubicBezTo>
                    <a:pt x="312678" y="267066"/>
                    <a:pt x="395644" y="222852"/>
                    <a:pt x="478356" y="178129"/>
                  </a:cubicBezTo>
                  <a:cubicBezTo>
                    <a:pt x="490515" y="172300"/>
                    <a:pt x="499980" y="162021"/>
                    <a:pt x="504783" y="149415"/>
                  </a:cubicBezTo>
                  <a:cubicBezTo>
                    <a:pt x="511504" y="113520"/>
                    <a:pt x="515456" y="77160"/>
                    <a:pt x="516599" y="40657"/>
                  </a:cubicBezTo>
                  <a:cubicBezTo>
                    <a:pt x="517107" y="16009"/>
                    <a:pt x="505799" y="-1397"/>
                    <a:pt x="477594" y="508"/>
                  </a:cubicBez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C8F9C601-22AD-FE25-F679-A16BD5B7A610}"/>
                </a:ext>
              </a:extLst>
            </p:cNvPr>
            <p:cNvSpPr/>
            <p:nvPr/>
          </p:nvSpPr>
          <p:spPr>
            <a:xfrm>
              <a:off x="6899692" y="750039"/>
              <a:ext cx="71053" cy="74047"/>
            </a:xfrm>
            <a:custGeom>
              <a:avLst/>
              <a:gdLst>
                <a:gd name="connsiteX0" fmla="*/ 41232 w 71053"/>
                <a:gd name="connsiteY0" fmla="*/ 74047 h 74047"/>
                <a:gd name="connsiteX1" fmla="*/ 44028 w 71053"/>
                <a:gd name="connsiteY1" fmla="*/ 72904 h 74047"/>
                <a:gd name="connsiteX2" fmla="*/ 56733 w 71053"/>
                <a:gd name="connsiteY2" fmla="*/ 9377 h 74047"/>
                <a:gd name="connsiteX3" fmla="*/ 40597 w 71053"/>
                <a:gd name="connsiteY3" fmla="*/ 102 h 74047"/>
                <a:gd name="connsiteX4" fmla="*/ 67 w 71053"/>
                <a:gd name="connsiteY4" fmla="*/ 39489 h 74047"/>
                <a:gd name="connsiteX5" fmla="*/ 67 w 71053"/>
                <a:gd name="connsiteY5" fmla="*/ 42792 h 74047"/>
                <a:gd name="connsiteX6" fmla="*/ 41232 w 71053"/>
                <a:gd name="connsiteY6" fmla="*/ 74047 h 7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053" h="74047">
                  <a:moveTo>
                    <a:pt x="41232" y="74047"/>
                  </a:moveTo>
                  <a:cubicBezTo>
                    <a:pt x="42236" y="73857"/>
                    <a:pt x="43176" y="73468"/>
                    <a:pt x="44028" y="72904"/>
                  </a:cubicBezTo>
                  <a:cubicBezTo>
                    <a:pt x="74520" y="60199"/>
                    <a:pt x="79857" y="33263"/>
                    <a:pt x="56733" y="9377"/>
                  </a:cubicBezTo>
                  <a:cubicBezTo>
                    <a:pt x="52476" y="4652"/>
                    <a:pt x="46822" y="1405"/>
                    <a:pt x="40597" y="102"/>
                  </a:cubicBezTo>
                  <a:cubicBezTo>
                    <a:pt x="25732" y="-1804"/>
                    <a:pt x="194" y="23353"/>
                    <a:pt x="67" y="39489"/>
                  </a:cubicBezTo>
                  <a:cubicBezTo>
                    <a:pt x="-22" y="40588"/>
                    <a:pt x="-22" y="41693"/>
                    <a:pt x="67" y="42792"/>
                  </a:cubicBezTo>
                  <a:cubicBezTo>
                    <a:pt x="8185" y="59042"/>
                    <a:pt x="23394" y="70593"/>
                    <a:pt x="41232" y="74047"/>
                  </a:cubicBez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شكل حر: شكل 16">
              <a:extLst>
                <a:ext uri="{FF2B5EF4-FFF2-40B4-BE49-F238E27FC236}">
                  <a16:creationId xmlns:a16="http://schemas.microsoft.com/office/drawing/2014/main" id="{39896EEC-7978-E577-63DB-E3A1F83A464E}"/>
                </a:ext>
              </a:extLst>
            </p:cNvPr>
            <p:cNvSpPr/>
            <p:nvPr/>
          </p:nvSpPr>
          <p:spPr>
            <a:xfrm>
              <a:off x="6402599" y="1118341"/>
              <a:ext cx="403902" cy="161357"/>
            </a:xfrm>
            <a:custGeom>
              <a:avLst/>
              <a:gdLst>
                <a:gd name="connsiteX0" fmla="*/ 340249 w 403902"/>
                <a:gd name="connsiteY0" fmla="*/ 68863 h 161357"/>
                <a:gd name="connsiteX1" fmla="*/ 294129 w 403902"/>
                <a:gd name="connsiteY1" fmla="*/ 38116 h 161357"/>
                <a:gd name="connsiteX2" fmla="*/ 318777 w 403902"/>
                <a:gd name="connsiteY2" fmla="*/ 0 h 161357"/>
                <a:gd name="connsiteX3" fmla="*/ 295399 w 403902"/>
                <a:gd name="connsiteY3" fmla="*/ 5590 h 161357"/>
                <a:gd name="connsiteX4" fmla="*/ 0 w 403902"/>
                <a:gd name="connsiteY4" fmla="*/ 20329 h 161357"/>
                <a:gd name="connsiteX5" fmla="*/ 96561 w 403902"/>
                <a:gd name="connsiteY5" fmla="*/ 161358 h 161357"/>
                <a:gd name="connsiteX6" fmla="*/ 136964 w 403902"/>
                <a:gd name="connsiteY6" fmla="*/ 158181 h 161357"/>
                <a:gd name="connsiteX7" fmla="*/ 200491 w 403902"/>
                <a:gd name="connsiteY7" fmla="*/ 101897 h 161357"/>
                <a:gd name="connsiteX8" fmla="*/ 350159 w 403902"/>
                <a:gd name="connsiteY8" fmla="*/ 89191 h 161357"/>
                <a:gd name="connsiteX9" fmla="*/ 365151 w 403902"/>
                <a:gd name="connsiteY9" fmla="*/ 93638 h 161357"/>
                <a:gd name="connsiteX10" fmla="*/ 397804 w 403902"/>
                <a:gd name="connsiteY10" fmla="*/ 81949 h 161357"/>
                <a:gd name="connsiteX11" fmla="*/ 403902 w 403902"/>
                <a:gd name="connsiteY11" fmla="*/ 64035 h 161357"/>
                <a:gd name="connsiteX12" fmla="*/ 361594 w 403902"/>
                <a:gd name="connsiteY12" fmla="*/ 35575 h 16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2" h="161357">
                  <a:moveTo>
                    <a:pt x="340249" y="68863"/>
                  </a:moveTo>
                  <a:lnTo>
                    <a:pt x="294129" y="38116"/>
                  </a:lnTo>
                  <a:lnTo>
                    <a:pt x="318777" y="0"/>
                  </a:lnTo>
                  <a:cubicBezTo>
                    <a:pt x="311026" y="2033"/>
                    <a:pt x="303276" y="3812"/>
                    <a:pt x="295399" y="5590"/>
                  </a:cubicBezTo>
                  <a:cubicBezTo>
                    <a:pt x="198407" y="26676"/>
                    <a:pt x="98606" y="31655"/>
                    <a:pt x="0" y="20329"/>
                  </a:cubicBezTo>
                  <a:cubicBezTo>
                    <a:pt x="27698" y="80044"/>
                    <a:pt x="60096" y="102151"/>
                    <a:pt x="96561" y="161358"/>
                  </a:cubicBezTo>
                  <a:cubicBezTo>
                    <a:pt x="102024" y="153353"/>
                    <a:pt x="136582" y="161358"/>
                    <a:pt x="136964" y="158181"/>
                  </a:cubicBezTo>
                  <a:lnTo>
                    <a:pt x="200491" y="101897"/>
                  </a:lnTo>
                  <a:cubicBezTo>
                    <a:pt x="250422" y="97831"/>
                    <a:pt x="300227" y="93511"/>
                    <a:pt x="350159" y="89191"/>
                  </a:cubicBezTo>
                  <a:cubicBezTo>
                    <a:pt x="355508" y="88979"/>
                    <a:pt x="360781" y="90542"/>
                    <a:pt x="365151" y="93638"/>
                  </a:cubicBezTo>
                  <a:cubicBezTo>
                    <a:pt x="382431" y="106344"/>
                    <a:pt x="392849" y="99483"/>
                    <a:pt x="397804" y="81949"/>
                  </a:cubicBezTo>
                  <a:cubicBezTo>
                    <a:pt x="399507" y="75871"/>
                    <a:pt x="401552" y="69892"/>
                    <a:pt x="403902" y="64035"/>
                  </a:cubicBezTo>
                  <a:lnTo>
                    <a:pt x="361594" y="35575"/>
                  </a:ln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A7518949-7E81-7A9C-C3A8-A06FBE39AE08}"/>
                </a:ext>
              </a:extLst>
            </p:cNvPr>
            <p:cNvSpPr/>
            <p:nvPr/>
          </p:nvSpPr>
          <p:spPr>
            <a:xfrm>
              <a:off x="5915223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C8975B80-7D02-1FF3-51A6-679EB8704C3B}"/>
                </a:ext>
              </a:extLst>
            </p:cNvPr>
            <p:cNvSpPr/>
            <p:nvPr/>
          </p:nvSpPr>
          <p:spPr>
            <a:xfrm>
              <a:off x="5873168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C1DE17E0-7C1E-9682-C103-124085350C9A}"/>
                </a:ext>
              </a:extLst>
            </p:cNvPr>
            <p:cNvSpPr/>
            <p:nvPr/>
          </p:nvSpPr>
          <p:spPr>
            <a:xfrm>
              <a:off x="5483114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4539756F-B6F4-1730-9617-AE1864CAA059}"/>
                </a:ext>
              </a:extLst>
            </p:cNvPr>
            <p:cNvSpPr/>
            <p:nvPr/>
          </p:nvSpPr>
          <p:spPr>
            <a:xfrm>
              <a:off x="5441187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7401006B-8C26-46FA-81E2-61456A94574B}"/>
                </a:ext>
              </a:extLst>
            </p:cNvPr>
            <p:cNvSpPr/>
            <p:nvPr/>
          </p:nvSpPr>
          <p:spPr>
            <a:xfrm>
              <a:off x="5277034" y="843017"/>
              <a:ext cx="17406" cy="87285"/>
            </a:xfrm>
            <a:custGeom>
              <a:avLst/>
              <a:gdLst>
                <a:gd name="connsiteX0" fmla="*/ 0 w 17406"/>
                <a:gd name="connsiteY0" fmla="*/ 0 h 87285"/>
                <a:gd name="connsiteX1" fmla="*/ 17406 w 17406"/>
                <a:gd name="connsiteY1" fmla="*/ 0 h 87285"/>
                <a:gd name="connsiteX2" fmla="*/ 17406 w 17406"/>
                <a:gd name="connsiteY2" fmla="*/ 87286 h 87285"/>
                <a:gd name="connsiteX3" fmla="*/ 0 w 17406"/>
                <a:gd name="connsiteY3" fmla="*/ 87286 h 8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7285">
                  <a:moveTo>
                    <a:pt x="0" y="0"/>
                  </a:moveTo>
                  <a:lnTo>
                    <a:pt x="17406" y="0"/>
                  </a:lnTo>
                  <a:lnTo>
                    <a:pt x="17406" y="87286"/>
                  </a:lnTo>
                  <a:lnTo>
                    <a:pt x="0" y="87286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E3530BCA-0B10-E1E9-B9A8-3DF711AA81D2}"/>
                </a:ext>
              </a:extLst>
            </p:cNvPr>
            <p:cNvSpPr/>
            <p:nvPr/>
          </p:nvSpPr>
          <p:spPr>
            <a:xfrm>
              <a:off x="5182125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E4F01ACB-1CAC-7303-462E-3C1BDA5C4E71}"/>
                </a:ext>
              </a:extLst>
            </p:cNvPr>
            <p:cNvSpPr/>
            <p:nvPr/>
          </p:nvSpPr>
          <p:spPr>
            <a:xfrm rot="5400000">
              <a:off x="5815613" y="855087"/>
              <a:ext cx="17406" cy="132770"/>
            </a:xfrm>
            <a:custGeom>
              <a:avLst/>
              <a:gdLst>
                <a:gd name="connsiteX0" fmla="*/ 0 w 17406"/>
                <a:gd name="connsiteY0" fmla="*/ 0 h 132770"/>
                <a:gd name="connsiteX1" fmla="*/ 17406 w 17406"/>
                <a:gd name="connsiteY1" fmla="*/ 0 h 132770"/>
                <a:gd name="connsiteX2" fmla="*/ 17406 w 17406"/>
                <a:gd name="connsiteY2" fmla="*/ 132771 h 132770"/>
                <a:gd name="connsiteX3" fmla="*/ 0 w 17406"/>
                <a:gd name="connsiteY3" fmla="*/ 132771 h 13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32770">
                  <a:moveTo>
                    <a:pt x="0" y="0"/>
                  </a:moveTo>
                  <a:lnTo>
                    <a:pt x="17406" y="0"/>
                  </a:lnTo>
                  <a:lnTo>
                    <a:pt x="17406" y="132771"/>
                  </a:lnTo>
                  <a:lnTo>
                    <a:pt x="0" y="13277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شكل حر: شكل 24">
              <a:extLst>
                <a:ext uri="{FF2B5EF4-FFF2-40B4-BE49-F238E27FC236}">
                  <a16:creationId xmlns:a16="http://schemas.microsoft.com/office/drawing/2014/main" id="{445BFEEB-201C-1BB3-5F0E-795331026276}"/>
                </a:ext>
              </a:extLst>
            </p:cNvPr>
            <p:cNvSpPr/>
            <p:nvPr/>
          </p:nvSpPr>
          <p:spPr>
            <a:xfrm rot="5400000">
              <a:off x="5174946" y="810809"/>
              <a:ext cx="17406" cy="221581"/>
            </a:xfrm>
            <a:custGeom>
              <a:avLst/>
              <a:gdLst>
                <a:gd name="connsiteX0" fmla="*/ 0 w 17406"/>
                <a:gd name="connsiteY0" fmla="*/ 0 h 221581"/>
                <a:gd name="connsiteX1" fmla="*/ 17406 w 17406"/>
                <a:gd name="connsiteY1" fmla="*/ 0 h 221581"/>
                <a:gd name="connsiteX2" fmla="*/ 17406 w 17406"/>
                <a:gd name="connsiteY2" fmla="*/ 221581 h 221581"/>
                <a:gd name="connsiteX3" fmla="*/ 0 w 17406"/>
                <a:gd name="connsiteY3" fmla="*/ 221581 h 22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221581">
                  <a:moveTo>
                    <a:pt x="0" y="0"/>
                  </a:moveTo>
                  <a:lnTo>
                    <a:pt x="17406" y="0"/>
                  </a:lnTo>
                  <a:lnTo>
                    <a:pt x="17406" y="221581"/>
                  </a:lnTo>
                  <a:lnTo>
                    <a:pt x="0" y="22158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شكل حر: شكل 25">
              <a:extLst>
                <a:ext uri="{FF2B5EF4-FFF2-40B4-BE49-F238E27FC236}">
                  <a16:creationId xmlns:a16="http://schemas.microsoft.com/office/drawing/2014/main" id="{2EDDA5EF-170D-460B-97C8-EEB963249C77}"/>
                </a:ext>
              </a:extLst>
            </p:cNvPr>
            <p:cNvSpPr/>
            <p:nvPr/>
          </p:nvSpPr>
          <p:spPr>
            <a:xfrm>
              <a:off x="5823871" y="844541"/>
              <a:ext cx="17406" cy="85633"/>
            </a:xfrm>
            <a:custGeom>
              <a:avLst/>
              <a:gdLst>
                <a:gd name="connsiteX0" fmla="*/ 0 w 17406"/>
                <a:gd name="connsiteY0" fmla="*/ 0 h 85633"/>
                <a:gd name="connsiteX1" fmla="*/ 17406 w 17406"/>
                <a:gd name="connsiteY1" fmla="*/ 0 h 85633"/>
                <a:gd name="connsiteX2" fmla="*/ 17406 w 17406"/>
                <a:gd name="connsiteY2" fmla="*/ 85634 h 85633"/>
                <a:gd name="connsiteX3" fmla="*/ 0 w 17406"/>
                <a:gd name="connsiteY3" fmla="*/ 8563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633">
                  <a:moveTo>
                    <a:pt x="0" y="0"/>
                  </a:moveTo>
                  <a:lnTo>
                    <a:pt x="17406" y="0"/>
                  </a:lnTo>
                  <a:lnTo>
                    <a:pt x="17406" y="85634"/>
                  </a:lnTo>
                  <a:lnTo>
                    <a:pt x="0" y="8563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شكل حر: شكل 26">
              <a:extLst>
                <a:ext uri="{FF2B5EF4-FFF2-40B4-BE49-F238E27FC236}">
                  <a16:creationId xmlns:a16="http://schemas.microsoft.com/office/drawing/2014/main" id="{DC36FF78-C481-9D10-6926-7F775517F13B}"/>
                </a:ext>
              </a:extLst>
            </p:cNvPr>
            <p:cNvSpPr/>
            <p:nvPr/>
          </p:nvSpPr>
          <p:spPr>
            <a:xfrm>
              <a:off x="5123172" y="844541"/>
              <a:ext cx="17406" cy="85633"/>
            </a:xfrm>
            <a:custGeom>
              <a:avLst/>
              <a:gdLst>
                <a:gd name="connsiteX0" fmla="*/ 0 w 17406"/>
                <a:gd name="connsiteY0" fmla="*/ 0 h 85633"/>
                <a:gd name="connsiteX1" fmla="*/ 17406 w 17406"/>
                <a:gd name="connsiteY1" fmla="*/ 0 h 85633"/>
                <a:gd name="connsiteX2" fmla="*/ 17406 w 17406"/>
                <a:gd name="connsiteY2" fmla="*/ 85634 h 85633"/>
                <a:gd name="connsiteX3" fmla="*/ 0 w 17406"/>
                <a:gd name="connsiteY3" fmla="*/ 8563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633">
                  <a:moveTo>
                    <a:pt x="0" y="0"/>
                  </a:moveTo>
                  <a:lnTo>
                    <a:pt x="17406" y="0"/>
                  </a:lnTo>
                  <a:lnTo>
                    <a:pt x="17406" y="85634"/>
                  </a:lnTo>
                  <a:lnTo>
                    <a:pt x="0" y="8563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شكل حر: شكل 27">
              <a:extLst>
                <a:ext uri="{FF2B5EF4-FFF2-40B4-BE49-F238E27FC236}">
                  <a16:creationId xmlns:a16="http://schemas.microsoft.com/office/drawing/2014/main" id="{03A2CA3E-4967-BA76-9639-E65F944F35D8}"/>
                </a:ext>
              </a:extLst>
            </p:cNvPr>
            <p:cNvSpPr/>
            <p:nvPr/>
          </p:nvSpPr>
          <p:spPr>
            <a:xfrm>
              <a:off x="5072859" y="844541"/>
              <a:ext cx="17406" cy="85633"/>
            </a:xfrm>
            <a:custGeom>
              <a:avLst/>
              <a:gdLst>
                <a:gd name="connsiteX0" fmla="*/ 0 w 17406"/>
                <a:gd name="connsiteY0" fmla="*/ 0 h 85633"/>
                <a:gd name="connsiteX1" fmla="*/ 17406 w 17406"/>
                <a:gd name="connsiteY1" fmla="*/ 0 h 85633"/>
                <a:gd name="connsiteX2" fmla="*/ 17406 w 17406"/>
                <a:gd name="connsiteY2" fmla="*/ 85634 h 85633"/>
                <a:gd name="connsiteX3" fmla="*/ 0 w 17406"/>
                <a:gd name="connsiteY3" fmla="*/ 8563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633">
                  <a:moveTo>
                    <a:pt x="0" y="0"/>
                  </a:moveTo>
                  <a:lnTo>
                    <a:pt x="17406" y="0"/>
                  </a:lnTo>
                  <a:lnTo>
                    <a:pt x="17406" y="85634"/>
                  </a:lnTo>
                  <a:lnTo>
                    <a:pt x="0" y="8563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شكل حر: شكل 28">
              <a:extLst>
                <a:ext uri="{FF2B5EF4-FFF2-40B4-BE49-F238E27FC236}">
                  <a16:creationId xmlns:a16="http://schemas.microsoft.com/office/drawing/2014/main" id="{71561A37-F599-2738-9FF0-9FD5125B6824}"/>
                </a:ext>
              </a:extLst>
            </p:cNvPr>
            <p:cNvSpPr/>
            <p:nvPr/>
          </p:nvSpPr>
          <p:spPr>
            <a:xfrm>
              <a:off x="5740397" y="883420"/>
              <a:ext cx="17406" cy="80932"/>
            </a:xfrm>
            <a:custGeom>
              <a:avLst/>
              <a:gdLst>
                <a:gd name="connsiteX0" fmla="*/ 0 w 17406"/>
                <a:gd name="connsiteY0" fmla="*/ 0 h 80932"/>
                <a:gd name="connsiteX1" fmla="*/ 17406 w 17406"/>
                <a:gd name="connsiteY1" fmla="*/ 0 h 80932"/>
                <a:gd name="connsiteX2" fmla="*/ 17406 w 17406"/>
                <a:gd name="connsiteY2" fmla="*/ 80933 h 80932"/>
                <a:gd name="connsiteX3" fmla="*/ 0 w 17406"/>
                <a:gd name="connsiteY3" fmla="*/ 80933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0932">
                  <a:moveTo>
                    <a:pt x="0" y="0"/>
                  </a:moveTo>
                  <a:lnTo>
                    <a:pt x="17406" y="0"/>
                  </a:lnTo>
                  <a:lnTo>
                    <a:pt x="17406" y="80933"/>
                  </a:lnTo>
                  <a:lnTo>
                    <a:pt x="0" y="8093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7498410A-2D32-114E-AFB6-DBB2D7FCC009}"/>
                </a:ext>
              </a:extLst>
            </p:cNvPr>
            <p:cNvSpPr/>
            <p:nvPr/>
          </p:nvSpPr>
          <p:spPr>
            <a:xfrm>
              <a:off x="5548928" y="912769"/>
              <a:ext cx="17406" cy="51583"/>
            </a:xfrm>
            <a:custGeom>
              <a:avLst/>
              <a:gdLst>
                <a:gd name="connsiteX0" fmla="*/ 0 w 17406"/>
                <a:gd name="connsiteY0" fmla="*/ 0 h 51583"/>
                <a:gd name="connsiteX1" fmla="*/ 17406 w 17406"/>
                <a:gd name="connsiteY1" fmla="*/ 0 h 51583"/>
                <a:gd name="connsiteX2" fmla="*/ 17406 w 17406"/>
                <a:gd name="connsiteY2" fmla="*/ 51584 h 51583"/>
                <a:gd name="connsiteX3" fmla="*/ 0 w 17406"/>
                <a:gd name="connsiteY3" fmla="*/ 51584 h 5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51583">
                  <a:moveTo>
                    <a:pt x="0" y="0"/>
                  </a:moveTo>
                  <a:lnTo>
                    <a:pt x="17406" y="0"/>
                  </a:lnTo>
                  <a:lnTo>
                    <a:pt x="17406" y="51584"/>
                  </a:lnTo>
                  <a:lnTo>
                    <a:pt x="0" y="5158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شكل حر: شكل 30">
              <a:extLst>
                <a:ext uri="{FF2B5EF4-FFF2-40B4-BE49-F238E27FC236}">
                  <a16:creationId xmlns:a16="http://schemas.microsoft.com/office/drawing/2014/main" id="{86C39091-C1C1-D0EF-27B2-83B842DF411C}"/>
                </a:ext>
              </a:extLst>
            </p:cNvPr>
            <p:cNvSpPr/>
            <p:nvPr/>
          </p:nvSpPr>
          <p:spPr>
            <a:xfrm rot="16200000">
              <a:off x="5572306" y="889264"/>
              <a:ext cx="17406" cy="64416"/>
            </a:xfrm>
            <a:custGeom>
              <a:avLst/>
              <a:gdLst>
                <a:gd name="connsiteX0" fmla="*/ 0 w 17406"/>
                <a:gd name="connsiteY0" fmla="*/ 0 h 64416"/>
                <a:gd name="connsiteX1" fmla="*/ 17406 w 17406"/>
                <a:gd name="connsiteY1" fmla="*/ 0 h 64416"/>
                <a:gd name="connsiteX2" fmla="*/ 17406 w 17406"/>
                <a:gd name="connsiteY2" fmla="*/ 64416 h 64416"/>
                <a:gd name="connsiteX3" fmla="*/ 0 w 17406"/>
                <a:gd name="connsiteY3" fmla="*/ 64416 h 6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4416">
                  <a:moveTo>
                    <a:pt x="0" y="0"/>
                  </a:moveTo>
                  <a:lnTo>
                    <a:pt x="17406" y="0"/>
                  </a:lnTo>
                  <a:lnTo>
                    <a:pt x="17406" y="64416"/>
                  </a:lnTo>
                  <a:lnTo>
                    <a:pt x="0" y="64416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EE35EE85-A8FB-F8E5-4284-939234CA02FD}"/>
                </a:ext>
              </a:extLst>
            </p:cNvPr>
            <p:cNvSpPr/>
            <p:nvPr/>
          </p:nvSpPr>
          <p:spPr>
            <a:xfrm rot="16200000">
              <a:off x="5229643" y="795626"/>
              <a:ext cx="17406" cy="112442"/>
            </a:xfrm>
            <a:custGeom>
              <a:avLst/>
              <a:gdLst>
                <a:gd name="connsiteX0" fmla="*/ 0 w 17406"/>
                <a:gd name="connsiteY0" fmla="*/ 0 h 112442"/>
                <a:gd name="connsiteX1" fmla="*/ 17406 w 17406"/>
                <a:gd name="connsiteY1" fmla="*/ 0 h 112442"/>
                <a:gd name="connsiteX2" fmla="*/ 17406 w 17406"/>
                <a:gd name="connsiteY2" fmla="*/ 112442 h 112442"/>
                <a:gd name="connsiteX3" fmla="*/ 0 w 17406"/>
                <a:gd name="connsiteY3" fmla="*/ 112442 h 11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2442">
                  <a:moveTo>
                    <a:pt x="0" y="0"/>
                  </a:moveTo>
                  <a:lnTo>
                    <a:pt x="17406" y="0"/>
                  </a:lnTo>
                  <a:lnTo>
                    <a:pt x="17406" y="112442"/>
                  </a:lnTo>
                  <a:lnTo>
                    <a:pt x="0" y="112442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FC3ABED0-2FDA-FA8C-CF4E-08DA01B0428B}"/>
                </a:ext>
              </a:extLst>
            </p:cNvPr>
            <p:cNvSpPr/>
            <p:nvPr/>
          </p:nvSpPr>
          <p:spPr>
            <a:xfrm rot="16200000">
              <a:off x="5050815" y="820846"/>
              <a:ext cx="17406" cy="61747"/>
            </a:xfrm>
            <a:custGeom>
              <a:avLst/>
              <a:gdLst>
                <a:gd name="connsiteX0" fmla="*/ 0 w 17406"/>
                <a:gd name="connsiteY0" fmla="*/ 0 h 61747"/>
                <a:gd name="connsiteX1" fmla="*/ 17406 w 17406"/>
                <a:gd name="connsiteY1" fmla="*/ 0 h 61747"/>
                <a:gd name="connsiteX2" fmla="*/ 17406 w 17406"/>
                <a:gd name="connsiteY2" fmla="*/ 61748 h 61747"/>
                <a:gd name="connsiteX3" fmla="*/ 0 w 17406"/>
                <a:gd name="connsiteY3" fmla="*/ 61748 h 6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1747">
                  <a:moveTo>
                    <a:pt x="0" y="0"/>
                  </a:moveTo>
                  <a:lnTo>
                    <a:pt x="17406" y="0"/>
                  </a:lnTo>
                  <a:lnTo>
                    <a:pt x="17406" y="61748"/>
                  </a:lnTo>
                  <a:lnTo>
                    <a:pt x="0" y="6174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461501E2-C230-1681-2B07-7531757C2AA3}"/>
                </a:ext>
              </a:extLst>
            </p:cNvPr>
            <p:cNvSpPr/>
            <p:nvPr/>
          </p:nvSpPr>
          <p:spPr>
            <a:xfrm rot="16200000">
              <a:off x="5423018" y="894728"/>
              <a:ext cx="17406" cy="53489"/>
            </a:xfrm>
            <a:custGeom>
              <a:avLst/>
              <a:gdLst>
                <a:gd name="connsiteX0" fmla="*/ 0 w 17406"/>
                <a:gd name="connsiteY0" fmla="*/ 0 h 53489"/>
                <a:gd name="connsiteX1" fmla="*/ 17406 w 17406"/>
                <a:gd name="connsiteY1" fmla="*/ 0 h 53489"/>
                <a:gd name="connsiteX2" fmla="*/ 17406 w 17406"/>
                <a:gd name="connsiteY2" fmla="*/ 53489 h 53489"/>
                <a:gd name="connsiteX3" fmla="*/ 0 w 17406"/>
                <a:gd name="connsiteY3" fmla="*/ 53489 h 5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53489">
                  <a:moveTo>
                    <a:pt x="0" y="0"/>
                  </a:moveTo>
                  <a:lnTo>
                    <a:pt x="17406" y="0"/>
                  </a:lnTo>
                  <a:lnTo>
                    <a:pt x="17406" y="53489"/>
                  </a:lnTo>
                  <a:lnTo>
                    <a:pt x="0" y="53489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FDD95D62-C771-D1B4-D9E0-5536C60457AF}"/>
                </a:ext>
              </a:extLst>
            </p:cNvPr>
            <p:cNvSpPr/>
            <p:nvPr/>
          </p:nvSpPr>
          <p:spPr>
            <a:xfrm>
              <a:off x="5566334" y="838824"/>
              <a:ext cx="91478" cy="91478"/>
            </a:xfrm>
            <a:custGeom>
              <a:avLst/>
              <a:gdLst>
                <a:gd name="connsiteX0" fmla="*/ 45739 w 91478"/>
                <a:gd name="connsiteY0" fmla="*/ 0 h 91478"/>
                <a:gd name="connsiteX1" fmla="*/ 0 w 91478"/>
                <a:gd name="connsiteY1" fmla="*/ 45739 h 91478"/>
                <a:gd name="connsiteX2" fmla="*/ 45739 w 91478"/>
                <a:gd name="connsiteY2" fmla="*/ 91478 h 91478"/>
                <a:gd name="connsiteX3" fmla="*/ 91479 w 91478"/>
                <a:gd name="connsiteY3" fmla="*/ 45739 h 91478"/>
                <a:gd name="connsiteX4" fmla="*/ 45739 w 91478"/>
                <a:gd name="connsiteY4" fmla="*/ 0 h 91478"/>
                <a:gd name="connsiteX5" fmla="*/ 45739 w 91478"/>
                <a:gd name="connsiteY5" fmla="*/ 73945 h 91478"/>
                <a:gd name="connsiteX6" fmla="*/ 17279 w 91478"/>
                <a:gd name="connsiteY6" fmla="*/ 45739 h 91478"/>
                <a:gd name="connsiteX7" fmla="*/ 45485 w 91478"/>
                <a:gd name="connsiteY7" fmla="*/ 17279 h 91478"/>
                <a:gd name="connsiteX8" fmla="*/ 73945 w 91478"/>
                <a:gd name="connsiteY8" fmla="*/ 45485 h 91478"/>
                <a:gd name="connsiteX9" fmla="*/ 73945 w 91478"/>
                <a:gd name="connsiteY9" fmla="*/ 45739 h 91478"/>
                <a:gd name="connsiteX10" fmla="*/ 45739 w 91478"/>
                <a:gd name="connsiteY10" fmla="*/ 73945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78" h="91478">
                  <a:moveTo>
                    <a:pt x="45739" y="0"/>
                  </a:moveTo>
                  <a:cubicBezTo>
                    <a:pt x="20481" y="0"/>
                    <a:pt x="0" y="20478"/>
                    <a:pt x="0" y="45739"/>
                  </a:cubicBezTo>
                  <a:cubicBezTo>
                    <a:pt x="0" y="71000"/>
                    <a:pt x="20481" y="91478"/>
                    <a:pt x="45739" y="91478"/>
                  </a:cubicBezTo>
                  <a:cubicBezTo>
                    <a:pt x="70998" y="91478"/>
                    <a:pt x="91479" y="71000"/>
                    <a:pt x="91479" y="45739"/>
                  </a:cubicBezTo>
                  <a:cubicBezTo>
                    <a:pt x="91479" y="20478"/>
                    <a:pt x="70998" y="0"/>
                    <a:pt x="45739" y="0"/>
                  </a:cubicBezTo>
                  <a:close/>
                  <a:moveTo>
                    <a:pt x="45739" y="73945"/>
                  </a:moveTo>
                  <a:cubicBezTo>
                    <a:pt x="30086" y="74015"/>
                    <a:pt x="17356" y="61387"/>
                    <a:pt x="17279" y="45739"/>
                  </a:cubicBezTo>
                  <a:cubicBezTo>
                    <a:pt x="17216" y="30091"/>
                    <a:pt x="29832" y="17350"/>
                    <a:pt x="45485" y="17279"/>
                  </a:cubicBezTo>
                  <a:cubicBezTo>
                    <a:pt x="61138" y="17209"/>
                    <a:pt x="73869" y="29839"/>
                    <a:pt x="73945" y="45485"/>
                  </a:cubicBezTo>
                  <a:cubicBezTo>
                    <a:pt x="73945" y="45570"/>
                    <a:pt x="73945" y="45655"/>
                    <a:pt x="73945" y="45739"/>
                  </a:cubicBezTo>
                  <a:cubicBezTo>
                    <a:pt x="73945" y="61317"/>
                    <a:pt x="61316" y="73945"/>
                    <a:pt x="45739" y="73945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0CE55099-F96F-3AFB-16E2-DFBC062CA023}"/>
                </a:ext>
              </a:extLst>
            </p:cNvPr>
            <p:cNvSpPr/>
            <p:nvPr/>
          </p:nvSpPr>
          <p:spPr>
            <a:xfrm>
              <a:off x="5666325" y="838824"/>
              <a:ext cx="91478" cy="91478"/>
            </a:xfrm>
            <a:custGeom>
              <a:avLst/>
              <a:gdLst>
                <a:gd name="connsiteX0" fmla="*/ 91478 w 91478"/>
                <a:gd name="connsiteY0" fmla="*/ 45739 h 91478"/>
                <a:gd name="connsiteX1" fmla="*/ 45739 w 91478"/>
                <a:gd name="connsiteY1" fmla="*/ 0 h 91478"/>
                <a:gd name="connsiteX2" fmla="*/ 0 w 91478"/>
                <a:gd name="connsiteY2" fmla="*/ 45739 h 91478"/>
                <a:gd name="connsiteX3" fmla="*/ 45739 w 91478"/>
                <a:gd name="connsiteY3" fmla="*/ 91478 h 91478"/>
                <a:gd name="connsiteX4" fmla="*/ 45866 w 91478"/>
                <a:gd name="connsiteY4" fmla="*/ 91478 h 91478"/>
                <a:gd name="connsiteX5" fmla="*/ 91478 w 91478"/>
                <a:gd name="connsiteY5" fmla="*/ 91478 h 91478"/>
                <a:gd name="connsiteX6" fmla="*/ 74072 w 91478"/>
                <a:gd name="connsiteY6" fmla="*/ 73945 h 91478"/>
                <a:gd name="connsiteX7" fmla="*/ 45866 w 91478"/>
                <a:gd name="connsiteY7" fmla="*/ 73945 h 91478"/>
                <a:gd name="connsiteX8" fmla="*/ 17406 w 91478"/>
                <a:gd name="connsiteY8" fmla="*/ 45739 h 91478"/>
                <a:gd name="connsiteX9" fmla="*/ 45612 w 91478"/>
                <a:gd name="connsiteY9" fmla="*/ 17279 h 91478"/>
                <a:gd name="connsiteX10" fmla="*/ 74072 w 91478"/>
                <a:gd name="connsiteY10" fmla="*/ 45485 h 91478"/>
                <a:gd name="connsiteX11" fmla="*/ 74072 w 91478"/>
                <a:gd name="connsiteY11" fmla="*/ 45739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78" h="91478">
                  <a:moveTo>
                    <a:pt x="91478" y="45739"/>
                  </a:moveTo>
                  <a:cubicBezTo>
                    <a:pt x="91478" y="20478"/>
                    <a:pt x="70997" y="0"/>
                    <a:pt x="45739" y="0"/>
                  </a:cubicBezTo>
                  <a:cubicBezTo>
                    <a:pt x="20481" y="0"/>
                    <a:pt x="0" y="20478"/>
                    <a:pt x="0" y="45739"/>
                  </a:cubicBezTo>
                  <a:cubicBezTo>
                    <a:pt x="0" y="71001"/>
                    <a:pt x="20481" y="91478"/>
                    <a:pt x="45739" y="91478"/>
                  </a:cubicBezTo>
                  <a:cubicBezTo>
                    <a:pt x="45777" y="91478"/>
                    <a:pt x="45828" y="91478"/>
                    <a:pt x="45866" y="91478"/>
                  </a:cubicBezTo>
                  <a:lnTo>
                    <a:pt x="91478" y="91478"/>
                  </a:lnTo>
                  <a:close/>
                  <a:moveTo>
                    <a:pt x="74072" y="73945"/>
                  </a:moveTo>
                  <a:lnTo>
                    <a:pt x="45866" y="73945"/>
                  </a:lnTo>
                  <a:cubicBezTo>
                    <a:pt x="30213" y="74015"/>
                    <a:pt x="17482" y="61387"/>
                    <a:pt x="17406" y="45739"/>
                  </a:cubicBezTo>
                  <a:cubicBezTo>
                    <a:pt x="17343" y="30091"/>
                    <a:pt x="29959" y="17350"/>
                    <a:pt x="45612" y="17279"/>
                  </a:cubicBezTo>
                  <a:cubicBezTo>
                    <a:pt x="61265" y="17209"/>
                    <a:pt x="73996" y="29839"/>
                    <a:pt x="74072" y="45485"/>
                  </a:cubicBezTo>
                  <a:cubicBezTo>
                    <a:pt x="74072" y="45570"/>
                    <a:pt x="74072" y="45655"/>
                    <a:pt x="74072" y="4573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شكل حر: شكل 36">
              <a:extLst>
                <a:ext uri="{FF2B5EF4-FFF2-40B4-BE49-F238E27FC236}">
                  <a16:creationId xmlns:a16="http://schemas.microsoft.com/office/drawing/2014/main" id="{852110F4-3CAA-490C-42DE-8F7A87BEAEC4}"/>
                </a:ext>
              </a:extLst>
            </p:cNvPr>
            <p:cNvSpPr/>
            <p:nvPr/>
          </p:nvSpPr>
          <p:spPr>
            <a:xfrm>
              <a:off x="5391890" y="883420"/>
              <a:ext cx="17406" cy="80932"/>
            </a:xfrm>
            <a:custGeom>
              <a:avLst/>
              <a:gdLst>
                <a:gd name="connsiteX0" fmla="*/ 0 w 17406"/>
                <a:gd name="connsiteY0" fmla="*/ 0 h 80932"/>
                <a:gd name="connsiteX1" fmla="*/ 17406 w 17406"/>
                <a:gd name="connsiteY1" fmla="*/ 0 h 80932"/>
                <a:gd name="connsiteX2" fmla="*/ 17406 w 17406"/>
                <a:gd name="connsiteY2" fmla="*/ 80933 h 80932"/>
                <a:gd name="connsiteX3" fmla="*/ 0 w 17406"/>
                <a:gd name="connsiteY3" fmla="*/ 80933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0932">
                  <a:moveTo>
                    <a:pt x="0" y="0"/>
                  </a:moveTo>
                  <a:lnTo>
                    <a:pt x="17406" y="0"/>
                  </a:lnTo>
                  <a:lnTo>
                    <a:pt x="17406" y="80933"/>
                  </a:lnTo>
                  <a:lnTo>
                    <a:pt x="0" y="8093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CE9D7E5D-C2EE-389A-E9DC-CDEA67F0EF8D}"/>
                </a:ext>
              </a:extLst>
            </p:cNvPr>
            <p:cNvSpPr/>
            <p:nvPr/>
          </p:nvSpPr>
          <p:spPr>
            <a:xfrm>
              <a:off x="5317818" y="838824"/>
              <a:ext cx="91478" cy="91478"/>
            </a:xfrm>
            <a:custGeom>
              <a:avLst/>
              <a:gdLst>
                <a:gd name="connsiteX0" fmla="*/ 91479 w 91478"/>
                <a:gd name="connsiteY0" fmla="*/ 45739 h 91478"/>
                <a:gd name="connsiteX1" fmla="*/ 45739 w 91478"/>
                <a:gd name="connsiteY1" fmla="*/ 0 h 91478"/>
                <a:gd name="connsiteX2" fmla="*/ 0 w 91478"/>
                <a:gd name="connsiteY2" fmla="*/ 45739 h 91478"/>
                <a:gd name="connsiteX3" fmla="*/ 45739 w 91478"/>
                <a:gd name="connsiteY3" fmla="*/ 91478 h 91478"/>
                <a:gd name="connsiteX4" fmla="*/ 91479 w 91478"/>
                <a:gd name="connsiteY4" fmla="*/ 91478 h 91478"/>
                <a:gd name="connsiteX5" fmla="*/ 74072 w 91478"/>
                <a:gd name="connsiteY5" fmla="*/ 73945 h 91478"/>
                <a:gd name="connsiteX6" fmla="*/ 45739 w 91478"/>
                <a:gd name="connsiteY6" fmla="*/ 73945 h 91478"/>
                <a:gd name="connsiteX7" fmla="*/ 17407 w 91478"/>
                <a:gd name="connsiteY7" fmla="*/ 45612 h 91478"/>
                <a:gd name="connsiteX8" fmla="*/ 45739 w 91478"/>
                <a:gd name="connsiteY8" fmla="*/ 17279 h 91478"/>
                <a:gd name="connsiteX9" fmla="*/ 74072 w 91478"/>
                <a:gd name="connsiteY9" fmla="*/ 45612 h 91478"/>
                <a:gd name="connsiteX10" fmla="*/ 74072 w 91478"/>
                <a:gd name="connsiteY10" fmla="*/ 45739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78" h="91478">
                  <a:moveTo>
                    <a:pt x="91479" y="45739"/>
                  </a:moveTo>
                  <a:cubicBezTo>
                    <a:pt x="91479" y="20478"/>
                    <a:pt x="70998" y="0"/>
                    <a:pt x="45739" y="0"/>
                  </a:cubicBezTo>
                  <a:cubicBezTo>
                    <a:pt x="20481" y="0"/>
                    <a:pt x="0" y="20478"/>
                    <a:pt x="0" y="45739"/>
                  </a:cubicBezTo>
                  <a:cubicBezTo>
                    <a:pt x="0" y="71000"/>
                    <a:pt x="20481" y="91478"/>
                    <a:pt x="45739" y="91478"/>
                  </a:cubicBezTo>
                  <a:lnTo>
                    <a:pt x="91479" y="91478"/>
                  </a:lnTo>
                  <a:close/>
                  <a:moveTo>
                    <a:pt x="74072" y="73945"/>
                  </a:moveTo>
                  <a:lnTo>
                    <a:pt x="45739" y="73945"/>
                  </a:lnTo>
                  <a:cubicBezTo>
                    <a:pt x="30086" y="73945"/>
                    <a:pt x="17407" y="61260"/>
                    <a:pt x="17407" y="45612"/>
                  </a:cubicBezTo>
                  <a:cubicBezTo>
                    <a:pt x="17407" y="29964"/>
                    <a:pt x="30086" y="17279"/>
                    <a:pt x="45739" y="17279"/>
                  </a:cubicBezTo>
                  <a:cubicBezTo>
                    <a:pt x="61392" y="17279"/>
                    <a:pt x="74072" y="29964"/>
                    <a:pt x="74072" y="45612"/>
                  </a:cubicBezTo>
                  <a:cubicBezTo>
                    <a:pt x="74072" y="45654"/>
                    <a:pt x="74072" y="45697"/>
                    <a:pt x="74072" y="4573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8B60B93B-FC17-2573-AA24-8B7C278AD0E8}"/>
                </a:ext>
              </a:extLst>
            </p:cNvPr>
            <p:cNvSpPr/>
            <p:nvPr/>
          </p:nvSpPr>
          <p:spPr>
            <a:xfrm>
              <a:off x="5121012" y="811253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800 w 21599"/>
                <a:gd name="connsiteY1" fmla="*/ 21599 h 21599"/>
                <a:gd name="connsiteX2" fmla="*/ 0 w 21599"/>
                <a:gd name="connsiteY2" fmla="*/ 10800 h 21599"/>
                <a:gd name="connsiteX3" fmla="*/ 10800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6A22BAA9-60E0-169B-6B8F-4551B6CA2BB7}"/>
                </a:ext>
              </a:extLst>
            </p:cNvPr>
            <p:cNvSpPr/>
            <p:nvPr/>
          </p:nvSpPr>
          <p:spPr>
            <a:xfrm>
              <a:off x="5005013" y="974263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800 w 21599"/>
                <a:gd name="connsiteY1" fmla="*/ 21599 h 21599"/>
                <a:gd name="connsiteX2" fmla="*/ 0 w 21599"/>
                <a:gd name="connsiteY2" fmla="*/ 10800 h 21599"/>
                <a:gd name="connsiteX3" fmla="*/ 10800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2407AAC8-B785-538E-81B1-E83ED3665F3B}"/>
                </a:ext>
              </a:extLst>
            </p:cNvPr>
            <p:cNvSpPr/>
            <p:nvPr/>
          </p:nvSpPr>
          <p:spPr>
            <a:xfrm>
              <a:off x="4976680" y="974263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799 w 21599"/>
                <a:gd name="connsiteY1" fmla="*/ 21599 h 21599"/>
                <a:gd name="connsiteX2" fmla="*/ 0 w 21599"/>
                <a:gd name="connsiteY2" fmla="*/ 10800 h 21599"/>
                <a:gd name="connsiteX3" fmla="*/ 10799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799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شكل حر: شكل 41">
              <a:extLst>
                <a:ext uri="{FF2B5EF4-FFF2-40B4-BE49-F238E27FC236}">
                  <a16:creationId xmlns:a16="http://schemas.microsoft.com/office/drawing/2014/main" id="{6243CE00-1558-B549-BF0A-8A09C01B37B4}"/>
                </a:ext>
              </a:extLst>
            </p:cNvPr>
            <p:cNvSpPr/>
            <p:nvPr/>
          </p:nvSpPr>
          <p:spPr>
            <a:xfrm>
              <a:off x="5802145" y="941102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799 w 21599"/>
                <a:gd name="connsiteY1" fmla="*/ 21599 h 21599"/>
                <a:gd name="connsiteX2" fmla="*/ 0 w 21599"/>
                <a:gd name="connsiteY2" fmla="*/ 10800 h 21599"/>
                <a:gd name="connsiteX3" fmla="*/ 10799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799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3C58C269-CA3C-343A-A8DF-B7CF2A29C5D9}"/>
                </a:ext>
              </a:extLst>
            </p:cNvPr>
            <p:cNvSpPr/>
            <p:nvPr/>
          </p:nvSpPr>
          <p:spPr>
            <a:xfrm>
              <a:off x="5773812" y="941102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800 w 21599"/>
                <a:gd name="connsiteY1" fmla="*/ 21599 h 21599"/>
                <a:gd name="connsiteX2" fmla="*/ 0 w 21599"/>
                <a:gd name="connsiteY2" fmla="*/ 10800 h 21599"/>
                <a:gd name="connsiteX3" fmla="*/ 10800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5C56810F-4AD8-3F01-24CE-68BF34373C8C}"/>
                </a:ext>
              </a:extLst>
            </p:cNvPr>
            <p:cNvSpPr/>
            <p:nvPr/>
          </p:nvSpPr>
          <p:spPr>
            <a:xfrm>
              <a:off x="4955081" y="846828"/>
              <a:ext cx="91478" cy="117905"/>
            </a:xfrm>
            <a:custGeom>
              <a:avLst/>
              <a:gdLst>
                <a:gd name="connsiteX0" fmla="*/ 73437 w 91478"/>
                <a:gd name="connsiteY0" fmla="*/ 72166 h 117905"/>
                <a:gd name="connsiteX1" fmla="*/ 47061 w 91478"/>
                <a:gd name="connsiteY1" fmla="*/ 102331 h 117905"/>
                <a:gd name="connsiteX2" fmla="*/ 16898 w 91478"/>
                <a:gd name="connsiteY2" fmla="*/ 75959 h 117905"/>
                <a:gd name="connsiteX3" fmla="*/ 16898 w 91478"/>
                <a:gd name="connsiteY3" fmla="*/ 72166 h 117905"/>
                <a:gd name="connsiteX4" fmla="*/ 16898 w 91478"/>
                <a:gd name="connsiteY4" fmla="*/ 30366 h 117905"/>
                <a:gd name="connsiteX5" fmla="*/ 0 w 91478"/>
                <a:gd name="connsiteY5" fmla="*/ 30366 h 117905"/>
                <a:gd name="connsiteX6" fmla="*/ 0 w 91478"/>
                <a:gd name="connsiteY6" fmla="*/ 72166 h 117905"/>
                <a:gd name="connsiteX7" fmla="*/ 45739 w 91478"/>
                <a:gd name="connsiteY7" fmla="*/ 117906 h 117905"/>
                <a:gd name="connsiteX8" fmla="*/ 91479 w 91478"/>
                <a:gd name="connsiteY8" fmla="*/ 72166 h 117905"/>
                <a:gd name="connsiteX9" fmla="*/ 91479 w 91478"/>
                <a:gd name="connsiteY9" fmla="*/ 0 h 117905"/>
                <a:gd name="connsiteX10" fmla="*/ 73945 w 91478"/>
                <a:gd name="connsiteY10" fmla="*/ 0 h 117905"/>
                <a:gd name="connsiteX11" fmla="*/ 73945 w 91478"/>
                <a:gd name="connsiteY11" fmla="*/ 72166 h 11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78" h="117905">
                  <a:moveTo>
                    <a:pt x="73437" y="72166"/>
                  </a:moveTo>
                  <a:cubicBezTo>
                    <a:pt x="74479" y="87779"/>
                    <a:pt x="62676" y="101284"/>
                    <a:pt x="47061" y="102331"/>
                  </a:cubicBezTo>
                  <a:cubicBezTo>
                    <a:pt x="31446" y="103380"/>
                    <a:pt x="17940" y="91571"/>
                    <a:pt x="16898" y="75959"/>
                  </a:cubicBezTo>
                  <a:cubicBezTo>
                    <a:pt x="16809" y="74696"/>
                    <a:pt x="16809" y="73429"/>
                    <a:pt x="16898" y="72166"/>
                  </a:cubicBezTo>
                  <a:lnTo>
                    <a:pt x="16898" y="30366"/>
                  </a:lnTo>
                  <a:lnTo>
                    <a:pt x="0" y="30366"/>
                  </a:lnTo>
                  <a:lnTo>
                    <a:pt x="0" y="72166"/>
                  </a:lnTo>
                  <a:cubicBezTo>
                    <a:pt x="0" y="97427"/>
                    <a:pt x="20481" y="117906"/>
                    <a:pt x="45739" y="117906"/>
                  </a:cubicBezTo>
                  <a:cubicBezTo>
                    <a:pt x="70998" y="117906"/>
                    <a:pt x="91479" y="97427"/>
                    <a:pt x="91479" y="72166"/>
                  </a:cubicBezTo>
                  <a:lnTo>
                    <a:pt x="91479" y="0"/>
                  </a:lnTo>
                  <a:lnTo>
                    <a:pt x="73945" y="0"/>
                  </a:lnTo>
                  <a:lnTo>
                    <a:pt x="73945" y="72166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91C79973-EBF3-231C-1A3A-CAAAA0CFAD7E}"/>
                </a:ext>
              </a:extLst>
            </p:cNvPr>
            <p:cNvSpPr/>
            <p:nvPr/>
          </p:nvSpPr>
          <p:spPr>
            <a:xfrm>
              <a:off x="5161796" y="1176786"/>
              <a:ext cx="21599" cy="21599"/>
            </a:xfrm>
            <a:custGeom>
              <a:avLst/>
              <a:gdLst>
                <a:gd name="connsiteX0" fmla="*/ 21599 w 21599"/>
                <a:gd name="connsiteY0" fmla="*/ 10799 h 21599"/>
                <a:gd name="connsiteX1" fmla="*/ 10799 w 21599"/>
                <a:gd name="connsiteY1" fmla="*/ 21599 h 21599"/>
                <a:gd name="connsiteX2" fmla="*/ 0 w 21599"/>
                <a:gd name="connsiteY2" fmla="*/ 10799 h 21599"/>
                <a:gd name="connsiteX3" fmla="*/ 10799 w 21599"/>
                <a:gd name="connsiteY3" fmla="*/ 0 h 21599"/>
                <a:gd name="connsiteX4" fmla="*/ 21599 w 21599"/>
                <a:gd name="connsiteY4" fmla="*/ 10799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799"/>
                  </a:moveTo>
                  <a:cubicBezTo>
                    <a:pt x="21599" y="16764"/>
                    <a:pt x="16764" y="21599"/>
                    <a:pt x="10799" y="21599"/>
                  </a:cubicBezTo>
                  <a:cubicBezTo>
                    <a:pt x="4835" y="21599"/>
                    <a:pt x="0" y="16764"/>
                    <a:pt x="0" y="10799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80861C25-730F-6CC4-907E-41DEF95A5CBA}"/>
                </a:ext>
              </a:extLst>
            </p:cNvPr>
            <p:cNvSpPr/>
            <p:nvPr/>
          </p:nvSpPr>
          <p:spPr>
            <a:xfrm>
              <a:off x="5133336" y="1176786"/>
              <a:ext cx="21599" cy="21599"/>
            </a:xfrm>
            <a:custGeom>
              <a:avLst/>
              <a:gdLst>
                <a:gd name="connsiteX0" fmla="*/ 21599 w 21599"/>
                <a:gd name="connsiteY0" fmla="*/ 10799 h 21599"/>
                <a:gd name="connsiteX1" fmla="*/ 10800 w 21599"/>
                <a:gd name="connsiteY1" fmla="*/ 21599 h 21599"/>
                <a:gd name="connsiteX2" fmla="*/ 0 w 21599"/>
                <a:gd name="connsiteY2" fmla="*/ 10799 h 21599"/>
                <a:gd name="connsiteX3" fmla="*/ 10800 w 21599"/>
                <a:gd name="connsiteY3" fmla="*/ 0 h 21599"/>
                <a:gd name="connsiteX4" fmla="*/ 21599 w 21599"/>
                <a:gd name="connsiteY4" fmla="*/ 10799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799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799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7363A055-A588-10EF-C190-DE0064687A42}"/>
                </a:ext>
              </a:extLst>
            </p:cNvPr>
            <p:cNvSpPr/>
            <p:nvPr/>
          </p:nvSpPr>
          <p:spPr>
            <a:xfrm>
              <a:off x="5915223" y="1021146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2313146D-C3C8-4F14-F843-AECF59E087B6}"/>
                </a:ext>
              </a:extLst>
            </p:cNvPr>
            <p:cNvSpPr/>
            <p:nvPr/>
          </p:nvSpPr>
          <p:spPr>
            <a:xfrm>
              <a:off x="5873168" y="1021146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18D2B868-EF1A-52B9-E411-7CC8729AE907}"/>
                </a:ext>
              </a:extLst>
            </p:cNvPr>
            <p:cNvSpPr/>
            <p:nvPr/>
          </p:nvSpPr>
          <p:spPr>
            <a:xfrm>
              <a:off x="5812945" y="1047065"/>
              <a:ext cx="17406" cy="85761"/>
            </a:xfrm>
            <a:custGeom>
              <a:avLst/>
              <a:gdLst>
                <a:gd name="connsiteX0" fmla="*/ 0 w 17406"/>
                <a:gd name="connsiteY0" fmla="*/ 0 h 85761"/>
                <a:gd name="connsiteX1" fmla="*/ 17406 w 17406"/>
                <a:gd name="connsiteY1" fmla="*/ 0 h 85761"/>
                <a:gd name="connsiteX2" fmla="*/ 17406 w 17406"/>
                <a:gd name="connsiteY2" fmla="*/ 85761 h 85761"/>
                <a:gd name="connsiteX3" fmla="*/ 0 w 17406"/>
                <a:gd name="connsiteY3" fmla="*/ 85761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761">
                  <a:moveTo>
                    <a:pt x="0" y="0"/>
                  </a:moveTo>
                  <a:lnTo>
                    <a:pt x="17406" y="0"/>
                  </a:lnTo>
                  <a:lnTo>
                    <a:pt x="17406" y="85761"/>
                  </a:lnTo>
                  <a:lnTo>
                    <a:pt x="0" y="8576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شكل حر: شكل 49">
              <a:extLst>
                <a:ext uri="{FF2B5EF4-FFF2-40B4-BE49-F238E27FC236}">
                  <a16:creationId xmlns:a16="http://schemas.microsoft.com/office/drawing/2014/main" id="{A957E3FE-0481-35B4-8EE1-513F945FD579}"/>
                </a:ext>
              </a:extLst>
            </p:cNvPr>
            <p:cNvSpPr/>
            <p:nvPr/>
          </p:nvSpPr>
          <p:spPr>
            <a:xfrm>
              <a:off x="5755771" y="1047065"/>
              <a:ext cx="17406" cy="85761"/>
            </a:xfrm>
            <a:custGeom>
              <a:avLst/>
              <a:gdLst>
                <a:gd name="connsiteX0" fmla="*/ 0 w 17406"/>
                <a:gd name="connsiteY0" fmla="*/ 0 h 85761"/>
                <a:gd name="connsiteX1" fmla="*/ 17406 w 17406"/>
                <a:gd name="connsiteY1" fmla="*/ 0 h 85761"/>
                <a:gd name="connsiteX2" fmla="*/ 17406 w 17406"/>
                <a:gd name="connsiteY2" fmla="*/ 85761 h 85761"/>
                <a:gd name="connsiteX3" fmla="*/ 0 w 17406"/>
                <a:gd name="connsiteY3" fmla="*/ 85761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761">
                  <a:moveTo>
                    <a:pt x="0" y="0"/>
                  </a:moveTo>
                  <a:lnTo>
                    <a:pt x="17406" y="0"/>
                  </a:lnTo>
                  <a:lnTo>
                    <a:pt x="17406" y="85761"/>
                  </a:lnTo>
                  <a:lnTo>
                    <a:pt x="0" y="8576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شكل حر: شكل 50">
              <a:extLst>
                <a:ext uri="{FF2B5EF4-FFF2-40B4-BE49-F238E27FC236}">
                  <a16:creationId xmlns:a16="http://schemas.microsoft.com/office/drawing/2014/main" id="{3AD2CB31-00DF-F829-EF54-EDB23249354C}"/>
                </a:ext>
              </a:extLst>
            </p:cNvPr>
            <p:cNvSpPr/>
            <p:nvPr/>
          </p:nvSpPr>
          <p:spPr>
            <a:xfrm>
              <a:off x="5698597" y="1047065"/>
              <a:ext cx="17406" cy="85761"/>
            </a:xfrm>
            <a:custGeom>
              <a:avLst/>
              <a:gdLst>
                <a:gd name="connsiteX0" fmla="*/ 0 w 17406"/>
                <a:gd name="connsiteY0" fmla="*/ 0 h 85761"/>
                <a:gd name="connsiteX1" fmla="*/ 17406 w 17406"/>
                <a:gd name="connsiteY1" fmla="*/ 0 h 85761"/>
                <a:gd name="connsiteX2" fmla="*/ 17406 w 17406"/>
                <a:gd name="connsiteY2" fmla="*/ 85761 h 85761"/>
                <a:gd name="connsiteX3" fmla="*/ 0 w 17406"/>
                <a:gd name="connsiteY3" fmla="*/ 85761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761">
                  <a:moveTo>
                    <a:pt x="0" y="0"/>
                  </a:moveTo>
                  <a:lnTo>
                    <a:pt x="17406" y="0"/>
                  </a:lnTo>
                  <a:lnTo>
                    <a:pt x="17406" y="85761"/>
                  </a:lnTo>
                  <a:lnTo>
                    <a:pt x="0" y="8576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2F71413C-E4B6-8DC9-9032-F13DBAA26011}"/>
                </a:ext>
              </a:extLst>
            </p:cNvPr>
            <p:cNvSpPr/>
            <p:nvPr/>
          </p:nvSpPr>
          <p:spPr>
            <a:xfrm rot="5400000">
              <a:off x="5653747" y="895998"/>
              <a:ext cx="17406" cy="456248"/>
            </a:xfrm>
            <a:custGeom>
              <a:avLst/>
              <a:gdLst>
                <a:gd name="connsiteX0" fmla="*/ 0 w 17406"/>
                <a:gd name="connsiteY0" fmla="*/ 0 h 456248"/>
                <a:gd name="connsiteX1" fmla="*/ 17406 w 17406"/>
                <a:gd name="connsiteY1" fmla="*/ 0 h 456248"/>
                <a:gd name="connsiteX2" fmla="*/ 17406 w 17406"/>
                <a:gd name="connsiteY2" fmla="*/ 456249 h 456248"/>
                <a:gd name="connsiteX3" fmla="*/ 0 w 17406"/>
                <a:gd name="connsiteY3" fmla="*/ 456249 h 45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456248">
                  <a:moveTo>
                    <a:pt x="0" y="0"/>
                  </a:moveTo>
                  <a:lnTo>
                    <a:pt x="17406" y="0"/>
                  </a:lnTo>
                  <a:lnTo>
                    <a:pt x="17406" y="456249"/>
                  </a:lnTo>
                  <a:lnTo>
                    <a:pt x="0" y="456249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82EF5C83-A49A-672F-3749-8248D1E6AF64}"/>
                </a:ext>
              </a:extLst>
            </p:cNvPr>
            <p:cNvSpPr/>
            <p:nvPr/>
          </p:nvSpPr>
          <p:spPr>
            <a:xfrm rot="16200000">
              <a:off x="5290946" y="1025021"/>
              <a:ext cx="17406" cy="66067"/>
            </a:xfrm>
            <a:custGeom>
              <a:avLst/>
              <a:gdLst>
                <a:gd name="connsiteX0" fmla="*/ 0 w 17406"/>
                <a:gd name="connsiteY0" fmla="*/ 0 h 66067"/>
                <a:gd name="connsiteX1" fmla="*/ 17406 w 17406"/>
                <a:gd name="connsiteY1" fmla="*/ 0 h 66067"/>
                <a:gd name="connsiteX2" fmla="*/ 17406 w 17406"/>
                <a:gd name="connsiteY2" fmla="*/ 66068 h 66067"/>
                <a:gd name="connsiteX3" fmla="*/ 0 w 17406"/>
                <a:gd name="connsiteY3" fmla="*/ 66068 h 6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6067">
                  <a:moveTo>
                    <a:pt x="0" y="0"/>
                  </a:moveTo>
                  <a:lnTo>
                    <a:pt x="17406" y="0"/>
                  </a:lnTo>
                  <a:lnTo>
                    <a:pt x="17406" y="66068"/>
                  </a:lnTo>
                  <a:lnTo>
                    <a:pt x="0" y="6606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0F0EB633-CD36-E723-F2F0-E4E7D9260A47}"/>
                </a:ext>
              </a:extLst>
            </p:cNvPr>
            <p:cNvSpPr/>
            <p:nvPr/>
          </p:nvSpPr>
          <p:spPr>
            <a:xfrm rot="16200000">
              <a:off x="5210903" y="1029976"/>
              <a:ext cx="17406" cy="56157"/>
            </a:xfrm>
            <a:custGeom>
              <a:avLst/>
              <a:gdLst>
                <a:gd name="connsiteX0" fmla="*/ 0 w 17406"/>
                <a:gd name="connsiteY0" fmla="*/ 0 h 56157"/>
                <a:gd name="connsiteX1" fmla="*/ 17406 w 17406"/>
                <a:gd name="connsiteY1" fmla="*/ 0 h 56157"/>
                <a:gd name="connsiteX2" fmla="*/ 17406 w 17406"/>
                <a:gd name="connsiteY2" fmla="*/ 56158 h 56157"/>
                <a:gd name="connsiteX3" fmla="*/ 0 w 17406"/>
                <a:gd name="connsiteY3" fmla="*/ 56158 h 5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56157">
                  <a:moveTo>
                    <a:pt x="0" y="0"/>
                  </a:moveTo>
                  <a:lnTo>
                    <a:pt x="17406" y="0"/>
                  </a:lnTo>
                  <a:lnTo>
                    <a:pt x="17406" y="56158"/>
                  </a:lnTo>
                  <a:lnTo>
                    <a:pt x="0" y="5615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F94D0A87-69DD-1BE0-978D-DA576E568FC9}"/>
                </a:ext>
              </a:extLst>
            </p:cNvPr>
            <p:cNvSpPr/>
            <p:nvPr/>
          </p:nvSpPr>
          <p:spPr>
            <a:xfrm rot="16200000">
              <a:off x="5290946" y="1091089"/>
              <a:ext cx="17406" cy="66067"/>
            </a:xfrm>
            <a:custGeom>
              <a:avLst/>
              <a:gdLst>
                <a:gd name="connsiteX0" fmla="*/ 0 w 17406"/>
                <a:gd name="connsiteY0" fmla="*/ 0 h 66067"/>
                <a:gd name="connsiteX1" fmla="*/ 17406 w 17406"/>
                <a:gd name="connsiteY1" fmla="*/ 0 h 66067"/>
                <a:gd name="connsiteX2" fmla="*/ 17406 w 17406"/>
                <a:gd name="connsiteY2" fmla="*/ 66068 h 66067"/>
                <a:gd name="connsiteX3" fmla="*/ 0 w 17406"/>
                <a:gd name="connsiteY3" fmla="*/ 66068 h 6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6067">
                  <a:moveTo>
                    <a:pt x="0" y="0"/>
                  </a:moveTo>
                  <a:lnTo>
                    <a:pt x="17406" y="0"/>
                  </a:lnTo>
                  <a:lnTo>
                    <a:pt x="17406" y="66068"/>
                  </a:lnTo>
                  <a:lnTo>
                    <a:pt x="0" y="6606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8AE2FD6C-6102-60A5-5D90-1A2CA4EC410A}"/>
                </a:ext>
              </a:extLst>
            </p:cNvPr>
            <p:cNvSpPr/>
            <p:nvPr/>
          </p:nvSpPr>
          <p:spPr>
            <a:xfrm rot="10800000">
              <a:off x="5315277" y="1049351"/>
              <a:ext cx="17406" cy="83474"/>
            </a:xfrm>
            <a:custGeom>
              <a:avLst/>
              <a:gdLst>
                <a:gd name="connsiteX0" fmla="*/ 0 w 17406"/>
                <a:gd name="connsiteY0" fmla="*/ 0 h 83474"/>
                <a:gd name="connsiteX1" fmla="*/ 17406 w 17406"/>
                <a:gd name="connsiteY1" fmla="*/ 0 h 83474"/>
                <a:gd name="connsiteX2" fmla="*/ 17406 w 17406"/>
                <a:gd name="connsiteY2" fmla="*/ 83474 h 83474"/>
                <a:gd name="connsiteX3" fmla="*/ 0 w 17406"/>
                <a:gd name="connsiteY3" fmla="*/ 83474 h 8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3474">
                  <a:moveTo>
                    <a:pt x="0" y="0"/>
                  </a:moveTo>
                  <a:lnTo>
                    <a:pt x="17406" y="0"/>
                  </a:lnTo>
                  <a:lnTo>
                    <a:pt x="17406" y="83474"/>
                  </a:lnTo>
                  <a:lnTo>
                    <a:pt x="0" y="8347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36816D67-ADD1-1C65-11A4-CD03CB7351E3}"/>
                </a:ext>
              </a:extLst>
            </p:cNvPr>
            <p:cNvSpPr/>
            <p:nvPr/>
          </p:nvSpPr>
          <p:spPr>
            <a:xfrm rot="10800000">
              <a:off x="5230278" y="1049351"/>
              <a:ext cx="17406" cy="83474"/>
            </a:xfrm>
            <a:custGeom>
              <a:avLst/>
              <a:gdLst>
                <a:gd name="connsiteX0" fmla="*/ 0 w 17406"/>
                <a:gd name="connsiteY0" fmla="*/ 0 h 83474"/>
                <a:gd name="connsiteX1" fmla="*/ 17406 w 17406"/>
                <a:gd name="connsiteY1" fmla="*/ 0 h 83474"/>
                <a:gd name="connsiteX2" fmla="*/ 17406 w 17406"/>
                <a:gd name="connsiteY2" fmla="*/ 83474 h 83474"/>
                <a:gd name="connsiteX3" fmla="*/ 0 w 17406"/>
                <a:gd name="connsiteY3" fmla="*/ 83474 h 8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3474">
                  <a:moveTo>
                    <a:pt x="0" y="0"/>
                  </a:moveTo>
                  <a:lnTo>
                    <a:pt x="17406" y="0"/>
                  </a:lnTo>
                  <a:lnTo>
                    <a:pt x="17406" y="83474"/>
                  </a:lnTo>
                  <a:lnTo>
                    <a:pt x="0" y="8347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69B936BD-6A08-44A8-C73C-6F398141F589}"/>
                </a:ext>
              </a:extLst>
            </p:cNvPr>
            <p:cNvSpPr/>
            <p:nvPr/>
          </p:nvSpPr>
          <p:spPr>
            <a:xfrm>
              <a:off x="5571289" y="1045413"/>
              <a:ext cx="66194" cy="72420"/>
            </a:xfrm>
            <a:custGeom>
              <a:avLst/>
              <a:gdLst>
                <a:gd name="connsiteX0" fmla="*/ 45739 w 66194"/>
                <a:gd name="connsiteY0" fmla="*/ 0 h 72420"/>
                <a:gd name="connsiteX1" fmla="*/ 0 w 66194"/>
                <a:gd name="connsiteY1" fmla="*/ 45612 h 72420"/>
                <a:gd name="connsiteX2" fmla="*/ 0 w 66194"/>
                <a:gd name="connsiteY2" fmla="*/ 72420 h 72420"/>
                <a:gd name="connsiteX3" fmla="*/ 17406 w 66194"/>
                <a:gd name="connsiteY3" fmla="*/ 72420 h 72420"/>
                <a:gd name="connsiteX4" fmla="*/ 17406 w 66194"/>
                <a:gd name="connsiteY4" fmla="*/ 45612 h 72420"/>
                <a:gd name="connsiteX5" fmla="*/ 45739 w 66194"/>
                <a:gd name="connsiteY5" fmla="*/ 17406 h 72420"/>
                <a:gd name="connsiteX6" fmla="*/ 66195 w 66194"/>
                <a:gd name="connsiteY6" fmla="*/ 17406 h 72420"/>
                <a:gd name="connsiteX7" fmla="*/ 66195 w 66194"/>
                <a:gd name="connsiteY7" fmla="*/ 0 h 7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194" h="72420">
                  <a:moveTo>
                    <a:pt x="45739" y="0"/>
                  </a:moveTo>
                  <a:cubicBezTo>
                    <a:pt x="20532" y="0"/>
                    <a:pt x="76" y="20401"/>
                    <a:pt x="0" y="45612"/>
                  </a:cubicBezTo>
                  <a:lnTo>
                    <a:pt x="0" y="72420"/>
                  </a:lnTo>
                  <a:lnTo>
                    <a:pt x="17406" y="72420"/>
                  </a:lnTo>
                  <a:lnTo>
                    <a:pt x="17406" y="45612"/>
                  </a:lnTo>
                  <a:cubicBezTo>
                    <a:pt x="17470" y="30014"/>
                    <a:pt x="30137" y="17406"/>
                    <a:pt x="45739" y="17406"/>
                  </a:cubicBezTo>
                  <a:lnTo>
                    <a:pt x="66195" y="17406"/>
                  </a:lnTo>
                  <a:lnTo>
                    <a:pt x="66195" y="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شكل حر: شكل 58">
              <a:extLst>
                <a:ext uri="{FF2B5EF4-FFF2-40B4-BE49-F238E27FC236}">
                  <a16:creationId xmlns:a16="http://schemas.microsoft.com/office/drawing/2014/main" id="{CD8CE732-9F00-3618-7F18-DCCA98E127B1}"/>
                </a:ext>
              </a:extLst>
            </p:cNvPr>
            <p:cNvSpPr/>
            <p:nvPr/>
          </p:nvSpPr>
          <p:spPr>
            <a:xfrm>
              <a:off x="5112627" y="1049351"/>
              <a:ext cx="91478" cy="118032"/>
            </a:xfrm>
            <a:custGeom>
              <a:avLst/>
              <a:gdLst>
                <a:gd name="connsiteX0" fmla="*/ 73945 w 91478"/>
                <a:gd name="connsiteY0" fmla="*/ 72293 h 118032"/>
                <a:gd name="connsiteX1" fmla="*/ 43783 w 91478"/>
                <a:gd name="connsiteY1" fmla="*/ 98667 h 118032"/>
                <a:gd name="connsiteX2" fmla="*/ 17406 w 91478"/>
                <a:gd name="connsiteY2" fmla="*/ 72293 h 118032"/>
                <a:gd name="connsiteX3" fmla="*/ 17406 w 91478"/>
                <a:gd name="connsiteY3" fmla="*/ 30366 h 118032"/>
                <a:gd name="connsiteX4" fmla="*/ 0 w 91478"/>
                <a:gd name="connsiteY4" fmla="*/ 30366 h 118032"/>
                <a:gd name="connsiteX5" fmla="*/ 0 w 91478"/>
                <a:gd name="connsiteY5" fmla="*/ 72293 h 118032"/>
                <a:gd name="connsiteX6" fmla="*/ 45739 w 91478"/>
                <a:gd name="connsiteY6" fmla="*/ 118033 h 118032"/>
                <a:gd name="connsiteX7" fmla="*/ 91479 w 91478"/>
                <a:gd name="connsiteY7" fmla="*/ 72293 h 118032"/>
                <a:gd name="connsiteX8" fmla="*/ 91479 w 91478"/>
                <a:gd name="connsiteY8" fmla="*/ 0 h 118032"/>
                <a:gd name="connsiteX9" fmla="*/ 73945 w 91478"/>
                <a:gd name="connsiteY9" fmla="*/ 0 h 118032"/>
                <a:gd name="connsiteX10" fmla="*/ 73945 w 91478"/>
                <a:gd name="connsiteY10" fmla="*/ 72293 h 11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78" h="118032">
                  <a:moveTo>
                    <a:pt x="73945" y="72293"/>
                  </a:moveTo>
                  <a:cubicBezTo>
                    <a:pt x="72903" y="87906"/>
                    <a:pt x="59398" y="99714"/>
                    <a:pt x="43783" y="98667"/>
                  </a:cubicBezTo>
                  <a:cubicBezTo>
                    <a:pt x="29629" y="97717"/>
                    <a:pt x="18359" y="86447"/>
                    <a:pt x="17406" y="72293"/>
                  </a:cubicBezTo>
                  <a:lnTo>
                    <a:pt x="17406" y="30366"/>
                  </a:lnTo>
                  <a:lnTo>
                    <a:pt x="0" y="30366"/>
                  </a:lnTo>
                  <a:lnTo>
                    <a:pt x="0" y="72293"/>
                  </a:lnTo>
                  <a:cubicBezTo>
                    <a:pt x="0" y="97554"/>
                    <a:pt x="20481" y="118033"/>
                    <a:pt x="45739" y="118033"/>
                  </a:cubicBezTo>
                  <a:cubicBezTo>
                    <a:pt x="70998" y="118033"/>
                    <a:pt x="91479" y="97554"/>
                    <a:pt x="91479" y="72293"/>
                  </a:cubicBezTo>
                  <a:lnTo>
                    <a:pt x="91479" y="0"/>
                  </a:lnTo>
                  <a:lnTo>
                    <a:pt x="73945" y="0"/>
                  </a:lnTo>
                  <a:lnTo>
                    <a:pt x="73945" y="7229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شكل حر: شكل 59">
              <a:extLst>
                <a:ext uri="{FF2B5EF4-FFF2-40B4-BE49-F238E27FC236}">
                  <a16:creationId xmlns:a16="http://schemas.microsoft.com/office/drawing/2014/main" id="{E0DEDA3C-5077-B863-AA2B-E24ABD84D49F}"/>
                </a:ext>
              </a:extLst>
            </p:cNvPr>
            <p:cNvSpPr/>
            <p:nvPr/>
          </p:nvSpPr>
          <p:spPr>
            <a:xfrm>
              <a:off x="5421875" y="1086324"/>
              <a:ext cx="17406" cy="80932"/>
            </a:xfrm>
            <a:custGeom>
              <a:avLst/>
              <a:gdLst>
                <a:gd name="connsiteX0" fmla="*/ 0 w 17406"/>
                <a:gd name="connsiteY0" fmla="*/ 0 h 80932"/>
                <a:gd name="connsiteX1" fmla="*/ 17406 w 17406"/>
                <a:gd name="connsiteY1" fmla="*/ 0 h 80932"/>
                <a:gd name="connsiteX2" fmla="*/ 17406 w 17406"/>
                <a:gd name="connsiteY2" fmla="*/ 80933 h 80932"/>
                <a:gd name="connsiteX3" fmla="*/ 0 w 17406"/>
                <a:gd name="connsiteY3" fmla="*/ 80933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0932">
                  <a:moveTo>
                    <a:pt x="0" y="0"/>
                  </a:moveTo>
                  <a:lnTo>
                    <a:pt x="17406" y="0"/>
                  </a:lnTo>
                  <a:lnTo>
                    <a:pt x="17406" y="80933"/>
                  </a:lnTo>
                  <a:lnTo>
                    <a:pt x="0" y="8093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شكل حر: شكل 60">
              <a:extLst>
                <a:ext uri="{FF2B5EF4-FFF2-40B4-BE49-F238E27FC236}">
                  <a16:creationId xmlns:a16="http://schemas.microsoft.com/office/drawing/2014/main" id="{3F4B3F7F-0D3B-0D39-5DDA-DFB6237232FF}"/>
                </a:ext>
              </a:extLst>
            </p:cNvPr>
            <p:cNvSpPr/>
            <p:nvPr/>
          </p:nvSpPr>
          <p:spPr>
            <a:xfrm>
              <a:off x="5347803" y="1041728"/>
              <a:ext cx="91478" cy="91478"/>
            </a:xfrm>
            <a:custGeom>
              <a:avLst/>
              <a:gdLst>
                <a:gd name="connsiteX0" fmla="*/ 91478 w 91478"/>
                <a:gd name="connsiteY0" fmla="*/ 45739 h 91478"/>
                <a:gd name="connsiteX1" fmla="*/ 45739 w 91478"/>
                <a:gd name="connsiteY1" fmla="*/ 0 h 91478"/>
                <a:gd name="connsiteX2" fmla="*/ 0 w 91478"/>
                <a:gd name="connsiteY2" fmla="*/ 45739 h 91478"/>
                <a:gd name="connsiteX3" fmla="*/ 45739 w 91478"/>
                <a:gd name="connsiteY3" fmla="*/ 91478 h 91478"/>
                <a:gd name="connsiteX4" fmla="*/ 91478 w 91478"/>
                <a:gd name="connsiteY4" fmla="*/ 91478 h 91478"/>
                <a:gd name="connsiteX5" fmla="*/ 74072 w 91478"/>
                <a:gd name="connsiteY5" fmla="*/ 74072 h 91478"/>
                <a:gd name="connsiteX6" fmla="*/ 45739 w 91478"/>
                <a:gd name="connsiteY6" fmla="*/ 74072 h 91478"/>
                <a:gd name="connsiteX7" fmla="*/ 17406 w 91478"/>
                <a:gd name="connsiteY7" fmla="*/ 45739 h 91478"/>
                <a:gd name="connsiteX8" fmla="*/ 45739 w 91478"/>
                <a:gd name="connsiteY8" fmla="*/ 17406 h 91478"/>
                <a:gd name="connsiteX9" fmla="*/ 74072 w 91478"/>
                <a:gd name="connsiteY9" fmla="*/ 45739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78" h="91478">
                  <a:moveTo>
                    <a:pt x="91478" y="45739"/>
                  </a:moveTo>
                  <a:cubicBezTo>
                    <a:pt x="91478" y="20478"/>
                    <a:pt x="70997" y="0"/>
                    <a:pt x="45739" y="0"/>
                  </a:cubicBezTo>
                  <a:cubicBezTo>
                    <a:pt x="20481" y="0"/>
                    <a:pt x="0" y="20478"/>
                    <a:pt x="0" y="45739"/>
                  </a:cubicBezTo>
                  <a:cubicBezTo>
                    <a:pt x="0" y="71000"/>
                    <a:pt x="20481" y="91478"/>
                    <a:pt x="45739" y="91478"/>
                  </a:cubicBezTo>
                  <a:lnTo>
                    <a:pt x="91478" y="91478"/>
                  </a:lnTo>
                  <a:close/>
                  <a:moveTo>
                    <a:pt x="74072" y="74072"/>
                  </a:moveTo>
                  <a:lnTo>
                    <a:pt x="45739" y="74072"/>
                  </a:lnTo>
                  <a:cubicBezTo>
                    <a:pt x="30086" y="74072"/>
                    <a:pt x="17406" y="61387"/>
                    <a:pt x="17406" y="45739"/>
                  </a:cubicBezTo>
                  <a:cubicBezTo>
                    <a:pt x="17406" y="30091"/>
                    <a:pt x="30086" y="17406"/>
                    <a:pt x="45739" y="17406"/>
                  </a:cubicBezTo>
                  <a:cubicBezTo>
                    <a:pt x="61392" y="17406"/>
                    <a:pt x="74072" y="30091"/>
                    <a:pt x="74072" y="4573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772802E5-68FA-3380-93F5-4008DE3C6226}"/>
                </a:ext>
              </a:extLst>
            </p:cNvPr>
            <p:cNvSpPr/>
            <p:nvPr/>
          </p:nvSpPr>
          <p:spPr>
            <a:xfrm>
              <a:off x="5006537" y="1058626"/>
              <a:ext cx="17406" cy="74199"/>
            </a:xfrm>
            <a:custGeom>
              <a:avLst/>
              <a:gdLst>
                <a:gd name="connsiteX0" fmla="*/ 0 w 17406"/>
                <a:gd name="connsiteY0" fmla="*/ 0 h 74199"/>
                <a:gd name="connsiteX1" fmla="*/ 17406 w 17406"/>
                <a:gd name="connsiteY1" fmla="*/ 0 h 74199"/>
                <a:gd name="connsiteX2" fmla="*/ 17406 w 17406"/>
                <a:gd name="connsiteY2" fmla="*/ 74199 h 74199"/>
                <a:gd name="connsiteX3" fmla="*/ 0 w 17406"/>
                <a:gd name="connsiteY3" fmla="*/ 74199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74199">
                  <a:moveTo>
                    <a:pt x="0" y="0"/>
                  </a:moveTo>
                  <a:lnTo>
                    <a:pt x="17406" y="0"/>
                  </a:lnTo>
                  <a:lnTo>
                    <a:pt x="17406" y="74199"/>
                  </a:lnTo>
                  <a:lnTo>
                    <a:pt x="0" y="74199"/>
                  </a:lnTo>
                  <a:close/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شكل حر: شكل 62">
              <a:extLst>
                <a:ext uri="{FF2B5EF4-FFF2-40B4-BE49-F238E27FC236}">
                  <a16:creationId xmlns:a16="http://schemas.microsoft.com/office/drawing/2014/main" id="{249CC46C-F3B0-8F62-7E1D-5E0E35DE567A}"/>
                </a:ext>
              </a:extLst>
            </p:cNvPr>
            <p:cNvSpPr/>
            <p:nvPr/>
          </p:nvSpPr>
          <p:spPr>
            <a:xfrm>
              <a:off x="4954572" y="1021146"/>
              <a:ext cx="69371" cy="69371"/>
            </a:xfrm>
            <a:custGeom>
              <a:avLst/>
              <a:gdLst>
                <a:gd name="connsiteX0" fmla="*/ 69371 w 69371"/>
                <a:gd name="connsiteY0" fmla="*/ 34686 h 69371"/>
                <a:gd name="connsiteX1" fmla="*/ 34686 w 69371"/>
                <a:gd name="connsiteY1" fmla="*/ 0 h 69371"/>
                <a:gd name="connsiteX2" fmla="*/ 0 w 69371"/>
                <a:gd name="connsiteY2" fmla="*/ 34686 h 69371"/>
                <a:gd name="connsiteX3" fmla="*/ 34686 w 69371"/>
                <a:gd name="connsiteY3" fmla="*/ 69371 h 69371"/>
                <a:gd name="connsiteX4" fmla="*/ 69371 w 69371"/>
                <a:gd name="connsiteY4" fmla="*/ 69371 h 69371"/>
                <a:gd name="connsiteX5" fmla="*/ 51965 w 69371"/>
                <a:gd name="connsiteY5" fmla="*/ 51965 h 69371"/>
                <a:gd name="connsiteX6" fmla="*/ 34686 w 69371"/>
                <a:gd name="connsiteY6" fmla="*/ 51965 h 69371"/>
                <a:gd name="connsiteX7" fmla="*/ 17406 w 69371"/>
                <a:gd name="connsiteY7" fmla="*/ 34686 h 69371"/>
                <a:gd name="connsiteX8" fmla="*/ 34686 w 69371"/>
                <a:gd name="connsiteY8" fmla="*/ 17406 h 69371"/>
                <a:gd name="connsiteX9" fmla="*/ 51965 w 69371"/>
                <a:gd name="connsiteY9" fmla="*/ 34686 h 6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371" h="69371">
                  <a:moveTo>
                    <a:pt x="69371" y="34686"/>
                  </a:moveTo>
                  <a:cubicBezTo>
                    <a:pt x="69371" y="15530"/>
                    <a:pt x="53845" y="0"/>
                    <a:pt x="34686" y="0"/>
                  </a:cubicBezTo>
                  <a:cubicBezTo>
                    <a:pt x="15526" y="0"/>
                    <a:pt x="0" y="15530"/>
                    <a:pt x="0" y="34686"/>
                  </a:cubicBezTo>
                  <a:cubicBezTo>
                    <a:pt x="0" y="53841"/>
                    <a:pt x="15526" y="69371"/>
                    <a:pt x="34686" y="69371"/>
                  </a:cubicBezTo>
                  <a:lnTo>
                    <a:pt x="69371" y="69371"/>
                  </a:lnTo>
                  <a:close/>
                  <a:moveTo>
                    <a:pt x="51965" y="51965"/>
                  </a:moveTo>
                  <a:lnTo>
                    <a:pt x="34686" y="51965"/>
                  </a:lnTo>
                  <a:cubicBezTo>
                    <a:pt x="25144" y="51965"/>
                    <a:pt x="17406" y="44229"/>
                    <a:pt x="17406" y="34686"/>
                  </a:cubicBezTo>
                  <a:cubicBezTo>
                    <a:pt x="17406" y="25143"/>
                    <a:pt x="25144" y="17406"/>
                    <a:pt x="34686" y="17406"/>
                  </a:cubicBezTo>
                  <a:cubicBezTo>
                    <a:pt x="44228" y="17406"/>
                    <a:pt x="51965" y="25143"/>
                    <a:pt x="51965" y="34686"/>
                  </a:cubicBezTo>
                  <a:close/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9E4C0DEF-B715-F1C4-EC47-05A0AE3D1399}"/>
                </a:ext>
              </a:extLst>
            </p:cNvPr>
            <p:cNvSpPr/>
            <p:nvPr/>
          </p:nvSpPr>
          <p:spPr>
            <a:xfrm rot="10800000">
              <a:off x="5038301" y="1055831"/>
              <a:ext cx="17406" cy="76994"/>
            </a:xfrm>
            <a:custGeom>
              <a:avLst/>
              <a:gdLst>
                <a:gd name="connsiteX0" fmla="*/ 0 w 17406"/>
                <a:gd name="connsiteY0" fmla="*/ 0 h 76994"/>
                <a:gd name="connsiteX1" fmla="*/ 17406 w 17406"/>
                <a:gd name="connsiteY1" fmla="*/ 0 h 76994"/>
                <a:gd name="connsiteX2" fmla="*/ 17406 w 17406"/>
                <a:gd name="connsiteY2" fmla="*/ 76994 h 76994"/>
                <a:gd name="connsiteX3" fmla="*/ 0 w 17406"/>
                <a:gd name="connsiteY3" fmla="*/ 76994 h 7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76994">
                  <a:moveTo>
                    <a:pt x="0" y="0"/>
                  </a:moveTo>
                  <a:lnTo>
                    <a:pt x="17406" y="0"/>
                  </a:lnTo>
                  <a:lnTo>
                    <a:pt x="17406" y="76994"/>
                  </a:lnTo>
                  <a:lnTo>
                    <a:pt x="0" y="76994"/>
                  </a:lnTo>
                  <a:close/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شكل حر: شكل 64">
              <a:extLst>
                <a:ext uri="{FF2B5EF4-FFF2-40B4-BE49-F238E27FC236}">
                  <a16:creationId xmlns:a16="http://schemas.microsoft.com/office/drawing/2014/main" id="{B2026AB4-DF28-4DCB-A722-A0ABF32973A6}"/>
                </a:ext>
              </a:extLst>
            </p:cNvPr>
            <p:cNvSpPr/>
            <p:nvPr/>
          </p:nvSpPr>
          <p:spPr>
            <a:xfrm>
              <a:off x="5038174" y="1021146"/>
              <a:ext cx="54759" cy="34685"/>
            </a:xfrm>
            <a:custGeom>
              <a:avLst/>
              <a:gdLst>
                <a:gd name="connsiteX0" fmla="*/ 54760 w 54759"/>
                <a:gd name="connsiteY0" fmla="*/ 0 h 34685"/>
                <a:gd name="connsiteX1" fmla="*/ 34685 w 54759"/>
                <a:gd name="connsiteY1" fmla="*/ 0 h 34685"/>
                <a:gd name="connsiteX2" fmla="*/ 0 w 54759"/>
                <a:gd name="connsiteY2" fmla="*/ 34686 h 34685"/>
                <a:gd name="connsiteX3" fmla="*/ 17533 w 54759"/>
                <a:gd name="connsiteY3" fmla="*/ 34686 h 34685"/>
                <a:gd name="connsiteX4" fmla="*/ 34431 w 54759"/>
                <a:gd name="connsiteY4" fmla="*/ 17533 h 34685"/>
                <a:gd name="connsiteX5" fmla="*/ 34685 w 54759"/>
                <a:gd name="connsiteY5" fmla="*/ 17533 h 34685"/>
                <a:gd name="connsiteX6" fmla="*/ 54760 w 54759"/>
                <a:gd name="connsiteY6" fmla="*/ 17533 h 3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59" h="34685">
                  <a:moveTo>
                    <a:pt x="54760" y="0"/>
                  </a:moveTo>
                  <a:lnTo>
                    <a:pt x="34685" y="0"/>
                  </a:lnTo>
                  <a:cubicBezTo>
                    <a:pt x="15526" y="0"/>
                    <a:pt x="0" y="15530"/>
                    <a:pt x="0" y="34686"/>
                  </a:cubicBezTo>
                  <a:lnTo>
                    <a:pt x="17533" y="34686"/>
                  </a:lnTo>
                  <a:cubicBezTo>
                    <a:pt x="17457" y="25284"/>
                    <a:pt x="25030" y="17603"/>
                    <a:pt x="34431" y="17533"/>
                  </a:cubicBezTo>
                  <a:cubicBezTo>
                    <a:pt x="34520" y="17532"/>
                    <a:pt x="34597" y="17532"/>
                    <a:pt x="34685" y="17533"/>
                  </a:cubicBezTo>
                  <a:lnTo>
                    <a:pt x="54760" y="17533"/>
                  </a:lnTo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77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76A1CC65-6FF1-2BAC-D104-EBCB5BCE3665}"/>
              </a:ext>
            </a:extLst>
          </p:cNvPr>
          <p:cNvSpPr/>
          <p:nvPr/>
        </p:nvSpPr>
        <p:spPr>
          <a:xfrm rot="5400000">
            <a:off x="-2503784" y="2460812"/>
            <a:ext cx="6952129" cy="2030505"/>
          </a:xfrm>
          <a:custGeom>
            <a:avLst/>
            <a:gdLst>
              <a:gd name="connsiteX0" fmla="*/ 4380624 w 4380289"/>
              <a:gd name="connsiteY0" fmla="*/ 64229 h 1827129"/>
              <a:gd name="connsiteX1" fmla="*/ 2471127 w 4380289"/>
              <a:gd name="connsiteY1" fmla="*/ 170042 h 1827129"/>
              <a:gd name="connsiteX2" fmla="*/ 1166046 w 4380289"/>
              <a:gd name="connsiteY2" fmla="*/ 640536 h 1827129"/>
              <a:gd name="connsiteX3" fmla="*/ 334 w 4380289"/>
              <a:gd name="connsiteY3" fmla="*/ 692045 h 1827129"/>
              <a:gd name="connsiteX4" fmla="*/ 334 w 4380289"/>
              <a:gd name="connsiteY4" fmla="*/ 1802128 h 1827129"/>
              <a:gd name="connsiteX5" fmla="*/ 4380624 w 4380289"/>
              <a:gd name="connsiteY5" fmla="*/ 1827220 h 182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0289" h="1827129">
                <a:moveTo>
                  <a:pt x="4380624" y="64229"/>
                </a:moveTo>
                <a:cubicBezTo>
                  <a:pt x="3782756" y="-50267"/>
                  <a:pt x="2925800" y="-9355"/>
                  <a:pt x="2471127" y="170042"/>
                </a:cubicBezTo>
                <a:cubicBezTo>
                  <a:pt x="1936688" y="380344"/>
                  <a:pt x="1659499" y="558564"/>
                  <a:pt x="1166046" y="640536"/>
                </a:cubicBezTo>
                <a:cubicBezTo>
                  <a:pt x="628885" y="729793"/>
                  <a:pt x="470901" y="728837"/>
                  <a:pt x="334" y="692045"/>
                </a:cubicBezTo>
                <a:lnTo>
                  <a:pt x="334" y="1802128"/>
                </a:lnTo>
                <a:lnTo>
                  <a:pt x="4380624" y="1827220"/>
                </a:lnTo>
                <a:close/>
              </a:path>
            </a:pathLst>
          </a:custGeom>
          <a:solidFill>
            <a:srgbClr val="1B8572"/>
          </a:solidFill>
          <a:ln w="73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رسم 2">
            <a:extLst>
              <a:ext uri="{FF2B5EF4-FFF2-40B4-BE49-F238E27FC236}">
                <a16:creationId xmlns:a16="http://schemas.microsoft.com/office/drawing/2014/main" id="{7AE0EDCE-A5CA-19A6-DA0E-71FA3659A71D}"/>
              </a:ext>
            </a:extLst>
          </p:cNvPr>
          <p:cNvGrpSpPr/>
          <p:nvPr/>
        </p:nvGrpSpPr>
        <p:grpSpPr>
          <a:xfrm>
            <a:off x="-53788" y="4208929"/>
            <a:ext cx="12299576" cy="2743200"/>
            <a:chOff x="-34815" y="9240104"/>
            <a:chExt cx="7594490" cy="1511506"/>
          </a:xfrm>
        </p:grpSpPr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7193624E-5C2C-2EDA-CCA3-FAD7BD2727F0}"/>
                </a:ext>
              </a:extLst>
            </p:cNvPr>
            <p:cNvSpPr/>
            <p:nvPr/>
          </p:nvSpPr>
          <p:spPr>
            <a:xfrm>
              <a:off x="-25287" y="9740234"/>
              <a:ext cx="7584962" cy="998925"/>
            </a:xfrm>
            <a:custGeom>
              <a:avLst/>
              <a:gdLst>
                <a:gd name="connsiteX0" fmla="*/ 7851136 w 7851136"/>
                <a:gd name="connsiteY0" fmla="*/ 775566 h 998925"/>
                <a:gd name="connsiteX1" fmla="*/ 4453475 w 7851136"/>
                <a:gd name="connsiteY1" fmla="*/ 762860 h 998925"/>
                <a:gd name="connsiteX2" fmla="*/ 3421421 w 7851136"/>
                <a:gd name="connsiteY2" fmla="*/ 643049 h 998925"/>
                <a:gd name="connsiteX3" fmla="*/ 2764173 w 7851136"/>
                <a:gd name="connsiteY3" fmla="*/ 311821 h 998925"/>
                <a:gd name="connsiteX4" fmla="*/ 0 w 7851136"/>
                <a:gd name="connsiteY4" fmla="*/ 974277 h 998925"/>
                <a:gd name="connsiteX5" fmla="*/ 2053310 w 7851136"/>
                <a:gd name="connsiteY5" fmla="*/ 998926 h 998925"/>
                <a:gd name="connsiteX6" fmla="*/ 7851136 w 7851136"/>
                <a:gd name="connsiteY6" fmla="*/ 975167 h 99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51136" h="998925">
                  <a:moveTo>
                    <a:pt x="7851136" y="775566"/>
                  </a:moveTo>
                  <a:cubicBezTo>
                    <a:pt x="7346861" y="767816"/>
                    <a:pt x="4957877" y="763750"/>
                    <a:pt x="4453475" y="762860"/>
                  </a:cubicBezTo>
                  <a:cubicBezTo>
                    <a:pt x="4105349" y="762860"/>
                    <a:pt x="3748583" y="762860"/>
                    <a:pt x="3421421" y="643049"/>
                  </a:cubicBezTo>
                  <a:cubicBezTo>
                    <a:pt x="3190819" y="558940"/>
                    <a:pt x="2984992" y="419181"/>
                    <a:pt x="2764173" y="311821"/>
                  </a:cubicBezTo>
                  <a:cubicBezTo>
                    <a:pt x="2543355" y="204461"/>
                    <a:pt x="1037391" y="-629009"/>
                    <a:pt x="0" y="974277"/>
                  </a:cubicBezTo>
                  <a:lnTo>
                    <a:pt x="2053310" y="998926"/>
                  </a:lnTo>
                  <a:lnTo>
                    <a:pt x="7851136" y="975167"/>
                  </a:lnTo>
                  <a:close/>
                </a:path>
              </a:pathLst>
            </a:custGeom>
            <a:solidFill>
              <a:srgbClr val="2D7056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F64E4AA5-BA12-53D7-6FAB-51533EF64D7A}"/>
                </a:ext>
              </a:extLst>
            </p:cNvPr>
            <p:cNvSpPr/>
            <p:nvPr/>
          </p:nvSpPr>
          <p:spPr>
            <a:xfrm>
              <a:off x="438892" y="9240104"/>
              <a:ext cx="1276146" cy="1275898"/>
            </a:xfrm>
            <a:custGeom>
              <a:avLst/>
              <a:gdLst>
                <a:gd name="connsiteX0" fmla="*/ 76 w 1276146"/>
                <a:gd name="connsiteY0" fmla="*/ 638142 h 1275898"/>
                <a:gd name="connsiteX1" fmla="*/ 187099 w 1276146"/>
                <a:gd name="connsiteY1" fmla="*/ 186722 h 1275898"/>
                <a:gd name="connsiteX2" fmla="*/ 638265 w 1276146"/>
                <a:gd name="connsiteY2" fmla="*/ 80 h 1275898"/>
                <a:gd name="connsiteX3" fmla="*/ 640044 w 1276146"/>
                <a:gd name="connsiteY3" fmla="*/ 80 h 1275898"/>
                <a:gd name="connsiteX4" fmla="*/ 1089559 w 1276146"/>
                <a:gd name="connsiteY4" fmla="*/ 186722 h 1275898"/>
                <a:gd name="connsiteX5" fmla="*/ 1089559 w 1276146"/>
                <a:gd name="connsiteY5" fmla="*/ 1088801 h 1275898"/>
                <a:gd name="connsiteX6" fmla="*/ 640044 w 1276146"/>
                <a:gd name="connsiteY6" fmla="*/ 1275823 h 1275898"/>
                <a:gd name="connsiteX7" fmla="*/ 638265 w 1276146"/>
                <a:gd name="connsiteY7" fmla="*/ 1275823 h 1275898"/>
                <a:gd name="connsiteX8" fmla="*/ 187099 w 1276146"/>
                <a:gd name="connsiteY8" fmla="*/ 1088801 h 1275898"/>
                <a:gd name="connsiteX9" fmla="*/ 76 w 1276146"/>
                <a:gd name="connsiteY9" fmla="*/ 638142 h 127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6146" h="1275898">
                  <a:moveTo>
                    <a:pt x="76" y="638142"/>
                  </a:moveTo>
                  <a:cubicBezTo>
                    <a:pt x="-2592" y="468297"/>
                    <a:pt x="65097" y="304919"/>
                    <a:pt x="187099" y="186722"/>
                  </a:cubicBezTo>
                  <a:cubicBezTo>
                    <a:pt x="305270" y="64890"/>
                    <a:pt x="468557" y="-2664"/>
                    <a:pt x="638265" y="80"/>
                  </a:cubicBezTo>
                  <a:lnTo>
                    <a:pt x="640044" y="80"/>
                  </a:lnTo>
                  <a:cubicBezTo>
                    <a:pt x="809168" y="-2144"/>
                    <a:pt x="971755" y="65361"/>
                    <a:pt x="1089559" y="186722"/>
                  </a:cubicBezTo>
                  <a:cubicBezTo>
                    <a:pt x="1338342" y="435949"/>
                    <a:pt x="1338342" y="839573"/>
                    <a:pt x="1089559" y="1088801"/>
                  </a:cubicBezTo>
                  <a:cubicBezTo>
                    <a:pt x="971818" y="1210314"/>
                    <a:pt x="809228" y="1277970"/>
                    <a:pt x="640044" y="1275823"/>
                  </a:cubicBezTo>
                  <a:lnTo>
                    <a:pt x="638265" y="1275823"/>
                  </a:lnTo>
                  <a:cubicBezTo>
                    <a:pt x="468498" y="1278478"/>
                    <a:pt x="305196" y="1210784"/>
                    <a:pt x="187099" y="1088801"/>
                  </a:cubicBezTo>
                  <a:cubicBezTo>
                    <a:pt x="65202" y="970857"/>
                    <a:pt x="-2488" y="807746"/>
                    <a:pt x="76" y="638142"/>
                  </a:cubicBezTo>
                  <a:close/>
                </a:path>
              </a:pathLst>
            </a:custGeom>
            <a:solidFill>
              <a:srgbClr val="FCD02D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36FE0B72-8D84-FF71-26A3-90BF6EE1C78C}"/>
                </a:ext>
              </a:extLst>
            </p:cNvPr>
            <p:cNvSpPr/>
            <p:nvPr/>
          </p:nvSpPr>
          <p:spPr>
            <a:xfrm>
              <a:off x="-13725" y="9851335"/>
              <a:ext cx="3277599" cy="894812"/>
            </a:xfrm>
            <a:custGeom>
              <a:avLst/>
              <a:gdLst>
                <a:gd name="connsiteX0" fmla="*/ 1398 w 3413543"/>
                <a:gd name="connsiteY0" fmla="*/ 31739 h 894812"/>
                <a:gd name="connsiteX1" fmla="*/ 618496 w 3413543"/>
                <a:gd name="connsiteY1" fmla="*/ 115594 h 894812"/>
                <a:gd name="connsiteX2" fmla="*/ 776042 w 3413543"/>
                <a:gd name="connsiteY2" fmla="*/ 222447 h 894812"/>
                <a:gd name="connsiteX3" fmla="*/ 1165588 w 3413543"/>
                <a:gd name="connsiteY3" fmla="*/ 219143 h 894812"/>
                <a:gd name="connsiteX4" fmla="*/ 1542936 w 3413543"/>
                <a:gd name="connsiteY4" fmla="*/ 88406 h 894812"/>
                <a:gd name="connsiteX5" fmla="*/ 3413543 w 3413543"/>
                <a:gd name="connsiteY5" fmla="*/ 894813 h 894812"/>
                <a:gd name="connsiteX6" fmla="*/ 2014813 w 3413543"/>
                <a:gd name="connsiteY6" fmla="*/ 849836 h 894812"/>
                <a:gd name="connsiteX7" fmla="*/ 0 w 3413543"/>
                <a:gd name="connsiteY7" fmla="*/ 849836 h 89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3543" h="894812">
                  <a:moveTo>
                    <a:pt x="1398" y="31739"/>
                  </a:moveTo>
                  <a:cubicBezTo>
                    <a:pt x="128451" y="15350"/>
                    <a:pt x="404665" y="-64440"/>
                    <a:pt x="618496" y="115594"/>
                  </a:cubicBezTo>
                  <a:cubicBezTo>
                    <a:pt x="666540" y="157395"/>
                    <a:pt x="719435" y="193275"/>
                    <a:pt x="776042" y="222447"/>
                  </a:cubicBezTo>
                  <a:cubicBezTo>
                    <a:pt x="895599" y="281400"/>
                    <a:pt x="1039170" y="261325"/>
                    <a:pt x="1165588" y="219143"/>
                  </a:cubicBezTo>
                  <a:cubicBezTo>
                    <a:pt x="1292006" y="176961"/>
                    <a:pt x="1418678" y="136686"/>
                    <a:pt x="1542936" y="88406"/>
                  </a:cubicBezTo>
                  <a:cubicBezTo>
                    <a:pt x="1971614" y="-78288"/>
                    <a:pt x="2790219" y="198688"/>
                    <a:pt x="3413543" y="894813"/>
                  </a:cubicBezTo>
                  <a:lnTo>
                    <a:pt x="2014813" y="849836"/>
                  </a:lnTo>
                  <a:lnTo>
                    <a:pt x="0" y="849836"/>
                  </a:lnTo>
                  <a:close/>
                </a:path>
              </a:pathLst>
            </a:custGeom>
            <a:solidFill>
              <a:srgbClr val="8FCA4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3E629A2D-A537-5188-56DC-D065D01B6E1A}"/>
                </a:ext>
              </a:extLst>
            </p:cNvPr>
            <p:cNvSpPr/>
            <p:nvPr/>
          </p:nvSpPr>
          <p:spPr>
            <a:xfrm>
              <a:off x="1060386" y="9756275"/>
              <a:ext cx="54378" cy="748979"/>
            </a:xfrm>
            <a:custGeom>
              <a:avLst/>
              <a:gdLst>
                <a:gd name="connsiteX0" fmla="*/ 39895 w 54378"/>
                <a:gd name="connsiteY0" fmla="*/ 0 h 748979"/>
                <a:gd name="connsiteX1" fmla="*/ 14484 w 54378"/>
                <a:gd name="connsiteY1" fmla="*/ 0 h 748979"/>
                <a:gd name="connsiteX2" fmla="*/ 0 w 54378"/>
                <a:gd name="connsiteY2" fmla="*/ 736910 h 748979"/>
                <a:gd name="connsiteX3" fmla="*/ 3812 w 54378"/>
                <a:gd name="connsiteY3" fmla="*/ 745676 h 748979"/>
                <a:gd name="connsiteX4" fmla="*/ 13468 w 54378"/>
                <a:gd name="connsiteY4" fmla="*/ 748979 h 748979"/>
                <a:gd name="connsiteX5" fmla="*/ 40911 w 54378"/>
                <a:gd name="connsiteY5" fmla="*/ 748979 h 748979"/>
                <a:gd name="connsiteX6" fmla="*/ 50567 w 54378"/>
                <a:gd name="connsiteY6" fmla="*/ 745676 h 748979"/>
                <a:gd name="connsiteX7" fmla="*/ 54379 w 54378"/>
                <a:gd name="connsiteY7" fmla="*/ 736910 h 74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78" h="748979">
                  <a:moveTo>
                    <a:pt x="39895" y="0"/>
                  </a:moveTo>
                  <a:lnTo>
                    <a:pt x="14484" y="0"/>
                  </a:lnTo>
                  <a:lnTo>
                    <a:pt x="0" y="736910"/>
                  </a:lnTo>
                  <a:cubicBezTo>
                    <a:pt x="81" y="740212"/>
                    <a:pt x="1448" y="743364"/>
                    <a:pt x="3812" y="745676"/>
                  </a:cubicBezTo>
                  <a:cubicBezTo>
                    <a:pt x="6579" y="747810"/>
                    <a:pt x="9974" y="748967"/>
                    <a:pt x="13468" y="748979"/>
                  </a:cubicBezTo>
                  <a:lnTo>
                    <a:pt x="40911" y="748979"/>
                  </a:lnTo>
                  <a:cubicBezTo>
                    <a:pt x="44405" y="748967"/>
                    <a:pt x="47800" y="747810"/>
                    <a:pt x="50567" y="745676"/>
                  </a:cubicBezTo>
                  <a:cubicBezTo>
                    <a:pt x="52930" y="743364"/>
                    <a:pt x="54298" y="740212"/>
                    <a:pt x="54379" y="736910"/>
                  </a:cubicBezTo>
                  <a:close/>
                </a:path>
              </a:pathLst>
            </a:custGeom>
            <a:solidFill>
              <a:srgbClr val="F8F5F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F43BC259-1089-4FF4-912B-E99E922F9B65}"/>
                </a:ext>
              </a:extLst>
            </p:cNvPr>
            <p:cNvSpPr/>
            <p:nvPr/>
          </p:nvSpPr>
          <p:spPr>
            <a:xfrm>
              <a:off x="1060386" y="9756275"/>
              <a:ext cx="40911" cy="748979"/>
            </a:xfrm>
            <a:custGeom>
              <a:avLst/>
              <a:gdLst>
                <a:gd name="connsiteX0" fmla="*/ 39895 w 40911"/>
                <a:gd name="connsiteY0" fmla="*/ 0 h 748979"/>
                <a:gd name="connsiteX1" fmla="*/ 14484 w 40911"/>
                <a:gd name="connsiteY1" fmla="*/ 0 h 748979"/>
                <a:gd name="connsiteX2" fmla="*/ 0 w 40911"/>
                <a:gd name="connsiteY2" fmla="*/ 736910 h 748979"/>
                <a:gd name="connsiteX3" fmla="*/ 3812 w 40911"/>
                <a:gd name="connsiteY3" fmla="*/ 745676 h 748979"/>
                <a:gd name="connsiteX4" fmla="*/ 13468 w 40911"/>
                <a:gd name="connsiteY4" fmla="*/ 748979 h 748979"/>
                <a:gd name="connsiteX5" fmla="*/ 21726 w 40911"/>
                <a:gd name="connsiteY5" fmla="*/ 748979 h 748979"/>
                <a:gd name="connsiteX6" fmla="*/ 26935 w 40911"/>
                <a:gd name="connsiteY6" fmla="*/ 50821 h 748979"/>
                <a:gd name="connsiteX7" fmla="*/ 32773 w 40911"/>
                <a:gd name="connsiteY7" fmla="*/ 43071 h 748979"/>
                <a:gd name="connsiteX8" fmla="*/ 34686 w 40911"/>
                <a:gd name="connsiteY8" fmla="*/ 43071 h 748979"/>
                <a:gd name="connsiteX9" fmla="*/ 40911 w 40911"/>
                <a:gd name="connsiteY9" fmla="*/ 43071 h 74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11" h="748979">
                  <a:moveTo>
                    <a:pt x="39895" y="0"/>
                  </a:moveTo>
                  <a:lnTo>
                    <a:pt x="14484" y="0"/>
                  </a:lnTo>
                  <a:lnTo>
                    <a:pt x="0" y="736910"/>
                  </a:lnTo>
                  <a:cubicBezTo>
                    <a:pt x="81" y="740212"/>
                    <a:pt x="1448" y="743364"/>
                    <a:pt x="3812" y="745676"/>
                  </a:cubicBezTo>
                  <a:cubicBezTo>
                    <a:pt x="6579" y="747810"/>
                    <a:pt x="9974" y="748967"/>
                    <a:pt x="13468" y="748979"/>
                  </a:cubicBezTo>
                  <a:lnTo>
                    <a:pt x="21726" y="748979"/>
                  </a:lnTo>
                  <a:lnTo>
                    <a:pt x="26935" y="50821"/>
                  </a:lnTo>
                  <a:cubicBezTo>
                    <a:pt x="26407" y="47073"/>
                    <a:pt x="29020" y="43605"/>
                    <a:pt x="32773" y="43071"/>
                  </a:cubicBezTo>
                  <a:cubicBezTo>
                    <a:pt x="33407" y="42982"/>
                    <a:pt x="34052" y="42982"/>
                    <a:pt x="34686" y="43071"/>
                  </a:cubicBezTo>
                  <a:lnTo>
                    <a:pt x="40911" y="43071"/>
                  </a:lnTo>
                  <a:close/>
                </a:path>
              </a:pathLst>
            </a:custGeom>
            <a:solidFill>
              <a:srgbClr val="AFADA8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EC0967A8-B601-344E-6A13-D5E7CD545FA4}"/>
                </a:ext>
              </a:extLst>
            </p:cNvPr>
            <p:cNvSpPr/>
            <p:nvPr/>
          </p:nvSpPr>
          <p:spPr>
            <a:xfrm>
              <a:off x="1073110" y="9521689"/>
              <a:ext cx="113907" cy="242209"/>
            </a:xfrm>
            <a:custGeom>
              <a:avLst/>
              <a:gdLst>
                <a:gd name="connsiteX0" fmla="*/ 235 w 113907"/>
                <a:gd name="connsiteY0" fmla="*/ 179699 h 242209"/>
                <a:gd name="connsiteX1" fmla="*/ 6969 w 113907"/>
                <a:gd name="connsiteY1" fmla="*/ 196597 h 242209"/>
                <a:gd name="connsiteX2" fmla="*/ 12686 w 113907"/>
                <a:gd name="connsiteY2" fmla="*/ 211970 h 242209"/>
                <a:gd name="connsiteX3" fmla="*/ 4047 w 113907"/>
                <a:gd name="connsiteY3" fmla="*/ 235476 h 242209"/>
                <a:gd name="connsiteX4" fmla="*/ 20436 w 113907"/>
                <a:gd name="connsiteY4" fmla="*/ 242209 h 242209"/>
                <a:gd name="connsiteX5" fmla="*/ 111280 w 113907"/>
                <a:gd name="connsiteY5" fmla="*/ 19485 h 242209"/>
                <a:gd name="connsiteX6" fmla="*/ 109882 w 113907"/>
                <a:gd name="connsiteY6" fmla="*/ 1189 h 242209"/>
                <a:gd name="connsiteX7" fmla="*/ 94000 w 113907"/>
                <a:gd name="connsiteY7" fmla="*/ 10845 h 242209"/>
                <a:gd name="connsiteX8" fmla="*/ 235 w 113907"/>
                <a:gd name="connsiteY8" fmla="*/ 179699 h 24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07" h="242209">
                  <a:moveTo>
                    <a:pt x="235" y="179699"/>
                  </a:moveTo>
                  <a:cubicBezTo>
                    <a:pt x="-781" y="183891"/>
                    <a:pt x="1506" y="189482"/>
                    <a:pt x="6969" y="196597"/>
                  </a:cubicBezTo>
                  <a:cubicBezTo>
                    <a:pt x="12432" y="203712"/>
                    <a:pt x="13957" y="209302"/>
                    <a:pt x="12686" y="211970"/>
                  </a:cubicBezTo>
                  <a:lnTo>
                    <a:pt x="4047" y="235476"/>
                  </a:lnTo>
                  <a:lnTo>
                    <a:pt x="20436" y="242209"/>
                  </a:lnTo>
                  <a:lnTo>
                    <a:pt x="111280" y="19485"/>
                  </a:lnTo>
                  <a:cubicBezTo>
                    <a:pt x="115218" y="10464"/>
                    <a:pt x="114710" y="4365"/>
                    <a:pt x="109882" y="1189"/>
                  </a:cubicBezTo>
                  <a:cubicBezTo>
                    <a:pt x="105054" y="-1987"/>
                    <a:pt x="99464" y="1189"/>
                    <a:pt x="94000" y="10845"/>
                  </a:cubicBezTo>
                  <a:cubicBezTo>
                    <a:pt x="33438" y="117315"/>
                    <a:pt x="2183" y="173600"/>
                    <a:pt x="235" y="179699"/>
                  </a:cubicBezTo>
                  <a:close/>
                </a:path>
              </a:pathLst>
            </a:custGeom>
            <a:solidFill>
              <a:srgbClr val="F8F5F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B5543051-7FA7-0741-86FB-8E345ECEF74B}"/>
                </a:ext>
              </a:extLst>
            </p:cNvPr>
            <p:cNvSpPr/>
            <p:nvPr/>
          </p:nvSpPr>
          <p:spPr>
            <a:xfrm>
              <a:off x="840434" y="9749033"/>
              <a:ext cx="251080" cy="78693"/>
            </a:xfrm>
            <a:custGeom>
              <a:avLst/>
              <a:gdLst>
                <a:gd name="connsiteX0" fmla="*/ 13490 w 251080"/>
                <a:gd name="connsiteY0" fmla="*/ 59207 h 78693"/>
                <a:gd name="connsiteX1" fmla="*/ 23 w 251080"/>
                <a:gd name="connsiteY1" fmla="*/ 71150 h 78693"/>
                <a:gd name="connsiteX2" fmla="*/ 16794 w 251080"/>
                <a:gd name="connsiteY2" fmla="*/ 78392 h 78693"/>
                <a:gd name="connsiteX3" fmla="*/ 140035 w 251080"/>
                <a:gd name="connsiteY3" fmla="*/ 63018 h 78693"/>
                <a:gd name="connsiteX4" fmla="*/ 208263 w 251080"/>
                <a:gd name="connsiteY4" fmla="*/ 53363 h 78693"/>
                <a:gd name="connsiteX5" fmla="*/ 218427 w 251080"/>
                <a:gd name="connsiteY5" fmla="*/ 38497 h 78693"/>
                <a:gd name="connsiteX6" fmla="*/ 227067 w 251080"/>
                <a:gd name="connsiteY6" fmla="*/ 24521 h 78693"/>
                <a:gd name="connsiteX7" fmla="*/ 251080 w 251080"/>
                <a:gd name="connsiteY7" fmla="*/ 17279 h 78693"/>
                <a:gd name="connsiteX8" fmla="*/ 246379 w 251080"/>
                <a:gd name="connsiteY8" fmla="*/ 0 h 7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080" h="78693">
                  <a:moveTo>
                    <a:pt x="13490" y="59207"/>
                  </a:moveTo>
                  <a:cubicBezTo>
                    <a:pt x="4088" y="61366"/>
                    <a:pt x="-359" y="65432"/>
                    <a:pt x="23" y="71150"/>
                  </a:cubicBezTo>
                  <a:cubicBezTo>
                    <a:pt x="404" y="76867"/>
                    <a:pt x="5613" y="79662"/>
                    <a:pt x="16794" y="78392"/>
                  </a:cubicBezTo>
                  <a:cubicBezTo>
                    <a:pt x="54062" y="74237"/>
                    <a:pt x="95144" y="69117"/>
                    <a:pt x="140035" y="63018"/>
                  </a:cubicBezTo>
                  <a:cubicBezTo>
                    <a:pt x="182979" y="57301"/>
                    <a:pt x="205722" y="53998"/>
                    <a:pt x="208263" y="53363"/>
                  </a:cubicBezTo>
                  <a:cubicBezTo>
                    <a:pt x="210804" y="52727"/>
                    <a:pt x="215505" y="46883"/>
                    <a:pt x="218427" y="38497"/>
                  </a:cubicBezTo>
                  <a:cubicBezTo>
                    <a:pt x="221350" y="30112"/>
                    <a:pt x="223891" y="25791"/>
                    <a:pt x="227067" y="24521"/>
                  </a:cubicBezTo>
                  <a:lnTo>
                    <a:pt x="251080" y="17279"/>
                  </a:lnTo>
                  <a:lnTo>
                    <a:pt x="246379" y="0"/>
                  </a:lnTo>
                  <a:close/>
                </a:path>
              </a:pathLst>
            </a:custGeom>
            <a:solidFill>
              <a:srgbClr val="F8F5F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A32EFD48-69D8-5C56-A21F-8388C5BD40AF}"/>
                </a:ext>
              </a:extLst>
            </p:cNvPr>
            <p:cNvSpPr/>
            <p:nvPr/>
          </p:nvSpPr>
          <p:spPr>
            <a:xfrm>
              <a:off x="1076141" y="9749541"/>
              <a:ext cx="175442" cy="203500"/>
            </a:xfrm>
            <a:custGeom>
              <a:avLst/>
              <a:gdLst>
                <a:gd name="connsiteX0" fmla="*/ 30874 w 175442"/>
                <a:gd name="connsiteY0" fmla="*/ 18677 h 203500"/>
                <a:gd name="connsiteX1" fmla="*/ 13976 w 175442"/>
                <a:gd name="connsiteY1" fmla="*/ 0 h 203500"/>
                <a:gd name="connsiteX2" fmla="*/ 0 w 175442"/>
                <a:gd name="connsiteY2" fmla="*/ 11562 h 203500"/>
                <a:gd name="connsiteX3" fmla="*/ 155005 w 175442"/>
                <a:gd name="connsiteY3" fmla="*/ 195281 h 203500"/>
                <a:gd name="connsiteX4" fmla="*/ 171776 w 175442"/>
                <a:gd name="connsiteY4" fmla="*/ 202523 h 203500"/>
                <a:gd name="connsiteX5" fmla="*/ 170887 w 175442"/>
                <a:gd name="connsiteY5" fmla="*/ 184227 h 203500"/>
                <a:gd name="connsiteX6" fmla="*/ 64924 w 175442"/>
                <a:gd name="connsiteY6" fmla="*/ 22616 h 203500"/>
                <a:gd name="connsiteX7" fmla="*/ 47137 w 175442"/>
                <a:gd name="connsiteY7" fmla="*/ 20710 h 203500"/>
                <a:gd name="connsiteX8" fmla="*/ 30874 w 175442"/>
                <a:gd name="connsiteY8" fmla="*/ 18677 h 2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2" h="203500">
                  <a:moveTo>
                    <a:pt x="30874" y="18677"/>
                  </a:moveTo>
                  <a:lnTo>
                    <a:pt x="13976" y="0"/>
                  </a:lnTo>
                  <a:lnTo>
                    <a:pt x="0" y="11562"/>
                  </a:lnTo>
                  <a:lnTo>
                    <a:pt x="155005" y="195281"/>
                  </a:lnTo>
                  <a:cubicBezTo>
                    <a:pt x="161358" y="202650"/>
                    <a:pt x="166948" y="205064"/>
                    <a:pt x="171776" y="202523"/>
                  </a:cubicBezTo>
                  <a:cubicBezTo>
                    <a:pt x="176985" y="199982"/>
                    <a:pt x="176604" y="193884"/>
                    <a:pt x="170887" y="184227"/>
                  </a:cubicBezTo>
                  <a:cubicBezTo>
                    <a:pt x="106937" y="84274"/>
                    <a:pt x="71616" y="30404"/>
                    <a:pt x="64924" y="22616"/>
                  </a:cubicBezTo>
                  <a:cubicBezTo>
                    <a:pt x="61748" y="19693"/>
                    <a:pt x="55904" y="19058"/>
                    <a:pt x="47137" y="20710"/>
                  </a:cubicBezTo>
                  <a:cubicBezTo>
                    <a:pt x="38370" y="22362"/>
                    <a:pt x="33034" y="21345"/>
                    <a:pt x="30874" y="18677"/>
                  </a:cubicBezTo>
                  <a:close/>
                </a:path>
              </a:pathLst>
            </a:custGeom>
            <a:solidFill>
              <a:srgbClr val="F8F5F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F0326125-A8AB-E4A5-928D-08377B194450}"/>
                </a:ext>
              </a:extLst>
            </p:cNvPr>
            <p:cNvSpPr/>
            <p:nvPr/>
          </p:nvSpPr>
          <p:spPr>
            <a:xfrm>
              <a:off x="1077339" y="9747306"/>
              <a:ext cx="19488" cy="19358"/>
            </a:xfrm>
            <a:custGeom>
              <a:avLst/>
              <a:gdLst>
                <a:gd name="connsiteX0" fmla="*/ 14302 w 19488"/>
                <a:gd name="connsiteY0" fmla="*/ 18117 h 19358"/>
                <a:gd name="connsiteX1" fmla="*/ 18622 w 19488"/>
                <a:gd name="connsiteY1" fmla="*/ 12399 h 19358"/>
                <a:gd name="connsiteX2" fmla="*/ 18622 w 19488"/>
                <a:gd name="connsiteY2" fmla="*/ 5157 h 19358"/>
                <a:gd name="connsiteX3" fmla="*/ 12778 w 19488"/>
                <a:gd name="connsiteY3" fmla="*/ 330 h 19358"/>
                <a:gd name="connsiteX4" fmla="*/ 5154 w 19488"/>
                <a:gd name="connsiteY4" fmla="*/ 1346 h 19358"/>
                <a:gd name="connsiteX5" fmla="*/ 326 w 19488"/>
                <a:gd name="connsiteY5" fmla="*/ 7063 h 19358"/>
                <a:gd name="connsiteX6" fmla="*/ 1216 w 19488"/>
                <a:gd name="connsiteY6" fmla="*/ 14813 h 19358"/>
                <a:gd name="connsiteX7" fmla="*/ 7060 w 19488"/>
                <a:gd name="connsiteY7" fmla="*/ 19134 h 19358"/>
                <a:gd name="connsiteX8" fmla="*/ 14302 w 19488"/>
                <a:gd name="connsiteY8" fmla="*/ 18117 h 1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88" h="19358">
                  <a:moveTo>
                    <a:pt x="14302" y="18117"/>
                  </a:moveTo>
                  <a:cubicBezTo>
                    <a:pt x="16501" y="16923"/>
                    <a:pt x="18077" y="14839"/>
                    <a:pt x="18622" y="12399"/>
                  </a:cubicBezTo>
                  <a:cubicBezTo>
                    <a:pt x="19777" y="10126"/>
                    <a:pt x="19777" y="7432"/>
                    <a:pt x="18622" y="5157"/>
                  </a:cubicBezTo>
                  <a:cubicBezTo>
                    <a:pt x="17491" y="2756"/>
                    <a:pt x="15348" y="990"/>
                    <a:pt x="12778" y="330"/>
                  </a:cubicBezTo>
                  <a:cubicBezTo>
                    <a:pt x="10201" y="-344"/>
                    <a:pt x="7464" y="24"/>
                    <a:pt x="5154" y="1346"/>
                  </a:cubicBezTo>
                  <a:cubicBezTo>
                    <a:pt x="2724" y="2375"/>
                    <a:pt x="930" y="4496"/>
                    <a:pt x="326" y="7063"/>
                  </a:cubicBezTo>
                  <a:cubicBezTo>
                    <a:pt x="-318" y="9668"/>
                    <a:pt x="-2" y="12425"/>
                    <a:pt x="1216" y="14813"/>
                  </a:cubicBezTo>
                  <a:cubicBezTo>
                    <a:pt x="2495" y="16986"/>
                    <a:pt x="4605" y="18549"/>
                    <a:pt x="7060" y="19134"/>
                  </a:cubicBezTo>
                  <a:cubicBezTo>
                    <a:pt x="9519" y="19641"/>
                    <a:pt x="12080" y="19286"/>
                    <a:pt x="14302" y="18117"/>
                  </a:cubicBezTo>
                  <a:close/>
                </a:path>
              </a:pathLst>
            </a:custGeom>
            <a:solidFill>
              <a:srgbClr val="AFADA8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22EF4D60-03A9-15F3-8AB4-74E7DE4CA44B}"/>
                </a:ext>
              </a:extLst>
            </p:cNvPr>
            <p:cNvSpPr/>
            <p:nvPr/>
          </p:nvSpPr>
          <p:spPr>
            <a:xfrm>
              <a:off x="1453997" y="9977602"/>
              <a:ext cx="39132" cy="538325"/>
            </a:xfrm>
            <a:custGeom>
              <a:avLst/>
              <a:gdLst>
                <a:gd name="connsiteX0" fmla="*/ 28714 w 39132"/>
                <a:gd name="connsiteY0" fmla="*/ 0 h 538325"/>
                <a:gd name="connsiteX1" fmla="*/ 10418 w 39132"/>
                <a:gd name="connsiteY1" fmla="*/ 0 h 538325"/>
                <a:gd name="connsiteX2" fmla="*/ 0 w 39132"/>
                <a:gd name="connsiteY2" fmla="*/ 529686 h 538325"/>
                <a:gd name="connsiteX3" fmla="*/ 2795 w 39132"/>
                <a:gd name="connsiteY3" fmla="*/ 535911 h 538325"/>
                <a:gd name="connsiteX4" fmla="*/ 9783 w 39132"/>
                <a:gd name="connsiteY4" fmla="*/ 538325 h 538325"/>
                <a:gd name="connsiteX5" fmla="*/ 29476 w 39132"/>
                <a:gd name="connsiteY5" fmla="*/ 538325 h 538325"/>
                <a:gd name="connsiteX6" fmla="*/ 36337 w 39132"/>
                <a:gd name="connsiteY6" fmla="*/ 535911 h 538325"/>
                <a:gd name="connsiteX7" fmla="*/ 39132 w 39132"/>
                <a:gd name="connsiteY7" fmla="*/ 529686 h 5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32" h="538325">
                  <a:moveTo>
                    <a:pt x="28714" y="0"/>
                  </a:moveTo>
                  <a:lnTo>
                    <a:pt x="10418" y="0"/>
                  </a:lnTo>
                  <a:lnTo>
                    <a:pt x="0" y="529686"/>
                  </a:lnTo>
                  <a:cubicBezTo>
                    <a:pt x="76" y="532048"/>
                    <a:pt x="1080" y="534285"/>
                    <a:pt x="2795" y="535911"/>
                  </a:cubicBezTo>
                  <a:cubicBezTo>
                    <a:pt x="4815" y="537436"/>
                    <a:pt x="7255" y="538274"/>
                    <a:pt x="9783" y="538325"/>
                  </a:cubicBezTo>
                  <a:lnTo>
                    <a:pt x="29476" y="538325"/>
                  </a:lnTo>
                  <a:cubicBezTo>
                    <a:pt x="31967" y="538300"/>
                    <a:pt x="34381" y="537449"/>
                    <a:pt x="36337" y="535911"/>
                  </a:cubicBezTo>
                  <a:cubicBezTo>
                    <a:pt x="38091" y="534323"/>
                    <a:pt x="39107" y="532062"/>
                    <a:pt x="39132" y="529686"/>
                  </a:cubicBezTo>
                  <a:close/>
                </a:path>
              </a:pathLst>
            </a:custGeom>
            <a:solidFill>
              <a:srgbClr val="F8F5F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شكل حر: شكل 16">
              <a:extLst>
                <a:ext uri="{FF2B5EF4-FFF2-40B4-BE49-F238E27FC236}">
                  <a16:creationId xmlns:a16="http://schemas.microsoft.com/office/drawing/2014/main" id="{1388282E-56B3-2011-21EC-49033CB8F9C1}"/>
                </a:ext>
              </a:extLst>
            </p:cNvPr>
            <p:cNvSpPr/>
            <p:nvPr/>
          </p:nvSpPr>
          <p:spPr>
            <a:xfrm>
              <a:off x="1453997" y="9977602"/>
              <a:ext cx="29857" cy="538325"/>
            </a:xfrm>
            <a:custGeom>
              <a:avLst/>
              <a:gdLst>
                <a:gd name="connsiteX0" fmla="*/ 28714 w 29857"/>
                <a:gd name="connsiteY0" fmla="*/ 0 h 538325"/>
                <a:gd name="connsiteX1" fmla="*/ 10418 w 29857"/>
                <a:gd name="connsiteY1" fmla="*/ 0 h 538325"/>
                <a:gd name="connsiteX2" fmla="*/ 0 w 29857"/>
                <a:gd name="connsiteY2" fmla="*/ 529686 h 538325"/>
                <a:gd name="connsiteX3" fmla="*/ 2795 w 29857"/>
                <a:gd name="connsiteY3" fmla="*/ 535911 h 538325"/>
                <a:gd name="connsiteX4" fmla="*/ 9783 w 29857"/>
                <a:gd name="connsiteY4" fmla="*/ 538325 h 538325"/>
                <a:gd name="connsiteX5" fmla="*/ 15628 w 29857"/>
                <a:gd name="connsiteY5" fmla="*/ 538325 h 538325"/>
                <a:gd name="connsiteX6" fmla="*/ 19820 w 29857"/>
                <a:gd name="connsiteY6" fmla="*/ 36464 h 538325"/>
                <a:gd name="connsiteX7" fmla="*/ 23759 w 29857"/>
                <a:gd name="connsiteY7" fmla="*/ 30886 h 538325"/>
                <a:gd name="connsiteX8" fmla="*/ 25284 w 29857"/>
                <a:gd name="connsiteY8" fmla="*/ 30874 h 538325"/>
                <a:gd name="connsiteX9" fmla="*/ 29858 w 29857"/>
                <a:gd name="connsiteY9" fmla="*/ 30874 h 5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57" h="538325">
                  <a:moveTo>
                    <a:pt x="28714" y="0"/>
                  </a:moveTo>
                  <a:lnTo>
                    <a:pt x="10418" y="0"/>
                  </a:lnTo>
                  <a:lnTo>
                    <a:pt x="0" y="529686"/>
                  </a:lnTo>
                  <a:cubicBezTo>
                    <a:pt x="76" y="532048"/>
                    <a:pt x="1080" y="534285"/>
                    <a:pt x="2795" y="535911"/>
                  </a:cubicBezTo>
                  <a:cubicBezTo>
                    <a:pt x="4815" y="537436"/>
                    <a:pt x="7255" y="538274"/>
                    <a:pt x="9783" y="538325"/>
                  </a:cubicBezTo>
                  <a:lnTo>
                    <a:pt x="15628" y="538325"/>
                  </a:lnTo>
                  <a:lnTo>
                    <a:pt x="19820" y="36464"/>
                  </a:lnTo>
                  <a:cubicBezTo>
                    <a:pt x="19376" y="33835"/>
                    <a:pt x="21142" y="31344"/>
                    <a:pt x="23759" y="30886"/>
                  </a:cubicBezTo>
                  <a:cubicBezTo>
                    <a:pt x="24267" y="30810"/>
                    <a:pt x="24775" y="30798"/>
                    <a:pt x="25284" y="30874"/>
                  </a:cubicBezTo>
                  <a:lnTo>
                    <a:pt x="29858" y="30874"/>
                  </a:lnTo>
                  <a:close/>
                </a:path>
              </a:pathLst>
            </a:custGeom>
            <a:solidFill>
              <a:srgbClr val="AFADA8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39D4D834-1EAC-5735-1637-F4E7DBDFDFAF}"/>
                </a:ext>
              </a:extLst>
            </p:cNvPr>
            <p:cNvSpPr/>
            <p:nvPr/>
          </p:nvSpPr>
          <p:spPr>
            <a:xfrm>
              <a:off x="1463246" y="9810083"/>
              <a:ext cx="81798" cy="173363"/>
            </a:xfrm>
            <a:custGeom>
              <a:avLst/>
              <a:gdLst>
                <a:gd name="connsiteX0" fmla="*/ 27 w 81798"/>
                <a:gd name="connsiteY0" fmla="*/ 127751 h 173363"/>
                <a:gd name="connsiteX1" fmla="*/ 4855 w 81798"/>
                <a:gd name="connsiteY1" fmla="*/ 140457 h 173363"/>
                <a:gd name="connsiteX2" fmla="*/ 9047 w 81798"/>
                <a:gd name="connsiteY2" fmla="*/ 151637 h 173363"/>
                <a:gd name="connsiteX3" fmla="*/ 2822 w 81798"/>
                <a:gd name="connsiteY3" fmla="*/ 168536 h 173363"/>
                <a:gd name="connsiteX4" fmla="*/ 14638 w 81798"/>
                <a:gd name="connsiteY4" fmla="*/ 173364 h 173363"/>
                <a:gd name="connsiteX5" fmla="*/ 79943 w 81798"/>
                <a:gd name="connsiteY5" fmla="*/ 13403 h 173363"/>
                <a:gd name="connsiteX6" fmla="*/ 78927 w 81798"/>
                <a:gd name="connsiteY6" fmla="*/ 698 h 173363"/>
                <a:gd name="connsiteX7" fmla="*/ 67492 w 81798"/>
                <a:gd name="connsiteY7" fmla="*/ 7558 h 173363"/>
                <a:gd name="connsiteX8" fmla="*/ 27 w 81798"/>
                <a:gd name="connsiteY8" fmla="*/ 127751 h 17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798" h="173363">
                  <a:moveTo>
                    <a:pt x="27" y="127751"/>
                  </a:moveTo>
                  <a:cubicBezTo>
                    <a:pt x="-240" y="132478"/>
                    <a:pt x="1513" y="137103"/>
                    <a:pt x="4855" y="140457"/>
                  </a:cubicBezTo>
                  <a:cubicBezTo>
                    <a:pt x="8539" y="145539"/>
                    <a:pt x="9937" y="149223"/>
                    <a:pt x="9047" y="151637"/>
                  </a:cubicBezTo>
                  <a:lnTo>
                    <a:pt x="2822" y="168536"/>
                  </a:lnTo>
                  <a:lnTo>
                    <a:pt x="14638" y="173364"/>
                  </a:lnTo>
                  <a:lnTo>
                    <a:pt x="79943" y="13403"/>
                  </a:lnTo>
                  <a:cubicBezTo>
                    <a:pt x="82738" y="7051"/>
                    <a:pt x="82357" y="2604"/>
                    <a:pt x="78927" y="698"/>
                  </a:cubicBezTo>
                  <a:cubicBezTo>
                    <a:pt x="75496" y="-1208"/>
                    <a:pt x="71431" y="698"/>
                    <a:pt x="67492" y="7558"/>
                  </a:cubicBezTo>
                  <a:cubicBezTo>
                    <a:pt x="23951" y="83537"/>
                    <a:pt x="1462" y="123596"/>
                    <a:pt x="27" y="127751"/>
                  </a:cubicBezTo>
                  <a:close/>
                </a:path>
              </a:pathLst>
            </a:custGeom>
            <a:solidFill>
              <a:srgbClr val="F8F5F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13D198D6-F0C4-D855-58F2-ACD46F6CB9DF}"/>
                </a:ext>
              </a:extLst>
            </p:cNvPr>
            <p:cNvSpPr/>
            <p:nvPr/>
          </p:nvSpPr>
          <p:spPr>
            <a:xfrm>
              <a:off x="1295812" y="9972139"/>
              <a:ext cx="181562" cy="56807"/>
            </a:xfrm>
            <a:custGeom>
              <a:avLst/>
              <a:gdLst>
                <a:gd name="connsiteX0" fmla="*/ 9787 w 181562"/>
                <a:gd name="connsiteY0" fmla="*/ 42817 h 56807"/>
                <a:gd name="connsiteX1" fmla="*/ 4 w 181562"/>
                <a:gd name="connsiteY1" fmla="*/ 51456 h 56807"/>
                <a:gd name="connsiteX2" fmla="*/ 12709 w 181562"/>
                <a:gd name="connsiteY2" fmla="*/ 56539 h 56807"/>
                <a:gd name="connsiteX3" fmla="*/ 101646 w 181562"/>
                <a:gd name="connsiteY3" fmla="*/ 45485 h 56807"/>
                <a:gd name="connsiteX4" fmla="*/ 150689 w 181562"/>
                <a:gd name="connsiteY4" fmla="*/ 38624 h 56807"/>
                <a:gd name="connsiteX5" fmla="*/ 158058 w 181562"/>
                <a:gd name="connsiteY5" fmla="*/ 27825 h 56807"/>
                <a:gd name="connsiteX6" fmla="*/ 164284 w 181562"/>
                <a:gd name="connsiteY6" fmla="*/ 17914 h 56807"/>
                <a:gd name="connsiteX7" fmla="*/ 181563 w 181562"/>
                <a:gd name="connsiteY7" fmla="*/ 12705 h 56807"/>
                <a:gd name="connsiteX8" fmla="*/ 178133 w 181562"/>
                <a:gd name="connsiteY8" fmla="*/ 0 h 5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62" h="56807">
                  <a:moveTo>
                    <a:pt x="9787" y="42817"/>
                  </a:moveTo>
                  <a:cubicBezTo>
                    <a:pt x="3053" y="44342"/>
                    <a:pt x="-123" y="47263"/>
                    <a:pt x="4" y="51456"/>
                  </a:cubicBezTo>
                  <a:cubicBezTo>
                    <a:pt x="131" y="55649"/>
                    <a:pt x="4069" y="57555"/>
                    <a:pt x="12709" y="56539"/>
                  </a:cubicBezTo>
                  <a:cubicBezTo>
                    <a:pt x="39390" y="53616"/>
                    <a:pt x="68994" y="49932"/>
                    <a:pt x="101646" y="45485"/>
                  </a:cubicBezTo>
                  <a:cubicBezTo>
                    <a:pt x="134299" y="41038"/>
                    <a:pt x="148910" y="39133"/>
                    <a:pt x="150689" y="38624"/>
                  </a:cubicBezTo>
                  <a:cubicBezTo>
                    <a:pt x="152468" y="38116"/>
                    <a:pt x="155898" y="33923"/>
                    <a:pt x="158058" y="27825"/>
                  </a:cubicBezTo>
                  <a:cubicBezTo>
                    <a:pt x="160218" y="21726"/>
                    <a:pt x="161870" y="18296"/>
                    <a:pt x="164284" y="17914"/>
                  </a:cubicBezTo>
                  <a:lnTo>
                    <a:pt x="181563" y="12705"/>
                  </a:lnTo>
                  <a:lnTo>
                    <a:pt x="178133" y="0"/>
                  </a:lnTo>
                  <a:close/>
                </a:path>
              </a:pathLst>
            </a:custGeom>
            <a:solidFill>
              <a:srgbClr val="F8F5F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405DF97E-29BD-6258-AFBB-65D4CC2BC43A}"/>
                </a:ext>
              </a:extLst>
            </p:cNvPr>
            <p:cNvSpPr/>
            <p:nvPr/>
          </p:nvSpPr>
          <p:spPr>
            <a:xfrm>
              <a:off x="1464797" y="9972647"/>
              <a:ext cx="126741" cy="146417"/>
            </a:xfrm>
            <a:custGeom>
              <a:avLst/>
              <a:gdLst>
                <a:gd name="connsiteX0" fmla="*/ 22743 w 126741"/>
                <a:gd name="connsiteY0" fmla="*/ 13595 h 146417"/>
                <a:gd name="connsiteX1" fmla="*/ 10037 w 126741"/>
                <a:gd name="connsiteY1" fmla="*/ 0 h 146417"/>
                <a:gd name="connsiteX2" fmla="*/ 0 w 126741"/>
                <a:gd name="connsiteY2" fmla="*/ 8386 h 146417"/>
                <a:gd name="connsiteX3" fmla="*/ 111299 w 126741"/>
                <a:gd name="connsiteY3" fmla="*/ 140521 h 146417"/>
                <a:gd name="connsiteX4" fmla="*/ 124004 w 126741"/>
                <a:gd name="connsiteY4" fmla="*/ 145731 h 146417"/>
                <a:gd name="connsiteX5" fmla="*/ 123242 w 126741"/>
                <a:gd name="connsiteY5" fmla="*/ 133025 h 146417"/>
                <a:gd name="connsiteX6" fmla="*/ 47010 w 126741"/>
                <a:gd name="connsiteY6" fmla="*/ 16771 h 146417"/>
                <a:gd name="connsiteX7" fmla="*/ 34304 w 126741"/>
                <a:gd name="connsiteY7" fmla="*/ 15374 h 146417"/>
                <a:gd name="connsiteX8" fmla="*/ 22743 w 126741"/>
                <a:gd name="connsiteY8" fmla="*/ 13595 h 14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41" h="146417">
                  <a:moveTo>
                    <a:pt x="22743" y="13595"/>
                  </a:moveTo>
                  <a:lnTo>
                    <a:pt x="10037" y="0"/>
                  </a:lnTo>
                  <a:lnTo>
                    <a:pt x="0" y="8386"/>
                  </a:lnTo>
                  <a:lnTo>
                    <a:pt x="111299" y="140521"/>
                  </a:lnTo>
                  <a:cubicBezTo>
                    <a:pt x="116000" y="145857"/>
                    <a:pt x="119938" y="147509"/>
                    <a:pt x="124004" y="145731"/>
                  </a:cubicBezTo>
                  <a:cubicBezTo>
                    <a:pt x="128070" y="143952"/>
                    <a:pt x="127435" y="139504"/>
                    <a:pt x="123242" y="133025"/>
                  </a:cubicBezTo>
                  <a:cubicBezTo>
                    <a:pt x="77414" y="61113"/>
                    <a:pt x="52003" y="22362"/>
                    <a:pt x="47010" y="16771"/>
                  </a:cubicBezTo>
                  <a:cubicBezTo>
                    <a:pt x="43173" y="14497"/>
                    <a:pt x="38548" y="13989"/>
                    <a:pt x="34304" y="15374"/>
                  </a:cubicBezTo>
                  <a:cubicBezTo>
                    <a:pt x="28206" y="16009"/>
                    <a:pt x="24394" y="16009"/>
                    <a:pt x="22743" y="13595"/>
                  </a:cubicBezTo>
                  <a:close/>
                </a:path>
              </a:pathLst>
            </a:custGeom>
            <a:solidFill>
              <a:srgbClr val="F8F5F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EC4D15D1-9841-54C4-602A-39BDF75F6294}"/>
                </a:ext>
              </a:extLst>
            </p:cNvPr>
            <p:cNvSpPr/>
            <p:nvPr/>
          </p:nvSpPr>
          <p:spPr>
            <a:xfrm>
              <a:off x="1466061" y="9971120"/>
              <a:ext cx="14172" cy="14023"/>
            </a:xfrm>
            <a:custGeom>
              <a:avLst/>
              <a:gdLst>
                <a:gd name="connsiteX0" fmla="*/ 10425 w 14172"/>
                <a:gd name="connsiteY0" fmla="*/ 12962 h 14023"/>
                <a:gd name="connsiteX1" fmla="*/ 13601 w 14172"/>
                <a:gd name="connsiteY1" fmla="*/ 8896 h 14023"/>
                <a:gd name="connsiteX2" fmla="*/ 13601 w 14172"/>
                <a:gd name="connsiteY2" fmla="*/ 3686 h 14023"/>
                <a:gd name="connsiteX3" fmla="*/ 9535 w 14172"/>
                <a:gd name="connsiteY3" fmla="*/ 256 h 14023"/>
                <a:gd name="connsiteX4" fmla="*/ 3945 w 14172"/>
                <a:gd name="connsiteY4" fmla="*/ 891 h 14023"/>
                <a:gd name="connsiteX5" fmla="*/ 515 w 14172"/>
                <a:gd name="connsiteY5" fmla="*/ 5084 h 14023"/>
                <a:gd name="connsiteX6" fmla="*/ 515 w 14172"/>
                <a:gd name="connsiteY6" fmla="*/ 10548 h 14023"/>
                <a:gd name="connsiteX7" fmla="*/ 4707 w 14172"/>
                <a:gd name="connsiteY7" fmla="*/ 13724 h 14023"/>
                <a:gd name="connsiteX8" fmla="*/ 10425 w 14172"/>
                <a:gd name="connsiteY8" fmla="*/ 12962 h 1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72" h="14023">
                  <a:moveTo>
                    <a:pt x="10425" y="12962"/>
                  </a:moveTo>
                  <a:cubicBezTo>
                    <a:pt x="12013" y="12110"/>
                    <a:pt x="13169" y="10636"/>
                    <a:pt x="13601" y="8896"/>
                  </a:cubicBezTo>
                  <a:cubicBezTo>
                    <a:pt x="14363" y="7244"/>
                    <a:pt x="14363" y="5338"/>
                    <a:pt x="13601" y="3686"/>
                  </a:cubicBezTo>
                  <a:cubicBezTo>
                    <a:pt x="12890" y="1946"/>
                    <a:pt x="11378" y="663"/>
                    <a:pt x="9535" y="256"/>
                  </a:cubicBezTo>
                  <a:cubicBezTo>
                    <a:pt x="7655" y="-239"/>
                    <a:pt x="5660" y="-10"/>
                    <a:pt x="3945" y="891"/>
                  </a:cubicBezTo>
                  <a:cubicBezTo>
                    <a:pt x="2166" y="1628"/>
                    <a:pt x="883" y="3204"/>
                    <a:pt x="515" y="5084"/>
                  </a:cubicBezTo>
                  <a:cubicBezTo>
                    <a:pt x="-172" y="6838"/>
                    <a:pt x="-172" y="8794"/>
                    <a:pt x="515" y="10548"/>
                  </a:cubicBezTo>
                  <a:cubicBezTo>
                    <a:pt x="1391" y="12161"/>
                    <a:pt x="2916" y="13318"/>
                    <a:pt x="4707" y="13724"/>
                  </a:cubicBezTo>
                  <a:cubicBezTo>
                    <a:pt x="6639" y="14308"/>
                    <a:pt x="8722" y="14029"/>
                    <a:pt x="10425" y="12962"/>
                  </a:cubicBezTo>
                  <a:close/>
                </a:path>
              </a:pathLst>
            </a:custGeom>
            <a:solidFill>
              <a:srgbClr val="AFADA8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BB5505BB-6C61-67FD-B303-06E42151329F}"/>
                </a:ext>
              </a:extLst>
            </p:cNvPr>
            <p:cNvSpPr/>
            <p:nvPr/>
          </p:nvSpPr>
          <p:spPr>
            <a:xfrm>
              <a:off x="674144" y="9977602"/>
              <a:ext cx="39005" cy="538325"/>
            </a:xfrm>
            <a:custGeom>
              <a:avLst/>
              <a:gdLst>
                <a:gd name="connsiteX0" fmla="*/ 28714 w 39005"/>
                <a:gd name="connsiteY0" fmla="*/ 0 h 538325"/>
                <a:gd name="connsiteX1" fmla="*/ 10291 w 39005"/>
                <a:gd name="connsiteY1" fmla="*/ 0 h 538325"/>
                <a:gd name="connsiteX2" fmla="*/ 0 w 39005"/>
                <a:gd name="connsiteY2" fmla="*/ 529686 h 538325"/>
                <a:gd name="connsiteX3" fmla="*/ 2668 w 39005"/>
                <a:gd name="connsiteY3" fmla="*/ 535911 h 538325"/>
                <a:gd name="connsiteX4" fmla="*/ 9656 w 39005"/>
                <a:gd name="connsiteY4" fmla="*/ 538325 h 538325"/>
                <a:gd name="connsiteX5" fmla="*/ 29349 w 39005"/>
                <a:gd name="connsiteY5" fmla="*/ 538325 h 538325"/>
                <a:gd name="connsiteX6" fmla="*/ 36337 w 39005"/>
                <a:gd name="connsiteY6" fmla="*/ 535911 h 538325"/>
                <a:gd name="connsiteX7" fmla="*/ 39005 w 39005"/>
                <a:gd name="connsiteY7" fmla="*/ 529686 h 5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05" h="538325">
                  <a:moveTo>
                    <a:pt x="28714" y="0"/>
                  </a:moveTo>
                  <a:lnTo>
                    <a:pt x="10291" y="0"/>
                  </a:lnTo>
                  <a:lnTo>
                    <a:pt x="0" y="529686"/>
                  </a:lnTo>
                  <a:cubicBezTo>
                    <a:pt x="33" y="532036"/>
                    <a:pt x="992" y="534273"/>
                    <a:pt x="2668" y="535911"/>
                  </a:cubicBezTo>
                  <a:cubicBezTo>
                    <a:pt x="4683" y="537436"/>
                    <a:pt x="7130" y="538274"/>
                    <a:pt x="9656" y="538325"/>
                  </a:cubicBezTo>
                  <a:lnTo>
                    <a:pt x="29349" y="538325"/>
                  </a:lnTo>
                  <a:cubicBezTo>
                    <a:pt x="31875" y="538274"/>
                    <a:pt x="34322" y="537436"/>
                    <a:pt x="36337" y="535911"/>
                  </a:cubicBezTo>
                  <a:cubicBezTo>
                    <a:pt x="38013" y="534273"/>
                    <a:pt x="38972" y="532036"/>
                    <a:pt x="39005" y="529686"/>
                  </a:cubicBezTo>
                  <a:close/>
                </a:path>
              </a:pathLst>
            </a:custGeom>
            <a:solidFill>
              <a:srgbClr val="F8F5F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FF96039F-5A1F-2D64-61DB-A249BB10BBB1}"/>
                </a:ext>
              </a:extLst>
            </p:cNvPr>
            <p:cNvSpPr/>
            <p:nvPr/>
          </p:nvSpPr>
          <p:spPr>
            <a:xfrm>
              <a:off x="674144" y="9977602"/>
              <a:ext cx="29349" cy="538325"/>
            </a:xfrm>
            <a:custGeom>
              <a:avLst/>
              <a:gdLst>
                <a:gd name="connsiteX0" fmla="*/ 28714 w 29349"/>
                <a:gd name="connsiteY0" fmla="*/ 0 h 538325"/>
                <a:gd name="connsiteX1" fmla="*/ 10291 w 29349"/>
                <a:gd name="connsiteY1" fmla="*/ 0 h 538325"/>
                <a:gd name="connsiteX2" fmla="*/ 0 w 29349"/>
                <a:gd name="connsiteY2" fmla="*/ 529686 h 538325"/>
                <a:gd name="connsiteX3" fmla="*/ 2668 w 29349"/>
                <a:gd name="connsiteY3" fmla="*/ 535911 h 538325"/>
                <a:gd name="connsiteX4" fmla="*/ 9656 w 29349"/>
                <a:gd name="connsiteY4" fmla="*/ 538325 h 538325"/>
                <a:gd name="connsiteX5" fmla="*/ 15500 w 29349"/>
                <a:gd name="connsiteY5" fmla="*/ 538325 h 538325"/>
                <a:gd name="connsiteX6" fmla="*/ 19312 w 29349"/>
                <a:gd name="connsiteY6" fmla="*/ 36337 h 538325"/>
                <a:gd name="connsiteX7" fmla="*/ 23538 w 29349"/>
                <a:gd name="connsiteY7" fmla="*/ 30747 h 538325"/>
                <a:gd name="connsiteX8" fmla="*/ 24902 w 29349"/>
                <a:gd name="connsiteY8" fmla="*/ 30747 h 538325"/>
                <a:gd name="connsiteX9" fmla="*/ 29349 w 29349"/>
                <a:gd name="connsiteY9" fmla="*/ 30747 h 5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49" h="538325">
                  <a:moveTo>
                    <a:pt x="28714" y="0"/>
                  </a:moveTo>
                  <a:lnTo>
                    <a:pt x="10291" y="0"/>
                  </a:lnTo>
                  <a:lnTo>
                    <a:pt x="0" y="529686"/>
                  </a:lnTo>
                  <a:cubicBezTo>
                    <a:pt x="33" y="532036"/>
                    <a:pt x="992" y="534273"/>
                    <a:pt x="2668" y="535911"/>
                  </a:cubicBezTo>
                  <a:cubicBezTo>
                    <a:pt x="4683" y="537436"/>
                    <a:pt x="7130" y="538274"/>
                    <a:pt x="9656" y="538325"/>
                  </a:cubicBezTo>
                  <a:lnTo>
                    <a:pt x="15500" y="538325"/>
                  </a:lnTo>
                  <a:lnTo>
                    <a:pt x="19312" y="36337"/>
                  </a:lnTo>
                  <a:cubicBezTo>
                    <a:pt x="18935" y="33631"/>
                    <a:pt x="20827" y="31128"/>
                    <a:pt x="23538" y="30747"/>
                  </a:cubicBezTo>
                  <a:cubicBezTo>
                    <a:pt x="23990" y="30683"/>
                    <a:pt x="24450" y="30683"/>
                    <a:pt x="24902" y="30747"/>
                  </a:cubicBezTo>
                  <a:lnTo>
                    <a:pt x="29349" y="30747"/>
                  </a:lnTo>
                  <a:close/>
                </a:path>
              </a:pathLst>
            </a:custGeom>
            <a:solidFill>
              <a:srgbClr val="AFADA8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60856016-DFBE-9568-E90A-D21D96DF0B2E}"/>
                </a:ext>
              </a:extLst>
            </p:cNvPr>
            <p:cNvSpPr/>
            <p:nvPr/>
          </p:nvSpPr>
          <p:spPr>
            <a:xfrm>
              <a:off x="683238" y="9810083"/>
              <a:ext cx="81868" cy="172982"/>
            </a:xfrm>
            <a:custGeom>
              <a:avLst/>
              <a:gdLst>
                <a:gd name="connsiteX0" fmla="*/ 181 w 81868"/>
                <a:gd name="connsiteY0" fmla="*/ 127751 h 172982"/>
                <a:gd name="connsiteX1" fmla="*/ 5009 w 81868"/>
                <a:gd name="connsiteY1" fmla="*/ 140457 h 172982"/>
                <a:gd name="connsiteX2" fmla="*/ 9075 w 81868"/>
                <a:gd name="connsiteY2" fmla="*/ 151637 h 172982"/>
                <a:gd name="connsiteX3" fmla="*/ 2849 w 81868"/>
                <a:gd name="connsiteY3" fmla="*/ 168154 h 172982"/>
                <a:gd name="connsiteX4" fmla="*/ 14665 w 81868"/>
                <a:gd name="connsiteY4" fmla="*/ 172982 h 172982"/>
                <a:gd name="connsiteX5" fmla="*/ 79971 w 81868"/>
                <a:gd name="connsiteY5" fmla="*/ 13403 h 172982"/>
                <a:gd name="connsiteX6" fmla="*/ 78954 w 81868"/>
                <a:gd name="connsiteY6" fmla="*/ 698 h 172982"/>
                <a:gd name="connsiteX7" fmla="*/ 67519 w 81868"/>
                <a:gd name="connsiteY7" fmla="*/ 7558 h 172982"/>
                <a:gd name="connsiteX8" fmla="*/ 181 w 81868"/>
                <a:gd name="connsiteY8" fmla="*/ 127751 h 17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68" h="172982">
                  <a:moveTo>
                    <a:pt x="181" y="127751"/>
                  </a:moveTo>
                  <a:cubicBezTo>
                    <a:pt x="-581" y="130800"/>
                    <a:pt x="1070" y="134739"/>
                    <a:pt x="5009" y="140457"/>
                  </a:cubicBezTo>
                  <a:cubicBezTo>
                    <a:pt x="8948" y="146174"/>
                    <a:pt x="10091" y="149223"/>
                    <a:pt x="9075" y="151637"/>
                  </a:cubicBezTo>
                  <a:lnTo>
                    <a:pt x="2849" y="168154"/>
                  </a:lnTo>
                  <a:lnTo>
                    <a:pt x="14665" y="172982"/>
                  </a:lnTo>
                  <a:lnTo>
                    <a:pt x="79971" y="13403"/>
                  </a:lnTo>
                  <a:cubicBezTo>
                    <a:pt x="82766" y="7051"/>
                    <a:pt x="82512" y="2604"/>
                    <a:pt x="78954" y="698"/>
                  </a:cubicBezTo>
                  <a:cubicBezTo>
                    <a:pt x="75397" y="-1208"/>
                    <a:pt x="71458" y="698"/>
                    <a:pt x="67519" y="7558"/>
                  </a:cubicBezTo>
                  <a:cubicBezTo>
                    <a:pt x="23898" y="83537"/>
                    <a:pt x="1452" y="123596"/>
                    <a:pt x="181" y="127751"/>
                  </a:cubicBezTo>
                  <a:close/>
                </a:path>
              </a:pathLst>
            </a:custGeom>
            <a:solidFill>
              <a:srgbClr val="F8F5F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شكل حر: شكل 24">
              <a:extLst>
                <a:ext uri="{FF2B5EF4-FFF2-40B4-BE49-F238E27FC236}">
                  <a16:creationId xmlns:a16="http://schemas.microsoft.com/office/drawing/2014/main" id="{B5FC5BA5-62B5-6FF9-F55A-3B40B56972B7}"/>
                </a:ext>
              </a:extLst>
            </p:cNvPr>
            <p:cNvSpPr/>
            <p:nvPr/>
          </p:nvSpPr>
          <p:spPr>
            <a:xfrm>
              <a:off x="515948" y="9972139"/>
              <a:ext cx="181573" cy="56807"/>
            </a:xfrm>
            <a:custGeom>
              <a:avLst/>
              <a:gdLst>
                <a:gd name="connsiteX0" fmla="*/ 9670 w 181573"/>
                <a:gd name="connsiteY0" fmla="*/ 42817 h 56807"/>
                <a:gd name="connsiteX1" fmla="*/ 14 w 181573"/>
                <a:gd name="connsiteY1" fmla="*/ 51456 h 56807"/>
                <a:gd name="connsiteX2" fmla="*/ 12719 w 181573"/>
                <a:gd name="connsiteY2" fmla="*/ 56539 h 56807"/>
                <a:gd name="connsiteX3" fmla="*/ 101657 w 181573"/>
                <a:gd name="connsiteY3" fmla="*/ 45485 h 56807"/>
                <a:gd name="connsiteX4" fmla="*/ 150826 w 181573"/>
                <a:gd name="connsiteY4" fmla="*/ 38624 h 56807"/>
                <a:gd name="connsiteX5" fmla="*/ 158069 w 181573"/>
                <a:gd name="connsiteY5" fmla="*/ 27825 h 56807"/>
                <a:gd name="connsiteX6" fmla="*/ 164294 w 181573"/>
                <a:gd name="connsiteY6" fmla="*/ 17914 h 56807"/>
                <a:gd name="connsiteX7" fmla="*/ 181573 w 181573"/>
                <a:gd name="connsiteY7" fmla="*/ 12705 h 56807"/>
                <a:gd name="connsiteX8" fmla="*/ 178143 w 181573"/>
                <a:gd name="connsiteY8" fmla="*/ 0 h 5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73" h="56807">
                  <a:moveTo>
                    <a:pt x="9670" y="42817"/>
                  </a:moveTo>
                  <a:cubicBezTo>
                    <a:pt x="2936" y="44342"/>
                    <a:pt x="-240" y="47263"/>
                    <a:pt x="14" y="51456"/>
                  </a:cubicBezTo>
                  <a:cubicBezTo>
                    <a:pt x="268" y="55649"/>
                    <a:pt x="3953" y="57555"/>
                    <a:pt x="12719" y="56539"/>
                  </a:cubicBezTo>
                  <a:cubicBezTo>
                    <a:pt x="39486" y="53578"/>
                    <a:pt x="69131" y="49894"/>
                    <a:pt x="101657" y="45485"/>
                  </a:cubicBezTo>
                  <a:cubicBezTo>
                    <a:pt x="132489" y="41420"/>
                    <a:pt x="148879" y="39133"/>
                    <a:pt x="150826" y="38624"/>
                  </a:cubicBezTo>
                  <a:cubicBezTo>
                    <a:pt x="153495" y="37481"/>
                    <a:pt x="155909" y="33923"/>
                    <a:pt x="158069" y="27825"/>
                  </a:cubicBezTo>
                  <a:cubicBezTo>
                    <a:pt x="160228" y="21726"/>
                    <a:pt x="162007" y="18296"/>
                    <a:pt x="164294" y="17914"/>
                  </a:cubicBezTo>
                  <a:lnTo>
                    <a:pt x="181573" y="12705"/>
                  </a:lnTo>
                  <a:lnTo>
                    <a:pt x="178143" y="0"/>
                  </a:lnTo>
                  <a:close/>
                </a:path>
              </a:pathLst>
            </a:custGeom>
            <a:solidFill>
              <a:srgbClr val="F8F5F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شكل حر: شكل 25">
              <a:extLst>
                <a:ext uri="{FF2B5EF4-FFF2-40B4-BE49-F238E27FC236}">
                  <a16:creationId xmlns:a16="http://schemas.microsoft.com/office/drawing/2014/main" id="{7EEF733C-77B2-E6FE-4EC5-1FE92F9E9964}"/>
                </a:ext>
              </a:extLst>
            </p:cNvPr>
            <p:cNvSpPr/>
            <p:nvPr/>
          </p:nvSpPr>
          <p:spPr>
            <a:xfrm>
              <a:off x="685451" y="9972647"/>
              <a:ext cx="126869" cy="146417"/>
            </a:xfrm>
            <a:custGeom>
              <a:avLst/>
              <a:gdLst>
                <a:gd name="connsiteX0" fmla="*/ 22107 w 126869"/>
                <a:gd name="connsiteY0" fmla="*/ 13595 h 146417"/>
                <a:gd name="connsiteX1" fmla="*/ 10037 w 126869"/>
                <a:gd name="connsiteY1" fmla="*/ 0 h 146417"/>
                <a:gd name="connsiteX2" fmla="*/ 0 w 126869"/>
                <a:gd name="connsiteY2" fmla="*/ 8386 h 146417"/>
                <a:gd name="connsiteX3" fmla="*/ 111426 w 126869"/>
                <a:gd name="connsiteY3" fmla="*/ 140521 h 146417"/>
                <a:gd name="connsiteX4" fmla="*/ 124131 w 126869"/>
                <a:gd name="connsiteY4" fmla="*/ 145731 h 146417"/>
                <a:gd name="connsiteX5" fmla="*/ 123369 w 126869"/>
                <a:gd name="connsiteY5" fmla="*/ 133025 h 146417"/>
                <a:gd name="connsiteX6" fmla="*/ 47137 w 126869"/>
                <a:gd name="connsiteY6" fmla="*/ 16771 h 146417"/>
                <a:gd name="connsiteX7" fmla="*/ 34431 w 126869"/>
                <a:gd name="connsiteY7" fmla="*/ 15374 h 146417"/>
                <a:gd name="connsiteX8" fmla="*/ 22107 w 126869"/>
                <a:gd name="connsiteY8" fmla="*/ 13595 h 14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69" h="146417">
                  <a:moveTo>
                    <a:pt x="22107" y="13595"/>
                  </a:moveTo>
                  <a:lnTo>
                    <a:pt x="10037" y="0"/>
                  </a:lnTo>
                  <a:lnTo>
                    <a:pt x="0" y="8386"/>
                  </a:lnTo>
                  <a:lnTo>
                    <a:pt x="111426" y="140521"/>
                  </a:lnTo>
                  <a:cubicBezTo>
                    <a:pt x="116000" y="145857"/>
                    <a:pt x="120065" y="147509"/>
                    <a:pt x="124131" y="145731"/>
                  </a:cubicBezTo>
                  <a:cubicBezTo>
                    <a:pt x="128197" y="143952"/>
                    <a:pt x="127562" y="139504"/>
                    <a:pt x="123369" y="133025"/>
                  </a:cubicBezTo>
                  <a:cubicBezTo>
                    <a:pt x="77544" y="61113"/>
                    <a:pt x="52134" y="22362"/>
                    <a:pt x="47137" y="16771"/>
                  </a:cubicBezTo>
                  <a:cubicBezTo>
                    <a:pt x="43311" y="14472"/>
                    <a:pt x="38667" y="13951"/>
                    <a:pt x="34431" y="15374"/>
                  </a:cubicBezTo>
                  <a:cubicBezTo>
                    <a:pt x="27698" y="16009"/>
                    <a:pt x="23759" y="16009"/>
                    <a:pt x="22107" y="13595"/>
                  </a:cubicBezTo>
                  <a:close/>
                </a:path>
              </a:pathLst>
            </a:custGeom>
            <a:solidFill>
              <a:srgbClr val="F8F5F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شكل حر: شكل 26">
              <a:extLst>
                <a:ext uri="{FF2B5EF4-FFF2-40B4-BE49-F238E27FC236}">
                  <a16:creationId xmlns:a16="http://schemas.microsoft.com/office/drawing/2014/main" id="{2E2B5ECC-BA24-F864-A426-38D53F2147C5}"/>
                </a:ext>
              </a:extLst>
            </p:cNvPr>
            <p:cNvSpPr/>
            <p:nvPr/>
          </p:nvSpPr>
          <p:spPr>
            <a:xfrm>
              <a:off x="685835" y="9971129"/>
              <a:ext cx="14507" cy="13826"/>
            </a:xfrm>
            <a:custGeom>
              <a:avLst/>
              <a:gdLst>
                <a:gd name="connsiteX0" fmla="*/ 10797 w 14507"/>
                <a:gd name="connsiteY0" fmla="*/ 12953 h 13826"/>
                <a:gd name="connsiteX1" fmla="*/ 13846 w 14507"/>
                <a:gd name="connsiteY1" fmla="*/ 8887 h 13826"/>
                <a:gd name="connsiteX2" fmla="*/ 13846 w 14507"/>
                <a:gd name="connsiteY2" fmla="*/ 3678 h 13826"/>
                <a:gd name="connsiteX3" fmla="*/ 9780 w 14507"/>
                <a:gd name="connsiteY3" fmla="*/ 248 h 13826"/>
                <a:gd name="connsiteX4" fmla="*/ 4190 w 14507"/>
                <a:gd name="connsiteY4" fmla="*/ 883 h 13826"/>
                <a:gd name="connsiteX5" fmla="*/ 251 w 14507"/>
                <a:gd name="connsiteY5" fmla="*/ 4822 h 13826"/>
                <a:gd name="connsiteX6" fmla="*/ 887 w 14507"/>
                <a:gd name="connsiteY6" fmla="*/ 10285 h 13826"/>
                <a:gd name="connsiteX7" fmla="*/ 5080 w 14507"/>
                <a:gd name="connsiteY7" fmla="*/ 13461 h 13826"/>
                <a:gd name="connsiteX8" fmla="*/ 10797 w 14507"/>
                <a:gd name="connsiteY8" fmla="*/ 12953 h 1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07" h="13826">
                  <a:moveTo>
                    <a:pt x="10797" y="12953"/>
                  </a:moveTo>
                  <a:cubicBezTo>
                    <a:pt x="12346" y="12089"/>
                    <a:pt x="13455" y="10615"/>
                    <a:pt x="13846" y="8887"/>
                  </a:cubicBezTo>
                  <a:cubicBezTo>
                    <a:pt x="14728" y="7261"/>
                    <a:pt x="14728" y="5305"/>
                    <a:pt x="13846" y="3678"/>
                  </a:cubicBezTo>
                  <a:cubicBezTo>
                    <a:pt x="13139" y="1938"/>
                    <a:pt x="11618" y="654"/>
                    <a:pt x="9780" y="248"/>
                  </a:cubicBezTo>
                  <a:cubicBezTo>
                    <a:pt x="7903" y="-235"/>
                    <a:pt x="5912" y="-6"/>
                    <a:pt x="4190" y="883"/>
                  </a:cubicBezTo>
                  <a:cubicBezTo>
                    <a:pt x="2342" y="1518"/>
                    <a:pt x="888" y="2967"/>
                    <a:pt x="251" y="4822"/>
                  </a:cubicBezTo>
                  <a:cubicBezTo>
                    <a:pt x="-236" y="6651"/>
                    <a:pt x="-9" y="8608"/>
                    <a:pt x="887" y="10285"/>
                  </a:cubicBezTo>
                  <a:cubicBezTo>
                    <a:pt x="1817" y="11847"/>
                    <a:pt x="3321" y="12991"/>
                    <a:pt x="5080" y="13461"/>
                  </a:cubicBezTo>
                  <a:cubicBezTo>
                    <a:pt x="6974" y="14084"/>
                    <a:pt x="9042" y="13906"/>
                    <a:pt x="10797" y="12953"/>
                  </a:cubicBezTo>
                  <a:close/>
                </a:path>
              </a:pathLst>
            </a:custGeom>
            <a:solidFill>
              <a:srgbClr val="AFADA8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شكل حر: شكل 27">
              <a:extLst>
                <a:ext uri="{FF2B5EF4-FFF2-40B4-BE49-F238E27FC236}">
                  <a16:creationId xmlns:a16="http://schemas.microsoft.com/office/drawing/2014/main" id="{85A6BE3C-5E4D-721A-42F8-F7BE7AF4A9E8}"/>
                </a:ext>
              </a:extLst>
            </p:cNvPr>
            <p:cNvSpPr/>
            <p:nvPr/>
          </p:nvSpPr>
          <p:spPr>
            <a:xfrm>
              <a:off x="-34815" y="10106189"/>
              <a:ext cx="3467669" cy="645421"/>
            </a:xfrm>
            <a:custGeom>
              <a:avLst/>
              <a:gdLst>
                <a:gd name="connsiteX0" fmla="*/ 1966914 w 3439080"/>
                <a:gd name="connsiteY0" fmla="*/ 645422 h 645421"/>
                <a:gd name="connsiteX1" fmla="*/ 0 w 3439080"/>
                <a:gd name="connsiteY1" fmla="*/ 645422 h 645421"/>
                <a:gd name="connsiteX2" fmla="*/ 13849 w 3439080"/>
                <a:gd name="connsiteY2" fmla="*/ 154487 h 645421"/>
                <a:gd name="connsiteX3" fmla="*/ 416989 w 3439080"/>
                <a:gd name="connsiteY3" fmla="*/ 197686 h 645421"/>
                <a:gd name="connsiteX4" fmla="*/ 602487 w 3439080"/>
                <a:gd name="connsiteY4" fmla="*/ 302505 h 645421"/>
                <a:gd name="connsiteX5" fmla="*/ 959888 w 3439080"/>
                <a:gd name="connsiteY5" fmla="*/ 387376 h 645421"/>
                <a:gd name="connsiteX6" fmla="*/ 1521718 w 3439080"/>
                <a:gd name="connsiteY6" fmla="*/ 179771 h 645421"/>
                <a:gd name="connsiteX7" fmla="*/ 1695781 w 3439080"/>
                <a:gd name="connsiteY7" fmla="*/ 81178 h 645421"/>
                <a:gd name="connsiteX8" fmla="*/ 2512354 w 3439080"/>
                <a:gd name="connsiteY8" fmla="*/ 72157 h 645421"/>
                <a:gd name="connsiteX9" fmla="*/ 3439081 w 3439080"/>
                <a:gd name="connsiteY9" fmla="*/ 645422 h 64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39080" h="645421">
                  <a:moveTo>
                    <a:pt x="1966914" y="645422"/>
                  </a:moveTo>
                  <a:lnTo>
                    <a:pt x="0" y="645422"/>
                  </a:lnTo>
                  <a:lnTo>
                    <a:pt x="13849" y="154487"/>
                  </a:lnTo>
                  <a:cubicBezTo>
                    <a:pt x="84236" y="144832"/>
                    <a:pt x="237717" y="99092"/>
                    <a:pt x="416989" y="197686"/>
                  </a:cubicBezTo>
                  <a:cubicBezTo>
                    <a:pt x="479245" y="231990"/>
                    <a:pt x="539342" y="269852"/>
                    <a:pt x="602487" y="302505"/>
                  </a:cubicBezTo>
                  <a:cubicBezTo>
                    <a:pt x="712261" y="359551"/>
                    <a:pt x="836138" y="384073"/>
                    <a:pt x="959888" y="387376"/>
                  </a:cubicBezTo>
                  <a:cubicBezTo>
                    <a:pt x="1212852" y="394364"/>
                    <a:pt x="1377005" y="287131"/>
                    <a:pt x="1521718" y="179771"/>
                  </a:cubicBezTo>
                  <a:cubicBezTo>
                    <a:pt x="1575487" y="139914"/>
                    <a:pt x="1633945" y="106804"/>
                    <a:pt x="1695781" y="81178"/>
                  </a:cubicBezTo>
                  <a:cubicBezTo>
                    <a:pt x="1780907" y="46111"/>
                    <a:pt x="2120013" y="-77258"/>
                    <a:pt x="2512354" y="72157"/>
                  </a:cubicBezTo>
                  <a:cubicBezTo>
                    <a:pt x="2940905" y="235294"/>
                    <a:pt x="3254345" y="610609"/>
                    <a:pt x="3439081" y="645422"/>
                  </a:cubicBezTo>
                </a:path>
              </a:pathLst>
            </a:custGeom>
            <a:solidFill>
              <a:srgbClr val="2D7056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0432DA6C-479F-43FB-B04D-044EEFD9839E}"/>
              </a:ext>
            </a:extLst>
          </p:cNvPr>
          <p:cNvGrpSpPr/>
          <p:nvPr/>
        </p:nvGrpSpPr>
        <p:grpSpPr>
          <a:xfrm>
            <a:off x="9195775" y="651996"/>
            <a:ext cx="2285579" cy="985278"/>
            <a:chOff x="4954572" y="294420"/>
            <a:chExt cx="2285579" cy="985278"/>
          </a:xfrm>
        </p:grpSpPr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3CFB23A1-D54A-443C-200F-C51A468DEF89}"/>
                </a:ext>
              </a:extLst>
            </p:cNvPr>
            <p:cNvSpPr/>
            <p:nvPr/>
          </p:nvSpPr>
          <p:spPr>
            <a:xfrm>
              <a:off x="6228155" y="413576"/>
              <a:ext cx="504168" cy="555034"/>
            </a:xfrm>
            <a:custGeom>
              <a:avLst/>
              <a:gdLst>
                <a:gd name="connsiteX0" fmla="*/ 285743 w 504168"/>
                <a:gd name="connsiteY0" fmla="*/ 63146 h 555034"/>
                <a:gd name="connsiteX1" fmla="*/ 285743 w 504168"/>
                <a:gd name="connsiteY1" fmla="*/ 63146 h 555034"/>
                <a:gd name="connsiteX2" fmla="*/ 310391 w 504168"/>
                <a:gd name="connsiteY2" fmla="*/ 77630 h 555034"/>
                <a:gd name="connsiteX3" fmla="*/ 318014 w 504168"/>
                <a:gd name="connsiteY3" fmla="*/ 82077 h 555034"/>
                <a:gd name="connsiteX4" fmla="*/ 343425 w 504168"/>
                <a:gd name="connsiteY4" fmla="*/ 97831 h 555034"/>
                <a:gd name="connsiteX5" fmla="*/ 371377 w 504168"/>
                <a:gd name="connsiteY5" fmla="*/ 175080 h 555034"/>
                <a:gd name="connsiteX6" fmla="*/ 371377 w 504168"/>
                <a:gd name="connsiteY6" fmla="*/ 179399 h 555034"/>
                <a:gd name="connsiteX7" fmla="*/ 340121 w 504168"/>
                <a:gd name="connsiteY7" fmla="*/ 225266 h 555034"/>
                <a:gd name="connsiteX8" fmla="*/ 174952 w 504168"/>
                <a:gd name="connsiteY8" fmla="*/ 319793 h 555034"/>
                <a:gd name="connsiteX9" fmla="*/ 110155 w 504168"/>
                <a:gd name="connsiteY9" fmla="*/ 309756 h 555034"/>
                <a:gd name="connsiteX10" fmla="*/ 88937 w 504168"/>
                <a:gd name="connsiteY10" fmla="*/ 245340 h 555034"/>
                <a:gd name="connsiteX11" fmla="*/ 90589 w 504168"/>
                <a:gd name="connsiteY11" fmla="*/ 207224 h 555034"/>
                <a:gd name="connsiteX12" fmla="*/ 8767 w 504168"/>
                <a:gd name="connsiteY12" fmla="*/ 261476 h 555034"/>
                <a:gd name="connsiteX13" fmla="*/ 0 w 504168"/>
                <a:gd name="connsiteY13" fmla="*/ 266685 h 555034"/>
                <a:gd name="connsiteX14" fmla="*/ 8385 w 504168"/>
                <a:gd name="connsiteY14" fmla="*/ 332118 h 555034"/>
                <a:gd name="connsiteX15" fmla="*/ 43452 w 504168"/>
                <a:gd name="connsiteY15" fmla="*/ 489537 h 555034"/>
                <a:gd name="connsiteX16" fmla="*/ 116762 w 504168"/>
                <a:gd name="connsiteY16" fmla="*/ 542899 h 555034"/>
                <a:gd name="connsiteX17" fmla="*/ 279771 w 504168"/>
                <a:gd name="connsiteY17" fmla="*/ 540231 h 555034"/>
                <a:gd name="connsiteX18" fmla="*/ 383828 w 504168"/>
                <a:gd name="connsiteY18" fmla="*/ 502115 h 555034"/>
                <a:gd name="connsiteX19" fmla="*/ 400218 w 504168"/>
                <a:gd name="connsiteY19" fmla="*/ 493729 h 555034"/>
                <a:gd name="connsiteX20" fmla="*/ 403902 w 504168"/>
                <a:gd name="connsiteY20" fmla="*/ 502242 h 555034"/>
                <a:gd name="connsiteX21" fmla="*/ 410890 w 504168"/>
                <a:gd name="connsiteY21" fmla="*/ 540358 h 555034"/>
                <a:gd name="connsiteX22" fmla="*/ 445957 w 504168"/>
                <a:gd name="connsiteY22" fmla="*/ 554969 h 555034"/>
                <a:gd name="connsiteX23" fmla="*/ 485344 w 504168"/>
                <a:gd name="connsiteY23" fmla="*/ 543915 h 555034"/>
                <a:gd name="connsiteX24" fmla="*/ 504148 w 504168"/>
                <a:gd name="connsiteY24" fmla="*/ 512025 h 555034"/>
                <a:gd name="connsiteX25" fmla="*/ 476069 w 504168"/>
                <a:gd name="connsiteY25" fmla="*/ 312043 h 555034"/>
                <a:gd name="connsiteX26" fmla="*/ 432235 w 504168"/>
                <a:gd name="connsiteY26" fmla="*/ 22361 h 555034"/>
                <a:gd name="connsiteX27" fmla="*/ 360196 w 504168"/>
                <a:gd name="connsiteY27" fmla="*/ 30620 h 555034"/>
                <a:gd name="connsiteX28" fmla="*/ 280788 w 504168"/>
                <a:gd name="connsiteY28" fmla="*/ 28587 h 555034"/>
                <a:gd name="connsiteX29" fmla="*/ 219040 w 504168"/>
                <a:gd name="connsiteY29" fmla="*/ 0 h 555034"/>
                <a:gd name="connsiteX30" fmla="*/ 242037 w 504168"/>
                <a:gd name="connsiteY30" fmla="*/ 27825 h 555034"/>
                <a:gd name="connsiteX31" fmla="*/ 285743 w 504168"/>
                <a:gd name="connsiteY31" fmla="*/ 63146 h 555034"/>
                <a:gd name="connsiteX32" fmla="*/ 327798 w 504168"/>
                <a:gd name="connsiteY32" fmla="*/ 476958 h 555034"/>
                <a:gd name="connsiteX33" fmla="*/ 279009 w 504168"/>
                <a:gd name="connsiteY33" fmla="*/ 448371 h 555034"/>
                <a:gd name="connsiteX34" fmla="*/ 302387 w 504168"/>
                <a:gd name="connsiteY34" fmla="*/ 406190 h 555034"/>
                <a:gd name="connsiteX35" fmla="*/ 351176 w 504168"/>
                <a:gd name="connsiteY35" fmla="*/ 434777 h 555034"/>
                <a:gd name="connsiteX36" fmla="*/ 413686 w 504168"/>
                <a:gd name="connsiteY36" fmla="*/ 290952 h 555034"/>
                <a:gd name="connsiteX37" fmla="*/ 402505 w 504168"/>
                <a:gd name="connsiteY37" fmla="*/ 308486 h 555034"/>
                <a:gd name="connsiteX38" fmla="*/ 124512 w 504168"/>
                <a:gd name="connsiteY38" fmla="*/ 403267 h 555034"/>
                <a:gd name="connsiteX39" fmla="*/ 99101 w 504168"/>
                <a:gd name="connsiteY39" fmla="*/ 414448 h 555034"/>
                <a:gd name="connsiteX40" fmla="*/ 114221 w 504168"/>
                <a:gd name="connsiteY40" fmla="*/ 442019 h 555034"/>
                <a:gd name="connsiteX41" fmla="*/ 105962 w 504168"/>
                <a:gd name="connsiteY41" fmla="*/ 442019 h 555034"/>
                <a:gd name="connsiteX42" fmla="*/ 96815 w 504168"/>
                <a:gd name="connsiteY42" fmla="*/ 431600 h 555034"/>
                <a:gd name="connsiteX43" fmla="*/ 97958 w 504168"/>
                <a:gd name="connsiteY43" fmla="*/ 401795 h 555034"/>
                <a:gd name="connsiteX44" fmla="*/ 102786 w 504168"/>
                <a:gd name="connsiteY44" fmla="*/ 398439 h 555034"/>
                <a:gd name="connsiteX45" fmla="*/ 119430 w 504168"/>
                <a:gd name="connsiteY45" fmla="*/ 390689 h 555034"/>
                <a:gd name="connsiteX46" fmla="*/ 406062 w 504168"/>
                <a:gd name="connsiteY46" fmla="*/ 292731 h 555034"/>
                <a:gd name="connsiteX47" fmla="*/ 413304 w 504168"/>
                <a:gd name="connsiteY47" fmla="*/ 290952 h 55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4168" h="555034">
                  <a:moveTo>
                    <a:pt x="285743" y="63146"/>
                  </a:moveTo>
                  <a:lnTo>
                    <a:pt x="285743" y="63146"/>
                  </a:lnTo>
                  <a:cubicBezTo>
                    <a:pt x="294382" y="68355"/>
                    <a:pt x="302641" y="73183"/>
                    <a:pt x="310391" y="77630"/>
                  </a:cubicBezTo>
                  <a:lnTo>
                    <a:pt x="318014" y="82077"/>
                  </a:lnTo>
                  <a:cubicBezTo>
                    <a:pt x="327925" y="87921"/>
                    <a:pt x="336437" y="93130"/>
                    <a:pt x="343425" y="97831"/>
                  </a:cubicBezTo>
                  <a:cubicBezTo>
                    <a:pt x="365914" y="113967"/>
                    <a:pt x="378619" y="133787"/>
                    <a:pt x="371377" y="175080"/>
                  </a:cubicBezTo>
                  <a:lnTo>
                    <a:pt x="371377" y="179399"/>
                  </a:lnTo>
                  <a:cubicBezTo>
                    <a:pt x="368328" y="197949"/>
                    <a:pt x="363499" y="208495"/>
                    <a:pt x="340121" y="225266"/>
                  </a:cubicBezTo>
                  <a:cubicBezTo>
                    <a:pt x="287763" y="261269"/>
                    <a:pt x="232520" y="292885"/>
                    <a:pt x="174952" y="319793"/>
                  </a:cubicBezTo>
                  <a:cubicBezTo>
                    <a:pt x="153150" y="328570"/>
                    <a:pt x="128286" y="324719"/>
                    <a:pt x="110155" y="309756"/>
                  </a:cubicBezTo>
                  <a:cubicBezTo>
                    <a:pt x="95036" y="291829"/>
                    <a:pt x="87425" y="268746"/>
                    <a:pt x="88937" y="245340"/>
                  </a:cubicBezTo>
                  <a:cubicBezTo>
                    <a:pt x="88937" y="229204"/>
                    <a:pt x="89954" y="216499"/>
                    <a:pt x="90589" y="207224"/>
                  </a:cubicBezTo>
                  <a:cubicBezTo>
                    <a:pt x="64860" y="227542"/>
                    <a:pt x="37493" y="245689"/>
                    <a:pt x="8767" y="261476"/>
                  </a:cubicBezTo>
                  <a:lnTo>
                    <a:pt x="0" y="266685"/>
                  </a:lnTo>
                  <a:cubicBezTo>
                    <a:pt x="3049" y="290825"/>
                    <a:pt x="5972" y="313059"/>
                    <a:pt x="8385" y="332118"/>
                  </a:cubicBezTo>
                  <a:cubicBezTo>
                    <a:pt x="19058" y="416608"/>
                    <a:pt x="29857" y="469208"/>
                    <a:pt x="43452" y="489537"/>
                  </a:cubicBezTo>
                  <a:cubicBezTo>
                    <a:pt x="61074" y="515182"/>
                    <a:pt x="86942" y="534015"/>
                    <a:pt x="116762" y="542899"/>
                  </a:cubicBezTo>
                  <a:cubicBezTo>
                    <a:pt x="153353" y="554588"/>
                    <a:pt x="243815" y="548616"/>
                    <a:pt x="279771" y="540231"/>
                  </a:cubicBezTo>
                  <a:cubicBezTo>
                    <a:pt x="316185" y="532844"/>
                    <a:pt x="351264" y="519994"/>
                    <a:pt x="383828" y="502115"/>
                  </a:cubicBezTo>
                  <a:cubicBezTo>
                    <a:pt x="388796" y="498451"/>
                    <a:pt x="394335" y="495619"/>
                    <a:pt x="400218" y="493729"/>
                  </a:cubicBezTo>
                  <a:cubicBezTo>
                    <a:pt x="403394" y="493729"/>
                    <a:pt x="404537" y="496652"/>
                    <a:pt x="403902" y="502242"/>
                  </a:cubicBezTo>
                  <a:cubicBezTo>
                    <a:pt x="400917" y="515368"/>
                    <a:pt x="403445" y="529146"/>
                    <a:pt x="410890" y="540358"/>
                  </a:cubicBezTo>
                  <a:cubicBezTo>
                    <a:pt x="419746" y="550319"/>
                    <a:pt x="432655" y="555698"/>
                    <a:pt x="445957" y="554969"/>
                  </a:cubicBezTo>
                  <a:cubicBezTo>
                    <a:pt x="459870" y="555146"/>
                    <a:pt x="473553" y="551309"/>
                    <a:pt x="485344" y="543915"/>
                  </a:cubicBezTo>
                  <a:cubicBezTo>
                    <a:pt x="497274" y="537846"/>
                    <a:pt x="504618" y="525408"/>
                    <a:pt x="504148" y="512025"/>
                  </a:cubicBezTo>
                  <a:cubicBezTo>
                    <a:pt x="501441" y="472384"/>
                    <a:pt x="492077" y="405723"/>
                    <a:pt x="476069" y="312043"/>
                  </a:cubicBezTo>
                  <a:cubicBezTo>
                    <a:pt x="469335" y="274943"/>
                    <a:pt x="446339" y="119049"/>
                    <a:pt x="432235" y="22361"/>
                  </a:cubicBezTo>
                  <a:cubicBezTo>
                    <a:pt x="408095" y="23816"/>
                    <a:pt x="384044" y="26573"/>
                    <a:pt x="360196" y="30620"/>
                  </a:cubicBezTo>
                  <a:cubicBezTo>
                    <a:pt x="333921" y="35985"/>
                    <a:pt x="306757" y="35290"/>
                    <a:pt x="280788" y="28587"/>
                  </a:cubicBezTo>
                  <a:cubicBezTo>
                    <a:pt x="258731" y="22635"/>
                    <a:pt x="237844" y="12967"/>
                    <a:pt x="219040" y="0"/>
                  </a:cubicBezTo>
                  <a:cubicBezTo>
                    <a:pt x="228823" y="12705"/>
                    <a:pt x="239114" y="25411"/>
                    <a:pt x="242037" y="27825"/>
                  </a:cubicBezTo>
                  <a:cubicBezTo>
                    <a:pt x="255428" y="40990"/>
                    <a:pt x="270064" y="52820"/>
                    <a:pt x="285743" y="63146"/>
                  </a:cubicBezTo>
                  <a:close/>
                  <a:moveTo>
                    <a:pt x="327798" y="476958"/>
                  </a:moveTo>
                  <a:lnTo>
                    <a:pt x="279009" y="448371"/>
                  </a:lnTo>
                  <a:lnTo>
                    <a:pt x="302387" y="406190"/>
                  </a:lnTo>
                  <a:lnTo>
                    <a:pt x="351176" y="434777"/>
                  </a:lnTo>
                  <a:close/>
                  <a:moveTo>
                    <a:pt x="413686" y="290952"/>
                  </a:moveTo>
                  <a:cubicBezTo>
                    <a:pt x="415465" y="300862"/>
                    <a:pt x="411526" y="305436"/>
                    <a:pt x="402505" y="308486"/>
                  </a:cubicBezTo>
                  <a:cubicBezTo>
                    <a:pt x="309502" y="339741"/>
                    <a:pt x="216842" y="371335"/>
                    <a:pt x="124512" y="403267"/>
                  </a:cubicBezTo>
                  <a:cubicBezTo>
                    <a:pt x="115999" y="406190"/>
                    <a:pt x="108122" y="410636"/>
                    <a:pt x="99101" y="414448"/>
                  </a:cubicBezTo>
                  <a:cubicBezTo>
                    <a:pt x="103421" y="425756"/>
                    <a:pt x="120955" y="427153"/>
                    <a:pt x="114221" y="442019"/>
                  </a:cubicBezTo>
                  <a:lnTo>
                    <a:pt x="105962" y="442019"/>
                  </a:lnTo>
                  <a:cubicBezTo>
                    <a:pt x="102913" y="438588"/>
                    <a:pt x="99610" y="435285"/>
                    <a:pt x="96815" y="431600"/>
                  </a:cubicBezTo>
                  <a:cubicBezTo>
                    <a:pt x="88899" y="423055"/>
                    <a:pt x="89407" y="409710"/>
                    <a:pt x="97958" y="401795"/>
                  </a:cubicBezTo>
                  <a:cubicBezTo>
                    <a:pt x="99406" y="400457"/>
                    <a:pt x="101033" y="399327"/>
                    <a:pt x="102786" y="398439"/>
                  </a:cubicBezTo>
                  <a:cubicBezTo>
                    <a:pt x="108084" y="395347"/>
                    <a:pt x="113649" y="392752"/>
                    <a:pt x="119430" y="390689"/>
                  </a:cubicBezTo>
                  <a:lnTo>
                    <a:pt x="406062" y="292731"/>
                  </a:lnTo>
                  <a:cubicBezTo>
                    <a:pt x="408603" y="291842"/>
                    <a:pt x="410764" y="291842"/>
                    <a:pt x="413304" y="290952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شكل حر: شكل 30">
              <a:extLst>
                <a:ext uri="{FF2B5EF4-FFF2-40B4-BE49-F238E27FC236}">
                  <a16:creationId xmlns:a16="http://schemas.microsoft.com/office/drawing/2014/main" id="{79B99442-7977-EDC8-1AD5-978CCFDF38C5}"/>
                </a:ext>
              </a:extLst>
            </p:cNvPr>
            <p:cNvSpPr/>
            <p:nvPr/>
          </p:nvSpPr>
          <p:spPr>
            <a:xfrm>
              <a:off x="5929072" y="302278"/>
              <a:ext cx="263127" cy="415718"/>
            </a:xfrm>
            <a:custGeom>
              <a:avLst/>
              <a:gdLst>
                <a:gd name="connsiteX0" fmla="*/ 263127 w 263127"/>
                <a:gd name="connsiteY0" fmla="*/ 357528 h 415718"/>
                <a:gd name="connsiteX1" fmla="*/ 217769 w 263127"/>
                <a:gd name="connsiteY1" fmla="*/ 0 h 415718"/>
                <a:gd name="connsiteX2" fmla="*/ 111045 w 263127"/>
                <a:gd name="connsiteY2" fmla="*/ 51457 h 415718"/>
                <a:gd name="connsiteX3" fmla="*/ 172412 w 263127"/>
                <a:gd name="connsiteY3" fmla="*/ 108249 h 415718"/>
                <a:gd name="connsiteX4" fmla="*/ 112950 w 263127"/>
                <a:gd name="connsiteY4" fmla="*/ 169489 h 415718"/>
                <a:gd name="connsiteX5" fmla="*/ 100245 w 263127"/>
                <a:gd name="connsiteY5" fmla="*/ 182195 h 415718"/>
                <a:gd name="connsiteX6" fmla="*/ 17406 w 263127"/>
                <a:gd name="connsiteY6" fmla="*/ 226409 h 415718"/>
                <a:gd name="connsiteX7" fmla="*/ 2541 w 263127"/>
                <a:gd name="connsiteY7" fmla="*/ 226409 h 415718"/>
                <a:gd name="connsiteX8" fmla="*/ 0 w 263127"/>
                <a:gd name="connsiteY8" fmla="*/ 292223 h 415718"/>
                <a:gd name="connsiteX9" fmla="*/ 39895 w 263127"/>
                <a:gd name="connsiteY9" fmla="*/ 311916 h 415718"/>
                <a:gd name="connsiteX10" fmla="*/ 91351 w 263127"/>
                <a:gd name="connsiteY10" fmla="*/ 369979 h 415718"/>
                <a:gd name="connsiteX11" fmla="*/ 130738 w 263127"/>
                <a:gd name="connsiteY11" fmla="*/ 415719 h 415718"/>
                <a:gd name="connsiteX12" fmla="*/ 216245 w 263127"/>
                <a:gd name="connsiteY12" fmla="*/ 380144 h 415718"/>
                <a:gd name="connsiteX13" fmla="*/ 263127 w 263127"/>
                <a:gd name="connsiteY13" fmla="*/ 357528 h 415718"/>
                <a:gd name="connsiteX14" fmla="*/ 194900 w 263127"/>
                <a:gd name="connsiteY14" fmla="*/ 249660 h 415718"/>
                <a:gd name="connsiteX15" fmla="*/ 191851 w 263127"/>
                <a:gd name="connsiteY15" fmla="*/ 255885 h 415718"/>
                <a:gd name="connsiteX16" fmla="*/ 189055 w 263127"/>
                <a:gd name="connsiteY16" fmla="*/ 255885 h 415718"/>
                <a:gd name="connsiteX17" fmla="*/ 163645 w 263127"/>
                <a:gd name="connsiteY17" fmla="*/ 266431 h 415718"/>
                <a:gd name="connsiteX18" fmla="*/ 150939 w 263127"/>
                <a:gd name="connsiteY18" fmla="*/ 343806 h 415718"/>
                <a:gd name="connsiteX19" fmla="*/ 122098 w 263127"/>
                <a:gd name="connsiteY19" fmla="*/ 271132 h 415718"/>
                <a:gd name="connsiteX20" fmla="*/ 93257 w 263127"/>
                <a:gd name="connsiteY20" fmla="*/ 263382 h 415718"/>
                <a:gd name="connsiteX21" fmla="*/ 99101 w 263127"/>
                <a:gd name="connsiteY21" fmla="*/ 239496 h 415718"/>
                <a:gd name="connsiteX22" fmla="*/ 118033 w 263127"/>
                <a:gd name="connsiteY22" fmla="*/ 242672 h 415718"/>
                <a:gd name="connsiteX23" fmla="*/ 132644 w 263127"/>
                <a:gd name="connsiteY23" fmla="*/ 261349 h 415718"/>
                <a:gd name="connsiteX24" fmla="*/ 151193 w 263127"/>
                <a:gd name="connsiteY24" fmla="*/ 304039 h 415718"/>
                <a:gd name="connsiteX25" fmla="*/ 159706 w 263127"/>
                <a:gd name="connsiteY25" fmla="*/ 255377 h 415718"/>
                <a:gd name="connsiteX26" fmla="*/ 165932 w 263127"/>
                <a:gd name="connsiteY26" fmla="*/ 234922 h 415718"/>
                <a:gd name="connsiteX27" fmla="*/ 182576 w 263127"/>
                <a:gd name="connsiteY27" fmla="*/ 225901 h 415718"/>
                <a:gd name="connsiteX28" fmla="*/ 194900 w 263127"/>
                <a:gd name="connsiteY28" fmla="*/ 249660 h 41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3127" h="415718">
                  <a:moveTo>
                    <a:pt x="263127" y="357528"/>
                  </a:moveTo>
                  <a:cubicBezTo>
                    <a:pt x="246737" y="227680"/>
                    <a:pt x="225011" y="60859"/>
                    <a:pt x="217769" y="0"/>
                  </a:cubicBezTo>
                  <a:cubicBezTo>
                    <a:pt x="181686" y="13468"/>
                    <a:pt x="147509" y="33796"/>
                    <a:pt x="111045" y="51457"/>
                  </a:cubicBezTo>
                  <a:lnTo>
                    <a:pt x="172412" y="108249"/>
                  </a:lnTo>
                  <a:cubicBezTo>
                    <a:pt x="156784" y="136455"/>
                    <a:pt x="144968" y="162628"/>
                    <a:pt x="112950" y="169489"/>
                  </a:cubicBezTo>
                  <a:cubicBezTo>
                    <a:pt x="107068" y="171678"/>
                    <a:pt x="102430" y="176316"/>
                    <a:pt x="100245" y="182195"/>
                  </a:cubicBezTo>
                  <a:cubicBezTo>
                    <a:pt x="85253" y="221073"/>
                    <a:pt x="56920" y="233778"/>
                    <a:pt x="17406" y="226409"/>
                  </a:cubicBezTo>
                  <a:cubicBezTo>
                    <a:pt x="12464" y="225931"/>
                    <a:pt x="7483" y="225931"/>
                    <a:pt x="2541" y="226409"/>
                  </a:cubicBezTo>
                  <a:cubicBezTo>
                    <a:pt x="1652" y="250930"/>
                    <a:pt x="762" y="274181"/>
                    <a:pt x="0" y="292223"/>
                  </a:cubicBezTo>
                  <a:cubicBezTo>
                    <a:pt x="16136" y="299846"/>
                    <a:pt x="31382" y="302768"/>
                    <a:pt x="39895" y="311916"/>
                  </a:cubicBezTo>
                  <a:cubicBezTo>
                    <a:pt x="57428" y="330847"/>
                    <a:pt x="74580" y="350032"/>
                    <a:pt x="91351" y="369979"/>
                  </a:cubicBezTo>
                  <a:cubicBezTo>
                    <a:pt x="95163" y="374426"/>
                    <a:pt x="112315" y="393738"/>
                    <a:pt x="130738" y="415719"/>
                  </a:cubicBezTo>
                  <a:cubicBezTo>
                    <a:pt x="164788" y="403013"/>
                    <a:pt x="193375" y="390308"/>
                    <a:pt x="216245" y="380144"/>
                  </a:cubicBezTo>
                  <a:cubicBezTo>
                    <a:pt x="232000" y="373156"/>
                    <a:pt x="247627" y="365024"/>
                    <a:pt x="263127" y="357528"/>
                  </a:cubicBezTo>
                  <a:close/>
                  <a:moveTo>
                    <a:pt x="194900" y="249660"/>
                  </a:moveTo>
                  <a:cubicBezTo>
                    <a:pt x="194010" y="251796"/>
                    <a:pt x="192994" y="253874"/>
                    <a:pt x="191851" y="255885"/>
                  </a:cubicBezTo>
                  <a:cubicBezTo>
                    <a:pt x="190580" y="255885"/>
                    <a:pt x="189691" y="255885"/>
                    <a:pt x="189055" y="255885"/>
                  </a:cubicBezTo>
                  <a:cubicBezTo>
                    <a:pt x="172412" y="243942"/>
                    <a:pt x="167965" y="245594"/>
                    <a:pt x="163645" y="266431"/>
                  </a:cubicBezTo>
                  <a:cubicBezTo>
                    <a:pt x="159325" y="287268"/>
                    <a:pt x="153226" y="337962"/>
                    <a:pt x="150939" y="343806"/>
                  </a:cubicBezTo>
                  <a:cubicBezTo>
                    <a:pt x="141918" y="318396"/>
                    <a:pt x="130230" y="292985"/>
                    <a:pt x="122098" y="271132"/>
                  </a:cubicBezTo>
                  <a:cubicBezTo>
                    <a:pt x="111896" y="276049"/>
                    <a:pt x="99623" y="272752"/>
                    <a:pt x="93257" y="263382"/>
                  </a:cubicBezTo>
                  <a:cubicBezTo>
                    <a:pt x="87540" y="253599"/>
                    <a:pt x="94528" y="246611"/>
                    <a:pt x="99101" y="239496"/>
                  </a:cubicBezTo>
                  <a:cubicBezTo>
                    <a:pt x="103676" y="232381"/>
                    <a:pt x="114856" y="240258"/>
                    <a:pt x="118033" y="242672"/>
                  </a:cubicBezTo>
                  <a:cubicBezTo>
                    <a:pt x="123813" y="248124"/>
                    <a:pt x="128743" y="254421"/>
                    <a:pt x="132644" y="261349"/>
                  </a:cubicBezTo>
                  <a:cubicBezTo>
                    <a:pt x="139937" y="275068"/>
                    <a:pt x="146149" y="289342"/>
                    <a:pt x="151193" y="304039"/>
                  </a:cubicBezTo>
                  <a:cubicBezTo>
                    <a:pt x="154116" y="287014"/>
                    <a:pt x="156530" y="271132"/>
                    <a:pt x="159706" y="255377"/>
                  </a:cubicBezTo>
                  <a:cubicBezTo>
                    <a:pt x="161002" y="248346"/>
                    <a:pt x="163098" y="241485"/>
                    <a:pt x="165932" y="234922"/>
                  </a:cubicBezTo>
                  <a:cubicBezTo>
                    <a:pt x="168981" y="227934"/>
                    <a:pt x="173555" y="222216"/>
                    <a:pt x="182576" y="225901"/>
                  </a:cubicBezTo>
                  <a:cubicBezTo>
                    <a:pt x="192016" y="229662"/>
                    <a:pt x="197263" y="239779"/>
                    <a:pt x="194900" y="249660"/>
                  </a:cubicBezTo>
                  <a:close/>
                </a:path>
              </a:pathLst>
            </a:custGeom>
            <a:solidFill>
              <a:srgbClr val="FD7D0E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57DA3B37-651C-A8B8-6A15-160D8BEB84DB}"/>
                </a:ext>
              </a:extLst>
            </p:cNvPr>
            <p:cNvSpPr/>
            <p:nvPr/>
          </p:nvSpPr>
          <p:spPr>
            <a:xfrm>
              <a:off x="6383669" y="371014"/>
              <a:ext cx="204143" cy="318395"/>
            </a:xfrm>
            <a:custGeom>
              <a:avLst/>
              <a:gdLst>
                <a:gd name="connsiteX0" fmla="*/ 34812 w 204143"/>
                <a:gd name="connsiteY0" fmla="*/ 248262 h 318395"/>
                <a:gd name="connsiteX1" fmla="*/ 30239 w 204143"/>
                <a:gd name="connsiteY1" fmla="*/ 288792 h 318395"/>
                <a:gd name="connsiteX2" fmla="*/ 22743 w 204143"/>
                <a:gd name="connsiteY2" fmla="*/ 318396 h 318395"/>
                <a:gd name="connsiteX3" fmla="*/ 24267 w 204143"/>
                <a:gd name="connsiteY3" fmla="*/ 318396 h 318395"/>
                <a:gd name="connsiteX4" fmla="*/ 185752 w 204143"/>
                <a:gd name="connsiteY4" fmla="*/ 227044 h 318395"/>
                <a:gd name="connsiteX5" fmla="*/ 204048 w 204143"/>
                <a:gd name="connsiteY5" fmla="*/ 211544 h 318395"/>
                <a:gd name="connsiteX6" fmla="*/ 204048 w 204143"/>
                <a:gd name="connsiteY6" fmla="*/ 210527 h 318395"/>
                <a:gd name="connsiteX7" fmla="*/ 178637 w 204143"/>
                <a:gd name="connsiteY7" fmla="*/ 180797 h 318395"/>
                <a:gd name="connsiteX8" fmla="*/ 128959 w 204143"/>
                <a:gd name="connsiteY8" fmla="*/ 149923 h 318395"/>
                <a:gd name="connsiteX9" fmla="*/ 116254 w 204143"/>
                <a:gd name="connsiteY9" fmla="*/ 142681 h 318395"/>
                <a:gd name="connsiteX10" fmla="*/ 98720 w 204143"/>
                <a:gd name="connsiteY10" fmla="*/ 129976 h 318395"/>
                <a:gd name="connsiteX11" fmla="*/ 37099 w 204143"/>
                <a:gd name="connsiteY11" fmla="*/ 60859 h 318395"/>
                <a:gd name="connsiteX12" fmla="*/ 41673 w 204143"/>
                <a:gd name="connsiteY12" fmla="*/ 28841 h 318395"/>
                <a:gd name="connsiteX13" fmla="*/ 0 w 204143"/>
                <a:gd name="connsiteY13" fmla="*/ 0 h 318395"/>
                <a:gd name="connsiteX14" fmla="*/ 20455 w 204143"/>
                <a:gd name="connsiteY14" fmla="*/ 123750 h 318395"/>
                <a:gd name="connsiteX15" fmla="*/ 34812 w 204143"/>
                <a:gd name="connsiteY15" fmla="*/ 248262 h 31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143" h="318395">
                  <a:moveTo>
                    <a:pt x="34812" y="248262"/>
                  </a:moveTo>
                  <a:cubicBezTo>
                    <a:pt x="34698" y="261894"/>
                    <a:pt x="33161" y="275478"/>
                    <a:pt x="30239" y="288792"/>
                  </a:cubicBezTo>
                  <a:cubicBezTo>
                    <a:pt x="28282" y="298790"/>
                    <a:pt x="25779" y="308672"/>
                    <a:pt x="22743" y="318396"/>
                  </a:cubicBezTo>
                  <a:lnTo>
                    <a:pt x="24267" y="318396"/>
                  </a:lnTo>
                  <a:cubicBezTo>
                    <a:pt x="80831" y="293049"/>
                    <a:pt x="134893" y="262466"/>
                    <a:pt x="185752" y="227044"/>
                  </a:cubicBezTo>
                  <a:cubicBezTo>
                    <a:pt x="197441" y="219167"/>
                    <a:pt x="203920" y="214339"/>
                    <a:pt x="204048" y="211544"/>
                  </a:cubicBezTo>
                  <a:cubicBezTo>
                    <a:pt x="204175" y="211217"/>
                    <a:pt x="204175" y="210854"/>
                    <a:pt x="204048" y="210527"/>
                  </a:cubicBezTo>
                  <a:cubicBezTo>
                    <a:pt x="199220" y="198004"/>
                    <a:pt x="190262" y="187510"/>
                    <a:pt x="178637" y="180797"/>
                  </a:cubicBezTo>
                  <a:cubicBezTo>
                    <a:pt x="162616" y="169661"/>
                    <a:pt x="146035" y="159355"/>
                    <a:pt x="128959" y="149923"/>
                  </a:cubicBezTo>
                  <a:cubicBezTo>
                    <a:pt x="128959" y="149923"/>
                    <a:pt x="120701" y="145222"/>
                    <a:pt x="116254" y="142681"/>
                  </a:cubicBezTo>
                  <a:cubicBezTo>
                    <a:pt x="110028" y="138869"/>
                    <a:pt x="98720" y="129976"/>
                    <a:pt x="98720" y="129976"/>
                  </a:cubicBezTo>
                  <a:cubicBezTo>
                    <a:pt x="80552" y="116635"/>
                    <a:pt x="45612" y="80298"/>
                    <a:pt x="37099" y="60859"/>
                  </a:cubicBezTo>
                  <a:cubicBezTo>
                    <a:pt x="37099" y="59969"/>
                    <a:pt x="39895" y="41292"/>
                    <a:pt x="41673" y="28841"/>
                  </a:cubicBezTo>
                  <a:cubicBezTo>
                    <a:pt x="27825" y="19058"/>
                    <a:pt x="14103" y="8894"/>
                    <a:pt x="0" y="0"/>
                  </a:cubicBezTo>
                  <a:cubicBezTo>
                    <a:pt x="6099" y="36464"/>
                    <a:pt x="12705" y="77630"/>
                    <a:pt x="20455" y="123750"/>
                  </a:cubicBezTo>
                  <a:cubicBezTo>
                    <a:pt x="27723" y="164931"/>
                    <a:pt x="32513" y="206509"/>
                    <a:pt x="34812" y="248262"/>
                  </a:cubicBezTo>
                  <a:close/>
                </a:path>
              </a:pathLst>
            </a:custGeom>
            <a:solidFill>
              <a:srgbClr val="2C297B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7D0FE5A6-E06F-AD68-E09B-7226DF9B7F20}"/>
                </a:ext>
              </a:extLst>
            </p:cNvPr>
            <p:cNvSpPr/>
            <p:nvPr/>
          </p:nvSpPr>
          <p:spPr>
            <a:xfrm>
              <a:off x="6077216" y="697668"/>
              <a:ext cx="153861" cy="207351"/>
            </a:xfrm>
            <a:custGeom>
              <a:avLst/>
              <a:gdLst>
                <a:gd name="connsiteX0" fmla="*/ 119811 w 153861"/>
                <a:gd name="connsiteY0" fmla="*/ 0 h 207351"/>
                <a:gd name="connsiteX1" fmla="*/ 45739 w 153861"/>
                <a:gd name="connsiteY1" fmla="*/ 34304 h 207351"/>
                <a:gd name="connsiteX2" fmla="*/ 0 w 153861"/>
                <a:gd name="connsiteY2" fmla="*/ 41928 h 207351"/>
                <a:gd name="connsiteX3" fmla="*/ 34050 w 153861"/>
                <a:gd name="connsiteY3" fmla="*/ 90081 h 207351"/>
                <a:gd name="connsiteX4" fmla="*/ 89064 w 153861"/>
                <a:gd name="connsiteY4" fmla="*/ 145095 h 207351"/>
                <a:gd name="connsiteX5" fmla="*/ 153861 w 153861"/>
                <a:gd name="connsiteY5" fmla="*/ 207351 h 207351"/>
                <a:gd name="connsiteX6" fmla="*/ 135693 w 153861"/>
                <a:gd name="connsiteY6" fmla="*/ 124385 h 207351"/>
                <a:gd name="connsiteX7" fmla="*/ 119811 w 153861"/>
                <a:gd name="connsiteY7" fmla="*/ 0 h 20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861" h="207351">
                  <a:moveTo>
                    <a:pt x="119811" y="0"/>
                  </a:moveTo>
                  <a:cubicBezTo>
                    <a:pt x="96167" y="13571"/>
                    <a:pt x="71378" y="25049"/>
                    <a:pt x="45739" y="34304"/>
                  </a:cubicBezTo>
                  <a:lnTo>
                    <a:pt x="0" y="41928"/>
                  </a:lnTo>
                  <a:cubicBezTo>
                    <a:pt x="13086" y="56680"/>
                    <a:pt x="24508" y="72828"/>
                    <a:pt x="34050" y="90081"/>
                  </a:cubicBezTo>
                  <a:cubicBezTo>
                    <a:pt x="43694" y="115429"/>
                    <a:pt x="63717" y="135448"/>
                    <a:pt x="89064" y="145095"/>
                  </a:cubicBezTo>
                  <a:cubicBezTo>
                    <a:pt x="117042" y="157986"/>
                    <a:pt x="139860" y="179915"/>
                    <a:pt x="153861" y="207351"/>
                  </a:cubicBezTo>
                  <a:cubicBezTo>
                    <a:pt x="145247" y="180318"/>
                    <a:pt x="139162" y="152543"/>
                    <a:pt x="135693" y="124385"/>
                  </a:cubicBezTo>
                  <a:cubicBezTo>
                    <a:pt x="133279" y="106852"/>
                    <a:pt x="127307" y="59588"/>
                    <a:pt x="119811" y="0"/>
                  </a:cubicBezTo>
                  <a:close/>
                </a:path>
              </a:pathLst>
            </a:custGeom>
            <a:solidFill>
              <a:srgbClr val="FFD32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48B25151-376B-B08D-5EA5-5FB0FCC71CBE}"/>
                </a:ext>
              </a:extLst>
            </p:cNvPr>
            <p:cNvSpPr/>
            <p:nvPr/>
          </p:nvSpPr>
          <p:spPr>
            <a:xfrm>
              <a:off x="6178223" y="294420"/>
              <a:ext cx="220437" cy="405911"/>
            </a:xfrm>
            <a:custGeom>
              <a:avLst/>
              <a:gdLst>
                <a:gd name="connsiteX0" fmla="*/ 98212 w 220437"/>
                <a:gd name="connsiteY0" fmla="*/ 318122 h 405911"/>
                <a:gd name="connsiteX1" fmla="*/ 157292 w 220437"/>
                <a:gd name="connsiteY1" fmla="*/ 272128 h 405911"/>
                <a:gd name="connsiteX2" fmla="*/ 131246 w 220437"/>
                <a:gd name="connsiteY2" fmla="*/ 218131 h 405911"/>
                <a:gd name="connsiteX3" fmla="*/ 107233 w 220437"/>
                <a:gd name="connsiteY3" fmla="*/ 162227 h 405911"/>
                <a:gd name="connsiteX4" fmla="*/ 110409 w 220437"/>
                <a:gd name="connsiteY4" fmla="*/ 141009 h 405911"/>
                <a:gd name="connsiteX5" fmla="*/ 116381 w 220437"/>
                <a:gd name="connsiteY5" fmla="*/ 122078 h 405911"/>
                <a:gd name="connsiteX6" fmla="*/ 138742 w 220437"/>
                <a:gd name="connsiteY6" fmla="*/ 166166 h 405911"/>
                <a:gd name="connsiteX7" fmla="*/ 156911 w 220437"/>
                <a:gd name="connsiteY7" fmla="*/ 204282 h 405911"/>
                <a:gd name="connsiteX8" fmla="*/ 171903 w 220437"/>
                <a:gd name="connsiteY8" fmla="*/ 250402 h 405911"/>
                <a:gd name="connsiteX9" fmla="*/ 145222 w 220437"/>
                <a:gd name="connsiteY9" fmla="*/ 322060 h 405911"/>
                <a:gd name="connsiteX10" fmla="*/ 145857 w 220437"/>
                <a:gd name="connsiteY10" fmla="*/ 351918 h 405911"/>
                <a:gd name="connsiteX11" fmla="*/ 159833 w 220437"/>
                <a:gd name="connsiteY11" fmla="*/ 397530 h 405911"/>
                <a:gd name="connsiteX12" fmla="*/ 196425 w 220437"/>
                <a:gd name="connsiteY12" fmla="*/ 404772 h 405911"/>
                <a:gd name="connsiteX13" fmla="*/ 201507 w 220437"/>
                <a:gd name="connsiteY13" fmla="*/ 404010 h 405911"/>
                <a:gd name="connsiteX14" fmla="*/ 220438 w 220437"/>
                <a:gd name="connsiteY14" fmla="*/ 398547 h 405911"/>
                <a:gd name="connsiteX15" fmla="*/ 216753 w 220437"/>
                <a:gd name="connsiteY15" fmla="*/ 350393 h 405911"/>
                <a:gd name="connsiteX16" fmla="*/ 175207 w 220437"/>
                <a:gd name="connsiteY16" fmla="*/ 72019 h 405911"/>
                <a:gd name="connsiteX17" fmla="*/ 172539 w 220437"/>
                <a:gd name="connsiteY17" fmla="*/ 56519 h 405911"/>
                <a:gd name="connsiteX18" fmla="*/ 96307 w 220437"/>
                <a:gd name="connsiteY18" fmla="*/ 19673 h 405911"/>
                <a:gd name="connsiteX19" fmla="*/ 0 w 220437"/>
                <a:gd name="connsiteY19" fmla="*/ 488 h 405911"/>
                <a:gd name="connsiteX20" fmla="*/ 45358 w 220437"/>
                <a:gd name="connsiteY20" fmla="*/ 349504 h 405911"/>
                <a:gd name="connsiteX21" fmla="*/ 98212 w 220437"/>
                <a:gd name="connsiteY21" fmla="*/ 318122 h 40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0437" h="405911">
                  <a:moveTo>
                    <a:pt x="98212" y="318122"/>
                  </a:moveTo>
                  <a:cubicBezTo>
                    <a:pt x="137599" y="293728"/>
                    <a:pt x="157292" y="278396"/>
                    <a:pt x="157292" y="272128"/>
                  </a:cubicBezTo>
                  <a:cubicBezTo>
                    <a:pt x="157292" y="270731"/>
                    <a:pt x="148653" y="252816"/>
                    <a:pt x="131246" y="218131"/>
                  </a:cubicBezTo>
                  <a:cubicBezTo>
                    <a:pt x="122174" y="199975"/>
                    <a:pt x="114158" y="181308"/>
                    <a:pt x="107233" y="162227"/>
                  </a:cubicBezTo>
                  <a:cubicBezTo>
                    <a:pt x="107792" y="155089"/>
                    <a:pt x="108860" y="147999"/>
                    <a:pt x="110409" y="141009"/>
                  </a:cubicBezTo>
                  <a:cubicBezTo>
                    <a:pt x="112823" y="128304"/>
                    <a:pt x="114729" y="122078"/>
                    <a:pt x="116381" y="122078"/>
                  </a:cubicBezTo>
                  <a:cubicBezTo>
                    <a:pt x="124716" y="136311"/>
                    <a:pt x="132187" y="151034"/>
                    <a:pt x="138742" y="166166"/>
                  </a:cubicBezTo>
                  <a:cubicBezTo>
                    <a:pt x="137599" y="162100"/>
                    <a:pt x="145603" y="182937"/>
                    <a:pt x="156911" y="204282"/>
                  </a:cubicBezTo>
                  <a:cubicBezTo>
                    <a:pt x="165424" y="218282"/>
                    <a:pt x="170557" y="234073"/>
                    <a:pt x="171903" y="250402"/>
                  </a:cubicBezTo>
                  <a:cubicBezTo>
                    <a:pt x="171942" y="276724"/>
                    <a:pt x="162463" y="302173"/>
                    <a:pt x="145222" y="322060"/>
                  </a:cubicBezTo>
                  <a:cubicBezTo>
                    <a:pt x="145222" y="329302"/>
                    <a:pt x="145857" y="339086"/>
                    <a:pt x="145857" y="351918"/>
                  </a:cubicBezTo>
                  <a:cubicBezTo>
                    <a:pt x="145857" y="372246"/>
                    <a:pt x="149415" y="389145"/>
                    <a:pt x="159833" y="397530"/>
                  </a:cubicBezTo>
                  <a:cubicBezTo>
                    <a:pt x="170455" y="405019"/>
                    <a:pt x="183757" y="407651"/>
                    <a:pt x="196425" y="404772"/>
                  </a:cubicBezTo>
                  <a:lnTo>
                    <a:pt x="201507" y="404010"/>
                  </a:lnTo>
                  <a:cubicBezTo>
                    <a:pt x="207948" y="402677"/>
                    <a:pt x="214276" y="400851"/>
                    <a:pt x="220438" y="398547"/>
                  </a:cubicBezTo>
                  <a:cubicBezTo>
                    <a:pt x="219040" y="380378"/>
                    <a:pt x="216753" y="352299"/>
                    <a:pt x="216753" y="350393"/>
                  </a:cubicBezTo>
                  <a:cubicBezTo>
                    <a:pt x="211252" y="295167"/>
                    <a:pt x="197403" y="202376"/>
                    <a:pt x="175207" y="72019"/>
                  </a:cubicBezTo>
                  <a:cubicBezTo>
                    <a:pt x="174317" y="67191"/>
                    <a:pt x="173428" y="61982"/>
                    <a:pt x="172539" y="56519"/>
                  </a:cubicBezTo>
                  <a:cubicBezTo>
                    <a:pt x="148233" y="42077"/>
                    <a:pt x="122721" y="29750"/>
                    <a:pt x="96307" y="19673"/>
                  </a:cubicBezTo>
                  <a:cubicBezTo>
                    <a:pt x="67974" y="9255"/>
                    <a:pt x="32144" y="-2561"/>
                    <a:pt x="0" y="488"/>
                  </a:cubicBezTo>
                  <a:cubicBezTo>
                    <a:pt x="6353" y="48642"/>
                    <a:pt x="28333" y="217368"/>
                    <a:pt x="45358" y="349504"/>
                  </a:cubicBezTo>
                  <a:cubicBezTo>
                    <a:pt x="63019" y="339086"/>
                    <a:pt x="80679" y="328921"/>
                    <a:pt x="98212" y="318122"/>
                  </a:cubicBezTo>
                  <a:close/>
                </a:path>
              </a:pathLst>
            </a:custGeom>
            <a:solidFill>
              <a:srgbClr val="FB2D2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380D874B-50AB-5291-D7CB-88D20AA776BD}"/>
                </a:ext>
              </a:extLst>
            </p:cNvPr>
            <p:cNvSpPr/>
            <p:nvPr/>
          </p:nvSpPr>
          <p:spPr>
            <a:xfrm>
              <a:off x="6974212" y="781777"/>
              <a:ext cx="81415" cy="66453"/>
            </a:xfrm>
            <a:custGeom>
              <a:avLst/>
              <a:gdLst>
                <a:gd name="connsiteX0" fmla="*/ 68609 w 81415"/>
                <a:gd name="connsiteY0" fmla="*/ 66322 h 66453"/>
                <a:gd name="connsiteX1" fmla="*/ 76741 w 81415"/>
                <a:gd name="connsiteY1" fmla="*/ 47264 h 66453"/>
                <a:gd name="connsiteX2" fmla="*/ 17661 w 81415"/>
                <a:gd name="connsiteY2" fmla="*/ 0 h 66453"/>
                <a:gd name="connsiteX3" fmla="*/ 0 w 81415"/>
                <a:gd name="connsiteY3" fmla="*/ 55014 h 66453"/>
                <a:gd name="connsiteX4" fmla="*/ 68609 w 81415"/>
                <a:gd name="connsiteY4" fmla="*/ 66322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5" h="66453">
                  <a:moveTo>
                    <a:pt x="68609" y="66322"/>
                  </a:moveTo>
                  <a:cubicBezTo>
                    <a:pt x="82331" y="64670"/>
                    <a:pt x="84999" y="58317"/>
                    <a:pt x="76741" y="47264"/>
                  </a:cubicBezTo>
                  <a:cubicBezTo>
                    <a:pt x="60859" y="26046"/>
                    <a:pt x="37227" y="14865"/>
                    <a:pt x="17661" y="0"/>
                  </a:cubicBezTo>
                  <a:cubicBezTo>
                    <a:pt x="11689" y="18423"/>
                    <a:pt x="6099" y="35956"/>
                    <a:pt x="0" y="55014"/>
                  </a:cubicBezTo>
                  <a:cubicBezTo>
                    <a:pt x="21866" y="63389"/>
                    <a:pt x="45206" y="67237"/>
                    <a:pt x="68609" y="66322"/>
                  </a:cubicBez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4B9D78A7-A15F-A0A2-2275-036315516912}"/>
                </a:ext>
              </a:extLst>
            </p:cNvPr>
            <p:cNvSpPr/>
            <p:nvPr/>
          </p:nvSpPr>
          <p:spPr>
            <a:xfrm>
              <a:off x="6244926" y="455758"/>
              <a:ext cx="683165" cy="644922"/>
            </a:xfrm>
            <a:custGeom>
              <a:avLst/>
              <a:gdLst>
                <a:gd name="connsiteX0" fmla="*/ 280915 w 683165"/>
                <a:gd name="connsiteY0" fmla="*/ 644923 h 644922"/>
                <a:gd name="connsiteX1" fmla="*/ 499320 w 683165"/>
                <a:gd name="connsiteY1" fmla="*/ 613287 h 644922"/>
                <a:gd name="connsiteX2" fmla="*/ 645050 w 683165"/>
                <a:gd name="connsiteY2" fmla="*/ 555986 h 644922"/>
                <a:gd name="connsiteX3" fmla="*/ 683166 w 683165"/>
                <a:gd name="connsiteY3" fmla="*/ 522571 h 644922"/>
                <a:gd name="connsiteX4" fmla="*/ 561703 w 683165"/>
                <a:gd name="connsiteY4" fmla="*/ 485725 h 644922"/>
                <a:gd name="connsiteX5" fmla="*/ 555350 w 683165"/>
                <a:gd name="connsiteY5" fmla="*/ 473020 h 644922"/>
                <a:gd name="connsiteX6" fmla="*/ 562212 w 683165"/>
                <a:gd name="connsiteY6" fmla="*/ 443416 h 644922"/>
                <a:gd name="connsiteX7" fmla="*/ 583048 w 683165"/>
                <a:gd name="connsiteY7" fmla="*/ 422707 h 644922"/>
                <a:gd name="connsiteX8" fmla="*/ 634886 w 683165"/>
                <a:gd name="connsiteY8" fmla="*/ 397296 h 644922"/>
                <a:gd name="connsiteX9" fmla="*/ 646194 w 683165"/>
                <a:gd name="connsiteY9" fmla="*/ 392087 h 644922"/>
                <a:gd name="connsiteX10" fmla="*/ 676687 w 683165"/>
                <a:gd name="connsiteY10" fmla="*/ 261095 h 644922"/>
                <a:gd name="connsiteX11" fmla="*/ 675924 w 683165"/>
                <a:gd name="connsiteY11" fmla="*/ 231618 h 644922"/>
                <a:gd name="connsiteX12" fmla="*/ 675924 w 683165"/>
                <a:gd name="connsiteY12" fmla="*/ 231618 h 644922"/>
                <a:gd name="connsiteX13" fmla="*/ 619766 w 683165"/>
                <a:gd name="connsiteY13" fmla="*/ 149923 h 644922"/>
                <a:gd name="connsiteX14" fmla="*/ 618877 w 683165"/>
                <a:gd name="connsiteY14" fmla="*/ 144968 h 644922"/>
                <a:gd name="connsiteX15" fmla="*/ 594228 w 683165"/>
                <a:gd name="connsiteY15" fmla="*/ 94147 h 644922"/>
                <a:gd name="connsiteX16" fmla="*/ 519648 w 683165"/>
                <a:gd name="connsiteY16" fmla="*/ 28333 h 644922"/>
                <a:gd name="connsiteX17" fmla="*/ 468827 w 683165"/>
                <a:gd name="connsiteY17" fmla="*/ 6353 h 644922"/>
                <a:gd name="connsiteX18" fmla="*/ 453072 w 683165"/>
                <a:gd name="connsiteY18" fmla="*/ 3685 h 644922"/>
                <a:gd name="connsiteX19" fmla="*/ 447864 w 683165"/>
                <a:gd name="connsiteY19" fmla="*/ 0 h 644922"/>
                <a:gd name="connsiteX20" fmla="*/ 495254 w 683165"/>
                <a:gd name="connsiteY20" fmla="*/ 299719 h 644922"/>
                <a:gd name="connsiteX21" fmla="*/ 511771 w 683165"/>
                <a:gd name="connsiteY21" fmla="*/ 433252 h 644922"/>
                <a:gd name="connsiteX22" fmla="*/ 488901 w 683165"/>
                <a:gd name="connsiteY22" fmla="*/ 520284 h 644922"/>
                <a:gd name="connsiteX23" fmla="*/ 417498 w 683165"/>
                <a:gd name="connsiteY23" fmla="*/ 559924 h 644922"/>
                <a:gd name="connsiteX24" fmla="*/ 417498 w 683165"/>
                <a:gd name="connsiteY24" fmla="*/ 559924 h 644922"/>
                <a:gd name="connsiteX25" fmla="*/ 369980 w 683165"/>
                <a:gd name="connsiteY25" fmla="*/ 497922 h 644922"/>
                <a:gd name="connsiteX26" fmla="*/ 270116 w 683165"/>
                <a:gd name="connsiteY26" fmla="*/ 538452 h 644922"/>
                <a:gd name="connsiteX27" fmla="*/ 250549 w 683165"/>
                <a:gd name="connsiteY27" fmla="*/ 543661 h 644922"/>
                <a:gd name="connsiteX28" fmla="*/ 71023 w 683165"/>
                <a:gd name="connsiteY28" fmla="*/ 542518 h 644922"/>
                <a:gd name="connsiteX29" fmla="*/ 16771 w 683165"/>
                <a:gd name="connsiteY29" fmla="*/ 508341 h 644922"/>
                <a:gd name="connsiteX30" fmla="*/ 0 w 683165"/>
                <a:gd name="connsiteY30" fmla="*/ 482930 h 644922"/>
                <a:gd name="connsiteX31" fmla="*/ 7878 w 683165"/>
                <a:gd name="connsiteY31" fmla="*/ 512660 h 644922"/>
                <a:gd name="connsiteX32" fmla="*/ 72802 w 683165"/>
                <a:gd name="connsiteY32" fmla="*/ 614303 h 644922"/>
                <a:gd name="connsiteX33" fmla="*/ 80552 w 683165"/>
                <a:gd name="connsiteY33" fmla="*/ 617225 h 644922"/>
                <a:gd name="connsiteX34" fmla="*/ 83347 w 683165"/>
                <a:gd name="connsiteY34" fmla="*/ 618242 h 644922"/>
                <a:gd name="connsiteX35" fmla="*/ 117143 w 683165"/>
                <a:gd name="connsiteY35" fmla="*/ 633361 h 644922"/>
                <a:gd name="connsiteX36" fmla="*/ 151448 w 683165"/>
                <a:gd name="connsiteY36" fmla="*/ 637681 h 644922"/>
                <a:gd name="connsiteX37" fmla="*/ 280915 w 683165"/>
                <a:gd name="connsiteY37" fmla="*/ 644923 h 644922"/>
                <a:gd name="connsiteX38" fmla="*/ 529559 w 683165"/>
                <a:gd name="connsiteY38" fmla="*/ 100499 h 644922"/>
                <a:gd name="connsiteX39" fmla="*/ 558019 w 683165"/>
                <a:gd name="connsiteY39" fmla="*/ 203031 h 644922"/>
                <a:gd name="connsiteX40" fmla="*/ 545313 w 683165"/>
                <a:gd name="connsiteY40" fmla="*/ 256267 h 644922"/>
                <a:gd name="connsiteX41" fmla="*/ 545948 w 683165"/>
                <a:gd name="connsiteY41" fmla="*/ 288030 h 644922"/>
                <a:gd name="connsiteX42" fmla="*/ 559670 w 683165"/>
                <a:gd name="connsiteY42" fmla="*/ 300735 h 644922"/>
                <a:gd name="connsiteX43" fmla="*/ 569580 w 683165"/>
                <a:gd name="connsiteY43" fmla="*/ 286887 h 644922"/>
                <a:gd name="connsiteX44" fmla="*/ 573519 w 683165"/>
                <a:gd name="connsiteY44" fmla="*/ 272911 h 644922"/>
                <a:gd name="connsiteX45" fmla="*/ 568564 w 683165"/>
                <a:gd name="connsiteY45" fmla="*/ 319158 h 644922"/>
                <a:gd name="connsiteX46" fmla="*/ 537563 w 683165"/>
                <a:gd name="connsiteY46" fmla="*/ 313568 h 644922"/>
                <a:gd name="connsiteX47" fmla="*/ 536547 w 683165"/>
                <a:gd name="connsiteY47" fmla="*/ 261095 h 644922"/>
                <a:gd name="connsiteX48" fmla="*/ 549252 w 683165"/>
                <a:gd name="connsiteY48" fmla="*/ 203412 h 644922"/>
                <a:gd name="connsiteX49" fmla="*/ 530321 w 683165"/>
                <a:gd name="connsiteY49" fmla="*/ 135439 h 644922"/>
                <a:gd name="connsiteX50" fmla="*/ 529559 w 683165"/>
                <a:gd name="connsiteY50" fmla="*/ 100499 h 6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83165" h="644922">
                  <a:moveTo>
                    <a:pt x="280915" y="644923"/>
                  </a:moveTo>
                  <a:cubicBezTo>
                    <a:pt x="354797" y="644079"/>
                    <a:pt x="428233" y="633441"/>
                    <a:pt x="499320" y="613287"/>
                  </a:cubicBezTo>
                  <a:cubicBezTo>
                    <a:pt x="550420" y="601369"/>
                    <a:pt x="599514" y="582066"/>
                    <a:pt x="645050" y="555986"/>
                  </a:cubicBezTo>
                  <a:cubicBezTo>
                    <a:pt x="659585" y="547117"/>
                    <a:pt x="672468" y="535815"/>
                    <a:pt x="683166" y="522571"/>
                  </a:cubicBezTo>
                  <a:cubicBezTo>
                    <a:pt x="668174" y="513042"/>
                    <a:pt x="570342" y="488647"/>
                    <a:pt x="561703" y="485725"/>
                  </a:cubicBezTo>
                  <a:cubicBezTo>
                    <a:pt x="555986" y="483819"/>
                    <a:pt x="553445" y="480897"/>
                    <a:pt x="555350" y="473020"/>
                  </a:cubicBezTo>
                  <a:cubicBezTo>
                    <a:pt x="558908" y="459425"/>
                    <a:pt x="560051" y="453326"/>
                    <a:pt x="562212" y="443416"/>
                  </a:cubicBezTo>
                  <a:cubicBezTo>
                    <a:pt x="564371" y="433506"/>
                    <a:pt x="573646" y="426899"/>
                    <a:pt x="583048" y="422707"/>
                  </a:cubicBezTo>
                  <a:cubicBezTo>
                    <a:pt x="602614" y="414067"/>
                    <a:pt x="615193" y="405936"/>
                    <a:pt x="634886" y="397296"/>
                  </a:cubicBezTo>
                  <a:lnTo>
                    <a:pt x="646194" y="392087"/>
                  </a:lnTo>
                  <a:cubicBezTo>
                    <a:pt x="629042" y="341265"/>
                    <a:pt x="646194" y="299465"/>
                    <a:pt x="676687" y="261095"/>
                  </a:cubicBezTo>
                  <a:cubicBezTo>
                    <a:pt x="673586" y="251550"/>
                    <a:pt x="673320" y="241310"/>
                    <a:pt x="675924" y="231618"/>
                  </a:cubicBezTo>
                  <a:lnTo>
                    <a:pt x="675924" y="231618"/>
                  </a:lnTo>
                  <a:cubicBezTo>
                    <a:pt x="675924" y="231618"/>
                    <a:pt x="637808" y="176731"/>
                    <a:pt x="619766" y="149923"/>
                  </a:cubicBezTo>
                  <a:cubicBezTo>
                    <a:pt x="618737" y="148490"/>
                    <a:pt x="618407" y="146669"/>
                    <a:pt x="618877" y="144968"/>
                  </a:cubicBezTo>
                  <a:cubicBezTo>
                    <a:pt x="630566" y="118287"/>
                    <a:pt x="611381" y="107868"/>
                    <a:pt x="594228" y="94147"/>
                  </a:cubicBezTo>
                  <a:cubicBezTo>
                    <a:pt x="566938" y="75128"/>
                    <a:pt x="541908" y="53046"/>
                    <a:pt x="519648" y="28333"/>
                  </a:cubicBezTo>
                  <a:cubicBezTo>
                    <a:pt x="504656" y="9529"/>
                    <a:pt x="493475" y="-762"/>
                    <a:pt x="468827" y="6353"/>
                  </a:cubicBezTo>
                  <a:cubicBezTo>
                    <a:pt x="463427" y="7128"/>
                    <a:pt x="457913" y="6194"/>
                    <a:pt x="453072" y="3685"/>
                  </a:cubicBezTo>
                  <a:cubicBezTo>
                    <a:pt x="451090" y="2837"/>
                    <a:pt x="449324" y="1582"/>
                    <a:pt x="447864" y="0"/>
                  </a:cubicBezTo>
                  <a:cubicBezTo>
                    <a:pt x="461331" y="83347"/>
                    <a:pt x="485980" y="246229"/>
                    <a:pt x="495254" y="299719"/>
                  </a:cubicBezTo>
                  <a:cubicBezTo>
                    <a:pt x="503957" y="343776"/>
                    <a:pt x="509484" y="388402"/>
                    <a:pt x="511771" y="433252"/>
                  </a:cubicBezTo>
                  <a:cubicBezTo>
                    <a:pt x="513080" y="463902"/>
                    <a:pt x="505114" y="494235"/>
                    <a:pt x="488901" y="520284"/>
                  </a:cubicBezTo>
                  <a:cubicBezTo>
                    <a:pt x="473998" y="545417"/>
                    <a:pt x="446707" y="560568"/>
                    <a:pt x="417498" y="559924"/>
                  </a:cubicBezTo>
                  <a:lnTo>
                    <a:pt x="417498" y="559924"/>
                  </a:lnTo>
                  <a:cubicBezTo>
                    <a:pt x="389165" y="559924"/>
                    <a:pt x="373283" y="539215"/>
                    <a:pt x="369980" y="497922"/>
                  </a:cubicBezTo>
                  <a:cubicBezTo>
                    <a:pt x="338965" y="516477"/>
                    <a:pt x="305284" y="530148"/>
                    <a:pt x="270116" y="538452"/>
                  </a:cubicBezTo>
                  <a:lnTo>
                    <a:pt x="250549" y="543661"/>
                  </a:lnTo>
                  <a:cubicBezTo>
                    <a:pt x="208241" y="554207"/>
                    <a:pt x="112569" y="559416"/>
                    <a:pt x="71023" y="542518"/>
                  </a:cubicBezTo>
                  <a:cubicBezTo>
                    <a:pt x="50682" y="535168"/>
                    <a:pt x="32183" y="523509"/>
                    <a:pt x="16771" y="508341"/>
                  </a:cubicBezTo>
                  <a:cubicBezTo>
                    <a:pt x="10165" y="500584"/>
                    <a:pt x="4536" y="492051"/>
                    <a:pt x="0" y="482930"/>
                  </a:cubicBezTo>
                  <a:cubicBezTo>
                    <a:pt x="3050" y="492459"/>
                    <a:pt x="5718" y="502496"/>
                    <a:pt x="7878" y="512660"/>
                  </a:cubicBezTo>
                  <a:cubicBezTo>
                    <a:pt x="17025" y="554334"/>
                    <a:pt x="29604" y="595880"/>
                    <a:pt x="72802" y="614303"/>
                  </a:cubicBezTo>
                  <a:lnTo>
                    <a:pt x="80552" y="617225"/>
                  </a:lnTo>
                  <a:lnTo>
                    <a:pt x="83347" y="618242"/>
                  </a:lnTo>
                  <a:cubicBezTo>
                    <a:pt x="95214" y="621818"/>
                    <a:pt x="106572" y="626899"/>
                    <a:pt x="117143" y="633361"/>
                  </a:cubicBezTo>
                  <a:cubicBezTo>
                    <a:pt x="128578" y="635140"/>
                    <a:pt x="140013" y="636537"/>
                    <a:pt x="151448" y="637681"/>
                  </a:cubicBezTo>
                  <a:cubicBezTo>
                    <a:pt x="194519" y="642636"/>
                    <a:pt x="237844" y="644415"/>
                    <a:pt x="280915" y="644923"/>
                  </a:cubicBezTo>
                  <a:close/>
                  <a:moveTo>
                    <a:pt x="529559" y="100499"/>
                  </a:moveTo>
                  <a:cubicBezTo>
                    <a:pt x="556100" y="127474"/>
                    <a:pt x="566861" y="166233"/>
                    <a:pt x="558019" y="203031"/>
                  </a:cubicBezTo>
                  <a:cubicBezTo>
                    <a:pt x="554588" y="220946"/>
                    <a:pt x="548108" y="238352"/>
                    <a:pt x="545313" y="256267"/>
                  </a:cubicBezTo>
                  <a:cubicBezTo>
                    <a:pt x="543420" y="266793"/>
                    <a:pt x="543636" y="277589"/>
                    <a:pt x="545948" y="288030"/>
                  </a:cubicBezTo>
                  <a:cubicBezTo>
                    <a:pt x="547092" y="293112"/>
                    <a:pt x="554842" y="296797"/>
                    <a:pt x="559670" y="300735"/>
                  </a:cubicBezTo>
                  <a:cubicBezTo>
                    <a:pt x="563227" y="296308"/>
                    <a:pt x="566544" y="291684"/>
                    <a:pt x="569580" y="286887"/>
                  </a:cubicBezTo>
                  <a:cubicBezTo>
                    <a:pt x="571309" y="282353"/>
                    <a:pt x="572617" y="277676"/>
                    <a:pt x="573519" y="272911"/>
                  </a:cubicBezTo>
                  <a:cubicBezTo>
                    <a:pt x="578677" y="288312"/>
                    <a:pt x="576873" y="305199"/>
                    <a:pt x="568564" y="319158"/>
                  </a:cubicBezTo>
                  <a:cubicBezTo>
                    <a:pt x="560813" y="331863"/>
                    <a:pt x="544424" y="328560"/>
                    <a:pt x="537563" y="313568"/>
                  </a:cubicBezTo>
                  <a:cubicBezTo>
                    <a:pt x="531452" y="296666"/>
                    <a:pt x="531096" y="278220"/>
                    <a:pt x="536547" y="261095"/>
                  </a:cubicBezTo>
                  <a:cubicBezTo>
                    <a:pt x="540612" y="241783"/>
                    <a:pt x="545568" y="222979"/>
                    <a:pt x="549252" y="203412"/>
                  </a:cubicBezTo>
                  <a:cubicBezTo>
                    <a:pt x="554118" y="179033"/>
                    <a:pt x="547079" y="153796"/>
                    <a:pt x="530321" y="135439"/>
                  </a:cubicBezTo>
                  <a:cubicBezTo>
                    <a:pt x="517870" y="120320"/>
                    <a:pt x="517743" y="120447"/>
                    <a:pt x="529559" y="100499"/>
                  </a:cubicBezTo>
                  <a:close/>
                </a:path>
              </a:pathLst>
            </a:custGeom>
            <a:solidFill>
              <a:srgbClr val="4CA84D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شكل حر: شكل 36">
              <a:extLst>
                <a:ext uri="{FF2B5EF4-FFF2-40B4-BE49-F238E27FC236}">
                  <a16:creationId xmlns:a16="http://schemas.microsoft.com/office/drawing/2014/main" id="{067718CB-674A-6AE6-D394-37DD1DEA14BC}"/>
                </a:ext>
              </a:extLst>
            </p:cNvPr>
            <p:cNvSpPr/>
            <p:nvPr/>
          </p:nvSpPr>
          <p:spPr>
            <a:xfrm>
              <a:off x="6723536" y="792322"/>
              <a:ext cx="516615" cy="356130"/>
            </a:xfrm>
            <a:custGeom>
              <a:avLst/>
              <a:gdLst>
                <a:gd name="connsiteX0" fmla="*/ 477594 w 516615"/>
                <a:gd name="connsiteY0" fmla="*/ 508 h 356130"/>
                <a:gd name="connsiteX1" fmla="*/ 403649 w 516615"/>
                <a:gd name="connsiteY1" fmla="*/ 3812 h 356130"/>
                <a:gd name="connsiteX2" fmla="*/ 339360 w 516615"/>
                <a:gd name="connsiteY2" fmla="*/ 0 h 356130"/>
                <a:gd name="connsiteX3" fmla="*/ 324240 w 516615"/>
                <a:gd name="connsiteY3" fmla="*/ 88937 h 356130"/>
                <a:gd name="connsiteX4" fmla="*/ 276849 w 516615"/>
                <a:gd name="connsiteY4" fmla="*/ 99483 h 356130"/>
                <a:gd name="connsiteX5" fmla="*/ 216371 w 516615"/>
                <a:gd name="connsiteY5" fmla="*/ 81568 h 356130"/>
                <a:gd name="connsiteX6" fmla="*/ 205954 w 516615"/>
                <a:gd name="connsiteY6" fmla="*/ 80679 h 356130"/>
                <a:gd name="connsiteX7" fmla="*/ 127053 w 516615"/>
                <a:gd name="connsiteY7" fmla="*/ 116762 h 356130"/>
                <a:gd name="connsiteX8" fmla="*/ 162755 w 516615"/>
                <a:gd name="connsiteY8" fmla="*/ 125529 h 356130"/>
                <a:gd name="connsiteX9" fmla="*/ 201634 w 516615"/>
                <a:gd name="connsiteY9" fmla="*/ 138234 h 356130"/>
                <a:gd name="connsiteX10" fmla="*/ 223868 w 516615"/>
                <a:gd name="connsiteY10" fmla="*/ 178256 h 356130"/>
                <a:gd name="connsiteX11" fmla="*/ 160341 w 516615"/>
                <a:gd name="connsiteY11" fmla="*/ 263001 h 356130"/>
                <a:gd name="connsiteX12" fmla="*/ 0 w 516615"/>
                <a:gd name="connsiteY12" fmla="*/ 326527 h 356130"/>
                <a:gd name="connsiteX13" fmla="*/ 43961 w 516615"/>
                <a:gd name="connsiteY13" fmla="*/ 356131 h 356130"/>
                <a:gd name="connsiteX14" fmla="*/ 65178 w 516615"/>
                <a:gd name="connsiteY14" fmla="*/ 322843 h 356130"/>
                <a:gd name="connsiteX15" fmla="*/ 108503 w 516615"/>
                <a:gd name="connsiteY15" fmla="*/ 351684 h 356130"/>
                <a:gd name="connsiteX16" fmla="*/ 110790 w 516615"/>
                <a:gd name="connsiteY16" fmla="*/ 345966 h 356130"/>
                <a:gd name="connsiteX17" fmla="*/ 219421 w 516615"/>
                <a:gd name="connsiteY17" fmla="*/ 287903 h 356130"/>
                <a:gd name="connsiteX18" fmla="*/ 478356 w 516615"/>
                <a:gd name="connsiteY18" fmla="*/ 178129 h 356130"/>
                <a:gd name="connsiteX19" fmla="*/ 504783 w 516615"/>
                <a:gd name="connsiteY19" fmla="*/ 149415 h 356130"/>
                <a:gd name="connsiteX20" fmla="*/ 516599 w 516615"/>
                <a:gd name="connsiteY20" fmla="*/ 40657 h 356130"/>
                <a:gd name="connsiteX21" fmla="*/ 477594 w 516615"/>
                <a:gd name="connsiteY21" fmla="*/ 508 h 35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6615" h="356130">
                  <a:moveTo>
                    <a:pt x="477594" y="508"/>
                  </a:moveTo>
                  <a:cubicBezTo>
                    <a:pt x="452946" y="2160"/>
                    <a:pt x="427788" y="-254"/>
                    <a:pt x="403649" y="3812"/>
                  </a:cubicBezTo>
                  <a:cubicBezTo>
                    <a:pt x="382240" y="7910"/>
                    <a:pt x="360132" y="6600"/>
                    <a:pt x="339360" y="0"/>
                  </a:cubicBezTo>
                  <a:cubicBezTo>
                    <a:pt x="352623" y="29994"/>
                    <a:pt x="346678" y="65015"/>
                    <a:pt x="324240" y="88937"/>
                  </a:cubicBezTo>
                  <a:cubicBezTo>
                    <a:pt x="311713" y="101128"/>
                    <a:pt x="293367" y="105209"/>
                    <a:pt x="276849" y="99483"/>
                  </a:cubicBezTo>
                  <a:cubicBezTo>
                    <a:pt x="256266" y="95163"/>
                    <a:pt x="236573" y="87540"/>
                    <a:pt x="216371" y="81568"/>
                  </a:cubicBezTo>
                  <a:cubicBezTo>
                    <a:pt x="213081" y="80161"/>
                    <a:pt x="209435" y="79848"/>
                    <a:pt x="205954" y="80679"/>
                  </a:cubicBezTo>
                  <a:cubicBezTo>
                    <a:pt x="180543" y="92114"/>
                    <a:pt x="155132" y="103930"/>
                    <a:pt x="127053" y="116762"/>
                  </a:cubicBezTo>
                  <a:cubicBezTo>
                    <a:pt x="139759" y="119938"/>
                    <a:pt x="151575" y="122352"/>
                    <a:pt x="162755" y="125529"/>
                  </a:cubicBezTo>
                  <a:cubicBezTo>
                    <a:pt x="173936" y="128705"/>
                    <a:pt x="188928" y="133025"/>
                    <a:pt x="201634" y="138234"/>
                  </a:cubicBezTo>
                  <a:cubicBezTo>
                    <a:pt x="218087" y="144048"/>
                    <a:pt x="227629" y="161216"/>
                    <a:pt x="223868" y="178256"/>
                  </a:cubicBezTo>
                  <a:cubicBezTo>
                    <a:pt x="218786" y="218786"/>
                    <a:pt x="192867" y="243434"/>
                    <a:pt x="160341" y="263001"/>
                  </a:cubicBezTo>
                  <a:cubicBezTo>
                    <a:pt x="110320" y="291969"/>
                    <a:pt x="56285" y="313376"/>
                    <a:pt x="0" y="326527"/>
                  </a:cubicBezTo>
                  <a:lnTo>
                    <a:pt x="43961" y="356131"/>
                  </a:lnTo>
                  <a:lnTo>
                    <a:pt x="65178" y="322843"/>
                  </a:lnTo>
                  <a:lnTo>
                    <a:pt x="108503" y="351684"/>
                  </a:lnTo>
                  <a:cubicBezTo>
                    <a:pt x="110282" y="348634"/>
                    <a:pt x="111172" y="346348"/>
                    <a:pt x="110790" y="345966"/>
                  </a:cubicBezTo>
                  <a:cubicBezTo>
                    <a:pt x="139911" y="315559"/>
                    <a:pt x="177964" y="295221"/>
                    <a:pt x="219421" y="287903"/>
                  </a:cubicBezTo>
                  <a:cubicBezTo>
                    <a:pt x="312678" y="267066"/>
                    <a:pt x="395644" y="222852"/>
                    <a:pt x="478356" y="178129"/>
                  </a:cubicBezTo>
                  <a:cubicBezTo>
                    <a:pt x="490515" y="172300"/>
                    <a:pt x="499980" y="162021"/>
                    <a:pt x="504783" y="149415"/>
                  </a:cubicBezTo>
                  <a:cubicBezTo>
                    <a:pt x="511504" y="113520"/>
                    <a:pt x="515456" y="77160"/>
                    <a:pt x="516599" y="40657"/>
                  </a:cubicBezTo>
                  <a:cubicBezTo>
                    <a:pt x="517107" y="16009"/>
                    <a:pt x="505799" y="-1397"/>
                    <a:pt x="477594" y="508"/>
                  </a:cubicBez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9A17C9EC-E8C2-212A-F940-986F493475E5}"/>
                </a:ext>
              </a:extLst>
            </p:cNvPr>
            <p:cNvSpPr/>
            <p:nvPr/>
          </p:nvSpPr>
          <p:spPr>
            <a:xfrm>
              <a:off x="6899692" y="750039"/>
              <a:ext cx="71053" cy="74047"/>
            </a:xfrm>
            <a:custGeom>
              <a:avLst/>
              <a:gdLst>
                <a:gd name="connsiteX0" fmla="*/ 41232 w 71053"/>
                <a:gd name="connsiteY0" fmla="*/ 74047 h 74047"/>
                <a:gd name="connsiteX1" fmla="*/ 44028 w 71053"/>
                <a:gd name="connsiteY1" fmla="*/ 72904 h 74047"/>
                <a:gd name="connsiteX2" fmla="*/ 56733 w 71053"/>
                <a:gd name="connsiteY2" fmla="*/ 9377 h 74047"/>
                <a:gd name="connsiteX3" fmla="*/ 40597 w 71053"/>
                <a:gd name="connsiteY3" fmla="*/ 102 h 74047"/>
                <a:gd name="connsiteX4" fmla="*/ 67 w 71053"/>
                <a:gd name="connsiteY4" fmla="*/ 39489 h 74047"/>
                <a:gd name="connsiteX5" fmla="*/ 67 w 71053"/>
                <a:gd name="connsiteY5" fmla="*/ 42792 h 74047"/>
                <a:gd name="connsiteX6" fmla="*/ 41232 w 71053"/>
                <a:gd name="connsiteY6" fmla="*/ 74047 h 7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053" h="74047">
                  <a:moveTo>
                    <a:pt x="41232" y="74047"/>
                  </a:moveTo>
                  <a:cubicBezTo>
                    <a:pt x="42236" y="73857"/>
                    <a:pt x="43176" y="73468"/>
                    <a:pt x="44028" y="72904"/>
                  </a:cubicBezTo>
                  <a:cubicBezTo>
                    <a:pt x="74520" y="60199"/>
                    <a:pt x="79857" y="33263"/>
                    <a:pt x="56733" y="9377"/>
                  </a:cubicBezTo>
                  <a:cubicBezTo>
                    <a:pt x="52476" y="4652"/>
                    <a:pt x="46822" y="1405"/>
                    <a:pt x="40597" y="102"/>
                  </a:cubicBezTo>
                  <a:cubicBezTo>
                    <a:pt x="25732" y="-1804"/>
                    <a:pt x="194" y="23353"/>
                    <a:pt x="67" y="39489"/>
                  </a:cubicBezTo>
                  <a:cubicBezTo>
                    <a:pt x="-22" y="40588"/>
                    <a:pt x="-22" y="41693"/>
                    <a:pt x="67" y="42792"/>
                  </a:cubicBezTo>
                  <a:cubicBezTo>
                    <a:pt x="8185" y="59042"/>
                    <a:pt x="23394" y="70593"/>
                    <a:pt x="41232" y="74047"/>
                  </a:cubicBez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4BC1D910-A6EF-3975-14C7-DEF10EC8760B}"/>
                </a:ext>
              </a:extLst>
            </p:cNvPr>
            <p:cNvSpPr/>
            <p:nvPr/>
          </p:nvSpPr>
          <p:spPr>
            <a:xfrm>
              <a:off x="6402599" y="1118341"/>
              <a:ext cx="403902" cy="161357"/>
            </a:xfrm>
            <a:custGeom>
              <a:avLst/>
              <a:gdLst>
                <a:gd name="connsiteX0" fmla="*/ 340249 w 403902"/>
                <a:gd name="connsiteY0" fmla="*/ 68863 h 161357"/>
                <a:gd name="connsiteX1" fmla="*/ 294129 w 403902"/>
                <a:gd name="connsiteY1" fmla="*/ 38116 h 161357"/>
                <a:gd name="connsiteX2" fmla="*/ 318777 w 403902"/>
                <a:gd name="connsiteY2" fmla="*/ 0 h 161357"/>
                <a:gd name="connsiteX3" fmla="*/ 295399 w 403902"/>
                <a:gd name="connsiteY3" fmla="*/ 5590 h 161357"/>
                <a:gd name="connsiteX4" fmla="*/ 0 w 403902"/>
                <a:gd name="connsiteY4" fmla="*/ 20329 h 161357"/>
                <a:gd name="connsiteX5" fmla="*/ 96561 w 403902"/>
                <a:gd name="connsiteY5" fmla="*/ 161358 h 161357"/>
                <a:gd name="connsiteX6" fmla="*/ 136964 w 403902"/>
                <a:gd name="connsiteY6" fmla="*/ 158181 h 161357"/>
                <a:gd name="connsiteX7" fmla="*/ 200491 w 403902"/>
                <a:gd name="connsiteY7" fmla="*/ 101897 h 161357"/>
                <a:gd name="connsiteX8" fmla="*/ 350159 w 403902"/>
                <a:gd name="connsiteY8" fmla="*/ 89191 h 161357"/>
                <a:gd name="connsiteX9" fmla="*/ 365151 w 403902"/>
                <a:gd name="connsiteY9" fmla="*/ 93638 h 161357"/>
                <a:gd name="connsiteX10" fmla="*/ 397804 w 403902"/>
                <a:gd name="connsiteY10" fmla="*/ 81949 h 161357"/>
                <a:gd name="connsiteX11" fmla="*/ 403902 w 403902"/>
                <a:gd name="connsiteY11" fmla="*/ 64035 h 161357"/>
                <a:gd name="connsiteX12" fmla="*/ 361594 w 403902"/>
                <a:gd name="connsiteY12" fmla="*/ 35575 h 16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2" h="161357">
                  <a:moveTo>
                    <a:pt x="340249" y="68863"/>
                  </a:moveTo>
                  <a:lnTo>
                    <a:pt x="294129" y="38116"/>
                  </a:lnTo>
                  <a:lnTo>
                    <a:pt x="318777" y="0"/>
                  </a:lnTo>
                  <a:cubicBezTo>
                    <a:pt x="311026" y="2033"/>
                    <a:pt x="303276" y="3812"/>
                    <a:pt x="295399" y="5590"/>
                  </a:cubicBezTo>
                  <a:cubicBezTo>
                    <a:pt x="198407" y="26676"/>
                    <a:pt x="98606" y="31655"/>
                    <a:pt x="0" y="20329"/>
                  </a:cubicBezTo>
                  <a:cubicBezTo>
                    <a:pt x="27698" y="80044"/>
                    <a:pt x="60096" y="102151"/>
                    <a:pt x="96561" y="161358"/>
                  </a:cubicBezTo>
                  <a:cubicBezTo>
                    <a:pt x="102024" y="153353"/>
                    <a:pt x="136582" y="161358"/>
                    <a:pt x="136964" y="158181"/>
                  </a:cubicBezTo>
                  <a:lnTo>
                    <a:pt x="200491" y="101897"/>
                  </a:lnTo>
                  <a:cubicBezTo>
                    <a:pt x="250422" y="97831"/>
                    <a:pt x="300227" y="93511"/>
                    <a:pt x="350159" y="89191"/>
                  </a:cubicBezTo>
                  <a:cubicBezTo>
                    <a:pt x="355508" y="88979"/>
                    <a:pt x="360781" y="90542"/>
                    <a:pt x="365151" y="93638"/>
                  </a:cubicBezTo>
                  <a:cubicBezTo>
                    <a:pt x="382431" y="106344"/>
                    <a:pt x="392849" y="99483"/>
                    <a:pt x="397804" y="81949"/>
                  </a:cubicBezTo>
                  <a:cubicBezTo>
                    <a:pt x="399507" y="75871"/>
                    <a:pt x="401552" y="69892"/>
                    <a:pt x="403902" y="64035"/>
                  </a:cubicBezTo>
                  <a:lnTo>
                    <a:pt x="361594" y="35575"/>
                  </a:ln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A67052FB-9A6D-1155-E51C-57C1C344C3D6}"/>
                </a:ext>
              </a:extLst>
            </p:cNvPr>
            <p:cNvSpPr/>
            <p:nvPr/>
          </p:nvSpPr>
          <p:spPr>
            <a:xfrm>
              <a:off x="5915223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2459888F-834C-24EB-B12B-AE74B19E1015}"/>
                </a:ext>
              </a:extLst>
            </p:cNvPr>
            <p:cNvSpPr/>
            <p:nvPr/>
          </p:nvSpPr>
          <p:spPr>
            <a:xfrm>
              <a:off x="5873168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شكل حر: شكل 41">
              <a:extLst>
                <a:ext uri="{FF2B5EF4-FFF2-40B4-BE49-F238E27FC236}">
                  <a16:creationId xmlns:a16="http://schemas.microsoft.com/office/drawing/2014/main" id="{1F7F5107-5C4B-B2BE-94E9-6D637AAB11F4}"/>
                </a:ext>
              </a:extLst>
            </p:cNvPr>
            <p:cNvSpPr/>
            <p:nvPr/>
          </p:nvSpPr>
          <p:spPr>
            <a:xfrm>
              <a:off x="5483114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12032527-9AB8-8E12-8E3E-804FB7AD3E0A}"/>
                </a:ext>
              </a:extLst>
            </p:cNvPr>
            <p:cNvSpPr/>
            <p:nvPr/>
          </p:nvSpPr>
          <p:spPr>
            <a:xfrm>
              <a:off x="5441187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D0B7B9AD-0D82-5278-4952-2716767DECEB}"/>
                </a:ext>
              </a:extLst>
            </p:cNvPr>
            <p:cNvSpPr/>
            <p:nvPr/>
          </p:nvSpPr>
          <p:spPr>
            <a:xfrm>
              <a:off x="5277034" y="843017"/>
              <a:ext cx="17406" cy="87285"/>
            </a:xfrm>
            <a:custGeom>
              <a:avLst/>
              <a:gdLst>
                <a:gd name="connsiteX0" fmla="*/ 0 w 17406"/>
                <a:gd name="connsiteY0" fmla="*/ 0 h 87285"/>
                <a:gd name="connsiteX1" fmla="*/ 17406 w 17406"/>
                <a:gd name="connsiteY1" fmla="*/ 0 h 87285"/>
                <a:gd name="connsiteX2" fmla="*/ 17406 w 17406"/>
                <a:gd name="connsiteY2" fmla="*/ 87286 h 87285"/>
                <a:gd name="connsiteX3" fmla="*/ 0 w 17406"/>
                <a:gd name="connsiteY3" fmla="*/ 87286 h 8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7285">
                  <a:moveTo>
                    <a:pt x="0" y="0"/>
                  </a:moveTo>
                  <a:lnTo>
                    <a:pt x="17406" y="0"/>
                  </a:lnTo>
                  <a:lnTo>
                    <a:pt x="17406" y="87286"/>
                  </a:lnTo>
                  <a:lnTo>
                    <a:pt x="0" y="87286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8D5AED43-EE6B-96AE-0696-78D813CF6DC3}"/>
                </a:ext>
              </a:extLst>
            </p:cNvPr>
            <p:cNvSpPr/>
            <p:nvPr/>
          </p:nvSpPr>
          <p:spPr>
            <a:xfrm>
              <a:off x="5182125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CFE82A13-C750-8222-4855-1B137C328778}"/>
                </a:ext>
              </a:extLst>
            </p:cNvPr>
            <p:cNvSpPr/>
            <p:nvPr/>
          </p:nvSpPr>
          <p:spPr>
            <a:xfrm rot="5400000">
              <a:off x="5815613" y="855087"/>
              <a:ext cx="17406" cy="132770"/>
            </a:xfrm>
            <a:custGeom>
              <a:avLst/>
              <a:gdLst>
                <a:gd name="connsiteX0" fmla="*/ 0 w 17406"/>
                <a:gd name="connsiteY0" fmla="*/ 0 h 132770"/>
                <a:gd name="connsiteX1" fmla="*/ 17406 w 17406"/>
                <a:gd name="connsiteY1" fmla="*/ 0 h 132770"/>
                <a:gd name="connsiteX2" fmla="*/ 17406 w 17406"/>
                <a:gd name="connsiteY2" fmla="*/ 132771 h 132770"/>
                <a:gd name="connsiteX3" fmla="*/ 0 w 17406"/>
                <a:gd name="connsiteY3" fmla="*/ 132771 h 13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32770">
                  <a:moveTo>
                    <a:pt x="0" y="0"/>
                  </a:moveTo>
                  <a:lnTo>
                    <a:pt x="17406" y="0"/>
                  </a:lnTo>
                  <a:lnTo>
                    <a:pt x="17406" y="132771"/>
                  </a:lnTo>
                  <a:lnTo>
                    <a:pt x="0" y="13277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20587DF9-644D-582B-2BF2-6F904063D920}"/>
                </a:ext>
              </a:extLst>
            </p:cNvPr>
            <p:cNvSpPr/>
            <p:nvPr/>
          </p:nvSpPr>
          <p:spPr>
            <a:xfrm rot="5400000">
              <a:off x="5174946" y="810809"/>
              <a:ext cx="17406" cy="221581"/>
            </a:xfrm>
            <a:custGeom>
              <a:avLst/>
              <a:gdLst>
                <a:gd name="connsiteX0" fmla="*/ 0 w 17406"/>
                <a:gd name="connsiteY0" fmla="*/ 0 h 221581"/>
                <a:gd name="connsiteX1" fmla="*/ 17406 w 17406"/>
                <a:gd name="connsiteY1" fmla="*/ 0 h 221581"/>
                <a:gd name="connsiteX2" fmla="*/ 17406 w 17406"/>
                <a:gd name="connsiteY2" fmla="*/ 221581 h 221581"/>
                <a:gd name="connsiteX3" fmla="*/ 0 w 17406"/>
                <a:gd name="connsiteY3" fmla="*/ 221581 h 22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221581">
                  <a:moveTo>
                    <a:pt x="0" y="0"/>
                  </a:moveTo>
                  <a:lnTo>
                    <a:pt x="17406" y="0"/>
                  </a:lnTo>
                  <a:lnTo>
                    <a:pt x="17406" y="221581"/>
                  </a:lnTo>
                  <a:lnTo>
                    <a:pt x="0" y="22158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EE75646E-4A12-4010-EC0D-2ADAD82274A5}"/>
                </a:ext>
              </a:extLst>
            </p:cNvPr>
            <p:cNvSpPr/>
            <p:nvPr/>
          </p:nvSpPr>
          <p:spPr>
            <a:xfrm>
              <a:off x="5823871" y="844541"/>
              <a:ext cx="17406" cy="85633"/>
            </a:xfrm>
            <a:custGeom>
              <a:avLst/>
              <a:gdLst>
                <a:gd name="connsiteX0" fmla="*/ 0 w 17406"/>
                <a:gd name="connsiteY0" fmla="*/ 0 h 85633"/>
                <a:gd name="connsiteX1" fmla="*/ 17406 w 17406"/>
                <a:gd name="connsiteY1" fmla="*/ 0 h 85633"/>
                <a:gd name="connsiteX2" fmla="*/ 17406 w 17406"/>
                <a:gd name="connsiteY2" fmla="*/ 85634 h 85633"/>
                <a:gd name="connsiteX3" fmla="*/ 0 w 17406"/>
                <a:gd name="connsiteY3" fmla="*/ 8563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633">
                  <a:moveTo>
                    <a:pt x="0" y="0"/>
                  </a:moveTo>
                  <a:lnTo>
                    <a:pt x="17406" y="0"/>
                  </a:lnTo>
                  <a:lnTo>
                    <a:pt x="17406" y="85634"/>
                  </a:lnTo>
                  <a:lnTo>
                    <a:pt x="0" y="8563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B5915B01-C05C-0A39-A9AD-4DB6D8425495}"/>
                </a:ext>
              </a:extLst>
            </p:cNvPr>
            <p:cNvSpPr/>
            <p:nvPr/>
          </p:nvSpPr>
          <p:spPr>
            <a:xfrm>
              <a:off x="5123172" y="844541"/>
              <a:ext cx="17406" cy="85633"/>
            </a:xfrm>
            <a:custGeom>
              <a:avLst/>
              <a:gdLst>
                <a:gd name="connsiteX0" fmla="*/ 0 w 17406"/>
                <a:gd name="connsiteY0" fmla="*/ 0 h 85633"/>
                <a:gd name="connsiteX1" fmla="*/ 17406 w 17406"/>
                <a:gd name="connsiteY1" fmla="*/ 0 h 85633"/>
                <a:gd name="connsiteX2" fmla="*/ 17406 w 17406"/>
                <a:gd name="connsiteY2" fmla="*/ 85634 h 85633"/>
                <a:gd name="connsiteX3" fmla="*/ 0 w 17406"/>
                <a:gd name="connsiteY3" fmla="*/ 8563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633">
                  <a:moveTo>
                    <a:pt x="0" y="0"/>
                  </a:moveTo>
                  <a:lnTo>
                    <a:pt x="17406" y="0"/>
                  </a:lnTo>
                  <a:lnTo>
                    <a:pt x="17406" y="85634"/>
                  </a:lnTo>
                  <a:lnTo>
                    <a:pt x="0" y="8563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شكل حر: شكل 49">
              <a:extLst>
                <a:ext uri="{FF2B5EF4-FFF2-40B4-BE49-F238E27FC236}">
                  <a16:creationId xmlns:a16="http://schemas.microsoft.com/office/drawing/2014/main" id="{E01CDB2F-D8C9-67F9-A115-C0B0A0B98AAE}"/>
                </a:ext>
              </a:extLst>
            </p:cNvPr>
            <p:cNvSpPr/>
            <p:nvPr/>
          </p:nvSpPr>
          <p:spPr>
            <a:xfrm>
              <a:off x="5072859" y="844541"/>
              <a:ext cx="17406" cy="85633"/>
            </a:xfrm>
            <a:custGeom>
              <a:avLst/>
              <a:gdLst>
                <a:gd name="connsiteX0" fmla="*/ 0 w 17406"/>
                <a:gd name="connsiteY0" fmla="*/ 0 h 85633"/>
                <a:gd name="connsiteX1" fmla="*/ 17406 w 17406"/>
                <a:gd name="connsiteY1" fmla="*/ 0 h 85633"/>
                <a:gd name="connsiteX2" fmla="*/ 17406 w 17406"/>
                <a:gd name="connsiteY2" fmla="*/ 85634 h 85633"/>
                <a:gd name="connsiteX3" fmla="*/ 0 w 17406"/>
                <a:gd name="connsiteY3" fmla="*/ 8563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633">
                  <a:moveTo>
                    <a:pt x="0" y="0"/>
                  </a:moveTo>
                  <a:lnTo>
                    <a:pt x="17406" y="0"/>
                  </a:lnTo>
                  <a:lnTo>
                    <a:pt x="17406" y="85634"/>
                  </a:lnTo>
                  <a:lnTo>
                    <a:pt x="0" y="8563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شكل حر: شكل 50">
              <a:extLst>
                <a:ext uri="{FF2B5EF4-FFF2-40B4-BE49-F238E27FC236}">
                  <a16:creationId xmlns:a16="http://schemas.microsoft.com/office/drawing/2014/main" id="{9D0F979D-E21B-24E8-7E07-74605C4FED17}"/>
                </a:ext>
              </a:extLst>
            </p:cNvPr>
            <p:cNvSpPr/>
            <p:nvPr/>
          </p:nvSpPr>
          <p:spPr>
            <a:xfrm>
              <a:off x="5740397" y="883420"/>
              <a:ext cx="17406" cy="80932"/>
            </a:xfrm>
            <a:custGeom>
              <a:avLst/>
              <a:gdLst>
                <a:gd name="connsiteX0" fmla="*/ 0 w 17406"/>
                <a:gd name="connsiteY0" fmla="*/ 0 h 80932"/>
                <a:gd name="connsiteX1" fmla="*/ 17406 w 17406"/>
                <a:gd name="connsiteY1" fmla="*/ 0 h 80932"/>
                <a:gd name="connsiteX2" fmla="*/ 17406 w 17406"/>
                <a:gd name="connsiteY2" fmla="*/ 80933 h 80932"/>
                <a:gd name="connsiteX3" fmla="*/ 0 w 17406"/>
                <a:gd name="connsiteY3" fmla="*/ 80933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0932">
                  <a:moveTo>
                    <a:pt x="0" y="0"/>
                  </a:moveTo>
                  <a:lnTo>
                    <a:pt x="17406" y="0"/>
                  </a:lnTo>
                  <a:lnTo>
                    <a:pt x="17406" y="80933"/>
                  </a:lnTo>
                  <a:lnTo>
                    <a:pt x="0" y="8093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BECE2950-F89E-771C-1E58-FB9749CE6134}"/>
                </a:ext>
              </a:extLst>
            </p:cNvPr>
            <p:cNvSpPr/>
            <p:nvPr/>
          </p:nvSpPr>
          <p:spPr>
            <a:xfrm>
              <a:off x="5548928" y="912769"/>
              <a:ext cx="17406" cy="51583"/>
            </a:xfrm>
            <a:custGeom>
              <a:avLst/>
              <a:gdLst>
                <a:gd name="connsiteX0" fmla="*/ 0 w 17406"/>
                <a:gd name="connsiteY0" fmla="*/ 0 h 51583"/>
                <a:gd name="connsiteX1" fmla="*/ 17406 w 17406"/>
                <a:gd name="connsiteY1" fmla="*/ 0 h 51583"/>
                <a:gd name="connsiteX2" fmla="*/ 17406 w 17406"/>
                <a:gd name="connsiteY2" fmla="*/ 51584 h 51583"/>
                <a:gd name="connsiteX3" fmla="*/ 0 w 17406"/>
                <a:gd name="connsiteY3" fmla="*/ 51584 h 5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51583">
                  <a:moveTo>
                    <a:pt x="0" y="0"/>
                  </a:moveTo>
                  <a:lnTo>
                    <a:pt x="17406" y="0"/>
                  </a:lnTo>
                  <a:lnTo>
                    <a:pt x="17406" y="51584"/>
                  </a:lnTo>
                  <a:lnTo>
                    <a:pt x="0" y="5158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1B4BCF03-B39B-EAAE-6B68-E96D17A7D9B9}"/>
                </a:ext>
              </a:extLst>
            </p:cNvPr>
            <p:cNvSpPr/>
            <p:nvPr/>
          </p:nvSpPr>
          <p:spPr>
            <a:xfrm rot="16200000">
              <a:off x="5572306" y="889264"/>
              <a:ext cx="17406" cy="64416"/>
            </a:xfrm>
            <a:custGeom>
              <a:avLst/>
              <a:gdLst>
                <a:gd name="connsiteX0" fmla="*/ 0 w 17406"/>
                <a:gd name="connsiteY0" fmla="*/ 0 h 64416"/>
                <a:gd name="connsiteX1" fmla="*/ 17406 w 17406"/>
                <a:gd name="connsiteY1" fmla="*/ 0 h 64416"/>
                <a:gd name="connsiteX2" fmla="*/ 17406 w 17406"/>
                <a:gd name="connsiteY2" fmla="*/ 64416 h 64416"/>
                <a:gd name="connsiteX3" fmla="*/ 0 w 17406"/>
                <a:gd name="connsiteY3" fmla="*/ 64416 h 6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4416">
                  <a:moveTo>
                    <a:pt x="0" y="0"/>
                  </a:moveTo>
                  <a:lnTo>
                    <a:pt x="17406" y="0"/>
                  </a:lnTo>
                  <a:lnTo>
                    <a:pt x="17406" y="64416"/>
                  </a:lnTo>
                  <a:lnTo>
                    <a:pt x="0" y="64416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8DEE4A83-C85D-2DD2-FE3F-F97221112B81}"/>
                </a:ext>
              </a:extLst>
            </p:cNvPr>
            <p:cNvSpPr/>
            <p:nvPr/>
          </p:nvSpPr>
          <p:spPr>
            <a:xfrm rot="16200000">
              <a:off x="5229643" y="795626"/>
              <a:ext cx="17406" cy="112442"/>
            </a:xfrm>
            <a:custGeom>
              <a:avLst/>
              <a:gdLst>
                <a:gd name="connsiteX0" fmla="*/ 0 w 17406"/>
                <a:gd name="connsiteY0" fmla="*/ 0 h 112442"/>
                <a:gd name="connsiteX1" fmla="*/ 17406 w 17406"/>
                <a:gd name="connsiteY1" fmla="*/ 0 h 112442"/>
                <a:gd name="connsiteX2" fmla="*/ 17406 w 17406"/>
                <a:gd name="connsiteY2" fmla="*/ 112442 h 112442"/>
                <a:gd name="connsiteX3" fmla="*/ 0 w 17406"/>
                <a:gd name="connsiteY3" fmla="*/ 112442 h 11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2442">
                  <a:moveTo>
                    <a:pt x="0" y="0"/>
                  </a:moveTo>
                  <a:lnTo>
                    <a:pt x="17406" y="0"/>
                  </a:lnTo>
                  <a:lnTo>
                    <a:pt x="17406" y="112442"/>
                  </a:lnTo>
                  <a:lnTo>
                    <a:pt x="0" y="112442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E3FBF4DE-A38F-C559-518D-FECF8CD6C7E5}"/>
                </a:ext>
              </a:extLst>
            </p:cNvPr>
            <p:cNvSpPr/>
            <p:nvPr/>
          </p:nvSpPr>
          <p:spPr>
            <a:xfrm rot="16200000">
              <a:off x="5050815" y="820846"/>
              <a:ext cx="17406" cy="61747"/>
            </a:xfrm>
            <a:custGeom>
              <a:avLst/>
              <a:gdLst>
                <a:gd name="connsiteX0" fmla="*/ 0 w 17406"/>
                <a:gd name="connsiteY0" fmla="*/ 0 h 61747"/>
                <a:gd name="connsiteX1" fmla="*/ 17406 w 17406"/>
                <a:gd name="connsiteY1" fmla="*/ 0 h 61747"/>
                <a:gd name="connsiteX2" fmla="*/ 17406 w 17406"/>
                <a:gd name="connsiteY2" fmla="*/ 61748 h 61747"/>
                <a:gd name="connsiteX3" fmla="*/ 0 w 17406"/>
                <a:gd name="connsiteY3" fmla="*/ 61748 h 6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1747">
                  <a:moveTo>
                    <a:pt x="0" y="0"/>
                  </a:moveTo>
                  <a:lnTo>
                    <a:pt x="17406" y="0"/>
                  </a:lnTo>
                  <a:lnTo>
                    <a:pt x="17406" y="61748"/>
                  </a:lnTo>
                  <a:lnTo>
                    <a:pt x="0" y="6174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85848477-C7D0-58CB-71DE-0711BBA01D64}"/>
                </a:ext>
              </a:extLst>
            </p:cNvPr>
            <p:cNvSpPr/>
            <p:nvPr/>
          </p:nvSpPr>
          <p:spPr>
            <a:xfrm rot="16200000">
              <a:off x="5423018" y="894728"/>
              <a:ext cx="17406" cy="53489"/>
            </a:xfrm>
            <a:custGeom>
              <a:avLst/>
              <a:gdLst>
                <a:gd name="connsiteX0" fmla="*/ 0 w 17406"/>
                <a:gd name="connsiteY0" fmla="*/ 0 h 53489"/>
                <a:gd name="connsiteX1" fmla="*/ 17406 w 17406"/>
                <a:gd name="connsiteY1" fmla="*/ 0 h 53489"/>
                <a:gd name="connsiteX2" fmla="*/ 17406 w 17406"/>
                <a:gd name="connsiteY2" fmla="*/ 53489 h 53489"/>
                <a:gd name="connsiteX3" fmla="*/ 0 w 17406"/>
                <a:gd name="connsiteY3" fmla="*/ 53489 h 5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53489">
                  <a:moveTo>
                    <a:pt x="0" y="0"/>
                  </a:moveTo>
                  <a:lnTo>
                    <a:pt x="17406" y="0"/>
                  </a:lnTo>
                  <a:lnTo>
                    <a:pt x="17406" y="53489"/>
                  </a:lnTo>
                  <a:lnTo>
                    <a:pt x="0" y="53489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045E9E14-3AAD-5F62-0668-B1D339077DE9}"/>
                </a:ext>
              </a:extLst>
            </p:cNvPr>
            <p:cNvSpPr/>
            <p:nvPr/>
          </p:nvSpPr>
          <p:spPr>
            <a:xfrm>
              <a:off x="5566334" y="838824"/>
              <a:ext cx="91478" cy="91478"/>
            </a:xfrm>
            <a:custGeom>
              <a:avLst/>
              <a:gdLst>
                <a:gd name="connsiteX0" fmla="*/ 45739 w 91478"/>
                <a:gd name="connsiteY0" fmla="*/ 0 h 91478"/>
                <a:gd name="connsiteX1" fmla="*/ 0 w 91478"/>
                <a:gd name="connsiteY1" fmla="*/ 45739 h 91478"/>
                <a:gd name="connsiteX2" fmla="*/ 45739 w 91478"/>
                <a:gd name="connsiteY2" fmla="*/ 91478 h 91478"/>
                <a:gd name="connsiteX3" fmla="*/ 91479 w 91478"/>
                <a:gd name="connsiteY3" fmla="*/ 45739 h 91478"/>
                <a:gd name="connsiteX4" fmla="*/ 45739 w 91478"/>
                <a:gd name="connsiteY4" fmla="*/ 0 h 91478"/>
                <a:gd name="connsiteX5" fmla="*/ 45739 w 91478"/>
                <a:gd name="connsiteY5" fmla="*/ 73945 h 91478"/>
                <a:gd name="connsiteX6" fmla="*/ 17279 w 91478"/>
                <a:gd name="connsiteY6" fmla="*/ 45739 h 91478"/>
                <a:gd name="connsiteX7" fmla="*/ 45485 w 91478"/>
                <a:gd name="connsiteY7" fmla="*/ 17279 h 91478"/>
                <a:gd name="connsiteX8" fmla="*/ 73945 w 91478"/>
                <a:gd name="connsiteY8" fmla="*/ 45485 h 91478"/>
                <a:gd name="connsiteX9" fmla="*/ 73945 w 91478"/>
                <a:gd name="connsiteY9" fmla="*/ 45739 h 91478"/>
                <a:gd name="connsiteX10" fmla="*/ 45739 w 91478"/>
                <a:gd name="connsiteY10" fmla="*/ 73945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78" h="91478">
                  <a:moveTo>
                    <a:pt x="45739" y="0"/>
                  </a:moveTo>
                  <a:cubicBezTo>
                    <a:pt x="20481" y="0"/>
                    <a:pt x="0" y="20478"/>
                    <a:pt x="0" y="45739"/>
                  </a:cubicBezTo>
                  <a:cubicBezTo>
                    <a:pt x="0" y="71000"/>
                    <a:pt x="20481" y="91478"/>
                    <a:pt x="45739" y="91478"/>
                  </a:cubicBezTo>
                  <a:cubicBezTo>
                    <a:pt x="70998" y="91478"/>
                    <a:pt x="91479" y="71000"/>
                    <a:pt x="91479" y="45739"/>
                  </a:cubicBezTo>
                  <a:cubicBezTo>
                    <a:pt x="91479" y="20478"/>
                    <a:pt x="70998" y="0"/>
                    <a:pt x="45739" y="0"/>
                  </a:cubicBezTo>
                  <a:close/>
                  <a:moveTo>
                    <a:pt x="45739" y="73945"/>
                  </a:moveTo>
                  <a:cubicBezTo>
                    <a:pt x="30086" y="74015"/>
                    <a:pt x="17356" y="61387"/>
                    <a:pt x="17279" y="45739"/>
                  </a:cubicBezTo>
                  <a:cubicBezTo>
                    <a:pt x="17216" y="30091"/>
                    <a:pt x="29832" y="17350"/>
                    <a:pt x="45485" y="17279"/>
                  </a:cubicBezTo>
                  <a:cubicBezTo>
                    <a:pt x="61138" y="17209"/>
                    <a:pt x="73869" y="29839"/>
                    <a:pt x="73945" y="45485"/>
                  </a:cubicBezTo>
                  <a:cubicBezTo>
                    <a:pt x="73945" y="45570"/>
                    <a:pt x="73945" y="45655"/>
                    <a:pt x="73945" y="45739"/>
                  </a:cubicBezTo>
                  <a:cubicBezTo>
                    <a:pt x="73945" y="61317"/>
                    <a:pt x="61316" y="73945"/>
                    <a:pt x="45739" y="73945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81F14A95-B16D-0A1F-45A5-721C9ED7432C}"/>
                </a:ext>
              </a:extLst>
            </p:cNvPr>
            <p:cNvSpPr/>
            <p:nvPr/>
          </p:nvSpPr>
          <p:spPr>
            <a:xfrm>
              <a:off x="5666325" y="838824"/>
              <a:ext cx="91478" cy="91478"/>
            </a:xfrm>
            <a:custGeom>
              <a:avLst/>
              <a:gdLst>
                <a:gd name="connsiteX0" fmla="*/ 91478 w 91478"/>
                <a:gd name="connsiteY0" fmla="*/ 45739 h 91478"/>
                <a:gd name="connsiteX1" fmla="*/ 45739 w 91478"/>
                <a:gd name="connsiteY1" fmla="*/ 0 h 91478"/>
                <a:gd name="connsiteX2" fmla="*/ 0 w 91478"/>
                <a:gd name="connsiteY2" fmla="*/ 45739 h 91478"/>
                <a:gd name="connsiteX3" fmla="*/ 45739 w 91478"/>
                <a:gd name="connsiteY3" fmla="*/ 91478 h 91478"/>
                <a:gd name="connsiteX4" fmla="*/ 45866 w 91478"/>
                <a:gd name="connsiteY4" fmla="*/ 91478 h 91478"/>
                <a:gd name="connsiteX5" fmla="*/ 91478 w 91478"/>
                <a:gd name="connsiteY5" fmla="*/ 91478 h 91478"/>
                <a:gd name="connsiteX6" fmla="*/ 74072 w 91478"/>
                <a:gd name="connsiteY6" fmla="*/ 73945 h 91478"/>
                <a:gd name="connsiteX7" fmla="*/ 45866 w 91478"/>
                <a:gd name="connsiteY7" fmla="*/ 73945 h 91478"/>
                <a:gd name="connsiteX8" fmla="*/ 17406 w 91478"/>
                <a:gd name="connsiteY8" fmla="*/ 45739 h 91478"/>
                <a:gd name="connsiteX9" fmla="*/ 45612 w 91478"/>
                <a:gd name="connsiteY9" fmla="*/ 17279 h 91478"/>
                <a:gd name="connsiteX10" fmla="*/ 74072 w 91478"/>
                <a:gd name="connsiteY10" fmla="*/ 45485 h 91478"/>
                <a:gd name="connsiteX11" fmla="*/ 74072 w 91478"/>
                <a:gd name="connsiteY11" fmla="*/ 45739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78" h="91478">
                  <a:moveTo>
                    <a:pt x="91478" y="45739"/>
                  </a:moveTo>
                  <a:cubicBezTo>
                    <a:pt x="91478" y="20478"/>
                    <a:pt x="70997" y="0"/>
                    <a:pt x="45739" y="0"/>
                  </a:cubicBezTo>
                  <a:cubicBezTo>
                    <a:pt x="20481" y="0"/>
                    <a:pt x="0" y="20478"/>
                    <a:pt x="0" y="45739"/>
                  </a:cubicBezTo>
                  <a:cubicBezTo>
                    <a:pt x="0" y="71001"/>
                    <a:pt x="20481" y="91478"/>
                    <a:pt x="45739" y="91478"/>
                  </a:cubicBezTo>
                  <a:cubicBezTo>
                    <a:pt x="45777" y="91478"/>
                    <a:pt x="45828" y="91478"/>
                    <a:pt x="45866" y="91478"/>
                  </a:cubicBezTo>
                  <a:lnTo>
                    <a:pt x="91478" y="91478"/>
                  </a:lnTo>
                  <a:close/>
                  <a:moveTo>
                    <a:pt x="74072" y="73945"/>
                  </a:moveTo>
                  <a:lnTo>
                    <a:pt x="45866" y="73945"/>
                  </a:lnTo>
                  <a:cubicBezTo>
                    <a:pt x="30213" y="74015"/>
                    <a:pt x="17482" y="61387"/>
                    <a:pt x="17406" y="45739"/>
                  </a:cubicBezTo>
                  <a:cubicBezTo>
                    <a:pt x="17343" y="30091"/>
                    <a:pt x="29959" y="17350"/>
                    <a:pt x="45612" y="17279"/>
                  </a:cubicBezTo>
                  <a:cubicBezTo>
                    <a:pt x="61265" y="17209"/>
                    <a:pt x="73996" y="29839"/>
                    <a:pt x="74072" y="45485"/>
                  </a:cubicBezTo>
                  <a:cubicBezTo>
                    <a:pt x="74072" y="45570"/>
                    <a:pt x="74072" y="45655"/>
                    <a:pt x="74072" y="4573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شكل حر: شكل 58">
              <a:extLst>
                <a:ext uri="{FF2B5EF4-FFF2-40B4-BE49-F238E27FC236}">
                  <a16:creationId xmlns:a16="http://schemas.microsoft.com/office/drawing/2014/main" id="{F92976FF-299A-4D83-BE32-4B4F5E39AE11}"/>
                </a:ext>
              </a:extLst>
            </p:cNvPr>
            <p:cNvSpPr/>
            <p:nvPr/>
          </p:nvSpPr>
          <p:spPr>
            <a:xfrm>
              <a:off x="5391890" y="883420"/>
              <a:ext cx="17406" cy="80932"/>
            </a:xfrm>
            <a:custGeom>
              <a:avLst/>
              <a:gdLst>
                <a:gd name="connsiteX0" fmla="*/ 0 w 17406"/>
                <a:gd name="connsiteY0" fmla="*/ 0 h 80932"/>
                <a:gd name="connsiteX1" fmla="*/ 17406 w 17406"/>
                <a:gd name="connsiteY1" fmla="*/ 0 h 80932"/>
                <a:gd name="connsiteX2" fmla="*/ 17406 w 17406"/>
                <a:gd name="connsiteY2" fmla="*/ 80933 h 80932"/>
                <a:gd name="connsiteX3" fmla="*/ 0 w 17406"/>
                <a:gd name="connsiteY3" fmla="*/ 80933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0932">
                  <a:moveTo>
                    <a:pt x="0" y="0"/>
                  </a:moveTo>
                  <a:lnTo>
                    <a:pt x="17406" y="0"/>
                  </a:lnTo>
                  <a:lnTo>
                    <a:pt x="17406" y="80933"/>
                  </a:lnTo>
                  <a:lnTo>
                    <a:pt x="0" y="8093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شكل حر: شكل 59">
              <a:extLst>
                <a:ext uri="{FF2B5EF4-FFF2-40B4-BE49-F238E27FC236}">
                  <a16:creationId xmlns:a16="http://schemas.microsoft.com/office/drawing/2014/main" id="{E0A530B2-82E0-E25F-E991-46284A787593}"/>
                </a:ext>
              </a:extLst>
            </p:cNvPr>
            <p:cNvSpPr/>
            <p:nvPr/>
          </p:nvSpPr>
          <p:spPr>
            <a:xfrm>
              <a:off x="5317818" y="838824"/>
              <a:ext cx="91478" cy="91478"/>
            </a:xfrm>
            <a:custGeom>
              <a:avLst/>
              <a:gdLst>
                <a:gd name="connsiteX0" fmla="*/ 91479 w 91478"/>
                <a:gd name="connsiteY0" fmla="*/ 45739 h 91478"/>
                <a:gd name="connsiteX1" fmla="*/ 45739 w 91478"/>
                <a:gd name="connsiteY1" fmla="*/ 0 h 91478"/>
                <a:gd name="connsiteX2" fmla="*/ 0 w 91478"/>
                <a:gd name="connsiteY2" fmla="*/ 45739 h 91478"/>
                <a:gd name="connsiteX3" fmla="*/ 45739 w 91478"/>
                <a:gd name="connsiteY3" fmla="*/ 91478 h 91478"/>
                <a:gd name="connsiteX4" fmla="*/ 91479 w 91478"/>
                <a:gd name="connsiteY4" fmla="*/ 91478 h 91478"/>
                <a:gd name="connsiteX5" fmla="*/ 74072 w 91478"/>
                <a:gd name="connsiteY5" fmla="*/ 73945 h 91478"/>
                <a:gd name="connsiteX6" fmla="*/ 45739 w 91478"/>
                <a:gd name="connsiteY6" fmla="*/ 73945 h 91478"/>
                <a:gd name="connsiteX7" fmla="*/ 17407 w 91478"/>
                <a:gd name="connsiteY7" fmla="*/ 45612 h 91478"/>
                <a:gd name="connsiteX8" fmla="*/ 45739 w 91478"/>
                <a:gd name="connsiteY8" fmla="*/ 17279 h 91478"/>
                <a:gd name="connsiteX9" fmla="*/ 74072 w 91478"/>
                <a:gd name="connsiteY9" fmla="*/ 45612 h 91478"/>
                <a:gd name="connsiteX10" fmla="*/ 74072 w 91478"/>
                <a:gd name="connsiteY10" fmla="*/ 45739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78" h="91478">
                  <a:moveTo>
                    <a:pt x="91479" y="45739"/>
                  </a:moveTo>
                  <a:cubicBezTo>
                    <a:pt x="91479" y="20478"/>
                    <a:pt x="70998" y="0"/>
                    <a:pt x="45739" y="0"/>
                  </a:cubicBezTo>
                  <a:cubicBezTo>
                    <a:pt x="20481" y="0"/>
                    <a:pt x="0" y="20478"/>
                    <a:pt x="0" y="45739"/>
                  </a:cubicBezTo>
                  <a:cubicBezTo>
                    <a:pt x="0" y="71000"/>
                    <a:pt x="20481" y="91478"/>
                    <a:pt x="45739" y="91478"/>
                  </a:cubicBezTo>
                  <a:lnTo>
                    <a:pt x="91479" y="91478"/>
                  </a:lnTo>
                  <a:close/>
                  <a:moveTo>
                    <a:pt x="74072" y="73945"/>
                  </a:moveTo>
                  <a:lnTo>
                    <a:pt x="45739" y="73945"/>
                  </a:lnTo>
                  <a:cubicBezTo>
                    <a:pt x="30086" y="73945"/>
                    <a:pt x="17407" y="61260"/>
                    <a:pt x="17407" y="45612"/>
                  </a:cubicBezTo>
                  <a:cubicBezTo>
                    <a:pt x="17407" y="29964"/>
                    <a:pt x="30086" y="17279"/>
                    <a:pt x="45739" y="17279"/>
                  </a:cubicBezTo>
                  <a:cubicBezTo>
                    <a:pt x="61392" y="17279"/>
                    <a:pt x="74072" y="29964"/>
                    <a:pt x="74072" y="45612"/>
                  </a:cubicBezTo>
                  <a:cubicBezTo>
                    <a:pt x="74072" y="45654"/>
                    <a:pt x="74072" y="45697"/>
                    <a:pt x="74072" y="4573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شكل حر: شكل 60">
              <a:extLst>
                <a:ext uri="{FF2B5EF4-FFF2-40B4-BE49-F238E27FC236}">
                  <a16:creationId xmlns:a16="http://schemas.microsoft.com/office/drawing/2014/main" id="{74C77B07-37AF-681C-40E3-306D82C4C4F7}"/>
                </a:ext>
              </a:extLst>
            </p:cNvPr>
            <p:cNvSpPr/>
            <p:nvPr/>
          </p:nvSpPr>
          <p:spPr>
            <a:xfrm>
              <a:off x="5121012" y="811253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800 w 21599"/>
                <a:gd name="connsiteY1" fmla="*/ 21599 h 21599"/>
                <a:gd name="connsiteX2" fmla="*/ 0 w 21599"/>
                <a:gd name="connsiteY2" fmla="*/ 10800 h 21599"/>
                <a:gd name="connsiteX3" fmla="*/ 10800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6A5958-97C2-279A-61A7-02AB59E42A98}"/>
                </a:ext>
              </a:extLst>
            </p:cNvPr>
            <p:cNvSpPr/>
            <p:nvPr/>
          </p:nvSpPr>
          <p:spPr>
            <a:xfrm>
              <a:off x="5005013" y="974263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800 w 21599"/>
                <a:gd name="connsiteY1" fmla="*/ 21599 h 21599"/>
                <a:gd name="connsiteX2" fmla="*/ 0 w 21599"/>
                <a:gd name="connsiteY2" fmla="*/ 10800 h 21599"/>
                <a:gd name="connsiteX3" fmla="*/ 10800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شكل حر: شكل 62">
              <a:extLst>
                <a:ext uri="{FF2B5EF4-FFF2-40B4-BE49-F238E27FC236}">
                  <a16:creationId xmlns:a16="http://schemas.microsoft.com/office/drawing/2014/main" id="{7FDA9EED-AF9D-EE88-A780-F5FEC2669AC8}"/>
                </a:ext>
              </a:extLst>
            </p:cNvPr>
            <p:cNvSpPr/>
            <p:nvPr/>
          </p:nvSpPr>
          <p:spPr>
            <a:xfrm>
              <a:off x="4976680" y="974263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799 w 21599"/>
                <a:gd name="connsiteY1" fmla="*/ 21599 h 21599"/>
                <a:gd name="connsiteX2" fmla="*/ 0 w 21599"/>
                <a:gd name="connsiteY2" fmla="*/ 10800 h 21599"/>
                <a:gd name="connsiteX3" fmla="*/ 10799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799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FC9BA4EC-A0CF-F1EC-307D-10D08C064E8B}"/>
                </a:ext>
              </a:extLst>
            </p:cNvPr>
            <p:cNvSpPr/>
            <p:nvPr/>
          </p:nvSpPr>
          <p:spPr>
            <a:xfrm>
              <a:off x="5802145" y="941102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799 w 21599"/>
                <a:gd name="connsiteY1" fmla="*/ 21599 h 21599"/>
                <a:gd name="connsiteX2" fmla="*/ 0 w 21599"/>
                <a:gd name="connsiteY2" fmla="*/ 10800 h 21599"/>
                <a:gd name="connsiteX3" fmla="*/ 10799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799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شكل حر: شكل 64">
              <a:extLst>
                <a:ext uri="{FF2B5EF4-FFF2-40B4-BE49-F238E27FC236}">
                  <a16:creationId xmlns:a16="http://schemas.microsoft.com/office/drawing/2014/main" id="{065FDC50-4851-0E7A-46C8-3BB90C01BC32}"/>
                </a:ext>
              </a:extLst>
            </p:cNvPr>
            <p:cNvSpPr/>
            <p:nvPr/>
          </p:nvSpPr>
          <p:spPr>
            <a:xfrm>
              <a:off x="5773812" y="941102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800 w 21599"/>
                <a:gd name="connsiteY1" fmla="*/ 21599 h 21599"/>
                <a:gd name="connsiteX2" fmla="*/ 0 w 21599"/>
                <a:gd name="connsiteY2" fmla="*/ 10800 h 21599"/>
                <a:gd name="connsiteX3" fmla="*/ 10800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شكل حر: شكل 65">
              <a:extLst>
                <a:ext uri="{FF2B5EF4-FFF2-40B4-BE49-F238E27FC236}">
                  <a16:creationId xmlns:a16="http://schemas.microsoft.com/office/drawing/2014/main" id="{96FF06F3-F34E-ED1A-04EB-82432164CDBA}"/>
                </a:ext>
              </a:extLst>
            </p:cNvPr>
            <p:cNvSpPr/>
            <p:nvPr/>
          </p:nvSpPr>
          <p:spPr>
            <a:xfrm>
              <a:off x="4955081" y="846828"/>
              <a:ext cx="91478" cy="117905"/>
            </a:xfrm>
            <a:custGeom>
              <a:avLst/>
              <a:gdLst>
                <a:gd name="connsiteX0" fmla="*/ 73437 w 91478"/>
                <a:gd name="connsiteY0" fmla="*/ 72166 h 117905"/>
                <a:gd name="connsiteX1" fmla="*/ 47061 w 91478"/>
                <a:gd name="connsiteY1" fmla="*/ 102331 h 117905"/>
                <a:gd name="connsiteX2" fmla="*/ 16898 w 91478"/>
                <a:gd name="connsiteY2" fmla="*/ 75959 h 117905"/>
                <a:gd name="connsiteX3" fmla="*/ 16898 w 91478"/>
                <a:gd name="connsiteY3" fmla="*/ 72166 h 117905"/>
                <a:gd name="connsiteX4" fmla="*/ 16898 w 91478"/>
                <a:gd name="connsiteY4" fmla="*/ 30366 h 117905"/>
                <a:gd name="connsiteX5" fmla="*/ 0 w 91478"/>
                <a:gd name="connsiteY5" fmla="*/ 30366 h 117905"/>
                <a:gd name="connsiteX6" fmla="*/ 0 w 91478"/>
                <a:gd name="connsiteY6" fmla="*/ 72166 h 117905"/>
                <a:gd name="connsiteX7" fmla="*/ 45739 w 91478"/>
                <a:gd name="connsiteY7" fmla="*/ 117906 h 117905"/>
                <a:gd name="connsiteX8" fmla="*/ 91479 w 91478"/>
                <a:gd name="connsiteY8" fmla="*/ 72166 h 117905"/>
                <a:gd name="connsiteX9" fmla="*/ 91479 w 91478"/>
                <a:gd name="connsiteY9" fmla="*/ 0 h 117905"/>
                <a:gd name="connsiteX10" fmla="*/ 73945 w 91478"/>
                <a:gd name="connsiteY10" fmla="*/ 0 h 117905"/>
                <a:gd name="connsiteX11" fmla="*/ 73945 w 91478"/>
                <a:gd name="connsiteY11" fmla="*/ 72166 h 11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78" h="117905">
                  <a:moveTo>
                    <a:pt x="73437" y="72166"/>
                  </a:moveTo>
                  <a:cubicBezTo>
                    <a:pt x="74479" y="87779"/>
                    <a:pt x="62676" y="101284"/>
                    <a:pt x="47061" y="102331"/>
                  </a:cubicBezTo>
                  <a:cubicBezTo>
                    <a:pt x="31446" y="103380"/>
                    <a:pt x="17940" y="91571"/>
                    <a:pt x="16898" y="75959"/>
                  </a:cubicBezTo>
                  <a:cubicBezTo>
                    <a:pt x="16809" y="74696"/>
                    <a:pt x="16809" y="73429"/>
                    <a:pt x="16898" y="72166"/>
                  </a:cubicBezTo>
                  <a:lnTo>
                    <a:pt x="16898" y="30366"/>
                  </a:lnTo>
                  <a:lnTo>
                    <a:pt x="0" y="30366"/>
                  </a:lnTo>
                  <a:lnTo>
                    <a:pt x="0" y="72166"/>
                  </a:lnTo>
                  <a:cubicBezTo>
                    <a:pt x="0" y="97427"/>
                    <a:pt x="20481" y="117906"/>
                    <a:pt x="45739" y="117906"/>
                  </a:cubicBezTo>
                  <a:cubicBezTo>
                    <a:pt x="70998" y="117906"/>
                    <a:pt x="91479" y="97427"/>
                    <a:pt x="91479" y="72166"/>
                  </a:cubicBezTo>
                  <a:lnTo>
                    <a:pt x="91479" y="0"/>
                  </a:lnTo>
                  <a:lnTo>
                    <a:pt x="73945" y="0"/>
                  </a:lnTo>
                  <a:lnTo>
                    <a:pt x="73945" y="72166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شكل حر: شكل 66">
              <a:extLst>
                <a:ext uri="{FF2B5EF4-FFF2-40B4-BE49-F238E27FC236}">
                  <a16:creationId xmlns:a16="http://schemas.microsoft.com/office/drawing/2014/main" id="{C30E3AF6-94B9-C409-F240-F76748AD320D}"/>
                </a:ext>
              </a:extLst>
            </p:cNvPr>
            <p:cNvSpPr/>
            <p:nvPr/>
          </p:nvSpPr>
          <p:spPr>
            <a:xfrm>
              <a:off x="5161796" y="1176786"/>
              <a:ext cx="21599" cy="21599"/>
            </a:xfrm>
            <a:custGeom>
              <a:avLst/>
              <a:gdLst>
                <a:gd name="connsiteX0" fmla="*/ 21599 w 21599"/>
                <a:gd name="connsiteY0" fmla="*/ 10799 h 21599"/>
                <a:gd name="connsiteX1" fmla="*/ 10799 w 21599"/>
                <a:gd name="connsiteY1" fmla="*/ 21599 h 21599"/>
                <a:gd name="connsiteX2" fmla="*/ 0 w 21599"/>
                <a:gd name="connsiteY2" fmla="*/ 10799 h 21599"/>
                <a:gd name="connsiteX3" fmla="*/ 10799 w 21599"/>
                <a:gd name="connsiteY3" fmla="*/ 0 h 21599"/>
                <a:gd name="connsiteX4" fmla="*/ 21599 w 21599"/>
                <a:gd name="connsiteY4" fmla="*/ 10799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799"/>
                  </a:moveTo>
                  <a:cubicBezTo>
                    <a:pt x="21599" y="16764"/>
                    <a:pt x="16764" y="21599"/>
                    <a:pt x="10799" y="21599"/>
                  </a:cubicBezTo>
                  <a:cubicBezTo>
                    <a:pt x="4835" y="21599"/>
                    <a:pt x="0" y="16764"/>
                    <a:pt x="0" y="10799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E7DA9D3F-0D62-4B25-7DE1-551DA04A8085}"/>
                </a:ext>
              </a:extLst>
            </p:cNvPr>
            <p:cNvSpPr/>
            <p:nvPr/>
          </p:nvSpPr>
          <p:spPr>
            <a:xfrm>
              <a:off x="5133336" y="1176786"/>
              <a:ext cx="21599" cy="21599"/>
            </a:xfrm>
            <a:custGeom>
              <a:avLst/>
              <a:gdLst>
                <a:gd name="connsiteX0" fmla="*/ 21599 w 21599"/>
                <a:gd name="connsiteY0" fmla="*/ 10799 h 21599"/>
                <a:gd name="connsiteX1" fmla="*/ 10800 w 21599"/>
                <a:gd name="connsiteY1" fmla="*/ 21599 h 21599"/>
                <a:gd name="connsiteX2" fmla="*/ 0 w 21599"/>
                <a:gd name="connsiteY2" fmla="*/ 10799 h 21599"/>
                <a:gd name="connsiteX3" fmla="*/ 10800 w 21599"/>
                <a:gd name="connsiteY3" fmla="*/ 0 h 21599"/>
                <a:gd name="connsiteX4" fmla="*/ 21599 w 21599"/>
                <a:gd name="connsiteY4" fmla="*/ 10799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799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799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شكل حر: شكل 68">
              <a:extLst>
                <a:ext uri="{FF2B5EF4-FFF2-40B4-BE49-F238E27FC236}">
                  <a16:creationId xmlns:a16="http://schemas.microsoft.com/office/drawing/2014/main" id="{2ABCD993-6F40-FDAC-418C-608873C7E2CD}"/>
                </a:ext>
              </a:extLst>
            </p:cNvPr>
            <p:cNvSpPr/>
            <p:nvPr/>
          </p:nvSpPr>
          <p:spPr>
            <a:xfrm>
              <a:off x="5915223" y="1021146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34A65C60-83EC-700F-F8E5-912DE439744D}"/>
                </a:ext>
              </a:extLst>
            </p:cNvPr>
            <p:cNvSpPr/>
            <p:nvPr/>
          </p:nvSpPr>
          <p:spPr>
            <a:xfrm>
              <a:off x="5873168" y="1021146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A284A053-0017-5CCC-D5AD-E1F56DC1E2EE}"/>
                </a:ext>
              </a:extLst>
            </p:cNvPr>
            <p:cNvSpPr/>
            <p:nvPr/>
          </p:nvSpPr>
          <p:spPr>
            <a:xfrm>
              <a:off x="5812945" y="1047065"/>
              <a:ext cx="17406" cy="85761"/>
            </a:xfrm>
            <a:custGeom>
              <a:avLst/>
              <a:gdLst>
                <a:gd name="connsiteX0" fmla="*/ 0 w 17406"/>
                <a:gd name="connsiteY0" fmla="*/ 0 h 85761"/>
                <a:gd name="connsiteX1" fmla="*/ 17406 w 17406"/>
                <a:gd name="connsiteY1" fmla="*/ 0 h 85761"/>
                <a:gd name="connsiteX2" fmla="*/ 17406 w 17406"/>
                <a:gd name="connsiteY2" fmla="*/ 85761 h 85761"/>
                <a:gd name="connsiteX3" fmla="*/ 0 w 17406"/>
                <a:gd name="connsiteY3" fmla="*/ 85761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761">
                  <a:moveTo>
                    <a:pt x="0" y="0"/>
                  </a:moveTo>
                  <a:lnTo>
                    <a:pt x="17406" y="0"/>
                  </a:lnTo>
                  <a:lnTo>
                    <a:pt x="17406" y="85761"/>
                  </a:lnTo>
                  <a:lnTo>
                    <a:pt x="0" y="8576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شكل حر: شكل 71">
              <a:extLst>
                <a:ext uri="{FF2B5EF4-FFF2-40B4-BE49-F238E27FC236}">
                  <a16:creationId xmlns:a16="http://schemas.microsoft.com/office/drawing/2014/main" id="{27FE4FEB-1E20-1CD6-EED7-C1C7047C0EC4}"/>
                </a:ext>
              </a:extLst>
            </p:cNvPr>
            <p:cNvSpPr/>
            <p:nvPr/>
          </p:nvSpPr>
          <p:spPr>
            <a:xfrm>
              <a:off x="5755771" y="1047065"/>
              <a:ext cx="17406" cy="85761"/>
            </a:xfrm>
            <a:custGeom>
              <a:avLst/>
              <a:gdLst>
                <a:gd name="connsiteX0" fmla="*/ 0 w 17406"/>
                <a:gd name="connsiteY0" fmla="*/ 0 h 85761"/>
                <a:gd name="connsiteX1" fmla="*/ 17406 w 17406"/>
                <a:gd name="connsiteY1" fmla="*/ 0 h 85761"/>
                <a:gd name="connsiteX2" fmla="*/ 17406 w 17406"/>
                <a:gd name="connsiteY2" fmla="*/ 85761 h 85761"/>
                <a:gd name="connsiteX3" fmla="*/ 0 w 17406"/>
                <a:gd name="connsiteY3" fmla="*/ 85761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761">
                  <a:moveTo>
                    <a:pt x="0" y="0"/>
                  </a:moveTo>
                  <a:lnTo>
                    <a:pt x="17406" y="0"/>
                  </a:lnTo>
                  <a:lnTo>
                    <a:pt x="17406" y="85761"/>
                  </a:lnTo>
                  <a:lnTo>
                    <a:pt x="0" y="8576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D39A8628-0CBE-3FEA-D483-6257EEA0D86E}"/>
                </a:ext>
              </a:extLst>
            </p:cNvPr>
            <p:cNvSpPr/>
            <p:nvPr/>
          </p:nvSpPr>
          <p:spPr>
            <a:xfrm>
              <a:off x="5698597" y="1047065"/>
              <a:ext cx="17406" cy="85761"/>
            </a:xfrm>
            <a:custGeom>
              <a:avLst/>
              <a:gdLst>
                <a:gd name="connsiteX0" fmla="*/ 0 w 17406"/>
                <a:gd name="connsiteY0" fmla="*/ 0 h 85761"/>
                <a:gd name="connsiteX1" fmla="*/ 17406 w 17406"/>
                <a:gd name="connsiteY1" fmla="*/ 0 h 85761"/>
                <a:gd name="connsiteX2" fmla="*/ 17406 w 17406"/>
                <a:gd name="connsiteY2" fmla="*/ 85761 h 85761"/>
                <a:gd name="connsiteX3" fmla="*/ 0 w 17406"/>
                <a:gd name="connsiteY3" fmla="*/ 85761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761">
                  <a:moveTo>
                    <a:pt x="0" y="0"/>
                  </a:moveTo>
                  <a:lnTo>
                    <a:pt x="17406" y="0"/>
                  </a:lnTo>
                  <a:lnTo>
                    <a:pt x="17406" y="85761"/>
                  </a:lnTo>
                  <a:lnTo>
                    <a:pt x="0" y="8576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شكل حر: شكل 73">
              <a:extLst>
                <a:ext uri="{FF2B5EF4-FFF2-40B4-BE49-F238E27FC236}">
                  <a16:creationId xmlns:a16="http://schemas.microsoft.com/office/drawing/2014/main" id="{B2913FE8-9CC8-8227-9A22-AEEF81F39DFD}"/>
                </a:ext>
              </a:extLst>
            </p:cNvPr>
            <p:cNvSpPr/>
            <p:nvPr/>
          </p:nvSpPr>
          <p:spPr>
            <a:xfrm rot="5400000">
              <a:off x="5653747" y="895998"/>
              <a:ext cx="17406" cy="456248"/>
            </a:xfrm>
            <a:custGeom>
              <a:avLst/>
              <a:gdLst>
                <a:gd name="connsiteX0" fmla="*/ 0 w 17406"/>
                <a:gd name="connsiteY0" fmla="*/ 0 h 456248"/>
                <a:gd name="connsiteX1" fmla="*/ 17406 w 17406"/>
                <a:gd name="connsiteY1" fmla="*/ 0 h 456248"/>
                <a:gd name="connsiteX2" fmla="*/ 17406 w 17406"/>
                <a:gd name="connsiteY2" fmla="*/ 456249 h 456248"/>
                <a:gd name="connsiteX3" fmla="*/ 0 w 17406"/>
                <a:gd name="connsiteY3" fmla="*/ 456249 h 45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456248">
                  <a:moveTo>
                    <a:pt x="0" y="0"/>
                  </a:moveTo>
                  <a:lnTo>
                    <a:pt x="17406" y="0"/>
                  </a:lnTo>
                  <a:lnTo>
                    <a:pt x="17406" y="456249"/>
                  </a:lnTo>
                  <a:lnTo>
                    <a:pt x="0" y="456249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8E51680F-E68E-0C52-C08A-6DE69A19730E}"/>
                </a:ext>
              </a:extLst>
            </p:cNvPr>
            <p:cNvSpPr/>
            <p:nvPr/>
          </p:nvSpPr>
          <p:spPr>
            <a:xfrm rot="16200000">
              <a:off x="5290946" y="1025021"/>
              <a:ext cx="17406" cy="66067"/>
            </a:xfrm>
            <a:custGeom>
              <a:avLst/>
              <a:gdLst>
                <a:gd name="connsiteX0" fmla="*/ 0 w 17406"/>
                <a:gd name="connsiteY0" fmla="*/ 0 h 66067"/>
                <a:gd name="connsiteX1" fmla="*/ 17406 w 17406"/>
                <a:gd name="connsiteY1" fmla="*/ 0 h 66067"/>
                <a:gd name="connsiteX2" fmla="*/ 17406 w 17406"/>
                <a:gd name="connsiteY2" fmla="*/ 66068 h 66067"/>
                <a:gd name="connsiteX3" fmla="*/ 0 w 17406"/>
                <a:gd name="connsiteY3" fmla="*/ 66068 h 6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6067">
                  <a:moveTo>
                    <a:pt x="0" y="0"/>
                  </a:moveTo>
                  <a:lnTo>
                    <a:pt x="17406" y="0"/>
                  </a:lnTo>
                  <a:lnTo>
                    <a:pt x="17406" y="66068"/>
                  </a:lnTo>
                  <a:lnTo>
                    <a:pt x="0" y="6606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شكل حر: شكل 75">
              <a:extLst>
                <a:ext uri="{FF2B5EF4-FFF2-40B4-BE49-F238E27FC236}">
                  <a16:creationId xmlns:a16="http://schemas.microsoft.com/office/drawing/2014/main" id="{03BF496C-726D-4D90-773A-2F7C48E41A39}"/>
                </a:ext>
              </a:extLst>
            </p:cNvPr>
            <p:cNvSpPr/>
            <p:nvPr/>
          </p:nvSpPr>
          <p:spPr>
            <a:xfrm rot="16200000">
              <a:off x="5210903" y="1029976"/>
              <a:ext cx="17406" cy="56157"/>
            </a:xfrm>
            <a:custGeom>
              <a:avLst/>
              <a:gdLst>
                <a:gd name="connsiteX0" fmla="*/ 0 w 17406"/>
                <a:gd name="connsiteY0" fmla="*/ 0 h 56157"/>
                <a:gd name="connsiteX1" fmla="*/ 17406 w 17406"/>
                <a:gd name="connsiteY1" fmla="*/ 0 h 56157"/>
                <a:gd name="connsiteX2" fmla="*/ 17406 w 17406"/>
                <a:gd name="connsiteY2" fmla="*/ 56158 h 56157"/>
                <a:gd name="connsiteX3" fmla="*/ 0 w 17406"/>
                <a:gd name="connsiteY3" fmla="*/ 56158 h 5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56157">
                  <a:moveTo>
                    <a:pt x="0" y="0"/>
                  </a:moveTo>
                  <a:lnTo>
                    <a:pt x="17406" y="0"/>
                  </a:lnTo>
                  <a:lnTo>
                    <a:pt x="17406" y="56158"/>
                  </a:lnTo>
                  <a:lnTo>
                    <a:pt x="0" y="5615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A27347DC-1749-974D-523D-07CD4E6BBE59}"/>
                </a:ext>
              </a:extLst>
            </p:cNvPr>
            <p:cNvSpPr/>
            <p:nvPr/>
          </p:nvSpPr>
          <p:spPr>
            <a:xfrm rot="16200000">
              <a:off x="5290946" y="1091089"/>
              <a:ext cx="17406" cy="66067"/>
            </a:xfrm>
            <a:custGeom>
              <a:avLst/>
              <a:gdLst>
                <a:gd name="connsiteX0" fmla="*/ 0 w 17406"/>
                <a:gd name="connsiteY0" fmla="*/ 0 h 66067"/>
                <a:gd name="connsiteX1" fmla="*/ 17406 w 17406"/>
                <a:gd name="connsiteY1" fmla="*/ 0 h 66067"/>
                <a:gd name="connsiteX2" fmla="*/ 17406 w 17406"/>
                <a:gd name="connsiteY2" fmla="*/ 66068 h 66067"/>
                <a:gd name="connsiteX3" fmla="*/ 0 w 17406"/>
                <a:gd name="connsiteY3" fmla="*/ 66068 h 6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6067">
                  <a:moveTo>
                    <a:pt x="0" y="0"/>
                  </a:moveTo>
                  <a:lnTo>
                    <a:pt x="17406" y="0"/>
                  </a:lnTo>
                  <a:lnTo>
                    <a:pt x="17406" y="66068"/>
                  </a:lnTo>
                  <a:lnTo>
                    <a:pt x="0" y="6606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581F783E-A370-CB57-E230-88B5429413EC}"/>
                </a:ext>
              </a:extLst>
            </p:cNvPr>
            <p:cNvSpPr/>
            <p:nvPr/>
          </p:nvSpPr>
          <p:spPr>
            <a:xfrm rot="10800000">
              <a:off x="5315277" y="1049351"/>
              <a:ext cx="17406" cy="83474"/>
            </a:xfrm>
            <a:custGeom>
              <a:avLst/>
              <a:gdLst>
                <a:gd name="connsiteX0" fmla="*/ 0 w 17406"/>
                <a:gd name="connsiteY0" fmla="*/ 0 h 83474"/>
                <a:gd name="connsiteX1" fmla="*/ 17406 w 17406"/>
                <a:gd name="connsiteY1" fmla="*/ 0 h 83474"/>
                <a:gd name="connsiteX2" fmla="*/ 17406 w 17406"/>
                <a:gd name="connsiteY2" fmla="*/ 83474 h 83474"/>
                <a:gd name="connsiteX3" fmla="*/ 0 w 17406"/>
                <a:gd name="connsiteY3" fmla="*/ 83474 h 8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3474">
                  <a:moveTo>
                    <a:pt x="0" y="0"/>
                  </a:moveTo>
                  <a:lnTo>
                    <a:pt x="17406" y="0"/>
                  </a:lnTo>
                  <a:lnTo>
                    <a:pt x="17406" y="83474"/>
                  </a:lnTo>
                  <a:lnTo>
                    <a:pt x="0" y="8347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شكل حر: شكل 78">
              <a:extLst>
                <a:ext uri="{FF2B5EF4-FFF2-40B4-BE49-F238E27FC236}">
                  <a16:creationId xmlns:a16="http://schemas.microsoft.com/office/drawing/2014/main" id="{C73C069B-8E98-DD14-3DEB-ED62E7ADA77E}"/>
                </a:ext>
              </a:extLst>
            </p:cNvPr>
            <p:cNvSpPr/>
            <p:nvPr/>
          </p:nvSpPr>
          <p:spPr>
            <a:xfrm rot="10800000">
              <a:off x="5230278" y="1049351"/>
              <a:ext cx="17406" cy="83474"/>
            </a:xfrm>
            <a:custGeom>
              <a:avLst/>
              <a:gdLst>
                <a:gd name="connsiteX0" fmla="*/ 0 w 17406"/>
                <a:gd name="connsiteY0" fmla="*/ 0 h 83474"/>
                <a:gd name="connsiteX1" fmla="*/ 17406 w 17406"/>
                <a:gd name="connsiteY1" fmla="*/ 0 h 83474"/>
                <a:gd name="connsiteX2" fmla="*/ 17406 w 17406"/>
                <a:gd name="connsiteY2" fmla="*/ 83474 h 83474"/>
                <a:gd name="connsiteX3" fmla="*/ 0 w 17406"/>
                <a:gd name="connsiteY3" fmla="*/ 83474 h 8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3474">
                  <a:moveTo>
                    <a:pt x="0" y="0"/>
                  </a:moveTo>
                  <a:lnTo>
                    <a:pt x="17406" y="0"/>
                  </a:lnTo>
                  <a:lnTo>
                    <a:pt x="17406" y="83474"/>
                  </a:lnTo>
                  <a:lnTo>
                    <a:pt x="0" y="8347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F973B14D-18C1-489B-63C7-BA2C9523AD91}"/>
                </a:ext>
              </a:extLst>
            </p:cNvPr>
            <p:cNvSpPr/>
            <p:nvPr/>
          </p:nvSpPr>
          <p:spPr>
            <a:xfrm>
              <a:off x="5571289" y="1045413"/>
              <a:ext cx="66194" cy="72420"/>
            </a:xfrm>
            <a:custGeom>
              <a:avLst/>
              <a:gdLst>
                <a:gd name="connsiteX0" fmla="*/ 45739 w 66194"/>
                <a:gd name="connsiteY0" fmla="*/ 0 h 72420"/>
                <a:gd name="connsiteX1" fmla="*/ 0 w 66194"/>
                <a:gd name="connsiteY1" fmla="*/ 45612 h 72420"/>
                <a:gd name="connsiteX2" fmla="*/ 0 w 66194"/>
                <a:gd name="connsiteY2" fmla="*/ 72420 h 72420"/>
                <a:gd name="connsiteX3" fmla="*/ 17406 w 66194"/>
                <a:gd name="connsiteY3" fmla="*/ 72420 h 72420"/>
                <a:gd name="connsiteX4" fmla="*/ 17406 w 66194"/>
                <a:gd name="connsiteY4" fmla="*/ 45612 h 72420"/>
                <a:gd name="connsiteX5" fmla="*/ 45739 w 66194"/>
                <a:gd name="connsiteY5" fmla="*/ 17406 h 72420"/>
                <a:gd name="connsiteX6" fmla="*/ 66195 w 66194"/>
                <a:gd name="connsiteY6" fmla="*/ 17406 h 72420"/>
                <a:gd name="connsiteX7" fmla="*/ 66195 w 66194"/>
                <a:gd name="connsiteY7" fmla="*/ 0 h 7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194" h="72420">
                  <a:moveTo>
                    <a:pt x="45739" y="0"/>
                  </a:moveTo>
                  <a:cubicBezTo>
                    <a:pt x="20532" y="0"/>
                    <a:pt x="76" y="20401"/>
                    <a:pt x="0" y="45612"/>
                  </a:cubicBezTo>
                  <a:lnTo>
                    <a:pt x="0" y="72420"/>
                  </a:lnTo>
                  <a:lnTo>
                    <a:pt x="17406" y="72420"/>
                  </a:lnTo>
                  <a:lnTo>
                    <a:pt x="17406" y="45612"/>
                  </a:lnTo>
                  <a:cubicBezTo>
                    <a:pt x="17470" y="30014"/>
                    <a:pt x="30137" y="17406"/>
                    <a:pt x="45739" y="17406"/>
                  </a:cubicBezTo>
                  <a:lnTo>
                    <a:pt x="66195" y="17406"/>
                  </a:lnTo>
                  <a:lnTo>
                    <a:pt x="66195" y="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شكل حر: شكل 80">
              <a:extLst>
                <a:ext uri="{FF2B5EF4-FFF2-40B4-BE49-F238E27FC236}">
                  <a16:creationId xmlns:a16="http://schemas.microsoft.com/office/drawing/2014/main" id="{101F4574-1D6D-E3CE-C9E7-3E9577300E1A}"/>
                </a:ext>
              </a:extLst>
            </p:cNvPr>
            <p:cNvSpPr/>
            <p:nvPr/>
          </p:nvSpPr>
          <p:spPr>
            <a:xfrm>
              <a:off x="5112627" y="1049351"/>
              <a:ext cx="91478" cy="118032"/>
            </a:xfrm>
            <a:custGeom>
              <a:avLst/>
              <a:gdLst>
                <a:gd name="connsiteX0" fmla="*/ 73945 w 91478"/>
                <a:gd name="connsiteY0" fmla="*/ 72293 h 118032"/>
                <a:gd name="connsiteX1" fmla="*/ 43783 w 91478"/>
                <a:gd name="connsiteY1" fmla="*/ 98667 h 118032"/>
                <a:gd name="connsiteX2" fmla="*/ 17406 w 91478"/>
                <a:gd name="connsiteY2" fmla="*/ 72293 h 118032"/>
                <a:gd name="connsiteX3" fmla="*/ 17406 w 91478"/>
                <a:gd name="connsiteY3" fmla="*/ 30366 h 118032"/>
                <a:gd name="connsiteX4" fmla="*/ 0 w 91478"/>
                <a:gd name="connsiteY4" fmla="*/ 30366 h 118032"/>
                <a:gd name="connsiteX5" fmla="*/ 0 w 91478"/>
                <a:gd name="connsiteY5" fmla="*/ 72293 h 118032"/>
                <a:gd name="connsiteX6" fmla="*/ 45739 w 91478"/>
                <a:gd name="connsiteY6" fmla="*/ 118033 h 118032"/>
                <a:gd name="connsiteX7" fmla="*/ 91479 w 91478"/>
                <a:gd name="connsiteY7" fmla="*/ 72293 h 118032"/>
                <a:gd name="connsiteX8" fmla="*/ 91479 w 91478"/>
                <a:gd name="connsiteY8" fmla="*/ 0 h 118032"/>
                <a:gd name="connsiteX9" fmla="*/ 73945 w 91478"/>
                <a:gd name="connsiteY9" fmla="*/ 0 h 118032"/>
                <a:gd name="connsiteX10" fmla="*/ 73945 w 91478"/>
                <a:gd name="connsiteY10" fmla="*/ 72293 h 11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78" h="118032">
                  <a:moveTo>
                    <a:pt x="73945" y="72293"/>
                  </a:moveTo>
                  <a:cubicBezTo>
                    <a:pt x="72903" y="87906"/>
                    <a:pt x="59398" y="99714"/>
                    <a:pt x="43783" y="98667"/>
                  </a:cubicBezTo>
                  <a:cubicBezTo>
                    <a:pt x="29629" y="97717"/>
                    <a:pt x="18359" y="86447"/>
                    <a:pt x="17406" y="72293"/>
                  </a:cubicBezTo>
                  <a:lnTo>
                    <a:pt x="17406" y="30366"/>
                  </a:lnTo>
                  <a:lnTo>
                    <a:pt x="0" y="30366"/>
                  </a:lnTo>
                  <a:lnTo>
                    <a:pt x="0" y="72293"/>
                  </a:lnTo>
                  <a:cubicBezTo>
                    <a:pt x="0" y="97554"/>
                    <a:pt x="20481" y="118033"/>
                    <a:pt x="45739" y="118033"/>
                  </a:cubicBezTo>
                  <a:cubicBezTo>
                    <a:pt x="70998" y="118033"/>
                    <a:pt x="91479" y="97554"/>
                    <a:pt x="91479" y="72293"/>
                  </a:cubicBezTo>
                  <a:lnTo>
                    <a:pt x="91479" y="0"/>
                  </a:lnTo>
                  <a:lnTo>
                    <a:pt x="73945" y="0"/>
                  </a:lnTo>
                  <a:lnTo>
                    <a:pt x="73945" y="7229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شكل حر: شكل 81">
              <a:extLst>
                <a:ext uri="{FF2B5EF4-FFF2-40B4-BE49-F238E27FC236}">
                  <a16:creationId xmlns:a16="http://schemas.microsoft.com/office/drawing/2014/main" id="{FFD5ADAC-790C-0E69-024C-8EDC6DBB4139}"/>
                </a:ext>
              </a:extLst>
            </p:cNvPr>
            <p:cNvSpPr/>
            <p:nvPr/>
          </p:nvSpPr>
          <p:spPr>
            <a:xfrm>
              <a:off x="5421875" y="1086324"/>
              <a:ext cx="17406" cy="80932"/>
            </a:xfrm>
            <a:custGeom>
              <a:avLst/>
              <a:gdLst>
                <a:gd name="connsiteX0" fmla="*/ 0 w 17406"/>
                <a:gd name="connsiteY0" fmla="*/ 0 h 80932"/>
                <a:gd name="connsiteX1" fmla="*/ 17406 w 17406"/>
                <a:gd name="connsiteY1" fmla="*/ 0 h 80932"/>
                <a:gd name="connsiteX2" fmla="*/ 17406 w 17406"/>
                <a:gd name="connsiteY2" fmla="*/ 80933 h 80932"/>
                <a:gd name="connsiteX3" fmla="*/ 0 w 17406"/>
                <a:gd name="connsiteY3" fmla="*/ 80933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0932">
                  <a:moveTo>
                    <a:pt x="0" y="0"/>
                  </a:moveTo>
                  <a:lnTo>
                    <a:pt x="17406" y="0"/>
                  </a:lnTo>
                  <a:lnTo>
                    <a:pt x="17406" y="80933"/>
                  </a:lnTo>
                  <a:lnTo>
                    <a:pt x="0" y="8093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9AC316EA-7E40-E1D1-F2E5-3FD0284C3EDD}"/>
                </a:ext>
              </a:extLst>
            </p:cNvPr>
            <p:cNvSpPr/>
            <p:nvPr/>
          </p:nvSpPr>
          <p:spPr>
            <a:xfrm>
              <a:off x="5347803" y="1041728"/>
              <a:ext cx="91478" cy="91478"/>
            </a:xfrm>
            <a:custGeom>
              <a:avLst/>
              <a:gdLst>
                <a:gd name="connsiteX0" fmla="*/ 91478 w 91478"/>
                <a:gd name="connsiteY0" fmla="*/ 45739 h 91478"/>
                <a:gd name="connsiteX1" fmla="*/ 45739 w 91478"/>
                <a:gd name="connsiteY1" fmla="*/ 0 h 91478"/>
                <a:gd name="connsiteX2" fmla="*/ 0 w 91478"/>
                <a:gd name="connsiteY2" fmla="*/ 45739 h 91478"/>
                <a:gd name="connsiteX3" fmla="*/ 45739 w 91478"/>
                <a:gd name="connsiteY3" fmla="*/ 91478 h 91478"/>
                <a:gd name="connsiteX4" fmla="*/ 91478 w 91478"/>
                <a:gd name="connsiteY4" fmla="*/ 91478 h 91478"/>
                <a:gd name="connsiteX5" fmla="*/ 74072 w 91478"/>
                <a:gd name="connsiteY5" fmla="*/ 74072 h 91478"/>
                <a:gd name="connsiteX6" fmla="*/ 45739 w 91478"/>
                <a:gd name="connsiteY6" fmla="*/ 74072 h 91478"/>
                <a:gd name="connsiteX7" fmla="*/ 17406 w 91478"/>
                <a:gd name="connsiteY7" fmla="*/ 45739 h 91478"/>
                <a:gd name="connsiteX8" fmla="*/ 45739 w 91478"/>
                <a:gd name="connsiteY8" fmla="*/ 17406 h 91478"/>
                <a:gd name="connsiteX9" fmla="*/ 74072 w 91478"/>
                <a:gd name="connsiteY9" fmla="*/ 45739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78" h="91478">
                  <a:moveTo>
                    <a:pt x="91478" y="45739"/>
                  </a:moveTo>
                  <a:cubicBezTo>
                    <a:pt x="91478" y="20478"/>
                    <a:pt x="70997" y="0"/>
                    <a:pt x="45739" y="0"/>
                  </a:cubicBezTo>
                  <a:cubicBezTo>
                    <a:pt x="20481" y="0"/>
                    <a:pt x="0" y="20478"/>
                    <a:pt x="0" y="45739"/>
                  </a:cubicBezTo>
                  <a:cubicBezTo>
                    <a:pt x="0" y="71000"/>
                    <a:pt x="20481" y="91478"/>
                    <a:pt x="45739" y="91478"/>
                  </a:cubicBezTo>
                  <a:lnTo>
                    <a:pt x="91478" y="91478"/>
                  </a:lnTo>
                  <a:close/>
                  <a:moveTo>
                    <a:pt x="74072" y="74072"/>
                  </a:moveTo>
                  <a:lnTo>
                    <a:pt x="45739" y="74072"/>
                  </a:lnTo>
                  <a:cubicBezTo>
                    <a:pt x="30086" y="74072"/>
                    <a:pt x="17406" y="61387"/>
                    <a:pt x="17406" y="45739"/>
                  </a:cubicBezTo>
                  <a:cubicBezTo>
                    <a:pt x="17406" y="30091"/>
                    <a:pt x="30086" y="17406"/>
                    <a:pt x="45739" y="17406"/>
                  </a:cubicBezTo>
                  <a:cubicBezTo>
                    <a:pt x="61392" y="17406"/>
                    <a:pt x="74072" y="30091"/>
                    <a:pt x="74072" y="4573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شكل حر: شكل 83">
              <a:extLst>
                <a:ext uri="{FF2B5EF4-FFF2-40B4-BE49-F238E27FC236}">
                  <a16:creationId xmlns:a16="http://schemas.microsoft.com/office/drawing/2014/main" id="{CF6C4712-A518-CC78-D235-378B966DB8D3}"/>
                </a:ext>
              </a:extLst>
            </p:cNvPr>
            <p:cNvSpPr/>
            <p:nvPr/>
          </p:nvSpPr>
          <p:spPr>
            <a:xfrm>
              <a:off x="5006537" y="1058626"/>
              <a:ext cx="17406" cy="74199"/>
            </a:xfrm>
            <a:custGeom>
              <a:avLst/>
              <a:gdLst>
                <a:gd name="connsiteX0" fmla="*/ 0 w 17406"/>
                <a:gd name="connsiteY0" fmla="*/ 0 h 74199"/>
                <a:gd name="connsiteX1" fmla="*/ 17406 w 17406"/>
                <a:gd name="connsiteY1" fmla="*/ 0 h 74199"/>
                <a:gd name="connsiteX2" fmla="*/ 17406 w 17406"/>
                <a:gd name="connsiteY2" fmla="*/ 74199 h 74199"/>
                <a:gd name="connsiteX3" fmla="*/ 0 w 17406"/>
                <a:gd name="connsiteY3" fmla="*/ 74199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74199">
                  <a:moveTo>
                    <a:pt x="0" y="0"/>
                  </a:moveTo>
                  <a:lnTo>
                    <a:pt x="17406" y="0"/>
                  </a:lnTo>
                  <a:lnTo>
                    <a:pt x="17406" y="74199"/>
                  </a:lnTo>
                  <a:lnTo>
                    <a:pt x="0" y="74199"/>
                  </a:lnTo>
                  <a:close/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شكل حر: شكل 84">
              <a:extLst>
                <a:ext uri="{FF2B5EF4-FFF2-40B4-BE49-F238E27FC236}">
                  <a16:creationId xmlns:a16="http://schemas.microsoft.com/office/drawing/2014/main" id="{4E623CE0-1323-81AD-B9FB-4ECB9B6ECFEB}"/>
                </a:ext>
              </a:extLst>
            </p:cNvPr>
            <p:cNvSpPr/>
            <p:nvPr/>
          </p:nvSpPr>
          <p:spPr>
            <a:xfrm>
              <a:off x="4954572" y="1021146"/>
              <a:ext cx="69371" cy="69371"/>
            </a:xfrm>
            <a:custGeom>
              <a:avLst/>
              <a:gdLst>
                <a:gd name="connsiteX0" fmla="*/ 69371 w 69371"/>
                <a:gd name="connsiteY0" fmla="*/ 34686 h 69371"/>
                <a:gd name="connsiteX1" fmla="*/ 34686 w 69371"/>
                <a:gd name="connsiteY1" fmla="*/ 0 h 69371"/>
                <a:gd name="connsiteX2" fmla="*/ 0 w 69371"/>
                <a:gd name="connsiteY2" fmla="*/ 34686 h 69371"/>
                <a:gd name="connsiteX3" fmla="*/ 34686 w 69371"/>
                <a:gd name="connsiteY3" fmla="*/ 69371 h 69371"/>
                <a:gd name="connsiteX4" fmla="*/ 69371 w 69371"/>
                <a:gd name="connsiteY4" fmla="*/ 69371 h 69371"/>
                <a:gd name="connsiteX5" fmla="*/ 51965 w 69371"/>
                <a:gd name="connsiteY5" fmla="*/ 51965 h 69371"/>
                <a:gd name="connsiteX6" fmla="*/ 34686 w 69371"/>
                <a:gd name="connsiteY6" fmla="*/ 51965 h 69371"/>
                <a:gd name="connsiteX7" fmla="*/ 17406 w 69371"/>
                <a:gd name="connsiteY7" fmla="*/ 34686 h 69371"/>
                <a:gd name="connsiteX8" fmla="*/ 34686 w 69371"/>
                <a:gd name="connsiteY8" fmla="*/ 17406 h 69371"/>
                <a:gd name="connsiteX9" fmla="*/ 51965 w 69371"/>
                <a:gd name="connsiteY9" fmla="*/ 34686 h 6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371" h="69371">
                  <a:moveTo>
                    <a:pt x="69371" y="34686"/>
                  </a:moveTo>
                  <a:cubicBezTo>
                    <a:pt x="69371" y="15530"/>
                    <a:pt x="53845" y="0"/>
                    <a:pt x="34686" y="0"/>
                  </a:cubicBezTo>
                  <a:cubicBezTo>
                    <a:pt x="15526" y="0"/>
                    <a:pt x="0" y="15530"/>
                    <a:pt x="0" y="34686"/>
                  </a:cubicBezTo>
                  <a:cubicBezTo>
                    <a:pt x="0" y="53841"/>
                    <a:pt x="15526" y="69371"/>
                    <a:pt x="34686" y="69371"/>
                  </a:cubicBezTo>
                  <a:lnTo>
                    <a:pt x="69371" y="69371"/>
                  </a:lnTo>
                  <a:close/>
                  <a:moveTo>
                    <a:pt x="51965" y="51965"/>
                  </a:moveTo>
                  <a:lnTo>
                    <a:pt x="34686" y="51965"/>
                  </a:lnTo>
                  <a:cubicBezTo>
                    <a:pt x="25144" y="51965"/>
                    <a:pt x="17406" y="44229"/>
                    <a:pt x="17406" y="34686"/>
                  </a:cubicBezTo>
                  <a:cubicBezTo>
                    <a:pt x="17406" y="25143"/>
                    <a:pt x="25144" y="17406"/>
                    <a:pt x="34686" y="17406"/>
                  </a:cubicBezTo>
                  <a:cubicBezTo>
                    <a:pt x="44228" y="17406"/>
                    <a:pt x="51965" y="25143"/>
                    <a:pt x="51965" y="34686"/>
                  </a:cubicBezTo>
                  <a:close/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شكل حر: شكل 85">
              <a:extLst>
                <a:ext uri="{FF2B5EF4-FFF2-40B4-BE49-F238E27FC236}">
                  <a16:creationId xmlns:a16="http://schemas.microsoft.com/office/drawing/2014/main" id="{A150940C-A3F6-1043-37A6-ABCE14A71DC2}"/>
                </a:ext>
              </a:extLst>
            </p:cNvPr>
            <p:cNvSpPr/>
            <p:nvPr/>
          </p:nvSpPr>
          <p:spPr>
            <a:xfrm rot="10800000">
              <a:off x="5038301" y="1055831"/>
              <a:ext cx="17406" cy="76994"/>
            </a:xfrm>
            <a:custGeom>
              <a:avLst/>
              <a:gdLst>
                <a:gd name="connsiteX0" fmla="*/ 0 w 17406"/>
                <a:gd name="connsiteY0" fmla="*/ 0 h 76994"/>
                <a:gd name="connsiteX1" fmla="*/ 17406 w 17406"/>
                <a:gd name="connsiteY1" fmla="*/ 0 h 76994"/>
                <a:gd name="connsiteX2" fmla="*/ 17406 w 17406"/>
                <a:gd name="connsiteY2" fmla="*/ 76994 h 76994"/>
                <a:gd name="connsiteX3" fmla="*/ 0 w 17406"/>
                <a:gd name="connsiteY3" fmla="*/ 76994 h 7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76994">
                  <a:moveTo>
                    <a:pt x="0" y="0"/>
                  </a:moveTo>
                  <a:lnTo>
                    <a:pt x="17406" y="0"/>
                  </a:lnTo>
                  <a:lnTo>
                    <a:pt x="17406" y="76994"/>
                  </a:lnTo>
                  <a:lnTo>
                    <a:pt x="0" y="76994"/>
                  </a:lnTo>
                  <a:close/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شكل حر: شكل 86">
              <a:extLst>
                <a:ext uri="{FF2B5EF4-FFF2-40B4-BE49-F238E27FC236}">
                  <a16:creationId xmlns:a16="http://schemas.microsoft.com/office/drawing/2014/main" id="{6443A64F-D2D3-8F05-F020-4E929C5977A3}"/>
                </a:ext>
              </a:extLst>
            </p:cNvPr>
            <p:cNvSpPr/>
            <p:nvPr/>
          </p:nvSpPr>
          <p:spPr>
            <a:xfrm>
              <a:off x="5038174" y="1021146"/>
              <a:ext cx="54759" cy="34685"/>
            </a:xfrm>
            <a:custGeom>
              <a:avLst/>
              <a:gdLst>
                <a:gd name="connsiteX0" fmla="*/ 54760 w 54759"/>
                <a:gd name="connsiteY0" fmla="*/ 0 h 34685"/>
                <a:gd name="connsiteX1" fmla="*/ 34685 w 54759"/>
                <a:gd name="connsiteY1" fmla="*/ 0 h 34685"/>
                <a:gd name="connsiteX2" fmla="*/ 0 w 54759"/>
                <a:gd name="connsiteY2" fmla="*/ 34686 h 34685"/>
                <a:gd name="connsiteX3" fmla="*/ 17533 w 54759"/>
                <a:gd name="connsiteY3" fmla="*/ 34686 h 34685"/>
                <a:gd name="connsiteX4" fmla="*/ 34431 w 54759"/>
                <a:gd name="connsiteY4" fmla="*/ 17533 h 34685"/>
                <a:gd name="connsiteX5" fmla="*/ 34685 w 54759"/>
                <a:gd name="connsiteY5" fmla="*/ 17533 h 34685"/>
                <a:gd name="connsiteX6" fmla="*/ 54760 w 54759"/>
                <a:gd name="connsiteY6" fmla="*/ 17533 h 3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59" h="34685">
                  <a:moveTo>
                    <a:pt x="54760" y="0"/>
                  </a:moveTo>
                  <a:lnTo>
                    <a:pt x="34685" y="0"/>
                  </a:lnTo>
                  <a:cubicBezTo>
                    <a:pt x="15526" y="0"/>
                    <a:pt x="0" y="15530"/>
                    <a:pt x="0" y="34686"/>
                  </a:cubicBezTo>
                  <a:lnTo>
                    <a:pt x="17533" y="34686"/>
                  </a:lnTo>
                  <a:cubicBezTo>
                    <a:pt x="17457" y="25284"/>
                    <a:pt x="25030" y="17603"/>
                    <a:pt x="34431" y="17533"/>
                  </a:cubicBezTo>
                  <a:cubicBezTo>
                    <a:pt x="34520" y="17532"/>
                    <a:pt x="34597" y="17532"/>
                    <a:pt x="34685" y="17533"/>
                  </a:cubicBezTo>
                  <a:lnTo>
                    <a:pt x="54760" y="17533"/>
                  </a:lnTo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927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5A1CE07F-B382-850D-E15A-66FA279B285C}"/>
              </a:ext>
            </a:extLst>
          </p:cNvPr>
          <p:cNvSpPr/>
          <p:nvPr/>
        </p:nvSpPr>
        <p:spPr>
          <a:xfrm rot="5400000">
            <a:off x="-2503784" y="2460812"/>
            <a:ext cx="6952129" cy="2030505"/>
          </a:xfrm>
          <a:custGeom>
            <a:avLst/>
            <a:gdLst>
              <a:gd name="connsiteX0" fmla="*/ 4380624 w 4380289"/>
              <a:gd name="connsiteY0" fmla="*/ 64229 h 1827129"/>
              <a:gd name="connsiteX1" fmla="*/ 2471127 w 4380289"/>
              <a:gd name="connsiteY1" fmla="*/ 170042 h 1827129"/>
              <a:gd name="connsiteX2" fmla="*/ 1166046 w 4380289"/>
              <a:gd name="connsiteY2" fmla="*/ 640536 h 1827129"/>
              <a:gd name="connsiteX3" fmla="*/ 334 w 4380289"/>
              <a:gd name="connsiteY3" fmla="*/ 692045 h 1827129"/>
              <a:gd name="connsiteX4" fmla="*/ 334 w 4380289"/>
              <a:gd name="connsiteY4" fmla="*/ 1802128 h 1827129"/>
              <a:gd name="connsiteX5" fmla="*/ 4380624 w 4380289"/>
              <a:gd name="connsiteY5" fmla="*/ 1827220 h 182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0289" h="1827129">
                <a:moveTo>
                  <a:pt x="4380624" y="64229"/>
                </a:moveTo>
                <a:cubicBezTo>
                  <a:pt x="3782756" y="-50267"/>
                  <a:pt x="2925800" y="-9355"/>
                  <a:pt x="2471127" y="170042"/>
                </a:cubicBezTo>
                <a:cubicBezTo>
                  <a:pt x="1936688" y="380344"/>
                  <a:pt x="1659499" y="558564"/>
                  <a:pt x="1166046" y="640536"/>
                </a:cubicBezTo>
                <a:cubicBezTo>
                  <a:pt x="628885" y="729793"/>
                  <a:pt x="470901" y="728837"/>
                  <a:pt x="334" y="692045"/>
                </a:cubicBezTo>
                <a:lnTo>
                  <a:pt x="334" y="1802128"/>
                </a:lnTo>
                <a:lnTo>
                  <a:pt x="4380624" y="1827220"/>
                </a:lnTo>
                <a:close/>
              </a:path>
            </a:pathLst>
          </a:custGeom>
          <a:solidFill>
            <a:srgbClr val="1B8572"/>
          </a:solidFill>
          <a:ln w="73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رسم 2">
            <a:extLst>
              <a:ext uri="{FF2B5EF4-FFF2-40B4-BE49-F238E27FC236}">
                <a16:creationId xmlns:a16="http://schemas.microsoft.com/office/drawing/2014/main" id="{AFB552D3-9DCD-4D5B-53D1-4F6E8E3DEEA5}"/>
              </a:ext>
            </a:extLst>
          </p:cNvPr>
          <p:cNvGrpSpPr/>
          <p:nvPr/>
        </p:nvGrpSpPr>
        <p:grpSpPr>
          <a:xfrm>
            <a:off x="-49306" y="3657600"/>
            <a:ext cx="12290612" cy="3523129"/>
            <a:chOff x="-211035" y="9262399"/>
            <a:chExt cx="7788498" cy="1572602"/>
          </a:xfrm>
        </p:grpSpPr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F8928D6D-486E-E214-F14A-90D2EBD610A8}"/>
                </a:ext>
              </a:extLst>
            </p:cNvPr>
            <p:cNvSpPr/>
            <p:nvPr/>
          </p:nvSpPr>
          <p:spPr>
            <a:xfrm>
              <a:off x="-211035" y="9774021"/>
              <a:ext cx="7788498" cy="990973"/>
            </a:xfrm>
            <a:custGeom>
              <a:avLst/>
              <a:gdLst>
                <a:gd name="connsiteX0" fmla="*/ 7788499 w 7788498"/>
                <a:gd name="connsiteY0" fmla="*/ 769393 h 990973"/>
                <a:gd name="connsiteX1" fmla="*/ 4417900 w 7788498"/>
                <a:gd name="connsiteY1" fmla="*/ 756688 h 990973"/>
                <a:gd name="connsiteX2" fmla="*/ 3394104 w 7788498"/>
                <a:gd name="connsiteY2" fmla="*/ 637892 h 990973"/>
                <a:gd name="connsiteX3" fmla="*/ 2742193 w 7788498"/>
                <a:gd name="connsiteY3" fmla="*/ 309332 h 990973"/>
                <a:gd name="connsiteX4" fmla="*/ 0 w 7788498"/>
                <a:gd name="connsiteY4" fmla="*/ 966453 h 990973"/>
                <a:gd name="connsiteX5" fmla="*/ 2036920 w 7788498"/>
                <a:gd name="connsiteY5" fmla="*/ 990974 h 990973"/>
                <a:gd name="connsiteX6" fmla="*/ 7788499 w 7788498"/>
                <a:gd name="connsiteY6" fmla="*/ 967342 h 99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8498" h="990973">
                  <a:moveTo>
                    <a:pt x="7788499" y="769393"/>
                  </a:moveTo>
                  <a:cubicBezTo>
                    <a:pt x="7288162" y="761769"/>
                    <a:pt x="4918236" y="757577"/>
                    <a:pt x="4417900" y="756688"/>
                  </a:cubicBezTo>
                  <a:cubicBezTo>
                    <a:pt x="4072568" y="756688"/>
                    <a:pt x="3719106" y="756688"/>
                    <a:pt x="3394104" y="637892"/>
                  </a:cubicBezTo>
                  <a:cubicBezTo>
                    <a:pt x="3165408" y="554545"/>
                    <a:pt x="2961233" y="415803"/>
                    <a:pt x="2742193" y="309332"/>
                  </a:cubicBezTo>
                  <a:cubicBezTo>
                    <a:pt x="2523153" y="202862"/>
                    <a:pt x="1029005" y="-624001"/>
                    <a:pt x="0" y="966453"/>
                  </a:cubicBezTo>
                  <a:lnTo>
                    <a:pt x="2036920" y="990974"/>
                  </a:lnTo>
                  <a:lnTo>
                    <a:pt x="7788499" y="967342"/>
                  </a:lnTo>
                  <a:close/>
                </a:path>
              </a:pathLst>
            </a:custGeom>
            <a:solidFill>
              <a:srgbClr val="353394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C718E67C-0A1A-2AED-428C-A12D0425D8D7}"/>
                </a:ext>
              </a:extLst>
            </p:cNvPr>
            <p:cNvSpPr/>
            <p:nvPr/>
          </p:nvSpPr>
          <p:spPr>
            <a:xfrm>
              <a:off x="366487" y="9262399"/>
              <a:ext cx="1137182" cy="1137247"/>
            </a:xfrm>
            <a:custGeom>
              <a:avLst/>
              <a:gdLst>
                <a:gd name="connsiteX0" fmla="*/ 61 w 1137182"/>
                <a:gd name="connsiteY0" fmla="*/ 568500 h 1137247"/>
                <a:gd name="connsiteX1" fmla="*/ 167137 w 1137182"/>
                <a:gd name="connsiteY1" fmla="*/ 166376 h 1137247"/>
                <a:gd name="connsiteX2" fmla="*/ 568625 w 1137182"/>
                <a:gd name="connsiteY2" fmla="*/ 63 h 1137247"/>
                <a:gd name="connsiteX3" fmla="*/ 570277 w 1137182"/>
                <a:gd name="connsiteY3" fmla="*/ 63 h 1137247"/>
                <a:gd name="connsiteX4" fmla="*/ 970749 w 1137182"/>
                <a:gd name="connsiteY4" fmla="*/ 166376 h 1137247"/>
                <a:gd name="connsiteX5" fmla="*/ 970749 w 1137182"/>
                <a:gd name="connsiteY5" fmla="*/ 970369 h 1137247"/>
                <a:gd name="connsiteX6" fmla="*/ 570277 w 1137182"/>
                <a:gd name="connsiteY6" fmla="*/ 1137191 h 1137247"/>
                <a:gd name="connsiteX7" fmla="*/ 568625 w 1137182"/>
                <a:gd name="connsiteY7" fmla="*/ 1137191 h 1137247"/>
                <a:gd name="connsiteX8" fmla="*/ 167137 w 1137182"/>
                <a:gd name="connsiteY8" fmla="*/ 970369 h 1137247"/>
                <a:gd name="connsiteX9" fmla="*/ 61 w 1137182"/>
                <a:gd name="connsiteY9" fmla="*/ 568500 h 113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7182" h="1137247">
                  <a:moveTo>
                    <a:pt x="61" y="568500"/>
                  </a:moveTo>
                  <a:cubicBezTo>
                    <a:pt x="-2181" y="417141"/>
                    <a:pt x="58291" y="271588"/>
                    <a:pt x="167137" y="166376"/>
                  </a:cubicBezTo>
                  <a:cubicBezTo>
                    <a:pt x="272316" y="57961"/>
                    <a:pt x="417590" y="-2224"/>
                    <a:pt x="568625" y="63"/>
                  </a:cubicBezTo>
                  <a:lnTo>
                    <a:pt x="570277" y="63"/>
                  </a:lnTo>
                  <a:cubicBezTo>
                    <a:pt x="720955" y="-1907"/>
                    <a:pt x="865795" y="58240"/>
                    <a:pt x="970749" y="166376"/>
                  </a:cubicBezTo>
                  <a:cubicBezTo>
                    <a:pt x="1192661" y="388440"/>
                    <a:pt x="1192661" y="748306"/>
                    <a:pt x="970749" y="970369"/>
                  </a:cubicBezTo>
                  <a:cubicBezTo>
                    <a:pt x="865900" y="1078708"/>
                    <a:pt x="721036" y="1139058"/>
                    <a:pt x="570277" y="1137191"/>
                  </a:cubicBezTo>
                  <a:lnTo>
                    <a:pt x="568625" y="1137191"/>
                  </a:lnTo>
                  <a:cubicBezTo>
                    <a:pt x="417509" y="1139376"/>
                    <a:pt x="272212" y="1079000"/>
                    <a:pt x="167137" y="970369"/>
                  </a:cubicBezTo>
                  <a:cubicBezTo>
                    <a:pt x="58280" y="865271"/>
                    <a:pt x="-2203" y="719795"/>
                    <a:pt x="61" y="568500"/>
                  </a:cubicBezTo>
                  <a:close/>
                </a:path>
              </a:pathLst>
            </a:custGeom>
            <a:solidFill>
              <a:srgbClr val="FCD02D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39E46DD2-6089-507E-B427-D3E9257D7EC1}"/>
                </a:ext>
              </a:extLst>
            </p:cNvPr>
            <p:cNvSpPr/>
            <p:nvPr/>
          </p:nvSpPr>
          <p:spPr>
            <a:xfrm>
              <a:off x="14229" y="9916279"/>
              <a:ext cx="307469" cy="785443"/>
            </a:xfrm>
            <a:custGeom>
              <a:avLst/>
              <a:gdLst>
                <a:gd name="connsiteX0" fmla="*/ 0 w 307469"/>
                <a:gd name="connsiteY0" fmla="*/ 0 h 785443"/>
                <a:gd name="connsiteX1" fmla="*/ 307469 w 307469"/>
                <a:gd name="connsiteY1" fmla="*/ 0 h 785443"/>
                <a:gd name="connsiteX2" fmla="*/ 307469 w 307469"/>
                <a:gd name="connsiteY2" fmla="*/ 785444 h 785443"/>
                <a:gd name="connsiteX3" fmla="*/ 0 w 307469"/>
                <a:gd name="connsiteY3" fmla="*/ 785444 h 78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69" h="785443">
                  <a:moveTo>
                    <a:pt x="0" y="0"/>
                  </a:moveTo>
                  <a:lnTo>
                    <a:pt x="307469" y="0"/>
                  </a:lnTo>
                  <a:lnTo>
                    <a:pt x="307469" y="785444"/>
                  </a:lnTo>
                  <a:lnTo>
                    <a:pt x="0" y="785444"/>
                  </a:lnTo>
                  <a:close/>
                </a:path>
              </a:pathLst>
            </a:custGeom>
            <a:solidFill>
              <a:srgbClr val="1E1D7A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F57CAB1C-B888-3E7E-6162-104959105091}"/>
                </a:ext>
              </a:extLst>
            </p:cNvPr>
            <p:cNvSpPr/>
            <p:nvPr/>
          </p:nvSpPr>
          <p:spPr>
            <a:xfrm>
              <a:off x="417878" y="9886421"/>
              <a:ext cx="1582703" cy="928633"/>
            </a:xfrm>
            <a:custGeom>
              <a:avLst/>
              <a:gdLst>
                <a:gd name="connsiteX0" fmla="*/ 544170 w 1582703"/>
                <a:gd name="connsiteY0" fmla="*/ 382 h 928633"/>
                <a:gd name="connsiteX1" fmla="*/ 365533 w 1582703"/>
                <a:gd name="connsiteY1" fmla="*/ 382 h 928633"/>
                <a:gd name="connsiteX2" fmla="*/ 365533 w 1582703"/>
                <a:gd name="connsiteY2" fmla="*/ 794338 h 928633"/>
                <a:gd name="connsiteX3" fmla="*/ 544170 w 1582703"/>
                <a:gd name="connsiteY3" fmla="*/ 794338 h 928633"/>
                <a:gd name="connsiteX4" fmla="*/ 544170 w 1582703"/>
                <a:gd name="connsiteY4" fmla="*/ 382 h 928633"/>
                <a:gd name="connsiteX5" fmla="*/ 1349688 w 1582703"/>
                <a:gd name="connsiteY5" fmla="*/ 168600 h 928633"/>
                <a:gd name="connsiteX6" fmla="*/ 1349688 w 1582703"/>
                <a:gd name="connsiteY6" fmla="*/ 847954 h 928633"/>
                <a:gd name="connsiteX7" fmla="*/ 1582704 w 1582703"/>
                <a:gd name="connsiteY7" fmla="*/ 840839 h 928633"/>
                <a:gd name="connsiteX8" fmla="*/ 1582704 w 1582703"/>
                <a:gd name="connsiteY8" fmla="*/ 168600 h 928633"/>
                <a:gd name="connsiteX9" fmla="*/ 1349688 w 1582703"/>
                <a:gd name="connsiteY9" fmla="*/ 168600 h 928633"/>
                <a:gd name="connsiteX10" fmla="*/ 0 w 1582703"/>
                <a:gd name="connsiteY10" fmla="*/ 149034 h 928633"/>
                <a:gd name="connsiteX11" fmla="*/ 0 w 1582703"/>
                <a:gd name="connsiteY11" fmla="*/ 828261 h 928633"/>
                <a:gd name="connsiteX12" fmla="*/ 232889 w 1582703"/>
                <a:gd name="connsiteY12" fmla="*/ 821273 h 928633"/>
                <a:gd name="connsiteX13" fmla="*/ 232889 w 1582703"/>
                <a:gd name="connsiteY13" fmla="*/ 149034 h 928633"/>
                <a:gd name="connsiteX14" fmla="*/ 0 w 1582703"/>
                <a:gd name="connsiteY14" fmla="*/ 149034 h 928633"/>
                <a:gd name="connsiteX15" fmla="*/ 1160124 w 1582703"/>
                <a:gd name="connsiteY15" fmla="*/ 259062 h 928633"/>
                <a:gd name="connsiteX16" fmla="*/ 1035612 w 1582703"/>
                <a:gd name="connsiteY16" fmla="*/ 259062 h 928633"/>
                <a:gd name="connsiteX17" fmla="*/ 1035612 w 1582703"/>
                <a:gd name="connsiteY17" fmla="*/ 928633 h 928633"/>
                <a:gd name="connsiteX18" fmla="*/ 1160124 w 1582703"/>
                <a:gd name="connsiteY18" fmla="*/ 928633 h 928633"/>
                <a:gd name="connsiteX19" fmla="*/ 1160124 w 1582703"/>
                <a:gd name="connsiteY19" fmla="*/ 259062 h 928633"/>
                <a:gd name="connsiteX20" fmla="*/ 949597 w 1582703"/>
                <a:gd name="connsiteY20" fmla="*/ 0 h 928633"/>
                <a:gd name="connsiteX21" fmla="*/ 746311 w 1582703"/>
                <a:gd name="connsiteY21" fmla="*/ 0 h 928633"/>
                <a:gd name="connsiteX22" fmla="*/ 746311 w 1582703"/>
                <a:gd name="connsiteY22" fmla="*/ 793956 h 928633"/>
                <a:gd name="connsiteX23" fmla="*/ 870824 w 1582703"/>
                <a:gd name="connsiteY23" fmla="*/ 793956 h 928633"/>
                <a:gd name="connsiteX24" fmla="*/ 949343 w 1582703"/>
                <a:gd name="connsiteY24" fmla="*/ 274944 h 9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82703" h="928633">
                  <a:moveTo>
                    <a:pt x="544170" y="382"/>
                  </a:moveTo>
                  <a:lnTo>
                    <a:pt x="365533" y="382"/>
                  </a:lnTo>
                  <a:lnTo>
                    <a:pt x="365533" y="794338"/>
                  </a:lnTo>
                  <a:lnTo>
                    <a:pt x="544170" y="794338"/>
                  </a:lnTo>
                  <a:lnTo>
                    <a:pt x="544170" y="382"/>
                  </a:lnTo>
                  <a:moveTo>
                    <a:pt x="1349688" y="168600"/>
                  </a:moveTo>
                  <a:lnTo>
                    <a:pt x="1349688" y="847954"/>
                  </a:lnTo>
                  <a:lnTo>
                    <a:pt x="1582704" y="840839"/>
                  </a:lnTo>
                  <a:lnTo>
                    <a:pt x="1582704" y="168600"/>
                  </a:lnTo>
                  <a:lnTo>
                    <a:pt x="1349688" y="168600"/>
                  </a:lnTo>
                  <a:moveTo>
                    <a:pt x="0" y="149034"/>
                  </a:moveTo>
                  <a:lnTo>
                    <a:pt x="0" y="828261"/>
                  </a:lnTo>
                  <a:lnTo>
                    <a:pt x="232889" y="821273"/>
                  </a:lnTo>
                  <a:lnTo>
                    <a:pt x="232889" y="149034"/>
                  </a:lnTo>
                  <a:lnTo>
                    <a:pt x="0" y="149034"/>
                  </a:lnTo>
                  <a:moveTo>
                    <a:pt x="1160124" y="259062"/>
                  </a:moveTo>
                  <a:lnTo>
                    <a:pt x="1035612" y="259062"/>
                  </a:lnTo>
                  <a:lnTo>
                    <a:pt x="1035612" y="928633"/>
                  </a:lnTo>
                  <a:lnTo>
                    <a:pt x="1160124" y="928633"/>
                  </a:lnTo>
                  <a:lnTo>
                    <a:pt x="1160124" y="259062"/>
                  </a:lnTo>
                  <a:moveTo>
                    <a:pt x="949597" y="0"/>
                  </a:moveTo>
                  <a:lnTo>
                    <a:pt x="746311" y="0"/>
                  </a:lnTo>
                  <a:lnTo>
                    <a:pt x="746311" y="793956"/>
                  </a:lnTo>
                  <a:lnTo>
                    <a:pt x="870824" y="793956"/>
                  </a:lnTo>
                  <a:lnTo>
                    <a:pt x="949343" y="274944"/>
                  </a:lnTo>
                  <a:close/>
                </a:path>
              </a:pathLst>
            </a:custGeom>
            <a:solidFill>
              <a:srgbClr val="1E1D7A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رسم 2">
              <a:extLst>
                <a:ext uri="{FF2B5EF4-FFF2-40B4-BE49-F238E27FC236}">
                  <a16:creationId xmlns:a16="http://schemas.microsoft.com/office/drawing/2014/main" id="{3994F142-F5BD-834E-3C6C-38A294FF171B}"/>
                </a:ext>
              </a:extLst>
            </p:cNvPr>
            <p:cNvGrpSpPr/>
            <p:nvPr/>
          </p:nvGrpSpPr>
          <p:grpSpPr>
            <a:xfrm>
              <a:off x="583174" y="9700796"/>
              <a:ext cx="1217679" cy="1115909"/>
              <a:chOff x="583174" y="9700796"/>
              <a:chExt cx="1217679" cy="1115909"/>
            </a:xfrm>
          </p:grpSpPr>
          <p:sp>
            <p:nvSpPr>
              <p:cNvPr id="31" name="شكل حر: شكل 30">
                <a:extLst>
                  <a:ext uri="{FF2B5EF4-FFF2-40B4-BE49-F238E27FC236}">
                    <a16:creationId xmlns:a16="http://schemas.microsoft.com/office/drawing/2014/main" id="{CF8755D0-4DBD-4A6E-2BC6-E730290B02EE}"/>
                  </a:ext>
                </a:extLst>
              </p:cNvPr>
              <p:cNvSpPr/>
              <p:nvPr/>
            </p:nvSpPr>
            <p:spPr>
              <a:xfrm>
                <a:off x="583174" y="9700796"/>
                <a:ext cx="1193666" cy="1113495"/>
              </a:xfrm>
              <a:custGeom>
                <a:avLst/>
                <a:gdLst>
                  <a:gd name="connsiteX0" fmla="*/ 109520 w 1193666"/>
                  <a:gd name="connsiteY0" fmla="*/ 40403 h 1113495"/>
                  <a:gd name="connsiteX1" fmla="*/ 0 w 1193666"/>
                  <a:gd name="connsiteY1" fmla="*/ 40403 h 1113495"/>
                  <a:gd name="connsiteX2" fmla="*/ 0 w 1193666"/>
                  <a:gd name="connsiteY2" fmla="*/ 1020873 h 1113495"/>
                  <a:gd name="connsiteX3" fmla="*/ 109520 w 1193666"/>
                  <a:gd name="connsiteY3" fmla="*/ 1020873 h 1113495"/>
                  <a:gd name="connsiteX4" fmla="*/ 109520 w 1193666"/>
                  <a:gd name="connsiteY4" fmla="*/ 40403 h 1113495"/>
                  <a:gd name="connsiteX5" fmla="*/ 1063945 w 1193666"/>
                  <a:gd name="connsiteY5" fmla="*/ 0 h 1113495"/>
                  <a:gd name="connsiteX6" fmla="*/ 954425 w 1193666"/>
                  <a:gd name="connsiteY6" fmla="*/ 215991 h 1113495"/>
                  <a:gd name="connsiteX7" fmla="*/ 954425 w 1193666"/>
                  <a:gd name="connsiteY7" fmla="*/ 1020111 h 1113495"/>
                  <a:gd name="connsiteX8" fmla="*/ 1063945 w 1193666"/>
                  <a:gd name="connsiteY8" fmla="*/ 1020111 h 1113495"/>
                  <a:gd name="connsiteX9" fmla="*/ 1063945 w 1193666"/>
                  <a:gd name="connsiteY9" fmla="*/ 0 h 1113495"/>
                  <a:gd name="connsiteX10" fmla="*/ 1027481 w 1193666"/>
                  <a:gd name="connsiteY10" fmla="*/ 78011 h 1113495"/>
                  <a:gd name="connsiteX11" fmla="*/ 1028751 w 1193666"/>
                  <a:gd name="connsiteY11" fmla="*/ 75978 h 1113495"/>
                  <a:gd name="connsiteX12" fmla="*/ 1032054 w 1193666"/>
                  <a:gd name="connsiteY12" fmla="*/ 75978 h 1113495"/>
                  <a:gd name="connsiteX13" fmla="*/ 1033452 w 1193666"/>
                  <a:gd name="connsiteY13" fmla="*/ 75978 h 1113495"/>
                  <a:gd name="connsiteX14" fmla="*/ 1036120 w 1193666"/>
                  <a:gd name="connsiteY14" fmla="*/ 78011 h 1113495"/>
                  <a:gd name="connsiteX15" fmla="*/ 1036120 w 1193666"/>
                  <a:gd name="connsiteY15" fmla="*/ 79916 h 1113495"/>
                  <a:gd name="connsiteX16" fmla="*/ 1036120 w 1193666"/>
                  <a:gd name="connsiteY16" fmla="*/ 81950 h 1113495"/>
                  <a:gd name="connsiteX17" fmla="*/ 1036120 w 1193666"/>
                  <a:gd name="connsiteY17" fmla="*/ 1013632 h 1113495"/>
                  <a:gd name="connsiteX18" fmla="*/ 1033452 w 1193666"/>
                  <a:gd name="connsiteY18" fmla="*/ 1019603 h 1113495"/>
                  <a:gd name="connsiteX19" fmla="*/ 1028878 w 1193666"/>
                  <a:gd name="connsiteY19" fmla="*/ 1020366 h 1113495"/>
                  <a:gd name="connsiteX20" fmla="*/ 1026210 w 1193666"/>
                  <a:gd name="connsiteY20" fmla="*/ 1018333 h 1113495"/>
                  <a:gd name="connsiteX21" fmla="*/ 1025448 w 1193666"/>
                  <a:gd name="connsiteY21" fmla="*/ 1016300 h 1113495"/>
                  <a:gd name="connsiteX22" fmla="*/ 1025448 w 1193666"/>
                  <a:gd name="connsiteY22" fmla="*/ 80425 h 1113495"/>
                  <a:gd name="connsiteX23" fmla="*/ 1026210 w 1193666"/>
                  <a:gd name="connsiteY23" fmla="*/ 78392 h 1113495"/>
                  <a:gd name="connsiteX24" fmla="*/ 988094 w 1193666"/>
                  <a:gd name="connsiteY24" fmla="*/ 171904 h 1113495"/>
                  <a:gd name="connsiteX25" fmla="*/ 989364 w 1193666"/>
                  <a:gd name="connsiteY25" fmla="*/ 171904 h 1113495"/>
                  <a:gd name="connsiteX26" fmla="*/ 992033 w 1193666"/>
                  <a:gd name="connsiteY26" fmla="*/ 173936 h 1113495"/>
                  <a:gd name="connsiteX27" fmla="*/ 992033 w 1193666"/>
                  <a:gd name="connsiteY27" fmla="*/ 175842 h 1113495"/>
                  <a:gd name="connsiteX28" fmla="*/ 992795 w 1193666"/>
                  <a:gd name="connsiteY28" fmla="*/ 177875 h 1113495"/>
                  <a:gd name="connsiteX29" fmla="*/ 992795 w 1193666"/>
                  <a:gd name="connsiteY29" fmla="*/ 1011344 h 1113495"/>
                  <a:gd name="connsiteX30" fmla="*/ 992033 w 1193666"/>
                  <a:gd name="connsiteY30" fmla="*/ 1013378 h 1113495"/>
                  <a:gd name="connsiteX31" fmla="*/ 992033 w 1193666"/>
                  <a:gd name="connsiteY31" fmla="*/ 1015410 h 1113495"/>
                  <a:gd name="connsiteX32" fmla="*/ 989364 w 1193666"/>
                  <a:gd name="connsiteY32" fmla="*/ 1017444 h 1113495"/>
                  <a:gd name="connsiteX33" fmla="*/ 986061 w 1193666"/>
                  <a:gd name="connsiteY33" fmla="*/ 1017444 h 1113495"/>
                  <a:gd name="connsiteX34" fmla="*/ 983393 w 1193666"/>
                  <a:gd name="connsiteY34" fmla="*/ 1015410 h 1113495"/>
                  <a:gd name="connsiteX35" fmla="*/ 983393 w 1193666"/>
                  <a:gd name="connsiteY35" fmla="*/ 1013378 h 1113495"/>
                  <a:gd name="connsiteX36" fmla="*/ 983393 w 1193666"/>
                  <a:gd name="connsiteY36" fmla="*/ 175842 h 1113495"/>
                  <a:gd name="connsiteX37" fmla="*/ 983393 w 1193666"/>
                  <a:gd name="connsiteY37" fmla="*/ 173936 h 1113495"/>
                  <a:gd name="connsiteX38" fmla="*/ 984664 w 1193666"/>
                  <a:gd name="connsiteY38" fmla="*/ 172539 h 1113495"/>
                  <a:gd name="connsiteX39" fmla="*/ 986061 w 1193666"/>
                  <a:gd name="connsiteY39" fmla="*/ 171904 h 1113495"/>
                  <a:gd name="connsiteX40" fmla="*/ 988094 w 1193666"/>
                  <a:gd name="connsiteY40" fmla="*/ 171904 h 1113495"/>
                  <a:gd name="connsiteX41" fmla="*/ 1193666 w 1193666"/>
                  <a:gd name="connsiteY41" fmla="*/ 199855 h 1113495"/>
                  <a:gd name="connsiteX42" fmla="*/ 1193666 w 1193666"/>
                  <a:gd name="connsiteY42" fmla="*/ 193884 h 1113495"/>
                  <a:gd name="connsiteX43" fmla="*/ 1193031 w 1193666"/>
                  <a:gd name="connsiteY43" fmla="*/ 191850 h 1113495"/>
                  <a:gd name="connsiteX44" fmla="*/ 1193031 w 1193666"/>
                  <a:gd name="connsiteY44" fmla="*/ 189818 h 1113495"/>
                  <a:gd name="connsiteX45" fmla="*/ 1190363 w 1193666"/>
                  <a:gd name="connsiteY45" fmla="*/ 187912 h 1113495"/>
                  <a:gd name="connsiteX46" fmla="*/ 1187060 w 1193666"/>
                  <a:gd name="connsiteY46" fmla="*/ 187912 h 1113495"/>
                  <a:gd name="connsiteX47" fmla="*/ 1185662 w 1193666"/>
                  <a:gd name="connsiteY47" fmla="*/ 188548 h 1113495"/>
                  <a:gd name="connsiteX48" fmla="*/ 1184391 w 1193666"/>
                  <a:gd name="connsiteY48" fmla="*/ 189818 h 1113495"/>
                  <a:gd name="connsiteX49" fmla="*/ 1183629 w 1193666"/>
                  <a:gd name="connsiteY49" fmla="*/ 191850 h 1113495"/>
                  <a:gd name="connsiteX50" fmla="*/ 1183629 w 1193666"/>
                  <a:gd name="connsiteY50" fmla="*/ 1011344 h 1113495"/>
                  <a:gd name="connsiteX51" fmla="*/ 1184391 w 1193666"/>
                  <a:gd name="connsiteY51" fmla="*/ 1013378 h 1113495"/>
                  <a:gd name="connsiteX52" fmla="*/ 1184391 w 1193666"/>
                  <a:gd name="connsiteY52" fmla="*/ 1015410 h 1113495"/>
                  <a:gd name="connsiteX53" fmla="*/ 1188330 w 1193666"/>
                  <a:gd name="connsiteY53" fmla="*/ 1016681 h 1113495"/>
                  <a:gd name="connsiteX54" fmla="*/ 1191761 w 1193666"/>
                  <a:gd name="connsiteY54" fmla="*/ 1015410 h 1113495"/>
                  <a:gd name="connsiteX55" fmla="*/ 1193031 w 1193666"/>
                  <a:gd name="connsiteY55" fmla="*/ 1013378 h 1113495"/>
                  <a:gd name="connsiteX56" fmla="*/ 1193666 w 1193666"/>
                  <a:gd name="connsiteY56" fmla="*/ 1011344 h 1113495"/>
                  <a:gd name="connsiteX57" fmla="*/ 1193666 w 1193666"/>
                  <a:gd name="connsiteY57" fmla="*/ 199855 h 1113495"/>
                  <a:gd name="connsiteX58" fmla="*/ 1155550 w 1193666"/>
                  <a:gd name="connsiteY58" fmla="*/ 131754 h 1113495"/>
                  <a:gd name="connsiteX59" fmla="*/ 1152755 w 1193666"/>
                  <a:gd name="connsiteY59" fmla="*/ 131754 h 1113495"/>
                  <a:gd name="connsiteX60" fmla="*/ 1151358 w 1193666"/>
                  <a:gd name="connsiteY60" fmla="*/ 131754 h 1113495"/>
                  <a:gd name="connsiteX61" fmla="*/ 1150087 w 1193666"/>
                  <a:gd name="connsiteY61" fmla="*/ 133152 h 1113495"/>
                  <a:gd name="connsiteX62" fmla="*/ 1149452 w 1193666"/>
                  <a:gd name="connsiteY62" fmla="*/ 135058 h 1113495"/>
                  <a:gd name="connsiteX63" fmla="*/ 1149452 w 1193666"/>
                  <a:gd name="connsiteY63" fmla="*/ 1016808 h 1113495"/>
                  <a:gd name="connsiteX64" fmla="*/ 1150087 w 1193666"/>
                  <a:gd name="connsiteY64" fmla="*/ 1018714 h 1113495"/>
                  <a:gd name="connsiteX65" fmla="*/ 1150087 w 1193666"/>
                  <a:gd name="connsiteY65" fmla="*/ 1020238 h 1113495"/>
                  <a:gd name="connsiteX66" fmla="*/ 1150087 w 1193666"/>
                  <a:gd name="connsiteY66" fmla="*/ 1020238 h 1113495"/>
                  <a:gd name="connsiteX67" fmla="*/ 1154153 w 1193666"/>
                  <a:gd name="connsiteY67" fmla="*/ 1021636 h 1113495"/>
                  <a:gd name="connsiteX68" fmla="*/ 1157456 w 1193666"/>
                  <a:gd name="connsiteY68" fmla="*/ 1020238 h 1113495"/>
                  <a:gd name="connsiteX69" fmla="*/ 1157456 w 1193666"/>
                  <a:gd name="connsiteY69" fmla="*/ 1020238 h 1113495"/>
                  <a:gd name="connsiteX70" fmla="*/ 1158473 w 1193666"/>
                  <a:gd name="connsiteY70" fmla="*/ 1018714 h 1113495"/>
                  <a:gd name="connsiteX71" fmla="*/ 1159235 w 1193666"/>
                  <a:gd name="connsiteY71" fmla="*/ 1016808 h 1113495"/>
                  <a:gd name="connsiteX72" fmla="*/ 1159235 w 1193666"/>
                  <a:gd name="connsiteY72" fmla="*/ 137726 h 1113495"/>
                  <a:gd name="connsiteX73" fmla="*/ 1158473 w 1193666"/>
                  <a:gd name="connsiteY73" fmla="*/ 135693 h 1113495"/>
                  <a:gd name="connsiteX74" fmla="*/ 1158473 w 1193666"/>
                  <a:gd name="connsiteY74" fmla="*/ 133788 h 1113495"/>
                  <a:gd name="connsiteX75" fmla="*/ 1155804 w 1193666"/>
                  <a:gd name="connsiteY75" fmla="*/ 131754 h 1113495"/>
                  <a:gd name="connsiteX76" fmla="*/ 1155804 w 1193666"/>
                  <a:gd name="connsiteY76" fmla="*/ 131754 h 1113495"/>
                  <a:gd name="connsiteX77" fmla="*/ 1126455 w 1193666"/>
                  <a:gd name="connsiteY77" fmla="*/ 88937 h 1113495"/>
                  <a:gd name="connsiteX78" fmla="*/ 1123660 w 1193666"/>
                  <a:gd name="connsiteY78" fmla="*/ 88937 h 1113495"/>
                  <a:gd name="connsiteX79" fmla="*/ 1122262 w 1193666"/>
                  <a:gd name="connsiteY79" fmla="*/ 88937 h 1113495"/>
                  <a:gd name="connsiteX80" fmla="*/ 1120992 w 1193666"/>
                  <a:gd name="connsiteY80" fmla="*/ 90335 h 1113495"/>
                  <a:gd name="connsiteX81" fmla="*/ 1120230 w 1193666"/>
                  <a:gd name="connsiteY81" fmla="*/ 92241 h 1113495"/>
                  <a:gd name="connsiteX82" fmla="*/ 1120230 w 1193666"/>
                  <a:gd name="connsiteY82" fmla="*/ 1014013 h 1113495"/>
                  <a:gd name="connsiteX83" fmla="*/ 1120992 w 1193666"/>
                  <a:gd name="connsiteY83" fmla="*/ 1015919 h 1113495"/>
                  <a:gd name="connsiteX84" fmla="*/ 1121627 w 1193666"/>
                  <a:gd name="connsiteY84" fmla="*/ 1017951 h 1113495"/>
                  <a:gd name="connsiteX85" fmla="*/ 1125566 w 1193666"/>
                  <a:gd name="connsiteY85" fmla="*/ 1019349 h 1113495"/>
                  <a:gd name="connsiteX86" fmla="*/ 1128996 w 1193666"/>
                  <a:gd name="connsiteY86" fmla="*/ 1017951 h 1113495"/>
                  <a:gd name="connsiteX87" fmla="*/ 1130267 w 1193666"/>
                  <a:gd name="connsiteY87" fmla="*/ 1015919 h 1113495"/>
                  <a:gd name="connsiteX88" fmla="*/ 1130267 w 1193666"/>
                  <a:gd name="connsiteY88" fmla="*/ 1014013 h 1113495"/>
                  <a:gd name="connsiteX89" fmla="*/ 1130267 w 1193666"/>
                  <a:gd name="connsiteY89" fmla="*/ 95036 h 1113495"/>
                  <a:gd name="connsiteX90" fmla="*/ 1130267 w 1193666"/>
                  <a:gd name="connsiteY90" fmla="*/ 93003 h 1113495"/>
                  <a:gd name="connsiteX91" fmla="*/ 1129631 w 1193666"/>
                  <a:gd name="connsiteY91" fmla="*/ 91097 h 1113495"/>
                  <a:gd name="connsiteX92" fmla="*/ 1126963 w 1193666"/>
                  <a:gd name="connsiteY92" fmla="*/ 89065 h 1113495"/>
                  <a:gd name="connsiteX93" fmla="*/ 1126963 w 1193666"/>
                  <a:gd name="connsiteY93" fmla="*/ 89065 h 1113495"/>
                  <a:gd name="connsiteX94" fmla="*/ 1093040 w 1193666"/>
                  <a:gd name="connsiteY94" fmla="*/ 40911 h 1113495"/>
                  <a:gd name="connsiteX95" fmla="*/ 1092151 w 1193666"/>
                  <a:gd name="connsiteY95" fmla="*/ 40911 h 1113495"/>
                  <a:gd name="connsiteX96" fmla="*/ 1090753 w 1193666"/>
                  <a:gd name="connsiteY96" fmla="*/ 40911 h 1113495"/>
                  <a:gd name="connsiteX97" fmla="*/ 1089483 w 1193666"/>
                  <a:gd name="connsiteY97" fmla="*/ 42309 h 1113495"/>
                  <a:gd name="connsiteX98" fmla="*/ 1088720 w 1193666"/>
                  <a:gd name="connsiteY98" fmla="*/ 44214 h 1113495"/>
                  <a:gd name="connsiteX99" fmla="*/ 1088720 w 1193666"/>
                  <a:gd name="connsiteY99" fmla="*/ 1009820 h 1113495"/>
                  <a:gd name="connsiteX100" fmla="*/ 1089483 w 1193666"/>
                  <a:gd name="connsiteY100" fmla="*/ 1011853 h 1113495"/>
                  <a:gd name="connsiteX101" fmla="*/ 1092151 w 1193666"/>
                  <a:gd name="connsiteY101" fmla="*/ 1013886 h 1113495"/>
                  <a:gd name="connsiteX102" fmla="*/ 1095454 w 1193666"/>
                  <a:gd name="connsiteY102" fmla="*/ 1013886 h 1113495"/>
                  <a:gd name="connsiteX103" fmla="*/ 1098122 w 1193666"/>
                  <a:gd name="connsiteY103" fmla="*/ 1011853 h 1113495"/>
                  <a:gd name="connsiteX104" fmla="*/ 1098758 w 1193666"/>
                  <a:gd name="connsiteY104" fmla="*/ 1009820 h 1113495"/>
                  <a:gd name="connsiteX105" fmla="*/ 1098758 w 1193666"/>
                  <a:gd name="connsiteY105" fmla="*/ 1007787 h 1113495"/>
                  <a:gd name="connsiteX106" fmla="*/ 1098758 w 1193666"/>
                  <a:gd name="connsiteY106" fmla="*/ 45993 h 1113495"/>
                  <a:gd name="connsiteX107" fmla="*/ 1098758 w 1193666"/>
                  <a:gd name="connsiteY107" fmla="*/ 43961 h 1113495"/>
                  <a:gd name="connsiteX108" fmla="*/ 1098122 w 1193666"/>
                  <a:gd name="connsiteY108" fmla="*/ 42055 h 1113495"/>
                  <a:gd name="connsiteX109" fmla="*/ 1095454 w 1193666"/>
                  <a:gd name="connsiteY109" fmla="*/ 40022 h 1113495"/>
                  <a:gd name="connsiteX110" fmla="*/ 1093040 w 1193666"/>
                  <a:gd name="connsiteY110" fmla="*/ 40022 h 1113495"/>
                  <a:gd name="connsiteX111" fmla="*/ 782013 w 1193666"/>
                  <a:gd name="connsiteY111" fmla="*/ 256013 h 1113495"/>
                  <a:gd name="connsiteX112" fmla="*/ 671985 w 1193666"/>
                  <a:gd name="connsiteY112" fmla="*/ 256013 h 1113495"/>
                  <a:gd name="connsiteX113" fmla="*/ 671985 w 1193666"/>
                  <a:gd name="connsiteY113" fmla="*/ 1113496 h 1113495"/>
                  <a:gd name="connsiteX114" fmla="*/ 781505 w 1193666"/>
                  <a:gd name="connsiteY114" fmla="*/ 1113496 h 1113495"/>
                  <a:gd name="connsiteX115" fmla="*/ 781505 w 1193666"/>
                  <a:gd name="connsiteY115" fmla="*/ 257156 h 1113495"/>
                  <a:gd name="connsiteX116" fmla="*/ 868283 w 1193666"/>
                  <a:gd name="connsiteY116" fmla="*/ 396915 h 1113495"/>
                  <a:gd name="connsiteX117" fmla="*/ 846811 w 1193666"/>
                  <a:gd name="connsiteY117" fmla="*/ 412034 h 1113495"/>
                  <a:gd name="connsiteX118" fmla="*/ 834995 w 1193666"/>
                  <a:gd name="connsiteY118" fmla="*/ 434776 h 1113495"/>
                  <a:gd name="connsiteX119" fmla="*/ 828261 w 1193666"/>
                  <a:gd name="connsiteY119" fmla="*/ 498303 h 1113495"/>
                  <a:gd name="connsiteX120" fmla="*/ 828261 w 1193666"/>
                  <a:gd name="connsiteY120" fmla="*/ 498303 h 1113495"/>
                  <a:gd name="connsiteX121" fmla="*/ 828261 w 1193666"/>
                  <a:gd name="connsiteY121" fmla="*/ 969163 h 1113495"/>
                  <a:gd name="connsiteX122" fmla="*/ 828261 w 1193666"/>
                  <a:gd name="connsiteY122" fmla="*/ 970179 h 1113495"/>
                  <a:gd name="connsiteX123" fmla="*/ 828261 w 1193666"/>
                  <a:gd name="connsiteY123" fmla="*/ 971196 h 1113495"/>
                  <a:gd name="connsiteX124" fmla="*/ 828261 w 1193666"/>
                  <a:gd name="connsiteY124" fmla="*/ 972213 h 1113495"/>
                  <a:gd name="connsiteX125" fmla="*/ 829150 w 1193666"/>
                  <a:gd name="connsiteY125" fmla="*/ 973228 h 1113495"/>
                  <a:gd name="connsiteX126" fmla="*/ 830421 w 1193666"/>
                  <a:gd name="connsiteY126" fmla="*/ 974245 h 1113495"/>
                  <a:gd name="connsiteX127" fmla="*/ 832835 w 1193666"/>
                  <a:gd name="connsiteY127" fmla="*/ 974880 h 1113495"/>
                  <a:gd name="connsiteX128" fmla="*/ 832835 w 1193666"/>
                  <a:gd name="connsiteY128" fmla="*/ 1055940 h 1113495"/>
                  <a:gd name="connsiteX129" fmla="*/ 832835 w 1193666"/>
                  <a:gd name="connsiteY129" fmla="*/ 1057084 h 1113495"/>
                  <a:gd name="connsiteX130" fmla="*/ 832835 w 1193666"/>
                  <a:gd name="connsiteY130" fmla="*/ 1057974 h 1113495"/>
                  <a:gd name="connsiteX131" fmla="*/ 832835 w 1193666"/>
                  <a:gd name="connsiteY131" fmla="*/ 1059117 h 1113495"/>
                  <a:gd name="connsiteX132" fmla="*/ 833724 w 1193666"/>
                  <a:gd name="connsiteY132" fmla="*/ 1060006 h 1113495"/>
                  <a:gd name="connsiteX133" fmla="*/ 834995 w 1193666"/>
                  <a:gd name="connsiteY133" fmla="*/ 1061023 h 1113495"/>
                  <a:gd name="connsiteX134" fmla="*/ 837409 w 1193666"/>
                  <a:gd name="connsiteY134" fmla="*/ 1061785 h 1113495"/>
                  <a:gd name="connsiteX135" fmla="*/ 839696 w 1193666"/>
                  <a:gd name="connsiteY135" fmla="*/ 1061023 h 1113495"/>
                  <a:gd name="connsiteX136" fmla="*/ 841093 w 1193666"/>
                  <a:gd name="connsiteY136" fmla="*/ 1060006 h 1113495"/>
                  <a:gd name="connsiteX137" fmla="*/ 841729 w 1193666"/>
                  <a:gd name="connsiteY137" fmla="*/ 1059117 h 1113495"/>
                  <a:gd name="connsiteX138" fmla="*/ 841729 w 1193666"/>
                  <a:gd name="connsiteY138" fmla="*/ 1057974 h 1113495"/>
                  <a:gd name="connsiteX139" fmla="*/ 841729 w 1193666"/>
                  <a:gd name="connsiteY139" fmla="*/ 1057084 h 1113495"/>
                  <a:gd name="connsiteX140" fmla="*/ 841729 w 1193666"/>
                  <a:gd name="connsiteY140" fmla="*/ 1055940 h 1113495"/>
                  <a:gd name="connsiteX141" fmla="*/ 841729 w 1193666"/>
                  <a:gd name="connsiteY141" fmla="*/ 470097 h 1113495"/>
                  <a:gd name="connsiteX142" fmla="*/ 847192 w 1193666"/>
                  <a:gd name="connsiteY142" fmla="*/ 440240 h 1113495"/>
                  <a:gd name="connsiteX143" fmla="*/ 859135 w 1193666"/>
                  <a:gd name="connsiteY143" fmla="*/ 417244 h 1113495"/>
                  <a:gd name="connsiteX144" fmla="*/ 884545 w 1193666"/>
                  <a:gd name="connsiteY144" fmla="*/ 405427 h 1113495"/>
                  <a:gd name="connsiteX145" fmla="*/ 911227 w 1193666"/>
                  <a:gd name="connsiteY145" fmla="*/ 406952 h 1113495"/>
                  <a:gd name="connsiteX146" fmla="*/ 924948 w 1193666"/>
                  <a:gd name="connsiteY146" fmla="*/ 417624 h 1113495"/>
                  <a:gd name="connsiteX147" fmla="*/ 930285 w 1193666"/>
                  <a:gd name="connsiteY147" fmla="*/ 425756 h 1113495"/>
                  <a:gd name="connsiteX148" fmla="*/ 930285 w 1193666"/>
                  <a:gd name="connsiteY148" fmla="*/ 424866 h 1113495"/>
                  <a:gd name="connsiteX149" fmla="*/ 930285 w 1193666"/>
                  <a:gd name="connsiteY149" fmla="*/ 421563 h 1113495"/>
                  <a:gd name="connsiteX150" fmla="*/ 927108 w 1193666"/>
                  <a:gd name="connsiteY150" fmla="*/ 415465 h 1113495"/>
                  <a:gd name="connsiteX151" fmla="*/ 898267 w 1193666"/>
                  <a:gd name="connsiteY151" fmla="*/ 396660 h 1113495"/>
                  <a:gd name="connsiteX152" fmla="*/ 865615 w 1193666"/>
                  <a:gd name="connsiteY152" fmla="*/ 397931 h 1113495"/>
                  <a:gd name="connsiteX153" fmla="*/ 830929 w 1193666"/>
                  <a:gd name="connsiteY153" fmla="*/ 466413 h 1113495"/>
                  <a:gd name="connsiteX154" fmla="*/ 830929 w 1193666"/>
                  <a:gd name="connsiteY154" fmla="*/ 466413 h 1113495"/>
                  <a:gd name="connsiteX155" fmla="*/ 830929 w 1193666"/>
                  <a:gd name="connsiteY155" fmla="*/ 464380 h 1113495"/>
                  <a:gd name="connsiteX156" fmla="*/ 830929 w 1193666"/>
                  <a:gd name="connsiteY156" fmla="*/ 464380 h 1113495"/>
                  <a:gd name="connsiteX157" fmla="*/ 830929 w 1193666"/>
                  <a:gd name="connsiteY157" fmla="*/ 465777 h 1113495"/>
                  <a:gd name="connsiteX158" fmla="*/ 928633 w 1193666"/>
                  <a:gd name="connsiteY158" fmla="*/ 372013 h 1113495"/>
                  <a:gd name="connsiteX159" fmla="*/ 925965 w 1193666"/>
                  <a:gd name="connsiteY159" fmla="*/ 369979 h 1113495"/>
                  <a:gd name="connsiteX160" fmla="*/ 922661 w 1193666"/>
                  <a:gd name="connsiteY160" fmla="*/ 368582 h 1113495"/>
                  <a:gd name="connsiteX161" fmla="*/ 815047 w 1193666"/>
                  <a:gd name="connsiteY161" fmla="*/ 368582 h 1113495"/>
                  <a:gd name="connsiteX162" fmla="*/ 793321 w 1193666"/>
                  <a:gd name="connsiteY162" fmla="*/ 380398 h 1113495"/>
                  <a:gd name="connsiteX163" fmla="*/ 793321 w 1193666"/>
                  <a:gd name="connsiteY163" fmla="*/ 1002959 h 1113495"/>
                  <a:gd name="connsiteX164" fmla="*/ 793321 w 1193666"/>
                  <a:gd name="connsiteY164" fmla="*/ 1003849 h 1113495"/>
                  <a:gd name="connsiteX165" fmla="*/ 793321 w 1193666"/>
                  <a:gd name="connsiteY165" fmla="*/ 1004992 h 1113495"/>
                  <a:gd name="connsiteX166" fmla="*/ 793321 w 1193666"/>
                  <a:gd name="connsiteY166" fmla="*/ 1005881 h 1113495"/>
                  <a:gd name="connsiteX167" fmla="*/ 794338 w 1193666"/>
                  <a:gd name="connsiteY167" fmla="*/ 1007025 h 1113495"/>
                  <a:gd name="connsiteX168" fmla="*/ 795608 w 1193666"/>
                  <a:gd name="connsiteY168" fmla="*/ 1007915 h 1113495"/>
                  <a:gd name="connsiteX169" fmla="*/ 797895 w 1193666"/>
                  <a:gd name="connsiteY169" fmla="*/ 1008550 h 1113495"/>
                  <a:gd name="connsiteX170" fmla="*/ 799674 w 1193666"/>
                  <a:gd name="connsiteY170" fmla="*/ 1008550 h 1113495"/>
                  <a:gd name="connsiteX171" fmla="*/ 799674 w 1193666"/>
                  <a:gd name="connsiteY171" fmla="*/ 1037899 h 1113495"/>
                  <a:gd name="connsiteX172" fmla="*/ 799674 w 1193666"/>
                  <a:gd name="connsiteY172" fmla="*/ 1039931 h 1113495"/>
                  <a:gd name="connsiteX173" fmla="*/ 801071 w 1193666"/>
                  <a:gd name="connsiteY173" fmla="*/ 1041838 h 1113495"/>
                  <a:gd name="connsiteX174" fmla="*/ 802977 w 1193666"/>
                  <a:gd name="connsiteY174" fmla="*/ 1043870 h 1113495"/>
                  <a:gd name="connsiteX175" fmla="*/ 807043 w 1193666"/>
                  <a:gd name="connsiteY175" fmla="*/ 1045268 h 1113495"/>
                  <a:gd name="connsiteX176" fmla="*/ 810346 w 1193666"/>
                  <a:gd name="connsiteY176" fmla="*/ 1043870 h 1113495"/>
                  <a:gd name="connsiteX177" fmla="*/ 813014 w 1193666"/>
                  <a:gd name="connsiteY177" fmla="*/ 1041838 h 1113495"/>
                  <a:gd name="connsiteX178" fmla="*/ 813650 w 1193666"/>
                  <a:gd name="connsiteY178" fmla="*/ 1039931 h 1113495"/>
                  <a:gd name="connsiteX179" fmla="*/ 814412 w 1193666"/>
                  <a:gd name="connsiteY179" fmla="*/ 1037899 h 1113495"/>
                  <a:gd name="connsiteX180" fmla="*/ 815047 w 1193666"/>
                  <a:gd name="connsiteY180" fmla="*/ 1035866 h 1113495"/>
                  <a:gd name="connsiteX181" fmla="*/ 815047 w 1193666"/>
                  <a:gd name="connsiteY181" fmla="*/ 385353 h 1113495"/>
                  <a:gd name="connsiteX182" fmla="*/ 921264 w 1193666"/>
                  <a:gd name="connsiteY182" fmla="*/ 385353 h 1113495"/>
                  <a:gd name="connsiteX183" fmla="*/ 923932 w 1193666"/>
                  <a:gd name="connsiteY183" fmla="*/ 385353 h 1113495"/>
                  <a:gd name="connsiteX184" fmla="*/ 925203 w 1193666"/>
                  <a:gd name="connsiteY184" fmla="*/ 384718 h 1113495"/>
                  <a:gd name="connsiteX185" fmla="*/ 926600 w 1193666"/>
                  <a:gd name="connsiteY185" fmla="*/ 383320 h 1113495"/>
                  <a:gd name="connsiteX186" fmla="*/ 927871 w 1193666"/>
                  <a:gd name="connsiteY186" fmla="*/ 381414 h 1113495"/>
                  <a:gd name="connsiteX187" fmla="*/ 927871 w 1193666"/>
                  <a:gd name="connsiteY187" fmla="*/ 379381 h 1113495"/>
                  <a:gd name="connsiteX188" fmla="*/ 927871 w 1193666"/>
                  <a:gd name="connsiteY188" fmla="*/ 377349 h 1113495"/>
                  <a:gd name="connsiteX189" fmla="*/ 927871 w 1193666"/>
                  <a:gd name="connsiteY189" fmla="*/ 375315 h 1113495"/>
                  <a:gd name="connsiteX190" fmla="*/ 931301 w 1193666"/>
                  <a:gd name="connsiteY190" fmla="*/ 372139 h 111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1193666" h="1113495">
                    <a:moveTo>
                      <a:pt x="109520" y="40403"/>
                    </a:moveTo>
                    <a:lnTo>
                      <a:pt x="0" y="40403"/>
                    </a:lnTo>
                    <a:lnTo>
                      <a:pt x="0" y="1020873"/>
                    </a:lnTo>
                    <a:lnTo>
                      <a:pt x="109520" y="1020873"/>
                    </a:lnTo>
                    <a:lnTo>
                      <a:pt x="109520" y="40403"/>
                    </a:lnTo>
                    <a:moveTo>
                      <a:pt x="1063945" y="0"/>
                    </a:moveTo>
                    <a:lnTo>
                      <a:pt x="954425" y="215991"/>
                    </a:lnTo>
                    <a:lnTo>
                      <a:pt x="954425" y="1020111"/>
                    </a:lnTo>
                    <a:lnTo>
                      <a:pt x="1063945" y="1020111"/>
                    </a:lnTo>
                    <a:lnTo>
                      <a:pt x="1063945" y="0"/>
                    </a:lnTo>
                    <a:moveTo>
                      <a:pt x="1027481" y="78011"/>
                    </a:moveTo>
                    <a:cubicBezTo>
                      <a:pt x="1027481" y="77249"/>
                      <a:pt x="1028370" y="76614"/>
                      <a:pt x="1028751" y="75978"/>
                    </a:cubicBezTo>
                    <a:lnTo>
                      <a:pt x="1032054" y="75978"/>
                    </a:lnTo>
                    <a:lnTo>
                      <a:pt x="1033452" y="75978"/>
                    </a:lnTo>
                    <a:lnTo>
                      <a:pt x="1036120" y="78011"/>
                    </a:lnTo>
                    <a:cubicBezTo>
                      <a:pt x="1036196" y="78646"/>
                      <a:pt x="1036196" y="79281"/>
                      <a:pt x="1036120" y="79916"/>
                    </a:cubicBezTo>
                    <a:cubicBezTo>
                      <a:pt x="1036196" y="80590"/>
                      <a:pt x="1036196" y="81276"/>
                      <a:pt x="1036120" y="81950"/>
                    </a:cubicBezTo>
                    <a:lnTo>
                      <a:pt x="1036120" y="1013632"/>
                    </a:lnTo>
                    <a:cubicBezTo>
                      <a:pt x="1034850" y="1017697"/>
                      <a:pt x="1033960" y="1018968"/>
                      <a:pt x="1033452" y="1019603"/>
                    </a:cubicBezTo>
                    <a:lnTo>
                      <a:pt x="1028878" y="1020366"/>
                    </a:lnTo>
                    <a:lnTo>
                      <a:pt x="1026210" y="1018333"/>
                    </a:lnTo>
                    <a:cubicBezTo>
                      <a:pt x="1026032" y="1017634"/>
                      <a:pt x="1025778" y="1016948"/>
                      <a:pt x="1025448" y="1016300"/>
                    </a:cubicBezTo>
                    <a:lnTo>
                      <a:pt x="1025448" y="80425"/>
                    </a:lnTo>
                    <a:cubicBezTo>
                      <a:pt x="1025740" y="79764"/>
                      <a:pt x="1025994" y="79078"/>
                      <a:pt x="1026210" y="78392"/>
                    </a:cubicBezTo>
                    <a:moveTo>
                      <a:pt x="988094" y="171904"/>
                    </a:moveTo>
                    <a:lnTo>
                      <a:pt x="989364" y="171904"/>
                    </a:lnTo>
                    <a:lnTo>
                      <a:pt x="992033" y="173936"/>
                    </a:lnTo>
                    <a:lnTo>
                      <a:pt x="992033" y="175842"/>
                    </a:lnTo>
                    <a:cubicBezTo>
                      <a:pt x="992249" y="176528"/>
                      <a:pt x="992503" y="177214"/>
                      <a:pt x="992795" y="177875"/>
                    </a:cubicBezTo>
                    <a:lnTo>
                      <a:pt x="992795" y="1011344"/>
                    </a:lnTo>
                    <a:cubicBezTo>
                      <a:pt x="992465" y="1011993"/>
                      <a:pt x="992211" y="1012679"/>
                      <a:pt x="992033" y="1013378"/>
                    </a:cubicBezTo>
                    <a:cubicBezTo>
                      <a:pt x="991956" y="1014051"/>
                      <a:pt x="991956" y="1014737"/>
                      <a:pt x="992033" y="1015410"/>
                    </a:cubicBezTo>
                    <a:lnTo>
                      <a:pt x="989364" y="1017444"/>
                    </a:lnTo>
                    <a:lnTo>
                      <a:pt x="986061" y="1017444"/>
                    </a:lnTo>
                    <a:lnTo>
                      <a:pt x="983393" y="1015410"/>
                    </a:lnTo>
                    <a:cubicBezTo>
                      <a:pt x="983355" y="1014737"/>
                      <a:pt x="983355" y="1014051"/>
                      <a:pt x="983393" y="1013378"/>
                    </a:cubicBezTo>
                    <a:lnTo>
                      <a:pt x="983393" y="175842"/>
                    </a:lnTo>
                    <a:cubicBezTo>
                      <a:pt x="983317" y="175206"/>
                      <a:pt x="983317" y="174571"/>
                      <a:pt x="983393" y="173936"/>
                    </a:cubicBezTo>
                    <a:lnTo>
                      <a:pt x="984664" y="172539"/>
                    </a:lnTo>
                    <a:lnTo>
                      <a:pt x="986061" y="171904"/>
                    </a:lnTo>
                    <a:lnTo>
                      <a:pt x="988094" y="171904"/>
                    </a:lnTo>
                    <a:moveTo>
                      <a:pt x="1193666" y="199855"/>
                    </a:moveTo>
                    <a:lnTo>
                      <a:pt x="1193666" y="193884"/>
                    </a:lnTo>
                    <a:cubicBezTo>
                      <a:pt x="1193527" y="193185"/>
                      <a:pt x="1193323" y="192499"/>
                      <a:pt x="1193031" y="191850"/>
                    </a:cubicBezTo>
                    <a:cubicBezTo>
                      <a:pt x="1193082" y="191177"/>
                      <a:pt x="1193082" y="190491"/>
                      <a:pt x="1193031" y="189818"/>
                    </a:cubicBezTo>
                    <a:lnTo>
                      <a:pt x="1190363" y="187912"/>
                    </a:lnTo>
                    <a:lnTo>
                      <a:pt x="1187060" y="187912"/>
                    </a:lnTo>
                    <a:lnTo>
                      <a:pt x="1185662" y="188548"/>
                    </a:lnTo>
                    <a:lnTo>
                      <a:pt x="1184391" y="189818"/>
                    </a:lnTo>
                    <a:cubicBezTo>
                      <a:pt x="1184074" y="190478"/>
                      <a:pt x="1183820" y="191152"/>
                      <a:pt x="1183629" y="191850"/>
                    </a:cubicBezTo>
                    <a:lnTo>
                      <a:pt x="1183629" y="1011344"/>
                    </a:lnTo>
                    <a:cubicBezTo>
                      <a:pt x="1183845" y="1012031"/>
                      <a:pt x="1184099" y="1012717"/>
                      <a:pt x="1184391" y="1013378"/>
                    </a:cubicBezTo>
                    <a:cubicBezTo>
                      <a:pt x="1184353" y="1014051"/>
                      <a:pt x="1184353" y="1014737"/>
                      <a:pt x="1184391" y="1015410"/>
                    </a:cubicBezTo>
                    <a:lnTo>
                      <a:pt x="1188330" y="1016681"/>
                    </a:lnTo>
                    <a:lnTo>
                      <a:pt x="1191761" y="1015410"/>
                    </a:lnTo>
                    <a:cubicBezTo>
                      <a:pt x="1191761" y="1014648"/>
                      <a:pt x="1192650" y="1014013"/>
                      <a:pt x="1193031" y="1013378"/>
                    </a:cubicBezTo>
                    <a:cubicBezTo>
                      <a:pt x="1193285" y="1012717"/>
                      <a:pt x="1193501" y="1012031"/>
                      <a:pt x="1193666" y="1011344"/>
                    </a:cubicBezTo>
                    <a:lnTo>
                      <a:pt x="1193666" y="199855"/>
                    </a:lnTo>
                    <a:moveTo>
                      <a:pt x="1155550" y="131754"/>
                    </a:moveTo>
                    <a:lnTo>
                      <a:pt x="1152755" y="131754"/>
                    </a:lnTo>
                    <a:lnTo>
                      <a:pt x="1151358" y="131754"/>
                    </a:lnTo>
                    <a:lnTo>
                      <a:pt x="1150087" y="133152"/>
                    </a:lnTo>
                    <a:cubicBezTo>
                      <a:pt x="1149820" y="133762"/>
                      <a:pt x="1149604" y="134409"/>
                      <a:pt x="1149452" y="135058"/>
                    </a:cubicBezTo>
                    <a:lnTo>
                      <a:pt x="1149452" y="1016808"/>
                    </a:lnTo>
                    <a:lnTo>
                      <a:pt x="1150087" y="1018714"/>
                    </a:lnTo>
                    <a:lnTo>
                      <a:pt x="1150087" y="1020238"/>
                    </a:lnTo>
                    <a:lnTo>
                      <a:pt x="1150087" y="1020238"/>
                    </a:lnTo>
                    <a:lnTo>
                      <a:pt x="1154153" y="1021636"/>
                    </a:lnTo>
                    <a:lnTo>
                      <a:pt x="1157456" y="1020238"/>
                    </a:lnTo>
                    <a:lnTo>
                      <a:pt x="1157456" y="1020238"/>
                    </a:lnTo>
                    <a:lnTo>
                      <a:pt x="1158473" y="1018714"/>
                    </a:lnTo>
                    <a:lnTo>
                      <a:pt x="1159235" y="1016808"/>
                    </a:lnTo>
                    <a:lnTo>
                      <a:pt x="1159235" y="137726"/>
                    </a:lnTo>
                    <a:lnTo>
                      <a:pt x="1158473" y="135693"/>
                    </a:lnTo>
                    <a:lnTo>
                      <a:pt x="1158473" y="133788"/>
                    </a:lnTo>
                    <a:lnTo>
                      <a:pt x="1155804" y="131754"/>
                    </a:lnTo>
                    <a:lnTo>
                      <a:pt x="1155804" y="131754"/>
                    </a:lnTo>
                    <a:moveTo>
                      <a:pt x="1126455" y="88937"/>
                    </a:moveTo>
                    <a:lnTo>
                      <a:pt x="1123660" y="88937"/>
                    </a:lnTo>
                    <a:lnTo>
                      <a:pt x="1122262" y="88937"/>
                    </a:lnTo>
                    <a:lnTo>
                      <a:pt x="1120992" y="90335"/>
                    </a:lnTo>
                    <a:lnTo>
                      <a:pt x="1120230" y="92241"/>
                    </a:lnTo>
                    <a:lnTo>
                      <a:pt x="1120230" y="1014013"/>
                    </a:lnTo>
                    <a:cubicBezTo>
                      <a:pt x="1120230" y="1014013"/>
                      <a:pt x="1120230" y="1015283"/>
                      <a:pt x="1120992" y="1015919"/>
                    </a:cubicBezTo>
                    <a:cubicBezTo>
                      <a:pt x="1121754" y="1016554"/>
                      <a:pt x="1120992" y="1017189"/>
                      <a:pt x="1121627" y="1017951"/>
                    </a:cubicBezTo>
                    <a:lnTo>
                      <a:pt x="1125566" y="1019349"/>
                    </a:lnTo>
                    <a:lnTo>
                      <a:pt x="1128996" y="1017951"/>
                    </a:lnTo>
                    <a:cubicBezTo>
                      <a:pt x="1128996" y="1017189"/>
                      <a:pt x="1129886" y="1016554"/>
                      <a:pt x="1130267" y="1015919"/>
                    </a:cubicBezTo>
                    <a:lnTo>
                      <a:pt x="1130267" y="1014013"/>
                    </a:lnTo>
                    <a:lnTo>
                      <a:pt x="1130267" y="95036"/>
                    </a:lnTo>
                    <a:cubicBezTo>
                      <a:pt x="1130343" y="94363"/>
                      <a:pt x="1130343" y="93676"/>
                      <a:pt x="1130267" y="93003"/>
                    </a:cubicBezTo>
                    <a:cubicBezTo>
                      <a:pt x="1130127" y="92342"/>
                      <a:pt x="1129924" y="91707"/>
                      <a:pt x="1129631" y="91097"/>
                    </a:cubicBezTo>
                    <a:lnTo>
                      <a:pt x="1126963" y="89065"/>
                    </a:lnTo>
                    <a:lnTo>
                      <a:pt x="1126963" y="89065"/>
                    </a:lnTo>
                    <a:moveTo>
                      <a:pt x="1093040" y="40911"/>
                    </a:moveTo>
                    <a:lnTo>
                      <a:pt x="1092151" y="40911"/>
                    </a:lnTo>
                    <a:lnTo>
                      <a:pt x="1090753" y="40911"/>
                    </a:lnTo>
                    <a:lnTo>
                      <a:pt x="1089483" y="42309"/>
                    </a:lnTo>
                    <a:lnTo>
                      <a:pt x="1088720" y="44214"/>
                    </a:lnTo>
                    <a:lnTo>
                      <a:pt x="1088720" y="1009820"/>
                    </a:lnTo>
                    <a:lnTo>
                      <a:pt x="1089483" y="1011853"/>
                    </a:lnTo>
                    <a:lnTo>
                      <a:pt x="1092151" y="1013886"/>
                    </a:lnTo>
                    <a:lnTo>
                      <a:pt x="1095454" y="1013886"/>
                    </a:lnTo>
                    <a:lnTo>
                      <a:pt x="1098122" y="1011853"/>
                    </a:lnTo>
                    <a:cubicBezTo>
                      <a:pt x="1098262" y="1011154"/>
                      <a:pt x="1098465" y="1010468"/>
                      <a:pt x="1098758" y="1009820"/>
                    </a:cubicBezTo>
                    <a:cubicBezTo>
                      <a:pt x="1098758" y="1009058"/>
                      <a:pt x="1098758" y="1008422"/>
                      <a:pt x="1098758" y="1007787"/>
                    </a:cubicBezTo>
                    <a:lnTo>
                      <a:pt x="1098758" y="45993"/>
                    </a:lnTo>
                    <a:cubicBezTo>
                      <a:pt x="1098758" y="45358"/>
                      <a:pt x="1098758" y="44723"/>
                      <a:pt x="1098758" y="43961"/>
                    </a:cubicBezTo>
                    <a:cubicBezTo>
                      <a:pt x="1098491" y="43350"/>
                      <a:pt x="1098275" y="42703"/>
                      <a:pt x="1098122" y="42055"/>
                    </a:cubicBezTo>
                    <a:lnTo>
                      <a:pt x="1095454" y="40022"/>
                    </a:lnTo>
                    <a:lnTo>
                      <a:pt x="1093040" y="40022"/>
                    </a:lnTo>
                    <a:moveTo>
                      <a:pt x="782013" y="256013"/>
                    </a:moveTo>
                    <a:lnTo>
                      <a:pt x="671985" y="256013"/>
                    </a:lnTo>
                    <a:lnTo>
                      <a:pt x="671985" y="1113496"/>
                    </a:lnTo>
                    <a:lnTo>
                      <a:pt x="781505" y="1113496"/>
                    </a:lnTo>
                    <a:lnTo>
                      <a:pt x="781505" y="257156"/>
                    </a:lnTo>
                    <a:moveTo>
                      <a:pt x="868283" y="396915"/>
                    </a:moveTo>
                    <a:cubicBezTo>
                      <a:pt x="859859" y="399862"/>
                      <a:pt x="852426" y="405097"/>
                      <a:pt x="846811" y="412034"/>
                    </a:cubicBezTo>
                    <a:cubicBezTo>
                      <a:pt x="841830" y="419035"/>
                      <a:pt x="837853" y="426683"/>
                      <a:pt x="834995" y="434776"/>
                    </a:cubicBezTo>
                    <a:cubicBezTo>
                      <a:pt x="830065" y="455575"/>
                      <a:pt x="827803" y="476933"/>
                      <a:pt x="828261" y="498303"/>
                    </a:cubicBezTo>
                    <a:cubicBezTo>
                      <a:pt x="828261" y="498303"/>
                      <a:pt x="828261" y="498303"/>
                      <a:pt x="828261" y="498303"/>
                    </a:cubicBezTo>
                    <a:lnTo>
                      <a:pt x="828261" y="969163"/>
                    </a:lnTo>
                    <a:lnTo>
                      <a:pt x="828261" y="970179"/>
                    </a:lnTo>
                    <a:lnTo>
                      <a:pt x="828261" y="971196"/>
                    </a:lnTo>
                    <a:lnTo>
                      <a:pt x="828261" y="972213"/>
                    </a:lnTo>
                    <a:lnTo>
                      <a:pt x="829150" y="973228"/>
                    </a:lnTo>
                    <a:lnTo>
                      <a:pt x="830421" y="974245"/>
                    </a:lnTo>
                    <a:lnTo>
                      <a:pt x="832835" y="974880"/>
                    </a:lnTo>
                    <a:lnTo>
                      <a:pt x="832835" y="1055940"/>
                    </a:lnTo>
                    <a:lnTo>
                      <a:pt x="832835" y="1057084"/>
                    </a:lnTo>
                    <a:lnTo>
                      <a:pt x="832835" y="1057974"/>
                    </a:lnTo>
                    <a:cubicBezTo>
                      <a:pt x="832886" y="1058354"/>
                      <a:pt x="832886" y="1058736"/>
                      <a:pt x="832835" y="1059117"/>
                    </a:cubicBezTo>
                    <a:lnTo>
                      <a:pt x="833724" y="1060006"/>
                    </a:lnTo>
                    <a:lnTo>
                      <a:pt x="834995" y="1061023"/>
                    </a:lnTo>
                    <a:cubicBezTo>
                      <a:pt x="835821" y="1061200"/>
                      <a:pt x="836634" y="1061455"/>
                      <a:pt x="837409" y="1061785"/>
                    </a:cubicBezTo>
                    <a:lnTo>
                      <a:pt x="839696" y="1061023"/>
                    </a:lnTo>
                    <a:lnTo>
                      <a:pt x="841093" y="1060006"/>
                    </a:lnTo>
                    <a:lnTo>
                      <a:pt x="841729" y="1059117"/>
                    </a:lnTo>
                    <a:lnTo>
                      <a:pt x="841729" y="1057974"/>
                    </a:lnTo>
                    <a:cubicBezTo>
                      <a:pt x="841741" y="1057681"/>
                      <a:pt x="841741" y="1057377"/>
                      <a:pt x="841729" y="1057084"/>
                    </a:cubicBezTo>
                    <a:cubicBezTo>
                      <a:pt x="841843" y="1056716"/>
                      <a:pt x="841843" y="1056309"/>
                      <a:pt x="841729" y="1055940"/>
                    </a:cubicBezTo>
                    <a:lnTo>
                      <a:pt x="841729" y="470097"/>
                    </a:lnTo>
                    <a:cubicBezTo>
                      <a:pt x="842859" y="460035"/>
                      <a:pt x="844689" y="450061"/>
                      <a:pt x="847192" y="440240"/>
                    </a:cubicBezTo>
                    <a:cubicBezTo>
                      <a:pt x="849339" y="431753"/>
                      <a:pt x="853417" y="423875"/>
                      <a:pt x="859135" y="417244"/>
                    </a:cubicBezTo>
                    <a:cubicBezTo>
                      <a:pt x="866047" y="410573"/>
                      <a:pt x="874991" y="406418"/>
                      <a:pt x="884545" y="405427"/>
                    </a:cubicBezTo>
                    <a:cubicBezTo>
                      <a:pt x="893388" y="403217"/>
                      <a:pt x="902689" y="403750"/>
                      <a:pt x="911227" y="406952"/>
                    </a:cubicBezTo>
                    <a:cubicBezTo>
                      <a:pt x="916639" y="409277"/>
                      <a:pt x="921366" y="412949"/>
                      <a:pt x="924948" y="417624"/>
                    </a:cubicBezTo>
                    <a:lnTo>
                      <a:pt x="930285" y="425756"/>
                    </a:lnTo>
                    <a:cubicBezTo>
                      <a:pt x="930348" y="425464"/>
                      <a:pt x="930348" y="425159"/>
                      <a:pt x="930285" y="424866"/>
                    </a:cubicBezTo>
                    <a:cubicBezTo>
                      <a:pt x="930666" y="423799"/>
                      <a:pt x="930666" y="422630"/>
                      <a:pt x="930285" y="421563"/>
                    </a:cubicBezTo>
                    <a:cubicBezTo>
                      <a:pt x="929802" y="419276"/>
                      <a:pt x="928709" y="417167"/>
                      <a:pt x="927108" y="415465"/>
                    </a:cubicBezTo>
                    <a:cubicBezTo>
                      <a:pt x="919866" y="406151"/>
                      <a:pt x="909715" y="399519"/>
                      <a:pt x="898267" y="396660"/>
                    </a:cubicBezTo>
                    <a:cubicBezTo>
                      <a:pt x="887544" y="393484"/>
                      <a:pt x="876058" y="393929"/>
                      <a:pt x="865615" y="397931"/>
                    </a:cubicBezTo>
                    <a:moveTo>
                      <a:pt x="830929" y="466413"/>
                    </a:moveTo>
                    <a:lnTo>
                      <a:pt x="830929" y="466413"/>
                    </a:lnTo>
                    <a:lnTo>
                      <a:pt x="830929" y="464380"/>
                    </a:lnTo>
                    <a:lnTo>
                      <a:pt x="830929" y="464380"/>
                    </a:lnTo>
                    <a:cubicBezTo>
                      <a:pt x="830993" y="464837"/>
                      <a:pt x="830993" y="465307"/>
                      <a:pt x="830929" y="465777"/>
                    </a:cubicBezTo>
                    <a:moveTo>
                      <a:pt x="928633" y="372013"/>
                    </a:moveTo>
                    <a:lnTo>
                      <a:pt x="925965" y="369979"/>
                    </a:lnTo>
                    <a:lnTo>
                      <a:pt x="922661" y="368582"/>
                    </a:lnTo>
                    <a:lnTo>
                      <a:pt x="815047" y="368582"/>
                    </a:lnTo>
                    <a:cubicBezTo>
                      <a:pt x="801326" y="367730"/>
                      <a:pt x="794084" y="371669"/>
                      <a:pt x="793321" y="380398"/>
                    </a:cubicBezTo>
                    <a:lnTo>
                      <a:pt x="793321" y="1002959"/>
                    </a:lnTo>
                    <a:cubicBezTo>
                      <a:pt x="793397" y="1003252"/>
                      <a:pt x="793397" y="1003556"/>
                      <a:pt x="793321" y="1003849"/>
                    </a:cubicBezTo>
                    <a:lnTo>
                      <a:pt x="793321" y="1004992"/>
                    </a:lnTo>
                    <a:lnTo>
                      <a:pt x="793321" y="1005881"/>
                    </a:lnTo>
                    <a:lnTo>
                      <a:pt x="794338" y="1007025"/>
                    </a:lnTo>
                    <a:lnTo>
                      <a:pt x="795608" y="1007915"/>
                    </a:lnTo>
                    <a:lnTo>
                      <a:pt x="797895" y="1008550"/>
                    </a:lnTo>
                    <a:lnTo>
                      <a:pt x="799674" y="1008550"/>
                    </a:lnTo>
                    <a:lnTo>
                      <a:pt x="799674" y="1037899"/>
                    </a:lnTo>
                    <a:cubicBezTo>
                      <a:pt x="799598" y="1038572"/>
                      <a:pt x="799598" y="1039258"/>
                      <a:pt x="799674" y="1039931"/>
                    </a:cubicBezTo>
                    <a:cubicBezTo>
                      <a:pt x="799674" y="1040567"/>
                      <a:pt x="800563" y="1041330"/>
                      <a:pt x="801071" y="1041838"/>
                    </a:cubicBezTo>
                    <a:lnTo>
                      <a:pt x="802977" y="1043870"/>
                    </a:lnTo>
                    <a:lnTo>
                      <a:pt x="807043" y="1045268"/>
                    </a:lnTo>
                    <a:lnTo>
                      <a:pt x="810346" y="1043870"/>
                    </a:lnTo>
                    <a:lnTo>
                      <a:pt x="813014" y="1041838"/>
                    </a:lnTo>
                    <a:cubicBezTo>
                      <a:pt x="813014" y="1041838"/>
                      <a:pt x="813014" y="1040567"/>
                      <a:pt x="813650" y="1039931"/>
                    </a:cubicBezTo>
                    <a:lnTo>
                      <a:pt x="814412" y="1037899"/>
                    </a:lnTo>
                    <a:cubicBezTo>
                      <a:pt x="814590" y="1037213"/>
                      <a:pt x="814793" y="1036526"/>
                      <a:pt x="815047" y="1035866"/>
                    </a:cubicBezTo>
                    <a:lnTo>
                      <a:pt x="815047" y="385353"/>
                    </a:lnTo>
                    <a:lnTo>
                      <a:pt x="921264" y="385353"/>
                    </a:lnTo>
                    <a:lnTo>
                      <a:pt x="923932" y="385353"/>
                    </a:lnTo>
                    <a:lnTo>
                      <a:pt x="925203" y="384718"/>
                    </a:lnTo>
                    <a:lnTo>
                      <a:pt x="926600" y="383320"/>
                    </a:lnTo>
                    <a:lnTo>
                      <a:pt x="927871" y="381414"/>
                    </a:lnTo>
                    <a:cubicBezTo>
                      <a:pt x="927922" y="380741"/>
                      <a:pt x="927922" y="380055"/>
                      <a:pt x="927871" y="379381"/>
                    </a:cubicBezTo>
                    <a:lnTo>
                      <a:pt x="927871" y="377349"/>
                    </a:lnTo>
                    <a:cubicBezTo>
                      <a:pt x="927909" y="376675"/>
                      <a:pt x="927909" y="375989"/>
                      <a:pt x="927871" y="375315"/>
                    </a:cubicBezTo>
                    <a:cubicBezTo>
                      <a:pt x="929230" y="374515"/>
                      <a:pt x="930399" y="373422"/>
                      <a:pt x="931301" y="372139"/>
                    </a:cubicBezTo>
                    <a:close/>
                  </a:path>
                </a:pathLst>
              </a:custGeom>
              <a:solidFill>
                <a:srgbClr val="4D4EA1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1410184A-A660-5722-7FFC-D8BC5D123658}"/>
                  </a:ext>
                </a:extLst>
              </p:cNvPr>
              <p:cNvSpPr/>
              <p:nvPr/>
            </p:nvSpPr>
            <p:spPr>
              <a:xfrm>
                <a:off x="692567" y="9700796"/>
                <a:ext cx="1108286" cy="1115909"/>
              </a:xfrm>
              <a:custGeom>
                <a:avLst/>
                <a:gdLst>
                  <a:gd name="connsiteX0" fmla="*/ 152464 w 1108286"/>
                  <a:gd name="connsiteY0" fmla="*/ 40403 h 1115909"/>
                  <a:gd name="connsiteX1" fmla="*/ 0 w 1108286"/>
                  <a:gd name="connsiteY1" fmla="*/ 40403 h 1115909"/>
                  <a:gd name="connsiteX2" fmla="*/ 0 w 1108286"/>
                  <a:gd name="connsiteY2" fmla="*/ 1020873 h 1115909"/>
                  <a:gd name="connsiteX3" fmla="*/ 152464 w 1108286"/>
                  <a:gd name="connsiteY3" fmla="*/ 1020873 h 1115909"/>
                  <a:gd name="connsiteX4" fmla="*/ 152464 w 1108286"/>
                  <a:gd name="connsiteY4" fmla="*/ 40403 h 1115909"/>
                  <a:gd name="connsiteX5" fmla="*/ 881369 w 1108286"/>
                  <a:gd name="connsiteY5" fmla="*/ 171904 h 1115909"/>
                  <a:gd name="connsiteX6" fmla="*/ 878066 w 1108286"/>
                  <a:gd name="connsiteY6" fmla="*/ 171904 h 1115909"/>
                  <a:gd name="connsiteX7" fmla="*/ 876668 w 1108286"/>
                  <a:gd name="connsiteY7" fmla="*/ 172539 h 1115909"/>
                  <a:gd name="connsiteX8" fmla="*/ 875398 w 1108286"/>
                  <a:gd name="connsiteY8" fmla="*/ 173936 h 1115909"/>
                  <a:gd name="connsiteX9" fmla="*/ 875398 w 1108286"/>
                  <a:gd name="connsiteY9" fmla="*/ 175842 h 1115909"/>
                  <a:gd name="connsiteX10" fmla="*/ 875398 w 1108286"/>
                  <a:gd name="connsiteY10" fmla="*/ 1013378 h 1115909"/>
                  <a:gd name="connsiteX11" fmla="*/ 875398 w 1108286"/>
                  <a:gd name="connsiteY11" fmla="*/ 1015410 h 1115909"/>
                  <a:gd name="connsiteX12" fmla="*/ 878066 w 1108286"/>
                  <a:gd name="connsiteY12" fmla="*/ 1017444 h 1115909"/>
                  <a:gd name="connsiteX13" fmla="*/ 881369 w 1108286"/>
                  <a:gd name="connsiteY13" fmla="*/ 1017444 h 1115909"/>
                  <a:gd name="connsiteX14" fmla="*/ 884037 w 1108286"/>
                  <a:gd name="connsiteY14" fmla="*/ 1015410 h 1115909"/>
                  <a:gd name="connsiteX15" fmla="*/ 884037 w 1108286"/>
                  <a:gd name="connsiteY15" fmla="*/ 1013378 h 1115909"/>
                  <a:gd name="connsiteX16" fmla="*/ 884800 w 1108286"/>
                  <a:gd name="connsiteY16" fmla="*/ 1011344 h 1115909"/>
                  <a:gd name="connsiteX17" fmla="*/ 884800 w 1108286"/>
                  <a:gd name="connsiteY17" fmla="*/ 177875 h 1115909"/>
                  <a:gd name="connsiteX18" fmla="*/ 884037 w 1108286"/>
                  <a:gd name="connsiteY18" fmla="*/ 175842 h 1115909"/>
                  <a:gd name="connsiteX19" fmla="*/ 884037 w 1108286"/>
                  <a:gd name="connsiteY19" fmla="*/ 173936 h 1115909"/>
                  <a:gd name="connsiteX20" fmla="*/ 881369 w 1108286"/>
                  <a:gd name="connsiteY20" fmla="*/ 171904 h 1115909"/>
                  <a:gd name="connsiteX21" fmla="*/ 919485 w 1108286"/>
                  <a:gd name="connsiteY21" fmla="*/ 76359 h 1115909"/>
                  <a:gd name="connsiteX22" fmla="*/ 918215 w 1108286"/>
                  <a:gd name="connsiteY22" fmla="*/ 78392 h 1115909"/>
                  <a:gd name="connsiteX23" fmla="*/ 917452 w 1108286"/>
                  <a:gd name="connsiteY23" fmla="*/ 80425 h 1115909"/>
                  <a:gd name="connsiteX24" fmla="*/ 917452 w 1108286"/>
                  <a:gd name="connsiteY24" fmla="*/ 1016427 h 1115909"/>
                  <a:gd name="connsiteX25" fmla="*/ 918215 w 1108286"/>
                  <a:gd name="connsiteY25" fmla="*/ 1018459 h 1115909"/>
                  <a:gd name="connsiteX26" fmla="*/ 920883 w 1108286"/>
                  <a:gd name="connsiteY26" fmla="*/ 1020493 h 1115909"/>
                  <a:gd name="connsiteX27" fmla="*/ 925457 w 1108286"/>
                  <a:gd name="connsiteY27" fmla="*/ 1019730 h 1115909"/>
                  <a:gd name="connsiteX28" fmla="*/ 926854 w 1108286"/>
                  <a:gd name="connsiteY28" fmla="*/ 1017824 h 1115909"/>
                  <a:gd name="connsiteX29" fmla="*/ 928125 w 1108286"/>
                  <a:gd name="connsiteY29" fmla="*/ 81695 h 1115909"/>
                  <a:gd name="connsiteX30" fmla="*/ 928125 w 1108286"/>
                  <a:gd name="connsiteY30" fmla="*/ 79663 h 1115909"/>
                  <a:gd name="connsiteX31" fmla="*/ 928125 w 1108286"/>
                  <a:gd name="connsiteY31" fmla="*/ 77757 h 1115909"/>
                  <a:gd name="connsiteX32" fmla="*/ 925457 w 1108286"/>
                  <a:gd name="connsiteY32" fmla="*/ 75724 h 1115909"/>
                  <a:gd name="connsiteX33" fmla="*/ 924059 w 1108286"/>
                  <a:gd name="connsiteY33" fmla="*/ 75724 h 1115909"/>
                  <a:gd name="connsiteX34" fmla="*/ 920756 w 1108286"/>
                  <a:gd name="connsiteY34" fmla="*/ 75724 h 1115909"/>
                  <a:gd name="connsiteX35" fmla="*/ 1053145 w 1108286"/>
                  <a:gd name="connsiteY35" fmla="*/ 137472 h 1115909"/>
                  <a:gd name="connsiteX36" fmla="*/ 1053145 w 1108286"/>
                  <a:gd name="connsiteY36" fmla="*/ 1016808 h 1115909"/>
                  <a:gd name="connsiteX37" fmla="*/ 1052383 w 1108286"/>
                  <a:gd name="connsiteY37" fmla="*/ 1018714 h 1115909"/>
                  <a:gd name="connsiteX38" fmla="*/ 1051367 w 1108286"/>
                  <a:gd name="connsiteY38" fmla="*/ 1020238 h 1115909"/>
                  <a:gd name="connsiteX39" fmla="*/ 1108287 w 1108286"/>
                  <a:gd name="connsiteY39" fmla="*/ 1020238 h 1115909"/>
                  <a:gd name="connsiteX40" fmla="*/ 1108287 w 1108286"/>
                  <a:gd name="connsiteY40" fmla="*/ 216753 h 1115909"/>
                  <a:gd name="connsiteX41" fmla="*/ 1053145 w 1108286"/>
                  <a:gd name="connsiteY41" fmla="*/ 138107 h 1115909"/>
                  <a:gd name="connsiteX42" fmla="*/ 1087069 w 1108286"/>
                  <a:gd name="connsiteY42" fmla="*/ 197822 h 1115909"/>
                  <a:gd name="connsiteX43" fmla="*/ 1087069 w 1108286"/>
                  <a:gd name="connsiteY43" fmla="*/ 1010964 h 1115909"/>
                  <a:gd name="connsiteX44" fmla="*/ 1086433 w 1108286"/>
                  <a:gd name="connsiteY44" fmla="*/ 1012996 h 1115909"/>
                  <a:gd name="connsiteX45" fmla="*/ 1085163 w 1108286"/>
                  <a:gd name="connsiteY45" fmla="*/ 1015030 h 1115909"/>
                  <a:gd name="connsiteX46" fmla="*/ 1081732 w 1108286"/>
                  <a:gd name="connsiteY46" fmla="*/ 1016300 h 1115909"/>
                  <a:gd name="connsiteX47" fmla="*/ 1077794 w 1108286"/>
                  <a:gd name="connsiteY47" fmla="*/ 1015030 h 1115909"/>
                  <a:gd name="connsiteX48" fmla="*/ 1077794 w 1108286"/>
                  <a:gd name="connsiteY48" fmla="*/ 1012996 h 1115909"/>
                  <a:gd name="connsiteX49" fmla="*/ 1077031 w 1108286"/>
                  <a:gd name="connsiteY49" fmla="*/ 1010964 h 1115909"/>
                  <a:gd name="connsiteX50" fmla="*/ 1077031 w 1108286"/>
                  <a:gd name="connsiteY50" fmla="*/ 191850 h 1115909"/>
                  <a:gd name="connsiteX51" fmla="*/ 1077794 w 1108286"/>
                  <a:gd name="connsiteY51" fmla="*/ 189818 h 1115909"/>
                  <a:gd name="connsiteX52" fmla="*/ 1079064 w 1108286"/>
                  <a:gd name="connsiteY52" fmla="*/ 188548 h 1115909"/>
                  <a:gd name="connsiteX53" fmla="*/ 1080462 w 1108286"/>
                  <a:gd name="connsiteY53" fmla="*/ 187912 h 1115909"/>
                  <a:gd name="connsiteX54" fmla="*/ 1083765 w 1108286"/>
                  <a:gd name="connsiteY54" fmla="*/ 187912 h 1115909"/>
                  <a:gd name="connsiteX55" fmla="*/ 1086433 w 1108286"/>
                  <a:gd name="connsiteY55" fmla="*/ 189818 h 1115909"/>
                  <a:gd name="connsiteX56" fmla="*/ 1086433 w 1108286"/>
                  <a:gd name="connsiteY56" fmla="*/ 191850 h 1115909"/>
                  <a:gd name="connsiteX57" fmla="*/ 1087069 w 1108286"/>
                  <a:gd name="connsiteY57" fmla="*/ 193884 h 1115909"/>
                  <a:gd name="connsiteX58" fmla="*/ 1087069 w 1108286"/>
                  <a:gd name="connsiteY58" fmla="*/ 197822 h 1115909"/>
                  <a:gd name="connsiteX59" fmla="*/ 983647 w 1108286"/>
                  <a:gd name="connsiteY59" fmla="*/ 40911 h 1115909"/>
                  <a:gd name="connsiteX60" fmla="*/ 984537 w 1108286"/>
                  <a:gd name="connsiteY60" fmla="*/ 40911 h 1115909"/>
                  <a:gd name="connsiteX61" fmla="*/ 954552 w 1108286"/>
                  <a:gd name="connsiteY61" fmla="*/ 0 h 1115909"/>
                  <a:gd name="connsiteX62" fmla="*/ 954552 w 1108286"/>
                  <a:gd name="connsiteY62" fmla="*/ 1020493 h 1115909"/>
                  <a:gd name="connsiteX63" fmla="*/ 1042092 w 1108286"/>
                  <a:gd name="connsiteY63" fmla="*/ 1020493 h 1115909"/>
                  <a:gd name="connsiteX64" fmla="*/ 1042092 w 1108286"/>
                  <a:gd name="connsiteY64" fmla="*/ 1018968 h 1115909"/>
                  <a:gd name="connsiteX65" fmla="*/ 1041456 w 1108286"/>
                  <a:gd name="connsiteY65" fmla="*/ 1017062 h 1115909"/>
                  <a:gd name="connsiteX66" fmla="*/ 1041456 w 1108286"/>
                  <a:gd name="connsiteY66" fmla="*/ 135312 h 1115909"/>
                  <a:gd name="connsiteX67" fmla="*/ 1042092 w 1108286"/>
                  <a:gd name="connsiteY67" fmla="*/ 133406 h 1115909"/>
                  <a:gd name="connsiteX68" fmla="*/ 1043362 w 1108286"/>
                  <a:gd name="connsiteY68" fmla="*/ 132009 h 1115909"/>
                  <a:gd name="connsiteX69" fmla="*/ 1044760 w 1108286"/>
                  <a:gd name="connsiteY69" fmla="*/ 132009 h 1115909"/>
                  <a:gd name="connsiteX70" fmla="*/ 1047555 w 1108286"/>
                  <a:gd name="connsiteY70" fmla="*/ 132009 h 1115909"/>
                  <a:gd name="connsiteX71" fmla="*/ 1022144 w 1108286"/>
                  <a:gd name="connsiteY71" fmla="*/ 95544 h 1115909"/>
                  <a:gd name="connsiteX72" fmla="*/ 1022144 w 1108286"/>
                  <a:gd name="connsiteY72" fmla="*/ 1015030 h 1115909"/>
                  <a:gd name="connsiteX73" fmla="*/ 1022144 w 1108286"/>
                  <a:gd name="connsiteY73" fmla="*/ 1016935 h 1115909"/>
                  <a:gd name="connsiteX74" fmla="*/ 1020874 w 1108286"/>
                  <a:gd name="connsiteY74" fmla="*/ 1018968 h 1115909"/>
                  <a:gd name="connsiteX75" fmla="*/ 1017443 w 1108286"/>
                  <a:gd name="connsiteY75" fmla="*/ 1020366 h 1115909"/>
                  <a:gd name="connsiteX76" fmla="*/ 1013505 w 1108286"/>
                  <a:gd name="connsiteY76" fmla="*/ 1018968 h 1115909"/>
                  <a:gd name="connsiteX77" fmla="*/ 1012869 w 1108286"/>
                  <a:gd name="connsiteY77" fmla="*/ 1016935 h 1115909"/>
                  <a:gd name="connsiteX78" fmla="*/ 1012107 w 1108286"/>
                  <a:gd name="connsiteY78" fmla="*/ 1015030 h 1115909"/>
                  <a:gd name="connsiteX79" fmla="*/ 1012107 w 1108286"/>
                  <a:gd name="connsiteY79" fmla="*/ 93003 h 1115909"/>
                  <a:gd name="connsiteX80" fmla="*/ 1012869 w 1108286"/>
                  <a:gd name="connsiteY80" fmla="*/ 91097 h 1115909"/>
                  <a:gd name="connsiteX81" fmla="*/ 1014140 w 1108286"/>
                  <a:gd name="connsiteY81" fmla="*/ 89700 h 1115909"/>
                  <a:gd name="connsiteX82" fmla="*/ 1015538 w 1108286"/>
                  <a:gd name="connsiteY82" fmla="*/ 89700 h 1115909"/>
                  <a:gd name="connsiteX83" fmla="*/ 1018333 w 1108286"/>
                  <a:gd name="connsiteY83" fmla="*/ 89700 h 1115909"/>
                  <a:gd name="connsiteX84" fmla="*/ 990762 w 1108286"/>
                  <a:gd name="connsiteY84" fmla="*/ 50567 h 1115909"/>
                  <a:gd name="connsiteX85" fmla="*/ 990762 w 1108286"/>
                  <a:gd name="connsiteY85" fmla="*/ 1009312 h 1115909"/>
                  <a:gd name="connsiteX86" fmla="*/ 990762 w 1108286"/>
                  <a:gd name="connsiteY86" fmla="*/ 1011344 h 1115909"/>
                  <a:gd name="connsiteX87" fmla="*/ 990127 w 1108286"/>
                  <a:gd name="connsiteY87" fmla="*/ 1013378 h 1115909"/>
                  <a:gd name="connsiteX88" fmla="*/ 987459 w 1108286"/>
                  <a:gd name="connsiteY88" fmla="*/ 1015410 h 1115909"/>
                  <a:gd name="connsiteX89" fmla="*/ 984155 w 1108286"/>
                  <a:gd name="connsiteY89" fmla="*/ 1015410 h 1115909"/>
                  <a:gd name="connsiteX90" fmla="*/ 981487 w 1108286"/>
                  <a:gd name="connsiteY90" fmla="*/ 1013378 h 1115909"/>
                  <a:gd name="connsiteX91" fmla="*/ 980725 w 1108286"/>
                  <a:gd name="connsiteY91" fmla="*/ 1011344 h 1115909"/>
                  <a:gd name="connsiteX92" fmla="*/ 980725 w 1108286"/>
                  <a:gd name="connsiteY92" fmla="*/ 45739 h 1115909"/>
                  <a:gd name="connsiteX93" fmla="*/ 981487 w 1108286"/>
                  <a:gd name="connsiteY93" fmla="*/ 43834 h 1115909"/>
                  <a:gd name="connsiteX94" fmla="*/ 982758 w 1108286"/>
                  <a:gd name="connsiteY94" fmla="*/ 42436 h 1115909"/>
                  <a:gd name="connsiteX95" fmla="*/ 984155 w 1108286"/>
                  <a:gd name="connsiteY95" fmla="*/ 42436 h 1115909"/>
                  <a:gd name="connsiteX96" fmla="*/ 851893 w 1108286"/>
                  <a:gd name="connsiteY96" fmla="*/ 258427 h 1115909"/>
                  <a:gd name="connsiteX97" fmla="*/ 674018 w 1108286"/>
                  <a:gd name="connsiteY97" fmla="*/ 258427 h 1115909"/>
                  <a:gd name="connsiteX98" fmla="*/ 674018 w 1108286"/>
                  <a:gd name="connsiteY98" fmla="*/ 1115910 h 1115909"/>
                  <a:gd name="connsiteX99" fmla="*/ 851893 w 1108286"/>
                  <a:gd name="connsiteY99" fmla="*/ 1115910 h 1115909"/>
                  <a:gd name="connsiteX100" fmla="*/ 851893 w 1108286"/>
                  <a:gd name="connsiteY100" fmla="*/ 257156 h 1115909"/>
                  <a:gd name="connsiteX101" fmla="*/ 819367 w 1108286"/>
                  <a:gd name="connsiteY101" fmla="*/ 370107 h 1115909"/>
                  <a:gd name="connsiteX102" fmla="*/ 822035 w 1108286"/>
                  <a:gd name="connsiteY102" fmla="*/ 372139 h 1115909"/>
                  <a:gd name="connsiteX103" fmla="*/ 822035 w 1108286"/>
                  <a:gd name="connsiteY103" fmla="*/ 374045 h 1115909"/>
                  <a:gd name="connsiteX104" fmla="*/ 822035 w 1108286"/>
                  <a:gd name="connsiteY104" fmla="*/ 376078 h 1115909"/>
                  <a:gd name="connsiteX105" fmla="*/ 822035 w 1108286"/>
                  <a:gd name="connsiteY105" fmla="*/ 378111 h 1115909"/>
                  <a:gd name="connsiteX106" fmla="*/ 822035 w 1108286"/>
                  <a:gd name="connsiteY106" fmla="*/ 380143 h 1115909"/>
                  <a:gd name="connsiteX107" fmla="*/ 820765 w 1108286"/>
                  <a:gd name="connsiteY107" fmla="*/ 382050 h 1115909"/>
                  <a:gd name="connsiteX108" fmla="*/ 819367 w 1108286"/>
                  <a:gd name="connsiteY108" fmla="*/ 383447 h 1115909"/>
                  <a:gd name="connsiteX109" fmla="*/ 818097 w 1108286"/>
                  <a:gd name="connsiteY109" fmla="*/ 384082 h 1115909"/>
                  <a:gd name="connsiteX110" fmla="*/ 815429 w 1108286"/>
                  <a:gd name="connsiteY110" fmla="*/ 384082 h 1115909"/>
                  <a:gd name="connsiteX111" fmla="*/ 709212 w 1108286"/>
                  <a:gd name="connsiteY111" fmla="*/ 384082 h 1115909"/>
                  <a:gd name="connsiteX112" fmla="*/ 709212 w 1108286"/>
                  <a:gd name="connsiteY112" fmla="*/ 1034595 h 1115909"/>
                  <a:gd name="connsiteX113" fmla="*/ 708577 w 1108286"/>
                  <a:gd name="connsiteY113" fmla="*/ 1036629 h 1115909"/>
                  <a:gd name="connsiteX114" fmla="*/ 707814 w 1108286"/>
                  <a:gd name="connsiteY114" fmla="*/ 1038661 h 1115909"/>
                  <a:gd name="connsiteX115" fmla="*/ 707179 w 1108286"/>
                  <a:gd name="connsiteY115" fmla="*/ 1040567 h 1115909"/>
                  <a:gd name="connsiteX116" fmla="*/ 704511 w 1108286"/>
                  <a:gd name="connsiteY116" fmla="*/ 1042600 h 1115909"/>
                  <a:gd name="connsiteX117" fmla="*/ 701208 w 1108286"/>
                  <a:gd name="connsiteY117" fmla="*/ 1043997 h 1115909"/>
                  <a:gd name="connsiteX118" fmla="*/ 697142 w 1108286"/>
                  <a:gd name="connsiteY118" fmla="*/ 1042600 h 1115909"/>
                  <a:gd name="connsiteX119" fmla="*/ 695236 w 1108286"/>
                  <a:gd name="connsiteY119" fmla="*/ 1040567 h 1115909"/>
                  <a:gd name="connsiteX120" fmla="*/ 693838 w 1108286"/>
                  <a:gd name="connsiteY120" fmla="*/ 1038661 h 1115909"/>
                  <a:gd name="connsiteX121" fmla="*/ 693838 w 1108286"/>
                  <a:gd name="connsiteY121" fmla="*/ 1036629 h 1115909"/>
                  <a:gd name="connsiteX122" fmla="*/ 693838 w 1108286"/>
                  <a:gd name="connsiteY122" fmla="*/ 1007279 h 1115909"/>
                  <a:gd name="connsiteX123" fmla="*/ 692060 w 1108286"/>
                  <a:gd name="connsiteY123" fmla="*/ 1007279 h 1115909"/>
                  <a:gd name="connsiteX124" fmla="*/ 689773 w 1108286"/>
                  <a:gd name="connsiteY124" fmla="*/ 1006644 h 1115909"/>
                  <a:gd name="connsiteX125" fmla="*/ 688502 w 1108286"/>
                  <a:gd name="connsiteY125" fmla="*/ 1005754 h 1115909"/>
                  <a:gd name="connsiteX126" fmla="*/ 687486 w 1108286"/>
                  <a:gd name="connsiteY126" fmla="*/ 1004611 h 1115909"/>
                  <a:gd name="connsiteX127" fmla="*/ 687486 w 1108286"/>
                  <a:gd name="connsiteY127" fmla="*/ 1003722 h 1115909"/>
                  <a:gd name="connsiteX128" fmla="*/ 687486 w 1108286"/>
                  <a:gd name="connsiteY128" fmla="*/ 1003722 h 1115909"/>
                  <a:gd name="connsiteX129" fmla="*/ 687486 w 1108286"/>
                  <a:gd name="connsiteY129" fmla="*/ 1002832 h 1115909"/>
                  <a:gd name="connsiteX130" fmla="*/ 687486 w 1108286"/>
                  <a:gd name="connsiteY130" fmla="*/ 381160 h 1115909"/>
                  <a:gd name="connsiteX131" fmla="*/ 709212 w 1108286"/>
                  <a:gd name="connsiteY131" fmla="*/ 369344 h 1115909"/>
                  <a:gd name="connsiteX132" fmla="*/ 816826 w 1108286"/>
                  <a:gd name="connsiteY132" fmla="*/ 369344 h 1115909"/>
                  <a:gd name="connsiteX133" fmla="*/ 820129 w 1108286"/>
                  <a:gd name="connsiteY133" fmla="*/ 370742 h 1115909"/>
                  <a:gd name="connsiteX134" fmla="*/ 738307 w 1108286"/>
                  <a:gd name="connsiteY134" fmla="*/ 413178 h 1115909"/>
                  <a:gd name="connsiteX135" fmla="*/ 759779 w 1108286"/>
                  <a:gd name="connsiteY135" fmla="*/ 398058 h 1115909"/>
                  <a:gd name="connsiteX136" fmla="*/ 792432 w 1108286"/>
                  <a:gd name="connsiteY136" fmla="*/ 396787 h 1115909"/>
                  <a:gd name="connsiteX137" fmla="*/ 821273 w 1108286"/>
                  <a:gd name="connsiteY137" fmla="*/ 415592 h 1115909"/>
                  <a:gd name="connsiteX138" fmla="*/ 824449 w 1108286"/>
                  <a:gd name="connsiteY138" fmla="*/ 421690 h 1115909"/>
                  <a:gd name="connsiteX139" fmla="*/ 824449 w 1108286"/>
                  <a:gd name="connsiteY139" fmla="*/ 424994 h 1115909"/>
                  <a:gd name="connsiteX140" fmla="*/ 824449 w 1108286"/>
                  <a:gd name="connsiteY140" fmla="*/ 425883 h 1115909"/>
                  <a:gd name="connsiteX141" fmla="*/ 819113 w 1108286"/>
                  <a:gd name="connsiteY141" fmla="*/ 417752 h 1115909"/>
                  <a:gd name="connsiteX142" fmla="*/ 805391 w 1108286"/>
                  <a:gd name="connsiteY142" fmla="*/ 407079 h 1115909"/>
                  <a:gd name="connsiteX143" fmla="*/ 778710 w 1108286"/>
                  <a:gd name="connsiteY143" fmla="*/ 405554 h 1115909"/>
                  <a:gd name="connsiteX144" fmla="*/ 753299 w 1108286"/>
                  <a:gd name="connsiteY144" fmla="*/ 417370 h 1115909"/>
                  <a:gd name="connsiteX145" fmla="*/ 741356 w 1108286"/>
                  <a:gd name="connsiteY145" fmla="*/ 440367 h 1115909"/>
                  <a:gd name="connsiteX146" fmla="*/ 735893 w 1108286"/>
                  <a:gd name="connsiteY146" fmla="*/ 470225 h 1115909"/>
                  <a:gd name="connsiteX147" fmla="*/ 735893 w 1108286"/>
                  <a:gd name="connsiteY147" fmla="*/ 1057846 h 1115909"/>
                  <a:gd name="connsiteX148" fmla="*/ 735893 w 1108286"/>
                  <a:gd name="connsiteY148" fmla="*/ 1058990 h 1115909"/>
                  <a:gd name="connsiteX149" fmla="*/ 735893 w 1108286"/>
                  <a:gd name="connsiteY149" fmla="*/ 1059879 h 1115909"/>
                  <a:gd name="connsiteX150" fmla="*/ 735893 w 1108286"/>
                  <a:gd name="connsiteY150" fmla="*/ 1061023 h 1115909"/>
                  <a:gd name="connsiteX151" fmla="*/ 735258 w 1108286"/>
                  <a:gd name="connsiteY151" fmla="*/ 1061912 h 1115909"/>
                  <a:gd name="connsiteX152" fmla="*/ 733860 w 1108286"/>
                  <a:gd name="connsiteY152" fmla="*/ 1062928 h 1115909"/>
                  <a:gd name="connsiteX153" fmla="*/ 731573 w 1108286"/>
                  <a:gd name="connsiteY153" fmla="*/ 1063690 h 1115909"/>
                  <a:gd name="connsiteX154" fmla="*/ 729159 w 1108286"/>
                  <a:gd name="connsiteY154" fmla="*/ 1062928 h 1115909"/>
                  <a:gd name="connsiteX155" fmla="*/ 727889 w 1108286"/>
                  <a:gd name="connsiteY155" fmla="*/ 1061912 h 1115909"/>
                  <a:gd name="connsiteX156" fmla="*/ 726999 w 1108286"/>
                  <a:gd name="connsiteY156" fmla="*/ 1061023 h 1115909"/>
                  <a:gd name="connsiteX157" fmla="*/ 726999 w 1108286"/>
                  <a:gd name="connsiteY157" fmla="*/ 1059879 h 1115909"/>
                  <a:gd name="connsiteX158" fmla="*/ 726999 w 1108286"/>
                  <a:gd name="connsiteY158" fmla="*/ 1058990 h 1115909"/>
                  <a:gd name="connsiteX159" fmla="*/ 726999 w 1108286"/>
                  <a:gd name="connsiteY159" fmla="*/ 1057846 h 1115909"/>
                  <a:gd name="connsiteX160" fmla="*/ 726999 w 1108286"/>
                  <a:gd name="connsiteY160" fmla="*/ 976786 h 1115909"/>
                  <a:gd name="connsiteX161" fmla="*/ 724585 w 1108286"/>
                  <a:gd name="connsiteY161" fmla="*/ 976151 h 1115909"/>
                  <a:gd name="connsiteX162" fmla="*/ 723315 w 1108286"/>
                  <a:gd name="connsiteY162" fmla="*/ 975135 h 1115909"/>
                  <a:gd name="connsiteX163" fmla="*/ 722426 w 1108286"/>
                  <a:gd name="connsiteY163" fmla="*/ 974118 h 1115909"/>
                  <a:gd name="connsiteX164" fmla="*/ 722426 w 1108286"/>
                  <a:gd name="connsiteY164" fmla="*/ 973102 h 1115909"/>
                  <a:gd name="connsiteX165" fmla="*/ 722426 w 1108286"/>
                  <a:gd name="connsiteY165" fmla="*/ 972085 h 1115909"/>
                  <a:gd name="connsiteX166" fmla="*/ 722426 w 1108286"/>
                  <a:gd name="connsiteY166" fmla="*/ 971069 h 1115909"/>
                  <a:gd name="connsiteX167" fmla="*/ 722426 w 1108286"/>
                  <a:gd name="connsiteY167" fmla="*/ 499574 h 1115909"/>
                  <a:gd name="connsiteX168" fmla="*/ 722426 w 1108286"/>
                  <a:gd name="connsiteY168" fmla="*/ 499574 h 1115909"/>
                  <a:gd name="connsiteX169" fmla="*/ 729159 w 1108286"/>
                  <a:gd name="connsiteY169" fmla="*/ 436047 h 1115909"/>
                  <a:gd name="connsiteX170" fmla="*/ 740975 w 1108286"/>
                  <a:gd name="connsiteY170" fmla="*/ 413305 h 1115909"/>
                  <a:gd name="connsiteX171" fmla="*/ 728270 w 1108286"/>
                  <a:gd name="connsiteY171" fmla="*/ 467048 h 1115909"/>
                  <a:gd name="connsiteX172" fmla="*/ 728270 w 1108286"/>
                  <a:gd name="connsiteY172" fmla="*/ 467048 h 1115909"/>
                  <a:gd name="connsiteX173" fmla="*/ 728270 w 1108286"/>
                  <a:gd name="connsiteY173" fmla="*/ 465651 h 1115909"/>
                  <a:gd name="connsiteX174" fmla="*/ 728270 w 1108286"/>
                  <a:gd name="connsiteY174" fmla="*/ 465651 h 1115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1108286" h="1115909">
                    <a:moveTo>
                      <a:pt x="152464" y="40403"/>
                    </a:moveTo>
                    <a:lnTo>
                      <a:pt x="0" y="40403"/>
                    </a:lnTo>
                    <a:lnTo>
                      <a:pt x="0" y="1020873"/>
                    </a:lnTo>
                    <a:lnTo>
                      <a:pt x="152464" y="1020873"/>
                    </a:lnTo>
                    <a:lnTo>
                      <a:pt x="152464" y="40403"/>
                    </a:lnTo>
                    <a:moveTo>
                      <a:pt x="881369" y="171904"/>
                    </a:moveTo>
                    <a:lnTo>
                      <a:pt x="878066" y="171904"/>
                    </a:lnTo>
                    <a:lnTo>
                      <a:pt x="876668" y="172539"/>
                    </a:lnTo>
                    <a:lnTo>
                      <a:pt x="875398" y="173936"/>
                    </a:lnTo>
                    <a:cubicBezTo>
                      <a:pt x="875321" y="174571"/>
                      <a:pt x="875321" y="175206"/>
                      <a:pt x="875398" y="175842"/>
                    </a:cubicBezTo>
                    <a:lnTo>
                      <a:pt x="875398" y="1013378"/>
                    </a:lnTo>
                    <a:cubicBezTo>
                      <a:pt x="875360" y="1014051"/>
                      <a:pt x="875360" y="1014737"/>
                      <a:pt x="875398" y="1015410"/>
                    </a:cubicBezTo>
                    <a:lnTo>
                      <a:pt x="878066" y="1017444"/>
                    </a:lnTo>
                    <a:lnTo>
                      <a:pt x="881369" y="1017444"/>
                    </a:lnTo>
                    <a:lnTo>
                      <a:pt x="884037" y="1015410"/>
                    </a:lnTo>
                    <a:cubicBezTo>
                      <a:pt x="883961" y="1014737"/>
                      <a:pt x="883961" y="1014051"/>
                      <a:pt x="884037" y="1013378"/>
                    </a:cubicBezTo>
                    <a:cubicBezTo>
                      <a:pt x="884215" y="1012679"/>
                      <a:pt x="884469" y="1011993"/>
                      <a:pt x="884800" y="1011344"/>
                    </a:cubicBezTo>
                    <a:lnTo>
                      <a:pt x="884800" y="177875"/>
                    </a:lnTo>
                    <a:cubicBezTo>
                      <a:pt x="884507" y="177214"/>
                      <a:pt x="884253" y="176528"/>
                      <a:pt x="884037" y="175842"/>
                    </a:cubicBezTo>
                    <a:lnTo>
                      <a:pt x="884037" y="173936"/>
                    </a:lnTo>
                    <a:lnTo>
                      <a:pt x="881369" y="171904"/>
                    </a:lnTo>
                    <a:moveTo>
                      <a:pt x="919485" y="76359"/>
                    </a:moveTo>
                    <a:cubicBezTo>
                      <a:pt x="919485" y="76359"/>
                      <a:pt x="918596" y="77629"/>
                      <a:pt x="918215" y="78392"/>
                    </a:cubicBezTo>
                    <a:cubicBezTo>
                      <a:pt x="917999" y="79078"/>
                      <a:pt x="917745" y="79764"/>
                      <a:pt x="917452" y="80425"/>
                    </a:cubicBezTo>
                    <a:lnTo>
                      <a:pt x="917452" y="1016427"/>
                    </a:lnTo>
                    <a:cubicBezTo>
                      <a:pt x="917783" y="1017075"/>
                      <a:pt x="918037" y="1017761"/>
                      <a:pt x="918215" y="1018459"/>
                    </a:cubicBezTo>
                    <a:lnTo>
                      <a:pt x="920883" y="1020493"/>
                    </a:lnTo>
                    <a:lnTo>
                      <a:pt x="925457" y="1019730"/>
                    </a:lnTo>
                    <a:cubicBezTo>
                      <a:pt x="925457" y="1019095"/>
                      <a:pt x="926346" y="1018333"/>
                      <a:pt x="926854" y="1017824"/>
                    </a:cubicBezTo>
                    <a:lnTo>
                      <a:pt x="928125" y="81695"/>
                    </a:lnTo>
                    <a:cubicBezTo>
                      <a:pt x="928201" y="81022"/>
                      <a:pt x="928201" y="80336"/>
                      <a:pt x="928125" y="79663"/>
                    </a:cubicBezTo>
                    <a:cubicBezTo>
                      <a:pt x="928201" y="79027"/>
                      <a:pt x="928201" y="78392"/>
                      <a:pt x="928125" y="77757"/>
                    </a:cubicBezTo>
                    <a:lnTo>
                      <a:pt x="925457" y="75724"/>
                    </a:lnTo>
                    <a:lnTo>
                      <a:pt x="924059" y="75724"/>
                    </a:lnTo>
                    <a:lnTo>
                      <a:pt x="920756" y="75724"/>
                    </a:lnTo>
                    <a:moveTo>
                      <a:pt x="1053145" y="137472"/>
                    </a:moveTo>
                    <a:lnTo>
                      <a:pt x="1053145" y="1016808"/>
                    </a:lnTo>
                    <a:lnTo>
                      <a:pt x="1052383" y="1018714"/>
                    </a:lnTo>
                    <a:lnTo>
                      <a:pt x="1051367" y="1020238"/>
                    </a:lnTo>
                    <a:lnTo>
                      <a:pt x="1108287" y="1020238"/>
                    </a:lnTo>
                    <a:lnTo>
                      <a:pt x="1108287" y="216753"/>
                    </a:lnTo>
                    <a:lnTo>
                      <a:pt x="1053145" y="138107"/>
                    </a:lnTo>
                    <a:moveTo>
                      <a:pt x="1087069" y="197822"/>
                    </a:moveTo>
                    <a:lnTo>
                      <a:pt x="1087069" y="1010964"/>
                    </a:lnTo>
                    <a:cubicBezTo>
                      <a:pt x="1086904" y="1011650"/>
                      <a:pt x="1086687" y="1012336"/>
                      <a:pt x="1086433" y="1012996"/>
                    </a:cubicBezTo>
                    <a:cubicBezTo>
                      <a:pt x="1086433" y="1012996"/>
                      <a:pt x="1085544" y="1014267"/>
                      <a:pt x="1085163" y="1015030"/>
                    </a:cubicBezTo>
                    <a:lnTo>
                      <a:pt x="1081732" y="1016300"/>
                    </a:lnTo>
                    <a:lnTo>
                      <a:pt x="1077794" y="1015030"/>
                    </a:lnTo>
                    <a:cubicBezTo>
                      <a:pt x="1077756" y="1014356"/>
                      <a:pt x="1077756" y="1013670"/>
                      <a:pt x="1077794" y="1012996"/>
                    </a:cubicBezTo>
                    <a:cubicBezTo>
                      <a:pt x="1077502" y="1012336"/>
                      <a:pt x="1077247" y="1011650"/>
                      <a:pt x="1077031" y="1010964"/>
                    </a:cubicBezTo>
                    <a:lnTo>
                      <a:pt x="1077031" y="191850"/>
                    </a:lnTo>
                    <a:cubicBezTo>
                      <a:pt x="1077222" y="191152"/>
                      <a:pt x="1077476" y="190478"/>
                      <a:pt x="1077794" y="189818"/>
                    </a:cubicBezTo>
                    <a:lnTo>
                      <a:pt x="1079064" y="188548"/>
                    </a:lnTo>
                    <a:lnTo>
                      <a:pt x="1080462" y="187912"/>
                    </a:lnTo>
                    <a:lnTo>
                      <a:pt x="1083765" y="187912"/>
                    </a:lnTo>
                    <a:lnTo>
                      <a:pt x="1086433" y="189818"/>
                    </a:lnTo>
                    <a:cubicBezTo>
                      <a:pt x="1086484" y="190491"/>
                      <a:pt x="1086484" y="191177"/>
                      <a:pt x="1086433" y="191850"/>
                    </a:cubicBezTo>
                    <a:cubicBezTo>
                      <a:pt x="1086726" y="192499"/>
                      <a:pt x="1086929" y="193185"/>
                      <a:pt x="1087069" y="193884"/>
                    </a:cubicBezTo>
                    <a:lnTo>
                      <a:pt x="1087069" y="197822"/>
                    </a:lnTo>
                    <a:moveTo>
                      <a:pt x="983647" y="40911"/>
                    </a:moveTo>
                    <a:lnTo>
                      <a:pt x="984537" y="40911"/>
                    </a:lnTo>
                    <a:lnTo>
                      <a:pt x="954552" y="0"/>
                    </a:lnTo>
                    <a:lnTo>
                      <a:pt x="954552" y="1020493"/>
                    </a:lnTo>
                    <a:lnTo>
                      <a:pt x="1042092" y="1020493"/>
                    </a:lnTo>
                    <a:lnTo>
                      <a:pt x="1042092" y="1018968"/>
                    </a:lnTo>
                    <a:lnTo>
                      <a:pt x="1041456" y="1017062"/>
                    </a:lnTo>
                    <a:lnTo>
                      <a:pt x="1041456" y="135312"/>
                    </a:lnTo>
                    <a:cubicBezTo>
                      <a:pt x="1041609" y="134664"/>
                      <a:pt x="1041825" y="134016"/>
                      <a:pt x="1042092" y="133406"/>
                    </a:cubicBezTo>
                    <a:lnTo>
                      <a:pt x="1043362" y="132009"/>
                    </a:lnTo>
                    <a:lnTo>
                      <a:pt x="1044760" y="132009"/>
                    </a:lnTo>
                    <a:lnTo>
                      <a:pt x="1047555" y="132009"/>
                    </a:lnTo>
                    <a:lnTo>
                      <a:pt x="1022144" y="95544"/>
                    </a:lnTo>
                    <a:lnTo>
                      <a:pt x="1022144" y="1015030"/>
                    </a:lnTo>
                    <a:lnTo>
                      <a:pt x="1022144" y="1016935"/>
                    </a:lnTo>
                    <a:cubicBezTo>
                      <a:pt x="1022144" y="1017571"/>
                      <a:pt x="1021255" y="1018206"/>
                      <a:pt x="1020874" y="1018968"/>
                    </a:cubicBezTo>
                    <a:lnTo>
                      <a:pt x="1017443" y="1020366"/>
                    </a:lnTo>
                    <a:lnTo>
                      <a:pt x="1013505" y="1018968"/>
                    </a:lnTo>
                    <a:cubicBezTo>
                      <a:pt x="1013505" y="1018206"/>
                      <a:pt x="1013505" y="1017571"/>
                      <a:pt x="1012869" y="1016935"/>
                    </a:cubicBezTo>
                    <a:cubicBezTo>
                      <a:pt x="1012234" y="1016300"/>
                      <a:pt x="1012869" y="1015537"/>
                      <a:pt x="1012107" y="1015030"/>
                    </a:cubicBezTo>
                    <a:lnTo>
                      <a:pt x="1012107" y="93003"/>
                    </a:lnTo>
                    <a:lnTo>
                      <a:pt x="1012869" y="91097"/>
                    </a:lnTo>
                    <a:lnTo>
                      <a:pt x="1014140" y="89700"/>
                    </a:lnTo>
                    <a:lnTo>
                      <a:pt x="1015538" y="89700"/>
                    </a:lnTo>
                    <a:lnTo>
                      <a:pt x="1018333" y="89700"/>
                    </a:lnTo>
                    <a:lnTo>
                      <a:pt x="990762" y="50567"/>
                    </a:lnTo>
                    <a:lnTo>
                      <a:pt x="990762" y="1009312"/>
                    </a:lnTo>
                    <a:cubicBezTo>
                      <a:pt x="990762" y="1009947"/>
                      <a:pt x="990762" y="1010582"/>
                      <a:pt x="990762" y="1011344"/>
                    </a:cubicBezTo>
                    <a:cubicBezTo>
                      <a:pt x="990470" y="1011993"/>
                      <a:pt x="990267" y="1012679"/>
                      <a:pt x="990127" y="1013378"/>
                    </a:cubicBezTo>
                    <a:lnTo>
                      <a:pt x="987459" y="1015410"/>
                    </a:lnTo>
                    <a:lnTo>
                      <a:pt x="984155" y="1015410"/>
                    </a:lnTo>
                    <a:lnTo>
                      <a:pt x="981487" y="1013378"/>
                    </a:lnTo>
                    <a:lnTo>
                      <a:pt x="980725" y="1011344"/>
                    </a:lnTo>
                    <a:lnTo>
                      <a:pt x="980725" y="45739"/>
                    </a:lnTo>
                    <a:lnTo>
                      <a:pt x="981487" y="43834"/>
                    </a:lnTo>
                    <a:lnTo>
                      <a:pt x="982758" y="42436"/>
                    </a:lnTo>
                    <a:lnTo>
                      <a:pt x="984155" y="42436"/>
                    </a:lnTo>
                    <a:moveTo>
                      <a:pt x="851893" y="258427"/>
                    </a:moveTo>
                    <a:lnTo>
                      <a:pt x="674018" y="258427"/>
                    </a:lnTo>
                    <a:lnTo>
                      <a:pt x="674018" y="1115910"/>
                    </a:lnTo>
                    <a:lnTo>
                      <a:pt x="851893" y="1115910"/>
                    </a:lnTo>
                    <a:lnTo>
                      <a:pt x="851893" y="257156"/>
                    </a:lnTo>
                    <a:moveTo>
                      <a:pt x="819367" y="370107"/>
                    </a:moveTo>
                    <a:lnTo>
                      <a:pt x="822035" y="372139"/>
                    </a:lnTo>
                    <a:cubicBezTo>
                      <a:pt x="822086" y="372775"/>
                      <a:pt x="822086" y="373410"/>
                      <a:pt x="822035" y="374045"/>
                    </a:cubicBezTo>
                    <a:cubicBezTo>
                      <a:pt x="822073" y="374718"/>
                      <a:pt x="822073" y="375405"/>
                      <a:pt x="822035" y="376078"/>
                    </a:cubicBezTo>
                    <a:lnTo>
                      <a:pt x="822035" y="378111"/>
                    </a:lnTo>
                    <a:cubicBezTo>
                      <a:pt x="822086" y="378784"/>
                      <a:pt x="822086" y="379470"/>
                      <a:pt x="822035" y="380143"/>
                    </a:cubicBezTo>
                    <a:lnTo>
                      <a:pt x="820765" y="382050"/>
                    </a:lnTo>
                    <a:lnTo>
                      <a:pt x="819367" y="383447"/>
                    </a:lnTo>
                    <a:lnTo>
                      <a:pt x="818097" y="384082"/>
                    </a:lnTo>
                    <a:lnTo>
                      <a:pt x="815429" y="384082"/>
                    </a:lnTo>
                    <a:lnTo>
                      <a:pt x="709212" y="384082"/>
                    </a:lnTo>
                    <a:lnTo>
                      <a:pt x="709212" y="1034595"/>
                    </a:lnTo>
                    <a:cubicBezTo>
                      <a:pt x="708958" y="1035256"/>
                      <a:pt x="708755" y="1035942"/>
                      <a:pt x="708577" y="1036629"/>
                    </a:cubicBezTo>
                    <a:lnTo>
                      <a:pt x="707814" y="1038661"/>
                    </a:lnTo>
                    <a:cubicBezTo>
                      <a:pt x="707814" y="1039296"/>
                      <a:pt x="707814" y="1040059"/>
                      <a:pt x="707179" y="1040567"/>
                    </a:cubicBezTo>
                    <a:lnTo>
                      <a:pt x="704511" y="1042600"/>
                    </a:lnTo>
                    <a:lnTo>
                      <a:pt x="701208" y="1043997"/>
                    </a:lnTo>
                    <a:lnTo>
                      <a:pt x="697142" y="1042600"/>
                    </a:lnTo>
                    <a:lnTo>
                      <a:pt x="695236" y="1040567"/>
                    </a:lnTo>
                    <a:cubicBezTo>
                      <a:pt x="695236" y="1040567"/>
                      <a:pt x="694347" y="1039296"/>
                      <a:pt x="693838" y="1038661"/>
                    </a:cubicBezTo>
                    <a:cubicBezTo>
                      <a:pt x="693762" y="1037988"/>
                      <a:pt x="693762" y="1037302"/>
                      <a:pt x="693838" y="1036629"/>
                    </a:cubicBezTo>
                    <a:lnTo>
                      <a:pt x="693838" y="1007279"/>
                    </a:lnTo>
                    <a:lnTo>
                      <a:pt x="692060" y="1007279"/>
                    </a:lnTo>
                    <a:lnTo>
                      <a:pt x="689773" y="1006644"/>
                    </a:lnTo>
                    <a:lnTo>
                      <a:pt x="688502" y="1005754"/>
                    </a:lnTo>
                    <a:lnTo>
                      <a:pt x="687486" y="1004611"/>
                    </a:lnTo>
                    <a:lnTo>
                      <a:pt x="687486" y="1003722"/>
                    </a:lnTo>
                    <a:lnTo>
                      <a:pt x="687486" y="1003722"/>
                    </a:lnTo>
                    <a:cubicBezTo>
                      <a:pt x="687562" y="1003429"/>
                      <a:pt x="687562" y="1003124"/>
                      <a:pt x="687486" y="1002832"/>
                    </a:cubicBezTo>
                    <a:lnTo>
                      <a:pt x="687486" y="381160"/>
                    </a:lnTo>
                    <a:cubicBezTo>
                      <a:pt x="688248" y="372686"/>
                      <a:pt x="695490" y="368747"/>
                      <a:pt x="709212" y="369344"/>
                    </a:cubicBezTo>
                    <a:lnTo>
                      <a:pt x="816826" y="369344"/>
                    </a:lnTo>
                    <a:lnTo>
                      <a:pt x="820129" y="370742"/>
                    </a:lnTo>
                    <a:moveTo>
                      <a:pt x="738307" y="413178"/>
                    </a:moveTo>
                    <a:cubicBezTo>
                      <a:pt x="743923" y="406240"/>
                      <a:pt x="751356" y="401006"/>
                      <a:pt x="759779" y="398058"/>
                    </a:cubicBezTo>
                    <a:cubicBezTo>
                      <a:pt x="770223" y="394056"/>
                      <a:pt x="781709" y="393599"/>
                      <a:pt x="792432" y="396787"/>
                    </a:cubicBezTo>
                    <a:cubicBezTo>
                      <a:pt x="803879" y="399647"/>
                      <a:pt x="814031" y="406278"/>
                      <a:pt x="821273" y="415592"/>
                    </a:cubicBezTo>
                    <a:cubicBezTo>
                      <a:pt x="822874" y="417294"/>
                      <a:pt x="823967" y="419403"/>
                      <a:pt x="824449" y="421690"/>
                    </a:cubicBezTo>
                    <a:cubicBezTo>
                      <a:pt x="824830" y="422757"/>
                      <a:pt x="824830" y="423927"/>
                      <a:pt x="824449" y="424994"/>
                    </a:cubicBezTo>
                    <a:cubicBezTo>
                      <a:pt x="824513" y="425286"/>
                      <a:pt x="824513" y="425591"/>
                      <a:pt x="824449" y="425883"/>
                    </a:cubicBezTo>
                    <a:lnTo>
                      <a:pt x="819113" y="417752"/>
                    </a:lnTo>
                    <a:cubicBezTo>
                      <a:pt x="815530" y="413076"/>
                      <a:pt x="810804" y="409404"/>
                      <a:pt x="805391" y="407079"/>
                    </a:cubicBezTo>
                    <a:cubicBezTo>
                      <a:pt x="796853" y="403878"/>
                      <a:pt x="787553" y="403343"/>
                      <a:pt x="778710" y="405554"/>
                    </a:cubicBezTo>
                    <a:cubicBezTo>
                      <a:pt x="769156" y="406545"/>
                      <a:pt x="760211" y="410700"/>
                      <a:pt x="753299" y="417370"/>
                    </a:cubicBezTo>
                    <a:cubicBezTo>
                      <a:pt x="747582" y="424003"/>
                      <a:pt x="743504" y="431880"/>
                      <a:pt x="741356" y="440367"/>
                    </a:cubicBezTo>
                    <a:cubicBezTo>
                      <a:pt x="738853" y="450176"/>
                      <a:pt x="737024" y="460162"/>
                      <a:pt x="735893" y="470225"/>
                    </a:cubicBezTo>
                    <a:lnTo>
                      <a:pt x="735893" y="1057846"/>
                    </a:lnTo>
                    <a:cubicBezTo>
                      <a:pt x="736008" y="1058215"/>
                      <a:pt x="736008" y="1058621"/>
                      <a:pt x="735893" y="1058990"/>
                    </a:cubicBezTo>
                    <a:cubicBezTo>
                      <a:pt x="735906" y="1059282"/>
                      <a:pt x="735906" y="1059587"/>
                      <a:pt x="735893" y="1059879"/>
                    </a:cubicBezTo>
                    <a:lnTo>
                      <a:pt x="735893" y="1061023"/>
                    </a:lnTo>
                    <a:lnTo>
                      <a:pt x="735258" y="1061912"/>
                    </a:lnTo>
                    <a:lnTo>
                      <a:pt x="733860" y="1062928"/>
                    </a:lnTo>
                    <a:lnTo>
                      <a:pt x="731573" y="1063690"/>
                    </a:lnTo>
                    <a:cubicBezTo>
                      <a:pt x="730798" y="1063360"/>
                      <a:pt x="729985" y="1063106"/>
                      <a:pt x="729159" y="1062928"/>
                    </a:cubicBezTo>
                    <a:lnTo>
                      <a:pt x="727889" y="1061912"/>
                    </a:lnTo>
                    <a:lnTo>
                      <a:pt x="726999" y="1061023"/>
                    </a:lnTo>
                    <a:cubicBezTo>
                      <a:pt x="727050" y="1060641"/>
                      <a:pt x="727050" y="1060261"/>
                      <a:pt x="726999" y="1059879"/>
                    </a:cubicBezTo>
                    <a:lnTo>
                      <a:pt x="726999" y="1058990"/>
                    </a:lnTo>
                    <a:lnTo>
                      <a:pt x="726999" y="1057846"/>
                    </a:lnTo>
                    <a:lnTo>
                      <a:pt x="726999" y="976786"/>
                    </a:lnTo>
                    <a:lnTo>
                      <a:pt x="724585" y="976151"/>
                    </a:lnTo>
                    <a:lnTo>
                      <a:pt x="723315" y="975135"/>
                    </a:lnTo>
                    <a:lnTo>
                      <a:pt x="722426" y="974118"/>
                    </a:lnTo>
                    <a:lnTo>
                      <a:pt x="722426" y="973102"/>
                    </a:lnTo>
                    <a:lnTo>
                      <a:pt x="722426" y="972085"/>
                    </a:lnTo>
                    <a:lnTo>
                      <a:pt x="722426" y="971069"/>
                    </a:lnTo>
                    <a:lnTo>
                      <a:pt x="722426" y="499574"/>
                    </a:lnTo>
                    <a:cubicBezTo>
                      <a:pt x="722426" y="499574"/>
                      <a:pt x="722426" y="499574"/>
                      <a:pt x="722426" y="499574"/>
                    </a:cubicBezTo>
                    <a:cubicBezTo>
                      <a:pt x="721968" y="478203"/>
                      <a:pt x="724230" y="456845"/>
                      <a:pt x="729159" y="436047"/>
                    </a:cubicBezTo>
                    <a:cubicBezTo>
                      <a:pt x="732018" y="427954"/>
                      <a:pt x="735995" y="420305"/>
                      <a:pt x="740975" y="413305"/>
                    </a:cubicBezTo>
                    <a:moveTo>
                      <a:pt x="728270" y="467048"/>
                    </a:moveTo>
                    <a:lnTo>
                      <a:pt x="728270" y="467048"/>
                    </a:lnTo>
                    <a:cubicBezTo>
                      <a:pt x="728333" y="466591"/>
                      <a:pt x="728333" y="466121"/>
                      <a:pt x="728270" y="465651"/>
                    </a:cubicBezTo>
                    <a:lnTo>
                      <a:pt x="728270" y="465651"/>
                    </a:lnTo>
                    <a:close/>
                  </a:path>
                </a:pathLst>
              </a:custGeom>
              <a:solidFill>
                <a:srgbClr val="4EB284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37E02AAF-1723-5F73-4490-88CD2126029D}"/>
                </a:ext>
              </a:extLst>
            </p:cNvPr>
            <p:cNvSpPr/>
            <p:nvPr/>
          </p:nvSpPr>
          <p:spPr>
            <a:xfrm>
              <a:off x="1095072" y="10180169"/>
              <a:ext cx="105073" cy="591052"/>
            </a:xfrm>
            <a:custGeom>
              <a:avLst/>
              <a:gdLst>
                <a:gd name="connsiteX0" fmla="*/ 0 w 105073"/>
                <a:gd name="connsiteY0" fmla="*/ 0 h 591052"/>
                <a:gd name="connsiteX1" fmla="*/ 105073 w 105073"/>
                <a:gd name="connsiteY1" fmla="*/ 0 h 591052"/>
                <a:gd name="connsiteX2" fmla="*/ 105073 w 105073"/>
                <a:gd name="connsiteY2" fmla="*/ 591052 h 591052"/>
                <a:gd name="connsiteX3" fmla="*/ 0 w 105073"/>
                <a:gd name="connsiteY3" fmla="*/ 591052 h 59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073" h="591052">
                  <a:moveTo>
                    <a:pt x="0" y="0"/>
                  </a:moveTo>
                  <a:lnTo>
                    <a:pt x="105073" y="0"/>
                  </a:lnTo>
                  <a:lnTo>
                    <a:pt x="105073" y="591052"/>
                  </a:lnTo>
                  <a:lnTo>
                    <a:pt x="0" y="591052"/>
                  </a:lnTo>
                  <a:close/>
                </a:path>
              </a:pathLst>
            </a:custGeom>
            <a:solidFill>
              <a:srgbClr val="34329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رسم 2">
              <a:extLst>
                <a:ext uri="{FF2B5EF4-FFF2-40B4-BE49-F238E27FC236}">
                  <a16:creationId xmlns:a16="http://schemas.microsoft.com/office/drawing/2014/main" id="{1343F74D-6B09-2225-193A-6D0C285069E8}"/>
                </a:ext>
              </a:extLst>
            </p:cNvPr>
            <p:cNvGrpSpPr/>
            <p:nvPr/>
          </p:nvGrpSpPr>
          <p:grpSpPr>
            <a:xfrm>
              <a:off x="770070" y="9400951"/>
              <a:ext cx="617098" cy="1361630"/>
              <a:chOff x="770070" y="9400951"/>
              <a:chExt cx="617098" cy="1361630"/>
            </a:xfrm>
          </p:grpSpPr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8B752C78-33EC-D698-B3B9-74026E79CFAF}"/>
                  </a:ext>
                </a:extLst>
              </p:cNvPr>
              <p:cNvSpPr/>
              <p:nvPr/>
            </p:nvSpPr>
            <p:spPr>
              <a:xfrm>
                <a:off x="1172575" y="9409590"/>
                <a:ext cx="214593" cy="1352228"/>
              </a:xfrm>
              <a:custGeom>
                <a:avLst/>
                <a:gdLst>
                  <a:gd name="connsiteX0" fmla="*/ 5209 w 214593"/>
                  <a:gd name="connsiteY0" fmla="*/ 273292 h 1352228"/>
                  <a:gd name="connsiteX1" fmla="*/ 5209 w 214593"/>
                  <a:gd name="connsiteY1" fmla="*/ 298703 h 1352228"/>
                  <a:gd name="connsiteX2" fmla="*/ 47137 w 214593"/>
                  <a:gd name="connsiteY2" fmla="*/ 298703 h 1352228"/>
                  <a:gd name="connsiteX3" fmla="*/ 47137 w 214593"/>
                  <a:gd name="connsiteY3" fmla="*/ 270624 h 1352228"/>
                  <a:gd name="connsiteX4" fmla="*/ 5209 w 214593"/>
                  <a:gd name="connsiteY4" fmla="*/ 270624 h 1352228"/>
                  <a:gd name="connsiteX5" fmla="*/ 5209 w 214593"/>
                  <a:gd name="connsiteY5" fmla="*/ 273800 h 1352228"/>
                  <a:gd name="connsiteX6" fmla="*/ 5209 w 214593"/>
                  <a:gd name="connsiteY6" fmla="*/ 222979 h 1352228"/>
                  <a:gd name="connsiteX7" fmla="*/ 5209 w 214593"/>
                  <a:gd name="connsiteY7" fmla="*/ 259188 h 1352228"/>
                  <a:gd name="connsiteX8" fmla="*/ 47137 w 214593"/>
                  <a:gd name="connsiteY8" fmla="*/ 259188 h 1352228"/>
                  <a:gd name="connsiteX9" fmla="*/ 47137 w 214593"/>
                  <a:gd name="connsiteY9" fmla="*/ 217642 h 1352228"/>
                  <a:gd name="connsiteX10" fmla="*/ 5209 w 214593"/>
                  <a:gd name="connsiteY10" fmla="*/ 217642 h 1352228"/>
                  <a:gd name="connsiteX11" fmla="*/ 5209 w 214593"/>
                  <a:gd name="connsiteY11" fmla="*/ 222851 h 1352228"/>
                  <a:gd name="connsiteX12" fmla="*/ 0 w 214593"/>
                  <a:gd name="connsiteY12" fmla="*/ 822162 h 1352228"/>
                  <a:gd name="connsiteX13" fmla="*/ 0 w 214593"/>
                  <a:gd name="connsiteY13" fmla="*/ 822162 h 1352228"/>
                  <a:gd name="connsiteX14" fmla="*/ 0 w 214593"/>
                  <a:gd name="connsiteY14" fmla="*/ 822162 h 1352228"/>
                  <a:gd name="connsiteX15" fmla="*/ 0 w 214593"/>
                  <a:gd name="connsiteY15" fmla="*/ 821400 h 1352228"/>
                  <a:gd name="connsiteX16" fmla="*/ 0 w 214593"/>
                  <a:gd name="connsiteY16" fmla="*/ 819748 h 1352228"/>
                  <a:gd name="connsiteX17" fmla="*/ 0 w 214593"/>
                  <a:gd name="connsiteY17" fmla="*/ 821908 h 1352228"/>
                  <a:gd name="connsiteX18" fmla="*/ 0 w 214593"/>
                  <a:gd name="connsiteY18" fmla="*/ 0 h 1352228"/>
                  <a:gd name="connsiteX19" fmla="*/ 0 w 214593"/>
                  <a:gd name="connsiteY19" fmla="*/ 0 h 1352228"/>
                  <a:gd name="connsiteX20" fmla="*/ 0 w 214593"/>
                  <a:gd name="connsiteY20" fmla="*/ 0 h 1352228"/>
                  <a:gd name="connsiteX21" fmla="*/ 0 w 214593"/>
                  <a:gd name="connsiteY21" fmla="*/ 0 h 1352228"/>
                  <a:gd name="connsiteX22" fmla="*/ 47137 w 214593"/>
                  <a:gd name="connsiteY22" fmla="*/ 206462 h 1352228"/>
                  <a:gd name="connsiteX23" fmla="*/ 47137 w 214593"/>
                  <a:gd name="connsiteY23" fmla="*/ 178255 h 1352228"/>
                  <a:gd name="connsiteX24" fmla="*/ 5209 w 214593"/>
                  <a:gd name="connsiteY24" fmla="*/ 178255 h 1352228"/>
                  <a:gd name="connsiteX25" fmla="*/ 5209 w 214593"/>
                  <a:gd name="connsiteY25" fmla="*/ 206462 h 1352228"/>
                  <a:gd name="connsiteX26" fmla="*/ 47137 w 214593"/>
                  <a:gd name="connsiteY26" fmla="*/ 206462 h 1352228"/>
                  <a:gd name="connsiteX27" fmla="*/ 5209 w 214593"/>
                  <a:gd name="connsiteY27" fmla="*/ 132008 h 1352228"/>
                  <a:gd name="connsiteX28" fmla="*/ 5209 w 214593"/>
                  <a:gd name="connsiteY28" fmla="*/ 167583 h 1352228"/>
                  <a:gd name="connsiteX29" fmla="*/ 47137 w 214593"/>
                  <a:gd name="connsiteY29" fmla="*/ 167583 h 1352228"/>
                  <a:gd name="connsiteX30" fmla="*/ 47137 w 214593"/>
                  <a:gd name="connsiteY30" fmla="*/ 129467 h 1352228"/>
                  <a:gd name="connsiteX31" fmla="*/ 5209 w 214593"/>
                  <a:gd name="connsiteY31" fmla="*/ 129467 h 1352228"/>
                  <a:gd name="connsiteX32" fmla="*/ 5209 w 214593"/>
                  <a:gd name="connsiteY32" fmla="*/ 131754 h 1352228"/>
                  <a:gd name="connsiteX33" fmla="*/ 5209 w 214593"/>
                  <a:gd name="connsiteY33" fmla="*/ 99737 h 1352228"/>
                  <a:gd name="connsiteX34" fmla="*/ 5209 w 214593"/>
                  <a:gd name="connsiteY34" fmla="*/ 118795 h 1352228"/>
                  <a:gd name="connsiteX35" fmla="*/ 47137 w 214593"/>
                  <a:gd name="connsiteY35" fmla="*/ 118795 h 1352228"/>
                  <a:gd name="connsiteX36" fmla="*/ 47137 w 214593"/>
                  <a:gd name="connsiteY36" fmla="*/ 90589 h 1352228"/>
                  <a:gd name="connsiteX37" fmla="*/ 5209 w 214593"/>
                  <a:gd name="connsiteY37" fmla="*/ 90589 h 1352228"/>
                  <a:gd name="connsiteX38" fmla="*/ 5209 w 214593"/>
                  <a:gd name="connsiteY38" fmla="*/ 100626 h 1352228"/>
                  <a:gd name="connsiteX39" fmla="*/ 47137 w 214593"/>
                  <a:gd name="connsiteY39" fmla="*/ 80298 h 1352228"/>
                  <a:gd name="connsiteX40" fmla="*/ 47137 w 214593"/>
                  <a:gd name="connsiteY40" fmla="*/ 38751 h 1352228"/>
                  <a:gd name="connsiteX41" fmla="*/ 5209 w 214593"/>
                  <a:gd name="connsiteY41" fmla="*/ 38751 h 1352228"/>
                  <a:gd name="connsiteX42" fmla="*/ 5209 w 214593"/>
                  <a:gd name="connsiteY42" fmla="*/ 80298 h 1352228"/>
                  <a:gd name="connsiteX43" fmla="*/ 47137 w 214593"/>
                  <a:gd name="connsiteY43" fmla="*/ 80298 h 1352228"/>
                  <a:gd name="connsiteX44" fmla="*/ 4574 w 214593"/>
                  <a:gd name="connsiteY44" fmla="*/ 0 h 1352228"/>
                  <a:gd name="connsiteX45" fmla="*/ 4574 w 214593"/>
                  <a:gd name="connsiteY45" fmla="*/ 1905 h 1352228"/>
                  <a:gd name="connsiteX46" fmla="*/ 4574 w 214593"/>
                  <a:gd name="connsiteY46" fmla="*/ 28078 h 1352228"/>
                  <a:gd name="connsiteX47" fmla="*/ 47137 w 214593"/>
                  <a:gd name="connsiteY47" fmla="*/ 28078 h 1352228"/>
                  <a:gd name="connsiteX48" fmla="*/ 47137 w 214593"/>
                  <a:gd name="connsiteY48" fmla="*/ 0 h 1352228"/>
                  <a:gd name="connsiteX49" fmla="*/ 4574 w 214593"/>
                  <a:gd name="connsiteY49" fmla="*/ 0 h 1352228"/>
                  <a:gd name="connsiteX50" fmla="*/ 4574 w 214593"/>
                  <a:gd name="connsiteY50" fmla="*/ 396279 h 1352228"/>
                  <a:gd name="connsiteX51" fmla="*/ 4574 w 214593"/>
                  <a:gd name="connsiteY51" fmla="*/ 438461 h 1352228"/>
                  <a:gd name="connsiteX52" fmla="*/ 47137 w 214593"/>
                  <a:gd name="connsiteY52" fmla="*/ 438461 h 1352228"/>
                  <a:gd name="connsiteX53" fmla="*/ 47137 w 214593"/>
                  <a:gd name="connsiteY53" fmla="*/ 396407 h 1352228"/>
                  <a:gd name="connsiteX54" fmla="*/ 5209 w 214593"/>
                  <a:gd name="connsiteY54" fmla="*/ 396407 h 1352228"/>
                  <a:gd name="connsiteX55" fmla="*/ 5209 w 214593"/>
                  <a:gd name="connsiteY55" fmla="*/ 357528 h 1352228"/>
                  <a:gd name="connsiteX56" fmla="*/ 5209 w 214593"/>
                  <a:gd name="connsiteY56" fmla="*/ 385607 h 1352228"/>
                  <a:gd name="connsiteX57" fmla="*/ 47137 w 214593"/>
                  <a:gd name="connsiteY57" fmla="*/ 385607 h 1352228"/>
                  <a:gd name="connsiteX58" fmla="*/ 47137 w 214593"/>
                  <a:gd name="connsiteY58" fmla="*/ 357401 h 1352228"/>
                  <a:gd name="connsiteX59" fmla="*/ 5209 w 214593"/>
                  <a:gd name="connsiteY59" fmla="*/ 357401 h 1352228"/>
                  <a:gd name="connsiteX60" fmla="*/ 47137 w 214593"/>
                  <a:gd name="connsiteY60" fmla="*/ 346856 h 1352228"/>
                  <a:gd name="connsiteX61" fmla="*/ 47137 w 214593"/>
                  <a:gd name="connsiteY61" fmla="*/ 308740 h 1352228"/>
                  <a:gd name="connsiteX62" fmla="*/ 5209 w 214593"/>
                  <a:gd name="connsiteY62" fmla="*/ 308740 h 1352228"/>
                  <a:gd name="connsiteX63" fmla="*/ 5209 w 214593"/>
                  <a:gd name="connsiteY63" fmla="*/ 346856 h 1352228"/>
                  <a:gd name="connsiteX64" fmla="*/ 47137 w 214593"/>
                  <a:gd name="connsiteY64" fmla="*/ 346856 h 1352228"/>
                  <a:gd name="connsiteX65" fmla="*/ 70388 w 214593"/>
                  <a:gd name="connsiteY65" fmla="*/ 1312461 h 1352228"/>
                  <a:gd name="connsiteX66" fmla="*/ 201634 w 214593"/>
                  <a:gd name="connsiteY66" fmla="*/ 1312461 h 1352228"/>
                  <a:gd name="connsiteX67" fmla="*/ 188928 w 214593"/>
                  <a:gd name="connsiteY67" fmla="*/ 1271042 h 1352228"/>
                  <a:gd name="connsiteX68" fmla="*/ 64670 w 214593"/>
                  <a:gd name="connsiteY68" fmla="*/ 1271042 h 1352228"/>
                  <a:gd name="connsiteX69" fmla="*/ 70388 w 214593"/>
                  <a:gd name="connsiteY69" fmla="*/ 1312461 h 1352228"/>
                  <a:gd name="connsiteX70" fmla="*/ 168473 w 214593"/>
                  <a:gd name="connsiteY70" fmla="*/ 1323133 h 1352228"/>
                  <a:gd name="connsiteX71" fmla="*/ 72547 w 214593"/>
                  <a:gd name="connsiteY71" fmla="*/ 1323133 h 1352228"/>
                  <a:gd name="connsiteX72" fmla="*/ 76486 w 214593"/>
                  <a:gd name="connsiteY72" fmla="*/ 1351467 h 1352228"/>
                  <a:gd name="connsiteX73" fmla="*/ 214593 w 214593"/>
                  <a:gd name="connsiteY73" fmla="*/ 1351467 h 1352228"/>
                  <a:gd name="connsiteX74" fmla="*/ 214593 w 214593"/>
                  <a:gd name="connsiteY74" fmla="*/ 1352229 h 1352228"/>
                  <a:gd name="connsiteX75" fmla="*/ 205445 w 214593"/>
                  <a:gd name="connsiteY75" fmla="*/ 1323260 h 1352228"/>
                  <a:gd name="connsiteX76" fmla="*/ 168854 w 214593"/>
                  <a:gd name="connsiteY76" fmla="*/ 1323260 h 1352228"/>
                  <a:gd name="connsiteX77" fmla="*/ 58445 w 214593"/>
                  <a:gd name="connsiteY77" fmla="*/ 1223269 h 1352228"/>
                  <a:gd name="connsiteX78" fmla="*/ 58445 w 214593"/>
                  <a:gd name="connsiteY78" fmla="*/ 1221490 h 1352228"/>
                  <a:gd name="connsiteX79" fmla="*/ 173682 w 214593"/>
                  <a:gd name="connsiteY79" fmla="*/ 1221490 h 1352228"/>
                  <a:gd name="connsiteX80" fmla="*/ 160977 w 214593"/>
                  <a:gd name="connsiteY80" fmla="*/ 1183374 h 1352228"/>
                  <a:gd name="connsiteX81" fmla="*/ 52600 w 214593"/>
                  <a:gd name="connsiteY81" fmla="*/ 1183374 h 1352228"/>
                  <a:gd name="connsiteX82" fmla="*/ 58063 w 214593"/>
                  <a:gd name="connsiteY82" fmla="*/ 1222889 h 1352228"/>
                  <a:gd name="connsiteX83" fmla="*/ 59207 w 214593"/>
                  <a:gd name="connsiteY83" fmla="*/ 1231783 h 1352228"/>
                  <a:gd name="connsiteX84" fmla="*/ 63273 w 214593"/>
                  <a:gd name="connsiteY84" fmla="*/ 1260115 h 1352228"/>
                  <a:gd name="connsiteX85" fmla="*/ 185244 w 214593"/>
                  <a:gd name="connsiteY85" fmla="*/ 1260115 h 1352228"/>
                  <a:gd name="connsiteX86" fmla="*/ 176350 w 214593"/>
                  <a:gd name="connsiteY86" fmla="*/ 1231783 h 1352228"/>
                  <a:gd name="connsiteX87" fmla="*/ 59842 w 214593"/>
                  <a:gd name="connsiteY87" fmla="*/ 1231783 h 1352228"/>
                  <a:gd name="connsiteX88" fmla="*/ 23759 w 214593"/>
                  <a:gd name="connsiteY88" fmla="*/ 977294 h 1352228"/>
                  <a:gd name="connsiteX89" fmla="*/ 27952 w 214593"/>
                  <a:gd name="connsiteY89" fmla="*/ 1007151 h 1352228"/>
                  <a:gd name="connsiteX90" fmla="*/ 27952 w 214593"/>
                  <a:gd name="connsiteY90" fmla="*/ 1005373 h 1352228"/>
                  <a:gd name="connsiteX91" fmla="*/ 104819 w 214593"/>
                  <a:gd name="connsiteY91" fmla="*/ 1005373 h 1352228"/>
                  <a:gd name="connsiteX92" fmla="*/ 104819 w 214593"/>
                  <a:gd name="connsiteY92" fmla="*/ 1006263 h 1352228"/>
                  <a:gd name="connsiteX93" fmla="*/ 79408 w 214593"/>
                  <a:gd name="connsiteY93" fmla="*/ 925076 h 1352228"/>
                  <a:gd name="connsiteX94" fmla="*/ 16390 w 214593"/>
                  <a:gd name="connsiteY94" fmla="*/ 925076 h 1352228"/>
                  <a:gd name="connsiteX95" fmla="*/ 22361 w 214593"/>
                  <a:gd name="connsiteY95" fmla="*/ 968273 h 1352228"/>
                  <a:gd name="connsiteX96" fmla="*/ 22361 w 214593"/>
                  <a:gd name="connsiteY96" fmla="*/ 966621 h 1352228"/>
                  <a:gd name="connsiteX97" fmla="*/ 92368 w 214593"/>
                  <a:gd name="connsiteY97" fmla="*/ 966621 h 1352228"/>
                  <a:gd name="connsiteX98" fmla="*/ 95671 w 214593"/>
                  <a:gd name="connsiteY98" fmla="*/ 977294 h 1352228"/>
                  <a:gd name="connsiteX99" fmla="*/ 23759 w 214593"/>
                  <a:gd name="connsiteY99" fmla="*/ 977294 h 1352228"/>
                  <a:gd name="connsiteX100" fmla="*/ 29095 w 214593"/>
                  <a:gd name="connsiteY100" fmla="*/ 1015410 h 1352228"/>
                  <a:gd name="connsiteX101" fmla="*/ 34431 w 214593"/>
                  <a:gd name="connsiteY101" fmla="*/ 1053526 h 1352228"/>
                  <a:gd name="connsiteX102" fmla="*/ 119811 w 214593"/>
                  <a:gd name="connsiteY102" fmla="*/ 1053526 h 1352228"/>
                  <a:gd name="connsiteX103" fmla="*/ 123115 w 214593"/>
                  <a:gd name="connsiteY103" fmla="*/ 1064199 h 1352228"/>
                  <a:gd name="connsiteX104" fmla="*/ 35956 w 214593"/>
                  <a:gd name="connsiteY104" fmla="*/ 1064199 h 1352228"/>
                  <a:gd name="connsiteX105" fmla="*/ 39768 w 214593"/>
                  <a:gd name="connsiteY105" fmla="*/ 1092532 h 1352228"/>
                  <a:gd name="connsiteX106" fmla="*/ 132008 w 214593"/>
                  <a:gd name="connsiteY106" fmla="*/ 1092532 h 1352228"/>
                  <a:gd name="connsiteX107" fmla="*/ 135439 w 214593"/>
                  <a:gd name="connsiteY107" fmla="*/ 1103204 h 1352228"/>
                  <a:gd name="connsiteX108" fmla="*/ 41292 w 214593"/>
                  <a:gd name="connsiteY108" fmla="*/ 1103204 h 1352228"/>
                  <a:gd name="connsiteX109" fmla="*/ 51202 w 214593"/>
                  <a:gd name="connsiteY109" fmla="*/ 1175116 h 1352228"/>
                  <a:gd name="connsiteX110" fmla="*/ 51202 w 214593"/>
                  <a:gd name="connsiteY110" fmla="*/ 1173465 h 1352228"/>
                  <a:gd name="connsiteX111" fmla="*/ 157800 w 214593"/>
                  <a:gd name="connsiteY111" fmla="*/ 1173465 h 1352228"/>
                  <a:gd name="connsiteX112" fmla="*/ 148907 w 214593"/>
                  <a:gd name="connsiteY112" fmla="*/ 1145132 h 1352228"/>
                  <a:gd name="connsiteX113" fmla="*/ 47137 w 214593"/>
                  <a:gd name="connsiteY113" fmla="*/ 1145132 h 1352228"/>
                  <a:gd name="connsiteX114" fmla="*/ 45612 w 214593"/>
                  <a:gd name="connsiteY114" fmla="*/ 1134459 h 1352228"/>
                  <a:gd name="connsiteX115" fmla="*/ 145222 w 214593"/>
                  <a:gd name="connsiteY115" fmla="*/ 1134459 h 1352228"/>
                  <a:gd name="connsiteX116" fmla="*/ 107106 w 214593"/>
                  <a:gd name="connsiteY116" fmla="*/ 1015665 h 1352228"/>
                  <a:gd name="connsiteX117" fmla="*/ 29095 w 214593"/>
                  <a:gd name="connsiteY117" fmla="*/ 1015665 h 1352228"/>
                  <a:gd name="connsiteX118" fmla="*/ 1143 w 214593"/>
                  <a:gd name="connsiteY118" fmla="*/ 825085 h 1352228"/>
                  <a:gd name="connsiteX119" fmla="*/ 2414 w 214593"/>
                  <a:gd name="connsiteY119" fmla="*/ 824322 h 1352228"/>
                  <a:gd name="connsiteX120" fmla="*/ 2414 w 214593"/>
                  <a:gd name="connsiteY120" fmla="*/ 824322 h 1352228"/>
                  <a:gd name="connsiteX121" fmla="*/ 1271 w 214593"/>
                  <a:gd name="connsiteY121" fmla="*/ 824322 h 1352228"/>
                  <a:gd name="connsiteX122" fmla="*/ 254 w 214593"/>
                  <a:gd name="connsiteY122" fmla="*/ 824322 h 1352228"/>
                  <a:gd name="connsiteX123" fmla="*/ 254 w 214593"/>
                  <a:gd name="connsiteY123" fmla="*/ 824322 h 1352228"/>
                  <a:gd name="connsiteX124" fmla="*/ 254 w 214593"/>
                  <a:gd name="connsiteY124" fmla="*/ 824322 h 1352228"/>
                  <a:gd name="connsiteX125" fmla="*/ 254 w 214593"/>
                  <a:gd name="connsiteY125" fmla="*/ 824322 h 1352228"/>
                  <a:gd name="connsiteX126" fmla="*/ 254 w 214593"/>
                  <a:gd name="connsiteY126" fmla="*/ 824322 h 1352228"/>
                  <a:gd name="connsiteX127" fmla="*/ 1271 w 214593"/>
                  <a:gd name="connsiteY127" fmla="*/ 824322 h 1352228"/>
                  <a:gd name="connsiteX128" fmla="*/ 75851 w 214593"/>
                  <a:gd name="connsiteY128" fmla="*/ 913260 h 1352228"/>
                  <a:gd name="connsiteX129" fmla="*/ 75851 w 214593"/>
                  <a:gd name="connsiteY129" fmla="*/ 914149 h 1352228"/>
                  <a:gd name="connsiteX130" fmla="*/ 51457 w 214593"/>
                  <a:gd name="connsiteY130" fmla="*/ 837536 h 1352228"/>
                  <a:gd name="connsiteX131" fmla="*/ 4320 w 214593"/>
                  <a:gd name="connsiteY131" fmla="*/ 837536 h 1352228"/>
                  <a:gd name="connsiteX132" fmla="*/ 9656 w 214593"/>
                  <a:gd name="connsiteY132" fmla="*/ 875652 h 1352228"/>
                  <a:gd name="connsiteX133" fmla="*/ 63527 w 214593"/>
                  <a:gd name="connsiteY133" fmla="*/ 875652 h 1352228"/>
                  <a:gd name="connsiteX134" fmla="*/ 66830 w 214593"/>
                  <a:gd name="connsiteY134" fmla="*/ 886324 h 1352228"/>
                  <a:gd name="connsiteX135" fmla="*/ 11054 w 214593"/>
                  <a:gd name="connsiteY135" fmla="*/ 886324 h 1352228"/>
                  <a:gd name="connsiteX136" fmla="*/ 14992 w 214593"/>
                  <a:gd name="connsiteY136" fmla="*/ 914403 h 1352228"/>
                  <a:gd name="connsiteX137" fmla="*/ 75724 w 214593"/>
                  <a:gd name="connsiteY137" fmla="*/ 914403 h 1352228"/>
                  <a:gd name="connsiteX138" fmla="*/ 5209 w 214593"/>
                  <a:gd name="connsiteY138" fmla="*/ 806789 h 1352228"/>
                  <a:gd name="connsiteX139" fmla="*/ 5209 w 214593"/>
                  <a:gd name="connsiteY139" fmla="*/ 808821 h 1352228"/>
                  <a:gd name="connsiteX140" fmla="*/ 5209 w 214593"/>
                  <a:gd name="connsiteY140" fmla="*/ 819748 h 1352228"/>
                  <a:gd name="connsiteX141" fmla="*/ 5209 w 214593"/>
                  <a:gd name="connsiteY141" fmla="*/ 827244 h 1352228"/>
                  <a:gd name="connsiteX142" fmla="*/ 47899 w 214593"/>
                  <a:gd name="connsiteY142" fmla="*/ 827244 h 1352228"/>
                  <a:gd name="connsiteX143" fmla="*/ 46883 w 214593"/>
                  <a:gd name="connsiteY143" fmla="*/ 823560 h 1352228"/>
                  <a:gd name="connsiteX144" fmla="*/ 46883 w 214593"/>
                  <a:gd name="connsiteY144" fmla="*/ 799038 h 1352228"/>
                  <a:gd name="connsiteX145" fmla="*/ 5209 w 214593"/>
                  <a:gd name="connsiteY145" fmla="*/ 799038 h 1352228"/>
                  <a:gd name="connsiteX146" fmla="*/ 5209 w 214593"/>
                  <a:gd name="connsiteY146" fmla="*/ 806916 h 1352228"/>
                  <a:gd name="connsiteX147" fmla="*/ 5209 w 214593"/>
                  <a:gd name="connsiteY147" fmla="*/ 760796 h 1352228"/>
                  <a:gd name="connsiteX148" fmla="*/ 5209 w 214593"/>
                  <a:gd name="connsiteY148" fmla="*/ 788366 h 1352228"/>
                  <a:gd name="connsiteX149" fmla="*/ 47137 w 214593"/>
                  <a:gd name="connsiteY149" fmla="*/ 788366 h 1352228"/>
                  <a:gd name="connsiteX150" fmla="*/ 47137 w 214593"/>
                  <a:gd name="connsiteY150" fmla="*/ 753934 h 1352228"/>
                  <a:gd name="connsiteX151" fmla="*/ 5209 w 214593"/>
                  <a:gd name="connsiteY151" fmla="*/ 753934 h 1352228"/>
                  <a:gd name="connsiteX152" fmla="*/ 5209 w 214593"/>
                  <a:gd name="connsiteY152" fmla="*/ 760668 h 1352228"/>
                  <a:gd name="connsiteX153" fmla="*/ 47137 w 214593"/>
                  <a:gd name="connsiteY153" fmla="*/ 743389 h 1352228"/>
                  <a:gd name="connsiteX154" fmla="*/ 47137 w 214593"/>
                  <a:gd name="connsiteY154" fmla="*/ 715310 h 1352228"/>
                  <a:gd name="connsiteX155" fmla="*/ 5209 w 214593"/>
                  <a:gd name="connsiteY155" fmla="*/ 715310 h 1352228"/>
                  <a:gd name="connsiteX156" fmla="*/ 5209 w 214593"/>
                  <a:gd name="connsiteY156" fmla="*/ 743389 h 1352228"/>
                  <a:gd name="connsiteX157" fmla="*/ 47137 w 214593"/>
                  <a:gd name="connsiteY157" fmla="*/ 743389 h 1352228"/>
                  <a:gd name="connsiteX158" fmla="*/ 5209 w 214593"/>
                  <a:gd name="connsiteY158" fmla="*/ 678465 h 1352228"/>
                  <a:gd name="connsiteX159" fmla="*/ 5209 w 214593"/>
                  <a:gd name="connsiteY159" fmla="*/ 703875 h 1352228"/>
                  <a:gd name="connsiteX160" fmla="*/ 47137 w 214593"/>
                  <a:gd name="connsiteY160" fmla="*/ 703875 h 1352228"/>
                  <a:gd name="connsiteX161" fmla="*/ 47137 w 214593"/>
                  <a:gd name="connsiteY161" fmla="*/ 665759 h 1352228"/>
                  <a:gd name="connsiteX162" fmla="*/ 5209 w 214593"/>
                  <a:gd name="connsiteY162" fmla="*/ 665759 h 1352228"/>
                  <a:gd name="connsiteX163" fmla="*/ 5209 w 214593"/>
                  <a:gd name="connsiteY163" fmla="*/ 677575 h 1352228"/>
                  <a:gd name="connsiteX164" fmla="*/ 5209 w 214593"/>
                  <a:gd name="connsiteY164" fmla="*/ 627516 h 1352228"/>
                  <a:gd name="connsiteX165" fmla="*/ 5209 w 214593"/>
                  <a:gd name="connsiteY165" fmla="*/ 655214 h 1352228"/>
                  <a:gd name="connsiteX166" fmla="*/ 47137 w 214593"/>
                  <a:gd name="connsiteY166" fmla="*/ 655214 h 1352228"/>
                  <a:gd name="connsiteX167" fmla="*/ 47137 w 214593"/>
                  <a:gd name="connsiteY167" fmla="*/ 627008 h 1352228"/>
                  <a:gd name="connsiteX168" fmla="*/ 5209 w 214593"/>
                  <a:gd name="connsiteY168" fmla="*/ 627008 h 1352228"/>
                  <a:gd name="connsiteX169" fmla="*/ 5209 w 214593"/>
                  <a:gd name="connsiteY169" fmla="*/ 627008 h 1352228"/>
                  <a:gd name="connsiteX170" fmla="*/ 5209 w 214593"/>
                  <a:gd name="connsiteY170" fmla="*/ 578855 h 1352228"/>
                  <a:gd name="connsiteX171" fmla="*/ 5209 w 214593"/>
                  <a:gd name="connsiteY171" fmla="*/ 615700 h 1352228"/>
                  <a:gd name="connsiteX172" fmla="*/ 47137 w 214593"/>
                  <a:gd name="connsiteY172" fmla="*/ 615700 h 1352228"/>
                  <a:gd name="connsiteX173" fmla="*/ 47137 w 214593"/>
                  <a:gd name="connsiteY173" fmla="*/ 574281 h 1352228"/>
                  <a:gd name="connsiteX174" fmla="*/ 5209 w 214593"/>
                  <a:gd name="connsiteY174" fmla="*/ 574281 h 1352228"/>
                  <a:gd name="connsiteX175" fmla="*/ 5209 w 214593"/>
                  <a:gd name="connsiteY175" fmla="*/ 578855 h 1352228"/>
                  <a:gd name="connsiteX176" fmla="*/ 5209 w 214593"/>
                  <a:gd name="connsiteY176" fmla="*/ 544931 h 1352228"/>
                  <a:gd name="connsiteX177" fmla="*/ 5209 w 214593"/>
                  <a:gd name="connsiteY177" fmla="*/ 563609 h 1352228"/>
                  <a:gd name="connsiteX178" fmla="*/ 47137 w 214593"/>
                  <a:gd name="connsiteY178" fmla="*/ 563609 h 1352228"/>
                  <a:gd name="connsiteX179" fmla="*/ 47137 w 214593"/>
                  <a:gd name="connsiteY179" fmla="*/ 536419 h 1352228"/>
                  <a:gd name="connsiteX180" fmla="*/ 5209 w 214593"/>
                  <a:gd name="connsiteY180" fmla="*/ 536419 h 1352228"/>
                  <a:gd name="connsiteX181" fmla="*/ 5209 w 214593"/>
                  <a:gd name="connsiteY181" fmla="*/ 545313 h 1352228"/>
                  <a:gd name="connsiteX182" fmla="*/ 5209 w 214593"/>
                  <a:gd name="connsiteY182" fmla="*/ 495127 h 1352228"/>
                  <a:gd name="connsiteX183" fmla="*/ 5209 w 214593"/>
                  <a:gd name="connsiteY183" fmla="*/ 525111 h 1352228"/>
                  <a:gd name="connsiteX184" fmla="*/ 47137 w 214593"/>
                  <a:gd name="connsiteY184" fmla="*/ 525111 h 1352228"/>
                  <a:gd name="connsiteX185" fmla="*/ 47137 w 214593"/>
                  <a:gd name="connsiteY185" fmla="*/ 486995 h 1352228"/>
                  <a:gd name="connsiteX186" fmla="*/ 5209 w 214593"/>
                  <a:gd name="connsiteY186" fmla="*/ 486995 h 1352228"/>
                  <a:gd name="connsiteX187" fmla="*/ 5209 w 214593"/>
                  <a:gd name="connsiteY187" fmla="*/ 494746 h 1352228"/>
                  <a:gd name="connsiteX188" fmla="*/ 47137 w 214593"/>
                  <a:gd name="connsiteY188" fmla="*/ 476323 h 1352228"/>
                  <a:gd name="connsiteX189" fmla="*/ 47137 w 214593"/>
                  <a:gd name="connsiteY189" fmla="*/ 448244 h 1352228"/>
                  <a:gd name="connsiteX190" fmla="*/ 5209 w 214593"/>
                  <a:gd name="connsiteY190" fmla="*/ 448244 h 1352228"/>
                  <a:gd name="connsiteX191" fmla="*/ 5209 w 214593"/>
                  <a:gd name="connsiteY191" fmla="*/ 476577 h 135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214593" h="1352228">
                    <a:moveTo>
                      <a:pt x="5209" y="273292"/>
                    </a:moveTo>
                    <a:lnTo>
                      <a:pt x="5209" y="298703"/>
                    </a:lnTo>
                    <a:lnTo>
                      <a:pt x="47137" y="298703"/>
                    </a:lnTo>
                    <a:lnTo>
                      <a:pt x="47137" y="270624"/>
                    </a:lnTo>
                    <a:lnTo>
                      <a:pt x="5209" y="270624"/>
                    </a:lnTo>
                    <a:lnTo>
                      <a:pt x="5209" y="273800"/>
                    </a:lnTo>
                    <a:moveTo>
                      <a:pt x="5209" y="222979"/>
                    </a:moveTo>
                    <a:lnTo>
                      <a:pt x="5209" y="259188"/>
                    </a:lnTo>
                    <a:lnTo>
                      <a:pt x="47137" y="259188"/>
                    </a:lnTo>
                    <a:lnTo>
                      <a:pt x="47137" y="217642"/>
                    </a:lnTo>
                    <a:lnTo>
                      <a:pt x="5209" y="217642"/>
                    </a:lnTo>
                    <a:lnTo>
                      <a:pt x="5209" y="222851"/>
                    </a:lnTo>
                    <a:moveTo>
                      <a:pt x="0" y="822162"/>
                    </a:moveTo>
                    <a:lnTo>
                      <a:pt x="0" y="822162"/>
                    </a:lnTo>
                    <a:lnTo>
                      <a:pt x="0" y="822162"/>
                    </a:lnTo>
                    <a:lnTo>
                      <a:pt x="0" y="821400"/>
                    </a:lnTo>
                    <a:cubicBezTo>
                      <a:pt x="63" y="820854"/>
                      <a:pt x="63" y="820294"/>
                      <a:pt x="0" y="819748"/>
                    </a:cubicBezTo>
                    <a:lnTo>
                      <a:pt x="0" y="821908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moveTo>
                      <a:pt x="47137" y="206462"/>
                    </a:moveTo>
                    <a:lnTo>
                      <a:pt x="47137" y="178255"/>
                    </a:lnTo>
                    <a:lnTo>
                      <a:pt x="5209" y="178255"/>
                    </a:lnTo>
                    <a:lnTo>
                      <a:pt x="5209" y="206462"/>
                    </a:lnTo>
                    <a:lnTo>
                      <a:pt x="47137" y="206462"/>
                    </a:lnTo>
                    <a:moveTo>
                      <a:pt x="5209" y="132008"/>
                    </a:moveTo>
                    <a:lnTo>
                      <a:pt x="5209" y="167583"/>
                    </a:lnTo>
                    <a:lnTo>
                      <a:pt x="47137" y="167583"/>
                    </a:lnTo>
                    <a:lnTo>
                      <a:pt x="47137" y="129467"/>
                    </a:lnTo>
                    <a:lnTo>
                      <a:pt x="5209" y="129467"/>
                    </a:lnTo>
                    <a:lnTo>
                      <a:pt x="5209" y="131754"/>
                    </a:lnTo>
                    <a:moveTo>
                      <a:pt x="5209" y="99737"/>
                    </a:moveTo>
                    <a:lnTo>
                      <a:pt x="5209" y="118795"/>
                    </a:lnTo>
                    <a:lnTo>
                      <a:pt x="47137" y="118795"/>
                    </a:lnTo>
                    <a:lnTo>
                      <a:pt x="47137" y="90589"/>
                    </a:lnTo>
                    <a:lnTo>
                      <a:pt x="5209" y="90589"/>
                    </a:lnTo>
                    <a:lnTo>
                      <a:pt x="5209" y="100626"/>
                    </a:lnTo>
                    <a:moveTo>
                      <a:pt x="47137" y="80298"/>
                    </a:moveTo>
                    <a:lnTo>
                      <a:pt x="47137" y="38751"/>
                    </a:lnTo>
                    <a:lnTo>
                      <a:pt x="5209" y="38751"/>
                    </a:lnTo>
                    <a:lnTo>
                      <a:pt x="5209" y="80298"/>
                    </a:lnTo>
                    <a:lnTo>
                      <a:pt x="47137" y="80298"/>
                    </a:lnTo>
                    <a:moveTo>
                      <a:pt x="4574" y="0"/>
                    </a:moveTo>
                    <a:cubicBezTo>
                      <a:pt x="4664" y="635"/>
                      <a:pt x="4664" y="1270"/>
                      <a:pt x="4574" y="1905"/>
                    </a:cubicBezTo>
                    <a:lnTo>
                      <a:pt x="4574" y="28078"/>
                    </a:lnTo>
                    <a:lnTo>
                      <a:pt x="47137" y="28078"/>
                    </a:lnTo>
                    <a:lnTo>
                      <a:pt x="47137" y="0"/>
                    </a:lnTo>
                    <a:lnTo>
                      <a:pt x="4574" y="0"/>
                    </a:lnTo>
                    <a:moveTo>
                      <a:pt x="4574" y="396279"/>
                    </a:moveTo>
                    <a:lnTo>
                      <a:pt x="4574" y="438461"/>
                    </a:lnTo>
                    <a:lnTo>
                      <a:pt x="47137" y="438461"/>
                    </a:lnTo>
                    <a:lnTo>
                      <a:pt x="47137" y="396407"/>
                    </a:lnTo>
                    <a:lnTo>
                      <a:pt x="5209" y="396407"/>
                    </a:lnTo>
                    <a:moveTo>
                      <a:pt x="5209" y="357528"/>
                    </a:moveTo>
                    <a:lnTo>
                      <a:pt x="5209" y="385607"/>
                    </a:lnTo>
                    <a:lnTo>
                      <a:pt x="47137" y="385607"/>
                    </a:lnTo>
                    <a:lnTo>
                      <a:pt x="47137" y="357401"/>
                    </a:lnTo>
                    <a:lnTo>
                      <a:pt x="5209" y="357401"/>
                    </a:lnTo>
                    <a:moveTo>
                      <a:pt x="47137" y="346856"/>
                    </a:moveTo>
                    <a:lnTo>
                      <a:pt x="47137" y="308740"/>
                    </a:lnTo>
                    <a:lnTo>
                      <a:pt x="5209" y="308740"/>
                    </a:lnTo>
                    <a:lnTo>
                      <a:pt x="5209" y="346856"/>
                    </a:lnTo>
                    <a:lnTo>
                      <a:pt x="47137" y="346856"/>
                    </a:lnTo>
                    <a:moveTo>
                      <a:pt x="70388" y="1312461"/>
                    </a:moveTo>
                    <a:lnTo>
                      <a:pt x="201634" y="1312461"/>
                    </a:lnTo>
                    <a:lnTo>
                      <a:pt x="188928" y="1271042"/>
                    </a:lnTo>
                    <a:lnTo>
                      <a:pt x="64670" y="1271042"/>
                    </a:lnTo>
                    <a:lnTo>
                      <a:pt x="70388" y="1312461"/>
                    </a:lnTo>
                    <a:moveTo>
                      <a:pt x="168473" y="1323133"/>
                    </a:moveTo>
                    <a:lnTo>
                      <a:pt x="72547" y="1323133"/>
                    </a:lnTo>
                    <a:lnTo>
                      <a:pt x="76486" y="1351467"/>
                    </a:lnTo>
                    <a:lnTo>
                      <a:pt x="214593" y="1351467"/>
                    </a:lnTo>
                    <a:lnTo>
                      <a:pt x="214593" y="1352229"/>
                    </a:lnTo>
                    <a:lnTo>
                      <a:pt x="205445" y="1323260"/>
                    </a:lnTo>
                    <a:lnTo>
                      <a:pt x="168854" y="1323260"/>
                    </a:lnTo>
                    <a:moveTo>
                      <a:pt x="58445" y="1223269"/>
                    </a:moveTo>
                    <a:lnTo>
                      <a:pt x="58445" y="1221490"/>
                    </a:lnTo>
                    <a:lnTo>
                      <a:pt x="173682" y="1221490"/>
                    </a:lnTo>
                    <a:lnTo>
                      <a:pt x="160977" y="1183374"/>
                    </a:lnTo>
                    <a:lnTo>
                      <a:pt x="52600" y="1183374"/>
                    </a:lnTo>
                    <a:lnTo>
                      <a:pt x="58063" y="1222889"/>
                    </a:lnTo>
                    <a:moveTo>
                      <a:pt x="59207" y="1231783"/>
                    </a:moveTo>
                    <a:lnTo>
                      <a:pt x="63273" y="1260115"/>
                    </a:lnTo>
                    <a:lnTo>
                      <a:pt x="185244" y="1260115"/>
                    </a:lnTo>
                    <a:lnTo>
                      <a:pt x="176350" y="1231783"/>
                    </a:lnTo>
                    <a:lnTo>
                      <a:pt x="59842" y="1231783"/>
                    </a:lnTo>
                    <a:moveTo>
                      <a:pt x="23759" y="977294"/>
                    </a:moveTo>
                    <a:lnTo>
                      <a:pt x="27952" y="1007151"/>
                    </a:lnTo>
                    <a:lnTo>
                      <a:pt x="27952" y="1005373"/>
                    </a:lnTo>
                    <a:lnTo>
                      <a:pt x="104819" y="1005373"/>
                    </a:lnTo>
                    <a:lnTo>
                      <a:pt x="104819" y="1006263"/>
                    </a:lnTo>
                    <a:lnTo>
                      <a:pt x="79408" y="925076"/>
                    </a:lnTo>
                    <a:lnTo>
                      <a:pt x="16390" y="925076"/>
                    </a:lnTo>
                    <a:lnTo>
                      <a:pt x="22361" y="968273"/>
                    </a:lnTo>
                    <a:lnTo>
                      <a:pt x="22361" y="966621"/>
                    </a:lnTo>
                    <a:lnTo>
                      <a:pt x="92368" y="966621"/>
                    </a:lnTo>
                    <a:lnTo>
                      <a:pt x="95671" y="977294"/>
                    </a:lnTo>
                    <a:lnTo>
                      <a:pt x="23759" y="977294"/>
                    </a:lnTo>
                    <a:moveTo>
                      <a:pt x="29095" y="1015410"/>
                    </a:moveTo>
                    <a:lnTo>
                      <a:pt x="34431" y="1053526"/>
                    </a:lnTo>
                    <a:lnTo>
                      <a:pt x="119811" y="1053526"/>
                    </a:lnTo>
                    <a:lnTo>
                      <a:pt x="123115" y="1064199"/>
                    </a:lnTo>
                    <a:lnTo>
                      <a:pt x="35956" y="1064199"/>
                    </a:lnTo>
                    <a:lnTo>
                      <a:pt x="39768" y="1092532"/>
                    </a:lnTo>
                    <a:lnTo>
                      <a:pt x="132008" y="1092532"/>
                    </a:lnTo>
                    <a:lnTo>
                      <a:pt x="135439" y="1103204"/>
                    </a:lnTo>
                    <a:lnTo>
                      <a:pt x="41292" y="1103204"/>
                    </a:lnTo>
                    <a:lnTo>
                      <a:pt x="51202" y="1175116"/>
                    </a:lnTo>
                    <a:lnTo>
                      <a:pt x="51202" y="1173465"/>
                    </a:lnTo>
                    <a:lnTo>
                      <a:pt x="157800" y="1173465"/>
                    </a:lnTo>
                    <a:lnTo>
                      <a:pt x="148907" y="1145132"/>
                    </a:lnTo>
                    <a:lnTo>
                      <a:pt x="47137" y="1145132"/>
                    </a:lnTo>
                    <a:lnTo>
                      <a:pt x="45612" y="1134459"/>
                    </a:lnTo>
                    <a:lnTo>
                      <a:pt x="145222" y="1134459"/>
                    </a:lnTo>
                    <a:lnTo>
                      <a:pt x="107106" y="1015665"/>
                    </a:lnTo>
                    <a:lnTo>
                      <a:pt x="29095" y="1015665"/>
                    </a:lnTo>
                    <a:moveTo>
                      <a:pt x="1143" y="825085"/>
                    </a:moveTo>
                    <a:lnTo>
                      <a:pt x="2414" y="824322"/>
                    </a:lnTo>
                    <a:lnTo>
                      <a:pt x="2414" y="824322"/>
                    </a:lnTo>
                    <a:lnTo>
                      <a:pt x="1271" y="824322"/>
                    </a:lnTo>
                    <a:lnTo>
                      <a:pt x="254" y="824322"/>
                    </a:lnTo>
                    <a:cubicBezTo>
                      <a:pt x="254" y="824322"/>
                      <a:pt x="254" y="824322"/>
                      <a:pt x="254" y="824322"/>
                    </a:cubicBezTo>
                    <a:lnTo>
                      <a:pt x="254" y="824322"/>
                    </a:lnTo>
                    <a:lnTo>
                      <a:pt x="254" y="824322"/>
                    </a:lnTo>
                    <a:lnTo>
                      <a:pt x="254" y="824322"/>
                    </a:lnTo>
                    <a:lnTo>
                      <a:pt x="1271" y="824322"/>
                    </a:lnTo>
                    <a:moveTo>
                      <a:pt x="75851" y="913260"/>
                    </a:moveTo>
                    <a:lnTo>
                      <a:pt x="75851" y="914149"/>
                    </a:lnTo>
                    <a:lnTo>
                      <a:pt x="51457" y="837536"/>
                    </a:lnTo>
                    <a:lnTo>
                      <a:pt x="4320" y="837536"/>
                    </a:lnTo>
                    <a:lnTo>
                      <a:pt x="9656" y="875652"/>
                    </a:lnTo>
                    <a:lnTo>
                      <a:pt x="63527" y="875652"/>
                    </a:lnTo>
                    <a:lnTo>
                      <a:pt x="66830" y="886324"/>
                    </a:lnTo>
                    <a:lnTo>
                      <a:pt x="11054" y="886324"/>
                    </a:lnTo>
                    <a:lnTo>
                      <a:pt x="14992" y="914403"/>
                    </a:lnTo>
                    <a:lnTo>
                      <a:pt x="75724" y="914403"/>
                    </a:lnTo>
                    <a:moveTo>
                      <a:pt x="5209" y="806789"/>
                    </a:moveTo>
                    <a:lnTo>
                      <a:pt x="5209" y="808821"/>
                    </a:lnTo>
                    <a:cubicBezTo>
                      <a:pt x="5209" y="808821"/>
                      <a:pt x="5209" y="813014"/>
                      <a:pt x="5209" y="819748"/>
                    </a:cubicBezTo>
                    <a:cubicBezTo>
                      <a:pt x="5209" y="822924"/>
                      <a:pt x="5209" y="825338"/>
                      <a:pt x="5209" y="827244"/>
                    </a:cubicBezTo>
                    <a:lnTo>
                      <a:pt x="47899" y="827244"/>
                    </a:lnTo>
                    <a:lnTo>
                      <a:pt x="46883" y="823560"/>
                    </a:lnTo>
                    <a:lnTo>
                      <a:pt x="46883" y="799038"/>
                    </a:lnTo>
                    <a:lnTo>
                      <a:pt x="5209" y="799038"/>
                    </a:lnTo>
                    <a:lnTo>
                      <a:pt x="5209" y="806916"/>
                    </a:lnTo>
                    <a:moveTo>
                      <a:pt x="5209" y="760796"/>
                    </a:moveTo>
                    <a:lnTo>
                      <a:pt x="5209" y="788366"/>
                    </a:lnTo>
                    <a:lnTo>
                      <a:pt x="47137" y="788366"/>
                    </a:lnTo>
                    <a:lnTo>
                      <a:pt x="47137" y="753934"/>
                    </a:lnTo>
                    <a:lnTo>
                      <a:pt x="5209" y="753934"/>
                    </a:lnTo>
                    <a:lnTo>
                      <a:pt x="5209" y="760668"/>
                    </a:lnTo>
                    <a:moveTo>
                      <a:pt x="47137" y="743389"/>
                    </a:moveTo>
                    <a:lnTo>
                      <a:pt x="47137" y="715310"/>
                    </a:lnTo>
                    <a:lnTo>
                      <a:pt x="5209" y="715310"/>
                    </a:lnTo>
                    <a:lnTo>
                      <a:pt x="5209" y="743389"/>
                    </a:lnTo>
                    <a:lnTo>
                      <a:pt x="47137" y="743389"/>
                    </a:lnTo>
                    <a:moveTo>
                      <a:pt x="5209" y="678465"/>
                    </a:moveTo>
                    <a:lnTo>
                      <a:pt x="5209" y="703875"/>
                    </a:lnTo>
                    <a:lnTo>
                      <a:pt x="47137" y="703875"/>
                    </a:lnTo>
                    <a:lnTo>
                      <a:pt x="47137" y="665759"/>
                    </a:lnTo>
                    <a:lnTo>
                      <a:pt x="5209" y="665759"/>
                    </a:lnTo>
                    <a:lnTo>
                      <a:pt x="5209" y="677575"/>
                    </a:lnTo>
                    <a:moveTo>
                      <a:pt x="5209" y="627516"/>
                    </a:moveTo>
                    <a:lnTo>
                      <a:pt x="5209" y="655214"/>
                    </a:lnTo>
                    <a:lnTo>
                      <a:pt x="47137" y="655214"/>
                    </a:lnTo>
                    <a:lnTo>
                      <a:pt x="47137" y="627008"/>
                    </a:lnTo>
                    <a:lnTo>
                      <a:pt x="5209" y="627008"/>
                    </a:lnTo>
                    <a:lnTo>
                      <a:pt x="5209" y="627008"/>
                    </a:lnTo>
                    <a:moveTo>
                      <a:pt x="5209" y="578855"/>
                    </a:moveTo>
                    <a:lnTo>
                      <a:pt x="5209" y="615700"/>
                    </a:lnTo>
                    <a:lnTo>
                      <a:pt x="47137" y="615700"/>
                    </a:lnTo>
                    <a:lnTo>
                      <a:pt x="47137" y="574281"/>
                    </a:lnTo>
                    <a:lnTo>
                      <a:pt x="5209" y="574281"/>
                    </a:lnTo>
                    <a:lnTo>
                      <a:pt x="5209" y="578855"/>
                    </a:lnTo>
                    <a:moveTo>
                      <a:pt x="5209" y="544931"/>
                    </a:moveTo>
                    <a:lnTo>
                      <a:pt x="5209" y="563609"/>
                    </a:lnTo>
                    <a:lnTo>
                      <a:pt x="47137" y="563609"/>
                    </a:lnTo>
                    <a:lnTo>
                      <a:pt x="47137" y="536419"/>
                    </a:lnTo>
                    <a:lnTo>
                      <a:pt x="5209" y="536419"/>
                    </a:lnTo>
                    <a:lnTo>
                      <a:pt x="5209" y="545313"/>
                    </a:lnTo>
                    <a:moveTo>
                      <a:pt x="5209" y="495127"/>
                    </a:moveTo>
                    <a:lnTo>
                      <a:pt x="5209" y="525111"/>
                    </a:lnTo>
                    <a:lnTo>
                      <a:pt x="47137" y="525111"/>
                    </a:lnTo>
                    <a:lnTo>
                      <a:pt x="47137" y="486995"/>
                    </a:lnTo>
                    <a:lnTo>
                      <a:pt x="5209" y="486995"/>
                    </a:lnTo>
                    <a:lnTo>
                      <a:pt x="5209" y="494746"/>
                    </a:lnTo>
                    <a:moveTo>
                      <a:pt x="47137" y="476323"/>
                    </a:moveTo>
                    <a:lnTo>
                      <a:pt x="47137" y="448244"/>
                    </a:lnTo>
                    <a:lnTo>
                      <a:pt x="5209" y="448244"/>
                    </a:lnTo>
                    <a:lnTo>
                      <a:pt x="5209" y="476577"/>
                    </a:lnTo>
                    <a:close/>
                  </a:path>
                </a:pathLst>
              </a:custGeom>
              <a:solidFill>
                <a:srgbClr val="2D7157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E2BE73BD-5C86-8810-EC4F-BB2A953012D7}"/>
                  </a:ext>
                </a:extLst>
              </p:cNvPr>
              <p:cNvSpPr/>
              <p:nvPr/>
            </p:nvSpPr>
            <p:spPr>
              <a:xfrm>
                <a:off x="770070" y="9400951"/>
                <a:ext cx="616717" cy="1361630"/>
              </a:xfrm>
              <a:custGeom>
                <a:avLst/>
                <a:gdLst>
                  <a:gd name="connsiteX0" fmla="*/ 156403 w 616717"/>
                  <a:gd name="connsiteY0" fmla="*/ 1016 h 1361630"/>
                  <a:gd name="connsiteX1" fmla="*/ 156403 w 616717"/>
                  <a:gd name="connsiteY1" fmla="*/ 8385 h 1361630"/>
                  <a:gd name="connsiteX2" fmla="*/ 394374 w 616717"/>
                  <a:gd name="connsiteY2" fmla="*/ 8385 h 1361630"/>
                  <a:gd name="connsiteX3" fmla="*/ 394374 w 616717"/>
                  <a:gd name="connsiteY3" fmla="*/ 36464 h 1361630"/>
                  <a:gd name="connsiteX4" fmla="*/ 343552 w 616717"/>
                  <a:gd name="connsiteY4" fmla="*/ 36464 h 1361630"/>
                  <a:gd name="connsiteX5" fmla="*/ 343552 w 616717"/>
                  <a:gd name="connsiteY5" fmla="*/ 47136 h 1361630"/>
                  <a:gd name="connsiteX6" fmla="*/ 394374 w 616717"/>
                  <a:gd name="connsiteY6" fmla="*/ 47136 h 1361630"/>
                  <a:gd name="connsiteX7" fmla="*/ 394374 w 616717"/>
                  <a:gd name="connsiteY7" fmla="*/ 88683 h 1361630"/>
                  <a:gd name="connsiteX8" fmla="*/ 343552 w 616717"/>
                  <a:gd name="connsiteY8" fmla="*/ 88683 h 1361630"/>
                  <a:gd name="connsiteX9" fmla="*/ 343552 w 616717"/>
                  <a:gd name="connsiteY9" fmla="*/ 99355 h 1361630"/>
                  <a:gd name="connsiteX10" fmla="*/ 394374 w 616717"/>
                  <a:gd name="connsiteY10" fmla="*/ 99355 h 1361630"/>
                  <a:gd name="connsiteX11" fmla="*/ 394374 w 616717"/>
                  <a:gd name="connsiteY11" fmla="*/ 127434 h 1361630"/>
                  <a:gd name="connsiteX12" fmla="*/ 343552 w 616717"/>
                  <a:gd name="connsiteY12" fmla="*/ 127434 h 1361630"/>
                  <a:gd name="connsiteX13" fmla="*/ 343552 w 616717"/>
                  <a:gd name="connsiteY13" fmla="*/ 137980 h 1361630"/>
                  <a:gd name="connsiteX14" fmla="*/ 394374 w 616717"/>
                  <a:gd name="connsiteY14" fmla="*/ 137980 h 1361630"/>
                  <a:gd name="connsiteX15" fmla="*/ 394374 w 616717"/>
                  <a:gd name="connsiteY15" fmla="*/ 176096 h 1361630"/>
                  <a:gd name="connsiteX16" fmla="*/ 343552 w 616717"/>
                  <a:gd name="connsiteY16" fmla="*/ 176096 h 1361630"/>
                  <a:gd name="connsiteX17" fmla="*/ 343552 w 616717"/>
                  <a:gd name="connsiteY17" fmla="*/ 186768 h 1361630"/>
                  <a:gd name="connsiteX18" fmla="*/ 394374 w 616717"/>
                  <a:gd name="connsiteY18" fmla="*/ 186768 h 1361630"/>
                  <a:gd name="connsiteX19" fmla="*/ 394374 w 616717"/>
                  <a:gd name="connsiteY19" fmla="*/ 214974 h 1361630"/>
                  <a:gd name="connsiteX20" fmla="*/ 343552 w 616717"/>
                  <a:gd name="connsiteY20" fmla="*/ 214974 h 1361630"/>
                  <a:gd name="connsiteX21" fmla="*/ 343552 w 616717"/>
                  <a:gd name="connsiteY21" fmla="*/ 226536 h 1361630"/>
                  <a:gd name="connsiteX22" fmla="*/ 394374 w 616717"/>
                  <a:gd name="connsiteY22" fmla="*/ 226536 h 1361630"/>
                  <a:gd name="connsiteX23" fmla="*/ 394374 w 616717"/>
                  <a:gd name="connsiteY23" fmla="*/ 267955 h 1361630"/>
                  <a:gd name="connsiteX24" fmla="*/ 343552 w 616717"/>
                  <a:gd name="connsiteY24" fmla="*/ 267955 h 1361630"/>
                  <a:gd name="connsiteX25" fmla="*/ 343552 w 616717"/>
                  <a:gd name="connsiteY25" fmla="*/ 278628 h 1361630"/>
                  <a:gd name="connsiteX26" fmla="*/ 394374 w 616717"/>
                  <a:gd name="connsiteY26" fmla="*/ 278628 h 1361630"/>
                  <a:gd name="connsiteX27" fmla="*/ 394374 w 616717"/>
                  <a:gd name="connsiteY27" fmla="*/ 306833 h 1361630"/>
                  <a:gd name="connsiteX28" fmla="*/ 343552 w 616717"/>
                  <a:gd name="connsiteY28" fmla="*/ 306833 h 1361630"/>
                  <a:gd name="connsiteX29" fmla="*/ 343552 w 616717"/>
                  <a:gd name="connsiteY29" fmla="*/ 317506 h 1361630"/>
                  <a:gd name="connsiteX30" fmla="*/ 394374 w 616717"/>
                  <a:gd name="connsiteY30" fmla="*/ 317506 h 1361630"/>
                  <a:gd name="connsiteX31" fmla="*/ 394374 w 616717"/>
                  <a:gd name="connsiteY31" fmla="*/ 355622 h 1361630"/>
                  <a:gd name="connsiteX32" fmla="*/ 343552 w 616717"/>
                  <a:gd name="connsiteY32" fmla="*/ 355622 h 1361630"/>
                  <a:gd name="connsiteX33" fmla="*/ 343552 w 616717"/>
                  <a:gd name="connsiteY33" fmla="*/ 366294 h 1361630"/>
                  <a:gd name="connsiteX34" fmla="*/ 394374 w 616717"/>
                  <a:gd name="connsiteY34" fmla="*/ 366294 h 1361630"/>
                  <a:gd name="connsiteX35" fmla="*/ 394374 w 616717"/>
                  <a:gd name="connsiteY35" fmla="*/ 394373 h 1361630"/>
                  <a:gd name="connsiteX36" fmla="*/ 343552 w 616717"/>
                  <a:gd name="connsiteY36" fmla="*/ 394373 h 1361630"/>
                  <a:gd name="connsiteX37" fmla="*/ 343552 w 616717"/>
                  <a:gd name="connsiteY37" fmla="*/ 405046 h 1361630"/>
                  <a:gd name="connsiteX38" fmla="*/ 394374 w 616717"/>
                  <a:gd name="connsiteY38" fmla="*/ 405046 h 1361630"/>
                  <a:gd name="connsiteX39" fmla="*/ 394374 w 616717"/>
                  <a:gd name="connsiteY39" fmla="*/ 447227 h 1361630"/>
                  <a:gd name="connsiteX40" fmla="*/ 343552 w 616717"/>
                  <a:gd name="connsiteY40" fmla="*/ 447227 h 1361630"/>
                  <a:gd name="connsiteX41" fmla="*/ 343552 w 616717"/>
                  <a:gd name="connsiteY41" fmla="*/ 457773 h 1361630"/>
                  <a:gd name="connsiteX42" fmla="*/ 394374 w 616717"/>
                  <a:gd name="connsiteY42" fmla="*/ 457773 h 1361630"/>
                  <a:gd name="connsiteX43" fmla="*/ 394374 w 616717"/>
                  <a:gd name="connsiteY43" fmla="*/ 486106 h 1361630"/>
                  <a:gd name="connsiteX44" fmla="*/ 343552 w 616717"/>
                  <a:gd name="connsiteY44" fmla="*/ 486106 h 1361630"/>
                  <a:gd name="connsiteX45" fmla="*/ 343552 w 616717"/>
                  <a:gd name="connsiteY45" fmla="*/ 496778 h 1361630"/>
                  <a:gd name="connsiteX46" fmla="*/ 394374 w 616717"/>
                  <a:gd name="connsiteY46" fmla="*/ 496778 h 1361630"/>
                  <a:gd name="connsiteX47" fmla="*/ 394374 w 616717"/>
                  <a:gd name="connsiteY47" fmla="*/ 534894 h 1361630"/>
                  <a:gd name="connsiteX48" fmla="*/ 343552 w 616717"/>
                  <a:gd name="connsiteY48" fmla="*/ 534894 h 1361630"/>
                  <a:gd name="connsiteX49" fmla="*/ 343552 w 616717"/>
                  <a:gd name="connsiteY49" fmla="*/ 545567 h 1361630"/>
                  <a:gd name="connsiteX50" fmla="*/ 394374 w 616717"/>
                  <a:gd name="connsiteY50" fmla="*/ 545567 h 1361630"/>
                  <a:gd name="connsiteX51" fmla="*/ 394374 w 616717"/>
                  <a:gd name="connsiteY51" fmla="*/ 573773 h 1361630"/>
                  <a:gd name="connsiteX52" fmla="*/ 343552 w 616717"/>
                  <a:gd name="connsiteY52" fmla="*/ 573773 h 1361630"/>
                  <a:gd name="connsiteX53" fmla="*/ 343552 w 616717"/>
                  <a:gd name="connsiteY53" fmla="*/ 584445 h 1361630"/>
                  <a:gd name="connsiteX54" fmla="*/ 394374 w 616717"/>
                  <a:gd name="connsiteY54" fmla="*/ 584445 h 1361630"/>
                  <a:gd name="connsiteX55" fmla="*/ 394374 w 616717"/>
                  <a:gd name="connsiteY55" fmla="*/ 625864 h 1361630"/>
                  <a:gd name="connsiteX56" fmla="*/ 343552 w 616717"/>
                  <a:gd name="connsiteY56" fmla="*/ 625864 h 1361630"/>
                  <a:gd name="connsiteX57" fmla="*/ 343552 w 616717"/>
                  <a:gd name="connsiteY57" fmla="*/ 636537 h 1361630"/>
                  <a:gd name="connsiteX58" fmla="*/ 394374 w 616717"/>
                  <a:gd name="connsiteY58" fmla="*/ 636537 h 1361630"/>
                  <a:gd name="connsiteX59" fmla="*/ 394374 w 616717"/>
                  <a:gd name="connsiteY59" fmla="*/ 664870 h 1361630"/>
                  <a:gd name="connsiteX60" fmla="*/ 343552 w 616717"/>
                  <a:gd name="connsiteY60" fmla="*/ 664870 h 1361630"/>
                  <a:gd name="connsiteX61" fmla="*/ 343552 w 616717"/>
                  <a:gd name="connsiteY61" fmla="*/ 675543 h 1361630"/>
                  <a:gd name="connsiteX62" fmla="*/ 394374 w 616717"/>
                  <a:gd name="connsiteY62" fmla="*/ 675543 h 1361630"/>
                  <a:gd name="connsiteX63" fmla="*/ 394374 w 616717"/>
                  <a:gd name="connsiteY63" fmla="*/ 713659 h 1361630"/>
                  <a:gd name="connsiteX64" fmla="*/ 343552 w 616717"/>
                  <a:gd name="connsiteY64" fmla="*/ 713659 h 1361630"/>
                  <a:gd name="connsiteX65" fmla="*/ 343552 w 616717"/>
                  <a:gd name="connsiteY65" fmla="*/ 724331 h 1361630"/>
                  <a:gd name="connsiteX66" fmla="*/ 394374 w 616717"/>
                  <a:gd name="connsiteY66" fmla="*/ 724331 h 1361630"/>
                  <a:gd name="connsiteX67" fmla="*/ 394374 w 616717"/>
                  <a:gd name="connsiteY67" fmla="*/ 752410 h 1361630"/>
                  <a:gd name="connsiteX68" fmla="*/ 343552 w 616717"/>
                  <a:gd name="connsiteY68" fmla="*/ 752410 h 1361630"/>
                  <a:gd name="connsiteX69" fmla="*/ 343552 w 616717"/>
                  <a:gd name="connsiteY69" fmla="*/ 763082 h 1361630"/>
                  <a:gd name="connsiteX70" fmla="*/ 394374 w 616717"/>
                  <a:gd name="connsiteY70" fmla="*/ 763082 h 1361630"/>
                  <a:gd name="connsiteX71" fmla="*/ 394374 w 616717"/>
                  <a:gd name="connsiteY71" fmla="*/ 797386 h 1361630"/>
                  <a:gd name="connsiteX72" fmla="*/ 343552 w 616717"/>
                  <a:gd name="connsiteY72" fmla="*/ 797386 h 1361630"/>
                  <a:gd name="connsiteX73" fmla="*/ 343552 w 616717"/>
                  <a:gd name="connsiteY73" fmla="*/ 808059 h 1361630"/>
                  <a:gd name="connsiteX74" fmla="*/ 394374 w 616717"/>
                  <a:gd name="connsiteY74" fmla="*/ 808059 h 1361630"/>
                  <a:gd name="connsiteX75" fmla="*/ 394374 w 616717"/>
                  <a:gd name="connsiteY75" fmla="*/ 831945 h 1361630"/>
                  <a:gd name="connsiteX76" fmla="*/ 394374 w 616717"/>
                  <a:gd name="connsiteY76" fmla="*/ 832707 h 1361630"/>
                  <a:gd name="connsiteX77" fmla="*/ 395136 w 616717"/>
                  <a:gd name="connsiteY77" fmla="*/ 833724 h 1361630"/>
                  <a:gd name="connsiteX78" fmla="*/ 401870 w 616717"/>
                  <a:gd name="connsiteY78" fmla="*/ 833724 h 1361630"/>
                  <a:gd name="connsiteX79" fmla="*/ 401870 w 616717"/>
                  <a:gd name="connsiteY79" fmla="*/ 833724 h 1361630"/>
                  <a:gd name="connsiteX80" fmla="*/ 401870 w 616717"/>
                  <a:gd name="connsiteY80" fmla="*/ 833724 h 1361630"/>
                  <a:gd name="connsiteX81" fmla="*/ 403903 w 616717"/>
                  <a:gd name="connsiteY81" fmla="*/ 833724 h 1361630"/>
                  <a:gd name="connsiteX82" fmla="*/ 403903 w 616717"/>
                  <a:gd name="connsiteY82" fmla="*/ 833724 h 1361630"/>
                  <a:gd name="connsiteX83" fmla="*/ 403903 w 616717"/>
                  <a:gd name="connsiteY83" fmla="*/ 836011 h 1361630"/>
                  <a:gd name="connsiteX84" fmla="*/ 403903 w 616717"/>
                  <a:gd name="connsiteY84" fmla="*/ 836011 h 1361630"/>
                  <a:gd name="connsiteX85" fmla="*/ 403903 w 616717"/>
                  <a:gd name="connsiteY85" fmla="*/ 846175 h 1361630"/>
                  <a:gd name="connsiteX86" fmla="*/ 452945 w 616717"/>
                  <a:gd name="connsiteY86" fmla="*/ 846175 h 1361630"/>
                  <a:gd name="connsiteX87" fmla="*/ 449642 w 616717"/>
                  <a:gd name="connsiteY87" fmla="*/ 835629 h 1361630"/>
                  <a:gd name="connsiteX88" fmla="*/ 407968 w 616717"/>
                  <a:gd name="connsiteY88" fmla="*/ 835629 h 1361630"/>
                  <a:gd name="connsiteX89" fmla="*/ 407968 w 616717"/>
                  <a:gd name="connsiteY89" fmla="*/ 828134 h 1361630"/>
                  <a:gd name="connsiteX90" fmla="*/ 407968 w 616717"/>
                  <a:gd name="connsiteY90" fmla="*/ 817207 h 1361630"/>
                  <a:gd name="connsiteX91" fmla="*/ 407968 w 616717"/>
                  <a:gd name="connsiteY91" fmla="*/ 807297 h 1361630"/>
                  <a:gd name="connsiteX92" fmla="*/ 449642 w 616717"/>
                  <a:gd name="connsiteY92" fmla="*/ 807297 h 1361630"/>
                  <a:gd name="connsiteX93" fmla="*/ 449642 w 616717"/>
                  <a:gd name="connsiteY93" fmla="*/ 796624 h 1361630"/>
                  <a:gd name="connsiteX94" fmla="*/ 407714 w 616717"/>
                  <a:gd name="connsiteY94" fmla="*/ 796624 h 1361630"/>
                  <a:gd name="connsiteX95" fmla="*/ 407714 w 616717"/>
                  <a:gd name="connsiteY95" fmla="*/ 762320 h 1361630"/>
                  <a:gd name="connsiteX96" fmla="*/ 449642 w 616717"/>
                  <a:gd name="connsiteY96" fmla="*/ 762320 h 1361630"/>
                  <a:gd name="connsiteX97" fmla="*/ 449642 w 616717"/>
                  <a:gd name="connsiteY97" fmla="*/ 751775 h 1361630"/>
                  <a:gd name="connsiteX98" fmla="*/ 407714 w 616717"/>
                  <a:gd name="connsiteY98" fmla="*/ 751775 h 1361630"/>
                  <a:gd name="connsiteX99" fmla="*/ 407714 w 616717"/>
                  <a:gd name="connsiteY99" fmla="*/ 723695 h 1361630"/>
                  <a:gd name="connsiteX100" fmla="*/ 449642 w 616717"/>
                  <a:gd name="connsiteY100" fmla="*/ 723695 h 1361630"/>
                  <a:gd name="connsiteX101" fmla="*/ 449642 w 616717"/>
                  <a:gd name="connsiteY101" fmla="*/ 713023 h 1361630"/>
                  <a:gd name="connsiteX102" fmla="*/ 407714 w 616717"/>
                  <a:gd name="connsiteY102" fmla="*/ 713023 h 1361630"/>
                  <a:gd name="connsiteX103" fmla="*/ 407714 w 616717"/>
                  <a:gd name="connsiteY103" fmla="*/ 674907 h 1361630"/>
                  <a:gd name="connsiteX104" fmla="*/ 449642 w 616717"/>
                  <a:gd name="connsiteY104" fmla="*/ 674907 h 1361630"/>
                  <a:gd name="connsiteX105" fmla="*/ 449642 w 616717"/>
                  <a:gd name="connsiteY105" fmla="*/ 664235 h 1361630"/>
                  <a:gd name="connsiteX106" fmla="*/ 407714 w 616717"/>
                  <a:gd name="connsiteY106" fmla="*/ 664235 h 1361630"/>
                  <a:gd name="connsiteX107" fmla="*/ 407714 w 616717"/>
                  <a:gd name="connsiteY107" fmla="*/ 635902 h 1361630"/>
                  <a:gd name="connsiteX108" fmla="*/ 449642 w 616717"/>
                  <a:gd name="connsiteY108" fmla="*/ 635902 h 1361630"/>
                  <a:gd name="connsiteX109" fmla="*/ 449642 w 616717"/>
                  <a:gd name="connsiteY109" fmla="*/ 625229 h 1361630"/>
                  <a:gd name="connsiteX110" fmla="*/ 407714 w 616717"/>
                  <a:gd name="connsiteY110" fmla="*/ 625229 h 1361630"/>
                  <a:gd name="connsiteX111" fmla="*/ 407714 w 616717"/>
                  <a:gd name="connsiteY111" fmla="*/ 583810 h 1361630"/>
                  <a:gd name="connsiteX112" fmla="*/ 449642 w 616717"/>
                  <a:gd name="connsiteY112" fmla="*/ 583810 h 1361630"/>
                  <a:gd name="connsiteX113" fmla="*/ 449642 w 616717"/>
                  <a:gd name="connsiteY113" fmla="*/ 573138 h 1361630"/>
                  <a:gd name="connsiteX114" fmla="*/ 407714 w 616717"/>
                  <a:gd name="connsiteY114" fmla="*/ 573138 h 1361630"/>
                  <a:gd name="connsiteX115" fmla="*/ 407714 w 616717"/>
                  <a:gd name="connsiteY115" fmla="*/ 544931 h 1361630"/>
                  <a:gd name="connsiteX116" fmla="*/ 449642 w 616717"/>
                  <a:gd name="connsiteY116" fmla="*/ 544931 h 1361630"/>
                  <a:gd name="connsiteX117" fmla="*/ 449642 w 616717"/>
                  <a:gd name="connsiteY117" fmla="*/ 534259 h 1361630"/>
                  <a:gd name="connsiteX118" fmla="*/ 407714 w 616717"/>
                  <a:gd name="connsiteY118" fmla="*/ 534259 h 1361630"/>
                  <a:gd name="connsiteX119" fmla="*/ 407714 w 616717"/>
                  <a:gd name="connsiteY119" fmla="*/ 496143 h 1361630"/>
                  <a:gd name="connsiteX120" fmla="*/ 449642 w 616717"/>
                  <a:gd name="connsiteY120" fmla="*/ 496143 h 1361630"/>
                  <a:gd name="connsiteX121" fmla="*/ 449642 w 616717"/>
                  <a:gd name="connsiteY121" fmla="*/ 485470 h 1361630"/>
                  <a:gd name="connsiteX122" fmla="*/ 407714 w 616717"/>
                  <a:gd name="connsiteY122" fmla="*/ 485470 h 1361630"/>
                  <a:gd name="connsiteX123" fmla="*/ 407714 w 616717"/>
                  <a:gd name="connsiteY123" fmla="*/ 457138 h 1361630"/>
                  <a:gd name="connsiteX124" fmla="*/ 449642 w 616717"/>
                  <a:gd name="connsiteY124" fmla="*/ 457138 h 1361630"/>
                  <a:gd name="connsiteX125" fmla="*/ 449642 w 616717"/>
                  <a:gd name="connsiteY125" fmla="*/ 446465 h 1361630"/>
                  <a:gd name="connsiteX126" fmla="*/ 407714 w 616717"/>
                  <a:gd name="connsiteY126" fmla="*/ 446465 h 1361630"/>
                  <a:gd name="connsiteX127" fmla="*/ 407714 w 616717"/>
                  <a:gd name="connsiteY127" fmla="*/ 404283 h 1361630"/>
                  <a:gd name="connsiteX128" fmla="*/ 449642 w 616717"/>
                  <a:gd name="connsiteY128" fmla="*/ 404283 h 1361630"/>
                  <a:gd name="connsiteX129" fmla="*/ 449642 w 616717"/>
                  <a:gd name="connsiteY129" fmla="*/ 393611 h 1361630"/>
                  <a:gd name="connsiteX130" fmla="*/ 407714 w 616717"/>
                  <a:gd name="connsiteY130" fmla="*/ 393611 h 1361630"/>
                  <a:gd name="connsiteX131" fmla="*/ 407714 w 616717"/>
                  <a:gd name="connsiteY131" fmla="*/ 365532 h 1361630"/>
                  <a:gd name="connsiteX132" fmla="*/ 449642 w 616717"/>
                  <a:gd name="connsiteY132" fmla="*/ 365532 h 1361630"/>
                  <a:gd name="connsiteX133" fmla="*/ 449642 w 616717"/>
                  <a:gd name="connsiteY133" fmla="*/ 354860 h 1361630"/>
                  <a:gd name="connsiteX134" fmla="*/ 407714 w 616717"/>
                  <a:gd name="connsiteY134" fmla="*/ 354860 h 1361630"/>
                  <a:gd name="connsiteX135" fmla="*/ 407714 w 616717"/>
                  <a:gd name="connsiteY135" fmla="*/ 316744 h 1361630"/>
                  <a:gd name="connsiteX136" fmla="*/ 449642 w 616717"/>
                  <a:gd name="connsiteY136" fmla="*/ 316744 h 1361630"/>
                  <a:gd name="connsiteX137" fmla="*/ 449642 w 616717"/>
                  <a:gd name="connsiteY137" fmla="*/ 306071 h 1361630"/>
                  <a:gd name="connsiteX138" fmla="*/ 407714 w 616717"/>
                  <a:gd name="connsiteY138" fmla="*/ 306071 h 1361630"/>
                  <a:gd name="connsiteX139" fmla="*/ 407714 w 616717"/>
                  <a:gd name="connsiteY139" fmla="*/ 277866 h 1361630"/>
                  <a:gd name="connsiteX140" fmla="*/ 449642 w 616717"/>
                  <a:gd name="connsiteY140" fmla="*/ 277866 h 1361630"/>
                  <a:gd name="connsiteX141" fmla="*/ 449642 w 616717"/>
                  <a:gd name="connsiteY141" fmla="*/ 267193 h 1361630"/>
                  <a:gd name="connsiteX142" fmla="*/ 407714 w 616717"/>
                  <a:gd name="connsiteY142" fmla="*/ 267193 h 1361630"/>
                  <a:gd name="connsiteX143" fmla="*/ 407714 w 616717"/>
                  <a:gd name="connsiteY143" fmla="*/ 225773 h 1361630"/>
                  <a:gd name="connsiteX144" fmla="*/ 449642 w 616717"/>
                  <a:gd name="connsiteY144" fmla="*/ 225773 h 1361630"/>
                  <a:gd name="connsiteX145" fmla="*/ 449642 w 616717"/>
                  <a:gd name="connsiteY145" fmla="*/ 214212 h 1361630"/>
                  <a:gd name="connsiteX146" fmla="*/ 407714 w 616717"/>
                  <a:gd name="connsiteY146" fmla="*/ 214212 h 1361630"/>
                  <a:gd name="connsiteX147" fmla="*/ 407714 w 616717"/>
                  <a:gd name="connsiteY147" fmla="*/ 186006 h 1361630"/>
                  <a:gd name="connsiteX148" fmla="*/ 449642 w 616717"/>
                  <a:gd name="connsiteY148" fmla="*/ 186006 h 1361630"/>
                  <a:gd name="connsiteX149" fmla="*/ 449642 w 616717"/>
                  <a:gd name="connsiteY149" fmla="*/ 175333 h 1361630"/>
                  <a:gd name="connsiteX150" fmla="*/ 407714 w 616717"/>
                  <a:gd name="connsiteY150" fmla="*/ 175333 h 1361630"/>
                  <a:gd name="connsiteX151" fmla="*/ 407714 w 616717"/>
                  <a:gd name="connsiteY151" fmla="*/ 137217 h 1361630"/>
                  <a:gd name="connsiteX152" fmla="*/ 449642 w 616717"/>
                  <a:gd name="connsiteY152" fmla="*/ 137217 h 1361630"/>
                  <a:gd name="connsiteX153" fmla="*/ 449642 w 616717"/>
                  <a:gd name="connsiteY153" fmla="*/ 126672 h 1361630"/>
                  <a:gd name="connsiteX154" fmla="*/ 407714 w 616717"/>
                  <a:gd name="connsiteY154" fmla="*/ 126672 h 1361630"/>
                  <a:gd name="connsiteX155" fmla="*/ 407714 w 616717"/>
                  <a:gd name="connsiteY155" fmla="*/ 98593 h 1361630"/>
                  <a:gd name="connsiteX156" fmla="*/ 449642 w 616717"/>
                  <a:gd name="connsiteY156" fmla="*/ 98593 h 1361630"/>
                  <a:gd name="connsiteX157" fmla="*/ 449642 w 616717"/>
                  <a:gd name="connsiteY157" fmla="*/ 87921 h 1361630"/>
                  <a:gd name="connsiteX158" fmla="*/ 407714 w 616717"/>
                  <a:gd name="connsiteY158" fmla="*/ 87921 h 1361630"/>
                  <a:gd name="connsiteX159" fmla="*/ 407714 w 616717"/>
                  <a:gd name="connsiteY159" fmla="*/ 46374 h 1361630"/>
                  <a:gd name="connsiteX160" fmla="*/ 449642 w 616717"/>
                  <a:gd name="connsiteY160" fmla="*/ 46374 h 1361630"/>
                  <a:gd name="connsiteX161" fmla="*/ 449642 w 616717"/>
                  <a:gd name="connsiteY161" fmla="*/ 35702 h 1361630"/>
                  <a:gd name="connsiteX162" fmla="*/ 407714 w 616717"/>
                  <a:gd name="connsiteY162" fmla="*/ 35702 h 1361630"/>
                  <a:gd name="connsiteX163" fmla="*/ 407714 w 616717"/>
                  <a:gd name="connsiteY163" fmla="*/ 9529 h 1361630"/>
                  <a:gd name="connsiteX164" fmla="*/ 407714 w 616717"/>
                  <a:gd name="connsiteY164" fmla="*/ 7623 h 1361630"/>
                  <a:gd name="connsiteX165" fmla="*/ 449642 w 616717"/>
                  <a:gd name="connsiteY165" fmla="*/ 7623 h 1361630"/>
                  <a:gd name="connsiteX166" fmla="*/ 449642 w 616717"/>
                  <a:gd name="connsiteY166" fmla="*/ 0 h 1361630"/>
                  <a:gd name="connsiteX167" fmla="*/ 156403 w 616717"/>
                  <a:gd name="connsiteY167" fmla="*/ 0 h 1361630"/>
                  <a:gd name="connsiteX168" fmla="*/ 402378 w 616717"/>
                  <a:gd name="connsiteY168" fmla="*/ 7623 h 1361630"/>
                  <a:gd name="connsiteX169" fmla="*/ 402378 w 616717"/>
                  <a:gd name="connsiteY169" fmla="*/ 7623 h 1361630"/>
                  <a:gd name="connsiteX170" fmla="*/ 402378 w 616717"/>
                  <a:gd name="connsiteY170" fmla="*/ 7623 h 1361630"/>
                  <a:gd name="connsiteX171" fmla="*/ 402378 w 616717"/>
                  <a:gd name="connsiteY171" fmla="*/ 7623 h 1361630"/>
                  <a:gd name="connsiteX172" fmla="*/ 402378 w 616717"/>
                  <a:gd name="connsiteY172" fmla="*/ 830293 h 1361630"/>
                  <a:gd name="connsiteX173" fmla="*/ 402378 w 616717"/>
                  <a:gd name="connsiteY173" fmla="*/ 827879 h 1361630"/>
                  <a:gd name="connsiteX174" fmla="*/ 402378 w 616717"/>
                  <a:gd name="connsiteY174" fmla="*/ 829531 h 1361630"/>
                  <a:gd name="connsiteX175" fmla="*/ 402378 w 616717"/>
                  <a:gd name="connsiteY175" fmla="*/ 830293 h 1361630"/>
                  <a:gd name="connsiteX176" fmla="*/ 402378 w 616717"/>
                  <a:gd name="connsiteY176" fmla="*/ 830293 h 1361630"/>
                  <a:gd name="connsiteX177" fmla="*/ 156403 w 616717"/>
                  <a:gd name="connsiteY177" fmla="*/ 214847 h 1361630"/>
                  <a:gd name="connsiteX178" fmla="*/ 156403 w 616717"/>
                  <a:gd name="connsiteY178" fmla="*/ 226282 h 1361630"/>
                  <a:gd name="connsiteX179" fmla="*/ 323478 w 616717"/>
                  <a:gd name="connsiteY179" fmla="*/ 226282 h 1361630"/>
                  <a:gd name="connsiteX180" fmla="*/ 323478 w 616717"/>
                  <a:gd name="connsiteY180" fmla="*/ 214720 h 1361630"/>
                  <a:gd name="connsiteX181" fmla="*/ 156403 w 616717"/>
                  <a:gd name="connsiteY181" fmla="*/ 214720 h 1361630"/>
                  <a:gd name="connsiteX182" fmla="*/ 156403 w 616717"/>
                  <a:gd name="connsiteY182" fmla="*/ 175841 h 1361630"/>
                  <a:gd name="connsiteX183" fmla="*/ 156403 w 616717"/>
                  <a:gd name="connsiteY183" fmla="*/ 186514 h 1361630"/>
                  <a:gd name="connsiteX184" fmla="*/ 323478 w 616717"/>
                  <a:gd name="connsiteY184" fmla="*/ 186514 h 1361630"/>
                  <a:gd name="connsiteX185" fmla="*/ 323478 w 616717"/>
                  <a:gd name="connsiteY185" fmla="*/ 175841 h 1361630"/>
                  <a:gd name="connsiteX186" fmla="*/ 156403 w 616717"/>
                  <a:gd name="connsiteY186" fmla="*/ 175841 h 1361630"/>
                  <a:gd name="connsiteX187" fmla="*/ 323478 w 616717"/>
                  <a:gd name="connsiteY187" fmla="*/ 99609 h 1361630"/>
                  <a:gd name="connsiteX188" fmla="*/ 323478 w 616717"/>
                  <a:gd name="connsiteY188" fmla="*/ 88937 h 1361630"/>
                  <a:gd name="connsiteX189" fmla="*/ 156403 w 616717"/>
                  <a:gd name="connsiteY189" fmla="*/ 88937 h 1361630"/>
                  <a:gd name="connsiteX190" fmla="*/ 156403 w 616717"/>
                  <a:gd name="connsiteY190" fmla="*/ 99609 h 1361630"/>
                  <a:gd name="connsiteX191" fmla="*/ 323478 w 616717"/>
                  <a:gd name="connsiteY191" fmla="*/ 99609 h 1361630"/>
                  <a:gd name="connsiteX192" fmla="*/ 323478 w 616717"/>
                  <a:gd name="connsiteY192" fmla="*/ 137725 h 1361630"/>
                  <a:gd name="connsiteX193" fmla="*/ 323478 w 616717"/>
                  <a:gd name="connsiteY193" fmla="*/ 127180 h 1361630"/>
                  <a:gd name="connsiteX194" fmla="*/ 156403 w 616717"/>
                  <a:gd name="connsiteY194" fmla="*/ 127180 h 1361630"/>
                  <a:gd name="connsiteX195" fmla="*/ 156403 w 616717"/>
                  <a:gd name="connsiteY195" fmla="*/ 137853 h 1361630"/>
                  <a:gd name="connsiteX196" fmla="*/ 323478 w 616717"/>
                  <a:gd name="connsiteY196" fmla="*/ 137853 h 1361630"/>
                  <a:gd name="connsiteX197" fmla="*/ 323478 w 616717"/>
                  <a:gd name="connsiteY197" fmla="*/ 46883 h 1361630"/>
                  <a:gd name="connsiteX198" fmla="*/ 323478 w 616717"/>
                  <a:gd name="connsiteY198" fmla="*/ 36210 h 1361630"/>
                  <a:gd name="connsiteX199" fmla="*/ 156403 w 616717"/>
                  <a:gd name="connsiteY199" fmla="*/ 36210 h 1361630"/>
                  <a:gd name="connsiteX200" fmla="*/ 156403 w 616717"/>
                  <a:gd name="connsiteY200" fmla="*/ 46883 h 1361630"/>
                  <a:gd name="connsiteX201" fmla="*/ 323478 w 616717"/>
                  <a:gd name="connsiteY201" fmla="*/ 46883 h 1361630"/>
                  <a:gd name="connsiteX202" fmla="*/ 323478 w 616717"/>
                  <a:gd name="connsiteY202" fmla="*/ 404537 h 1361630"/>
                  <a:gd name="connsiteX203" fmla="*/ 323478 w 616717"/>
                  <a:gd name="connsiteY203" fmla="*/ 393865 h 1361630"/>
                  <a:gd name="connsiteX204" fmla="*/ 156403 w 616717"/>
                  <a:gd name="connsiteY204" fmla="*/ 393865 h 1361630"/>
                  <a:gd name="connsiteX205" fmla="*/ 156403 w 616717"/>
                  <a:gd name="connsiteY205" fmla="*/ 404537 h 1361630"/>
                  <a:gd name="connsiteX206" fmla="*/ 323478 w 616717"/>
                  <a:gd name="connsiteY206" fmla="*/ 404537 h 1361630"/>
                  <a:gd name="connsiteX207" fmla="*/ 323478 w 616717"/>
                  <a:gd name="connsiteY207" fmla="*/ 365659 h 1361630"/>
                  <a:gd name="connsiteX208" fmla="*/ 323478 w 616717"/>
                  <a:gd name="connsiteY208" fmla="*/ 354987 h 1361630"/>
                  <a:gd name="connsiteX209" fmla="*/ 156403 w 616717"/>
                  <a:gd name="connsiteY209" fmla="*/ 354987 h 1361630"/>
                  <a:gd name="connsiteX210" fmla="*/ 156403 w 616717"/>
                  <a:gd name="connsiteY210" fmla="*/ 365659 h 1361630"/>
                  <a:gd name="connsiteX211" fmla="*/ 323478 w 616717"/>
                  <a:gd name="connsiteY211" fmla="*/ 365659 h 1361630"/>
                  <a:gd name="connsiteX212" fmla="*/ 323478 w 616717"/>
                  <a:gd name="connsiteY212" fmla="*/ 317125 h 1361630"/>
                  <a:gd name="connsiteX213" fmla="*/ 323478 w 616717"/>
                  <a:gd name="connsiteY213" fmla="*/ 306453 h 1361630"/>
                  <a:gd name="connsiteX214" fmla="*/ 156403 w 616717"/>
                  <a:gd name="connsiteY214" fmla="*/ 306453 h 1361630"/>
                  <a:gd name="connsiteX215" fmla="*/ 156403 w 616717"/>
                  <a:gd name="connsiteY215" fmla="*/ 317125 h 1361630"/>
                  <a:gd name="connsiteX216" fmla="*/ 323478 w 616717"/>
                  <a:gd name="connsiteY216" fmla="*/ 317125 h 1361630"/>
                  <a:gd name="connsiteX217" fmla="*/ 156403 w 616717"/>
                  <a:gd name="connsiteY217" fmla="*/ 267574 h 1361630"/>
                  <a:gd name="connsiteX218" fmla="*/ 156403 w 616717"/>
                  <a:gd name="connsiteY218" fmla="*/ 278246 h 1361630"/>
                  <a:gd name="connsiteX219" fmla="*/ 323478 w 616717"/>
                  <a:gd name="connsiteY219" fmla="*/ 278246 h 1361630"/>
                  <a:gd name="connsiteX220" fmla="*/ 323478 w 616717"/>
                  <a:gd name="connsiteY220" fmla="*/ 267574 h 1361630"/>
                  <a:gd name="connsiteX221" fmla="*/ 156403 w 616717"/>
                  <a:gd name="connsiteY221" fmla="*/ 267574 h 1361630"/>
                  <a:gd name="connsiteX222" fmla="*/ 570978 w 616717"/>
                  <a:gd name="connsiteY222" fmla="*/ 1360233 h 1361630"/>
                  <a:gd name="connsiteX223" fmla="*/ 404919 w 616717"/>
                  <a:gd name="connsiteY223" fmla="*/ 1360233 h 1361630"/>
                  <a:gd name="connsiteX224" fmla="*/ 404919 w 616717"/>
                  <a:gd name="connsiteY224" fmla="*/ 1361249 h 1361630"/>
                  <a:gd name="connsiteX225" fmla="*/ 616717 w 616717"/>
                  <a:gd name="connsiteY225" fmla="*/ 1361249 h 1361630"/>
                  <a:gd name="connsiteX226" fmla="*/ 616717 w 616717"/>
                  <a:gd name="connsiteY226" fmla="*/ 1360487 h 1361630"/>
                  <a:gd name="connsiteX227" fmla="*/ 571232 w 616717"/>
                  <a:gd name="connsiteY227" fmla="*/ 1360487 h 1361630"/>
                  <a:gd name="connsiteX228" fmla="*/ 344188 w 616717"/>
                  <a:gd name="connsiteY228" fmla="*/ 1361249 h 1361630"/>
                  <a:gd name="connsiteX229" fmla="*/ 344188 w 616717"/>
                  <a:gd name="connsiteY229" fmla="*/ 1360233 h 1361630"/>
                  <a:gd name="connsiteX230" fmla="*/ 278247 w 616717"/>
                  <a:gd name="connsiteY230" fmla="*/ 1360233 h 1361630"/>
                  <a:gd name="connsiteX231" fmla="*/ 4447 w 616717"/>
                  <a:gd name="connsiteY231" fmla="*/ 1360233 h 1361630"/>
                  <a:gd name="connsiteX232" fmla="*/ 0 w 616717"/>
                  <a:gd name="connsiteY232" fmla="*/ 1360233 h 1361630"/>
                  <a:gd name="connsiteX233" fmla="*/ 0 w 616717"/>
                  <a:gd name="connsiteY233" fmla="*/ 1361631 h 1361630"/>
                  <a:gd name="connsiteX234" fmla="*/ 343933 w 616717"/>
                  <a:gd name="connsiteY234" fmla="*/ 1361631 h 1361630"/>
                  <a:gd name="connsiteX235" fmla="*/ 280407 w 616717"/>
                  <a:gd name="connsiteY235" fmla="*/ 1332281 h 1361630"/>
                  <a:gd name="connsiteX236" fmla="*/ 281296 w 616717"/>
                  <a:gd name="connsiteY236" fmla="*/ 1321736 h 1361630"/>
                  <a:gd name="connsiteX237" fmla="*/ 10164 w 616717"/>
                  <a:gd name="connsiteY237" fmla="*/ 1321736 h 1361630"/>
                  <a:gd name="connsiteX238" fmla="*/ 7369 w 616717"/>
                  <a:gd name="connsiteY238" fmla="*/ 1332409 h 1361630"/>
                  <a:gd name="connsiteX239" fmla="*/ 280661 w 616717"/>
                  <a:gd name="connsiteY239" fmla="*/ 1332409 h 1361630"/>
                  <a:gd name="connsiteX240" fmla="*/ 288284 w 616717"/>
                  <a:gd name="connsiteY240" fmla="*/ 1241438 h 1361630"/>
                  <a:gd name="connsiteX241" fmla="*/ 289300 w 616717"/>
                  <a:gd name="connsiteY241" fmla="*/ 1230766 h 1361630"/>
                  <a:gd name="connsiteX242" fmla="*/ 35194 w 616717"/>
                  <a:gd name="connsiteY242" fmla="*/ 1230766 h 1361630"/>
                  <a:gd name="connsiteX243" fmla="*/ 32399 w 616717"/>
                  <a:gd name="connsiteY243" fmla="*/ 1241311 h 1361630"/>
                  <a:gd name="connsiteX244" fmla="*/ 288665 w 616717"/>
                  <a:gd name="connsiteY244" fmla="*/ 1241311 h 1361630"/>
                  <a:gd name="connsiteX245" fmla="*/ 299846 w 616717"/>
                  <a:gd name="connsiteY245" fmla="*/ 1111971 h 1361630"/>
                  <a:gd name="connsiteX246" fmla="*/ 299846 w 616717"/>
                  <a:gd name="connsiteY246" fmla="*/ 1110573 h 1361630"/>
                  <a:gd name="connsiteX247" fmla="*/ 300608 w 616717"/>
                  <a:gd name="connsiteY247" fmla="*/ 1101426 h 1361630"/>
                  <a:gd name="connsiteX248" fmla="*/ 69752 w 616717"/>
                  <a:gd name="connsiteY248" fmla="*/ 1101426 h 1361630"/>
                  <a:gd name="connsiteX249" fmla="*/ 69752 w 616717"/>
                  <a:gd name="connsiteY249" fmla="*/ 1101426 h 1361630"/>
                  <a:gd name="connsiteX250" fmla="*/ 66957 w 616717"/>
                  <a:gd name="connsiteY250" fmla="*/ 1111971 h 1361630"/>
                  <a:gd name="connsiteX251" fmla="*/ 66957 w 616717"/>
                  <a:gd name="connsiteY251" fmla="*/ 1111971 h 1361630"/>
                  <a:gd name="connsiteX252" fmla="*/ 299719 w 616717"/>
                  <a:gd name="connsiteY252" fmla="*/ 1111971 h 1361630"/>
                  <a:gd name="connsiteX253" fmla="*/ 296034 w 616717"/>
                  <a:gd name="connsiteY253" fmla="*/ 1153898 h 1361630"/>
                  <a:gd name="connsiteX254" fmla="*/ 297051 w 616717"/>
                  <a:gd name="connsiteY254" fmla="*/ 1143226 h 1361630"/>
                  <a:gd name="connsiteX255" fmla="*/ 58063 w 616717"/>
                  <a:gd name="connsiteY255" fmla="*/ 1143226 h 1361630"/>
                  <a:gd name="connsiteX256" fmla="*/ 55268 w 616717"/>
                  <a:gd name="connsiteY256" fmla="*/ 1153898 h 1361630"/>
                  <a:gd name="connsiteX257" fmla="*/ 295780 w 616717"/>
                  <a:gd name="connsiteY257" fmla="*/ 1153898 h 1361630"/>
                  <a:gd name="connsiteX258" fmla="*/ 292477 w 616717"/>
                  <a:gd name="connsiteY258" fmla="*/ 1192903 h 1361630"/>
                  <a:gd name="connsiteX259" fmla="*/ 293366 w 616717"/>
                  <a:gd name="connsiteY259" fmla="*/ 1182231 h 1361630"/>
                  <a:gd name="connsiteX260" fmla="*/ 47772 w 616717"/>
                  <a:gd name="connsiteY260" fmla="*/ 1182231 h 1361630"/>
                  <a:gd name="connsiteX261" fmla="*/ 44977 w 616717"/>
                  <a:gd name="connsiteY261" fmla="*/ 1192903 h 1361630"/>
                  <a:gd name="connsiteX262" fmla="*/ 292477 w 616717"/>
                  <a:gd name="connsiteY262" fmla="*/ 1192903 h 1361630"/>
                  <a:gd name="connsiteX263" fmla="*/ 284472 w 616717"/>
                  <a:gd name="connsiteY263" fmla="*/ 1279808 h 1361630"/>
                  <a:gd name="connsiteX264" fmla="*/ 285489 w 616717"/>
                  <a:gd name="connsiteY264" fmla="*/ 1269135 h 1361630"/>
                  <a:gd name="connsiteX265" fmla="*/ 23886 w 616717"/>
                  <a:gd name="connsiteY265" fmla="*/ 1269135 h 1361630"/>
                  <a:gd name="connsiteX266" fmla="*/ 21091 w 616717"/>
                  <a:gd name="connsiteY266" fmla="*/ 1279808 h 1361630"/>
                  <a:gd name="connsiteX267" fmla="*/ 284472 w 616717"/>
                  <a:gd name="connsiteY267" fmla="*/ 1279808 h 1361630"/>
                  <a:gd name="connsiteX268" fmla="*/ 475053 w 616717"/>
                  <a:gd name="connsiteY268" fmla="*/ 1331900 h 1361630"/>
                  <a:gd name="connsiteX269" fmla="*/ 608205 w 616717"/>
                  <a:gd name="connsiteY269" fmla="*/ 1331900 h 1361630"/>
                  <a:gd name="connsiteX270" fmla="*/ 604774 w 616717"/>
                  <a:gd name="connsiteY270" fmla="*/ 1321228 h 1361630"/>
                  <a:gd name="connsiteX271" fmla="*/ 472893 w 616717"/>
                  <a:gd name="connsiteY271" fmla="*/ 1321228 h 1361630"/>
                  <a:gd name="connsiteX272" fmla="*/ 474417 w 616717"/>
                  <a:gd name="connsiteY272" fmla="*/ 1331773 h 1361630"/>
                  <a:gd name="connsiteX273" fmla="*/ 460314 w 616717"/>
                  <a:gd name="connsiteY273" fmla="*/ 1230130 h 1361630"/>
                  <a:gd name="connsiteX274" fmla="*/ 460314 w 616717"/>
                  <a:gd name="connsiteY274" fmla="*/ 1231909 h 1361630"/>
                  <a:gd name="connsiteX275" fmla="*/ 461458 w 616717"/>
                  <a:gd name="connsiteY275" fmla="*/ 1240803 h 1361630"/>
                  <a:gd name="connsiteX276" fmla="*/ 578601 w 616717"/>
                  <a:gd name="connsiteY276" fmla="*/ 1240803 h 1361630"/>
                  <a:gd name="connsiteX277" fmla="*/ 575298 w 616717"/>
                  <a:gd name="connsiteY277" fmla="*/ 1230130 h 1361630"/>
                  <a:gd name="connsiteX278" fmla="*/ 460314 w 616717"/>
                  <a:gd name="connsiteY278" fmla="*/ 1230130 h 1361630"/>
                  <a:gd name="connsiteX279" fmla="*/ 465778 w 616717"/>
                  <a:gd name="connsiteY279" fmla="*/ 1269135 h 1361630"/>
                  <a:gd name="connsiteX280" fmla="*/ 467175 w 616717"/>
                  <a:gd name="connsiteY280" fmla="*/ 1279808 h 1361630"/>
                  <a:gd name="connsiteX281" fmla="*/ 591179 w 616717"/>
                  <a:gd name="connsiteY281" fmla="*/ 1279808 h 1361630"/>
                  <a:gd name="connsiteX282" fmla="*/ 587749 w 616717"/>
                  <a:gd name="connsiteY282" fmla="*/ 1269135 h 1361630"/>
                  <a:gd name="connsiteX283" fmla="*/ 465778 w 616717"/>
                  <a:gd name="connsiteY283" fmla="*/ 1269135 h 1361630"/>
                  <a:gd name="connsiteX284" fmla="*/ 551285 w 616717"/>
                  <a:gd name="connsiteY284" fmla="*/ 1153517 h 1361630"/>
                  <a:gd name="connsiteX285" fmla="*/ 548235 w 616717"/>
                  <a:gd name="connsiteY285" fmla="*/ 1143861 h 1361630"/>
                  <a:gd name="connsiteX286" fmla="*/ 548235 w 616717"/>
                  <a:gd name="connsiteY286" fmla="*/ 1143861 h 1361630"/>
                  <a:gd name="connsiteX287" fmla="*/ 548235 w 616717"/>
                  <a:gd name="connsiteY287" fmla="*/ 1142972 h 1361630"/>
                  <a:gd name="connsiteX288" fmla="*/ 448117 w 616717"/>
                  <a:gd name="connsiteY288" fmla="*/ 1142972 h 1361630"/>
                  <a:gd name="connsiteX289" fmla="*/ 449642 w 616717"/>
                  <a:gd name="connsiteY289" fmla="*/ 1153644 h 1361630"/>
                  <a:gd name="connsiteX290" fmla="*/ 551285 w 616717"/>
                  <a:gd name="connsiteY290" fmla="*/ 1153644 h 1361630"/>
                  <a:gd name="connsiteX291" fmla="*/ 538579 w 616717"/>
                  <a:gd name="connsiteY291" fmla="*/ 1111717 h 1361630"/>
                  <a:gd name="connsiteX292" fmla="*/ 535149 w 616717"/>
                  <a:gd name="connsiteY292" fmla="*/ 1101044 h 1361630"/>
                  <a:gd name="connsiteX293" fmla="*/ 442273 w 616717"/>
                  <a:gd name="connsiteY293" fmla="*/ 1101044 h 1361630"/>
                  <a:gd name="connsiteX294" fmla="*/ 443797 w 616717"/>
                  <a:gd name="connsiteY294" fmla="*/ 1111590 h 1361630"/>
                  <a:gd name="connsiteX295" fmla="*/ 538579 w 616717"/>
                  <a:gd name="connsiteY295" fmla="*/ 1111590 h 1361630"/>
                  <a:gd name="connsiteX296" fmla="*/ 563990 w 616717"/>
                  <a:gd name="connsiteY296" fmla="*/ 1192523 h 1361630"/>
                  <a:gd name="connsiteX297" fmla="*/ 560686 w 616717"/>
                  <a:gd name="connsiteY297" fmla="*/ 1181850 h 1361630"/>
                  <a:gd name="connsiteX298" fmla="*/ 453580 w 616717"/>
                  <a:gd name="connsiteY298" fmla="*/ 1181850 h 1361630"/>
                  <a:gd name="connsiteX299" fmla="*/ 453580 w 616717"/>
                  <a:gd name="connsiteY299" fmla="*/ 1183502 h 1361630"/>
                  <a:gd name="connsiteX300" fmla="*/ 454978 w 616717"/>
                  <a:gd name="connsiteY300" fmla="*/ 1192523 h 1361630"/>
                  <a:gd name="connsiteX301" fmla="*/ 563990 w 616717"/>
                  <a:gd name="connsiteY301" fmla="*/ 1192523 h 1361630"/>
                  <a:gd name="connsiteX302" fmla="*/ 424231 w 616717"/>
                  <a:gd name="connsiteY302" fmla="*/ 974753 h 1361630"/>
                  <a:gd name="connsiteX303" fmla="*/ 424231 w 616717"/>
                  <a:gd name="connsiteY303" fmla="*/ 976405 h 1361630"/>
                  <a:gd name="connsiteX304" fmla="*/ 425629 w 616717"/>
                  <a:gd name="connsiteY304" fmla="*/ 985426 h 1361630"/>
                  <a:gd name="connsiteX305" fmla="*/ 497414 w 616717"/>
                  <a:gd name="connsiteY305" fmla="*/ 985426 h 1361630"/>
                  <a:gd name="connsiteX306" fmla="*/ 494111 w 616717"/>
                  <a:gd name="connsiteY306" fmla="*/ 974753 h 1361630"/>
                  <a:gd name="connsiteX307" fmla="*/ 424231 w 616717"/>
                  <a:gd name="connsiteY307" fmla="*/ 974753 h 1361630"/>
                  <a:gd name="connsiteX308" fmla="*/ 436937 w 616717"/>
                  <a:gd name="connsiteY308" fmla="*/ 1062166 h 1361630"/>
                  <a:gd name="connsiteX309" fmla="*/ 438461 w 616717"/>
                  <a:gd name="connsiteY309" fmla="*/ 1072839 h 1361630"/>
                  <a:gd name="connsiteX310" fmla="*/ 525874 w 616717"/>
                  <a:gd name="connsiteY310" fmla="*/ 1072839 h 1361630"/>
                  <a:gd name="connsiteX311" fmla="*/ 522570 w 616717"/>
                  <a:gd name="connsiteY311" fmla="*/ 1062166 h 1361630"/>
                  <a:gd name="connsiteX312" fmla="*/ 436937 w 616717"/>
                  <a:gd name="connsiteY312" fmla="*/ 1062166 h 1361630"/>
                  <a:gd name="connsiteX313" fmla="*/ 430457 w 616717"/>
                  <a:gd name="connsiteY313" fmla="*/ 1015410 h 1361630"/>
                  <a:gd name="connsiteX314" fmla="*/ 431600 w 616717"/>
                  <a:gd name="connsiteY314" fmla="*/ 1024304 h 1361630"/>
                  <a:gd name="connsiteX315" fmla="*/ 510246 w 616717"/>
                  <a:gd name="connsiteY315" fmla="*/ 1024304 h 1361630"/>
                  <a:gd name="connsiteX316" fmla="*/ 507197 w 616717"/>
                  <a:gd name="connsiteY316" fmla="*/ 1014521 h 1361630"/>
                  <a:gd name="connsiteX317" fmla="*/ 507197 w 616717"/>
                  <a:gd name="connsiteY317" fmla="*/ 1013631 h 1361630"/>
                  <a:gd name="connsiteX318" fmla="*/ 430076 w 616717"/>
                  <a:gd name="connsiteY318" fmla="*/ 1013631 h 1361630"/>
                  <a:gd name="connsiteX319" fmla="*/ 430076 w 616717"/>
                  <a:gd name="connsiteY319" fmla="*/ 1015410 h 1361630"/>
                  <a:gd name="connsiteX320" fmla="*/ 466032 w 616717"/>
                  <a:gd name="connsiteY320" fmla="*/ 884291 h 1361630"/>
                  <a:gd name="connsiteX321" fmla="*/ 412161 w 616717"/>
                  <a:gd name="connsiteY321" fmla="*/ 884291 h 1361630"/>
                  <a:gd name="connsiteX322" fmla="*/ 413559 w 616717"/>
                  <a:gd name="connsiteY322" fmla="*/ 894964 h 1361630"/>
                  <a:gd name="connsiteX323" fmla="*/ 469335 w 616717"/>
                  <a:gd name="connsiteY323" fmla="*/ 894964 h 1361630"/>
                  <a:gd name="connsiteX324" fmla="*/ 466032 w 616717"/>
                  <a:gd name="connsiteY324" fmla="*/ 884291 h 1361630"/>
                  <a:gd name="connsiteX325" fmla="*/ 478737 w 616717"/>
                  <a:gd name="connsiteY325" fmla="*/ 923805 h 1361630"/>
                  <a:gd name="connsiteX326" fmla="*/ 478737 w 616717"/>
                  <a:gd name="connsiteY326" fmla="*/ 922915 h 1361630"/>
                  <a:gd name="connsiteX327" fmla="*/ 417497 w 616717"/>
                  <a:gd name="connsiteY327" fmla="*/ 922915 h 1361630"/>
                  <a:gd name="connsiteX328" fmla="*/ 418895 w 616717"/>
                  <a:gd name="connsiteY328" fmla="*/ 933588 h 1361630"/>
                  <a:gd name="connsiteX329" fmla="*/ 481659 w 616717"/>
                  <a:gd name="connsiteY329" fmla="*/ 933588 h 1361630"/>
                  <a:gd name="connsiteX330" fmla="*/ 478991 w 616717"/>
                  <a:gd name="connsiteY330" fmla="*/ 924948 h 1361630"/>
                  <a:gd name="connsiteX331" fmla="*/ 478991 w 616717"/>
                  <a:gd name="connsiteY331" fmla="*/ 923805 h 1361630"/>
                  <a:gd name="connsiteX332" fmla="*/ 302768 w 616717"/>
                  <a:gd name="connsiteY332" fmla="*/ 1072584 h 1361630"/>
                  <a:gd name="connsiteX333" fmla="*/ 302768 w 616717"/>
                  <a:gd name="connsiteY333" fmla="*/ 1069916 h 1361630"/>
                  <a:gd name="connsiteX334" fmla="*/ 303403 w 616717"/>
                  <a:gd name="connsiteY334" fmla="*/ 1061911 h 1361630"/>
                  <a:gd name="connsiteX335" fmla="*/ 79789 w 616717"/>
                  <a:gd name="connsiteY335" fmla="*/ 1061911 h 1361630"/>
                  <a:gd name="connsiteX336" fmla="*/ 76994 w 616717"/>
                  <a:gd name="connsiteY336" fmla="*/ 1072584 h 1361630"/>
                  <a:gd name="connsiteX337" fmla="*/ 302768 w 616717"/>
                  <a:gd name="connsiteY337" fmla="*/ 1072584 h 1361630"/>
                  <a:gd name="connsiteX338" fmla="*/ 306834 w 616717"/>
                  <a:gd name="connsiteY338" fmla="*/ 1024050 h 1361630"/>
                  <a:gd name="connsiteX339" fmla="*/ 307850 w 616717"/>
                  <a:gd name="connsiteY339" fmla="*/ 1013377 h 1361630"/>
                  <a:gd name="connsiteX340" fmla="*/ 92749 w 616717"/>
                  <a:gd name="connsiteY340" fmla="*/ 1013377 h 1361630"/>
                  <a:gd name="connsiteX341" fmla="*/ 89827 w 616717"/>
                  <a:gd name="connsiteY341" fmla="*/ 1024050 h 1361630"/>
                  <a:gd name="connsiteX342" fmla="*/ 306834 w 616717"/>
                  <a:gd name="connsiteY342" fmla="*/ 1024050 h 1361630"/>
                  <a:gd name="connsiteX343" fmla="*/ 310264 w 616717"/>
                  <a:gd name="connsiteY343" fmla="*/ 985934 h 1361630"/>
                  <a:gd name="connsiteX344" fmla="*/ 311154 w 616717"/>
                  <a:gd name="connsiteY344" fmla="*/ 975261 h 1361630"/>
                  <a:gd name="connsiteX345" fmla="*/ 103040 w 616717"/>
                  <a:gd name="connsiteY345" fmla="*/ 975261 h 1361630"/>
                  <a:gd name="connsiteX346" fmla="*/ 100245 w 616717"/>
                  <a:gd name="connsiteY346" fmla="*/ 985934 h 1361630"/>
                  <a:gd name="connsiteX347" fmla="*/ 309883 w 616717"/>
                  <a:gd name="connsiteY347" fmla="*/ 985934 h 1361630"/>
                  <a:gd name="connsiteX348" fmla="*/ 317633 w 616717"/>
                  <a:gd name="connsiteY348" fmla="*/ 894964 h 1361630"/>
                  <a:gd name="connsiteX349" fmla="*/ 318523 w 616717"/>
                  <a:gd name="connsiteY349" fmla="*/ 884291 h 1361630"/>
                  <a:gd name="connsiteX350" fmla="*/ 127435 w 616717"/>
                  <a:gd name="connsiteY350" fmla="*/ 884291 h 1361630"/>
                  <a:gd name="connsiteX351" fmla="*/ 124639 w 616717"/>
                  <a:gd name="connsiteY351" fmla="*/ 894710 h 1361630"/>
                  <a:gd name="connsiteX352" fmla="*/ 318015 w 616717"/>
                  <a:gd name="connsiteY352" fmla="*/ 894710 h 1361630"/>
                  <a:gd name="connsiteX353" fmla="*/ 314584 w 616717"/>
                  <a:gd name="connsiteY353" fmla="*/ 933588 h 1361630"/>
                  <a:gd name="connsiteX354" fmla="*/ 315601 w 616717"/>
                  <a:gd name="connsiteY354" fmla="*/ 922915 h 1361630"/>
                  <a:gd name="connsiteX355" fmla="*/ 117143 w 616717"/>
                  <a:gd name="connsiteY355" fmla="*/ 922915 h 1361630"/>
                  <a:gd name="connsiteX356" fmla="*/ 114221 w 616717"/>
                  <a:gd name="connsiteY356" fmla="*/ 933588 h 1361630"/>
                  <a:gd name="connsiteX357" fmla="*/ 314584 w 616717"/>
                  <a:gd name="connsiteY357" fmla="*/ 933588 h 1361630"/>
                  <a:gd name="connsiteX358" fmla="*/ 322588 w 616717"/>
                  <a:gd name="connsiteY358" fmla="*/ 846175 h 1361630"/>
                  <a:gd name="connsiteX359" fmla="*/ 323478 w 616717"/>
                  <a:gd name="connsiteY359" fmla="*/ 835502 h 1361630"/>
                  <a:gd name="connsiteX360" fmla="*/ 141029 w 616717"/>
                  <a:gd name="connsiteY360" fmla="*/ 835502 h 1361630"/>
                  <a:gd name="connsiteX361" fmla="*/ 141029 w 616717"/>
                  <a:gd name="connsiteY361" fmla="*/ 835502 h 1361630"/>
                  <a:gd name="connsiteX362" fmla="*/ 138234 w 616717"/>
                  <a:gd name="connsiteY362" fmla="*/ 846175 h 1361630"/>
                  <a:gd name="connsiteX363" fmla="*/ 138234 w 616717"/>
                  <a:gd name="connsiteY363" fmla="*/ 846175 h 1361630"/>
                  <a:gd name="connsiteX364" fmla="*/ 322588 w 616717"/>
                  <a:gd name="connsiteY364" fmla="*/ 846175 h 1361630"/>
                  <a:gd name="connsiteX365" fmla="*/ 157419 w 616717"/>
                  <a:gd name="connsiteY365" fmla="*/ 712642 h 1361630"/>
                  <a:gd name="connsiteX366" fmla="*/ 157419 w 616717"/>
                  <a:gd name="connsiteY366" fmla="*/ 723315 h 1361630"/>
                  <a:gd name="connsiteX367" fmla="*/ 323478 w 616717"/>
                  <a:gd name="connsiteY367" fmla="*/ 723315 h 1361630"/>
                  <a:gd name="connsiteX368" fmla="*/ 323478 w 616717"/>
                  <a:gd name="connsiteY368" fmla="*/ 712642 h 1361630"/>
                  <a:gd name="connsiteX369" fmla="*/ 156403 w 616717"/>
                  <a:gd name="connsiteY369" fmla="*/ 712642 h 1361630"/>
                  <a:gd name="connsiteX370" fmla="*/ 156403 w 616717"/>
                  <a:gd name="connsiteY370" fmla="*/ 751520 h 1361630"/>
                  <a:gd name="connsiteX371" fmla="*/ 156403 w 616717"/>
                  <a:gd name="connsiteY371" fmla="*/ 762193 h 1361630"/>
                  <a:gd name="connsiteX372" fmla="*/ 323478 w 616717"/>
                  <a:gd name="connsiteY372" fmla="*/ 762193 h 1361630"/>
                  <a:gd name="connsiteX373" fmla="*/ 323478 w 616717"/>
                  <a:gd name="connsiteY373" fmla="*/ 751520 h 1361630"/>
                  <a:gd name="connsiteX374" fmla="*/ 156403 w 616717"/>
                  <a:gd name="connsiteY374" fmla="*/ 751520 h 1361630"/>
                  <a:gd name="connsiteX375" fmla="*/ 150939 w 616717"/>
                  <a:gd name="connsiteY375" fmla="*/ 796370 h 1361630"/>
                  <a:gd name="connsiteX376" fmla="*/ 148017 w 616717"/>
                  <a:gd name="connsiteY376" fmla="*/ 807042 h 1361630"/>
                  <a:gd name="connsiteX377" fmla="*/ 323478 w 616717"/>
                  <a:gd name="connsiteY377" fmla="*/ 807042 h 1361630"/>
                  <a:gd name="connsiteX378" fmla="*/ 323478 w 616717"/>
                  <a:gd name="connsiteY378" fmla="*/ 796370 h 1361630"/>
                  <a:gd name="connsiteX379" fmla="*/ 150939 w 616717"/>
                  <a:gd name="connsiteY379" fmla="*/ 796370 h 1361630"/>
                  <a:gd name="connsiteX380" fmla="*/ 323478 w 616717"/>
                  <a:gd name="connsiteY380" fmla="*/ 675035 h 1361630"/>
                  <a:gd name="connsiteX381" fmla="*/ 323478 w 616717"/>
                  <a:gd name="connsiteY381" fmla="*/ 664362 h 1361630"/>
                  <a:gd name="connsiteX382" fmla="*/ 156403 w 616717"/>
                  <a:gd name="connsiteY382" fmla="*/ 664362 h 1361630"/>
                  <a:gd name="connsiteX383" fmla="*/ 156403 w 616717"/>
                  <a:gd name="connsiteY383" fmla="*/ 674780 h 1361630"/>
                  <a:gd name="connsiteX384" fmla="*/ 323478 w 616717"/>
                  <a:gd name="connsiteY384" fmla="*/ 674780 h 1361630"/>
                  <a:gd name="connsiteX385" fmla="*/ 323478 w 616717"/>
                  <a:gd name="connsiteY385" fmla="*/ 635902 h 1361630"/>
                  <a:gd name="connsiteX386" fmla="*/ 323478 w 616717"/>
                  <a:gd name="connsiteY386" fmla="*/ 625229 h 1361630"/>
                  <a:gd name="connsiteX387" fmla="*/ 156403 w 616717"/>
                  <a:gd name="connsiteY387" fmla="*/ 625229 h 1361630"/>
                  <a:gd name="connsiteX388" fmla="*/ 156403 w 616717"/>
                  <a:gd name="connsiteY388" fmla="*/ 635902 h 1361630"/>
                  <a:gd name="connsiteX389" fmla="*/ 323478 w 616717"/>
                  <a:gd name="connsiteY389" fmla="*/ 635902 h 1361630"/>
                  <a:gd name="connsiteX390" fmla="*/ 323478 w 616717"/>
                  <a:gd name="connsiteY390" fmla="*/ 583810 h 1361630"/>
                  <a:gd name="connsiteX391" fmla="*/ 323478 w 616717"/>
                  <a:gd name="connsiteY391" fmla="*/ 573138 h 1361630"/>
                  <a:gd name="connsiteX392" fmla="*/ 156403 w 616717"/>
                  <a:gd name="connsiteY392" fmla="*/ 573138 h 1361630"/>
                  <a:gd name="connsiteX393" fmla="*/ 156403 w 616717"/>
                  <a:gd name="connsiteY393" fmla="*/ 583810 h 1361630"/>
                  <a:gd name="connsiteX394" fmla="*/ 323478 w 616717"/>
                  <a:gd name="connsiteY394" fmla="*/ 583810 h 1361630"/>
                  <a:gd name="connsiteX395" fmla="*/ 156403 w 616717"/>
                  <a:gd name="connsiteY395" fmla="*/ 446974 h 1361630"/>
                  <a:gd name="connsiteX396" fmla="*/ 156403 w 616717"/>
                  <a:gd name="connsiteY396" fmla="*/ 457392 h 1361630"/>
                  <a:gd name="connsiteX397" fmla="*/ 323478 w 616717"/>
                  <a:gd name="connsiteY397" fmla="*/ 457392 h 1361630"/>
                  <a:gd name="connsiteX398" fmla="*/ 323478 w 616717"/>
                  <a:gd name="connsiteY398" fmla="*/ 446846 h 1361630"/>
                  <a:gd name="connsiteX399" fmla="*/ 156403 w 616717"/>
                  <a:gd name="connsiteY399" fmla="*/ 446846 h 1361630"/>
                  <a:gd name="connsiteX400" fmla="*/ 156403 w 616717"/>
                  <a:gd name="connsiteY400" fmla="*/ 484962 h 1361630"/>
                  <a:gd name="connsiteX401" fmla="*/ 156403 w 616717"/>
                  <a:gd name="connsiteY401" fmla="*/ 495635 h 1361630"/>
                  <a:gd name="connsiteX402" fmla="*/ 323478 w 616717"/>
                  <a:gd name="connsiteY402" fmla="*/ 495635 h 1361630"/>
                  <a:gd name="connsiteX403" fmla="*/ 323478 w 616717"/>
                  <a:gd name="connsiteY403" fmla="*/ 484962 h 1361630"/>
                  <a:gd name="connsiteX404" fmla="*/ 156403 w 616717"/>
                  <a:gd name="connsiteY404" fmla="*/ 484962 h 1361630"/>
                  <a:gd name="connsiteX405" fmla="*/ 156403 w 616717"/>
                  <a:gd name="connsiteY405" fmla="*/ 533497 h 1361630"/>
                  <a:gd name="connsiteX406" fmla="*/ 156403 w 616717"/>
                  <a:gd name="connsiteY406" fmla="*/ 544169 h 1361630"/>
                  <a:gd name="connsiteX407" fmla="*/ 323478 w 616717"/>
                  <a:gd name="connsiteY407" fmla="*/ 544169 h 1361630"/>
                  <a:gd name="connsiteX408" fmla="*/ 323478 w 616717"/>
                  <a:gd name="connsiteY408" fmla="*/ 533497 h 136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</a:cxnLst>
                <a:rect l="l" t="t" r="r" b="b"/>
                <a:pathLst>
                  <a:path w="616717" h="1361630">
                    <a:moveTo>
                      <a:pt x="156403" y="1016"/>
                    </a:moveTo>
                    <a:lnTo>
                      <a:pt x="156403" y="8385"/>
                    </a:lnTo>
                    <a:lnTo>
                      <a:pt x="394374" y="8385"/>
                    </a:lnTo>
                    <a:lnTo>
                      <a:pt x="394374" y="36464"/>
                    </a:lnTo>
                    <a:lnTo>
                      <a:pt x="343552" y="36464"/>
                    </a:lnTo>
                    <a:lnTo>
                      <a:pt x="343552" y="47136"/>
                    </a:lnTo>
                    <a:lnTo>
                      <a:pt x="394374" y="47136"/>
                    </a:lnTo>
                    <a:lnTo>
                      <a:pt x="394374" y="88683"/>
                    </a:lnTo>
                    <a:lnTo>
                      <a:pt x="343552" y="88683"/>
                    </a:lnTo>
                    <a:lnTo>
                      <a:pt x="343552" y="99355"/>
                    </a:lnTo>
                    <a:lnTo>
                      <a:pt x="394374" y="99355"/>
                    </a:lnTo>
                    <a:lnTo>
                      <a:pt x="394374" y="127434"/>
                    </a:lnTo>
                    <a:lnTo>
                      <a:pt x="343552" y="127434"/>
                    </a:lnTo>
                    <a:lnTo>
                      <a:pt x="343552" y="137980"/>
                    </a:lnTo>
                    <a:lnTo>
                      <a:pt x="394374" y="137980"/>
                    </a:lnTo>
                    <a:lnTo>
                      <a:pt x="394374" y="176096"/>
                    </a:lnTo>
                    <a:lnTo>
                      <a:pt x="343552" y="176096"/>
                    </a:lnTo>
                    <a:lnTo>
                      <a:pt x="343552" y="186768"/>
                    </a:lnTo>
                    <a:lnTo>
                      <a:pt x="394374" y="186768"/>
                    </a:lnTo>
                    <a:lnTo>
                      <a:pt x="394374" y="214974"/>
                    </a:lnTo>
                    <a:lnTo>
                      <a:pt x="343552" y="214974"/>
                    </a:lnTo>
                    <a:lnTo>
                      <a:pt x="343552" y="226536"/>
                    </a:lnTo>
                    <a:lnTo>
                      <a:pt x="394374" y="226536"/>
                    </a:lnTo>
                    <a:lnTo>
                      <a:pt x="394374" y="267955"/>
                    </a:lnTo>
                    <a:lnTo>
                      <a:pt x="343552" y="267955"/>
                    </a:lnTo>
                    <a:lnTo>
                      <a:pt x="343552" y="278628"/>
                    </a:lnTo>
                    <a:lnTo>
                      <a:pt x="394374" y="278628"/>
                    </a:lnTo>
                    <a:lnTo>
                      <a:pt x="394374" y="306833"/>
                    </a:lnTo>
                    <a:lnTo>
                      <a:pt x="343552" y="306833"/>
                    </a:lnTo>
                    <a:lnTo>
                      <a:pt x="343552" y="317506"/>
                    </a:lnTo>
                    <a:lnTo>
                      <a:pt x="394374" y="317506"/>
                    </a:lnTo>
                    <a:lnTo>
                      <a:pt x="394374" y="355622"/>
                    </a:lnTo>
                    <a:lnTo>
                      <a:pt x="343552" y="355622"/>
                    </a:lnTo>
                    <a:lnTo>
                      <a:pt x="343552" y="366294"/>
                    </a:lnTo>
                    <a:lnTo>
                      <a:pt x="394374" y="366294"/>
                    </a:lnTo>
                    <a:lnTo>
                      <a:pt x="394374" y="394373"/>
                    </a:lnTo>
                    <a:lnTo>
                      <a:pt x="343552" y="394373"/>
                    </a:lnTo>
                    <a:lnTo>
                      <a:pt x="343552" y="405046"/>
                    </a:lnTo>
                    <a:lnTo>
                      <a:pt x="394374" y="405046"/>
                    </a:lnTo>
                    <a:lnTo>
                      <a:pt x="394374" y="447227"/>
                    </a:lnTo>
                    <a:lnTo>
                      <a:pt x="343552" y="447227"/>
                    </a:lnTo>
                    <a:lnTo>
                      <a:pt x="343552" y="457773"/>
                    </a:lnTo>
                    <a:lnTo>
                      <a:pt x="394374" y="457773"/>
                    </a:lnTo>
                    <a:lnTo>
                      <a:pt x="394374" y="486106"/>
                    </a:lnTo>
                    <a:lnTo>
                      <a:pt x="343552" y="486106"/>
                    </a:lnTo>
                    <a:lnTo>
                      <a:pt x="343552" y="496778"/>
                    </a:lnTo>
                    <a:lnTo>
                      <a:pt x="394374" y="496778"/>
                    </a:lnTo>
                    <a:lnTo>
                      <a:pt x="394374" y="534894"/>
                    </a:lnTo>
                    <a:lnTo>
                      <a:pt x="343552" y="534894"/>
                    </a:lnTo>
                    <a:lnTo>
                      <a:pt x="343552" y="545567"/>
                    </a:lnTo>
                    <a:lnTo>
                      <a:pt x="394374" y="545567"/>
                    </a:lnTo>
                    <a:lnTo>
                      <a:pt x="394374" y="573773"/>
                    </a:lnTo>
                    <a:lnTo>
                      <a:pt x="343552" y="573773"/>
                    </a:lnTo>
                    <a:lnTo>
                      <a:pt x="343552" y="584445"/>
                    </a:lnTo>
                    <a:lnTo>
                      <a:pt x="394374" y="584445"/>
                    </a:lnTo>
                    <a:lnTo>
                      <a:pt x="394374" y="625864"/>
                    </a:lnTo>
                    <a:lnTo>
                      <a:pt x="343552" y="625864"/>
                    </a:lnTo>
                    <a:lnTo>
                      <a:pt x="343552" y="636537"/>
                    </a:lnTo>
                    <a:lnTo>
                      <a:pt x="394374" y="636537"/>
                    </a:lnTo>
                    <a:lnTo>
                      <a:pt x="394374" y="664870"/>
                    </a:lnTo>
                    <a:lnTo>
                      <a:pt x="343552" y="664870"/>
                    </a:lnTo>
                    <a:lnTo>
                      <a:pt x="343552" y="675543"/>
                    </a:lnTo>
                    <a:lnTo>
                      <a:pt x="394374" y="675543"/>
                    </a:lnTo>
                    <a:lnTo>
                      <a:pt x="394374" y="713659"/>
                    </a:lnTo>
                    <a:lnTo>
                      <a:pt x="343552" y="713659"/>
                    </a:lnTo>
                    <a:lnTo>
                      <a:pt x="343552" y="724331"/>
                    </a:lnTo>
                    <a:lnTo>
                      <a:pt x="394374" y="724331"/>
                    </a:lnTo>
                    <a:lnTo>
                      <a:pt x="394374" y="752410"/>
                    </a:lnTo>
                    <a:lnTo>
                      <a:pt x="343552" y="752410"/>
                    </a:lnTo>
                    <a:lnTo>
                      <a:pt x="343552" y="763082"/>
                    </a:lnTo>
                    <a:lnTo>
                      <a:pt x="394374" y="763082"/>
                    </a:lnTo>
                    <a:lnTo>
                      <a:pt x="394374" y="797386"/>
                    </a:lnTo>
                    <a:lnTo>
                      <a:pt x="343552" y="797386"/>
                    </a:lnTo>
                    <a:lnTo>
                      <a:pt x="343552" y="808059"/>
                    </a:lnTo>
                    <a:lnTo>
                      <a:pt x="394374" y="808059"/>
                    </a:lnTo>
                    <a:lnTo>
                      <a:pt x="394374" y="831945"/>
                    </a:lnTo>
                    <a:lnTo>
                      <a:pt x="394374" y="832707"/>
                    </a:lnTo>
                    <a:lnTo>
                      <a:pt x="395136" y="833724"/>
                    </a:lnTo>
                    <a:cubicBezTo>
                      <a:pt x="399456" y="833724"/>
                      <a:pt x="401743" y="833724"/>
                      <a:pt x="401870" y="833724"/>
                    </a:cubicBezTo>
                    <a:lnTo>
                      <a:pt x="401870" y="833724"/>
                    </a:lnTo>
                    <a:lnTo>
                      <a:pt x="401870" y="833724"/>
                    </a:lnTo>
                    <a:cubicBezTo>
                      <a:pt x="402538" y="833559"/>
                      <a:pt x="403234" y="833559"/>
                      <a:pt x="403903" y="833724"/>
                    </a:cubicBezTo>
                    <a:lnTo>
                      <a:pt x="403903" y="833724"/>
                    </a:lnTo>
                    <a:lnTo>
                      <a:pt x="403903" y="836011"/>
                    </a:lnTo>
                    <a:lnTo>
                      <a:pt x="403903" y="836011"/>
                    </a:lnTo>
                    <a:lnTo>
                      <a:pt x="403903" y="846175"/>
                    </a:lnTo>
                    <a:lnTo>
                      <a:pt x="452945" y="846175"/>
                    </a:lnTo>
                    <a:lnTo>
                      <a:pt x="449642" y="835629"/>
                    </a:lnTo>
                    <a:lnTo>
                      <a:pt x="407968" y="835629"/>
                    </a:lnTo>
                    <a:cubicBezTo>
                      <a:pt x="407968" y="833724"/>
                      <a:pt x="407968" y="831310"/>
                      <a:pt x="407968" y="828134"/>
                    </a:cubicBezTo>
                    <a:cubicBezTo>
                      <a:pt x="407968" y="821400"/>
                      <a:pt x="407968" y="817842"/>
                      <a:pt x="407968" y="817207"/>
                    </a:cubicBezTo>
                    <a:lnTo>
                      <a:pt x="407968" y="807297"/>
                    </a:lnTo>
                    <a:lnTo>
                      <a:pt x="449642" y="807297"/>
                    </a:lnTo>
                    <a:lnTo>
                      <a:pt x="449642" y="796624"/>
                    </a:lnTo>
                    <a:lnTo>
                      <a:pt x="407714" y="796624"/>
                    </a:lnTo>
                    <a:lnTo>
                      <a:pt x="407714" y="762320"/>
                    </a:lnTo>
                    <a:lnTo>
                      <a:pt x="449642" y="762320"/>
                    </a:lnTo>
                    <a:lnTo>
                      <a:pt x="449642" y="751775"/>
                    </a:lnTo>
                    <a:lnTo>
                      <a:pt x="407714" y="751775"/>
                    </a:lnTo>
                    <a:lnTo>
                      <a:pt x="407714" y="723695"/>
                    </a:lnTo>
                    <a:lnTo>
                      <a:pt x="449642" y="723695"/>
                    </a:lnTo>
                    <a:lnTo>
                      <a:pt x="449642" y="713023"/>
                    </a:lnTo>
                    <a:lnTo>
                      <a:pt x="407714" y="713023"/>
                    </a:lnTo>
                    <a:lnTo>
                      <a:pt x="407714" y="674907"/>
                    </a:lnTo>
                    <a:lnTo>
                      <a:pt x="449642" y="674907"/>
                    </a:lnTo>
                    <a:lnTo>
                      <a:pt x="449642" y="664235"/>
                    </a:lnTo>
                    <a:lnTo>
                      <a:pt x="407714" y="664235"/>
                    </a:lnTo>
                    <a:lnTo>
                      <a:pt x="407714" y="635902"/>
                    </a:lnTo>
                    <a:lnTo>
                      <a:pt x="449642" y="635902"/>
                    </a:lnTo>
                    <a:lnTo>
                      <a:pt x="449642" y="625229"/>
                    </a:lnTo>
                    <a:lnTo>
                      <a:pt x="407714" y="625229"/>
                    </a:lnTo>
                    <a:lnTo>
                      <a:pt x="407714" y="583810"/>
                    </a:lnTo>
                    <a:lnTo>
                      <a:pt x="449642" y="583810"/>
                    </a:lnTo>
                    <a:lnTo>
                      <a:pt x="449642" y="573138"/>
                    </a:lnTo>
                    <a:lnTo>
                      <a:pt x="407714" y="573138"/>
                    </a:lnTo>
                    <a:lnTo>
                      <a:pt x="407714" y="544931"/>
                    </a:lnTo>
                    <a:lnTo>
                      <a:pt x="449642" y="544931"/>
                    </a:lnTo>
                    <a:lnTo>
                      <a:pt x="449642" y="534259"/>
                    </a:lnTo>
                    <a:lnTo>
                      <a:pt x="407714" y="534259"/>
                    </a:lnTo>
                    <a:lnTo>
                      <a:pt x="407714" y="496143"/>
                    </a:lnTo>
                    <a:lnTo>
                      <a:pt x="449642" y="496143"/>
                    </a:lnTo>
                    <a:lnTo>
                      <a:pt x="449642" y="485470"/>
                    </a:lnTo>
                    <a:lnTo>
                      <a:pt x="407714" y="485470"/>
                    </a:lnTo>
                    <a:lnTo>
                      <a:pt x="407714" y="457138"/>
                    </a:lnTo>
                    <a:lnTo>
                      <a:pt x="449642" y="457138"/>
                    </a:lnTo>
                    <a:lnTo>
                      <a:pt x="449642" y="446465"/>
                    </a:lnTo>
                    <a:lnTo>
                      <a:pt x="407714" y="446465"/>
                    </a:lnTo>
                    <a:lnTo>
                      <a:pt x="407714" y="404283"/>
                    </a:lnTo>
                    <a:lnTo>
                      <a:pt x="449642" y="404283"/>
                    </a:lnTo>
                    <a:lnTo>
                      <a:pt x="449642" y="393611"/>
                    </a:lnTo>
                    <a:lnTo>
                      <a:pt x="407714" y="393611"/>
                    </a:lnTo>
                    <a:lnTo>
                      <a:pt x="407714" y="365532"/>
                    </a:lnTo>
                    <a:lnTo>
                      <a:pt x="449642" y="365532"/>
                    </a:lnTo>
                    <a:lnTo>
                      <a:pt x="449642" y="354860"/>
                    </a:lnTo>
                    <a:lnTo>
                      <a:pt x="407714" y="354860"/>
                    </a:lnTo>
                    <a:lnTo>
                      <a:pt x="407714" y="316744"/>
                    </a:lnTo>
                    <a:lnTo>
                      <a:pt x="449642" y="316744"/>
                    </a:lnTo>
                    <a:lnTo>
                      <a:pt x="449642" y="306071"/>
                    </a:lnTo>
                    <a:lnTo>
                      <a:pt x="407714" y="306071"/>
                    </a:lnTo>
                    <a:lnTo>
                      <a:pt x="407714" y="277866"/>
                    </a:lnTo>
                    <a:lnTo>
                      <a:pt x="449642" y="277866"/>
                    </a:lnTo>
                    <a:lnTo>
                      <a:pt x="449642" y="267193"/>
                    </a:lnTo>
                    <a:lnTo>
                      <a:pt x="407714" y="267193"/>
                    </a:lnTo>
                    <a:lnTo>
                      <a:pt x="407714" y="225773"/>
                    </a:lnTo>
                    <a:lnTo>
                      <a:pt x="449642" y="225773"/>
                    </a:lnTo>
                    <a:lnTo>
                      <a:pt x="449642" y="214212"/>
                    </a:lnTo>
                    <a:lnTo>
                      <a:pt x="407714" y="214212"/>
                    </a:lnTo>
                    <a:lnTo>
                      <a:pt x="407714" y="186006"/>
                    </a:lnTo>
                    <a:lnTo>
                      <a:pt x="449642" y="186006"/>
                    </a:lnTo>
                    <a:lnTo>
                      <a:pt x="449642" y="175333"/>
                    </a:lnTo>
                    <a:lnTo>
                      <a:pt x="407714" y="175333"/>
                    </a:lnTo>
                    <a:lnTo>
                      <a:pt x="407714" y="137217"/>
                    </a:lnTo>
                    <a:lnTo>
                      <a:pt x="449642" y="137217"/>
                    </a:lnTo>
                    <a:lnTo>
                      <a:pt x="449642" y="126672"/>
                    </a:lnTo>
                    <a:lnTo>
                      <a:pt x="407714" y="126672"/>
                    </a:lnTo>
                    <a:lnTo>
                      <a:pt x="407714" y="98593"/>
                    </a:lnTo>
                    <a:lnTo>
                      <a:pt x="449642" y="98593"/>
                    </a:lnTo>
                    <a:lnTo>
                      <a:pt x="449642" y="87921"/>
                    </a:lnTo>
                    <a:lnTo>
                      <a:pt x="407714" y="87921"/>
                    </a:lnTo>
                    <a:lnTo>
                      <a:pt x="407714" y="46374"/>
                    </a:lnTo>
                    <a:lnTo>
                      <a:pt x="449642" y="46374"/>
                    </a:lnTo>
                    <a:lnTo>
                      <a:pt x="449642" y="35702"/>
                    </a:lnTo>
                    <a:lnTo>
                      <a:pt x="407714" y="35702"/>
                    </a:lnTo>
                    <a:lnTo>
                      <a:pt x="407714" y="9529"/>
                    </a:lnTo>
                    <a:cubicBezTo>
                      <a:pt x="407804" y="8893"/>
                      <a:pt x="407804" y="8258"/>
                      <a:pt x="407714" y="7623"/>
                    </a:cubicBezTo>
                    <a:lnTo>
                      <a:pt x="449642" y="7623"/>
                    </a:lnTo>
                    <a:lnTo>
                      <a:pt x="449642" y="0"/>
                    </a:lnTo>
                    <a:lnTo>
                      <a:pt x="156403" y="0"/>
                    </a:lnTo>
                    <a:moveTo>
                      <a:pt x="402378" y="7623"/>
                    </a:moveTo>
                    <a:lnTo>
                      <a:pt x="402378" y="7623"/>
                    </a:lnTo>
                    <a:lnTo>
                      <a:pt x="402378" y="7623"/>
                    </a:lnTo>
                    <a:lnTo>
                      <a:pt x="402378" y="7623"/>
                    </a:lnTo>
                    <a:moveTo>
                      <a:pt x="402378" y="830293"/>
                    </a:moveTo>
                    <a:lnTo>
                      <a:pt x="402378" y="827879"/>
                    </a:lnTo>
                    <a:cubicBezTo>
                      <a:pt x="402442" y="828426"/>
                      <a:pt x="402442" y="828984"/>
                      <a:pt x="402378" y="829531"/>
                    </a:cubicBezTo>
                    <a:lnTo>
                      <a:pt x="402378" y="830293"/>
                    </a:lnTo>
                    <a:lnTo>
                      <a:pt x="402378" y="830293"/>
                    </a:lnTo>
                    <a:moveTo>
                      <a:pt x="156403" y="214847"/>
                    </a:moveTo>
                    <a:lnTo>
                      <a:pt x="156403" y="226282"/>
                    </a:lnTo>
                    <a:lnTo>
                      <a:pt x="323478" y="226282"/>
                    </a:lnTo>
                    <a:lnTo>
                      <a:pt x="323478" y="214720"/>
                    </a:lnTo>
                    <a:lnTo>
                      <a:pt x="156403" y="214720"/>
                    </a:lnTo>
                    <a:moveTo>
                      <a:pt x="156403" y="175841"/>
                    </a:moveTo>
                    <a:lnTo>
                      <a:pt x="156403" y="186514"/>
                    </a:lnTo>
                    <a:lnTo>
                      <a:pt x="323478" y="186514"/>
                    </a:lnTo>
                    <a:lnTo>
                      <a:pt x="323478" y="175841"/>
                    </a:lnTo>
                    <a:lnTo>
                      <a:pt x="156403" y="175841"/>
                    </a:lnTo>
                    <a:moveTo>
                      <a:pt x="323478" y="99609"/>
                    </a:moveTo>
                    <a:lnTo>
                      <a:pt x="323478" y="88937"/>
                    </a:lnTo>
                    <a:lnTo>
                      <a:pt x="156403" y="88937"/>
                    </a:lnTo>
                    <a:lnTo>
                      <a:pt x="156403" y="99609"/>
                    </a:lnTo>
                    <a:lnTo>
                      <a:pt x="323478" y="99609"/>
                    </a:lnTo>
                    <a:moveTo>
                      <a:pt x="323478" y="137725"/>
                    </a:moveTo>
                    <a:lnTo>
                      <a:pt x="323478" y="127180"/>
                    </a:lnTo>
                    <a:lnTo>
                      <a:pt x="156403" y="127180"/>
                    </a:lnTo>
                    <a:lnTo>
                      <a:pt x="156403" y="137853"/>
                    </a:lnTo>
                    <a:lnTo>
                      <a:pt x="323478" y="137853"/>
                    </a:lnTo>
                    <a:moveTo>
                      <a:pt x="323478" y="46883"/>
                    </a:moveTo>
                    <a:lnTo>
                      <a:pt x="323478" y="36210"/>
                    </a:lnTo>
                    <a:lnTo>
                      <a:pt x="156403" y="36210"/>
                    </a:lnTo>
                    <a:lnTo>
                      <a:pt x="156403" y="46883"/>
                    </a:lnTo>
                    <a:lnTo>
                      <a:pt x="323478" y="46883"/>
                    </a:lnTo>
                    <a:moveTo>
                      <a:pt x="323478" y="404537"/>
                    </a:moveTo>
                    <a:lnTo>
                      <a:pt x="323478" y="393865"/>
                    </a:lnTo>
                    <a:lnTo>
                      <a:pt x="156403" y="393865"/>
                    </a:lnTo>
                    <a:lnTo>
                      <a:pt x="156403" y="404537"/>
                    </a:lnTo>
                    <a:lnTo>
                      <a:pt x="323478" y="404537"/>
                    </a:lnTo>
                    <a:moveTo>
                      <a:pt x="323478" y="365659"/>
                    </a:moveTo>
                    <a:lnTo>
                      <a:pt x="323478" y="354987"/>
                    </a:lnTo>
                    <a:lnTo>
                      <a:pt x="156403" y="354987"/>
                    </a:lnTo>
                    <a:lnTo>
                      <a:pt x="156403" y="365659"/>
                    </a:lnTo>
                    <a:lnTo>
                      <a:pt x="323478" y="365659"/>
                    </a:lnTo>
                    <a:moveTo>
                      <a:pt x="323478" y="317125"/>
                    </a:moveTo>
                    <a:lnTo>
                      <a:pt x="323478" y="306453"/>
                    </a:lnTo>
                    <a:lnTo>
                      <a:pt x="156403" y="306453"/>
                    </a:lnTo>
                    <a:lnTo>
                      <a:pt x="156403" y="317125"/>
                    </a:lnTo>
                    <a:lnTo>
                      <a:pt x="323478" y="317125"/>
                    </a:lnTo>
                    <a:moveTo>
                      <a:pt x="156403" y="267574"/>
                    </a:moveTo>
                    <a:lnTo>
                      <a:pt x="156403" y="278246"/>
                    </a:lnTo>
                    <a:lnTo>
                      <a:pt x="323478" y="278246"/>
                    </a:lnTo>
                    <a:lnTo>
                      <a:pt x="323478" y="267574"/>
                    </a:lnTo>
                    <a:lnTo>
                      <a:pt x="156403" y="267574"/>
                    </a:lnTo>
                    <a:moveTo>
                      <a:pt x="570978" y="1360233"/>
                    </a:moveTo>
                    <a:lnTo>
                      <a:pt x="404919" y="1360233"/>
                    </a:lnTo>
                    <a:lnTo>
                      <a:pt x="404919" y="1361249"/>
                    </a:lnTo>
                    <a:lnTo>
                      <a:pt x="616717" y="1361249"/>
                    </a:lnTo>
                    <a:lnTo>
                      <a:pt x="616717" y="1360487"/>
                    </a:lnTo>
                    <a:lnTo>
                      <a:pt x="571232" y="1360487"/>
                    </a:lnTo>
                    <a:moveTo>
                      <a:pt x="344188" y="1361249"/>
                    </a:moveTo>
                    <a:lnTo>
                      <a:pt x="344188" y="1360233"/>
                    </a:lnTo>
                    <a:lnTo>
                      <a:pt x="278247" y="1360233"/>
                    </a:lnTo>
                    <a:lnTo>
                      <a:pt x="4447" y="1360233"/>
                    </a:lnTo>
                    <a:lnTo>
                      <a:pt x="0" y="1360233"/>
                    </a:lnTo>
                    <a:lnTo>
                      <a:pt x="0" y="1361631"/>
                    </a:lnTo>
                    <a:lnTo>
                      <a:pt x="343933" y="1361631"/>
                    </a:lnTo>
                    <a:moveTo>
                      <a:pt x="280407" y="1332281"/>
                    </a:moveTo>
                    <a:lnTo>
                      <a:pt x="281296" y="1321736"/>
                    </a:lnTo>
                    <a:lnTo>
                      <a:pt x="10164" y="1321736"/>
                    </a:lnTo>
                    <a:lnTo>
                      <a:pt x="7369" y="1332409"/>
                    </a:lnTo>
                    <a:lnTo>
                      <a:pt x="280661" y="1332409"/>
                    </a:lnTo>
                    <a:moveTo>
                      <a:pt x="288284" y="1241438"/>
                    </a:moveTo>
                    <a:lnTo>
                      <a:pt x="289300" y="1230766"/>
                    </a:lnTo>
                    <a:lnTo>
                      <a:pt x="35194" y="1230766"/>
                    </a:lnTo>
                    <a:lnTo>
                      <a:pt x="32399" y="1241311"/>
                    </a:lnTo>
                    <a:lnTo>
                      <a:pt x="288665" y="1241311"/>
                    </a:lnTo>
                    <a:moveTo>
                      <a:pt x="299846" y="1111971"/>
                    </a:moveTo>
                    <a:lnTo>
                      <a:pt x="299846" y="1110573"/>
                    </a:lnTo>
                    <a:lnTo>
                      <a:pt x="300608" y="1101426"/>
                    </a:lnTo>
                    <a:lnTo>
                      <a:pt x="69752" y="1101426"/>
                    </a:lnTo>
                    <a:lnTo>
                      <a:pt x="69752" y="1101426"/>
                    </a:lnTo>
                    <a:lnTo>
                      <a:pt x="66957" y="1111971"/>
                    </a:lnTo>
                    <a:lnTo>
                      <a:pt x="66957" y="1111971"/>
                    </a:lnTo>
                    <a:lnTo>
                      <a:pt x="299719" y="1111971"/>
                    </a:lnTo>
                    <a:moveTo>
                      <a:pt x="296034" y="1153898"/>
                    </a:moveTo>
                    <a:lnTo>
                      <a:pt x="297051" y="1143226"/>
                    </a:lnTo>
                    <a:lnTo>
                      <a:pt x="58063" y="1143226"/>
                    </a:lnTo>
                    <a:lnTo>
                      <a:pt x="55268" y="1153898"/>
                    </a:lnTo>
                    <a:lnTo>
                      <a:pt x="295780" y="1153898"/>
                    </a:lnTo>
                    <a:moveTo>
                      <a:pt x="292477" y="1192903"/>
                    </a:moveTo>
                    <a:lnTo>
                      <a:pt x="293366" y="1182231"/>
                    </a:lnTo>
                    <a:lnTo>
                      <a:pt x="47772" y="1182231"/>
                    </a:lnTo>
                    <a:lnTo>
                      <a:pt x="44977" y="1192903"/>
                    </a:lnTo>
                    <a:lnTo>
                      <a:pt x="292477" y="1192903"/>
                    </a:lnTo>
                    <a:moveTo>
                      <a:pt x="284472" y="1279808"/>
                    </a:moveTo>
                    <a:lnTo>
                      <a:pt x="285489" y="1269135"/>
                    </a:lnTo>
                    <a:lnTo>
                      <a:pt x="23886" y="1269135"/>
                    </a:lnTo>
                    <a:lnTo>
                      <a:pt x="21091" y="1279808"/>
                    </a:lnTo>
                    <a:lnTo>
                      <a:pt x="284472" y="1279808"/>
                    </a:lnTo>
                    <a:moveTo>
                      <a:pt x="475053" y="1331900"/>
                    </a:moveTo>
                    <a:lnTo>
                      <a:pt x="608205" y="1331900"/>
                    </a:lnTo>
                    <a:lnTo>
                      <a:pt x="604774" y="1321228"/>
                    </a:lnTo>
                    <a:lnTo>
                      <a:pt x="472893" y="1321228"/>
                    </a:lnTo>
                    <a:lnTo>
                      <a:pt x="474417" y="1331773"/>
                    </a:lnTo>
                    <a:moveTo>
                      <a:pt x="460314" y="1230130"/>
                    </a:moveTo>
                    <a:lnTo>
                      <a:pt x="460314" y="1231909"/>
                    </a:lnTo>
                    <a:lnTo>
                      <a:pt x="461458" y="1240803"/>
                    </a:lnTo>
                    <a:lnTo>
                      <a:pt x="578601" y="1240803"/>
                    </a:lnTo>
                    <a:lnTo>
                      <a:pt x="575298" y="1230130"/>
                    </a:lnTo>
                    <a:lnTo>
                      <a:pt x="460314" y="1230130"/>
                    </a:lnTo>
                    <a:moveTo>
                      <a:pt x="465778" y="1269135"/>
                    </a:moveTo>
                    <a:lnTo>
                      <a:pt x="467175" y="1279808"/>
                    </a:lnTo>
                    <a:lnTo>
                      <a:pt x="591179" y="1279808"/>
                    </a:lnTo>
                    <a:lnTo>
                      <a:pt x="587749" y="1269135"/>
                    </a:lnTo>
                    <a:lnTo>
                      <a:pt x="465778" y="1269135"/>
                    </a:lnTo>
                    <a:moveTo>
                      <a:pt x="551285" y="1153517"/>
                    </a:moveTo>
                    <a:lnTo>
                      <a:pt x="548235" y="1143861"/>
                    </a:lnTo>
                    <a:lnTo>
                      <a:pt x="548235" y="1143861"/>
                    </a:lnTo>
                    <a:lnTo>
                      <a:pt x="548235" y="1142972"/>
                    </a:lnTo>
                    <a:lnTo>
                      <a:pt x="448117" y="1142972"/>
                    </a:lnTo>
                    <a:lnTo>
                      <a:pt x="449642" y="1153644"/>
                    </a:lnTo>
                    <a:lnTo>
                      <a:pt x="551285" y="1153644"/>
                    </a:lnTo>
                    <a:moveTo>
                      <a:pt x="538579" y="1111717"/>
                    </a:moveTo>
                    <a:lnTo>
                      <a:pt x="535149" y="1101044"/>
                    </a:lnTo>
                    <a:lnTo>
                      <a:pt x="442273" y="1101044"/>
                    </a:lnTo>
                    <a:lnTo>
                      <a:pt x="443797" y="1111590"/>
                    </a:lnTo>
                    <a:lnTo>
                      <a:pt x="538579" y="1111590"/>
                    </a:lnTo>
                    <a:moveTo>
                      <a:pt x="563990" y="1192523"/>
                    </a:moveTo>
                    <a:lnTo>
                      <a:pt x="560686" y="1181850"/>
                    </a:lnTo>
                    <a:lnTo>
                      <a:pt x="453580" y="1181850"/>
                    </a:lnTo>
                    <a:lnTo>
                      <a:pt x="453580" y="1183502"/>
                    </a:lnTo>
                    <a:lnTo>
                      <a:pt x="454978" y="1192523"/>
                    </a:lnTo>
                    <a:lnTo>
                      <a:pt x="563990" y="1192523"/>
                    </a:lnTo>
                    <a:moveTo>
                      <a:pt x="424231" y="974753"/>
                    </a:moveTo>
                    <a:lnTo>
                      <a:pt x="424231" y="976405"/>
                    </a:lnTo>
                    <a:lnTo>
                      <a:pt x="425629" y="985426"/>
                    </a:lnTo>
                    <a:lnTo>
                      <a:pt x="497414" y="985426"/>
                    </a:lnTo>
                    <a:lnTo>
                      <a:pt x="494111" y="974753"/>
                    </a:lnTo>
                    <a:lnTo>
                      <a:pt x="424231" y="974753"/>
                    </a:lnTo>
                    <a:moveTo>
                      <a:pt x="436937" y="1062166"/>
                    </a:moveTo>
                    <a:lnTo>
                      <a:pt x="438461" y="1072839"/>
                    </a:lnTo>
                    <a:lnTo>
                      <a:pt x="525874" y="1072839"/>
                    </a:lnTo>
                    <a:lnTo>
                      <a:pt x="522570" y="1062166"/>
                    </a:lnTo>
                    <a:lnTo>
                      <a:pt x="436937" y="1062166"/>
                    </a:lnTo>
                    <a:moveTo>
                      <a:pt x="430457" y="1015410"/>
                    </a:moveTo>
                    <a:lnTo>
                      <a:pt x="431600" y="1024304"/>
                    </a:lnTo>
                    <a:lnTo>
                      <a:pt x="510246" y="1024304"/>
                    </a:lnTo>
                    <a:lnTo>
                      <a:pt x="507197" y="1014521"/>
                    </a:lnTo>
                    <a:lnTo>
                      <a:pt x="507197" y="1013631"/>
                    </a:lnTo>
                    <a:lnTo>
                      <a:pt x="430076" y="1013631"/>
                    </a:lnTo>
                    <a:lnTo>
                      <a:pt x="430076" y="1015410"/>
                    </a:lnTo>
                    <a:moveTo>
                      <a:pt x="466032" y="884291"/>
                    </a:moveTo>
                    <a:lnTo>
                      <a:pt x="412161" y="884291"/>
                    </a:lnTo>
                    <a:lnTo>
                      <a:pt x="413559" y="894964"/>
                    </a:lnTo>
                    <a:lnTo>
                      <a:pt x="469335" y="894964"/>
                    </a:lnTo>
                    <a:lnTo>
                      <a:pt x="466032" y="884291"/>
                    </a:lnTo>
                    <a:moveTo>
                      <a:pt x="478737" y="923805"/>
                    </a:moveTo>
                    <a:lnTo>
                      <a:pt x="478737" y="922915"/>
                    </a:lnTo>
                    <a:lnTo>
                      <a:pt x="417497" y="922915"/>
                    </a:lnTo>
                    <a:lnTo>
                      <a:pt x="418895" y="933588"/>
                    </a:lnTo>
                    <a:lnTo>
                      <a:pt x="481659" y="933588"/>
                    </a:lnTo>
                    <a:lnTo>
                      <a:pt x="478991" y="924948"/>
                    </a:lnTo>
                    <a:lnTo>
                      <a:pt x="478991" y="923805"/>
                    </a:lnTo>
                    <a:moveTo>
                      <a:pt x="302768" y="1072584"/>
                    </a:moveTo>
                    <a:lnTo>
                      <a:pt x="302768" y="1069916"/>
                    </a:lnTo>
                    <a:cubicBezTo>
                      <a:pt x="302768" y="1067248"/>
                      <a:pt x="302768" y="1064580"/>
                      <a:pt x="303403" y="1061911"/>
                    </a:cubicBezTo>
                    <a:lnTo>
                      <a:pt x="79789" y="1061911"/>
                    </a:lnTo>
                    <a:lnTo>
                      <a:pt x="76994" y="1072584"/>
                    </a:lnTo>
                    <a:lnTo>
                      <a:pt x="302768" y="1072584"/>
                    </a:lnTo>
                    <a:moveTo>
                      <a:pt x="306834" y="1024050"/>
                    </a:moveTo>
                    <a:lnTo>
                      <a:pt x="307850" y="1013377"/>
                    </a:lnTo>
                    <a:lnTo>
                      <a:pt x="92749" y="1013377"/>
                    </a:lnTo>
                    <a:lnTo>
                      <a:pt x="89827" y="1024050"/>
                    </a:lnTo>
                    <a:lnTo>
                      <a:pt x="306834" y="1024050"/>
                    </a:lnTo>
                    <a:moveTo>
                      <a:pt x="310264" y="985934"/>
                    </a:moveTo>
                    <a:lnTo>
                      <a:pt x="311154" y="975261"/>
                    </a:lnTo>
                    <a:lnTo>
                      <a:pt x="103040" y="975261"/>
                    </a:lnTo>
                    <a:lnTo>
                      <a:pt x="100245" y="985934"/>
                    </a:lnTo>
                    <a:lnTo>
                      <a:pt x="309883" y="985934"/>
                    </a:lnTo>
                    <a:moveTo>
                      <a:pt x="317633" y="894964"/>
                    </a:moveTo>
                    <a:lnTo>
                      <a:pt x="318523" y="884291"/>
                    </a:lnTo>
                    <a:lnTo>
                      <a:pt x="127435" y="884291"/>
                    </a:lnTo>
                    <a:lnTo>
                      <a:pt x="124639" y="894710"/>
                    </a:lnTo>
                    <a:lnTo>
                      <a:pt x="318015" y="894710"/>
                    </a:lnTo>
                    <a:moveTo>
                      <a:pt x="314584" y="933588"/>
                    </a:moveTo>
                    <a:lnTo>
                      <a:pt x="315601" y="922915"/>
                    </a:lnTo>
                    <a:lnTo>
                      <a:pt x="117143" y="922915"/>
                    </a:lnTo>
                    <a:lnTo>
                      <a:pt x="114221" y="933588"/>
                    </a:lnTo>
                    <a:lnTo>
                      <a:pt x="314584" y="933588"/>
                    </a:lnTo>
                    <a:moveTo>
                      <a:pt x="322588" y="846175"/>
                    </a:moveTo>
                    <a:lnTo>
                      <a:pt x="323478" y="835502"/>
                    </a:lnTo>
                    <a:lnTo>
                      <a:pt x="141029" y="835502"/>
                    </a:lnTo>
                    <a:lnTo>
                      <a:pt x="141029" y="835502"/>
                    </a:lnTo>
                    <a:lnTo>
                      <a:pt x="138234" y="846175"/>
                    </a:lnTo>
                    <a:lnTo>
                      <a:pt x="138234" y="846175"/>
                    </a:lnTo>
                    <a:lnTo>
                      <a:pt x="322588" y="846175"/>
                    </a:lnTo>
                    <a:moveTo>
                      <a:pt x="157419" y="712642"/>
                    </a:moveTo>
                    <a:lnTo>
                      <a:pt x="157419" y="723315"/>
                    </a:lnTo>
                    <a:lnTo>
                      <a:pt x="323478" y="723315"/>
                    </a:lnTo>
                    <a:lnTo>
                      <a:pt x="323478" y="712642"/>
                    </a:lnTo>
                    <a:lnTo>
                      <a:pt x="156403" y="712642"/>
                    </a:lnTo>
                    <a:moveTo>
                      <a:pt x="156403" y="751520"/>
                    </a:moveTo>
                    <a:lnTo>
                      <a:pt x="156403" y="762193"/>
                    </a:lnTo>
                    <a:lnTo>
                      <a:pt x="323478" y="762193"/>
                    </a:lnTo>
                    <a:lnTo>
                      <a:pt x="323478" y="751520"/>
                    </a:lnTo>
                    <a:lnTo>
                      <a:pt x="156403" y="751520"/>
                    </a:lnTo>
                    <a:moveTo>
                      <a:pt x="150939" y="796370"/>
                    </a:moveTo>
                    <a:lnTo>
                      <a:pt x="148017" y="807042"/>
                    </a:lnTo>
                    <a:lnTo>
                      <a:pt x="323478" y="807042"/>
                    </a:lnTo>
                    <a:lnTo>
                      <a:pt x="323478" y="796370"/>
                    </a:lnTo>
                    <a:lnTo>
                      <a:pt x="150939" y="796370"/>
                    </a:lnTo>
                    <a:moveTo>
                      <a:pt x="323478" y="675035"/>
                    </a:moveTo>
                    <a:lnTo>
                      <a:pt x="323478" y="664362"/>
                    </a:lnTo>
                    <a:lnTo>
                      <a:pt x="156403" y="664362"/>
                    </a:lnTo>
                    <a:lnTo>
                      <a:pt x="156403" y="674780"/>
                    </a:lnTo>
                    <a:lnTo>
                      <a:pt x="323478" y="674780"/>
                    </a:lnTo>
                    <a:moveTo>
                      <a:pt x="323478" y="635902"/>
                    </a:moveTo>
                    <a:lnTo>
                      <a:pt x="323478" y="625229"/>
                    </a:lnTo>
                    <a:lnTo>
                      <a:pt x="156403" y="625229"/>
                    </a:lnTo>
                    <a:lnTo>
                      <a:pt x="156403" y="635902"/>
                    </a:lnTo>
                    <a:lnTo>
                      <a:pt x="323478" y="635902"/>
                    </a:lnTo>
                    <a:moveTo>
                      <a:pt x="323478" y="583810"/>
                    </a:moveTo>
                    <a:lnTo>
                      <a:pt x="323478" y="573138"/>
                    </a:lnTo>
                    <a:lnTo>
                      <a:pt x="156403" y="573138"/>
                    </a:lnTo>
                    <a:lnTo>
                      <a:pt x="156403" y="583810"/>
                    </a:lnTo>
                    <a:lnTo>
                      <a:pt x="323478" y="583810"/>
                    </a:lnTo>
                    <a:moveTo>
                      <a:pt x="156403" y="446974"/>
                    </a:moveTo>
                    <a:lnTo>
                      <a:pt x="156403" y="457392"/>
                    </a:lnTo>
                    <a:lnTo>
                      <a:pt x="323478" y="457392"/>
                    </a:lnTo>
                    <a:lnTo>
                      <a:pt x="323478" y="446846"/>
                    </a:lnTo>
                    <a:lnTo>
                      <a:pt x="156403" y="446846"/>
                    </a:lnTo>
                    <a:moveTo>
                      <a:pt x="156403" y="484962"/>
                    </a:moveTo>
                    <a:lnTo>
                      <a:pt x="156403" y="495635"/>
                    </a:lnTo>
                    <a:lnTo>
                      <a:pt x="323478" y="495635"/>
                    </a:lnTo>
                    <a:lnTo>
                      <a:pt x="323478" y="484962"/>
                    </a:lnTo>
                    <a:lnTo>
                      <a:pt x="156403" y="484962"/>
                    </a:lnTo>
                    <a:moveTo>
                      <a:pt x="156403" y="533497"/>
                    </a:moveTo>
                    <a:lnTo>
                      <a:pt x="156403" y="544169"/>
                    </a:lnTo>
                    <a:lnTo>
                      <a:pt x="323478" y="544169"/>
                    </a:lnTo>
                    <a:lnTo>
                      <a:pt x="323478" y="533497"/>
                    </a:lnTo>
                    <a:close/>
                  </a:path>
                </a:pathLst>
              </a:custGeom>
              <a:solidFill>
                <a:srgbClr val="568EA1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B324300B-F8C7-74D6-F9B2-CCCF324DD5E1}"/>
                  </a:ext>
                </a:extLst>
              </p:cNvPr>
              <p:cNvSpPr/>
              <p:nvPr/>
            </p:nvSpPr>
            <p:spPr>
              <a:xfrm>
                <a:off x="770070" y="9409590"/>
                <a:ext cx="404410" cy="1350831"/>
              </a:xfrm>
              <a:custGeom>
                <a:avLst/>
                <a:gdLst>
                  <a:gd name="connsiteX0" fmla="*/ 394374 w 404410"/>
                  <a:gd name="connsiteY0" fmla="*/ 179145 h 1350831"/>
                  <a:gd name="connsiteX1" fmla="*/ 394374 w 404410"/>
                  <a:gd name="connsiteY1" fmla="*/ 178255 h 1350831"/>
                  <a:gd name="connsiteX2" fmla="*/ 343552 w 404410"/>
                  <a:gd name="connsiteY2" fmla="*/ 178255 h 1350831"/>
                  <a:gd name="connsiteX3" fmla="*/ 343552 w 404410"/>
                  <a:gd name="connsiteY3" fmla="*/ 206462 h 1350831"/>
                  <a:gd name="connsiteX4" fmla="*/ 394374 w 404410"/>
                  <a:gd name="connsiteY4" fmla="*/ 206462 h 1350831"/>
                  <a:gd name="connsiteX5" fmla="*/ 394374 w 404410"/>
                  <a:gd name="connsiteY5" fmla="*/ 179145 h 1350831"/>
                  <a:gd name="connsiteX6" fmla="*/ 156403 w 404410"/>
                  <a:gd name="connsiteY6" fmla="*/ 217261 h 1350831"/>
                  <a:gd name="connsiteX7" fmla="*/ 156403 w 404410"/>
                  <a:gd name="connsiteY7" fmla="*/ 258935 h 1350831"/>
                  <a:gd name="connsiteX8" fmla="*/ 323478 w 404410"/>
                  <a:gd name="connsiteY8" fmla="*/ 258935 h 1350831"/>
                  <a:gd name="connsiteX9" fmla="*/ 323478 w 404410"/>
                  <a:gd name="connsiteY9" fmla="*/ 217388 h 1350831"/>
                  <a:gd name="connsiteX10" fmla="*/ 156403 w 404410"/>
                  <a:gd name="connsiteY10" fmla="*/ 217388 h 1350831"/>
                  <a:gd name="connsiteX11" fmla="*/ 156403 w 404410"/>
                  <a:gd name="connsiteY11" fmla="*/ 177748 h 1350831"/>
                  <a:gd name="connsiteX12" fmla="*/ 156403 w 404410"/>
                  <a:gd name="connsiteY12" fmla="*/ 205953 h 1350831"/>
                  <a:gd name="connsiteX13" fmla="*/ 323478 w 404410"/>
                  <a:gd name="connsiteY13" fmla="*/ 205953 h 1350831"/>
                  <a:gd name="connsiteX14" fmla="*/ 323478 w 404410"/>
                  <a:gd name="connsiteY14" fmla="*/ 178128 h 1350831"/>
                  <a:gd name="connsiteX15" fmla="*/ 156403 w 404410"/>
                  <a:gd name="connsiteY15" fmla="*/ 178128 h 1350831"/>
                  <a:gd name="connsiteX16" fmla="*/ 394374 w 404410"/>
                  <a:gd name="connsiteY16" fmla="*/ 221200 h 1350831"/>
                  <a:gd name="connsiteX17" fmla="*/ 394374 w 404410"/>
                  <a:gd name="connsiteY17" fmla="*/ 218023 h 1350831"/>
                  <a:gd name="connsiteX18" fmla="*/ 343552 w 404410"/>
                  <a:gd name="connsiteY18" fmla="*/ 218023 h 1350831"/>
                  <a:gd name="connsiteX19" fmla="*/ 343552 w 404410"/>
                  <a:gd name="connsiteY19" fmla="*/ 259570 h 1350831"/>
                  <a:gd name="connsiteX20" fmla="*/ 394374 w 404410"/>
                  <a:gd name="connsiteY20" fmla="*/ 259570 h 1350831"/>
                  <a:gd name="connsiteX21" fmla="*/ 394374 w 404410"/>
                  <a:gd name="connsiteY21" fmla="*/ 221454 h 1350831"/>
                  <a:gd name="connsiteX22" fmla="*/ 156403 w 404410"/>
                  <a:gd name="connsiteY22" fmla="*/ 167711 h 1350831"/>
                  <a:gd name="connsiteX23" fmla="*/ 323478 w 404410"/>
                  <a:gd name="connsiteY23" fmla="*/ 167711 h 1350831"/>
                  <a:gd name="connsiteX24" fmla="*/ 323478 w 404410"/>
                  <a:gd name="connsiteY24" fmla="*/ 129595 h 1350831"/>
                  <a:gd name="connsiteX25" fmla="*/ 156403 w 404410"/>
                  <a:gd name="connsiteY25" fmla="*/ 129595 h 1350831"/>
                  <a:gd name="connsiteX26" fmla="*/ 156403 w 404410"/>
                  <a:gd name="connsiteY26" fmla="*/ 167711 h 1350831"/>
                  <a:gd name="connsiteX27" fmla="*/ 394374 w 404410"/>
                  <a:gd name="connsiteY27" fmla="*/ 130357 h 1350831"/>
                  <a:gd name="connsiteX28" fmla="*/ 394374 w 404410"/>
                  <a:gd name="connsiteY28" fmla="*/ 130357 h 1350831"/>
                  <a:gd name="connsiteX29" fmla="*/ 343552 w 404410"/>
                  <a:gd name="connsiteY29" fmla="*/ 130357 h 1350831"/>
                  <a:gd name="connsiteX30" fmla="*/ 343552 w 404410"/>
                  <a:gd name="connsiteY30" fmla="*/ 168473 h 1350831"/>
                  <a:gd name="connsiteX31" fmla="*/ 394374 w 404410"/>
                  <a:gd name="connsiteY31" fmla="*/ 168473 h 1350831"/>
                  <a:gd name="connsiteX32" fmla="*/ 394374 w 404410"/>
                  <a:gd name="connsiteY32" fmla="*/ 130357 h 1350831"/>
                  <a:gd name="connsiteX33" fmla="*/ 323478 w 404410"/>
                  <a:gd name="connsiteY33" fmla="*/ 119430 h 1350831"/>
                  <a:gd name="connsiteX34" fmla="*/ 323478 w 404410"/>
                  <a:gd name="connsiteY34" fmla="*/ 91224 h 1350831"/>
                  <a:gd name="connsiteX35" fmla="*/ 156403 w 404410"/>
                  <a:gd name="connsiteY35" fmla="*/ 91224 h 1350831"/>
                  <a:gd name="connsiteX36" fmla="*/ 156403 w 404410"/>
                  <a:gd name="connsiteY36" fmla="*/ 119303 h 1350831"/>
                  <a:gd name="connsiteX37" fmla="*/ 323478 w 404410"/>
                  <a:gd name="connsiteY37" fmla="*/ 119303 h 1350831"/>
                  <a:gd name="connsiteX38" fmla="*/ 323478 w 404410"/>
                  <a:gd name="connsiteY38" fmla="*/ 80424 h 1350831"/>
                  <a:gd name="connsiteX39" fmla="*/ 323478 w 404410"/>
                  <a:gd name="connsiteY39" fmla="*/ 38878 h 1350831"/>
                  <a:gd name="connsiteX40" fmla="*/ 156403 w 404410"/>
                  <a:gd name="connsiteY40" fmla="*/ 38878 h 1350831"/>
                  <a:gd name="connsiteX41" fmla="*/ 156403 w 404410"/>
                  <a:gd name="connsiteY41" fmla="*/ 80424 h 1350831"/>
                  <a:gd name="connsiteX42" fmla="*/ 323478 w 404410"/>
                  <a:gd name="connsiteY42" fmla="*/ 80424 h 1350831"/>
                  <a:gd name="connsiteX43" fmla="*/ 394374 w 404410"/>
                  <a:gd name="connsiteY43" fmla="*/ 102278 h 1350831"/>
                  <a:gd name="connsiteX44" fmla="*/ 394374 w 404410"/>
                  <a:gd name="connsiteY44" fmla="*/ 91224 h 1350831"/>
                  <a:gd name="connsiteX45" fmla="*/ 343552 w 404410"/>
                  <a:gd name="connsiteY45" fmla="*/ 91224 h 1350831"/>
                  <a:gd name="connsiteX46" fmla="*/ 343552 w 404410"/>
                  <a:gd name="connsiteY46" fmla="*/ 119430 h 1350831"/>
                  <a:gd name="connsiteX47" fmla="*/ 394374 w 404410"/>
                  <a:gd name="connsiteY47" fmla="*/ 119430 h 1350831"/>
                  <a:gd name="connsiteX48" fmla="*/ 394374 w 404410"/>
                  <a:gd name="connsiteY48" fmla="*/ 102405 h 1350831"/>
                  <a:gd name="connsiteX49" fmla="*/ 394374 w 404410"/>
                  <a:gd name="connsiteY49" fmla="*/ 51584 h 1350831"/>
                  <a:gd name="connsiteX50" fmla="*/ 394374 w 404410"/>
                  <a:gd name="connsiteY50" fmla="*/ 38878 h 1350831"/>
                  <a:gd name="connsiteX51" fmla="*/ 343552 w 404410"/>
                  <a:gd name="connsiteY51" fmla="*/ 38878 h 1350831"/>
                  <a:gd name="connsiteX52" fmla="*/ 343552 w 404410"/>
                  <a:gd name="connsiteY52" fmla="*/ 80424 h 1350831"/>
                  <a:gd name="connsiteX53" fmla="*/ 394374 w 404410"/>
                  <a:gd name="connsiteY53" fmla="*/ 80424 h 1350831"/>
                  <a:gd name="connsiteX54" fmla="*/ 394374 w 404410"/>
                  <a:gd name="connsiteY54" fmla="*/ 51964 h 1350831"/>
                  <a:gd name="connsiteX55" fmla="*/ 394374 w 404410"/>
                  <a:gd name="connsiteY55" fmla="*/ 2033 h 1350831"/>
                  <a:gd name="connsiteX56" fmla="*/ 394374 w 404410"/>
                  <a:gd name="connsiteY56" fmla="*/ 127 h 1350831"/>
                  <a:gd name="connsiteX57" fmla="*/ 343552 w 404410"/>
                  <a:gd name="connsiteY57" fmla="*/ 127 h 1350831"/>
                  <a:gd name="connsiteX58" fmla="*/ 343552 w 404410"/>
                  <a:gd name="connsiteY58" fmla="*/ 28205 h 1350831"/>
                  <a:gd name="connsiteX59" fmla="*/ 394374 w 404410"/>
                  <a:gd name="connsiteY59" fmla="*/ 28205 h 1350831"/>
                  <a:gd name="connsiteX60" fmla="*/ 394374 w 404410"/>
                  <a:gd name="connsiteY60" fmla="*/ 2033 h 1350831"/>
                  <a:gd name="connsiteX61" fmla="*/ 323478 w 404410"/>
                  <a:gd name="connsiteY61" fmla="*/ 0 h 1350831"/>
                  <a:gd name="connsiteX62" fmla="*/ 156403 w 404410"/>
                  <a:gd name="connsiteY62" fmla="*/ 0 h 1350831"/>
                  <a:gd name="connsiteX63" fmla="*/ 156403 w 404410"/>
                  <a:gd name="connsiteY63" fmla="*/ 28078 h 1350831"/>
                  <a:gd name="connsiteX64" fmla="*/ 323478 w 404410"/>
                  <a:gd name="connsiteY64" fmla="*/ 28078 h 1350831"/>
                  <a:gd name="connsiteX65" fmla="*/ 323478 w 404410"/>
                  <a:gd name="connsiteY65" fmla="*/ 0 h 1350831"/>
                  <a:gd name="connsiteX66" fmla="*/ 343933 w 404410"/>
                  <a:gd name="connsiteY66" fmla="*/ 396407 h 1350831"/>
                  <a:gd name="connsiteX67" fmla="*/ 343933 w 404410"/>
                  <a:gd name="connsiteY67" fmla="*/ 438461 h 1350831"/>
                  <a:gd name="connsiteX68" fmla="*/ 394755 w 404410"/>
                  <a:gd name="connsiteY68" fmla="*/ 438461 h 1350831"/>
                  <a:gd name="connsiteX69" fmla="*/ 394755 w 404410"/>
                  <a:gd name="connsiteY69" fmla="*/ 396279 h 1350831"/>
                  <a:gd name="connsiteX70" fmla="*/ 343933 w 404410"/>
                  <a:gd name="connsiteY70" fmla="*/ 396279 h 1350831"/>
                  <a:gd name="connsiteX71" fmla="*/ 156403 w 404410"/>
                  <a:gd name="connsiteY71" fmla="*/ 396279 h 1350831"/>
                  <a:gd name="connsiteX72" fmla="*/ 156403 w 404410"/>
                  <a:gd name="connsiteY72" fmla="*/ 438588 h 1350831"/>
                  <a:gd name="connsiteX73" fmla="*/ 323478 w 404410"/>
                  <a:gd name="connsiteY73" fmla="*/ 438588 h 1350831"/>
                  <a:gd name="connsiteX74" fmla="*/ 323478 w 404410"/>
                  <a:gd name="connsiteY74" fmla="*/ 396533 h 1350831"/>
                  <a:gd name="connsiteX75" fmla="*/ 156403 w 404410"/>
                  <a:gd name="connsiteY75" fmla="*/ 396533 h 1350831"/>
                  <a:gd name="connsiteX76" fmla="*/ 343933 w 404410"/>
                  <a:gd name="connsiteY76" fmla="*/ 358417 h 1350831"/>
                  <a:gd name="connsiteX77" fmla="*/ 343933 w 404410"/>
                  <a:gd name="connsiteY77" fmla="*/ 386623 h 1350831"/>
                  <a:gd name="connsiteX78" fmla="*/ 394755 w 404410"/>
                  <a:gd name="connsiteY78" fmla="*/ 386623 h 1350831"/>
                  <a:gd name="connsiteX79" fmla="*/ 394755 w 404410"/>
                  <a:gd name="connsiteY79" fmla="*/ 358544 h 1350831"/>
                  <a:gd name="connsiteX80" fmla="*/ 343933 w 404410"/>
                  <a:gd name="connsiteY80" fmla="*/ 358544 h 1350831"/>
                  <a:gd name="connsiteX81" fmla="*/ 323478 w 404410"/>
                  <a:gd name="connsiteY81" fmla="*/ 386750 h 1350831"/>
                  <a:gd name="connsiteX82" fmla="*/ 323478 w 404410"/>
                  <a:gd name="connsiteY82" fmla="*/ 358544 h 1350831"/>
                  <a:gd name="connsiteX83" fmla="*/ 156403 w 404410"/>
                  <a:gd name="connsiteY83" fmla="*/ 358544 h 1350831"/>
                  <a:gd name="connsiteX84" fmla="*/ 156403 w 404410"/>
                  <a:gd name="connsiteY84" fmla="*/ 386623 h 1350831"/>
                  <a:gd name="connsiteX85" fmla="*/ 323478 w 404410"/>
                  <a:gd name="connsiteY85" fmla="*/ 386623 h 1350831"/>
                  <a:gd name="connsiteX86" fmla="*/ 343933 w 404410"/>
                  <a:gd name="connsiteY86" fmla="*/ 310391 h 1350831"/>
                  <a:gd name="connsiteX87" fmla="*/ 343933 w 404410"/>
                  <a:gd name="connsiteY87" fmla="*/ 348507 h 1350831"/>
                  <a:gd name="connsiteX88" fmla="*/ 394755 w 404410"/>
                  <a:gd name="connsiteY88" fmla="*/ 348507 h 1350831"/>
                  <a:gd name="connsiteX89" fmla="*/ 394755 w 404410"/>
                  <a:gd name="connsiteY89" fmla="*/ 310391 h 1350831"/>
                  <a:gd name="connsiteX90" fmla="*/ 343933 w 404410"/>
                  <a:gd name="connsiteY90" fmla="*/ 310391 h 1350831"/>
                  <a:gd name="connsiteX91" fmla="*/ 323478 w 404410"/>
                  <a:gd name="connsiteY91" fmla="*/ 348507 h 1350831"/>
                  <a:gd name="connsiteX92" fmla="*/ 323478 w 404410"/>
                  <a:gd name="connsiteY92" fmla="*/ 310391 h 1350831"/>
                  <a:gd name="connsiteX93" fmla="*/ 156403 w 404410"/>
                  <a:gd name="connsiteY93" fmla="*/ 310391 h 1350831"/>
                  <a:gd name="connsiteX94" fmla="*/ 156403 w 404410"/>
                  <a:gd name="connsiteY94" fmla="*/ 348507 h 1350831"/>
                  <a:gd name="connsiteX95" fmla="*/ 323478 w 404410"/>
                  <a:gd name="connsiteY95" fmla="*/ 348507 h 1350831"/>
                  <a:gd name="connsiteX96" fmla="*/ 323478 w 404410"/>
                  <a:gd name="connsiteY96" fmla="*/ 272275 h 1350831"/>
                  <a:gd name="connsiteX97" fmla="*/ 156403 w 404410"/>
                  <a:gd name="connsiteY97" fmla="*/ 272275 h 1350831"/>
                  <a:gd name="connsiteX98" fmla="*/ 156403 w 404410"/>
                  <a:gd name="connsiteY98" fmla="*/ 300354 h 1350831"/>
                  <a:gd name="connsiteX99" fmla="*/ 323478 w 404410"/>
                  <a:gd name="connsiteY99" fmla="*/ 300354 h 1350831"/>
                  <a:gd name="connsiteX100" fmla="*/ 323478 w 404410"/>
                  <a:gd name="connsiteY100" fmla="*/ 272275 h 1350831"/>
                  <a:gd name="connsiteX101" fmla="*/ 394374 w 404410"/>
                  <a:gd name="connsiteY101" fmla="*/ 273418 h 1350831"/>
                  <a:gd name="connsiteX102" fmla="*/ 394374 w 404410"/>
                  <a:gd name="connsiteY102" fmla="*/ 272275 h 1350831"/>
                  <a:gd name="connsiteX103" fmla="*/ 343552 w 404410"/>
                  <a:gd name="connsiteY103" fmla="*/ 272275 h 1350831"/>
                  <a:gd name="connsiteX104" fmla="*/ 343552 w 404410"/>
                  <a:gd name="connsiteY104" fmla="*/ 300354 h 1350831"/>
                  <a:gd name="connsiteX105" fmla="*/ 394374 w 404410"/>
                  <a:gd name="connsiteY105" fmla="*/ 300354 h 1350831"/>
                  <a:gd name="connsiteX106" fmla="*/ 394374 w 404410"/>
                  <a:gd name="connsiteY106" fmla="*/ 273292 h 1350831"/>
                  <a:gd name="connsiteX107" fmla="*/ 300354 w 404410"/>
                  <a:gd name="connsiteY107" fmla="*/ 1094311 h 1350831"/>
                  <a:gd name="connsiteX108" fmla="*/ 302768 w 404410"/>
                  <a:gd name="connsiteY108" fmla="*/ 1065977 h 1350831"/>
                  <a:gd name="connsiteX109" fmla="*/ 76994 w 404410"/>
                  <a:gd name="connsiteY109" fmla="*/ 1065977 h 1350831"/>
                  <a:gd name="connsiteX110" fmla="*/ 69498 w 404410"/>
                  <a:gd name="connsiteY110" fmla="*/ 1091642 h 1350831"/>
                  <a:gd name="connsiteX111" fmla="*/ 300354 w 404410"/>
                  <a:gd name="connsiteY111" fmla="*/ 1091642 h 1350831"/>
                  <a:gd name="connsiteX112" fmla="*/ 278247 w 404410"/>
                  <a:gd name="connsiteY112" fmla="*/ 1350831 h 1350831"/>
                  <a:gd name="connsiteX113" fmla="*/ 280661 w 404410"/>
                  <a:gd name="connsiteY113" fmla="*/ 1322498 h 1350831"/>
                  <a:gd name="connsiteX114" fmla="*/ 7623 w 404410"/>
                  <a:gd name="connsiteY114" fmla="*/ 1322498 h 1350831"/>
                  <a:gd name="connsiteX115" fmla="*/ 0 w 404410"/>
                  <a:gd name="connsiteY115" fmla="*/ 1350577 h 1350831"/>
                  <a:gd name="connsiteX116" fmla="*/ 4955 w 404410"/>
                  <a:gd name="connsiteY116" fmla="*/ 1350577 h 1350831"/>
                  <a:gd name="connsiteX117" fmla="*/ 278755 w 404410"/>
                  <a:gd name="connsiteY117" fmla="*/ 1350577 h 1350831"/>
                  <a:gd name="connsiteX118" fmla="*/ 293874 w 404410"/>
                  <a:gd name="connsiteY118" fmla="*/ 1172702 h 1350831"/>
                  <a:gd name="connsiteX119" fmla="*/ 292985 w 404410"/>
                  <a:gd name="connsiteY119" fmla="*/ 1183374 h 1350831"/>
                  <a:gd name="connsiteX120" fmla="*/ 45485 w 404410"/>
                  <a:gd name="connsiteY120" fmla="*/ 1183374 h 1350831"/>
                  <a:gd name="connsiteX121" fmla="*/ 35321 w 404410"/>
                  <a:gd name="connsiteY121" fmla="*/ 1221490 h 1350831"/>
                  <a:gd name="connsiteX122" fmla="*/ 289428 w 404410"/>
                  <a:gd name="connsiteY122" fmla="*/ 1221490 h 1350831"/>
                  <a:gd name="connsiteX123" fmla="*/ 288411 w 404410"/>
                  <a:gd name="connsiteY123" fmla="*/ 1232163 h 1350831"/>
                  <a:gd name="connsiteX124" fmla="*/ 32144 w 404410"/>
                  <a:gd name="connsiteY124" fmla="*/ 1232163 h 1350831"/>
                  <a:gd name="connsiteX125" fmla="*/ 10545 w 404410"/>
                  <a:gd name="connsiteY125" fmla="*/ 1312588 h 1350831"/>
                  <a:gd name="connsiteX126" fmla="*/ 281677 w 404410"/>
                  <a:gd name="connsiteY126" fmla="*/ 1312588 h 1350831"/>
                  <a:gd name="connsiteX127" fmla="*/ 299719 w 404410"/>
                  <a:gd name="connsiteY127" fmla="*/ 1101426 h 1350831"/>
                  <a:gd name="connsiteX128" fmla="*/ 299719 w 404410"/>
                  <a:gd name="connsiteY128" fmla="*/ 1102823 h 1350831"/>
                  <a:gd name="connsiteX129" fmla="*/ 66957 w 404410"/>
                  <a:gd name="connsiteY129" fmla="*/ 1102823 h 1350831"/>
                  <a:gd name="connsiteX130" fmla="*/ 58317 w 404410"/>
                  <a:gd name="connsiteY130" fmla="*/ 1134205 h 1350831"/>
                  <a:gd name="connsiteX131" fmla="*/ 297178 w 404410"/>
                  <a:gd name="connsiteY131" fmla="*/ 1134205 h 1350831"/>
                  <a:gd name="connsiteX132" fmla="*/ 296161 w 404410"/>
                  <a:gd name="connsiteY132" fmla="*/ 1144878 h 1350831"/>
                  <a:gd name="connsiteX133" fmla="*/ 55776 w 404410"/>
                  <a:gd name="connsiteY133" fmla="*/ 1144878 h 1350831"/>
                  <a:gd name="connsiteX134" fmla="*/ 48280 w 404410"/>
                  <a:gd name="connsiteY134" fmla="*/ 1173083 h 1350831"/>
                  <a:gd name="connsiteX135" fmla="*/ 293874 w 404410"/>
                  <a:gd name="connsiteY135" fmla="*/ 1173083 h 1350831"/>
                  <a:gd name="connsiteX136" fmla="*/ 286505 w 404410"/>
                  <a:gd name="connsiteY136" fmla="*/ 1260496 h 1350831"/>
                  <a:gd name="connsiteX137" fmla="*/ 285489 w 404410"/>
                  <a:gd name="connsiteY137" fmla="*/ 1271169 h 1350831"/>
                  <a:gd name="connsiteX138" fmla="*/ 22107 w 404410"/>
                  <a:gd name="connsiteY138" fmla="*/ 1271169 h 1350831"/>
                  <a:gd name="connsiteX139" fmla="*/ 24902 w 404410"/>
                  <a:gd name="connsiteY139" fmla="*/ 1260496 h 1350831"/>
                  <a:gd name="connsiteX140" fmla="*/ 286505 w 404410"/>
                  <a:gd name="connsiteY140" fmla="*/ 1260496 h 1350831"/>
                  <a:gd name="connsiteX141" fmla="*/ 403140 w 404410"/>
                  <a:gd name="connsiteY141" fmla="*/ 825847 h 1350831"/>
                  <a:gd name="connsiteX142" fmla="*/ 403140 w 404410"/>
                  <a:gd name="connsiteY142" fmla="*/ 825847 h 1350831"/>
                  <a:gd name="connsiteX143" fmla="*/ 404411 w 404410"/>
                  <a:gd name="connsiteY143" fmla="*/ 825085 h 1350831"/>
                  <a:gd name="connsiteX144" fmla="*/ 403394 w 404410"/>
                  <a:gd name="connsiteY144" fmla="*/ 825085 h 1350831"/>
                  <a:gd name="connsiteX145" fmla="*/ 157165 w 404410"/>
                  <a:gd name="connsiteY145" fmla="*/ 664997 h 1350831"/>
                  <a:gd name="connsiteX146" fmla="*/ 157165 w 404410"/>
                  <a:gd name="connsiteY146" fmla="*/ 703113 h 1350831"/>
                  <a:gd name="connsiteX147" fmla="*/ 323478 w 404410"/>
                  <a:gd name="connsiteY147" fmla="*/ 703113 h 1350831"/>
                  <a:gd name="connsiteX148" fmla="*/ 323478 w 404410"/>
                  <a:gd name="connsiteY148" fmla="*/ 664997 h 1350831"/>
                  <a:gd name="connsiteX149" fmla="*/ 156403 w 404410"/>
                  <a:gd name="connsiteY149" fmla="*/ 664997 h 1350831"/>
                  <a:gd name="connsiteX150" fmla="*/ 323478 w 404410"/>
                  <a:gd name="connsiteY150" fmla="*/ 797641 h 1350831"/>
                  <a:gd name="connsiteX151" fmla="*/ 148017 w 404410"/>
                  <a:gd name="connsiteY151" fmla="*/ 797641 h 1350831"/>
                  <a:gd name="connsiteX152" fmla="*/ 140521 w 404410"/>
                  <a:gd name="connsiteY152" fmla="*/ 825847 h 1350831"/>
                  <a:gd name="connsiteX153" fmla="*/ 322970 w 404410"/>
                  <a:gd name="connsiteY153" fmla="*/ 825847 h 1350831"/>
                  <a:gd name="connsiteX154" fmla="*/ 322588 w 404410"/>
                  <a:gd name="connsiteY154" fmla="*/ 837536 h 1350831"/>
                  <a:gd name="connsiteX155" fmla="*/ 138107 w 404410"/>
                  <a:gd name="connsiteY155" fmla="*/ 837536 h 1350831"/>
                  <a:gd name="connsiteX156" fmla="*/ 127943 w 404410"/>
                  <a:gd name="connsiteY156" fmla="*/ 875652 h 1350831"/>
                  <a:gd name="connsiteX157" fmla="*/ 318904 w 404410"/>
                  <a:gd name="connsiteY157" fmla="*/ 875652 h 1350831"/>
                  <a:gd name="connsiteX158" fmla="*/ 318015 w 404410"/>
                  <a:gd name="connsiteY158" fmla="*/ 886324 h 1350831"/>
                  <a:gd name="connsiteX159" fmla="*/ 124639 w 404410"/>
                  <a:gd name="connsiteY159" fmla="*/ 886324 h 1350831"/>
                  <a:gd name="connsiteX160" fmla="*/ 117143 w 404410"/>
                  <a:gd name="connsiteY160" fmla="*/ 913768 h 1350831"/>
                  <a:gd name="connsiteX161" fmla="*/ 315601 w 404410"/>
                  <a:gd name="connsiteY161" fmla="*/ 913768 h 1350831"/>
                  <a:gd name="connsiteX162" fmla="*/ 314584 w 404410"/>
                  <a:gd name="connsiteY162" fmla="*/ 924440 h 1350831"/>
                  <a:gd name="connsiteX163" fmla="*/ 114221 w 404410"/>
                  <a:gd name="connsiteY163" fmla="*/ 924440 h 1350831"/>
                  <a:gd name="connsiteX164" fmla="*/ 103167 w 404410"/>
                  <a:gd name="connsiteY164" fmla="*/ 965986 h 1350831"/>
                  <a:gd name="connsiteX165" fmla="*/ 311154 w 404410"/>
                  <a:gd name="connsiteY165" fmla="*/ 965986 h 1350831"/>
                  <a:gd name="connsiteX166" fmla="*/ 309883 w 404410"/>
                  <a:gd name="connsiteY166" fmla="*/ 977294 h 1350831"/>
                  <a:gd name="connsiteX167" fmla="*/ 100245 w 404410"/>
                  <a:gd name="connsiteY167" fmla="*/ 977294 h 1350831"/>
                  <a:gd name="connsiteX168" fmla="*/ 92749 w 404410"/>
                  <a:gd name="connsiteY168" fmla="*/ 1005373 h 1350831"/>
                  <a:gd name="connsiteX169" fmla="*/ 307850 w 404410"/>
                  <a:gd name="connsiteY169" fmla="*/ 1005373 h 1350831"/>
                  <a:gd name="connsiteX170" fmla="*/ 306834 w 404410"/>
                  <a:gd name="connsiteY170" fmla="*/ 1016045 h 1350831"/>
                  <a:gd name="connsiteX171" fmla="*/ 89827 w 404410"/>
                  <a:gd name="connsiteY171" fmla="*/ 1016045 h 1350831"/>
                  <a:gd name="connsiteX172" fmla="*/ 79789 w 404410"/>
                  <a:gd name="connsiteY172" fmla="*/ 1054161 h 1350831"/>
                  <a:gd name="connsiteX173" fmla="*/ 303658 w 404410"/>
                  <a:gd name="connsiteY173" fmla="*/ 1054161 h 1350831"/>
                  <a:gd name="connsiteX174" fmla="*/ 323478 w 404410"/>
                  <a:gd name="connsiteY174" fmla="*/ 823941 h 1350831"/>
                  <a:gd name="connsiteX175" fmla="*/ 323478 w 404410"/>
                  <a:gd name="connsiteY175" fmla="*/ 799292 h 1350831"/>
                  <a:gd name="connsiteX176" fmla="*/ 156403 w 404410"/>
                  <a:gd name="connsiteY176" fmla="*/ 715310 h 1350831"/>
                  <a:gd name="connsiteX177" fmla="*/ 156403 w 404410"/>
                  <a:gd name="connsiteY177" fmla="*/ 743516 h 1350831"/>
                  <a:gd name="connsiteX178" fmla="*/ 323478 w 404410"/>
                  <a:gd name="connsiteY178" fmla="*/ 743516 h 1350831"/>
                  <a:gd name="connsiteX179" fmla="*/ 323478 w 404410"/>
                  <a:gd name="connsiteY179" fmla="*/ 715310 h 1350831"/>
                  <a:gd name="connsiteX180" fmla="*/ 156403 w 404410"/>
                  <a:gd name="connsiteY180" fmla="*/ 715310 h 1350831"/>
                  <a:gd name="connsiteX181" fmla="*/ 156403 w 404410"/>
                  <a:gd name="connsiteY181" fmla="*/ 767911 h 1350831"/>
                  <a:gd name="connsiteX182" fmla="*/ 150939 w 404410"/>
                  <a:gd name="connsiteY182" fmla="*/ 788366 h 1350831"/>
                  <a:gd name="connsiteX183" fmla="*/ 323478 w 404410"/>
                  <a:gd name="connsiteY183" fmla="*/ 788366 h 1350831"/>
                  <a:gd name="connsiteX184" fmla="*/ 323478 w 404410"/>
                  <a:gd name="connsiteY184" fmla="*/ 754061 h 1350831"/>
                  <a:gd name="connsiteX185" fmla="*/ 156403 w 404410"/>
                  <a:gd name="connsiteY185" fmla="*/ 754061 h 1350831"/>
                  <a:gd name="connsiteX186" fmla="*/ 156403 w 404410"/>
                  <a:gd name="connsiteY186" fmla="*/ 767783 h 1350831"/>
                  <a:gd name="connsiteX187" fmla="*/ 323478 w 404410"/>
                  <a:gd name="connsiteY187" fmla="*/ 617352 h 1350831"/>
                  <a:gd name="connsiteX188" fmla="*/ 323478 w 404410"/>
                  <a:gd name="connsiteY188" fmla="*/ 575932 h 1350831"/>
                  <a:gd name="connsiteX189" fmla="*/ 156403 w 404410"/>
                  <a:gd name="connsiteY189" fmla="*/ 575932 h 1350831"/>
                  <a:gd name="connsiteX190" fmla="*/ 156403 w 404410"/>
                  <a:gd name="connsiteY190" fmla="*/ 617352 h 1350831"/>
                  <a:gd name="connsiteX191" fmla="*/ 323478 w 404410"/>
                  <a:gd name="connsiteY191" fmla="*/ 617352 h 1350831"/>
                  <a:gd name="connsiteX192" fmla="*/ 323478 w 404410"/>
                  <a:gd name="connsiteY192" fmla="*/ 656230 h 1350831"/>
                  <a:gd name="connsiteX193" fmla="*/ 323478 w 404410"/>
                  <a:gd name="connsiteY193" fmla="*/ 628025 h 1350831"/>
                  <a:gd name="connsiteX194" fmla="*/ 156403 w 404410"/>
                  <a:gd name="connsiteY194" fmla="*/ 628025 h 1350831"/>
                  <a:gd name="connsiteX195" fmla="*/ 156403 w 404410"/>
                  <a:gd name="connsiteY195" fmla="*/ 656357 h 1350831"/>
                  <a:gd name="connsiteX196" fmla="*/ 323478 w 404410"/>
                  <a:gd name="connsiteY196" fmla="*/ 656357 h 1350831"/>
                  <a:gd name="connsiteX197" fmla="*/ 394374 w 404410"/>
                  <a:gd name="connsiteY197" fmla="*/ 801198 h 1350831"/>
                  <a:gd name="connsiteX198" fmla="*/ 394374 w 404410"/>
                  <a:gd name="connsiteY198" fmla="*/ 799292 h 1350831"/>
                  <a:gd name="connsiteX199" fmla="*/ 343552 w 404410"/>
                  <a:gd name="connsiteY199" fmla="*/ 799292 h 1350831"/>
                  <a:gd name="connsiteX200" fmla="*/ 343552 w 404410"/>
                  <a:gd name="connsiteY200" fmla="*/ 823941 h 1350831"/>
                  <a:gd name="connsiteX201" fmla="*/ 394374 w 404410"/>
                  <a:gd name="connsiteY201" fmla="*/ 823941 h 1350831"/>
                  <a:gd name="connsiteX202" fmla="*/ 394374 w 404410"/>
                  <a:gd name="connsiteY202" fmla="*/ 823178 h 1350831"/>
                  <a:gd name="connsiteX203" fmla="*/ 394374 w 404410"/>
                  <a:gd name="connsiteY203" fmla="*/ 801198 h 1350831"/>
                  <a:gd name="connsiteX204" fmla="*/ 394374 w 404410"/>
                  <a:gd name="connsiteY204" fmla="*/ 754951 h 1350831"/>
                  <a:gd name="connsiteX205" fmla="*/ 394374 w 404410"/>
                  <a:gd name="connsiteY205" fmla="*/ 754951 h 1350831"/>
                  <a:gd name="connsiteX206" fmla="*/ 343552 w 404410"/>
                  <a:gd name="connsiteY206" fmla="*/ 754951 h 1350831"/>
                  <a:gd name="connsiteX207" fmla="*/ 343552 w 404410"/>
                  <a:gd name="connsiteY207" fmla="*/ 789255 h 1350831"/>
                  <a:gd name="connsiteX208" fmla="*/ 394374 w 404410"/>
                  <a:gd name="connsiteY208" fmla="*/ 789255 h 1350831"/>
                  <a:gd name="connsiteX209" fmla="*/ 394374 w 404410"/>
                  <a:gd name="connsiteY209" fmla="*/ 755586 h 1350831"/>
                  <a:gd name="connsiteX210" fmla="*/ 394374 w 404410"/>
                  <a:gd name="connsiteY210" fmla="*/ 717470 h 1350831"/>
                  <a:gd name="connsiteX211" fmla="*/ 394374 w 404410"/>
                  <a:gd name="connsiteY211" fmla="*/ 716073 h 1350831"/>
                  <a:gd name="connsiteX212" fmla="*/ 343552 w 404410"/>
                  <a:gd name="connsiteY212" fmla="*/ 716073 h 1350831"/>
                  <a:gd name="connsiteX213" fmla="*/ 343552 w 404410"/>
                  <a:gd name="connsiteY213" fmla="*/ 744152 h 1350831"/>
                  <a:gd name="connsiteX214" fmla="*/ 394374 w 404410"/>
                  <a:gd name="connsiteY214" fmla="*/ 744152 h 1350831"/>
                  <a:gd name="connsiteX215" fmla="*/ 394374 w 404410"/>
                  <a:gd name="connsiteY215" fmla="*/ 717470 h 1350831"/>
                  <a:gd name="connsiteX216" fmla="*/ 394374 w 404410"/>
                  <a:gd name="connsiteY216" fmla="*/ 673383 h 1350831"/>
                  <a:gd name="connsiteX217" fmla="*/ 394374 w 404410"/>
                  <a:gd name="connsiteY217" fmla="*/ 667538 h 1350831"/>
                  <a:gd name="connsiteX218" fmla="*/ 343552 w 404410"/>
                  <a:gd name="connsiteY218" fmla="*/ 667538 h 1350831"/>
                  <a:gd name="connsiteX219" fmla="*/ 343552 w 404410"/>
                  <a:gd name="connsiteY219" fmla="*/ 705654 h 1350831"/>
                  <a:gd name="connsiteX220" fmla="*/ 394374 w 404410"/>
                  <a:gd name="connsiteY220" fmla="*/ 705654 h 1350831"/>
                  <a:gd name="connsiteX221" fmla="*/ 394374 w 404410"/>
                  <a:gd name="connsiteY221" fmla="*/ 672366 h 1350831"/>
                  <a:gd name="connsiteX222" fmla="*/ 394374 w 404410"/>
                  <a:gd name="connsiteY222" fmla="*/ 628279 h 1350831"/>
                  <a:gd name="connsiteX223" fmla="*/ 394374 w 404410"/>
                  <a:gd name="connsiteY223" fmla="*/ 628279 h 1350831"/>
                  <a:gd name="connsiteX224" fmla="*/ 343552 w 404410"/>
                  <a:gd name="connsiteY224" fmla="*/ 628279 h 1350831"/>
                  <a:gd name="connsiteX225" fmla="*/ 343552 w 404410"/>
                  <a:gd name="connsiteY225" fmla="*/ 656485 h 1350831"/>
                  <a:gd name="connsiteX226" fmla="*/ 394374 w 404410"/>
                  <a:gd name="connsiteY226" fmla="*/ 656485 h 1350831"/>
                  <a:gd name="connsiteX227" fmla="*/ 394374 w 404410"/>
                  <a:gd name="connsiteY227" fmla="*/ 627898 h 1350831"/>
                  <a:gd name="connsiteX228" fmla="*/ 394374 w 404410"/>
                  <a:gd name="connsiteY228" fmla="*/ 575806 h 1350831"/>
                  <a:gd name="connsiteX229" fmla="*/ 394374 w 404410"/>
                  <a:gd name="connsiteY229" fmla="*/ 575806 h 1350831"/>
                  <a:gd name="connsiteX230" fmla="*/ 343552 w 404410"/>
                  <a:gd name="connsiteY230" fmla="*/ 575806 h 1350831"/>
                  <a:gd name="connsiteX231" fmla="*/ 343552 w 404410"/>
                  <a:gd name="connsiteY231" fmla="*/ 617225 h 1350831"/>
                  <a:gd name="connsiteX232" fmla="*/ 394374 w 404410"/>
                  <a:gd name="connsiteY232" fmla="*/ 617225 h 1350831"/>
                  <a:gd name="connsiteX233" fmla="*/ 394374 w 404410"/>
                  <a:gd name="connsiteY233" fmla="*/ 575806 h 1350831"/>
                  <a:gd name="connsiteX234" fmla="*/ 394374 w 404410"/>
                  <a:gd name="connsiteY234" fmla="*/ 537690 h 1350831"/>
                  <a:gd name="connsiteX235" fmla="*/ 394374 w 404410"/>
                  <a:gd name="connsiteY235" fmla="*/ 536165 h 1350831"/>
                  <a:gd name="connsiteX236" fmla="*/ 343552 w 404410"/>
                  <a:gd name="connsiteY236" fmla="*/ 536165 h 1350831"/>
                  <a:gd name="connsiteX237" fmla="*/ 343552 w 404410"/>
                  <a:gd name="connsiteY237" fmla="*/ 564371 h 1350831"/>
                  <a:gd name="connsiteX238" fmla="*/ 394374 w 404410"/>
                  <a:gd name="connsiteY238" fmla="*/ 564371 h 1350831"/>
                  <a:gd name="connsiteX239" fmla="*/ 394374 w 404410"/>
                  <a:gd name="connsiteY239" fmla="*/ 537690 h 1350831"/>
                  <a:gd name="connsiteX240" fmla="*/ 323478 w 404410"/>
                  <a:gd name="connsiteY240" fmla="*/ 536165 h 1350831"/>
                  <a:gd name="connsiteX241" fmla="*/ 156403 w 404410"/>
                  <a:gd name="connsiteY241" fmla="*/ 536165 h 1350831"/>
                  <a:gd name="connsiteX242" fmla="*/ 156403 w 404410"/>
                  <a:gd name="connsiteY242" fmla="*/ 564244 h 1350831"/>
                  <a:gd name="connsiteX243" fmla="*/ 323478 w 404410"/>
                  <a:gd name="connsiteY243" fmla="*/ 564244 h 1350831"/>
                  <a:gd name="connsiteX244" fmla="*/ 323478 w 404410"/>
                  <a:gd name="connsiteY244" fmla="*/ 536038 h 1350831"/>
                  <a:gd name="connsiteX245" fmla="*/ 343933 w 404410"/>
                  <a:gd name="connsiteY245" fmla="*/ 487504 h 1350831"/>
                  <a:gd name="connsiteX246" fmla="*/ 343933 w 404410"/>
                  <a:gd name="connsiteY246" fmla="*/ 525620 h 1350831"/>
                  <a:gd name="connsiteX247" fmla="*/ 394755 w 404410"/>
                  <a:gd name="connsiteY247" fmla="*/ 525620 h 1350831"/>
                  <a:gd name="connsiteX248" fmla="*/ 394755 w 404410"/>
                  <a:gd name="connsiteY248" fmla="*/ 487504 h 1350831"/>
                  <a:gd name="connsiteX249" fmla="*/ 343933 w 404410"/>
                  <a:gd name="connsiteY249" fmla="*/ 487504 h 1350831"/>
                  <a:gd name="connsiteX250" fmla="*/ 343933 w 404410"/>
                  <a:gd name="connsiteY250" fmla="*/ 448625 h 1350831"/>
                  <a:gd name="connsiteX251" fmla="*/ 343933 w 404410"/>
                  <a:gd name="connsiteY251" fmla="*/ 476831 h 1350831"/>
                  <a:gd name="connsiteX252" fmla="*/ 394755 w 404410"/>
                  <a:gd name="connsiteY252" fmla="*/ 476831 h 1350831"/>
                  <a:gd name="connsiteX253" fmla="*/ 394755 w 404410"/>
                  <a:gd name="connsiteY253" fmla="*/ 448498 h 1350831"/>
                  <a:gd name="connsiteX254" fmla="*/ 343933 w 404410"/>
                  <a:gd name="connsiteY254" fmla="*/ 448498 h 1350831"/>
                  <a:gd name="connsiteX255" fmla="*/ 156403 w 404410"/>
                  <a:gd name="connsiteY255" fmla="*/ 448498 h 1350831"/>
                  <a:gd name="connsiteX256" fmla="*/ 156403 w 404410"/>
                  <a:gd name="connsiteY256" fmla="*/ 476704 h 1350831"/>
                  <a:gd name="connsiteX257" fmla="*/ 323478 w 404410"/>
                  <a:gd name="connsiteY257" fmla="*/ 476704 h 1350831"/>
                  <a:gd name="connsiteX258" fmla="*/ 323478 w 404410"/>
                  <a:gd name="connsiteY258" fmla="*/ 448498 h 1350831"/>
                  <a:gd name="connsiteX259" fmla="*/ 156403 w 404410"/>
                  <a:gd name="connsiteY259" fmla="*/ 448498 h 1350831"/>
                  <a:gd name="connsiteX260" fmla="*/ 156403 w 404410"/>
                  <a:gd name="connsiteY260" fmla="*/ 487377 h 1350831"/>
                  <a:gd name="connsiteX261" fmla="*/ 156403 w 404410"/>
                  <a:gd name="connsiteY261" fmla="*/ 525493 h 1350831"/>
                  <a:gd name="connsiteX262" fmla="*/ 323478 w 404410"/>
                  <a:gd name="connsiteY262" fmla="*/ 525493 h 1350831"/>
                  <a:gd name="connsiteX263" fmla="*/ 323478 w 404410"/>
                  <a:gd name="connsiteY263" fmla="*/ 487377 h 1350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</a:cxnLst>
                <a:rect l="l" t="t" r="r" b="b"/>
                <a:pathLst>
                  <a:path w="404410" h="1350831">
                    <a:moveTo>
                      <a:pt x="394374" y="179145"/>
                    </a:moveTo>
                    <a:lnTo>
                      <a:pt x="394374" y="178255"/>
                    </a:lnTo>
                    <a:lnTo>
                      <a:pt x="343552" y="178255"/>
                    </a:lnTo>
                    <a:lnTo>
                      <a:pt x="343552" y="206462"/>
                    </a:lnTo>
                    <a:lnTo>
                      <a:pt x="394374" y="206462"/>
                    </a:lnTo>
                    <a:lnTo>
                      <a:pt x="394374" y="179145"/>
                    </a:lnTo>
                    <a:moveTo>
                      <a:pt x="156403" y="217261"/>
                    </a:moveTo>
                    <a:lnTo>
                      <a:pt x="156403" y="258935"/>
                    </a:lnTo>
                    <a:lnTo>
                      <a:pt x="323478" y="258935"/>
                    </a:lnTo>
                    <a:lnTo>
                      <a:pt x="323478" y="217388"/>
                    </a:lnTo>
                    <a:lnTo>
                      <a:pt x="156403" y="217388"/>
                    </a:lnTo>
                    <a:moveTo>
                      <a:pt x="156403" y="177748"/>
                    </a:moveTo>
                    <a:lnTo>
                      <a:pt x="156403" y="205953"/>
                    </a:lnTo>
                    <a:lnTo>
                      <a:pt x="323478" y="205953"/>
                    </a:lnTo>
                    <a:lnTo>
                      <a:pt x="323478" y="178128"/>
                    </a:lnTo>
                    <a:lnTo>
                      <a:pt x="156403" y="178128"/>
                    </a:lnTo>
                    <a:moveTo>
                      <a:pt x="394374" y="221200"/>
                    </a:moveTo>
                    <a:lnTo>
                      <a:pt x="394374" y="218023"/>
                    </a:lnTo>
                    <a:lnTo>
                      <a:pt x="343552" y="218023"/>
                    </a:lnTo>
                    <a:lnTo>
                      <a:pt x="343552" y="259570"/>
                    </a:lnTo>
                    <a:lnTo>
                      <a:pt x="394374" y="259570"/>
                    </a:lnTo>
                    <a:lnTo>
                      <a:pt x="394374" y="221454"/>
                    </a:lnTo>
                    <a:moveTo>
                      <a:pt x="156403" y="167711"/>
                    </a:moveTo>
                    <a:lnTo>
                      <a:pt x="323478" y="167711"/>
                    </a:lnTo>
                    <a:lnTo>
                      <a:pt x="323478" y="129595"/>
                    </a:lnTo>
                    <a:lnTo>
                      <a:pt x="156403" y="129595"/>
                    </a:lnTo>
                    <a:lnTo>
                      <a:pt x="156403" y="167711"/>
                    </a:lnTo>
                    <a:moveTo>
                      <a:pt x="394374" y="130357"/>
                    </a:moveTo>
                    <a:lnTo>
                      <a:pt x="394374" y="130357"/>
                    </a:lnTo>
                    <a:lnTo>
                      <a:pt x="343552" y="130357"/>
                    </a:lnTo>
                    <a:lnTo>
                      <a:pt x="343552" y="168473"/>
                    </a:lnTo>
                    <a:lnTo>
                      <a:pt x="394374" y="168473"/>
                    </a:lnTo>
                    <a:lnTo>
                      <a:pt x="394374" y="130357"/>
                    </a:lnTo>
                    <a:moveTo>
                      <a:pt x="323478" y="119430"/>
                    </a:moveTo>
                    <a:lnTo>
                      <a:pt x="323478" y="91224"/>
                    </a:lnTo>
                    <a:lnTo>
                      <a:pt x="156403" y="91224"/>
                    </a:lnTo>
                    <a:lnTo>
                      <a:pt x="156403" y="119303"/>
                    </a:lnTo>
                    <a:lnTo>
                      <a:pt x="323478" y="119303"/>
                    </a:lnTo>
                    <a:moveTo>
                      <a:pt x="323478" y="80424"/>
                    </a:moveTo>
                    <a:lnTo>
                      <a:pt x="323478" y="38878"/>
                    </a:lnTo>
                    <a:lnTo>
                      <a:pt x="156403" y="38878"/>
                    </a:lnTo>
                    <a:lnTo>
                      <a:pt x="156403" y="80424"/>
                    </a:lnTo>
                    <a:lnTo>
                      <a:pt x="323478" y="80424"/>
                    </a:lnTo>
                    <a:moveTo>
                      <a:pt x="394374" y="102278"/>
                    </a:moveTo>
                    <a:lnTo>
                      <a:pt x="394374" y="91224"/>
                    </a:lnTo>
                    <a:lnTo>
                      <a:pt x="343552" y="91224"/>
                    </a:lnTo>
                    <a:lnTo>
                      <a:pt x="343552" y="119430"/>
                    </a:lnTo>
                    <a:lnTo>
                      <a:pt x="394374" y="119430"/>
                    </a:lnTo>
                    <a:lnTo>
                      <a:pt x="394374" y="102405"/>
                    </a:lnTo>
                    <a:moveTo>
                      <a:pt x="394374" y="51584"/>
                    </a:moveTo>
                    <a:lnTo>
                      <a:pt x="394374" y="38878"/>
                    </a:lnTo>
                    <a:lnTo>
                      <a:pt x="343552" y="38878"/>
                    </a:lnTo>
                    <a:lnTo>
                      <a:pt x="343552" y="80424"/>
                    </a:lnTo>
                    <a:lnTo>
                      <a:pt x="394374" y="80424"/>
                    </a:lnTo>
                    <a:lnTo>
                      <a:pt x="394374" y="51964"/>
                    </a:lnTo>
                    <a:moveTo>
                      <a:pt x="394374" y="2033"/>
                    </a:moveTo>
                    <a:lnTo>
                      <a:pt x="394374" y="127"/>
                    </a:lnTo>
                    <a:lnTo>
                      <a:pt x="343552" y="127"/>
                    </a:lnTo>
                    <a:lnTo>
                      <a:pt x="343552" y="28205"/>
                    </a:lnTo>
                    <a:lnTo>
                      <a:pt x="394374" y="28205"/>
                    </a:lnTo>
                    <a:lnTo>
                      <a:pt x="394374" y="2033"/>
                    </a:lnTo>
                    <a:moveTo>
                      <a:pt x="323478" y="0"/>
                    </a:moveTo>
                    <a:lnTo>
                      <a:pt x="156403" y="0"/>
                    </a:lnTo>
                    <a:lnTo>
                      <a:pt x="156403" y="28078"/>
                    </a:lnTo>
                    <a:lnTo>
                      <a:pt x="323478" y="28078"/>
                    </a:lnTo>
                    <a:lnTo>
                      <a:pt x="323478" y="0"/>
                    </a:lnTo>
                    <a:moveTo>
                      <a:pt x="343933" y="396407"/>
                    </a:moveTo>
                    <a:lnTo>
                      <a:pt x="343933" y="438461"/>
                    </a:lnTo>
                    <a:lnTo>
                      <a:pt x="394755" y="438461"/>
                    </a:lnTo>
                    <a:lnTo>
                      <a:pt x="394755" y="396279"/>
                    </a:lnTo>
                    <a:lnTo>
                      <a:pt x="343933" y="396279"/>
                    </a:lnTo>
                    <a:moveTo>
                      <a:pt x="156403" y="396279"/>
                    </a:moveTo>
                    <a:lnTo>
                      <a:pt x="156403" y="438588"/>
                    </a:lnTo>
                    <a:lnTo>
                      <a:pt x="323478" y="438588"/>
                    </a:lnTo>
                    <a:lnTo>
                      <a:pt x="323478" y="396533"/>
                    </a:lnTo>
                    <a:lnTo>
                      <a:pt x="156403" y="396533"/>
                    </a:lnTo>
                    <a:moveTo>
                      <a:pt x="343933" y="358417"/>
                    </a:moveTo>
                    <a:lnTo>
                      <a:pt x="343933" y="386623"/>
                    </a:lnTo>
                    <a:lnTo>
                      <a:pt x="394755" y="386623"/>
                    </a:lnTo>
                    <a:lnTo>
                      <a:pt x="394755" y="358544"/>
                    </a:lnTo>
                    <a:lnTo>
                      <a:pt x="343933" y="358544"/>
                    </a:lnTo>
                    <a:moveTo>
                      <a:pt x="323478" y="386750"/>
                    </a:moveTo>
                    <a:lnTo>
                      <a:pt x="323478" y="358544"/>
                    </a:lnTo>
                    <a:lnTo>
                      <a:pt x="156403" y="358544"/>
                    </a:lnTo>
                    <a:lnTo>
                      <a:pt x="156403" y="386623"/>
                    </a:lnTo>
                    <a:lnTo>
                      <a:pt x="323478" y="386623"/>
                    </a:lnTo>
                    <a:moveTo>
                      <a:pt x="343933" y="310391"/>
                    </a:moveTo>
                    <a:lnTo>
                      <a:pt x="343933" y="348507"/>
                    </a:lnTo>
                    <a:lnTo>
                      <a:pt x="394755" y="348507"/>
                    </a:lnTo>
                    <a:lnTo>
                      <a:pt x="394755" y="310391"/>
                    </a:lnTo>
                    <a:lnTo>
                      <a:pt x="343933" y="310391"/>
                    </a:lnTo>
                    <a:moveTo>
                      <a:pt x="323478" y="348507"/>
                    </a:moveTo>
                    <a:lnTo>
                      <a:pt x="323478" y="310391"/>
                    </a:lnTo>
                    <a:lnTo>
                      <a:pt x="156403" y="310391"/>
                    </a:lnTo>
                    <a:lnTo>
                      <a:pt x="156403" y="348507"/>
                    </a:lnTo>
                    <a:lnTo>
                      <a:pt x="323478" y="348507"/>
                    </a:lnTo>
                    <a:moveTo>
                      <a:pt x="323478" y="272275"/>
                    </a:moveTo>
                    <a:lnTo>
                      <a:pt x="156403" y="272275"/>
                    </a:lnTo>
                    <a:lnTo>
                      <a:pt x="156403" y="300354"/>
                    </a:lnTo>
                    <a:lnTo>
                      <a:pt x="323478" y="300354"/>
                    </a:lnTo>
                    <a:lnTo>
                      <a:pt x="323478" y="272275"/>
                    </a:lnTo>
                    <a:moveTo>
                      <a:pt x="394374" y="273418"/>
                    </a:moveTo>
                    <a:lnTo>
                      <a:pt x="394374" y="272275"/>
                    </a:lnTo>
                    <a:lnTo>
                      <a:pt x="343552" y="272275"/>
                    </a:lnTo>
                    <a:lnTo>
                      <a:pt x="343552" y="300354"/>
                    </a:lnTo>
                    <a:lnTo>
                      <a:pt x="394374" y="300354"/>
                    </a:lnTo>
                    <a:lnTo>
                      <a:pt x="394374" y="273292"/>
                    </a:lnTo>
                    <a:moveTo>
                      <a:pt x="300354" y="1094311"/>
                    </a:moveTo>
                    <a:lnTo>
                      <a:pt x="302768" y="1065977"/>
                    </a:lnTo>
                    <a:lnTo>
                      <a:pt x="76994" y="1065977"/>
                    </a:lnTo>
                    <a:lnTo>
                      <a:pt x="69498" y="1091642"/>
                    </a:lnTo>
                    <a:lnTo>
                      <a:pt x="300354" y="1091642"/>
                    </a:lnTo>
                    <a:moveTo>
                      <a:pt x="278247" y="1350831"/>
                    </a:moveTo>
                    <a:lnTo>
                      <a:pt x="280661" y="1322498"/>
                    </a:lnTo>
                    <a:lnTo>
                      <a:pt x="7623" y="1322498"/>
                    </a:lnTo>
                    <a:lnTo>
                      <a:pt x="0" y="1350577"/>
                    </a:lnTo>
                    <a:lnTo>
                      <a:pt x="4955" y="1350577"/>
                    </a:lnTo>
                    <a:lnTo>
                      <a:pt x="278755" y="1350577"/>
                    </a:lnTo>
                    <a:moveTo>
                      <a:pt x="293874" y="1172702"/>
                    </a:moveTo>
                    <a:lnTo>
                      <a:pt x="292985" y="1183374"/>
                    </a:lnTo>
                    <a:lnTo>
                      <a:pt x="45485" y="1183374"/>
                    </a:lnTo>
                    <a:lnTo>
                      <a:pt x="35321" y="1221490"/>
                    </a:lnTo>
                    <a:lnTo>
                      <a:pt x="289428" y="1221490"/>
                    </a:lnTo>
                    <a:lnTo>
                      <a:pt x="288411" y="1232163"/>
                    </a:lnTo>
                    <a:lnTo>
                      <a:pt x="32144" y="1232163"/>
                    </a:lnTo>
                    <a:lnTo>
                      <a:pt x="10545" y="1312588"/>
                    </a:lnTo>
                    <a:lnTo>
                      <a:pt x="281677" y="1312588"/>
                    </a:lnTo>
                    <a:lnTo>
                      <a:pt x="299719" y="1101426"/>
                    </a:lnTo>
                    <a:lnTo>
                      <a:pt x="299719" y="1102823"/>
                    </a:lnTo>
                    <a:lnTo>
                      <a:pt x="66957" y="1102823"/>
                    </a:lnTo>
                    <a:lnTo>
                      <a:pt x="58317" y="1134205"/>
                    </a:lnTo>
                    <a:lnTo>
                      <a:pt x="297178" y="1134205"/>
                    </a:lnTo>
                    <a:lnTo>
                      <a:pt x="296161" y="1144878"/>
                    </a:lnTo>
                    <a:lnTo>
                      <a:pt x="55776" y="1144878"/>
                    </a:lnTo>
                    <a:lnTo>
                      <a:pt x="48280" y="1173083"/>
                    </a:lnTo>
                    <a:lnTo>
                      <a:pt x="293874" y="1173083"/>
                    </a:lnTo>
                    <a:moveTo>
                      <a:pt x="286505" y="1260496"/>
                    </a:moveTo>
                    <a:lnTo>
                      <a:pt x="285489" y="1271169"/>
                    </a:lnTo>
                    <a:lnTo>
                      <a:pt x="22107" y="1271169"/>
                    </a:lnTo>
                    <a:lnTo>
                      <a:pt x="24902" y="1260496"/>
                    </a:lnTo>
                    <a:lnTo>
                      <a:pt x="286505" y="1260496"/>
                    </a:lnTo>
                    <a:moveTo>
                      <a:pt x="403140" y="825847"/>
                    </a:moveTo>
                    <a:lnTo>
                      <a:pt x="403140" y="825847"/>
                    </a:lnTo>
                    <a:lnTo>
                      <a:pt x="404411" y="825085"/>
                    </a:lnTo>
                    <a:lnTo>
                      <a:pt x="403394" y="825085"/>
                    </a:lnTo>
                    <a:moveTo>
                      <a:pt x="157165" y="664997"/>
                    </a:moveTo>
                    <a:lnTo>
                      <a:pt x="157165" y="703113"/>
                    </a:lnTo>
                    <a:lnTo>
                      <a:pt x="323478" y="703113"/>
                    </a:lnTo>
                    <a:lnTo>
                      <a:pt x="323478" y="664997"/>
                    </a:lnTo>
                    <a:lnTo>
                      <a:pt x="156403" y="664997"/>
                    </a:lnTo>
                    <a:moveTo>
                      <a:pt x="323478" y="797641"/>
                    </a:moveTo>
                    <a:lnTo>
                      <a:pt x="148017" y="797641"/>
                    </a:lnTo>
                    <a:lnTo>
                      <a:pt x="140521" y="825847"/>
                    </a:lnTo>
                    <a:lnTo>
                      <a:pt x="322970" y="825847"/>
                    </a:lnTo>
                    <a:lnTo>
                      <a:pt x="322588" y="837536"/>
                    </a:lnTo>
                    <a:lnTo>
                      <a:pt x="138107" y="837536"/>
                    </a:lnTo>
                    <a:lnTo>
                      <a:pt x="127943" y="875652"/>
                    </a:lnTo>
                    <a:lnTo>
                      <a:pt x="318904" y="875652"/>
                    </a:lnTo>
                    <a:lnTo>
                      <a:pt x="318015" y="886324"/>
                    </a:lnTo>
                    <a:lnTo>
                      <a:pt x="124639" y="886324"/>
                    </a:lnTo>
                    <a:lnTo>
                      <a:pt x="117143" y="913768"/>
                    </a:lnTo>
                    <a:lnTo>
                      <a:pt x="315601" y="913768"/>
                    </a:lnTo>
                    <a:lnTo>
                      <a:pt x="314584" y="924440"/>
                    </a:lnTo>
                    <a:lnTo>
                      <a:pt x="114221" y="924440"/>
                    </a:lnTo>
                    <a:lnTo>
                      <a:pt x="103167" y="965986"/>
                    </a:lnTo>
                    <a:lnTo>
                      <a:pt x="311154" y="965986"/>
                    </a:lnTo>
                    <a:lnTo>
                      <a:pt x="309883" y="977294"/>
                    </a:lnTo>
                    <a:lnTo>
                      <a:pt x="100245" y="977294"/>
                    </a:lnTo>
                    <a:lnTo>
                      <a:pt x="92749" y="1005373"/>
                    </a:lnTo>
                    <a:lnTo>
                      <a:pt x="307850" y="1005373"/>
                    </a:lnTo>
                    <a:lnTo>
                      <a:pt x="306834" y="1016045"/>
                    </a:lnTo>
                    <a:lnTo>
                      <a:pt x="89827" y="1016045"/>
                    </a:lnTo>
                    <a:lnTo>
                      <a:pt x="79789" y="1054161"/>
                    </a:lnTo>
                    <a:lnTo>
                      <a:pt x="303658" y="1054161"/>
                    </a:lnTo>
                    <a:lnTo>
                      <a:pt x="323478" y="823941"/>
                    </a:lnTo>
                    <a:lnTo>
                      <a:pt x="323478" y="799292"/>
                    </a:lnTo>
                    <a:moveTo>
                      <a:pt x="156403" y="715310"/>
                    </a:moveTo>
                    <a:lnTo>
                      <a:pt x="156403" y="743516"/>
                    </a:lnTo>
                    <a:lnTo>
                      <a:pt x="323478" y="743516"/>
                    </a:lnTo>
                    <a:lnTo>
                      <a:pt x="323478" y="715310"/>
                    </a:lnTo>
                    <a:lnTo>
                      <a:pt x="156403" y="715310"/>
                    </a:lnTo>
                    <a:moveTo>
                      <a:pt x="156403" y="767911"/>
                    </a:moveTo>
                    <a:lnTo>
                      <a:pt x="150939" y="788366"/>
                    </a:lnTo>
                    <a:lnTo>
                      <a:pt x="323478" y="788366"/>
                    </a:lnTo>
                    <a:lnTo>
                      <a:pt x="323478" y="754061"/>
                    </a:lnTo>
                    <a:lnTo>
                      <a:pt x="156403" y="754061"/>
                    </a:lnTo>
                    <a:lnTo>
                      <a:pt x="156403" y="767783"/>
                    </a:lnTo>
                    <a:moveTo>
                      <a:pt x="323478" y="617352"/>
                    </a:moveTo>
                    <a:lnTo>
                      <a:pt x="323478" y="575932"/>
                    </a:lnTo>
                    <a:lnTo>
                      <a:pt x="156403" y="575932"/>
                    </a:lnTo>
                    <a:lnTo>
                      <a:pt x="156403" y="617352"/>
                    </a:lnTo>
                    <a:lnTo>
                      <a:pt x="323478" y="617352"/>
                    </a:lnTo>
                    <a:moveTo>
                      <a:pt x="323478" y="656230"/>
                    </a:moveTo>
                    <a:lnTo>
                      <a:pt x="323478" y="628025"/>
                    </a:lnTo>
                    <a:lnTo>
                      <a:pt x="156403" y="628025"/>
                    </a:lnTo>
                    <a:lnTo>
                      <a:pt x="156403" y="656357"/>
                    </a:lnTo>
                    <a:lnTo>
                      <a:pt x="323478" y="656357"/>
                    </a:lnTo>
                    <a:moveTo>
                      <a:pt x="394374" y="801198"/>
                    </a:moveTo>
                    <a:lnTo>
                      <a:pt x="394374" y="799292"/>
                    </a:lnTo>
                    <a:lnTo>
                      <a:pt x="343552" y="799292"/>
                    </a:lnTo>
                    <a:lnTo>
                      <a:pt x="343552" y="823941"/>
                    </a:lnTo>
                    <a:lnTo>
                      <a:pt x="394374" y="823941"/>
                    </a:lnTo>
                    <a:lnTo>
                      <a:pt x="394374" y="823178"/>
                    </a:lnTo>
                    <a:lnTo>
                      <a:pt x="394374" y="801198"/>
                    </a:lnTo>
                    <a:moveTo>
                      <a:pt x="394374" y="754951"/>
                    </a:moveTo>
                    <a:lnTo>
                      <a:pt x="394374" y="754951"/>
                    </a:lnTo>
                    <a:lnTo>
                      <a:pt x="343552" y="754951"/>
                    </a:lnTo>
                    <a:lnTo>
                      <a:pt x="343552" y="789255"/>
                    </a:lnTo>
                    <a:lnTo>
                      <a:pt x="394374" y="789255"/>
                    </a:lnTo>
                    <a:lnTo>
                      <a:pt x="394374" y="755586"/>
                    </a:lnTo>
                    <a:moveTo>
                      <a:pt x="394374" y="717470"/>
                    </a:moveTo>
                    <a:lnTo>
                      <a:pt x="394374" y="716073"/>
                    </a:lnTo>
                    <a:lnTo>
                      <a:pt x="343552" y="716073"/>
                    </a:lnTo>
                    <a:lnTo>
                      <a:pt x="343552" y="744152"/>
                    </a:lnTo>
                    <a:lnTo>
                      <a:pt x="394374" y="744152"/>
                    </a:lnTo>
                    <a:lnTo>
                      <a:pt x="394374" y="717470"/>
                    </a:lnTo>
                    <a:moveTo>
                      <a:pt x="394374" y="673383"/>
                    </a:moveTo>
                    <a:lnTo>
                      <a:pt x="394374" y="667538"/>
                    </a:lnTo>
                    <a:lnTo>
                      <a:pt x="343552" y="667538"/>
                    </a:lnTo>
                    <a:lnTo>
                      <a:pt x="343552" y="705654"/>
                    </a:lnTo>
                    <a:lnTo>
                      <a:pt x="394374" y="705654"/>
                    </a:lnTo>
                    <a:lnTo>
                      <a:pt x="394374" y="672366"/>
                    </a:lnTo>
                    <a:moveTo>
                      <a:pt x="394374" y="628279"/>
                    </a:moveTo>
                    <a:lnTo>
                      <a:pt x="394374" y="628279"/>
                    </a:lnTo>
                    <a:lnTo>
                      <a:pt x="343552" y="628279"/>
                    </a:lnTo>
                    <a:lnTo>
                      <a:pt x="343552" y="656485"/>
                    </a:lnTo>
                    <a:lnTo>
                      <a:pt x="394374" y="656485"/>
                    </a:lnTo>
                    <a:lnTo>
                      <a:pt x="394374" y="627898"/>
                    </a:lnTo>
                    <a:moveTo>
                      <a:pt x="394374" y="575806"/>
                    </a:moveTo>
                    <a:lnTo>
                      <a:pt x="394374" y="575806"/>
                    </a:lnTo>
                    <a:lnTo>
                      <a:pt x="343552" y="575806"/>
                    </a:lnTo>
                    <a:lnTo>
                      <a:pt x="343552" y="617225"/>
                    </a:lnTo>
                    <a:lnTo>
                      <a:pt x="394374" y="617225"/>
                    </a:lnTo>
                    <a:lnTo>
                      <a:pt x="394374" y="575806"/>
                    </a:lnTo>
                    <a:moveTo>
                      <a:pt x="394374" y="537690"/>
                    </a:moveTo>
                    <a:lnTo>
                      <a:pt x="394374" y="536165"/>
                    </a:lnTo>
                    <a:lnTo>
                      <a:pt x="343552" y="536165"/>
                    </a:lnTo>
                    <a:lnTo>
                      <a:pt x="343552" y="564371"/>
                    </a:lnTo>
                    <a:lnTo>
                      <a:pt x="394374" y="564371"/>
                    </a:lnTo>
                    <a:lnTo>
                      <a:pt x="394374" y="537690"/>
                    </a:lnTo>
                    <a:moveTo>
                      <a:pt x="323478" y="536165"/>
                    </a:moveTo>
                    <a:lnTo>
                      <a:pt x="156403" y="536165"/>
                    </a:lnTo>
                    <a:lnTo>
                      <a:pt x="156403" y="564244"/>
                    </a:lnTo>
                    <a:lnTo>
                      <a:pt x="323478" y="564244"/>
                    </a:lnTo>
                    <a:lnTo>
                      <a:pt x="323478" y="536038"/>
                    </a:lnTo>
                    <a:moveTo>
                      <a:pt x="343933" y="487504"/>
                    </a:moveTo>
                    <a:lnTo>
                      <a:pt x="343933" y="525620"/>
                    </a:lnTo>
                    <a:lnTo>
                      <a:pt x="394755" y="525620"/>
                    </a:lnTo>
                    <a:lnTo>
                      <a:pt x="394755" y="487504"/>
                    </a:lnTo>
                    <a:lnTo>
                      <a:pt x="343933" y="487504"/>
                    </a:lnTo>
                    <a:moveTo>
                      <a:pt x="343933" y="448625"/>
                    </a:moveTo>
                    <a:lnTo>
                      <a:pt x="343933" y="476831"/>
                    </a:lnTo>
                    <a:lnTo>
                      <a:pt x="394755" y="476831"/>
                    </a:lnTo>
                    <a:lnTo>
                      <a:pt x="394755" y="448498"/>
                    </a:lnTo>
                    <a:lnTo>
                      <a:pt x="343933" y="448498"/>
                    </a:lnTo>
                    <a:moveTo>
                      <a:pt x="156403" y="448498"/>
                    </a:moveTo>
                    <a:lnTo>
                      <a:pt x="156403" y="476704"/>
                    </a:lnTo>
                    <a:lnTo>
                      <a:pt x="323478" y="476704"/>
                    </a:lnTo>
                    <a:lnTo>
                      <a:pt x="323478" y="448498"/>
                    </a:lnTo>
                    <a:lnTo>
                      <a:pt x="156403" y="448498"/>
                    </a:lnTo>
                    <a:moveTo>
                      <a:pt x="156403" y="487377"/>
                    </a:moveTo>
                    <a:lnTo>
                      <a:pt x="156403" y="525493"/>
                    </a:lnTo>
                    <a:lnTo>
                      <a:pt x="323478" y="525493"/>
                    </a:lnTo>
                    <a:lnTo>
                      <a:pt x="323478" y="487377"/>
                    </a:lnTo>
                    <a:close/>
                  </a:path>
                </a:pathLst>
              </a:custGeom>
              <a:solidFill>
                <a:srgbClr val="4D4EA1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FDC1809C-BE69-ADBB-14A1-B8DCF50481FF}"/>
                  </a:ext>
                </a:extLst>
              </p:cNvPr>
              <p:cNvSpPr/>
              <p:nvPr/>
            </p:nvSpPr>
            <p:spPr>
              <a:xfrm>
                <a:off x="1048571" y="9409463"/>
                <a:ext cx="199854" cy="1351847"/>
              </a:xfrm>
              <a:custGeom>
                <a:avLst/>
                <a:gdLst>
                  <a:gd name="connsiteX0" fmla="*/ 65433 w 199854"/>
                  <a:gd name="connsiteY0" fmla="*/ 0 h 1351847"/>
                  <a:gd name="connsiteX1" fmla="*/ 44977 w 199854"/>
                  <a:gd name="connsiteY1" fmla="*/ 0 h 1351847"/>
                  <a:gd name="connsiteX2" fmla="*/ 44977 w 199854"/>
                  <a:gd name="connsiteY2" fmla="*/ 823178 h 1351847"/>
                  <a:gd name="connsiteX3" fmla="*/ 25157 w 199854"/>
                  <a:gd name="connsiteY3" fmla="*/ 1053653 h 1351847"/>
                  <a:gd name="connsiteX4" fmla="*/ 24521 w 199854"/>
                  <a:gd name="connsiteY4" fmla="*/ 1061658 h 1351847"/>
                  <a:gd name="connsiteX5" fmla="*/ 24521 w 199854"/>
                  <a:gd name="connsiteY5" fmla="*/ 1064326 h 1351847"/>
                  <a:gd name="connsiteX6" fmla="*/ 22107 w 199854"/>
                  <a:gd name="connsiteY6" fmla="*/ 1092659 h 1351847"/>
                  <a:gd name="connsiteX7" fmla="*/ 21345 w 199854"/>
                  <a:gd name="connsiteY7" fmla="*/ 1101806 h 1351847"/>
                  <a:gd name="connsiteX8" fmla="*/ 3303 w 199854"/>
                  <a:gd name="connsiteY8" fmla="*/ 1312969 h 1351847"/>
                  <a:gd name="connsiteX9" fmla="*/ 2414 w 199854"/>
                  <a:gd name="connsiteY9" fmla="*/ 1323515 h 1351847"/>
                  <a:gd name="connsiteX10" fmla="*/ 0 w 199854"/>
                  <a:gd name="connsiteY10" fmla="*/ 1351847 h 1351847"/>
                  <a:gd name="connsiteX11" fmla="*/ 65687 w 199854"/>
                  <a:gd name="connsiteY11" fmla="*/ 1351847 h 1351847"/>
                  <a:gd name="connsiteX12" fmla="*/ 65687 w 199854"/>
                  <a:gd name="connsiteY12" fmla="*/ 0 h 1351847"/>
                  <a:gd name="connsiteX13" fmla="*/ 128324 w 199854"/>
                  <a:gd name="connsiteY13" fmla="*/ 837663 h 1351847"/>
                  <a:gd name="connsiteX14" fmla="*/ 126418 w 199854"/>
                  <a:gd name="connsiteY14" fmla="*/ 837663 h 1351847"/>
                  <a:gd name="connsiteX15" fmla="*/ 126418 w 199854"/>
                  <a:gd name="connsiteY15" fmla="*/ 1351847 h 1351847"/>
                  <a:gd name="connsiteX16" fmla="*/ 199855 w 199854"/>
                  <a:gd name="connsiteY16" fmla="*/ 1351847 h 1351847"/>
                  <a:gd name="connsiteX17" fmla="*/ 196552 w 199854"/>
                  <a:gd name="connsiteY17" fmla="*/ 1323388 h 1351847"/>
                  <a:gd name="connsiteX18" fmla="*/ 195027 w 199854"/>
                  <a:gd name="connsiteY18" fmla="*/ 1312843 h 1351847"/>
                  <a:gd name="connsiteX19" fmla="*/ 189310 w 199854"/>
                  <a:gd name="connsiteY19" fmla="*/ 1271423 h 1351847"/>
                  <a:gd name="connsiteX20" fmla="*/ 187912 w 199854"/>
                  <a:gd name="connsiteY20" fmla="*/ 1260750 h 1351847"/>
                  <a:gd name="connsiteX21" fmla="*/ 183846 w 199854"/>
                  <a:gd name="connsiteY21" fmla="*/ 1232418 h 1351847"/>
                  <a:gd name="connsiteX22" fmla="*/ 182703 w 199854"/>
                  <a:gd name="connsiteY22" fmla="*/ 1223524 h 1351847"/>
                  <a:gd name="connsiteX23" fmla="*/ 177240 w 199854"/>
                  <a:gd name="connsiteY23" fmla="*/ 1184010 h 1351847"/>
                  <a:gd name="connsiteX24" fmla="*/ 175842 w 199854"/>
                  <a:gd name="connsiteY24" fmla="*/ 1174989 h 1351847"/>
                  <a:gd name="connsiteX25" fmla="*/ 165932 w 199854"/>
                  <a:gd name="connsiteY25" fmla="*/ 1103077 h 1351847"/>
                  <a:gd name="connsiteX26" fmla="*/ 164407 w 199854"/>
                  <a:gd name="connsiteY26" fmla="*/ 1092532 h 1351847"/>
                  <a:gd name="connsiteX27" fmla="*/ 160595 w 199854"/>
                  <a:gd name="connsiteY27" fmla="*/ 1064199 h 1351847"/>
                  <a:gd name="connsiteX28" fmla="*/ 158436 w 199854"/>
                  <a:gd name="connsiteY28" fmla="*/ 1053653 h 1351847"/>
                  <a:gd name="connsiteX29" fmla="*/ 153099 w 199854"/>
                  <a:gd name="connsiteY29" fmla="*/ 1015537 h 1351847"/>
                  <a:gd name="connsiteX30" fmla="*/ 151956 w 199854"/>
                  <a:gd name="connsiteY30" fmla="*/ 1006644 h 1351847"/>
                  <a:gd name="connsiteX31" fmla="*/ 147763 w 199854"/>
                  <a:gd name="connsiteY31" fmla="*/ 977421 h 1351847"/>
                  <a:gd name="connsiteX32" fmla="*/ 146366 w 199854"/>
                  <a:gd name="connsiteY32" fmla="*/ 968400 h 1351847"/>
                  <a:gd name="connsiteX33" fmla="*/ 140394 w 199854"/>
                  <a:gd name="connsiteY33" fmla="*/ 925203 h 1351847"/>
                  <a:gd name="connsiteX34" fmla="*/ 138996 w 199854"/>
                  <a:gd name="connsiteY34" fmla="*/ 914530 h 1351847"/>
                  <a:gd name="connsiteX35" fmla="*/ 135058 w 199854"/>
                  <a:gd name="connsiteY35" fmla="*/ 886452 h 1351847"/>
                  <a:gd name="connsiteX36" fmla="*/ 133660 w 199854"/>
                  <a:gd name="connsiteY36" fmla="*/ 875779 h 135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99854" h="1351847">
                    <a:moveTo>
                      <a:pt x="65433" y="0"/>
                    </a:moveTo>
                    <a:lnTo>
                      <a:pt x="44977" y="0"/>
                    </a:lnTo>
                    <a:lnTo>
                      <a:pt x="44977" y="823178"/>
                    </a:lnTo>
                    <a:lnTo>
                      <a:pt x="25157" y="1053653"/>
                    </a:lnTo>
                    <a:cubicBezTo>
                      <a:pt x="25157" y="1056322"/>
                      <a:pt x="25157" y="1058990"/>
                      <a:pt x="24521" y="1061658"/>
                    </a:cubicBezTo>
                    <a:lnTo>
                      <a:pt x="24521" y="1064326"/>
                    </a:lnTo>
                    <a:lnTo>
                      <a:pt x="22107" y="1092659"/>
                    </a:lnTo>
                    <a:lnTo>
                      <a:pt x="21345" y="1101806"/>
                    </a:lnTo>
                    <a:lnTo>
                      <a:pt x="3303" y="1312969"/>
                    </a:lnTo>
                    <a:lnTo>
                      <a:pt x="2414" y="1323515"/>
                    </a:lnTo>
                    <a:lnTo>
                      <a:pt x="0" y="1351847"/>
                    </a:lnTo>
                    <a:lnTo>
                      <a:pt x="65687" y="1351847"/>
                    </a:lnTo>
                    <a:lnTo>
                      <a:pt x="65687" y="0"/>
                    </a:lnTo>
                    <a:moveTo>
                      <a:pt x="128324" y="837663"/>
                    </a:moveTo>
                    <a:lnTo>
                      <a:pt x="126418" y="837663"/>
                    </a:lnTo>
                    <a:lnTo>
                      <a:pt x="126418" y="1351847"/>
                    </a:lnTo>
                    <a:lnTo>
                      <a:pt x="199855" y="1351847"/>
                    </a:lnTo>
                    <a:lnTo>
                      <a:pt x="196552" y="1323388"/>
                    </a:lnTo>
                    <a:lnTo>
                      <a:pt x="195027" y="1312843"/>
                    </a:lnTo>
                    <a:lnTo>
                      <a:pt x="189310" y="1271423"/>
                    </a:lnTo>
                    <a:lnTo>
                      <a:pt x="187912" y="1260750"/>
                    </a:lnTo>
                    <a:lnTo>
                      <a:pt x="183846" y="1232418"/>
                    </a:lnTo>
                    <a:lnTo>
                      <a:pt x="182703" y="1223524"/>
                    </a:lnTo>
                    <a:lnTo>
                      <a:pt x="177240" y="1184010"/>
                    </a:lnTo>
                    <a:lnTo>
                      <a:pt x="175842" y="1174989"/>
                    </a:lnTo>
                    <a:lnTo>
                      <a:pt x="165932" y="1103077"/>
                    </a:lnTo>
                    <a:lnTo>
                      <a:pt x="164407" y="1092532"/>
                    </a:lnTo>
                    <a:lnTo>
                      <a:pt x="160595" y="1064199"/>
                    </a:lnTo>
                    <a:lnTo>
                      <a:pt x="158436" y="1053653"/>
                    </a:lnTo>
                    <a:lnTo>
                      <a:pt x="153099" y="1015537"/>
                    </a:lnTo>
                    <a:lnTo>
                      <a:pt x="151956" y="1006644"/>
                    </a:lnTo>
                    <a:lnTo>
                      <a:pt x="147763" y="977421"/>
                    </a:lnTo>
                    <a:lnTo>
                      <a:pt x="146366" y="968400"/>
                    </a:lnTo>
                    <a:lnTo>
                      <a:pt x="140394" y="925203"/>
                    </a:lnTo>
                    <a:lnTo>
                      <a:pt x="138996" y="914530"/>
                    </a:lnTo>
                    <a:lnTo>
                      <a:pt x="135058" y="886452"/>
                    </a:lnTo>
                    <a:lnTo>
                      <a:pt x="133660" y="875779"/>
                    </a:lnTo>
                    <a:close/>
                  </a:path>
                </a:pathLst>
              </a:custGeom>
              <a:solidFill>
                <a:srgbClr val="1E1D7A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شكل حر: شكل 29">
                <a:extLst>
                  <a:ext uri="{FF2B5EF4-FFF2-40B4-BE49-F238E27FC236}">
                    <a16:creationId xmlns:a16="http://schemas.microsoft.com/office/drawing/2014/main" id="{48E565F7-E46A-C758-EE75-6F385BEAE6E0}"/>
                  </a:ext>
                </a:extLst>
              </p:cNvPr>
              <p:cNvSpPr/>
              <p:nvPr/>
            </p:nvSpPr>
            <p:spPr>
              <a:xfrm>
                <a:off x="1172448" y="10234039"/>
                <a:ext cx="2668" cy="2160"/>
              </a:xfrm>
              <a:custGeom>
                <a:avLst/>
                <a:gdLst>
                  <a:gd name="connsiteX0" fmla="*/ 0 w 2668"/>
                  <a:gd name="connsiteY0" fmla="*/ 1525 h 2160"/>
                  <a:gd name="connsiteX1" fmla="*/ 0 w 2668"/>
                  <a:gd name="connsiteY1" fmla="*/ 1525 h 2160"/>
                  <a:gd name="connsiteX2" fmla="*/ 0 w 2668"/>
                  <a:gd name="connsiteY2" fmla="*/ 1525 h 2160"/>
                  <a:gd name="connsiteX3" fmla="*/ 0 w 2668"/>
                  <a:gd name="connsiteY3" fmla="*/ 1525 h 2160"/>
                  <a:gd name="connsiteX4" fmla="*/ 2668 w 2668"/>
                  <a:gd name="connsiteY4" fmla="*/ 0 h 2160"/>
                  <a:gd name="connsiteX5" fmla="*/ 2668 w 2668"/>
                  <a:gd name="connsiteY5" fmla="*/ 0 h 2160"/>
                  <a:gd name="connsiteX6" fmla="*/ 2668 w 2668"/>
                  <a:gd name="connsiteY6" fmla="*/ 2160 h 2160"/>
                  <a:gd name="connsiteX7" fmla="*/ 2668 w 2668"/>
                  <a:gd name="connsiteY7" fmla="*/ 2160 h 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8" h="2160">
                    <a:moveTo>
                      <a:pt x="0" y="1525"/>
                    </a:moveTo>
                    <a:lnTo>
                      <a:pt x="0" y="1525"/>
                    </a:lnTo>
                    <a:lnTo>
                      <a:pt x="0" y="1525"/>
                    </a:lnTo>
                    <a:lnTo>
                      <a:pt x="0" y="1525"/>
                    </a:lnTo>
                    <a:moveTo>
                      <a:pt x="2668" y="0"/>
                    </a:moveTo>
                    <a:lnTo>
                      <a:pt x="2668" y="0"/>
                    </a:lnTo>
                    <a:lnTo>
                      <a:pt x="2668" y="2160"/>
                    </a:lnTo>
                    <a:lnTo>
                      <a:pt x="2668" y="2160"/>
                    </a:lnTo>
                    <a:close/>
                  </a:path>
                </a:pathLst>
              </a:custGeom>
              <a:solidFill>
                <a:srgbClr val="0C0B4A"/>
              </a:solidFill>
              <a:ln w="12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B6CD0419-1B8E-B333-F38C-9D0301EE536F}"/>
                </a:ext>
              </a:extLst>
            </p:cNvPr>
            <p:cNvSpPr/>
            <p:nvPr/>
          </p:nvSpPr>
          <p:spPr>
            <a:xfrm>
              <a:off x="953916" y="9605761"/>
              <a:ext cx="51329" cy="46257"/>
            </a:xfrm>
            <a:custGeom>
              <a:avLst/>
              <a:gdLst>
                <a:gd name="connsiteX0" fmla="*/ 5336 w 51329"/>
                <a:gd name="connsiteY0" fmla="*/ 2033 h 46257"/>
                <a:gd name="connsiteX1" fmla="*/ 0 w 51329"/>
                <a:gd name="connsiteY1" fmla="*/ 0 h 46257"/>
                <a:gd name="connsiteX2" fmla="*/ 4320 w 51329"/>
                <a:gd name="connsiteY2" fmla="*/ 13468 h 46257"/>
                <a:gd name="connsiteX3" fmla="*/ 8640 w 51329"/>
                <a:gd name="connsiteY3" fmla="*/ 24648 h 46257"/>
                <a:gd name="connsiteX4" fmla="*/ 18042 w 51329"/>
                <a:gd name="connsiteY4" fmla="*/ 26681 h 46257"/>
                <a:gd name="connsiteX5" fmla="*/ 28206 w 51329"/>
                <a:gd name="connsiteY5" fmla="*/ 28968 h 46257"/>
                <a:gd name="connsiteX6" fmla="*/ 32780 w 51329"/>
                <a:gd name="connsiteY6" fmla="*/ 38878 h 46257"/>
                <a:gd name="connsiteX7" fmla="*/ 37100 w 51329"/>
                <a:gd name="connsiteY7" fmla="*/ 46247 h 46257"/>
                <a:gd name="connsiteX8" fmla="*/ 41419 w 51329"/>
                <a:gd name="connsiteY8" fmla="*/ 42435 h 46257"/>
                <a:gd name="connsiteX9" fmla="*/ 43198 w 51329"/>
                <a:gd name="connsiteY9" fmla="*/ 33796 h 46257"/>
                <a:gd name="connsiteX10" fmla="*/ 51330 w 51329"/>
                <a:gd name="connsiteY10" fmla="*/ 15754 h 46257"/>
                <a:gd name="connsiteX11" fmla="*/ 42944 w 51329"/>
                <a:gd name="connsiteY11" fmla="*/ 7877 h 46257"/>
                <a:gd name="connsiteX12" fmla="*/ 33034 w 51329"/>
                <a:gd name="connsiteY12" fmla="*/ 3304 h 46257"/>
                <a:gd name="connsiteX13" fmla="*/ 13468 w 51329"/>
                <a:gd name="connsiteY13" fmla="*/ 1016 h 46257"/>
                <a:gd name="connsiteX14" fmla="*/ 13468 w 51329"/>
                <a:gd name="connsiteY14" fmla="*/ 1016 h 4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329" h="46257">
                  <a:moveTo>
                    <a:pt x="5336" y="2033"/>
                  </a:moveTo>
                  <a:cubicBezTo>
                    <a:pt x="2414" y="2033"/>
                    <a:pt x="635" y="2033"/>
                    <a:pt x="0" y="0"/>
                  </a:cubicBezTo>
                  <a:lnTo>
                    <a:pt x="4320" y="13468"/>
                  </a:lnTo>
                  <a:cubicBezTo>
                    <a:pt x="5040" y="17432"/>
                    <a:pt x="6506" y="21230"/>
                    <a:pt x="8640" y="24648"/>
                  </a:cubicBezTo>
                  <a:cubicBezTo>
                    <a:pt x="11507" y="26223"/>
                    <a:pt x="14776" y="26935"/>
                    <a:pt x="18042" y="26681"/>
                  </a:cubicBezTo>
                  <a:cubicBezTo>
                    <a:pt x="21567" y="26592"/>
                    <a:pt x="25060" y="27367"/>
                    <a:pt x="28206" y="28968"/>
                  </a:cubicBezTo>
                  <a:cubicBezTo>
                    <a:pt x="30634" y="31776"/>
                    <a:pt x="32219" y="35206"/>
                    <a:pt x="32780" y="38878"/>
                  </a:cubicBezTo>
                  <a:cubicBezTo>
                    <a:pt x="33923" y="43706"/>
                    <a:pt x="35448" y="46120"/>
                    <a:pt x="37100" y="46247"/>
                  </a:cubicBezTo>
                  <a:cubicBezTo>
                    <a:pt x="38751" y="46374"/>
                    <a:pt x="40530" y="45358"/>
                    <a:pt x="41419" y="42435"/>
                  </a:cubicBezTo>
                  <a:cubicBezTo>
                    <a:pt x="42309" y="39513"/>
                    <a:pt x="42690" y="35829"/>
                    <a:pt x="43198" y="33796"/>
                  </a:cubicBezTo>
                  <a:cubicBezTo>
                    <a:pt x="44829" y="27354"/>
                    <a:pt x="47581" y="21243"/>
                    <a:pt x="51330" y="15754"/>
                  </a:cubicBezTo>
                  <a:cubicBezTo>
                    <a:pt x="48874" y="12794"/>
                    <a:pt x="46056" y="10139"/>
                    <a:pt x="42944" y="7877"/>
                  </a:cubicBezTo>
                  <a:cubicBezTo>
                    <a:pt x="39865" y="5908"/>
                    <a:pt x="36530" y="4371"/>
                    <a:pt x="33034" y="3304"/>
                  </a:cubicBezTo>
                  <a:cubicBezTo>
                    <a:pt x="26681" y="1473"/>
                    <a:pt x="20071" y="699"/>
                    <a:pt x="13468" y="1016"/>
                  </a:cubicBezTo>
                  <a:lnTo>
                    <a:pt x="13468" y="1016"/>
                  </a:ln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1D534D44-934F-AC91-EF0F-3284CEB9A28D}"/>
                </a:ext>
              </a:extLst>
            </p:cNvPr>
            <p:cNvSpPr/>
            <p:nvPr/>
          </p:nvSpPr>
          <p:spPr>
            <a:xfrm>
              <a:off x="995844" y="9608555"/>
              <a:ext cx="55373" cy="43505"/>
            </a:xfrm>
            <a:custGeom>
              <a:avLst/>
              <a:gdLst>
                <a:gd name="connsiteX0" fmla="*/ 3303 w 55373"/>
                <a:gd name="connsiteY0" fmla="*/ 39133 h 43505"/>
                <a:gd name="connsiteX1" fmla="*/ 0 w 55373"/>
                <a:gd name="connsiteY1" fmla="*/ 43452 h 43505"/>
                <a:gd name="connsiteX2" fmla="*/ 13976 w 55373"/>
                <a:gd name="connsiteY2" fmla="*/ 43452 h 43505"/>
                <a:gd name="connsiteX3" fmla="*/ 21345 w 55373"/>
                <a:gd name="connsiteY3" fmla="*/ 43452 h 43505"/>
                <a:gd name="connsiteX4" fmla="*/ 25919 w 55373"/>
                <a:gd name="connsiteY4" fmla="*/ 42690 h 43505"/>
                <a:gd name="connsiteX5" fmla="*/ 30747 w 55373"/>
                <a:gd name="connsiteY5" fmla="*/ 34305 h 43505"/>
                <a:gd name="connsiteX6" fmla="*/ 36083 w 55373"/>
                <a:gd name="connsiteY6" fmla="*/ 25411 h 43505"/>
                <a:gd name="connsiteX7" fmla="*/ 46756 w 55373"/>
                <a:gd name="connsiteY7" fmla="*/ 24140 h 43505"/>
                <a:gd name="connsiteX8" fmla="*/ 55141 w 55373"/>
                <a:gd name="connsiteY8" fmla="*/ 22362 h 43505"/>
                <a:gd name="connsiteX9" fmla="*/ 52854 w 55373"/>
                <a:gd name="connsiteY9" fmla="*/ 17025 h 43505"/>
                <a:gd name="connsiteX10" fmla="*/ 45231 w 55373"/>
                <a:gd name="connsiteY10" fmla="*/ 12705 h 43505"/>
                <a:gd name="connsiteX11" fmla="*/ 30747 w 55373"/>
                <a:gd name="connsiteY11" fmla="*/ 0 h 43505"/>
                <a:gd name="connsiteX12" fmla="*/ 20583 w 55373"/>
                <a:gd name="connsiteY12" fmla="*/ 5336 h 43505"/>
                <a:gd name="connsiteX13" fmla="*/ 12959 w 55373"/>
                <a:gd name="connsiteY13" fmla="*/ 13468 h 43505"/>
                <a:gd name="connsiteX14" fmla="*/ 4828 w 55373"/>
                <a:gd name="connsiteY14" fmla="*/ 31255 h 43505"/>
                <a:gd name="connsiteX15" fmla="*/ 4828 w 55373"/>
                <a:gd name="connsiteY15" fmla="*/ 31255 h 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373" h="43505">
                  <a:moveTo>
                    <a:pt x="3303" y="39133"/>
                  </a:moveTo>
                  <a:cubicBezTo>
                    <a:pt x="3303" y="41927"/>
                    <a:pt x="1525" y="43326"/>
                    <a:pt x="0" y="43452"/>
                  </a:cubicBezTo>
                  <a:lnTo>
                    <a:pt x="13976" y="43452"/>
                  </a:lnTo>
                  <a:lnTo>
                    <a:pt x="21345" y="43452"/>
                  </a:lnTo>
                  <a:cubicBezTo>
                    <a:pt x="22910" y="43630"/>
                    <a:pt x="24495" y="43364"/>
                    <a:pt x="25919" y="42690"/>
                  </a:cubicBezTo>
                  <a:cubicBezTo>
                    <a:pt x="28262" y="40390"/>
                    <a:pt x="29931" y="37481"/>
                    <a:pt x="30747" y="34305"/>
                  </a:cubicBezTo>
                  <a:cubicBezTo>
                    <a:pt x="31669" y="30899"/>
                    <a:pt x="33517" y="27825"/>
                    <a:pt x="36083" y="25411"/>
                  </a:cubicBezTo>
                  <a:cubicBezTo>
                    <a:pt x="39458" y="24013"/>
                    <a:pt x="43149" y="23581"/>
                    <a:pt x="46756" y="24140"/>
                  </a:cubicBezTo>
                  <a:cubicBezTo>
                    <a:pt x="51711" y="24140"/>
                    <a:pt x="54506" y="24140"/>
                    <a:pt x="55141" y="22362"/>
                  </a:cubicBezTo>
                  <a:cubicBezTo>
                    <a:pt x="55776" y="20583"/>
                    <a:pt x="55141" y="18804"/>
                    <a:pt x="52854" y="17025"/>
                  </a:cubicBezTo>
                  <a:cubicBezTo>
                    <a:pt x="50181" y="15831"/>
                    <a:pt x="47629" y="14383"/>
                    <a:pt x="45231" y="12705"/>
                  </a:cubicBezTo>
                  <a:cubicBezTo>
                    <a:pt x="39712" y="9326"/>
                    <a:pt x="34813" y="5031"/>
                    <a:pt x="30747" y="0"/>
                  </a:cubicBezTo>
                  <a:cubicBezTo>
                    <a:pt x="27161" y="1373"/>
                    <a:pt x="23750" y="3164"/>
                    <a:pt x="20583" y="5336"/>
                  </a:cubicBezTo>
                  <a:cubicBezTo>
                    <a:pt x="17771" y="7776"/>
                    <a:pt x="15217" y="10508"/>
                    <a:pt x="12959" y="13468"/>
                  </a:cubicBezTo>
                  <a:cubicBezTo>
                    <a:pt x="9407" y="18969"/>
                    <a:pt x="6669" y="24966"/>
                    <a:pt x="4828" y="31255"/>
                  </a:cubicBezTo>
                  <a:lnTo>
                    <a:pt x="4828" y="31255"/>
                  </a:ln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427253E4-7DA2-3D06-BCEC-B31DADA68629}"/>
                </a:ext>
              </a:extLst>
            </p:cNvPr>
            <p:cNvSpPr/>
            <p:nvPr/>
          </p:nvSpPr>
          <p:spPr>
            <a:xfrm>
              <a:off x="953355" y="9553415"/>
              <a:ext cx="39947" cy="53616"/>
            </a:xfrm>
            <a:custGeom>
              <a:avLst/>
              <a:gdLst>
                <a:gd name="connsiteX0" fmla="*/ 36136 w 39947"/>
                <a:gd name="connsiteY0" fmla="*/ 12705 h 53616"/>
                <a:gd name="connsiteX1" fmla="*/ 36136 w 39947"/>
                <a:gd name="connsiteY1" fmla="*/ 12705 h 53616"/>
                <a:gd name="connsiteX2" fmla="*/ 32579 w 39947"/>
                <a:gd name="connsiteY2" fmla="*/ 5336 h 53616"/>
                <a:gd name="connsiteX3" fmla="*/ 32579 w 39947"/>
                <a:gd name="connsiteY3" fmla="*/ 0 h 53616"/>
                <a:gd name="connsiteX4" fmla="*/ 21144 w 39947"/>
                <a:gd name="connsiteY4" fmla="*/ 8131 h 53616"/>
                <a:gd name="connsiteX5" fmla="*/ 11742 w 39947"/>
                <a:gd name="connsiteY5" fmla="*/ 15754 h 53616"/>
                <a:gd name="connsiteX6" fmla="*/ 13012 w 39947"/>
                <a:gd name="connsiteY6" fmla="*/ 25156 h 53616"/>
                <a:gd name="connsiteX7" fmla="*/ 13775 w 39947"/>
                <a:gd name="connsiteY7" fmla="*/ 35575 h 53616"/>
                <a:gd name="connsiteX8" fmla="*/ 5897 w 39947"/>
                <a:gd name="connsiteY8" fmla="*/ 42944 h 53616"/>
                <a:gd name="connsiteX9" fmla="*/ 53 w 39947"/>
                <a:gd name="connsiteY9" fmla="*/ 49297 h 53616"/>
                <a:gd name="connsiteX10" fmla="*/ 5135 w 39947"/>
                <a:gd name="connsiteY10" fmla="*/ 52346 h 53616"/>
                <a:gd name="connsiteX11" fmla="*/ 13775 w 39947"/>
                <a:gd name="connsiteY11" fmla="*/ 51329 h 53616"/>
                <a:gd name="connsiteX12" fmla="*/ 33341 w 39947"/>
                <a:gd name="connsiteY12" fmla="*/ 53616 h 53616"/>
                <a:gd name="connsiteX13" fmla="*/ 38423 w 39947"/>
                <a:gd name="connsiteY13" fmla="*/ 43198 h 53616"/>
                <a:gd name="connsiteX14" fmla="*/ 39948 w 39947"/>
                <a:gd name="connsiteY14" fmla="*/ 32271 h 53616"/>
                <a:gd name="connsiteX15" fmla="*/ 36136 w 39947"/>
                <a:gd name="connsiteY15" fmla="*/ 12705 h 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947" h="53616">
                  <a:moveTo>
                    <a:pt x="36136" y="12705"/>
                  </a:moveTo>
                  <a:lnTo>
                    <a:pt x="36136" y="12705"/>
                  </a:lnTo>
                  <a:cubicBezTo>
                    <a:pt x="34484" y="9402"/>
                    <a:pt x="33214" y="6861"/>
                    <a:pt x="32579" y="5336"/>
                  </a:cubicBezTo>
                  <a:cubicBezTo>
                    <a:pt x="31943" y="3811"/>
                    <a:pt x="31689" y="1016"/>
                    <a:pt x="32579" y="0"/>
                  </a:cubicBezTo>
                  <a:lnTo>
                    <a:pt x="21144" y="8131"/>
                  </a:lnTo>
                  <a:cubicBezTo>
                    <a:pt x="17605" y="10126"/>
                    <a:pt x="14428" y="12705"/>
                    <a:pt x="11742" y="15754"/>
                  </a:cubicBezTo>
                  <a:cubicBezTo>
                    <a:pt x="11366" y="18943"/>
                    <a:pt x="11803" y="22183"/>
                    <a:pt x="13012" y="25156"/>
                  </a:cubicBezTo>
                  <a:cubicBezTo>
                    <a:pt x="14344" y="28460"/>
                    <a:pt x="14609" y="32106"/>
                    <a:pt x="13775" y="35575"/>
                  </a:cubicBezTo>
                  <a:cubicBezTo>
                    <a:pt x="13775" y="37607"/>
                    <a:pt x="10471" y="40149"/>
                    <a:pt x="5897" y="42944"/>
                  </a:cubicBezTo>
                  <a:cubicBezTo>
                    <a:pt x="1323" y="45739"/>
                    <a:pt x="-328" y="47645"/>
                    <a:pt x="53" y="49297"/>
                  </a:cubicBezTo>
                  <a:cubicBezTo>
                    <a:pt x="434" y="50948"/>
                    <a:pt x="2213" y="52346"/>
                    <a:pt x="5135" y="52346"/>
                  </a:cubicBezTo>
                  <a:lnTo>
                    <a:pt x="13775" y="51329"/>
                  </a:lnTo>
                  <a:cubicBezTo>
                    <a:pt x="20378" y="51011"/>
                    <a:pt x="26988" y="51787"/>
                    <a:pt x="33341" y="53616"/>
                  </a:cubicBezTo>
                  <a:cubicBezTo>
                    <a:pt x="35535" y="50414"/>
                    <a:pt x="37246" y="46895"/>
                    <a:pt x="38423" y="43198"/>
                  </a:cubicBezTo>
                  <a:cubicBezTo>
                    <a:pt x="39445" y="39641"/>
                    <a:pt x="39958" y="35969"/>
                    <a:pt x="39948" y="32271"/>
                  </a:cubicBezTo>
                  <a:cubicBezTo>
                    <a:pt x="39715" y="25588"/>
                    <a:pt x="38428" y="18981"/>
                    <a:pt x="36136" y="12705"/>
                  </a:cubicBez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EE80A444-D5FF-9970-F13D-281AFD371DCA}"/>
                </a:ext>
              </a:extLst>
            </p:cNvPr>
            <p:cNvSpPr/>
            <p:nvPr/>
          </p:nvSpPr>
          <p:spPr>
            <a:xfrm>
              <a:off x="1020746" y="9568978"/>
              <a:ext cx="39640" cy="59397"/>
            </a:xfrm>
            <a:custGeom>
              <a:avLst/>
              <a:gdLst>
                <a:gd name="connsiteX0" fmla="*/ 2541 w 39640"/>
                <a:gd name="connsiteY0" fmla="*/ 28651 h 59397"/>
                <a:gd name="connsiteX1" fmla="*/ 7623 w 39640"/>
                <a:gd name="connsiteY1" fmla="*/ 38307 h 59397"/>
                <a:gd name="connsiteX2" fmla="*/ 22107 w 39640"/>
                <a:gd name="connsiteY2" fmla="*/ 51012 h 59397"/>
                <a:gd name="connsiteX3" fmla="*/ 22107 w 39640"/>
                <a:gd name="connsiteY3" fmla="*/ 51012 h 59397"/>
                <a:gd name="connsiteX4" fmla="*/ 28968 w 39640"/>
                <a:gd name="connsiteY4" fmla="*/ 54824 h 59397"/>
                <a:gd name="connsiteX5" fmla="*/ 32018 w 39640"/>
                <a:gd name="connsiteY5" fmla="*/ 59397 h 59397"/>
                <a:gd name="connsiteX6" fmla="*/ 36337 w 39640"/>
                <a:gd name="connsiteY6" fmla="*/ 46692 h 59397"/>
                <a:gd name="connsiteX7" fmla="*/ 39641 w 39640"/>
                <a:gd name="connsiteY7" fmla="*/ 35003 h 59397"/>
                <a:gd name="connsiteX8" fmla="*/ 33034 w 39640"/>
                <a:gd name="connsiteY8" fmla="*/ 27889 h 59397"/>
                <a:gd name="connsiteX9" fmla="*/ 26427 w 39640"/>
                <a:gd name="connsiteY9" fmla="*/ 20011 h 59397"/>
                <a:gd name="connsiteX10" fmla="*/ 28460 w 39640"/>
                <a:gd name="connsiteY10" fmla="*/ 9338 h 59397"/>
                <a:gd name="connsiteX11" fmla="*/ 29476 w 39640"/>
                <a:gd name="connsiteY11" fmla="*/ 953 h 59397"/>
                <a:gd name="connsiteX12" fmla="*/ 23632 w 39640"/>
                <a:gd name="connsiteY12" fmla="*/ 953 h 59397"/>
                <a:gd name="connsiteX13" fmla="*/ 17025 w 39640"/>
                <a:gd name="connsiteY13" fmla="*/ 6797 h 59397"/>
                <a:gd name="connsiteX14" fmla="*/ 0 w 39640"/>
                <a:gd name="connsiteY14" fmla="*/ 16708 h 59397"/>
                <a:gd name="connsiteX15" fmla="*/ 2541 w 39640"/>
                <a:gd name="connsiteY15" fmla="*/ 28651 h 5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640" h="59397">
                  <a:moveTo>
                    <a:pt x="2541" y="28651"/>
                  </a:moveTo>
                  <a:cubicBezTo>
                    <a:pt x="3763" y="32094"/>
                    <a:pt x="5475" y="35346"/>
                    <a:pt x="7623" y="38307"/>
                  </a:cubicBezTo>
                  <a:cubicBezTo>
                    <a:pt x="11778" y="43249"/>
                    <a:pt x="16662" y="47544"/>
                    <a:pt x="22107" y="51012"/>
                  </a:cubicBezTo>
                  <a:lnTo>
                    <a:pt x="22107" y="51012"/>
                  </a:lnTo>
                  <a:cubicBezTo>
                    <a:pt x="24319" y="52410"/>
                    <a:pt x="26610" y="53693"/>
                    <a:pt x="28968" y="54824"/>
                  </a:cubicBezTo>
                  <a:cubicBezTo>
                    <a:pt x="31340" y="56348"/>
                    <a:pt x="32357" y="57873"/>
                    <a:pt x="32018" y="59397"/>
                  </a:cubicBezTo>
                  <a:lnTo>
                    <a:pt x="36337" y="46692"/>
                  </a:lnTo>
                  <a:cubicBezTo>
                    <a:pt x="37901" y="42944"/>
                    <a:pt x="39011" y="39018"/>
                    <a:pt x="39641" y="35003"/>
                  </a:cubicBezTo>
                  <a:cubicBezTo>
                    <a:pt x="38089" y="32106"/>
                    <a:pt x="35814" y="29654"/>
                    <a:pt x="33034" y="27889"/>
                  </a:cubicBezTo>
                  <a:cubicBezTo>
                    <a:pt x="30061" y="26020"/>
                    <a:pt x="27751" y="23264"/>
                    <a:pt x="26427" y="20011"/>
                  </a:cubicBezTo>
                  <a:cubicBezTo>
                    <a:pt x="26024" y="16326"/>
                    <a:pt x="26732" y="12616"/>
                    <a:pt x="28460" y="9338"/>
                  </a:cubicBezTo>
                  <a:cubicBezTo>
                    <a:pt x="30366" y="5019"/>
                    <a:pt x="30620" y="2223"/>
                    <a:pt x="29476" y="953"/>
                  </a:cubicBezTo>
                  <a:cubicBezTo>
                    <a:pt x="28333" y="-318"/>
                    <a:pt x="26046" y="-318"/>
                    <a:pt x="23632" y="953"/>
                  </a:cubicBezTo>
                  <a:cubicBezTo>
                    <a:pt x="21627" y="3113"/>
                    <a:pt x="19414" y="5069"/>
                    <a:pt x="17025" y="6797"/>
                  </a:cubicBezTo>
                  <a:cubicBezTo>
                    <a:pt x="12004" y="11117"/>
                    <a:pt x="6233" y="14471"/>
                    <a:pt x="0" y="16708"/>
                  </a:cubicBezTo>
                  <a:cubicBezTo>
                    <a:pt x="126" y="20812"/>
                    <a:pt x="987" y="24852"/>
                    <a:pt x="2541" y="28651"/>
                  </a:cubicBez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257261A6-2169-7B5E-CD70-1E84A1CFCC58}"/>
                </a:ext>
              </a:extLst>
            </p:cNvPr>
            <p:cNvSpPr/>
            <p:nvPr/>
          </p:nvSpPr>
          <p:spPr>
            <a:xfrm>
              <a:off x="988037" y="9551662"/>
              <a:ext cx="58628" cy="35060"/>
            </a:xfrm>
            <a:custGeom>
              <a:avLst/>
              <a:gdLst>
                <a:gd name="connsiteX0" fmla="*/ 30423 w 58628"/>
                <a:gd name="connsiteY0" fmla="*/ 33007 h 35060"/>
                <a:gd name="connsiteX1" fmla="*/ 47448 w 58628"/>
                <a:gd name="connsiteY1" fmla="*/ 23097 h 35060"/>
                <a:gd name="connsiteX2" fmla="*/ 47448 w 58628"/>
                <a:gd name="connsiteY2" fmla="*/ 23097 h 35060"/>
                <a:gd name="connsiteX3" fmla="*/ 53546 w 58628"/>
                <a:gd name="connsiteY3" fmla="*/ 17507 h 35060"/>
                <a:gd name="connsiteX4" fmla="*/ 58628 w 58628"/>
                <a:gd name="connsiteY4" fmla="*/ 15983 h 35060"/>
                <a:gd name="connsiteX5" fmla="*/ 47448 w 58628"/>
                <a:gd name="connsiteY5" fmla="*/ 7851 h 35060"/>
                <a:gd name="connsiteX6" fmla="*/ 37283 w 58628"/>
                <a:gd name="connsiteY6" fmla="*/ 1244 h 35060"/>
                <a:gd name="connsiteX7" fmla="*/ 28644 w 58628"/>
                <a:gd name="connsiteY7" fmla="*/ 5310 h 35060"/>
                <a:gd name="connsiteX8" fmla="*/ 18988 w 58628"/>
                <a:gd name="connsiteY8" fmla="*/ 9121 h 35060"/>
                <a:gd name="connsiteX9" fmla="*/ 9586 w 58628"/>
                <a:gd name="connsiteY9" fmla="*/ 3785 h 35060"/>
                <a:gd name="connsiteX10" fmla="*/ 1708 w 58628"/>
                <a:gd name="connsiteY10" fmla="*/ 228 h 35060"/>
                <a:gd name="connsiteX11" fmla="*/ 438 w 58628"/>
                <a:gd name="connsiteY11" fmla="*/ 6072 h 35060"/>
                <a:gd name="connsiteX12" fmla="*/ 3995 w 58628"/>
                <a:gd name="connsiteY12" fmla="*/ 13949 h 35060"/>
                <a:gd name="connsiteX13" fmla="*/ 8061 w 58628"/>
                <a:gd name="connsiteY13" fmla="*/ 33262 h 35060"/>
                <a:gd name="connsiteX14" fmla="*/ 19242 w 58628"/>
                <a:gd name="connsiteY14" fmla="*/ 35041 h 35060"/>
                <a:gd name="connsiteX15" fmla="*/ 30423 w 58628"/>
                <a:gd name="connsiteY15" fmla="*/ 33007 h 3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628" h="35060">
                  <a:moveTo>
                    <a:pt x="30423" y="33007"/>
                  </a:moveTo>
                  <a:cubicBezTo>
                    <a:pt x="36613" y="30682"/>
                    <a:pt x="42367" y="27328"/>
                    <a:pt x="47448" y="23097"/>
                  </a:cubicBezTo>
                  <a:lnTo>
                    <a:pt x="47448" y="23097"/>
                  </a:lnTo>
                  <a:cubicBezTo>
                    <a:pt x="49597" y="21369"/>
                    <a:pt x="51634" y="19502"/>
                    <a:pt x="53546" y="17507"/>
                  </a:cubicBezTo>
                  <a:cubicBezTo>
                    <a:pt x="55579" y="15855"/>
                    <a:pt x="57231" y="15347"/>
                    <a:pt x="58628" y="15983"/>
                  </a:cubicBezTo>
                  <a:lnTo>
                    <a:pt x="47448" y="7851"/>
                  </a:lnTo>
                  <a:cubicBezTo>
                    <a:pt x="44420" y="5145"/>
                    <a:pt x="40991" y="2909"/>
                    <a:pt x="37283" y="1244"/>
                  </a:cubicBezTo>
                  <a:cubicBezTo>
                    <a:pt x="34126" y="1905"/>
                    <a:pt x="31167" y="3302"/>
                    <a:pt x="28644" y="5310"/>
                  </a:cubicBezTo>
                  <a:cubicBezTo>
                    <a:pt x="25812" y="7393"/>
                    <a:pt x="22483" y="8715"/>
                    <a:pt x="18988" y="9121"/>
                  </a:cubicBezTo>
                  <a:cubicBezTo>
                    <a:pt x="15391" y="8321"/>
                    <a:pt x="12115" y="6466"/>
                    <a:pt x="9586" y="3785"/>
                  </a:cubicBezTo>
                  <a:cubicBezTo>
                    <a:pt x="5647" y="609"/>
                    <a:pt x="3106" y="-535"/>
                    <a:pt x="1708" y="228"/>
                  </a:cubicBezTo>
                  <a:cubicBezTo>
                    <a:pt x="311" y="990"/>
                    <a:pt x="-578" y="3277"/>
                    <a:pt x="438" y="6072"/>
                  </a:cubicBezTo>
                  <a:lnTo>
                    <a:pt x="3995" y="13949"/>
                  </a:lnTo>
                  <a:cubicBezTo>
                    <a:pt x="6385" y="20124"/>
                    <a:pt x="7759" y="26642"/>
                    <a:pt x="8061" y="33262"/>
                  </a:cubicBezTo>
                  <a:cubicBezTo>
                    <a:pt x="11635" y="34583"/>
                    <a:pt x="15434" y="35180"/>
                    <a:pt x="19242" y="35041"/>
                  </a:cubicBezTo>
                  <a:cubicBezTo>
                    <a:pt x="23045" y="34888"/>
                    <a:pt x="26808" y="34201"/>
                    <a:pt x="30423" y="33007"/>
                  </a:cubicBez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شكل حر: شكل 16">
              <a:extLst>
                <a:ext uri="{FF2B5EF4-FFF2-40B4-BE49-F238E27FC236}">
                  <a16:creationId xmlns:a16="http://schemas.microsoft.com/office/drawing/2014/main" id="{7347FE4E-DEF7-A4DC-CCDB-C061AB5532BC}"/>
                </a:ext>
              </a:extLst>
            </p:cNvPr>
            <p:cNvSpPr/>
            <p:nvPr/>
          </p:nvSpPr>
          <p:spPr>
            <a:xfrm>
              <a:off x="-200363" y="9995038"/>
              <a:ext cx="1022687" cy="404093"/>
            </a:xfrm>
            <a:custGeom>
              <a:avLst/>
              <a:gdLst>
                <a:gd name="connsiteX0" fmla="*/ 195408 w 1022687"/>
                <a:gd name="connsiteY0" fmla="*/ 401249 h 404093"/>
                <a:gd name="connsiteX1" fmla="*/ 540866 w 1022687"/>
                <a:gd name="connsiteY1" fmla="*/ 337722 h 404093"/>
                <a:gd name="connsiteX2" fmla="*/ 888865 w 1022687"/>
                <a:gd name="connsiteY2" fmla="*/ 286901 h 404093"/>
                <a:gd name="connsiteX3" fmla="*/ 1004611 w 1022687"/>
                <a:gd name="connsiteY3" fmla="*/ 247514 h 404093"/>
                <a:gd name="connsiteX4" fmla="*/ 1007660 w 1022687"/>
                <a:gd name="connsiteY4" fmla="*/ 234809 h 404093"/>
                <a:gd name="connsiteX5" fmla="*/ 954552 w 1022687"/>
                <a:gd name="connsiteY5" fmla="*/ 219181 h 404093"/>
                <a:gd name="connsiteX6" fmla="*/ 925838 w 1022687"/>
                <a:gd name="connsiteY6" fmla="*/ 214734 h 404093"/>
                <a:gd name="connsiteX7" fmla="*/ 878320 w 1022687"/>
                <a:gd name="connsiteY7" fmla="*/ 213845 h 404093"/>
                <a:gd name="connsiteX8" fmla="*/ 848335 w 1022687"/>
                <a:gd name="connsiteY8" fmla="*/ 213972 h 404093"/>
                <a:gd name="connsiteX9" fmla="*/ 845159 w 1022687"/>
                <a:gd name="connsiteY9" fmla="*/ 199869 h 404093"/>
                <a:gd name="connsiteX10" fmla="*/ 847700 w 1022687"/>
                <a:gd name="connsiteY10" fmla="*/ 186274 h 404093"/>
                <a:gd name="connsiteX11" fmla="*/ 845667 w 1022687"/>
                <a:gd name="connsiteY11" fmla="*/ 177381 h 404093"/>
                <a:gd name="connsiteX12" fmla="*/ 827753 w 1022687"/>
                <a:gd name="connsiteY12" fmla="*/ 168741 h 404093"/>
                <a:gd name="connsiteX13" fmla="*/ 799547 w 1022687"/>
                <a:gd name="connsiteY13" fmla="*/ 174331 h 404093"/>
                <a:gd name="connsiteX14" fmla="*/ 774136 w 1022687"/>
                <a:gd name="connsiteY14" fmla="*/ 184496 h 404093"/>
                <a:gd name="connsiteX15" fmla="*/ 755713 w 1022687"/>
                <a:gd name="connsiteY15" fmla="*/ 186782 h 404093"/>
                <a:gd name="connsiteX16" fmla="*/ 757365 w 1022687"/>
                <a:gd name="connsiteY16" fmla="*/ 165692 h 404093"/>
                <a:gd name="connsiteX17" fmla="*/ 754570 w 1022687"/>
                <a:gd name="connsiteY17" fmla="*/ 133674 h 404093"/>
                <a:gd name="connsiteX18" fmla="*/ 745168 w 1022687"/>
                <a:gd name="connsiteY18" fmla="*/ 127703 h 404093"/>
                <a:gd name="connsiteX19" fmla="*/ 665378 w 1022687"/>
                <a:gd name="connsiteY19" fmla="*/ 129228 h 404093"/>
                <a:gd name="connsiteX20" fmla="*/ 620656 w 1022687"/>
                <a:gd name="connsiteY20" fmla="*/ 140535 h 404093"/>
                <a:gd name="connsiteX21" fmla="*/ 606045 w 1022687"/>
                <a:gd name="connsiteY21" fmla="*/ 143458 h 404093"/>
                <a:gd name="connsiteX22" fmla="*/ 580634 w 1022687"/>
                <a:gd name="connsiteY22" fmla="*/ 138375 h 404093"/>
                <a:gd name="connsiteX23" fmla="*/ 559670 w 1022687"/>
                <a:gd name="connsiteY23" fmla="*/ 113981 h 404093"/>
                <a:gd name="connsiteX24" fmla="*/ 546965 w 1022687"/>
                <a:gd name="connsiteY24" fmla="*/ 81583 h 404093"/>
                <a:gd name="connsiteX25" fmla="*/ 525874 w 1022687"/>
                <a:gd name="connsiteY25" fmla="*/ 41306 h 404093"/>
                <a:gd name="connsiteX26" fmla="*/ 495000 w 1022687"/>
                <a:gd name="connsiteY26" fmla="*/ 9924 h 404093"/>
                <a:gd name="connsiteX27" fmla="*/ 383828 w 1022687"/>
                <a:gd name="connsiteY27" fmla="*/ 24154 h 404093"/>
                <a:gd name="connsiteX28" fmla="*/ 290571 w 1022687"/>
                <a:gd name="connsiteY28" fmla="*/ 79677 h 404093"/>
                <a:gd name="connsiteX29" fmla="*/ 0 w 1022687"/>
                <a:gd name="connsiteY29" fmla="*/ 94923 h 40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22687" h="404093">
                  <a:moveTo>
                    <a:pt x="195408" y="401249"/>
                  </a:moveTo>
                  <a:cubicBezTo>
                    <a:pt x="306961" y="417892"/>
                    <a:pt x="425756" y="356907"/>
                    <a:pt x="540866" y="337722"/>
                  </a:cubicBezTo>
                  <a:cubicBezTo>
                    <a:pt x="767529" y="367326"/>
                    <a:pt x="804629" y="339628"/>
                    <a:pt x="888865" y="286901"/>
                  </a:cubicBezTo>
                  <a:cubicBezTo>
                    <a:pt x="923914" y="265060"/>
                    <a:pt x="963518" y="251592"/>
                    <a:pt x="1004611" y="247514"/>
                  </a:cubicBezTo>
                  <a:cubicBezTo>
                    <a:pt x="1027650" y="245227"/>
                    <a:pt x="1028666" y="240996"/>
                    <a:pt x="1007660" y="234809"/>
                  </a:cubicBezTo>
                  <a:lnTo>
                    <a:pt x="954552" y="219181"/>
                  </a:lnTo>
                  <a:cubicBezTo>
                    <a:pt x="945061" y="217212"/>
                    <a:pt x="935477" y="215738"/>
                    <a:pt x="925838" y="214734"/>
                  </a:cubicBezTo>
                  <a:cubicBezTo>
                    <a:pt x="910082" y="212651"/>
                    <a:pt x="894142" y="212346"/>
                    <a:pt x="878320" y="213845"/>
                  </a:cubicBezTo>
                  <a:cubicBezTo>
                    <a:pt x="868395" y="215471"/>
                    <a:pt x="858275" y="215509"/>
                    <a:pt x="848335" y="213972"/>
                  </a:cubicBezTo>
                  <a:cubicBezTo>
                    <a:pt x="844270" y="212575"/>
                    <a:pt x="843253" y="207874"/>
                    <a:pt x="845159" y="199869"/>
                  </a:cubicBezTo>
                  <a:cubicBezTo>
                    <a:pt x="846263" y="195384"/>
                    <a:pt x="847111" y="190848"/>
                    <a:pt x="847700" y="186274"/>
                  </a:cubicBezTo>
                  <a:cubicBezTo>
                    <a:pt x="847700" y="183200"/>
                    <a:pt x="847006" y="180151"/>
                    <a:pt x="845667" y="177381"/>
                  </a:cubicBezTo>
                  <a:cubicBezTo>
                    <a:pt x="841642" y="171536"/>
                    <a:pt x="834831" y="168258"/>
                    <a:pt x="827753" y="168741"/>
                  </a:cubicBezTo>
                  <a:cubicBezTo>
                    <a:pt x="818042" y="168360"/>
                    <a:pt x="808380" y="170278"/>
                    <a:pt x="799547" y="174331"/>
                  </a:cubicBezTo>
                  <a:cubicBezTo>
                    <a:pt x="789764" y="178524"/>
                    <a:pt x="781505" y="181954"/>
                    <a:pt x="774136" y="184496"/>
                  </a:cubicBezTo>
                  <a:cubicBezTo>
                    <a:pt x="768351" y="187049"/>
                    <a:pt x="761945" y="187837"/>
                    <a:pt x="755713" y="186782"/>
                  </a:cubicBezTo>
                  <a:cubicBezTo>
                    <a:pt x="749996" y="185639"/>
                    <a:pt x="750504" y="178651"/>
                    <a:pt x="757365" y="165692"/>
                  </a:cubicBezTo>
                  <a:cubicBezTo>
                    <a:pt x="764532" y="155807"/>
                    <a:pt x="763340" y="142162"/>
                    <a:pt x="754570" y="133674"/>
                  </a:cubicBezTo>
                  <a:cubicBezTo>
                    <a:pt x="751852" y="131095"/>
                    <a:pt x="748658" y="129062"/>
                    <a:pt x="745168" y="127703"/>
                  </a:cubicBezTo>
                  <a:cubicBezTo>
                    <a:pt x="727126" y="119571"/>
                    <a:pt x="700445" y="120079"/>
                    <a:pt x="665378" y="129228"/>
                  </a:cubicBezTo>
                  <a:cubicBezTo>
                    <a:pt x="645685" y="134436"/>
                    <a:pt x="630693" y="138122"/>
                    <a:pt x="620656" y="140535"/>
                  </a:cubicBezTo>
                  <a:cubicBezTo>
                    <a:pt x="612778" y="142314"/>
                    <a:pt x="607950" y="143330"/>
                    <a:pt x="606045" y="143458"/>
                  </a:cubicBezTo>
                  <a:cubicBezTo>
                    <a:pt x="597263" y="144232"/>
                    <a:pt x="588444" y="142466"/>
                    <a:pt x="580634" y="138375"/>
                  </a:cubicBezTo>
                  <a:cubicBezTo>
                    <a:pt x="571431" y="132442"/>
                    <a:pt x="564149" y="123968"/>
                    <a:pt x="559670" y="113981"/>
                  </a:cubicBezTo>
                  <a:cubicBezTo>
                    <a:pt x="558527" y="111440"/>
                    <a:pt x="554207" y="101276"/>
                    <a:pt x="546965" y="81583"/>
                  </a:cubicBezTo>
                  <a:cubicBezTo>
                    <a:pt x="541512" y="67391"/>
                    <a:pt x="534435" y="53872"/>
                    <a:pt x="525874" y="41306"/>
                  </a:cubicBezTo>
                  <a:cubicBezTo>
                    <a:pt x="517552" y="29072"/>
                    <a:pt x="507093" y="18450"/>
                    <a:pt x="495000" y="9924"/>
                  </a:cubicBezTo>
                  <a:cubicBezTo>
                    <a:pt x="470606" y="-7012"/>
                    <a:pt x="433548" y="-2273"/>
                    <a:pt x="383828" y="24154"/>
                  </a:cubicBezTo>
                  <a:cubicBezTo>
                    <a:pt x="351834" y="41091"/>
                    <a:pt x="320709" y="59627"/>
                    <a:pt x="290571" y="79677"/>
                  </a:cubicBezTo>
                  <a:cubicBezTo>
                    <a:pt x="183592" y="153622"/>
                    <a:pt x="86735" y="158704"/>
                    <a:pt x="0" y="94923"/>
                  </a:cubicBezTo>
                </a:path>
              </a:pathLst>
            </a:custGeom>
            <a:solidFill>
              <a:srgbClr val="EEEDE8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8030C7BE-44F8-45A4-5224-519C137E1420}"/>
                </a:ext>
              </a:extLst>
            </p:cNvPr>
            <p:cNvSpPr/>
            <p:nvPr/>
          </p:nvSpPr>
          <p:spPr>
            <a:xfrm>
              <a:off x="311026" y="9813366"/>
              <a:ext cx="145094" cy="888230"/>
            </a:xfrm>
            <a:custGeom>
              <a:avLst/>
              <a:gdLst>
                <a:gd name="connsiteX0" fmla="*/ 0 w 145094"/>
                <a:gd name="connsiteY0" fmla="*/ 0 h 888230"/>
                <a:gd name="connsiteX1" fmla="*/ 145095 w 145094"/>
                <a:gd name="connsiteY1" fmla="*/ 0 h 888230"/>
                <a:gd name="connsiteX2" fmla="*/ 145095 w 145094"/>
                <a:gd name="connsiteY2" fmla="*/ 888230 h 888230"/>
                <a:gd name="connsiteX3" fmla="*/ 0 w 145094"/>
                <a:gd name="connsiteY3" fmla="*/ 888230 h 88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094" h="888230">
                  <a:moveTo>
                    <a:pt x="0" y="0"/>
                  </a:moveTo>
                  <a:lnTo>
                    <a:pt x="145095" y="0"/>
                  </a:lnTo>
                  <a:lnTo>
                    <a:pt x="145095" y="888230"/>
                  </a:lnTo>
                  <a:lnTo>
                    <a:pt x="0" y="888230"/>
                  </a:lnTo>
                  <a:close/>
                </a:path>
              </a:pathLst>
            </a:custGeom>
            <a:solidFill>
              <a:srgbClr val="4EB284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C0EA3B88-8AA8-B666-ACCF-20DD5E4006D5}"/>
                </a:ext>
              </a:extLst>
            </p:cNvPr>
            <p:cNvSpPr/>
            <p:nvPr/>
          </p:nvSpPr>
          <p:spPr>
            <a:xfrm>
              <a:off x="417878" y="9813747"/>
              <a:ext cx="10926" cy="921263"/>
            </a:xfrm>
            <a:custGeom>
              <a:avLst/>
              <a:gdLst>
                <a:gd name="connsiteX0" fmla="*/ 0 w 10926"/>
                <a:gd name="connsiteY0" fmla="*/ 0 h 921263"/>
                <a:gd name="connsiteX1" fmla="*/ 10927 w 10926"/>
                <a:gd name="connsiteY1" fmla="*/ 0 h 921263"/>
                <a:gd name="connsiteX2" fmla="*/ 10927 w 10926"/>
                <a:gd name="connsiteY2" fmla="*/ 921264 h 921263"/>
                <a:gd name="connsiteX3" fmla="*/ 0 w 10926"/>
                <a:gd name="connsiteY3" fmla="*/ 921264 h 92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6" h="921263">
                  <a:moveTo>
                    <a:pt x="0" y="0"/>
                  </a:moveTo>
                  <a:lnTo>
                    <a:pt x="10927" y="0"/>
                  </a:lnTo>
                  <a:lnTo>
                    <a:pt x="10927" y="921264"/>
                  </a:lnTo>
                  <a:lnTo>
                    <a:pt x="0" y="921264"/>
                  </a:lnTo>
                  <a:close/>
                </a:path>
              </a:pathLst>
            </a:custGeom>
            <a:solidFill>
              <a:srgbClr val="4D4EA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2311F49D-2A6B-7BD0-1D46-232CAB2A1060}"/>
                </a:ext>
              </a:extLst>
            </p:cNvPr>
            <p:cNvSpPr/>
            <p:nvPr/>
          </p:nvSpPr>
          <p:spPr>
            <a:xfrm>
              <a:off x="388402" y="9813747"/>
              <a:ext cx="10926" cy="921263"/>
            </a:xfrm>
            <a:custGeom>
              <a:avLst/>
              <a:gdLst>
                <a:gd name="connsiteX0" fmla="*/ 0 w 10926"/>
                <a:gd name="connsiteY0" fmla="*/ 0 h 921263"/>
                <a:gd name="connsiteX1" fmla="*/ 10927 w 10926"/>
                <a:gd name="connsiteY1" fmla="*/ 0 h 921263"/>
                <a:gd name="connsiteX2" fmla="*/ 10927 w 10926"/>
                <a:gd name="connsiteY2" fmla="*/ 921264 h 921263"/>
                <a:gd name="connsiteX3" fmla="*/ 0 w 10926"/>
                <a:gd name="connsiteY3" fmla="*/ 921264 h 92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6" h="921263">
                  <a:moveTo>
                    <a:pt x="0" y="0"/>
                  </a:moveTo>
                  <a:lnTo>
                    <a:pt x="10927" y="0"/>
                  </a:lnTo>
                  <a:lnTo>
                    <a:pt x="10927" y="921264"/>
                  </a:lnTo>
                  <a:lnTo>
                    <a:pt x="0" y="921264"/>
                  </a:lnTo>
                  <a:close/>
                </a:path>
              </a:pathLst>
            </a:custGeom>
            <a:solidFill>
              <a:srgbClr val="4D4EA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3228C294-36F5-8296-C236-C40918CBC475}"/>
                </a:ext>
              </a:extLst>
            </p:cNvPr>
            <p:cNvSpPr/>
            <p:nvPr/>
          </p:nvSpPr>
          <p:spPr>
            <a:xfrm>
              <a:off x="359052" y="9813747"/>
              <a:ext cx="10926" cy="921263"/>
            </a:xfrm>
            <a:custGeom>
              <a:avLst/>
              <a:gdLst>
                <a:gd name="connsiteX0" fmla="*/ 0 w 10926"/>
                <a:gd name="connsiteY0" fmla="*/ 0 h 921263"/>
                <a:gd name="connsiteX1" fmla="*/ 10927 w 10926"/>
                <a:gd name="connsiteY1" fmla="*/ 0 h 921263"/>
                <a:gd name="connsiteX2" fmla="*/ 10927 w 10926"/>
                <a:gd name="connsiteY2" fmla="*/ 921264 h 921263"/>
                <a:gd name="connsiteX3" fmla="*/ 0 w 10926"/>
                <a:gd name="connsiteY3" fmla="*/ 921264 h 92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6" h="921263">
                  <a:moveTo>
                    <a:pt x="0" y="0"/>
                  </a:moveTo>
                  <a:lnTo>
                    <a:pt x="10927" y="0"/>
                  </a:lnTo>
                  <a:lnTo>
                    <a:pt x="10927" y="921264"/>
                  </a:lnTo>
                  <a:lnTo>
                    <a:pt x="0" y="921264"/>
                  </a:lnTo>
                  <a:close/>
                </a:path>
              </a:pathLst>
            </a:custGeom>
            <a:solidFill>
              <a:srgbClr val="4D4EA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5BFE9872-385F-00FF-41D6-130D23B1FE25}"/>
                </a:ext>
              </a:extLst>
            </p:cNvPr>
            <p:cNvSpPr/>
            <p:nvPr/>
          </p:nvSpPr>
          <p:spPr>
            <a:xfrm>
              <a:off x="240893" y="9813747"/>
              <a:ext cx="99736" cy="921263"/>
            </a:xfrm>
            <a:custGeom>
              <a:avLst/>
              <a:gdLst>
                <a:gd name="connsiteX0" fmla="*/ 0 w 99736"/>
                <a:gd name="connsiteY0" fmla="*/ 0 h 921263"/>
                <a:gd name="connsiteX1" fmla="*/ 99737 w 99736"/>
                <a:gd name="connsiteY1" fmla="*/ 0 h 921263"/>
                <a:gd name="connsiteX2" fmla="*/ 99737 w 99736"/>
                <a:gd name="connsiteY2" fmla="*/ 921264 h 921263"/>
                <a:gd name="connsiteX3" fmla="*/ 0 w 99736"/>
                <a:gd name="connsiteY3" fmla="*/ 921264 h 92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36" h="921263">
                  <a:moveTo>
                    <a:pt x="0" y="0"/>
                  </a:moveTo>
                  <a:lnTo>
                    <a:pt x="99737" y="0"/>
                  </a:lnTo>
                  <a:lnTo>
                    <a:pt x="99737" y="921264"/>
                  </a:lnTo>
                  <a:lnTo>
                    <a:pt x="0" y="921264"/>
                  </a:lnTo>
                  <a:close/>
                </a:path>
              </a:pathLst>
            </a:custGeom>
            <a:solidFill>
              <a:srgbClr val="4D4EA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062EDB45-C25C-DE1F-E6A8-DF20325513A6}"/>
                </a:ext>
              </a:extLst>
            </p:cNvPr>
            <p:cNvSpPr/>
            <p:nvPr/>
          </p:nvSpPr>
          <p:spPr>
            <a:xfrm>
              <a:off x="198457" y="9461729"/>
              <a:ext cx="636960" cy="111169"/>
            </a:xfrm>
            <a:custGeom>
              <a:avLst/>
              <a:gdLst>
                <a:gd name="connsiteX0" fmla="*/ 127 w 636960"/>
                <a:gd name="connsiteY0" fmla="*/ 105153 h 111169"/>
                <a:gd name="connsiteX1" fmla="*/ 30620 w 636960"/>
                <a:gd name="connsiteY1" fmla="*/ 111124 h 111169"/>
                <a:gd name="connsiteX2" fmla="*/ 611508 w 636960"/>
                <a:gd name="connsiteY2" fmla="*/ 111124 h 111169"/>
                <a:gd name="connsiteX3" fmla="*/ 635521 w 636960"/>
                <a:gd name="connsiteY3" fmla="*/ 99308 h 111169"/>
                <a:gd name="connsiteX4" fmla="*/ 628024 w 636960"/>
                <a:gd name="connsiteY4" fmla="*/ 91177 h 111169"/>
                <a:gd name="connsiteX5" fmla="*/ 598294 w 636960"/>
                <a:gd name="connsiteY5" fmla="*/ 83935 h 111169"/>
                <a:gd name="connsiteX6" fmla="*/ 515201 w 636960"/>
                <a:gd name="connsiteY6" fmla="*/ 63861 h 111169"/>
                <a:gd name="connsiteX7" fmla="*/ 474163 w 636960"/>
                <a:gd name="connsiteY7" fmla="*/ 40228 h 111169"/>
                <a:gd name="connsiteX8" fmla="*/ 431981 w 636960"/>
                <a:gd name="connsiteY8" fmla="*/ 19011 h 111169"/>
                <a:gd name="connsiteX9" fmla="*/ 384844 w 636960"/>
                <a:gd name="connsiteY9" fmla="*/ 5416 h 111169"/>
                <a:gd name="connsiteX10" fmla="*/ 353970 w 636960"/>
                <a:gd name="connsiteY10" fmla="*/ 715 h 111169"/>
                <a:gd name="connsiteX11" fmla="*/ 322715 w 636960"/>
                <a:gd name="connsiteY11" fmla="*/ 715 h 111169"/>
                <a:gd name="connsiteX12" fmla="*/ 292222 w 636960"/>
                <a:gd name="connsiteY12" fmla="*/ 7449 h 111169"/>
                <a:gd name="connsiteX13" fmla="*/ 265287 w 636960"/>
                <a:gd name="connsiteY13" fmla="*/ 23076 h 111169"/>
                <a:gd name="connsiteX14" fmla="*/ 250803 w 636960"/>
                <a:gd name="connsiteY14" fmla="*/ 38069 h 111169"/>
                <a:gd name="connsiteX15" fmla="*/ 238098 w 636960"/>
                <a:gd name="connsiteY15" fmla="*/ 54967 h 111169"/>
                <a:gd name="connsiteX16" fmla="*/ 229204 w 636960"/>
                <a:gd name="connsiteY16" fmla="*/ 67672 h 111169"/>
                <a:gd name="connsiteX17" fmla="*/ 218277 w 636960"/>
                <a:gd name="connsiteY17" fmla="*/ 77709 h 111169"/>
                <a:gd name="connsiteX18" fmla="*/ 200871 w 636960"/>
                <a:gd name="connsiteY18" fmla="*/ 82664 h 111169"/>
                <a:gd name="connsiteX19" fmla="*/ 182321 w 636960"/>
                <a:gd name="connsiteY19" fmla="*/ 80758 h 111169"/>
                <a:gd name="connsiteX20" fmla="*/ 164788 w 636960"/>
                <a:gd name="connsiteY20" fmla="*/ 75168 h 111169"/>
                <a:gd name="connsiteX21" fmla="*/ 147382 w 636960"/>
                <a:gd name="connsiteY21" fmla="*/ 69070 h 111169"/>
                <a:gd name="connsiteX22" fmla="*/ 137725 w 636960"/>
                <a:gd name="connsiteY22" fmla="*/ 67291 h 111169"/>
                <a:gd name="connsiteX23" fmla="*/ 128324 w 636960"/>
                <a:gd name="connsiteY23" fmla="*/ 68307 h 111169"/>
                <a:gd name="connsiteX24" fmla="*/ 118922 w 636960"/>
                <a:gd name="connsiteY24" fmla="*/ 74660 h 111169"/>
                <a:gd name="connsiteX25" fmla="*/ 110409 w 636960"/>
                <a:gd name="connsiteY25" fmla="*/ 82664 h 111169"/>
                <a:gd name="connsiteX26" fmla="*/ 76486 w 636960"/>
                <a:gd name="connsiteY26" fmla="*/ 92701 h 111169"/>
                <a:gd name="connsiteX27" fmla="*/ 58571 w 636960"/>
                <a:gd name="connsiteY27" fmla="*/ 92701 h 111169"/>
                <a:gd name="connsiteX28" fmla="*/ 44722 w 636960"/>
                <a:gd name="connsiteY28" fmla="*/ 93591 h 111169"/>
                <a:gd name="connsiteX29" fmla="*/ 127 w 636960"/>
                <a:gd name="connsiteY29" fmla="*/ 105153 h 11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36960" h="111169">
                  <a:moveTo>
                    <a:pt x="127" y="105153"/>
                  </a:moveTo>
                  <a:cubicBezTo>
                    <a:pt x="-1271" y="109472"/>
                    <a:pt x="8893" y="111506"/>
                    <a:pt x="30620" y="111124"/>
                  </a:cubicBezTo>
                  <a:lnTo>
                    <a:pt x="611508" y="111124"/>
                  </a:lnTo>
                  <a:cubicBezTo>
                    <a:pt x="632513" y="111124"/>
                    <a:pt x="640518" y="107186"/>
                    <a:pt x="635521" y="99308"/>
                  </a:cubicBezTo>
                  <a:cubicBezTo>
                    <a:pt x="633370" y="96297"/>
                    <a:pt x="630851" y="93565"/>
                    <a:pt x="628024" y="91177"/>
                  </a:cubicBezTo>
                  <a:cubicBezTo>
                    <a:pt x="619781" y="84265"/>
                    <a:pt x="608791" y="81584"/>
                    <a:pt x="598294" y="83935"/>
                  </a:cubicBezTo>
                  <a:cubicBezTo>
                    <a:pt x="569229" y="85510"/>
                    <a:pt x="540339" y="78535"/>
                    <a:pt x="515201" y="63861"/>
                  </a:cubicBezTo>
                  <a:cubicBezTo>
                    <a:pt x="510754" y="61447"/>
                    <a:pt x="497032" y="53569"/>
                    <a:pt x="474163" y="40228"/>
                  </a:cubicBezTo>
                  <a:cubicBezTo>
                    <a:pt x="460648" y="32122"/>
                    <a:pt x="446549" y="25033"/>
                    <a:pt x="431981" y="19011"/>
                  </a:cubicBezTo>
                  <a:cubicBezTo>
                    <a:pt x="416727" y="13014"/>
                    <a:pt x="400946" y="8465"/>
                    <a:pt x="384844" y="5416"/>
                  </a:cubicBezTo>
                  <a:cubicBezTo>
                    <a:pt x="373282" y="3129"/>
                    <a:pt x="362991" y="1604"/>
                    <a:pt x="353970" y="715"/>
                  </a:cubicBezTo>
                  <a:cubicBezTo>
                    <a:pt x="343574" y="-238"/>
                    <a:pt x="333112" y="-238"/>
                    <a:pt x="322715" y="715"/>
                  </a:cubicBezTo>
                  <a:cubicBezTo>
                    <a:pt x="312289" y="1541"/>
                    <a:pt x="302027" y="3815"/>
                    <a:pt x="292222" y="7449"/>
                  </a:cubicBezTo>
                  <a:cubicBezTo>
                    <a:pt x="282404" y="11057"/>
                    <a:pt x="273289" y="16342"/>
                    <a:pt x="265287" y="23076"/>
                  </a:cubicBezTo>
                  <a:cubicBezTo>
                    <a:pt x="259993" y="27600"/>
                    <a:pt x="255143" y="32618"/>
                    <a:pt x="250803" y="38069"/>
                  </a:cubicBezTo>
                  <a:cubicBezTo>
                    <a:pt x="246272" y="43468"/>
                    <a:pt x="242031" y="49110"/>
                    <a:pt x="238098" y="54967"/>
                  </a:cubicBezTo>
                  <a:cubicBezTo>
                    <a:pt x="235433" y="59401"/>
                    <a:pt x="232462" y="63644"/>
                    <a:pt x="229204" y="67672"/>
                  </a:cubicBezTo>
                  <a:cubicBezTo>
                    <a:pt x="226155" y="71611"/>
                    <a:pt x="222460" y="75003"/>
                    <a:pt x="218277" y="77709"/>
                  </a:cubicBezTo>
                  <a:cubicBezTo>
                    <a:pt x="212958" y="80733"/>
                    <a:pt x="206987" y="82436"/>
                    <a:pt x="200871" y="82664"/>
                  </a:cubicBezTo>
                  <a:cubicBezTo>
                    <a:pt x="194626" y="83007"/>
                    <a:pt x="188366" y="82360"/>
                    <a:pt x="182321" y="80758"/>
                  </a:cubicBezTo>
                  <a:cubicBezTo>
                    <a:pt x="176380" y="79209"/>
                    <a:pt x="170528" y="77341"/>
                    <a:pt x="164788" y="75168"/>
                  </a:cubicBezTo>
                  <a:cubicBezTo>
                    <a:pt x="156402" y="72119"/>
                    <a:pt x="150685" y="70086"/>
                    <a:pt x="147382" y="69070"/>
                  </a:cubicBezTo>
                  <a:cubicBezTo>
                    <a:pt x="144238" y="68130"/>
                    <a:pt x="141000" y="67533"/>
                    <a:pt x="137725" y="67291"/>
                  </a:cubicBezTo>
                  <a:cubicBezTo>
                    <a:pt x="134556" y="66884"/>
                    <a:pt x="131333" y="67240"/>
                    <a:pt x="128324" y="68307"/>
                  </a:cubicBezTo>
                  <a:cubicBezTo>
                    <a:pt x="124804" y="69794"/>
                    <a:pt x="121610" y="71954"/>
                    <a:pt x="118922" y="74660"/>
                  </a:cubicBezTo>
                  <a:lnTo>
                    <a:pt x="110409" y="82664"/>
                  </a:lnTo>
                  <a:cubicBezTo>
                    <a:pt x="100435" y="89487"/>
                    <a:pt x="88567" y="92994"/>
                    <a:pt x="76486" y="92701"/>
                  </a:cubicBezTo>
                  <a:cubicBezTo>
                    <a:pt x="72547" y="92701"/>
                    <a:pt x="66576" y="92701"/>
                    <a:pt x="58571" y="92701"/>
                  </a:cubicBezTo>
                  <a:cubicBezTo>
                    <a:pt x="53943" y="92765"/>
                    <a:pt x="49320" y="93057"/>
                    <a:pt x="44722" y="93591"/>
                  </a:cubicBezTo>
                  <a:cubicBezTo>
                    <a:pt x="16644" y="96767"/>
                    <a:pt x="1651" y="100833"/>
                    <a:pt x="127" y="105153"/>
                  </a:cubicBezTo>
                  <a:close/>
                </a:path>
              </a:pathLst>
            </a:custGeom>
            <a:solidFill>
              <a:srgbClr val="EEEDE8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8DE1656C-0743-A463-EF33-0A2935EF65CE}"/>
                </a:ext>
              </a:extLst>
            </p:cNvPr>
            <p:cNvSpPr/>
            <p:nvPr/>
          </p:nvSpPr>
          <p:spPr>
            <a:xfrm>
              <a:off x="1970597" y="10190206"/>
              <a:ext cx="109519" cy="644795"/>
            </a:xfrm>
            <a:custGeom>
              <a:avLst/>
              <a:gdLst>
                <a:gd name="connsiteX0" fmla="*/ 109520 w 109519"/>
                <a:gd name="connsiteY0" fmla="*/ 0 h 644795"/>
                <a:gd name="connsiteX1" fmla="*/ 0 w 109519"/>
                <a:gd name="connsiteY1" fmla="*/ 0 h 644795"/>
                <a:gd name="connsiteX2" fmla="*/ 0 w 109519"/>
                <a:gd name="connsiteY2" fmla="*/ 644796 h 644795"/>
                <a:gd name="connsiteX3" fmla="*/ 109520 w 109519"/>
                <a:gd name="connsiteY3" fmla="*/ 644796 h 644795"/>
                <a:gd name="connsiteX4" fmla="*/ 109520 w 109519"/>
                <a:gd name="connsiteY4" fmla="*/ 0 h 6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19" h="644795">
                  <a:moveTo>
                    <a:pt x="109520" y="0"/>
                  </a:moveTo>
                  <a:lnTo>
                    <a:pt x="0" y="0"/>
                  </a:lnTo>
                  <a:lnTo>
                    <a:pt x="0" y="644796"/>
                  </a:lnTo>
                  <a:lnTo>
                    <a:pt x="109520" y="644796"/>
                  </a:lnTo>
                  <a:lnTo>
                    <a:pt x="109520" y="0"/>
                  </a:lnTo>
                </a:path>
              </a:pathLst>
            </a:custGeom>
            <a:solidFill>
              <a:srgbClr val="4D4EA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شكل حر: شكل 24">
              <a:extLst>
                <a:ext uri="{FF2B5EF4-FFF2-40B4-BE49-F238E27FC236}">
                  <a16:creationId xmlns:a16="http://schemas.microsoft.com/office/drawing/2014/main" id="{E81948E2-7D01-ED0C-CA15-BD702AAEB063}"/>
                </a:ext>
              </a:extLst>
            </p:cNvPr>
            <p:cNvSpPr/>
            <p:nvPr/>
          </p:nvSpPr>
          <p:spPr>
            <a:xfrm>
              <a:off x="2080117" y="10190206"/>
              <a:ext cx="152209" cy="644795"/>
            </a:xfrm>
            <a:custGeom>
              <a:avLst/>
              <a:gdLst>
                <a:gd name="connsiteX0" fmla="*/ 152210 w 152209"/>
                <a:gd name="connsiteY0" fmla="*/ 0 h 644795"/>
                <a:gd name="connsiteX1" fmla="*/ 0 w 152209"/>
                <a:gd name="connsiteY1" fmla="*/ 0 h 644795"/>
                <a:gd name="connsiteX2" fmla="*/ 0 w 152209"/>
                <a:gd name="connsiteY2" fmla="*/ 644796 h 644795"/>
                <a:gd name="connsiteX3" fmla="*/ 152210 w 152209"/>
                <a:gd name="connsiteY3" fmla="*/ 644796 h 644795"/>
                <a:gd name="connsiteX4" fmla="*/ 152210 w 152209"/>
                <a:gd name="connsiteY4" fmla="*/ 0 h 6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09" h="644795">
                  <a:moveTo>
                    <a:pt x="152210" y="0"/>
                  </a:moveTo>
                  <a:lnTo>
                    <a:pt x="0" y="0"/>
                  </a:lnTo>
                  <a:lnTo>
                    <a:pt x="0" y="644796"/>
                  </a:lnTo>
                  <a:lnTo>
                    <a:pt x="152210" y="644796"/>
                  </a:lnTo>
                  <a:lnTo>
                    <a:pt x="152210" y="0"/>
                  </a:lnTo>
                </a:path>
              </a:pathLst>
            </a:custGeom>
            <a:solidFill>
              <a:srgbClr val="4EB284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16591F58-965B-FB71-AD0E-4C321B2CD860}"/>
              </a:ext>
            </a:extLst>
          </p:cNvPr>
          <p:cNvGrpSpPr/>
          <p:nvPr/>
        </p:nvGrpSpPr>
        <p:grpSpPr>
          <a:xfrm>
            <a:off x="9195775" y="651996"/>
            <a:ext cx="2285579" cy="985278"/>
            <a:chOff x="4954572" y="294420"/>
            <a:chExt cx="2285579" cy="985278"/>
          </a:xfrm>
        </p:grpSpPr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579CBEE6-06B5-6D6F-1FB2-0AB9D27CB824}"/>
                </a:ext>
              </a:extLst>
            </p:cNvPr>
            <p:cNvSpPr/>
            <p:nvPr/>
          </p:nvSpPr>
          <p:spPr>
            <a:xfrm>
              <a:off x="6228155" y="413576"/>
              <a:ext cx="504168" cy="555034"/>
            </a:xfrm>
            <a:custGeom>
              <a:avLst/>
              <a:gdLst>
                <a:gd name="connsiteX0" fmla="*/ 285743 w 504168"/>
                <a:gd name="connsiteY0" fmla="*/ 63146 h 555034"/>
                <a:gd name="connsiteX1" fmla="*/ 285743 w 504168"/>
                <a:gd name="connsiteY1" fmla="*/ 63146 h 555034"/>
                <a:gd name="connsiteX2" fmla="*/ 310391 w 504168"/>
                <a:gd name="connsiteY2" fmla="*/ 77630 h 555034"/>
                <a:gd name="connsiteX3" fmla="*/ 318014 w 504168"/>
                <a:gd name="connsiteY3" fmla="*/ 82077 h 555034"/>
                <a:gd name="connsiteX4" fmla="*/ 343425 w 504168"/>
                <a:gd name="connsiteY4" fmla="*/ 97831 h 555034"/>
                <a:gd name="connsiteX5" fmla="*/ 371377 w 504168"/>
                <a:gd name="connsiteY5" fmla="*/ 175080 h 555034"/>
                <a:gd name="connsiteX6" fmla="*/ 371377 w 504168"/>
                <a:gd name="connsiteY6" fmla="*/ 179399 h 555034"/>
                <a:gd name="connsiteX7" fmla="*/ 340121 w 504168"/>
                <a:gd name="connsiteY7" fmla="*/ 225266 h 555034"/>
                <a:gd name="connsiteX8" fmla="*/ 174952 w 504168"/>
                <a:gd name="connsiteY8" fmla="*/ 319793 h 555034"/>
                <a:gd name="connsiteX9" fmla="*/ 110155 w 504168"/>
                <a:gd name="connsiteY9" fmla="*/ 309756 h 555034"/>
                <a:gd name="connsiteX10" fmla="*/ 88937 w 504168"/>
                <a:gd name="connsiteY10" fmla="*/ 245340 h 555034"/>
                <a:gd name="connsiteX11" fmla="*/ 90589 w 504168"/>
                <a:gd name="connsiteY11" fmla="*/ 207224 h 555034"/>
                <a:gd name="connsiteX12" fmla="*/ 8767 w 504168"/>
                <a:gd name="connsiteY12" fmla="*/ 261476 h 555034"/>
                <a:gd name="connsiteX13" fmla="*/ 0 w 504168"/>
                <a:gd name="connsiteY13" fmla="*/ 266685 h 555034"/>
                <a:gd name="connsiteX14" fmla="*/ 8385 w 504168"/>
                <a:gd name="connsiteY14" fmla="*/ 332118 h 555034"/>
                <a:gd name="connsiteX15" fmla="*/ 43452 w 504168"/>
                <a:gd name="connsiteY15" fmla="*/ 489537 h 555034"/>
                <a:gd name="connsiteX16" fmla="*/ 116762 w 504168"/>
                <a:gd name="connsiteY16" fmla="*/ 542899 h 555034"/>
                <a:gd name="connsiteX17" fmla="*/ 279771 w 504168"/>
                <a:gd name="connsiteY17" fmla="*/ 540231 h 555034"/>
                <a:gd name="connsiteX18" fmla="*/ 383828 w 504168"/>
                <a:gd name="connsiteY18" fmla="*/ 502115 h 555034"/>
                <a:gd name="connsiteX19" fmla="*/ 400218 w 504168"/>
                <a:gd name="connsiteY19" fmla="*/ 493729 h 555034"/>
                <a:gd name="connsiteX20" fmla="*/ 403902 w 504168"/>
                <a:gd name="connsiteY20" fmla="*/ 502242 h 555034"/>
                <a:gd name="connsiteX21" fmla="*/ 410890 w 504168"/>
                <a:gd name="connsiteY21" fmla="*/ 540358 h 555034"/>
                <a:gd name="connsiteX22" fmla="*/ 445957 w 504168"/>
                <a:gd name="connsiteY22" fmla="*/ 554969 h 555034"/>
                <a:gd name="connsiteX23" fmla="*/ 485344 w 504168"/>
                <a:gd name="connsiteY23" fmla="*/ 543915 h 555034"/>
                <a:gd name="connsiteX24" fmla="*/ 504148 w 504168"/>
                <a:gd name="connsiteY24" fmla="*/ 512025 h 555034"/>
                <a:gd name="connsiteX25" fmla="*/ 476069 w 504168"/>
                <a:gd name="connsiteY25" fmla="*/ 312043 h 555034"/>
                <a:gd name="connsiteX26" fmla="*/ 432235 w 504168"/>
                <a:gd name="connsiteY26" fmla="*/ 22361 h 555034"/>
                <a:gd name="connsiteX27" fmla="*/ 360196 w 504168"/>
                <a:gd name="connsiteY27" fmla="*/ 30620 h 555034"/>
                <a:gd name="connsiteX28" fmla="*/ 280788 w 504168"/>
                <a:gd name="connsiteY28" fmla="*/ 28587 h 555034"/>
                <a:gd name="connsiteX29" fmla="*/ 219040 w 504168"/>
                <a:gd name="connsiteY29" fmla="*/ 0 h 555034"/>
                <a:gd name="connsiteX30" fmla="*/ 242037 w 504168"/>
                <a:gd name="connsiteY30" fmla="*/ 27825 h 555034"/>
                <a:gd name="connsiteX31" fmla="*/ 285743 w 504168"/>
                <a:gd name="connsiteY31" fmla="*/ 63146 h 555034"/>
                <a:gd name="connsiteX32" fmla="*/ 327798 w 504168"/>
                <a:gd name="connsiteY32" fmla="*/ 476958 h 555034"/>
                <a:gd name="connsiteX33" fmla="*/ 279009 w 504168"/>
                <a:gd name="connsiteY33" fmla="*/ 448371 h 555034"/>
                <a:gd name="connsiteX34" fmla="*/ 302387 w 504168"/>
                <a:gd name="connsiteY34" fmla="*/ 406190 h 555034"/>
                <a:gd name="connsiteX35" fmla="*/ 351176 w 504168"/>
                <a:gd name="connsiteY35" fmla="*/ 434777 h 555034"/>
                <a:gd name="connsiteX36" fmla="*/ 413686 w 504168"/>
                <a:gd name="connsiteY36" fmla="*/ 290952 h 555034"/>
                <a:gd name="connsiteX37" fmla="*/ 402505 w 504168"/>
                <a:gd name="connsiteY37" fmla="*/ 308486 h 555034"/>
                <a:gd name="connsiteX38" fmla="*/ 124512 w 504168"/>
                <a:gd name="connsiteY38" fmla="*/ 403267 h 555034"/>
                <a:gd name="connsiteX39" fmla="*/ 99101 w 504168"/>
                <a:gd name="connsiteY39" fmla="*/ 414448 h 555034"/>
                <a:gd name="connsiteX40" fmla="*/ 114221 w 504168"/>
                <a:gd name="connsiteY40" fmla="*/ 442019 h 555034"/>
                <a:gd name="connsiteX41" fmla="*/ 105962 w 504168"/>
                <a:gd name="connsiteY41" fmla="*/ 442019 h 555034"/>
                <a:gd name="connsiteX42" fmla="*/ 96815 w 504168"/>
                <a:gd name="connsiteY42" fmla="*/ 431600 h 555034"/>
                <a:gd name="connsiteX43" fmla="*/ 97958 w 504168"/>
                <a:gd name="connsiteY43" fmla="*/ 401795 h 555034"/>
                <a:gd name="connsiteX44" fmla="*/ 102786 w 504168"/>
                <a:gd name="connsiteY44" fmla="*/ 398439 h 555034"/>
                <a:gd name="connsiteX45" fmla="*/ 119430 w 504168"/>
                <a:gd name="connsiteY45" fmla="*/ 390689 h 555034"/>
                <a:gd name="connsiteX46" fmla="*/ 406062 w 504168"/>
                <a:gd name="connsiteY46" fmla="*/ 292731 h 555034"/>
                <a:gd name="connsiteX47" fmla="*/ 413304 w 504168"/>
                <a:gd name="connsiteY47" fmla="*/ 290952 h 55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4168" h="555034">
                  <a:moveTo>
                    <a:pt x="285743" y="63146"/>
                  </a:moveTo>
                  <a:lnTo>
                    <a:pt x="285743" y="63146"/>
                  </a:lnTo>
                  <a:cubicBezTo>
                    <a:pt x="294382" y="68355"/>
                    <a:pt x="302641" y="73183"/>
                    <a:pt x="310391" y="77630"/>
                  </a:cubicBezTo>
                  <a:lnTo>
                    <a:pt x="318014" y="82077"/>
                  </a:lnTo>
                  <a:cubicBezTo>
                    <a:pt x="327925" y="87921"/>
                    <a:pt x="336437" y="93130"/>
                    <a:pt x="343425" y="97831"/>
                  </a:cubicBezTo>
                  <a:cubicBezTo>
                    <a:pt x="365914" y="113967"/>
                    <a:pt x="378619" y="133787"/>
                    <a:pt x="371377" y="175080"/>
                  </a:cubicBezTo>
                  <a:lnTo>
                    <a:pt x="371377" y="179399"/>
                  </a:lnTo>
                  <a:cubicBezTo>
                    <a:pt x="368328" y="197949"/>
                    <a:pt x="363499" y="208495"/>
                    <a:pt x="340121" y="225266"/>
                  </a:cubicBezTo>
                  <a:cubicBezTo>
                    <a:pt x="287763" y="261269"/>
                    <a:pt x="232520" y="292885"/>
                    <a:pt x="174952" y="319793"/>
                  </a:cubicBezTo>
                  <a:cubicBezTo>
                    <a:pt x="153150" y="328570"/>
                    <a:pt x="128286" y="324719"/>
                    <a:pt x="110155" y="309756"/>
                  </a:cubicBezTo>
                  <a:cubicBezTo>
                    <a:pt x="95036" y="291829"/>
                    <a:pt x="87425" y="268746"/>
                    <a:pt x="88937" y="245340"/>
                  </a:cubicBezTo>
                  <a:cubicBezTo>
                    <a:pt x="88937" y="229204"/>
                    <a:pt x="89954" y="216499"/>
                    <a:pt x="90589" y="207224"/>
                  </a:cubicBezTo>
                  <a:cubicBezTo>
                    <a:pt x="64860" y="227542"/>
                    <a:pt x="37493" y="245689"/>
                    <a:pt x="8767" y="261476"/>
                  </a:cubicBezTo>
                  <a:lnTo>
                    <a:pt x="0" y="266685"/>
                  </a:lnTo>
                  <a:cubicBezTo>
                    <a:pt x="3049" y="290825"/>
                    <a:pt x="5972" y="313059"/>
                    <a:pt x="8385" y="332118"/>
                  </a:cubicBezTo>
                  <a:cubicBezTo>
                    <a:pt x="19058" y="416608"/>
                    <a:pt x="29857" y="469208"/>
                    <a:pt x="43452" y="489537"/>
                  </a:cubicBezTo>
                  <a:cubicBezTo>
                    <a:pt x="61074" y="515182"/>
                    <a:pt x="86942" y="534015"/>
                    <a:pt x="116762" y="542899"/>
                  </a:cubicBezTo>
                  <a:cubicBezTo>
                    <a:pt x="153353" y="554588"/>
                    <a:pt x="243815" y="548616"/>
                    <a:pt x="279771" y="540231"/>
                  </a:cubicBezTo>
                  <a:cubicBezTo>
                    <a:pt x="316185" y="532844"/>
                    <a:pt x="351264" y="519994"/>
                    <a:pt x="383828" y="502115"/>
                  </a:cubicBezTo>
                  <a:cubicBezTo>
                    <a:pt x="388796" y="498451"/>
                    <a:pt x="394335" y="495619"/>
                    <a:pt x="400218" y="493729"/>
                  </a:cubicBezTo>
                  <a:cubicBezTo>
                    <a:pt x="403394" y="493729"/>
                    <a:pt x="404537" y="496652"/>
                    <a:pt x="403902" y="502242"/>
                  </a:cubicBezTo>
                  <a:cubicBezTo>
                    <a:pt x="400917" y="515368"/>
                    <a:pt x="403445" y="529146"/>
                    <a:pt x="410890" y="540358"/>
                  </a:cubicBezTo>
                  <a:cubicBezTo>
                    <a:pt x="419746" y="550319"/>
                    <a:pt x="432655" y="555698"/>
                    <a:pt x="445957" y="554969"/>
                  </a:cubicBezTo>
                  <a:cubicBezTo>
                    <a:pt x="459870" y="555146"/>
                    <a:pt x="473553" y="551309"/>
                    <a:pt x="485344" y="543915"/>
                  </a:cubicBezTo>
                  <a:cubicBezTo>
                    <a:pt x="497274" y="537846"/>
                    <a:pt x="504618" y="525408"/>
                    <a:pt x="504148" y="512025"/>
                  </a:cubicBezTo>
                  <a:cubicBezTo>
                    <a:pt x="501441" y="472384"/>
                    <a:pt x="492077" y="405723"/>
                    <a:pt x="476069" y="312043"/>
                  </a:cubicBezTo>
                  <a:cubicBezTo>
                    <a:pt x="469335" y="274943"/>
                    <a:pt x="446339" y="119049"/>
                    <a:pt x="432235" y="22361"/>
                  </a:cubicBezTo>
                  <a:cubicBezTo>
                    <a:pt x="408095" y="23816"/>
                    <a:pt x="384044" y="26573"/>
                    <a:pt x="360196" y="30620"/>
                  </a:cubicBezTo>
                  <a:cubicBezTo>
                    <a:pt x="333921" y="35985"/>
                    <a:pt x="306757" y="35290"/>
                    <a:pt x="280788" y="28587"/>
                  </a:cubicBezTo>
                  <a:cubicBezTo>
                    <a:pt x="258731" y="22635"/>
                    <a:pt x="237844" y="12967"/>
                    <a:pt x="219040" y="0"/>
                  </a:cubicBezTo>
                  <a:cubicBezTo>
                    <a:pt x="228823" y="12705"/>
                    <a:pt x="239114" y="25411"/>
                    <a:pt x="242037" y="27825"/>
                  </a:cubicBezTo>
                  <a:cubicBezTo>
                    <a:pt x="255428" y="40990"/>
                    <a:pt x="270064" y="52820"/>
                    <a:pt x="285743" y="63146"/>
                  </a:cubicBezTo>
                  <a:close/>
                  <a:moveTo>
                    <a:pt x="327798" y="476958"/>
                  </a:moveTo>
                  <a:lnTo>
                    <a:pt x="279009" y="448371"/>
                  </a:lnTo>
                  <a:lnTo>
                    <a:pt x="302387" y="406190"/>
                  </a:lnTo>
                  <a:lnTo>
                    <a:pt x="351176" y="434777"/>
                  </a:lnTo>
                  <a:close/>
                  <a:moveTo>
                    <a:pt x="413686" y="290952"/>
                  </a:moveTo>
                  <a:cubicBezTo>
                    <a:pt x="415465" y="300862"/>
                    <a:pt x="411526" y="305436"/>
                    <a:pt x="402505" y="308486"/>
                  </a:cubicBezTo>
                  <a:cubicBezTo>
                    <a:pt x="309502" y="339741"/>
                    <a:pt x="216842" y="371335"/>
                    <a:pt x="124512" y="403267"/>
                  </a:cubicBezTo>
                  <a:cubicBezTo>
                    <a:pt x="115999" y="406190"/>
                    <a:pt x="108122" y="410636"/>
                    <a:pt x="99101" y="414448"/>
                  </a:cubicBezTo>
                  <a:cubicBezTo>
                    <a:pt x="103421" y="425756"/>
                    <a:pt x="120955" y="427153"/>
                    <a:pt x="114221" y="442019"/>
                  </a:cubicBezTo>
                  <a:lnTo>
                    <a:pt x="105962" y="442019"/>
                  </a:lnTo>
                  <a:cubicBezTo>
                    <a:pt x="102913" y="438588"/>
                    <a:pt x="99610" y="435285"/>
                    <a:pt x="96815" y="431600"/>
                  </a:cubicBezTo>
                  <a:cubicBezTo>
                    <a:pt x="88899" y="423055"/>
                    <a:pt x="89407" y="409710"/>
                    <a:pt x="97958" y="401795"/>
                  </a:cubicBezTo>
                  <a:cubicBezTo>
                    <a:pt x="99406" y="400457"/>
                    <a:pt x="101033" y="399327"/>
                    <a:pt x="102786" y="398439"/>
                  </a:cubicBezTo>
                  <a:cubicBezTo>
                    <a:pt x="108084" y="395347"/>
                    <a:pt x="113649" y="392752"/>
                    <a:pt x="119430" y="390689"/>
                  </a:cubicBezTo>
                  <a:lnTo>
                    <a:pt x="406062" y="292731"/>
                  </a:lnTo>
                  <a:cubicBezTo>
                    <a:pt x="408603" y="291842"/>
                    <a:pt x="410764" y="291842"/>
                    <a:pt x="413304" y="290952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3AAF8B90-C46E-CC77-1142-6F26D9FE3BBD}"/>
                </a:ext>
              </a:extLst>
            </p:cNvPr>
            <p:cNvSpPr/>
            <p:nvPr/>
          </p:nvSpPr>
          <p:spPr>
            <a:xfrm>
              <a:off x="5929072" y="302278"/>
              <a:ext cx="263127" cy="415718"/>
            </a:xfrm>
            <a:custGeom>
              <a:avLst/>
              <a:gdLst>
                <a:gd name="connsiteX0" fmla="*/ 263127 w 263127"/>
                <a:gd name="connsiteY0" fmla="*/ 357528 h 415718"/>
                <a:gd name="connsiteX1" fmla="*/ 217769 w 263127"/>
                <a:gd name="connsiteY1" fmla="*/ 0 h 415718"/>
                <a:gd name="connsiteX2" fmla="*/ 111045 w 263127"/>
                <a:gd name="connsiteY2" fmla="*/ 51457 h 415718"/>
                <a:gd name="connsiteX3" fmla="*/ 172412 w 263127"/>
                <a:gd name="connsiteY3" fmla="*/ 108249 h 415718"/>
                <a:gd name="connsiteX4" fmla="*/ 112950 w 263127"/>
                <a:gd name="connsiteY4" fmla="*/ 169489 h 415718"/>
                <a:gd name="connsiteX5" fmla="*/ 100245 w 263127"/>
                <a:gd name="connsiteY5" fmla="*/ 182195 h 415718"/>
                <a:gd name="connsiteX6" fmla="*/ 17406 w 263127"/>
                <a:gd name="connsiteY6" fmla="*/ 226409 h 415718"/>
                <a:gd name="connsiteX7" fmla="*/ 2541 w 263127"/>
                <a:gd name="connsiteY7" fmla="*/ 226409 h 415718"/>
                <a:gd name="connsiteX8" fmla="*/ 0 w 263127"/>
                <a:gd name="connsiteY8" fmla="*/ 292223 h 415718"/>
                <a:gd name="connsiteX9" fmla="*/ 39895 w 263127"/>
                <a:gd name="connsiteY9" fmla="*/ 311916 h 415718"/>
                <a:gd name="connsiteX10" fmla="*/ 91351 w 263127"/>
                <a:gd name="connsiteY10" fmla="*/ 369979 h 415718"/>
                <a:gd name="connsiteX11" fmla="*/ 130738 w 263127"/>
                <a:gd name="connsiteY11" fmla="*/ 415719 h 415718"/>
                <a:gd name="connsiteX12" fmla="*/ 216245 w 263127"/>
                <a:gd name="connsiteY12" fmla="*/ 380144 h 415718"/>
                <a:gd name="connsiteX13" fmla="*/ 263127 w 263127"/>
                <a:gd name="connsiteY13" fmla="*/ 357528 h 415718"/>
                <a:gd name="connsiteX14" fmla="*/ 194900 w 263127"/>
                <a:gd name="connsiteY14" fmla="*/ 249660 h 415718"/>
                <a:gd name="connsiteX15" fmla="*/ 191851 w 263127"/>
                <a:gd name="connsiteY15" fmla="*/ 255885 h 415718"/>
                <a:gd name="connsiteX16" fmla="*/ 189055 w 263127"/>
                <a:gd name="connsiteY16" fmla="*/ 255885 h 415718"/>
                <a:gd name="connsiteX17" fmla="*/ 163645 w 263127"/>
                <a:gd name="connsiteY17" fmla="*/ 266431 h 415718"/>
                <a:gd name="connsiteX18" fmla="*/ 150939 w 263127"/>
                <a:gd name="connsiteY18" fmla="*/ 343806 h 415718"/>
                <a:gd name="connsiteX19" fmla="*/ 122098 w 263127"/>
                <a:gd name="connsiteY19" fmla="*/ 271132 h 415718"/>
                <a:gd name="connsiteX20" fmla="*/ 93257 w 263127"/>
                <a:gd name="connsiteY20" fmla="*/ 263382 h 415718"/>
                <a:gd name="connsiteX21" fmla="*/ 99101 w 263127"/>
                <a:gd name="connsiteY21" fmla="*/ 239496 h 415718"/>
                <a:gd name="connsiteX22" fmla="*/ 118033 w 263127"/>
                <a:gd name="connsiteY22" fmla="*/ 242672 h 415718"/>
                <a:gd name="connsiteX23" fmla="*/ 132644 w 263127"/>
                <a:gd name="connsiteY23" fmla="*/ 261349 h 415718"/>
                <a:gd name="connsiteX24" fmla="*/ 151193 w 263127"/>
                <a:gd name="connsiteY24" fmla="*/ 304039 h 415718"/>
                <a:gd name="connsiteX25" fmla="*/ 159706 w 263127"/>
                <a:gd name="connsiteY25" fmla="*/ 255377 h 415718"/>
                <a:gd name="connsiteX26" fmla="*/ 165932 w 263127"/>
                <a:gd name="connsiteY26" fmla="*/ 234922 h 415718"/>
                <a:gd name="connsiteX27" fmla="*/ 182576 w 263127"/>
                <a:gd name="connsiteY27" fmla="*/ 225901 h 415718"/>
                <a:gd name="connsiteX28" fmla="*/ 194900 w 263127"/>
                <a:gd name="connsiteY28" fmla="*/ 249660 h 41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3127" h="415718">
                  <a:moveTo>
                    <a:pt x="263127" y="357528"/>
                  </a:moveTo>
                  <a:cubicBezTo>
                    <a:pt x="246737" y="227680"/>
                    <a:pt x="225011" y="60859"/>
                    <a:pt x="217769" y="0"/>
                  </a:cubicBezTo>
                  <a:cubicBezTo>
                    <a:pt x="181686" y="13468"/>
                    <a:pt x="147509" y="33796"/>
                    <a:pt x="111045" y="51457"/>
                  </a:cubicBezTo>
                  <a:lnTo>
                    <a:pt x="172412" y="108249"/>
                  </a:lnTo>
                  <a:cubicBezTo>
                    <a:pt x="156784" y="136455"/>
                    <a:pt x="144968" y="162628"/>
                    <a:pt x="112950" y="169489"/>
                  </a:cubicBezTo>
                  <a:cubicBezTo>
                    <a:pt x="107068" y="171678"/>
                    <a:pt x="102430" y="176316"/>
                    <a:pt x="100245" y="182195"/>
                  </a:cubicBezTo>
                  <a:cubicBezTo>
                    <a:pt x="85253" y="221073"/>
                    <a:pt x="56920" y="233778"/>
                    <a:pt x="17406" y="226409"/>
                  </a:cubicBezTo>
                  <a:cubicBezTo>
                    <a:pt x="12464" y="225931"/>
                    <a:pt x="7483" y="225931"/>
                    <a:pt x="2541" y="226409"/>
                  </a:cubicBezTo>
                  <a:cubicBezTo>
                    <a:pt x="1652" y="250930"/>
                    <a:pt x="762" y="274181"/>
                    <a:pt x="0" y="292223"/>
                  </a:cubicBezTo>
                  <a:cubicBezTo>
                    <a:pt x="16136" y="299846"/>
                    <a:pt x="31382" y="302768"/>
                    <a:pt x="39895" y="311916"/>
                  </a:cubicBezTo>
                  <a:cubicBezTo>
                    <a:pt x="57428" y="330847"/>
                    <a:pt x="74580" y="350032"/>
                    <a:pt x="91351" y="369979"/>
                  </a:cubicBezTo>
                  <a:cubicBezTo>
                    <a:pt x="95163" y="374426"/>
                    <a:pt x="112315" y="393738"/>
                    <a:pt x="130738" y="415719"/>
                  </a:cubicBezTo>
                  <a:cubicBezTo>
                    <a:pt x="164788" y="403013"/>
                    <a:pt x="193375" y="390308"/>
                    <a:pt x="216245" y="380144"/>
                  </a:cubicBezTo>
                  <a:cubicBezTo>
                    <a:pt x="232000" y="373156"/>
                    <a:pt x="247627" y="365024"/>
                    <a:pt x="263127" y="357528"/>
                  </a:cubicBezTo>
                  <a:close/>
                  <a:moveTo>
                    <a:pt x="194900" y="249660"/>
                  </a:moveTo>
                  <a:cubicBezTo>
                    <a:pt x="194010" y="251796"/>
                    <a:pt x="192994" y="253874"/>
                    <a:pt x="191851" y="255885"/>
                  </a:cubicBezTo>
                  <a:cubicBezTo>
                    <a:pt x="190580" y="255885"/>
                    <a:pt x="189691" y="255885"/>
                    <a:pt x="189055" y="255885"/>
                  </a:cubicBezTo>
                  <a:cubicBezTo>
                    <a:pt x="172412" y="243942"/>
                    <a:pt x="167965" y="245594"/>
                    <a:pt x="163645" y="266431"/>
                  </a:cubicBezTo>
                  <a:cubicBezTo>
                    <a:pt x="159325" y="287268"/>
                    <a:pt x="153226" y="337962"/>
                    <a:pt x="150939" y="343806"/>
                  </a:cubicBezTo>
                  <a:cubicBezTo>
                    <a:pt x="141918" y="318396"/>
                    <a:pt x="130230" y="292985"/>
                    <a:pt x="122098" y="271132"/>
                  </a:cubicBezTo>
                  <a:cubicBezTo>
                    <a:pt x="111896" y="276049"/>
                    <a:pt x="99623" y="272752"/>
                    <a:pt x="93257" y="263382"/>
                  </a:cubicBezTo>
                  <a:cubicBezTo>
                    <a:pt x="87540" y="253599"/>
                    <a:pt x="94528" y="246611"/>
                    <a:pt x="99101" y="239496"/>
                  </a:cubicBezTo>
                  <a:cubicBezTo>
                    <a:pt x="103676" y="232381"/>
                    <a:pt x="114856" y="240258"/>
                    <a:pt x="118033" y="242672"/>
                  </a:cubicBezTo>
                  <a:cubicBezTo>
                    <a:pt x="123813" y="248124"/>
                    <a:pt x="128743" y="254421"/>
                    <a:pt x="132644" y="261349"/>
                  </a:cubicBezTo>
                  <a:cubicBezTo>
                    <a:pt x="139937" y="275068"/>
                    <a:pt x="146149" y="289342"/>
                    <a:pt x="151193" y="304039"/>
                  </a:cubicBezTo>
                  <a:cubicBezTo>
                    <a:pt x="154116" y="287014"/>
                    <a:pt x="156530" y="271132"/>
                    <a:pt x="159706" y="255377"/>
                  </a:cubicBezTo>
                  <a:cubicBezTo>
                    <a:pt x="161002" y="248346"/>
                    <a:pt x="163098" y="241485"/>
                    <a:pt x="165932" y="234922"/>
                  </a:cubicBezTo>
                  <a:cubicBezTo>
                    <a:pt x="168981" y="227934"/>
                    <a:pt x="173555" y="222216"/>
                    <a:pt x="182576" y="225901"/>
                  </a:cubicBezTo>
                  <a:cubicBezTo>
                    <a:pt x="192016" y="229662"/>
                    <a:pt x="197263" y="239779"/>
                    <a:pt x="194900" y="249660"/>
                  </a:cubicBezTo>
                  <a:close/>
                </a:path>
              </a:pathLst>
            </a:custGeom>
            <a:solidFill>
              <a:srgbClr val="FD7D0E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556134A4-E931-8BCF-C1E9-116A7BDFB87F}"/>
                </a:ext>
              </a:extLst>
            </p:cNvPr>
            <p:cNvSpPr/>
            <p:nvPr/>
          </p:nvSpPr>
          <p:spPr>
            <a:xfrm>
              <a:off x="6383669" y="371014"/>
              <a:ext cx="204143" cy="318395"/>
            </a:xfrm>
            <a:custGeom>
              <a:avLst/>
              <a:gdLst>
                <a:gd name="connsiteX0" fmla="*/ 34812 w 204143"/>
                <a:gd name="connsiteY0" fmla="*/ 248262 h 318395"/>
                <a:gd name="connsiteX1" fmla="*/ 30239 w 204143"/>
                <a:gd name="connsiteY1" fmla="*/ 288792 h 318395"/>
                <a:gd name="connsiteX2" fmla="*/ 22743 w 204143"/>
                <a:gd name="connsiteY2" fmla="*/ 318396 h 318395"/>
                <a:gd name="connsiteX3" fmla="*/ 24267 w 204143"/>
                <a:gd name="connsiteY3" fmla="*/ 318396 h 318395"/>
                <a:gd name="connsiteX4" fmla="*/ 185752 w 204143"/>
                <a:gd name="connsiteY4" fmla="*/ 227044 h 318395"/>
                <a:gd name="connsiteX5" fmla="*/ 204048 w 204143"/>
                <a:gd name="connsiteY5" fmla="*/ 211544 h 318395"/>
                <a:gd name="connsiteX6" fmla="*/ 204048 w 204143"/>
                <a:gd name="connsiteY6" fmla="*/ 210527 h 318395"/>
                <a:gd name="connsiteX7" fmla="*/ 178637 w 204143"/>
                <a:gd name="connsiteY7" fmla="*/ 180797 h 318395"/>
                <a:gd name="connsiteX8" fmla="*/ 128959 w 204143"/>
                <a:gd name="connsiteY8" fmla="*/ 149923 h 318395"/>
                <a:gd name="connsiteX9" fmla="*/ 116254 w 204143"/>
                <a:gd name="connsiteY9" fmla="*/ 142681 h 318395"/>
                <a:gd name="connsiteX10" fmla="*/ 98720 w 204143"/>
                <a:gd name="connsiteY10" fmla="*/ 129976 h 318395"/>
                <a:gd name="connsiteX11" fmla="*/ 37099 w 204143"/>
                <a:gd name="connsiteY11" fmla="*/ 60859 h 318395"/>
                <a:gd name="connsiteX12" fmla="*/ 41673 w 204143"/>
                <a:gd name="connsiteY12" fmla="*/ 28841 h 318395"/>
                <a:gd name="connsiteX13" fmla="*/ 0 w 204143"/>
                <a:gd name="connsiteY13" fmla="*/ 0 h 318395"/>
                <a:gd name="connsiteX14" fmla="*/ 20455 w 204143"/>
                <a:gd name="connsiteY14" fmla="*/ 123750 h 318395"/>
                <a:gd name="connsiteX15" fmla="*/ 34812 w 204143"/>
                <a:gd name="connsiteY15" fmla="*/ 248262 h 31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143" h="318395">
                  <a:moveTo>
                    <a:pt x="34812" y="248262"/>
                  </a:moveTo>
                  <a:cubicBezTo>
                    <a:pt x="34698" y="261894"/>
                    <a:pt x="33161" y="275478"/>
                    <a:pt x="30239" y="288792"/>
                  </a:cubicBezTo>
                  <a:cubicBezTo>
                    <a:pt x="28282" y="298790"/>
                    <a:pt x="25779" y="308672"/>
                    <a:pt x="22743" y="318396"/>
                  </a:cubicBezTo>
                  <a:lnTo>
                    <a:pt x="24267" y="318396"/>
                  </a:lnTo>
                  <a:cubicBezTo>
                    <a:pt x="80831" y="293049"/>
                    <a:pt x="134893" y="262466"/>
                    <a:pt x="185752" y="227044"/>
                  </a:cubicBezTo>
                  <a:cubicBezTo>
                    <a:pt x="197441" y="219167"/>
                    <a:pt x="203920" y="214339"/>
                    <a:pt x="204048" y="211544"/>
                  </a:cubicBezTo>
                  <a:cubicBezTo>
                    <a:pt x="204175" y="211217"/>
                    <a:pt x="204175" y="210854"/>
                    <a:pt x="204048" y="210527"/>
                  </a:cubicBezTo>
                  <a:cubicBezTo>
                    <a:pt x="199220" y="198004"/>
                    <a:pt x="190262" y="187510"/>
                    <a:pt x="178637" y="180797"/>
                  </a:cubicBezTo>
                  <a:cubicBezTo>
                    <a:pt x="162616" y="169661"/>
                    <a:pt x="146035" y="159355"/>
                    <a:pt x="128959" y="149923"/>
                  </a:cubicBezTo>
                  <a:cubicBezTo>
                    <a:pt x="128959" y="149923"/>
                    <a:pt x="120701" y="145222"/>
                    <a:pt x="116254" y="142681"/>
                  </a:cubicBezTo>
                  <a:cubicBezTo>
                    <a:pt x="110028" y="138869"/>
                    <a:pt x="98720" y="129976"/>
                    <a:pt x="98720" y="129976"/>
                  </a:cubicBezTo>
                  <a:cubicBezTo>
                    <a:pt x="80552" y="116635"/>
                    <a:pt x="45612" y="80298"/>
                    <a:pt x="37099" y="60859"/>
                  </a:cubicBezTo>
                  <a:cubicBezTo>
                    <a:pt x="37099" y="59969"/>
                    <a:pt x="39895" y="41292"/>
                    <a:pt x="41673" y="28841"/>
                  </a:cubicBezTo>
                  <a:cubicBezTo>
                    <a:pt x="27825" y="19058"/>
                    <a:pt x="14103" y="8894"/>
                    <a:pt x="0" y="0"/>
                  </a:cubicBezTo>
                  <a:cubicBezTo>
                    <a:pt x="6099" y="36464"/>
                    <a:pt x="12705" y="77630"/>
                    <a:pt x="20455" y="123750"/>
                  </a:cubicBezTo>
                  <a:cubicBezTo>
                    <a:pt x="27723" y="164931"/>
                    <a:pt x="32513" y="206509"/>
                    <a:pt x="34812" y="248262"/>
                  </a:cubicBezTo>
                  <a:close/>
                </a:path>
              </a:pathLst>
            </a:custGeom>
            <a:solidFill>
              <a:srgbClr val="2C297B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شكل حر: شكل 36">
              <a:extLst>
                <a:ext uri="{FF2B5EF4-FFF2-40B4-BE49-F238E27FC236}">
                  <a16:creationId xmlns:a16="http://schemas.microsoft.com/office/drawing/2014/main" id="{FCE8D6AE-2999-F265-0445-320253DD551A}"/>
                </a:ext>
              </a:extLst>
            </p:cNvPr>
            <p:cNvSpPr/>
            <p:nvPr/>
          </p:nvSpPr>
          <p:spPr>
            <a:xfrm>
              <a:off x="6077216" y="697668"/>
              <a:ext cx="153861" cy="207351"/>
            </a:xfrm>
            <a:custGeom>
              <a:avLst/>
              <a:gdLst>
                <a:gd name="connsiteX0" fmla="*/ 119811 w 153861"/>
                <a:gd name="connsiteY0" fmla="*/ 0 h 207351"/>
                <a:gd name="connsiteX1" fmla="*/ 45739 w 153861"/>
                <a:gd name="connsiteY1" fmla="*/ 34304 h 207351"/>
                <a:gd name="connsiteX2" fmla="*/ 0 w 153861"/>
                <a:gd name="connsiteY2" fmla="*/ 41928 h 207351"/>
                <a:gd name="connsiteX3" fmla="*/ 34050 w 153861"/>
                <a:gd name="connsiteY3" fmla="*/ 90081 h 207351"/>
                <a:gd name="connsiteX4" fmla="*/ 89064 w 153861"/>
                <a:gd name="connsiteY4" fmla="*/ 145095 h 207351"/>
                <a:gd name="connsiteX5" fmla="*/ 153861 w 153861"/>
                <a:gd name="connsiteY5" fmla="*/ 207351 h 207351"/>
                <a:gd name="connsiteX6" fmla="*/ 135693 w 153861"/>
                <a:gd name="connsiteY6" fmla="*/ 124385 h 207351"/>
                <a:gd name="connsiteX7" fmla="*/ 119811 w 153861"/>
                <a:gd name="connsiteY7" fmla="*/ 0 h 20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861" h="207351">
                  <a:moveTo>
                    <a:pt x="119811" y="0"/>
                  </a:moveTo>
                  <a:cubicBezTo>
                    <a:pt x="96167" y="13571"/>
                    <a:pt x="71378" y="25049"/>
                    <a:pt x="45739" y="34304"/>
                  </a:cubicBezTo>
                  <a:lnTo>
                    <a:pt x="0" y="41928"/>
                  </a:lnTo>
                  <a:cubicBezTo>
                    <a:pt x="13086" y="56680"/>
                    <a:pt x="24508" y="72828"/>
                    <a:pt x="34050" y="90081"/>
                  </a:cubicBezTo>
                  <a:cubicBezTo>
                    <a:pt x="43694" y="115429"/>
                    <a:pt x="63717" y="135448"/>
                    <a:pt x="89064" y="145095"/>
                  </a:cubicBezTo>
                  <a:cubicBezTo>
                    <a:pt x="117042" y="157986"/>
                    <a:pt x="139860" y="179915"/>
                    <a:pt x="153861" y="207351"/>
                  </a:cubicBezTo>
                  <a:cubicBezTo>
                    <a:pt x="145247" y="180318"/>
                    <a:pt x="139162" y="152543"/>
                    <a:pt x="135693" y="124385"/>
                  </a:cubicBezTo>
                  <a:cubicBezTo>
                    <a:pt x="133279" y="106852"/>
                    <a:pt x="127307" y="59588"/>
                    <a:pt x="119811" y="0"/>
                  </a:cubicBezTo>
                  <a:close/>
                </a:path>
              </a:pathLst>
            </a:custGeom>
            <a:solidFill>
              <a:srgbClr val="FFD32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280D45D5-462A-24E3-E08F-1ADC357E7723}"/>
                </a:ext>
              </a:extLst>
            </p:cNvPr>
            <p:cNvSpPr/>
            <p:nvPr/>
          </p:nvSpPr>
          <p:spPr>
            <a:xfrm>
              <a:off x="6178223" y="294420"/>
              <a:ext cx="220437" cy="405911"/>
            </a:xfrm>
            <a:custGeom>
              <a:avLst/>
              <a:gdLst>
                <a:gd name="connsiteX0" fmla="*/ 98212 w 220437"/>
                <a:gd name="connsiteY0" fmla="*/ 318122 h 405911"/>
                <a:gd name="connsiteX1" fmla="*/ 157292 w 220437"/>
                <a:gd name="connsiteY1" fmla="*/ 272128 h 405911"/>
                <a:gd name="connsiteX2" fmla="*/ 131246 w 220437"/>
                <a:gd name="connsiteY2" fmla="*/ 218131 h 405911"/>
                <a:gd name="connsiteX3" fmla="*/ 107233 w 220437"/>
                <a:gd name="connsiteY3" fmla="*/ 162227 h 405911"/>
                <a:gd name="connsiteX4" fmla="*/ 110409 w 220437"/>
                <a:gd name="connsiteY4" fmla="*/ 141009 h 405911"/>
                <a:gd name="connsiteX5" fmla="*/ 116381 w 220437"/>
                <a:gd name="connsiteY5" fmla="*/ 122078 h 405911"/>
                <a:gd name="connsiteX6" fmla="*/ 138742 w 220437"/>
                <a:gd name="connsiteY6" fmla="*/ 166166 h 405911"/>
                <a:gd name="connsiteX7" fmla="*/ 156911 w 220437"/>
                <a:gd name="connsiteY7" fmla="*/ 204282 h 405911"/>
                <a:gd name="connsiteX8" fmla="*/ 171903 w 220437"/>
                <a:gd name="connsiteY8" fmla="*/ 250402 h 405911"/>
                <a:gd name="connsiteX9" fmla="*/ 145222 w 220437"/>
                <a:gd name="connsiteY9" fmla="*/ 322060 h 405911"/>
                <a:gd name="connsiteX10" fmla="*/ 145857 w 220437"/>
                <a:gd name="connsiteY10" fmla="*/ 351918 h 405911"/>
                <a:gd name="connsiteX11" fmla="*/ 159833 w 220437"/>
                <a:gd name="connsiteY11" fmla="*/ 397530 h 405911"/>
                <a:gd name="connsiteX12" fmla="*/ 196425 w 220437"/>
                <a:gd name="connsiteY12" fmla="*/ 404772 h 405911"/>
                <a:gd name="connsiteX13" fmla="*/ 201507 w 220437"/>
                <a:gd name="connsiteY13" fmla="*/ 404010 h 405911"/>
                <a:gd name="connsiteX14" fmla="*/ 220438 w 220437"/>
                <a:gd name="connsiteY14" fmla="*/ 398547 h 405911"/>
                <a:gd name="connsiteX15" fmla="*/ 216753 w 220437"/>
                <a:gd name="connsiteY15" fmla="*/ 350393 h 405911"/>
                <a:gd name="connsiteX16" fmla="*/ 175207 w 220437"/>
                <a:gd name="connsiteY16" fmla="*/ 72019 h 405911"/>
                <a:gd name="connsiteX17" fmla="*/ 172539 w 220437"/>
                <a:gd name="connsiteY17" fmla="*/ 56519 h 405911"/>
                <a:gd name="connsiteX18" fmla="*/ 96307 w 220437"/>
                <a:gd name="connsiteY18" fmla="*/ 19673 h 405911"/>
                <a:gd name="connsiteX19" fmla="*/ 0 w 220437"/>
                <a:gd name="connsiteY19" fmla="*/ 488 h 405911"/>
                <a:gd name="connsiteX20" fmla="*/ 45358 w 220437"/>
                <a:gd name="connsiteY20" fmla="*/ 349504 h 405911"/>
                <a:gd name="connsiteX21" fmla="*/ 98212 w 220437"/>
                <a:gd name="connsiteY21" fmla="*/ 318122 h 40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0437" h="405911">
                  <a:moveTo>
                    <a:pt x="98212" y="318122"/>
                  </a:moveTo>
                  <a:cubicBezTo>
                    <a:pt x="137599" y="293728"/>
                    <a:pt x="157292" y="278396"/>
                    <a:pt x="157292" y="272128"/>
                  </a:cubicBezTo>
                  <a:cubicBezTo>
                    <a:pt x="157292" y="270731"/>
                    <a:pt x="148653" y="252816"/>
                    <a:pt x="131246" y="218131"/>
                  </a:cubicBezTo>
                  <a:cubicBezTo>
                    <a:pt x="122174" y="199975"/>
                    <a:pt x="114158" y="181308"/>
                    <a:pt x="107233" y="162227"/>
                  </a:cubicBezTo>
                  <a:cubicBezTo>
                    <a:pt x="107792" y="155089"/>
                    <a:pt x="108860" y="147999"/>
                    <a:pt x="110409" y="141009"/>
                  </a:cubicBezTo>
                  <a:cubicBezTo>
                    <a:pt x="112823" y="128304"/>
                    <a:pt x="114729" y="122078"/>
                    <a:pt x="116381" y="122078"/>
                  </a:cubicBezTo>
                  <a:cubicBezTo>
                    <a:pt x="124716" y="136311"/>
                    <a:pt x="132187" y="151034"/>
                    <a:pt x="138742" y="166166"/>
                  </a:cubicBezTo>
                  <a:cubicBezTo>
                    <a:pt x="137599" y="162100"/>
                    <a:pt x="145603" y="182937"/>
                    <a:pt x="156911" y="204282"/>
                  </a:cubicBezTo>
                  <a:cubicBezTo>
                    <a:pt x="165424" y="218282"/>
                    <a:pt x="170557" y="234073"/>
                    <a:pt x="171903" y="250402"/>
                  </a:cubicBezTo>
                  <a:cubicBezTo>
                    <a:pt x="171942" y="276724"/>
                    <a:pt x="162463" y="302173"/>
                    <a:pt x="145222" y="322060"/>
                  </a:cubicBezTo>
                  <a:cubicBezTo>
                    <a:pt x="145222" y="329302"/>
                    <a:pt x="145857" y="339086"/>
                    <a:pt x="145857" y="351918"/>
                  </a:cubicBezTo>
                  <a:cubicBezTo>
                    <a:pt x="145857" y="372246"/>
                    <a:pt x="149415" y="389145"/>
                    <a:pt x="159833" y="397530"/>
                  </a:cubicBezTo>
                  <a:cubicBezTo>
                    <a:pt x="170455" y="405019"/>
                    <a:pt x="183757" y="407651"/>
                    <a:pt x="196425" y="404772"/>
                  </a:cubicBezTo>
                  <a:lnTo>
                    <a:pt x="201507" y="404010"/>
                  </a:lnTo>
                  <a:cubicBezTo>
                    <a:pt x="207948" y="402677"/>
                    <a:pt x="214276" y="400851"/>
                    <a:pt x="220438" y="398547"/>
                  </a:cubicBezTo>
                  <a:cubicBezTo>
                    <a:pt x="219040" y="380378"/>
                    <a:pt x="216753" y="352299"/>
                    <a:pt x="216753" y="350393"/>
                  </a:cubicBezTo>
                  <a:cubicBezTo>
                    <a:pt x="211252" y="295167"/>
                    <a:pt x="197403" y="202376"/>
                    <a:pt x="175207" y="72019"/>
                  </a:cubicBezTo>
                  <a:cubicBezTo>
                    <a:pt x="174317" y="67191"/>
                    <a:pt x="173428" y="61982"/>
                    <a:pt x="172539" y="56519"/>
                  </a:cubicBezTo>
                  <a:cubicBezTo>
                    <a:pt x="148233" y="42077"/>
                    <a:pt x="122721" y="29750"/>
                    <a:pt x="96307" y="19673"/>
                  </a:cubicBezTo>
                  <a:cubicBezTo>
                    <a:pt x="67974" y="9255"/>
                    <a:pt x="32144" y="-2561"/>
                    <a:pt x="0" y="488"/>
                  </a:cubicBezTo>
                  <a:cubicBezTo>
                    <a:pt x="6353" y="48642"/>
                    <a:pt x="28333" y="217368"/>
                    <a:pt x="45358" y="349504"/>
                  </a:cubicBezTo>
                  <a:cubicBezTo>
                    <a:pt x="63019" y="339086"/>
                    <a:pt x="80679" y="328921"/>
                    <a:pt x="98212" y="318122"/>
                  </a:cubicBezTo>
                  <a:close/>
                </a:path>
              </a:pathLst>
            </a:custGeom>
            <a:solidFill>
              <a:srgbClr val="FB2D2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0F8FD917-2DA9-DC2C-A255-443E67824DC9}"/>
                </a:ext>
              </a:extLst>
            </p:cNvPr>
            <p:cNvSpPr/>
            <p:nvPr/>
          </p:nvSpPr>
          <p:spPr>
            <a:xfrm>
              <a:off x="6974212" y="781777"/>
              <a:ext cx="81415" cy="66453"/>
            </a:xfrm>
            <a:custGeom>
              <a:avLst/>
              <a:gdLst>
                <a:gd name="connsiteX0" fmla="*/ 68609 w 81415"/>
                <a:gd name="connsiteY0" fmla="*/ 66322 h 66453"/>
                <a:gd name="connsiteX1" fmla="*/ 76741 w 81415"/>
                <a:gd name="connsiteY1" fmla="*/ 47264 h 66453"/>
                <a:gd name="connsiteX2" fmla="*/ 17661 w 81415"/>
                <a:gd name="connsiteY2" fmla="*/ 0 h 66453"/>
                <a:gd name="connsiteX3" fmla="*/ 0 w 81415"/>
                <a:gd name="connsiteY3" fmla="*/ 55014 h 66453"/>
                <a:gd name="connsiteX4" fmla="*/ 68609 w 81415"/>
                <a:gd name="connsiteY4" fmla="*/ 66322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5" h="66453">
                  <a:moveTo>
                    <a:pt x="68609" y="66322"/>
                  </a:moveTo>
                  <a:cubicBezTo>
                    <a:pt x="82331" y="64670"/>
                    <a:pt x="84999" y="58317"/>
                    <a:pt x="76741" y="47264"/>
                  </a:cubicBezTo>
                  <a:cubicBezTo>
                    <a:pt x="60859" y="26046"/>
                    <a:pt x="37227" y="14865"/>
                    <a:pt x="17661" y="0"/>
                  </a:cubicBezTo>
                  <a:cubicBezTo>
                    <a:pt x="11689" y="18423"/>
                    <a:pt x="6099" y="35956"/>
                    <a:pt x="0" y="55014"/>
                  </a:cubicBezTo>
                  <a:cubicBezTo>
                    <a:pt x="21866" y="63389"/>
                    <a:pt x="45206" y="67237"/>
                    <a:pt x="68609" y="66322"/>
                  </a:cubicBez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F4FE1A4F-E74D-C2D9-7749-F1B7064CC23A}"/>
                </a:ext>
              </a:extLst>
            </p:cNvPr>
            <p:cNvSpPr/>
            <p:nvPr/>
          </p:nvSpPr>
          <p:spPr>
            <a:xfrm>
              <a:off x="6244926" y="455758"/>
              <a:ext cx="683165" cy="644922"/>
            </a:xfrm>
            <a:custGeom>
              <a:avLst/>
              <a:gdLst>
                <a:gd name="connsiteX0" fmla="*/ 280915 w 683165"/>
                <a:gd name="connsiteY0" fmla="*/ 644923 h 644922"/>
                <a:gd name="connsiteX1" fmla="*/ 499320 w 683165"/>
                <a:gd name="connsiteY1" fmla="*/ 613287 h 644922"/>
                <a:gd name="connsiteX2" fmla="*/ 645050 w 683165"/>
                <a:gd name="connsiteY2" fmla="*/ 555986 h 644922"/>
                <a:gd name="connsiteX3" fmla="*/ 683166 w 683165"/>
                <a:gd name="connsiteY3" fmla="*/ 522571 h 644922"/>
                <a:gd name="connsiteX4" fmla="*/ 561703 w 683165"/>
                <a:gd name="connsiteY4" fmla="*/ 485725 h 644922"/>
                <a:gd name="connsiteX5" fmla="*/ 555350 w 683165"/>
                <a:gd name="connsiteY5" fmla="*/ 473020 h 644922"/>
                <a:gd name="connsiteX6" fmla="*/ 562212 w 683165"/>
                <a:gd name="connsiteY6" fmla="*/ 443416 h 644922"/>
                <a:gd name="connsiteX7" fmla="*/ 583048 w 683165"/>
                <a:gd name="connsiteY7" fmla="*/ 422707 h 644922"/>
                <a:gd name="connsiteX8" fmla="*/ 634886 w 683165"/>
                <a:gd name="connsiteY8" fmla="*/ 397296 h 644922"/>
                <a:gd name="connsiteX9" fmla="*/ 646194 w 683165"/>
                <a:gd name="connsiteY9" fmla="*/ 392087 h 644922"/>
                <a:gd name="connsiteX10" fmla="*/ 676687 w 683165"/>
                <a:gd name="connsiteY10" fmla="*/ 261095 h 644922"/>
                <a:gd name="connsiteX11" fmla="*/ 675924 w 683165"/>
                <a:gd name="connsiteY11" fmla="*/ 231618 h 644922"/>
                <a:gd name="connsiteX12" fmla="*/ 675924 w 683165"/>
                <a:gd name="connsiteY12" fmla="*/ 231618 h 644922"/>
                <a:gd name="connsiteX13" fmla="*/ 619766 w 683165"/>
                <a:gd name="connsiteY13" fmla="*/ 149923 h 644922"/>
                <a:gd name="connsiteX14" fmla="*/ 618877 w 683165"/>
                <a:gd name="connsiteY14" fmla="*/ 144968 h 644922"/>
                <a:gd name="connsiteX15" fmla="*/ 594228 w 683165"/>
                <a:gd name="connsiteY15" fmla="*/ 94147 h 644922"/>
                <a:gd name="connsiteX16" fmla="*/ 519648 w 683165"/>
                <a:gd name="connsiteY16" fmla="*/ 28333 h 644922"/>
                <a:gd name="connsiteX17" fmla="*/ 468827 w 683165"/>
                <a:gd name="connsiteY17" fmla="*/ 6353 h 644922"/>
                <a:gd name="connsiteX18" fmla="*/ 453072 w 683165"/>
                <a:gd name="connsiteY18" fmla="*/ 3685 h 644922"/>
                <a:gd name="connsiteX19" fmla="*/ 447864 w 683165"/>
                <a:gd name="connsiteY19" fmla="*/ 0 h 644922"/>
                <a:gd name="connsiteX20" fmla="*/ 495254 w 683165"/>
                <a:gd name="connsiteY20" fmla="*/ 299719 h 644922"/>
                <a:gd name="connsiteX21" fmla="*/ 511771 w 683165"/>
                <a:gd name="connsiteY21" fmla="*/ 433252 h 644922"/>
                <a:gd name="connsiteX22" fmla="*/ 488901 w 683165"/>
                <a:gd name="connsiteY22" fmla="*/ 520284 h 644922"/>
                <a:gd name="connsiteX23" fmla="*/ 417498 w 683165"/>
                <a:gd name="connsiteY23" fmla="*/ 559924 h 644922"/>
                <a:gd name="connsiteX24" fmla="*/ 417498 w 683165"/>
                <a:gd name="connsiteY24" fmla="*/ 559924 h 644922"/>
                <a:gd name="connsiteX25" fmla="*/ 369980 w 683165"/>
                <a:gd name="connsiteY25" fmla="*/ 497922 h 644922"/>
                <a:gd name="connsiteX26" fmla="*/ 270116 w 683165"/>
                <a:gd name="connsiteY26" fmla="*/ 538452 h 644922"/>
                <a:gd name="connsiteX27" fmla="*/ 250549 w 683165"/>
                <a:gd name="connsiteY27" fmla="*/ 543661 h 644922"/>
                <a:gd name="connsiteX28" fmla="*/ 71023 w 683165"/>
                <a:gd name="connsiteY28" fmla="*/ 542518 h 644922"/>
                <a:gd name="connsiteX29" fmla="*/ 16771 w 683165"/>
                <a:gd name="connsiteY29" fmla="*/ 508341 h 644922"/>
                <a:gd name="connsiteX30" fmla="*/ 0 w 683165"/>
                <a:gd name="connsiteY30" fmla="*/ 482930 h 644922"/>
                <a:gd name="connsiteX31" fmla="*/ 7878 w 683165"/>
                <a:gd name="connsiteY31" fmla="*/ 512660 h 644922"/>
                <a:gd name="connsiteX32" fmla="*/ 72802 w 683165"/>
                <a:gd name="connsiteY32" fmla="*/ 614303 h 644922"/>
                <a:gd name="connsiteX33" fmla="*/ 80552 w 683165"/>
                <a:gd name="connsiteY33" fmla="*/ 617225 h 644922"/>
                <a:gd name="connsiteX34" fmla="*/ 83347 w 683165"/>
                <a:gd name="connsiteY34" fmla="*/ 618242 h 644922"/>
                <a:gd name="connsiteX35" fmla="*/ 117143 w 683165"/>
                <a:gd name="connsiteY35" fmla="*/ 633361 h 644922"/>
                <a:gd name="connsiteX36" fmla="*/ 151448 w 683165"/>
                <a:gd name="connsiteY36" fmla="*/ 637681 h 644922"/>
                <a:gd name="connsiteX37" fmla="*/ 280915 w 683165"/>
                <a:gd name="connsiteY37" fmla="*/ 644923 h 644922"/>
                <a:gd name="connsiteX38" fmla="*/ 529559 w 683165"/>
                <a:gd name="connsiteY38" fmla="*/ 100499 h 644922"/>
                <a:gd name="connsiteX39" fmla="*/ 558019 w 683165"/>
                <a:gd name="connsiteY39" fmla="*/ 203031 h 644922"/>
                <a:gd name="connsiteX40" fmla="*/ 545313 w 683165"/>
                <a:gd name="connsiteY40" fmla="*/ 256267 h 644922"/>
                <a:gd name="connsiteX41" fmla="*/ 545948 w 683165"/>
                <a:gd name="connsiteY41" fmla="*/ 288030 h 644922"/>
                <a:gd name="connsiteX42" fmla="*/ 559670 w 683165"/>
                <a:gd name="connsiteY42" fmla="*/ 300735 h 644922"/>
                <a:gd name="connsiteX43" fmla="*/ 569580 w 683165"/>
                <a:gd name="connsiteY43" fmla="*/ 286887 h 644922"/>
                <a:gd name="connsiteX44" fmla="*/ 573519 w 683165"/>
                <a:gd name="connsiteY44" fmla="*/ 272911 h 644922"/>
                <a:gd name="connsiteX45" fmla="*/ 568564 w 683165"/>
                <a:gd name="connsiteY45" fmla="*/ 319158 h 644922"/>
                <a:gd name="connsiteX46" fmla="*/ 537563 w 683165"/>
                <a:gd name="connsiteY46" fmla="*/ 313568 h 644922"/>
                <a:gd name="connsiteX47" fmla="*/ 536547 w 683165"/>
                <a:gd name="connsiteY47" fmla="*/ 261095 h 644922"/>
                <a:gd name="connsiteX48" fmla="*/ 549252 w 683165"/>
                <a:gd name="connsiteY48" fmla="*/ 203412 h 644922"/>
                <a:gd name="connsiteX49" fmla="*/ 530321 w 683165"/>
                <a:gd name="connsiteY49" fmla="*/ 135439 h 644922"/>
                <a:gd name="connsiteX50" fmla="*/ 529559 w 683165"/>
                <a:gd name="connsiteY50" fmla="*/ 100499 h 6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83165" h="644922">
                  <a:moveTo>
                    <a:pt x="280915" y="644923"/>
                  </a:moveTo>
                  <a:cubicBezTo>
                    <a:pt x="354797" y="644079"/>
                    <a:pt x="428233" y="633441"/>
                    <a:pt x="499320" y="613287"/>
                  </a:cubicBezTo>
                  <a:cubicBezTo>
                    <a:pt x="550420" y="601369"/>
                    <a:pt x="599514" y="582066"/>
                    <a:pt x="645050" y="555986"/>
                  </a:cubicBezTo>
                  <a:cubicBezTo>
                    <a:pt x="659585" y="547117"/>
                    <a:pt x="672468" y="535815"/>
                    <a:pt x="683166" y="522571"/>
                  </a:cubicBezTo>
                  <a:cubicBezTo>
                    <a:pt x="668174" y="513042"/>
                    <a:pt x="570342" y="488647"/>
                    <a:pt x="561703" y="485725"/>
                  </a:cubicBezTo>
                  <a:cubicBezTo>
                    <a:pt x="555986" y="483819"/>
                    <a:pt x="553445" y="480897"/>
                    <a:pt x="555350" y="473020"/>
                  </a:cubicBezTo>
                  <a:cubicBezTo>
                    <a:pt x="558908" y="459425"/>
                    <a:pt x="560051" y="453326"/>
                    <a:pt x="562212" y="443416"/>
                  </a:cubicBezTo>
                  <a:cubicBezTo>
                    <a:pt x="564371" y="433506"/>
                    <a:pt x="573646" y="426899"/>
                    <a:pt x="583048" y="422707"/>
                  </a:cubicBezTo>
                  <a:cubicBezTo>
                    <a:pt x="602614" y="414067"/>
                    <a:pt x="615193" y="405936"/>
                    <a:pt x="634886" y="397296"/>
                  </a:cubicBezTo>
                  <a:lnTo>
                    <a:pt x="646194" y="392087"/>
                  </a:lnTo>
                  <a:cubicBezTo>
                    <a:pt x="629042" y="341265"/>
                    <a:pt x="646194" y="299465"/>
                    <a:pt x="676687" y="261095"/>
                  </a:cubicBezTo>
                  <a:cubicBezTo>
                    <a:pt x="673586" y="251550"/>
                    <a:pt x="673320" y="241310"/>
                    <a:pt x="675924" y="231618"/>
                  </a:cubicBezTo>
                  <a:lnTo>
                    <a:pt x="675924" y="231618"/>
                  </a:lnTo>
                  <a:cubicBezTo>
                    <a:pt x="675924" y="231618"/>
                    <a:pt x="637808" y="176731"/>
                    <a:pt x="619766" y="149923"/>
                  </a:cubicBezTo>
                  <a:cubicBezTo>
                    <a:pt x="618737" y="148490"/>
                    <a:pt x="618407" y="146669"/>
                    <a:pt x="618877" y="144968"/>
                  </a:cubicBezTo>
                  <a:cubicBezTo>
                    <a:pt x="630566" y="118287"/>
                    <a:pt x="611381" y="107868"/>
                    <a:pt x="594228" y="94147"/>
                  </a:cubicBezTo>
                  <a:cubicBezTo>
                    <a:pt x="566938" y="75128"/>
                    <a:pt x="541908" y="53046"/>
                    <a:pt x="519648" y="28333"/>
                  </a:cubicBezTo>
                  <a:cubicBezTo>
                    <a:pt x="504656" y="9529"/>
                    <a:pt x="493475" y="-762"/>
                    <a:pt x="468827" y="6353"/>
                  </a:cubicBezTo>
                  <a:cubicBezTo>
                    <a:pt x="463427" y="7128"/>
                    <a:pt x="457913" y="6194"/>
                    <a:pt x="453072" y="3685"/>
                  </a:cubicBezTo>
                  <a:cubicBezTo>
                    <a:pt x="451090" y="2837"/>
                    <a:pt x="449324" y="1582"/>
                    <a:pt x="447864" y="0"/>
                  </a:cubicBezTo>
                  <a:cubicBezTo>
                    <a:pt x="461331" y="83347"/>
                    <a:pt x="485980" y="246229"/>
                    <a:pt x="495254" y="299719"/>
                  </a:cubicBezTo>
                  <a:cubicBezTo>
                    <a:pt x="503957" y="343776"/>
                    <a:pt x="509484" y="388402"/>
                    <a:pt x="511771" y="433252"/>
                  </a:cubicBezTo>
                  <a:cubicBezTo>
                    <a:pt x="513080" y="463902"/>
                    <a:pt x="505114" y="494235"/>
                    <a:pt x="488901" y="520284"/>
                  </a:cubicBezTo>
                  <a:cubicBezTo>
                    <a:pt x="473998" y="545417"/>
                    <a:pt x="446707" y="560568"/>
                    <a:pt x="417498" y="559924"/>
                  </a:cubicBezTo>
                  <a:lnTo>
                    <a:pt x="417498" y="559924"/>
                  </a:lnTo>
                  <a:cubicBezTo>
                    <a:pt x="389165" y="559924"/>
                    <a:pt x="373283" y="539215"/>
                    <a:pt x="369980" y="497922"/>
                  </a:cubicBezTo>
                  <a:cubicBezTo>
                    <a:pt x="338965" y="516477"/>
                    <a:pt x="305284" y="530148"/>
                    <a:pt x="270116" y="538452"/>
                  </a:cubicBezTo>
                  <a:lnTo>
                    <a:pt x="250549" y="543661"/>
                  </a:lnTo>
                  <a:cubicBezTo>
                    <a:pt x="208241" y="554207"/>
                    <a:pt x="112569" y="559416"/>
                    <a:pt x="71023" y="542518"/>
                  </a:cubicBezTo>
                  <a:cubicBezTo>
                    <a:pt x="50682" y="535168"/>
                    <a:pt x="32183" y="523509"/>
                    <a:pt x="16771" y="508341"/>
                  </a:cubicBezTo>
                  <a:cubicBezTo>
                    <a:pt x="10165" y="500584"/>
                    <a:pt x="4536" y="492051"/>
                    <a:pt x="0" y="482930"/>
                  </a:cubicBezTo>
                  <a:cubicBezTo>
                    <a:pt x="3050" y="492459"/>
                    <a:pt x="5718" y="502496"/>
                    <a:pt x="7878" y="512660"/>
                  </a:cubicBezTo>
                  <a:cubicBezTo>
                    <a:pt x="17025" y="554334"/>
                    <a:pt x="29604" y="595880"/>
                    <a:pt x="72802" y="614303"/>
                  </a:cubicBezTo>
                  <a:lnTo>
                    <a:pt x="80552" y="617225"/>
                  </a:lnTo>
                  <a:lnTo>
                    <a:pt x="83347" y="618242"/>
                  </a:lnTo>
                  <a:cubicBezTo>
                    <a:pt x="95214" y="621818"/>
                    <a:pt x="106572" y="626899"/>
                    <a:pt x="117143" y="633361"/>
                  </a:cubicBezTo>
                  <a:cubicBezTo>
                    <a:pt x="128578" y="635140"/>
                    <a:pt x="140013" y="636537"/>
                    <a:pt x="151448" y="637681"/>
                  </a:cubicBezTo>
                  <a:cubicBezTo>
                    <a:pt x="194519" y="642636"/>
                    <a:pt x="237844" y="644415"/>
                    <a:pt x="280915" y="644923"/>
                  </a:cubicBezTo>
                  <a:close/>
                  <a:moveTo>
                    <a:pt x="529559" y="100499"/>
                  </a:moveTo>
                  <a:cubicBezTo>
                    <a:pt x="556100" y="127474"/>
                    <a:pt x="566861" y="166233"/>
                    <a:pt x="558019" y="203031"/>
                  </a:cubicBezTo>
                  <a:cubicBezTo>
                    <a:pt x="554588" y="220946"/>
                    <a:pt x="548108" y="238352"/>
                    <a:pt x="545313" y="256267"/>
                  </a:cubicBezTo>
                  <a:cubicBezTo>
                    <a:pt x="543420" y="266793"/>
                    <a:pt x="543636" y="277589"/>
                    <a:pt x="545948" y="288030"/>
                  </a:cubicBezTo>
                  <a:cubicBezTo>
                    <a:pt x="547092" y="293112"/>
                    <a:pt x="554842" y="296797"/>
                    <a:pt x="559670" y="300735"/>
                  </a:cubicBezTo>
                  <a:cubicBezTo>
                    <a:pt x="563227" y="296308"/>
                    <a:pt x="566544" y="291684"/>
                    <a:pt x="569580" y="286887"/>
                  </a:cubicBezTo>
                  <a:cubicBezTo>
                    <a:pt x="571309" y="282353"/>
                    <a:pt x="572617" y="277676"/>
                    <a:pt x="573519" y="272911"/>
                  </a:cubicBezTo>
                  <a:cubicBezTo>
                    <a:pt x="578677" y="288312"/>
                    <a:pt x="576873" y="305199"/>
                    <a:pt x="568564" y="319158"/>
                  </a:cubicBezTo>
                  <a:cubicBezTo>
                    <a:pt x="560813" y="331863"/>
                    <a:pt x="544424" y="328560"/>
                    <a:pt x="537563" y="313568"/>
                  </a:cubicBezTo>
                  <a:cubicBezTo>
                    <a:pt x="531452" y="296666"/>
                    <a:pt x="531096" y="278220"/>
                    <a:pt x="536547" y="261095"/>
                  </a:cubicBezTo>
                  <a:cubicBezTo>
                    <a:pt x="540612" y="241783"/>
                    <a:pt x="545568" y="222979"/>
                    <a:pt x="549252" y="203412"/>
                  </a:cubicBezTo>
                  <a:cubicBezTo>
                    <a:pt x="554118" y="179033"/>
                    <a:pt x="547079" y="153796"/>
                    <a:pt x="530321" y="135439"/>
                  </a:cubicBezTo>
                  <a:cubicBezTo>
                    <a:pt x="517870" y="120320"/>
                    <a:pt x="517743" y="120447"/>
                    <a:pt x="529559" y="100499"/>
                  </a:cubicBezTo>
                  <a:close/>
                </a:path>
              </a:pathLst>
            </a:custGeom>
            <a:solidFill>
              <a:srgbClr val="4CA84D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E68F102E-7CAC-4F1D-7689-9EA73766653D}"/>
                </a:ext>
              </a:extLst>
            </p:cNvPr>
            <p:cNvSpPr/>
            <p:nvPr/>
          </p:nvSpPr>
          <p:spPr>
            <a:xfrm>
              <a:off x="6723536" y="792322"/>
              <a:ext cx="516615" cy="356130"/>
            </a:xfrm>
            <a:custGeom>
              <a:avLst/>
              <a:gdLst>
                <a:gd name="connsiteX0" fmla="*/ 477594 w 516615"/>
                <a:gd name="connsiteY0" fmla="*/ 508 h 356130"/>
                <a:gd name="connsiteX1" fmla="*/ 403649 w 516615"/>
                <a:gd name="connsiteY1" fmla="*/ 3812 h 356130"/>
                <a:gd name="connsiteX2" fmla="*/ 339360 w 516615"/>
                <a:gd name="connsiteY2" fmla="*/ 0 h 356130"/>
                <a:gd name="connsiteX3" fmla="*/ 324240 w 516615"/>
                <a:gd name="connsiteY3" fmla="*/ 88937 h 356130"/>
                <a:gd name="connsiteX4" fmla="*/ 276849 w 516615"/>
                <a:gd name="connsiteY4" fmla="*/ 99483 h 356130"/>
                <a:gd name="connsiteX5" fmla="*/ 216371 w 516615"/>
                <a:gd name="connsiteY5" fmla="*/ 81568 h 356130"/>
                <a:gd name="connsiteX6" fmla="*/ 205954 w 516615"/>
                <a:gd name="connsiteY6" fmla="*/ 80679 h 356130"/>
                <a:gd name="connsiteX7" fmla="*/ 127053 w 516615"/>
                <a:gd name="connsiteY7" fmla="*/ 116762 h 356130"/>
                <a:gd name="connsiteX8" fmla="*/ 162755 w 516615"/>
                <a:gd name="connsiteY8" fmla="*/ 125529 h 356130"/>
                <a:gd name="connsiteX9" fmla="*/ 201634 w 516615"/>
                <a:gd name="connsiteY9" fmla="*/ 138234 h 356130"/>
                <a:gd name="connsiteX10" fmla="*/ 223868 w 516615"/>
                <a:gd name="connsiteY10" fmla="*/ 178256 h 356130"/>
                <a:gd name="connsiteX11" fmla="*/ 160341 w 516615"/>
                <a:gd name="connsiteY11" fmla="*/ 263001 h 356130"/>
                <a:gd name="connsiteX12" fmla="*/ 0 w 516615"/>
                <a:gd name="connsiteY12" fmla="*/ 326527 h 356130"/>
                <a:gd name="connsiteX13" fmla="*/ 43961 w 516615"/>
                <a:gd name="connsiteY13" fmla="*/ 356131 h 356130"/>
                <a:gd name="connsiteX14" fmla="*/ 65178 w 516615"/>
                <a:gd name="connsiteY14" fmla="*/ 322843 h 356130"/>
                <a:gd name="connsiteX15" fmla="*/ 108503 w 516615"/>
                <a:gd name="connsiteY15" fmla="*/ 351684 h 356130"/>
                <a:gd name="connsiteX16" fmla="*/ 110790 w 516615"/>
                <a:gd name="connsiteY16" fmla="*/ 345966 h 356130"/>
                <a:gd name="connsiteX17" fmla="*/ 219421 w 516615"/>
                <a:gd name="connsiteY17" fmla="*/ 287903 h 356130"/>
                <a:gd name="connsiteX18" fmla="*/ 478356 w 516615"/>
                <a:gd name="connsiteY18" fmla="*/ 178129 h 356130"/>
                <a:gd name="connsiteX19" fmla="*/ 504783 w 516615"/>
                <a:gd name="connsiteY19" fmla="*/ 149415 h 356130"/>
                <a:gd name="connsiteX20" fmla="*/ 516599 w 516615"/>
                <a:gd name="connsiteY20" fmla="*/ 40657 h 356130"/>
                <a:gd name="connsiteX21" fmla="*/ 477594 w 516615"/>
                <a:gd name="connsiteY21" fmla="*/ 508 h 35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6615" h="356130">
                  <a:moveTo>
                    <a:pt x="477594" y="508"/>
                  </a:moveTo>
                  <a:cubicBezTo>
                    <a:pt x="452946" y="2160"/>
                    <a:pt x="427788" y="-254"/>
                    <a:pt x="403649" y="3812"/>
                  </a:cubicBezTo>
                  <a:cubicBezTo>
                    <a:pt x="382240" y="7910"/>
                    <a:pt x="360132" y="6600"/>
                    <a:pt x="339360" y="0"/>
                  </a:cubicBezTo>
                  <a:cubicBezTo>
                    <a:pt x="352623" y="29994"/>
                    <a:pt x="346678" y="65015"/>
                    <a:pt x="324240" y="88937"/>
                  </a:cubicBezTo>
                  <a:cubicBezTo>
                    <a:pt x="311713" y="101128"/>
                    <a:pt x="293367" y="105209"/>
                    <a:pt x="276849" y="99483"/>
                  </a:cubicBezTo>
                  <a:cubicBezTo>
                    <a:pt x="256266" y="95163"/>
                    <a:pt x="236573" y="87540"/>
                    <a:pt x="216371" y="81568"/>
                  </a:cubicBezTo>
                  <a:cubicBezTo>
                    <a:pt x="213081" y="80161"/>
                    <a:pt x="209435" y="79848"/>
                    <a:pt x="205954" y="80679"/>
                  </a:cubicBezTo>
                  <a:cubicBezTo>
                    <a:pt x="180543" y="92114"/>
                    <a:pt x="155132" y="103930"/>
                    <a:pt x="127053" y="116762"/>
                  </a:cubicBezTo>
                  <a:cubicBezTo>
                    <a:pt x="139759" y="119938"/>
                    <a:pt x="151575" y="122352"/>
                    <a:pt x="162755" y="125529"/>
                  </a:cubicBezTo>
                  <a:cubicBezTo>
                    <a:pt x="173936" y="128705"/>
                    <a:pt x="188928" y="133025"/>
                    <a:pt x="201634" y="138234"/>
                  </a:cubicBezTo>
                  <a:cubicBezTo>
                    <a:pt x="218087" y="144048"/>
                    <a:pt x="227629" y="161216"/>
                    <a:pt x="223868" y="178256"/>
                  </a:cubicBezTo>
                  <a:cubicBezTo>
                    <a:pt x="218786" y="218786"/>
                    <a:pt x="192867" y="243434"/>
                    <a:pt x="160341" y="263001"/>
                  </a:cubicBezTo>
                  <a:cubicBezTo>
                    <a:pt x="110320" y="291969"/>
                    <a:pt x="56285" y="313376"/>
                    <a:pt x="0" y="326527"/>
                  </a:cubicBezTo>
                  <a:lnTo>
                    <a:pt x="43961" y="356131"/>
                  </a:lnTo>
                  <a:lnTo>
                    <a:pt x="65178" y="322843"/>
                  </a:lnTo>
                  <a:lnTo>
                    <a:pt x="108503" y="351684"/>
                  </a:lnTo>
                  <a:cubicBezTo>
                    <a:pt x="110282" y="348634"/>
                    <a:pt x="111172" y="346348"/>
                    <a:pt x="110790" y="345966"/>
                  </a:cubicBezTo>
                  <a:cubicBezTo>
                    <a:pt x="139911" y="315559"/>
                    <a:pt x="177964" y="295221"/>
                    <a:pt x="219421" y="287903"/>
                  </a:cubicBezTo>
                  <a:cubicBezTo>
                    <a:pt x="312678" y="267066"/>
                    <a:pt x="395644" y="222852"/>
                    <a:pt x="478356" y="178129"/>
                  </a:cubicBezTo>
                  <a:cubicBezTo>
                    <a:pt x="490515" y="172300"/>
                    <a:pt x="499980" y="162021"/>
                    <a:pt x="504783" y="149415"/>
                  </a:cubicBezTo>
                  <a:cubicBezTo>
                    <a:pt x="511504" y="113520"/>
                    <a:pt x="515456" y="77160"/>
                    <a:pt x="516599" y="40657"/>
                  </a:cubicBezTo>
                  <a:cubicBezTo>
                    <a:pt x="517107" y="16009"/>
                    <a:pt x="505799" y="-1397"/>
                    <a:pt x="477594" y="508"/>
                  </a:cubicBez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شكل حر: شكل 41">
              <a:extLst>
                <a:ext uri="{FF2B5EF4-FFF2-40B4-BE49-F238E27FC236}">
                  <a16:creationId xmlns:a16="http://schemas.microsoft.com/office/drawing/2014/main" id="{09B36C2A-F6D9-97B2-7211-C373DAADAE76}"/>
                </a:ext>
              </a:extLst>
            </p:cNvPr>
            <p:cNvSpPr/>
            <p:nvPr/>
          </p:nvSpPr>
          <p:spPr>
            <a:xfrm>
              <a:off x="6899692" y="750039"/>
              <a:ext cx="71053" cy="74047"/>
            </a:xfrm>
            <a:custGeom>
              <a:avLst/>
              <a:gdLst>
                <a:gd name="connsiteX0" fmla="*/ 41232 w 71053"/>
                <a:gd name="connsiteY0" fmla="*/ 74047 h 74047"/>
                <a:gd name="connsiteX1" fmla="*/ 44028 w 71053"/>
                <a:gd name="connsiteY1" fmla="*/ 72904 h 74047"/>
                <a:gd name="connsiteX2" fmla="*/ 56733 w 71053"/>
                <a:gd name="connsiteY2" fmla="*/ 9377 h 74047"/>
                <a:gd name="connsiteX3" fmla="*/ 40597 w 71053"/>
                <a:gd name="connsiteY3" fmla="*/ 102 h 74047"/>
                <a:gd name="connsiteX4" fmla="*/ 67 w 71053"/>
                <a:gd name="connsiteY4" fmla="*/ 39489 h 74047"/>
                <a:gd name="connsiteX5" fmla="*/ 67 w 71053"/>
                <a:gd name="connsiteY5" fmla="*/ 42792 h 74047"/>
                <a:gd name="connsiteX6" fmla="*/ 41232 w 71053"/>
                <a:gd name="connsiteY6" fmla="*/ 74047 h 7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053" h="74047">
                  <a:moveTo>
                    <a:pt x="41232" y="74047"/>
                  </a:moveTo>
                  <a:cubicBezTo>
                    <a:pt x="42236" y="73857"/>
                    <a:pt x="43176" y="73468"/>
                    <a:pt x="44028" y="72904"/>
                  </a:cubicBezTo>
                  <a:cubicBezTo>
                    <a:pt x="74520" y="60199"/>
                    <a:pt x="79857" y="33263"/>
                    <a:pt x="56733" y="9377"/>
                  </a:cubicBezTo>
                  <a:cubicBezTo>
                    <a:pt x="52476" y="4652"/>
                    <a:pt x="46822" y="1405"/>
                    <a:pt x="40597" y="102"/>
                  </a:cubicBezTo>
                  <a:cubicBezTo>
                    <a:pt x="25732" y="-1804"/>
                    <a:pt x="194" y="23353"/>
                    <a:pt x="67" y="39489"/>
                  </a:cubicBezTo>
                  <a:cubicBezTo>
                    <a:pt x="-22" y="40588"/>
                    <a:pt x="-22" y="41693"/>
                    <a:pt x="67" y="42792"/>
                  </a:cubicBezTo>
                  <a:cubicBezTo>
                    <a:pt x="8185" y="59042"/>
                    <a:pt x="23394" y="70593"/>
                    <a:pt x="41232" y="74047"/>
                  </a:cubicBez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CCA3FAB8-AC1C-6C98-6485-3564FAAFC8AA}"/>
                </a:ext>
              </a:extLst>
            </p:cNvPr>
            <p:cNvSpPr/>
            <p:nvPr/>
          </p:nvSpPr>
          <p:spPr>
            <a:xfrm>
              <a:off x="6402599" y="1118341"/>
              <a:ext cx="403902" cy="161357"/>
            </a:xfrm>
            <a:custGeom>
              <a:avLst/>
              <a:gdLst>
                <a:gd name="connsiteX0" fmla="*/ 340249 w 403902"/>
                <a:gd name="connsiteY0" fmla="*/ 68863 h 161357"/>
                <a:gd name="connsiteX1" fmla="*/ 294129 w 403902"/>
                <a:gd name="connsiteY1" fmla="*/ 38116 h 161357"/>
                <a:gd name="connsiteX2" fmla="*/ 318777 w 403902"/>
                <a:gd name="connsiteY2" fmla="*/ 0 h 161357"/>
                <a:gd name="connsiteX3" fmla="*/ 295399 w 403902"/>
                <a:gd name="connsiteY3" fmla="*/ 5590 h 161357"/>
                <a:gd name="connsiteX4" fmla="*/ 0 w 403902"/>
                <a:gd name="connsiteY4" fmla="*/ 20329 h 161357"/>
                <a:gd name="connsiteX5" fmla="*/ 96561 w 403902"/>
                <a:gd name="connsiteY5" fmla="*/ 161358 h 161357"/>
                <a:gd name="connsiteX6" fmla="*/ 136964 w 403902"/>
                <a:gd name="connsiteY6" fmla="*/ 158181 h 161357"/>
                <a:gd name="connsiteX7" fmla="*/ 200491 w 403902"/>
                <a:gd name="connsiteY7" fmla="*/ 101897 h 161357"/>
                <a:gd name="connsiteX8" fmla="*/ 350159 w 403902"/>
                <a:gd name="connsiteY8" fmla="*/ 89191 h 161357"/>
                <a:gd name="connsiteX9" fmla="*/ 365151 w 403902"/>
                <a:gd name="connsiteY9" fmla="*/ 93638 h 161357"/>
                <a:gd name="connsiteX10" fmla="*/ 397804 w 403902"/>
                <a:gd name="connsiteY10" fmla="*/ 81949 h 161357"/>
                <a:gd name="connsiteX11" fmla="*/ 403902 w 403902"/>
                <a:gd name="connsiteY11" fmla="*/ 64035 h 161357"/>
                <a:gd name="connsiteX12" fmla="*/ 361594 w 403902"/>
                <a:gd name="connsiteY12" fmla="*/ 35575 h 16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2" h="161357">
                  <a:moveTo>
                    <a:pt x="340249" y="68863"/>
                  </a:moveTo>
                  <a:lnTo>
                    <a:pt x="294129" y="38116"/>
                  </a:lnTo>
                  <a:lnTo>
                    <a:pt x="318777" y="0"/>
                  </a:lnTo>
                  <a:cubicBezTo>
                    <a:pt x="311026" y="2033"/>
                    <a:pt x="303276" y="3812"/>
                    <a:pt x="295399" y="5590"/>
                  </a:cubicBezTo>
                  <a:cubicBezTo>
                    <a:pt x="198407" y="26676"/>
                    <a:pt x="98606" y="31655"/>
                    <a:pt x="0" y="20329"/>
                  </a:cubicBezTo>
                  <a:cubicBezTo>
                    <a:pt x="27698" y="80044"/>
                    <a:pt x="60096" y="102151"/>
                    <a:pt x="96561" y="161358"/>
                  </a:cubicBezTo>
                  <a:cubicBezTo>
                    <a:pt x="102024" y="153353"/>
                    <a:pt x="136582" y="161358"/>
                    <a:pt x="136964" y="158181"/>
                  </a:cubicBezTo>
                  <a:lnTo>
                    <a:pt x="200491" y="101897"/>
                  </a:lnTo>
                  <a:cubicBezTo>
                    <a:pt x="250422" y="97831"/>
                    <a:pt x="300227" y="93511"/>
                    <a:pt x="350159" y="89191"/>
                  </a:cubicBezTo>
                  <a:cubicBezTo>
                    <a:pt x="355508" y="88979"/>
                    <a:pt x="360781" y="90542"/>
                    <a:pt x="365151" y="93638"/>
                  </a:cubicBezTo>
                  <a:cubicBezTo>
                    <a:pt x="382431" y="106344"/>
                    <a:pt x="392849" y="99483"/>
                    <a:pt x="397804" y="81949"/>
                  </a:cubicBezTo>
                  <a:cubicBezTo>
                    <a:pt x="399507" y="75871"/>
                    <a:pt x="401552" y="69892"/>
                    <a:pt x="403902" y="64035"/>
                  </a:cubicBezTo>
                  <a:lnTo>
                    <a:pt x="361594" y="35575"/>
                  </a:ln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C877B117-5ACB-EB6A-0E87-D4941613CAC4}"/>
                </a:ext>
              </a:extLst>
            </p:cNvPr>
            <p:cNvSpPr/>
            <p:nvPr/>
          </p:nvSpPr>
          <p:spPr>
            <a:xfrm>
              <a:off x="5915223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98F66D41-9ED7-B0CC-1BEF-C8AD3ED97EB6}"/>
                </a:ext>
              </a:extLst>
            </p:cNvPr>
            <p:cNvSpPr/>
            <p:nvPr/>
          </p:nvSpPr>
          <p:spPr>
            <a:xfrm>
              <a:off x="5873168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9C631137-3EFA-7FDB-8C1F-98E7F27425C1}"/>
                </a:ext>
              </a:extLst>
            </p:cNvPr>
            <p:cNvSpPr/>
            <p:nvPr/>
          </p:nvSpPr>
          <p:spPr>
            <a:xfrm>
              <a:off x="5483114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FD468387-34CD-507E-D308-F0B639A15E84}"/>
                </a:ext>
              </a:extLst>
            </p:cNvPr>
            <p:cNvSpPr/>
            <p:nvPr/>
          </p:nvSpPr>
          <p:spPr>
            <a:xfrm>
              <a:off x="5441187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1DCE8F71-C1A0-85C0-DE41-777F9E0C958C}"/>
                </a:ext>
              </a:extLst>
            </p:cNvPr>
            <p:cNvSpPr/>
            <p:nvPr/>
          </p:nvSpPr>
          <p:spPr>
            <a:xfrm>
              <a:off x="5277034" y="843017"/>
              <a:ext cx="17406" cy="87285"/>
            </a:xfrm>
            <a:custGeom>
              <a:avLst/>
              <a:gdLst>
                <a:gd name="connsiteX0" fmla="*/ 0 w 17406"/>
                <a:gd name="connsiteY0" fmla="*/ 0 h 87285"/>
                <a:gd name="connsiteX1" fmla="*/ 17406 w 17406"/>
                <a:gd name="connsiteY1" fmla="*/ 0 h 87285"/>
                <a:gd name="connsiteX2" fmla="*/ 17406 w 17406"/>
                <a:gd name="connsiteY2" fmla="*/ 87286 h 87285"/>
                <a:gd name="connsiteX3" fmla="*/ 0 w 17406"/>
                <a:gd name="connsiteY3" fmla="*/ 87286 h 8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7285">
                  <a:moveTo>
                    <a:pt x="0" y="0"/>
                  </a:moveTo>
                  <a:lnTo>
                    <a:pt x="17406" y="0"/>
                  </a:lnTo>
                  <a:lnTo>
                    <a:pt x="17406" y="87286"/>
                  </a:lnTo>
                  <a:lnTo>
                    <a:pt x="0" y="87286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303D7C87-B76C-66BB-7022-07648D032013}"/>
                </a:ext>
              </a:extLst>
            </p:cNvPr>
            <p:cNvSpPr/>
            <p:nvPr/>
          </p:nvSpPr>
          <p:spPr>
            <a:xfrm>
              <a:off x="5182125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شكل حر: شكل 49">
              <a:extLst>
                <a:ext uri="{FF2B5EF4-FFF2-40B4-BE49-F238E27FC236}">
                  <a16:creationId xmlns:a16="http://schemas.microsoft.com/office/drawing/2014/main" id="{A316F6FF-17DC-D581-4B7C-29D5B1634A02}"/>
                </a:ext>
              </a:extLst>
            </p:cNvPr>
            <p:cNvSpPr/>
            <p:nvPr/>
          </p:nvSpPr>
          <p:spPr>
            <a:xfrm rot="5400000">
              <a:off x="5815613" y="855087"/>
              <a:ext cx="17406" cy="132770"/>
            </a:xfrm>
            <a:custGeom>
              <a:avLst/>
              <a:gdLst>
                <a:gd name="connsiteX0" fmla="*/ 0 w 17406"/>
                <a:gd name="connsiteY0" fmla="*/ 0 h 132770"/>
                <a:gd name="connsiteX1" fmla="*/ 17406 w 17406"/>
                <a:gd name="connsiteY1" fmla="*/ 0 h 132770"/>
                <a:gd name="connsiteX2" fmla="*/ 17406 w 17406"/>
                <a:gd name="connsiteY2" fmla="*/ 132771 h 132770"/>
                <a:gd name="connsiteX3" fmla="*/ 0 w 17406"/>
                <a:gd name="connsiteY3" fmla="*/ 132771 h 13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32770">
                  <a:moveTo>
                    <a:pt x="0" y="0"/>
                  </a:moveTo>
                  <a:lnTo>
                    <a:pt x="17406" y="0"/>
                  </a:lnTo>
                  <a:lnTo>
                    <a:pt x="17406" y="132771"/>
                  </a:lnTo>
                  <a:lnTo>
                    <a:pt x="0" y="13277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شكل حر: شكل 50">
              <a:extLst>
                <a:ext uri="{FF2B5EF4-FFF2-40B4-BE49-F238E27FC236}">
                  <a16:creationId xmlns:a16="http://schemas.microsoft.com/office/drawing/2014/main" id="{37BC392E-C4D9-F930-145C-C6AE1F578B5A}"/>
                </a:ext>
              </a:extLst>
            </p:cNvPr>
            <p:cNvSpPr/>
            <p:nvPr/>
          </p:nvSpPr>
          <p:spPr>
            <a:xfrm rot="5400000">
              <a:off x="5174946" y="810809"/>
              <a:ext cx="17406" cy="221581"/>
            </a:xfrm>
            <a:custGeom>
              <a:avLst/>
              <a:gdLst>
                <a:gd name="connsiteX0" fmla="*/ 0 w 17406"/>
                <a:gd name="connsiteY0" fmla="*/ 0 h 221581"/>
                <a:gd name="connsiteX1" fmla="*/ 17406 w 17406"/>
                <a:gd name="connsiteY1" fmla="*/ 0 h 221581"/>
                <a:gd name="connsiteX2" fmla="*/ 17406 w 17406"/>
                <a:gd name="connsiteY2" fmla="*/ 221581 h 221581"/>
                <a:gd name="connsiteX3" fmla="*/ 0 w 17406"/>
                <a:gd name="connsiteY3" fmla="*/ 221581 h 22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221581">
                  <a:moveTo>
                    <a:pt x="0" y="0"/>
                  </a:moveTo>
                  <a:lnTo>
                    <a:pt x="17406" y="0"/>
                  </a:lnTo>
                  <a:lnTo>
                    <a:pt x="17406" y="221581"/>
                  </a:lnTo>
                  <a:lnTo>
                    <a:pt x="0" y="22158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CD109E85-2125-9FEC-220C-FCFA753CC19E}"/>
                </a:ext>
              </a:extLst>
            </p:cNvPr>
            <p:cNvSpPr/>
            <p:nvPr/>
          </p:nvSpPr>
          <p:spPr>
            <a:xfrm>
              <a:off x="5823871" y="844541"/>
              <a:ext cx="17406" cy="85633"/>
            </a:xfrm>
            <a:custGeom>
              <a:avLst/>
              <a:gdLst>
                <a:gd name="connsiteX0" fmla="*/ 0 w 17406"/>
                <a:gd name="connsiteY0" fmla="*/ 0 h 85633"/>
                <a:gd name="connsiteX1" fmla="*/ 17406 w 17406"/>
                <a:gd name="connsiteY1" fmla="*/ 0 h 85633"/>
                <a:gd name="connsiteX2" fmla="*/ 17406 w 17406"/>
                <a:gd name="connsiteY2" fmla="*/ 85634 h 85633"/>
                <a:gd name="connsiteX3" fmla="*/ 0 w 17406"/>
                <a:gd name="connsiteY3" fmla="*/ 8563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633">
                  <a:moveTo>
                    <a:pt x="0" y="0"/>
                  </a:moveTo>
                  <a:lnTo>
                    <a:pt x="17406" y="0"/>
                  </a:lnTo>
                  <a:lnTo>
                    <a:pt x="17406" y="85634"/>
                  </a:lnTo>
                  <a:lnTo>
                    <a:pt x="0" y="8563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F21AF2D4-94E7-75F6-87BE-50601F84CFAC}"/>
                </a:ext>
              </a:extLst>
            </p:cNvPr>
            <p:cNvSpPr/>
            <p:nvPr/>
          </p:nvSpPr>
          <p:spPr>
            <a:xfrm>
              <a:off x="5123172" y="844541"/>
              <a:ext cx="17406" cy="85633"/>
            </a:xfrm>
            <a:custGeom>
              <a:avLst/>
              <a:gdLst>
                <a:gd name="connsiteX0" fmla="*/ 0 w 17406"/>
                <a:gd name="connsiteY0" fmla="*/ 0 h 85633"/>
                <a:gd name="connsiteX1" fmla="*/ 17406 w 17406"/>
                <a:gd name="connsiteY1" fmla="*/ 0 h 85633"/>
                <a:gd name="connsiteX2" fmla="*/ 17406 w 17406"/>
                <a:gd name="connsiteY2" fmla="*/ 85634 h 85633"/>
                <a:gd name="connsiteX3" fmla="*/ 0 w 17406"/>
                <a:gd name="connsiteY3" fmla="*/ 8563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633">
                  <a:moveTo>
                    <a:pt x="0" y="0"/>
                  </a:moveTo>
                  <a:lnTo>
                    <a:pt x="17406" y="0"/>
                  </a:lnTo>
                  <a:lnTo>
                    <a:pt x="17406" y="85634"/>
                  </a:lnTo>
                  <a:lnTo>
                    <a:pt x="0" y="8563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7FB189BC-D121-8750-A669-9B1C5AB9B372}"/>
                </a:ext>
              </a:extLst>
            </p:cNvPr>
            <p:cNvSpPr/>
            <p:nvPr/>
          </p:nvSpPr>
          <p:spPr>
            <a:xfrm>
              <a:off x="5072859" y="844541"/>
              <a:ext cx="17406" cy="85633"/>
            </a:xfrm>
            <a:custGeom>
              <a:avLst/>
              <a:gdLst>
                <a:gd name="connsiteX0" fmla="*/ 0 w 17406"/>
                <a:gd name="connsiteY0" fmla="*/ 0 h 85633"/>
                <a:gd name="connsiteX1" fmla="*/ 17406 w 17406"/>
                <a:gd name="connsiteY1" fmla="*/ 0 h 85633"/>
                <a:gd name="connsiteX2" fmla="*/ 17406 w 17406"/>
                <a:gd name="connsiteY2" fmla="*/ 85634 h 85633"/>
                <a:gd name="connsiteX3" fmla="*/ 0 w 17406"/>
                <a:gd name="connsiteY3" fmla="*/ 8563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633">
                  <a:moveTo>
                    <a:pt x="0" y="0"/>
                  </a:moveTo>
                  <a:lnTo>
                    <a:pt x="17406" y="0"/>
                  </a:lnTo>
                  <a:lnTo>
                    <a:pt x="17406" y="85634"/>
                  </a:lnTo>
                  <a:lnTo>
                    <a:pt x="0" y="8563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2247DA02-209F-7ACA-3B70-7650F073F900}"/>
                </a:ext>
              </a:extLst>
            </p:cNvPr>
            <p:cNvSpPr/>
            <p:nvPr/>
          </p:nvSpPr>
          <p:spPr>
            <a:xfrm>
              <a:off x="5740397" y="883420"/>
              <a:ext cx="17406" cy="80932"/>
            </a:xfrm>
            <a:custGeom>
              <a:avLst/>
              <a:gdLst>
                <a:gd name="connsiteX0" fmla="*/ 0 w 17406"/>
                <a:gd name="connsiteY0" fmla="*/ 0 h 80932"/>
                <a:gd name="connsiteX1" fmla="*/ 17406 w 17406"/>
                <a:gd name="connsiteY1" fmla="*/ 0 h 80932"/>
                <a:gd name="connsiteX2" fmla="*/ 17406 w 17406"/>
                <a:gd name="connsiteY2" fmla="*/ 80933 h 80932"/>
                <a:gd name="connsiteX3" fmla="*/ 0 w 17406"/>
                <a:gd name="connsiteY3" fmla="*/ 80933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0932">
                  <a:moveTo>
                    <a:pt x="0" y="0"/>
                  </a:moveTo>
                  <a:lnTo>
                    <a:pt x="17406" y="0"/>
                  </a:lnTo>
                  <a:lnTo>
                    <a:pt x="17406" y="80933"/>
                  </a:lnTo>
                  <a:lnTo>
                    <a:pt x="0" y="8093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EEC7CA6A-965A-22E0-8924-0B945BB14F61}"/>
                </a:ext>
              </a:extLst>
            </p:cNvPr>
            <p:cNvSpPr/>
            <p:nvPr/>
          </p:nvSpPr>
          <p:spPr>
            <a:xfrm>
              <a:off x="5548928" y="912769"/>
              <a:ext cx="17406" cy="51583"/>
            </a:xfrm>
            <a:custGeom>
              <a:avLst/>
              <a:gdLst>
                <a:gd name="connsiteX0" fmla="*/ 0 w 17406"/>
                <a:gd name="connsiteY0" fmla="*/ 0 h 51583"/>
                <a:gd name="connsiteX1" fmla="*/ 17406 w 17406"/>
                <a:gd name="connsiteY1" fmla="*/ 0 h 51583"/>
                <a:gd name="connsiteX2" fmla="*/ 17406 w 17406"/>
                <a:gd name="connsiteY2" fmla="*/ 51584 h 51583"/>
                <a:gd name="connsiteX3" fmla="*/ 0 w 17406"/>
                <a:gd name="connsiteY3" fmla="*/ 51584 h 5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51583">
                  <a:moveTo>
                    <a:pt x="0" y="0"/>
                  </a:moveTo>
                  <a:lnTo>
                    <a:pt x="17406" y="0"/>
                  </a:lnTo>
                  <a:lnTo>
                    <a:pt x="17406" y="51584"/>
                  </a:lnTo>
                  <a:lnTo>
                    <a:pt x="0" y="5158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BA9367F1-80F3-F43C-3768-F29937303B07}"/>
                </a:ext>
              </a:extLst>
            </p:cNvPr>
            <p:cNvSpPr/>
            <p:nvPr/>
          </p:nvSpPr>
          <p:spPr>
            <a:xfrm rot="16200000">
              <a:off x="5572306" y="889264"/>
              <a:ext cx="17406" cy="64416"/>
            </a:xfrm>
            <a:custGeom>
              <a:avLst/>
              <a:gdLst>
                <a:gd name="connsiteX0" fmla="*/ 0 w 17406"/>
                <a:gd name="connsiteY0" fmla="*/ 0 h 64416"/>
                <a:gd name="connsiteX1" fmla="*/ 17406 w 17406"/>
                <a:gd name="connsiteY1" fmla="*/ 0 h 64416"/>
                <a:gd name="connsiteX2" fmla="*/ 17406 w 17406"/>
                <a:gd name="connsiteY2" fmla="*/ 64416 h 64416"/>
                <a:gd name="connsiteX3" fmla="*/ 0 w 17406"/>
                <a:gd name="connsiteY3" fmla="*/ 64416 h 6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4416">
                  <a:moveTo>
                    <a:pt x="0" y="0"/>
                  </a:moveTo>
                  <a:lnTo>
                    <a:pt x="17406" y="0"/>
                  </a:lnTo>
                  <a:lnTo>
                    <a:pt x="17406" y="64416"/>
                  </a:lnTo>
                  <a:lnTo>
                    <a:pt x="0" y="64416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620E2A80-719D-7DD0-B66E-0621FAC888B0}"/>
                </a:ext>
              </a:extLst>
            </p:cNvPr>
            <p:cNvSpPr/>
            <p:nvPr/>
          </p:nvSpPr>
          <p:spPr>
            <a:xfrm rot="16200000">
              <a:off x="5229643" y="795626"/>
              <a:ext cx="17406" cy="112442"/>
            </a:xfrm>
            <a:custGeom>
              <a:avLst/>
              <a:gdLst>
                <a:gd name="connsiteX0" fmla="*/ 0 w 17406"/>
                <a:gd name="connsiteY0" fmla="*/ 0 h 112442"/>
                <a:gd name="connsiteX1" fmla="*/ 17406 w 17406"/>
                <a:gd name="connsiteY1" fmla="*/ 0 h 112442"/>
                <a:gd name="connsiteX2" fmla="*/ 17406 w 17406"/>
                <a:gd name="connsiteY2" fmla="*/ 112442 h 112442"/>
                <a:gd name="connsiteX3" fmla="*/ 0 w 17406"/>
                <a:gd name="connsiteY3" fmla="*/ 112442 h 11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2442">
                  <a:moveTo>
                    <a:pt x="0" y="0"/>
                  </a:moveTo>
                  <a:lnTo>
                    <a:pt x="17406" y="0"/>
                  </a:lnTo>
                  <a:lnTo>
                    <a:pt x="17406" y="112442"/>
                  </a:lnTo>
                  <a:lnTo>
                    <a:pt x="0" y="112442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شكل حر: شكل 58">
              <a:extLst>
                <a:ext uri="{FF2B5EF4-FFF2-40B4-BE49-F238E27FC236}">
                  <a16:creationId xmlns:a16="http://schemas.microsoft.com/office/drawing/2014/main" id="{9FD0B1A1-7CDF-C006-FE96-28178430F594}"/>
                </a:ext>
              </a:extLst>
            </p:cNvPr>
            <p:cNvSpPr/>
            <p:nvPr/>
          </p:nvSpPr>
          <p:spPr>
            <a:xfrm rot="16200000">
              <a:off x="5050815" y="820846"/>
              <a:ext cx="17406" cy="61747"/>
            </a:xfrm>
            <a:custGeom>
              <a:avLst/>
              <a:gdLst>
                <a:gd name="connsiteX0" fmla="*/ 0 w 17406"/>
                <a:gd name="connsiteY0" fmla="*/ 0 h 61747"/>
                <a:gd name="connsiteX1" fmla="*/ 17406 w 17406"/>
                <a:gd name="connsiteY1" fmla="*/ 0 h 61747"/>
                <a:gd name="connsiteX2" fmla="*/ 17406 w 17406"/>
                <a:gd name="connsiteY2" fmla="*/ 61748 h 61747"/>
                <a:gd name="connsiteX3" fmla="*/ 0 w 17406"/>
                <a:gd name="connsiteY3" fmla="*/ 61748 h 6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1747">
                  <a:moveTo>
                    <a:pt x="0" y="0"/>
                  </a:moveTo>
                  <a:lnTo>
                    <a:pt x="17406" y="0"/>
                  </a:lnTo>
                  <a:lnTo>
                    <a:pt x="17406" y="61748"/>
                  </a:lnTo>
                  <a:lnTo>
                    <a:pt x="0" y="6174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شكل حر: شكل 59">
              <a:extLst>
                <a:ext uri="{FF2B5EF4-FFF2-40B4-BE49-F238E27FC236}">
                  <a16:creationId xmlns:a16="http://schemas.microsoft.com/office/drawing/2014/main" id="{36DA4A35-1293-A82C-8E8B-2E5F72C9CEFA}"/>
                </a:ext>
              </a:extLst>
            </p:cNvPr>
            <p:cNvSpPr/>
            <p:nvPr/>
          </p:nvSpPr>
          <p:spPr>
            <a:xfrm rot="16200000">
              <a:off x="5423018" y="894728"/>
              <a:ext cx="17406" cy="53489"/>
            </a:xfrm>
            <a:custGeom>
              <a:avLst/>
              <a:gdLst>
                <a:gd name="connsiteX0" fmla="*/ 0 w 17406"/>
                <a:gd name="connsiteY0" fmla="*/ 0 h 53489"/>
                <a:gd name="connsiteX1" fmla="*/ 17406 w 17406"/>
                <a:gd name="connsiteY1" fmla="*/ 0 h 53489"/>
                <a:gd name="connsiteX2" fmla="*/ 17406 w 17406"/>
                <a:gd name="connsiteY2" fmla="*/ 53489 h 53489"/>
                <a:gd name="connsiteX3" fmla="*/ 0 w 17406"/>
                <a:gd name="connsiteY3" fmla="*/ 53489 h 5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53489">
                  <a:moveTo>
                    <a:pt x="0" y="0"/>
                  </a:moveTo>
                  <a:lnTo>
                    <a:pt x="17406" y="0"/>
                  </a:lnTo>
                  <a:lnTo>
                    <a:pt x="17406" y="53489"/>
                  </a:lnTo>
                  <a:lnTo>
                    <a:pt x="0" y="53489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شكل حر: شكل 60">
              <a:extLst>
                <a:ext uri="{FF2B5EF4-FFF2-40B4-BE49-F238E27FC236}">
                  <a16:creationId xmlns:a16="http://schemas.microsoft.com/office/drawing/2014/main" id="{253D2FF4-F80C-BFA8-445D-946A9DA818A2}"/>
                </a:ext>
              </a:extLst>
            </p:cNvPr>
            <p:cNvSpPr/>
            <p:nvPr/>
          </p:nvSpPr>
          <p:spPr>
            <a:xfrm>
              <a:off x="5566334" y="838824"/>
              <a:ext cx="91478" cy="91478"/>
            </a:xfrm>
            <a:custGeom>
              <a:avLst/>
              <a:gdLst>
                <a:gd name="connsiteX0" fmla="*/ 45739 w 91478"/>
                <a:gd name="connsiteY0" fmla="*/ 0 h 91478"/>
                <a:gd name="connsiteX1" fmla="*/ 0 w 91478"/>
                <a:gd name="connsiteY1" fmla="*/ 45739 h 91478"/>
                <a:gd name="connsiteX2" fmla="*/ 45739 w 91478"/>
                <a:gd name="connsiteY2" fmla="*/ 91478 h 91478"/>
                <a:gd name="connsiteX3" fmla="*/ 91479 w 91478"/>
                <a:gd name="connsiteY3" fmla="*/ 45739 h 91478"/>
                <a:gd name="connsiteX4" fmla="*/ 45739 w 91478"/>
                <a:gd name="connsiteY4" fmla="*/ 0 h 91478"/>
                <a:gd name="connsiteX5" fmla="*/ 45739 w 91478"/>
                <a:gd name="connsiteY5" fmla="*/ 73945 h 91478"/>
                <a:gd name="connsiteX6" fmla="*/ 17279 w 91478"/>
                <a:gd name="connsiteY6" fmla="*/ 45739 h 91478"/>
                <a:gd name="connsiteX7" fmla="*/ 45485 w 91478"/>
                <a:gd name="connsiteY7" fmla="*/ 17279 h 91478"/>
                <a:gd name="connsiteX8" fmla="*/ 73945 w 91478"/>
                <a:gd name="connsiteY8" fmla="*/ 45485 h 91478"/>
                <a:gd name="connsiteX9" fmla="*/ 73945 w 91478"/>
                <a:gd name="connsiteY9" fmla="*/ 45739 h 91478"/>
                <a:gd name="connsiteX10" fmla="*/ 45739 w 91478"/>
                <a:gd name="connsiteY10" fmla="*/ 73945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78" h="91478">
                  <a:moveTo>
                    <a:pt x="45739" y="0"/>
                  </a:moveTo>
                  <a:cubicBezTo>
                    <a:pt x="20481" y="0"/>
                    <a:pt x="0" y="20478"/>
                    <a:pt x="0" y="45739"/>
                  </a:cubicBezTo>
                  <a:cubicBezTo>
                    <a:pt x="0" y="71000"/>
                    <a:pt x="20481" y="91478"/>
                    <a:pt x="45739" y="91478"/>
                  </a:cubicBezTo>
                  <a:cubicBezTo>
                    <a:pt x="70998" y="91478"/>
                    <a:pt x="91479" y="71000"/>
                    <a:pt x="91479" y="45739"/>
                  </a:cubicBezTo>
                  <a:cubicBezTo>
                    <a:pt x="91479" y="20478"/>
                    <a:pt x="70998" y="0"/>
                    <a:pt x="45739" y="0"/>
                  </a:cubicBezTo>
                  <a:close/>
                  <a:moveTo>
                    <a:pt x="45739" y="73945"/>
                  </a:moveTo>
                  <a:cubicBezTo>
                    <a:pt x="30086" y="74015"/>
                    <a:pt x="17356" y="61387"/>
                    <a:pt x="17279" y="45739"/>
                  </a:cubicBezTo>
                  <a:cubicBezTo>
                    <a:pt x="17216" y="30091"/>
                    <a:pt x="29832" y="17350"/>
                    <a:pt x="45485" y="17279"/>
                  </a:cubicBezTo>
                  <a:cubicBezTo>
                    <a:pt x="61138" y="17209"/>
                    <a:pt x="73869" y="29839"/>
                    <a:pt x="73945" y="45485"/>
                  </a:cubicBezTo>
                  <a:cubicBezTo>
                    <a:pt x="73945" y="45570"/>
                    <a:pt x="73945" y="45655"/>
                    <a:pt x="73945" y="45739"/>
                  </a:cubicBezTo>
                  <a:cubicBezTo>
                    <a:pt x="73945" y="61317"/>
                    <a:pt x="61316" y="73945"/>
                    <a:pt x="45739" y="73945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D60DFADA-506F-F5AC-6543-72D821C91ED0}"/>
                </a:ext>
              </a:extLst>
            </p:cNvPr>
            <p:cNvSpPr/>
            <p:nvPr/>
          </p:nvSpPr>
          <p:spPr>
            <a:xfrm>
              <a:off x="5666325" y="838824"/>
              <a:ext cx="91478" cy="91478"/>
            </a:xfrm>
            <a:custGeom>
              <a:avLst/>
              <a:gdLst>
                <a:gd name="connsiteX0" fmla="*/ 91478 w 91478"/>
                <a:gd name="connsiteY0" fmla="*/ 45739 h 91478"/>
                <a:gd name="connsiteX1" fmla="*/ 45739 w 91478"/>
                <a:gd name="connsiteY1" fmla="*/ 0 h 91478"/>
                <a:gd name="connsiteX2" fmla="*/ 0 w 91478"/>
                <a:gd name="connsiteY2" fmla="*/ 45739 h 91478"/>
                <a:gd name="connsiteX3" fmla="*/ 45739 w 91478"/>
                <a:gd name="connsiteY3" fmla="*/ 91478 h 91478"/>
                <a:gd name="connsiteX4" fmla="*/ 45866 w 91478"/>
                <a:gd name="connsiteY4" fmla="*/ 91478 h 91478"/>
                <a:gd name="connsiteX5" fmla="*/ 91478 w 91478"/>
                <a:gd name="connsiteY5" fmla="*/ 91478 h 91478"/>
                <a:gd name="connsiteX6" fmla="*/ 74072 w 91478"/>
                <a:gd name="connsiteY6" fmla="*/ 73945 h 91478"/>
                <a:gd name="connsiteX7" fmla="*/ 45866 w 91478"/>
                <a:gd name="connsiteY7" fmla="*/ 73945 h 91478"/>
                <a:gd name="connsiteX8" fmla="*/ 17406 w 91478"/>
                <a:gd name="connsiteY8" fmla="*/ 45739 h 91478"/>
                <a:gd name="connsiteX9" fmla="*/ 45612 w 91478"/>
                <a:gd name="connsiteY9" fmla="*/ 17279 h 91478"/>
                <a:gd name="connsiteX10" fmla="*/ 74072 w 91478"/>
                <a:gd name="connsiteY10" fmla="*/ 45485 h 91478"/>
                <a:gd name="connsiteX11" fmla="*/ 74072 w 91478"/>
                <a:gd name="connsiteY11" fmla="*/ 45739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78" h="91478">
                  <a:moveTo>
                    <a:pt x="91478" y="45739"/>
                  </a:moveTo>
                  <a:cubicBezTo>
                    <a:pt x="91478" y="20478"/>
                    <a:pt x="70997" y="0"/>
                    <a:pt x="45739" y="0"/>
                  </a:cubicBezTo>
                  <a:cubicBezTo>
                    <a:pt x="20481" y="0"/>
                    <a:pt x="0" y="20478"/>
                    <a:pt x="0" y="45739"/>
                  </a:cubicBezTo>
                  <a:cubicBezTo>
                    <a:pt x="0" y="71001"/>
                    <a:pt x="20481" y="91478"/>
                    <a:pt x="45739" y="91478"/>
                  </a:cubicBezTo>
                  <a:cubicBezTo>
                    <a:pt x="45777" y="91478"/>
                    <a:pt x="45828" y="91478"/>
                    <a:pt x="45866" y="91478"/>
                  </a:cubicBezTo>
                  <a:lnTo>
                    <a:pt x="91478" y="91478"/>
                  </a:lnTo>
                  <a:close/>
                  <a:moveTo>
                    <a:pt x="74072" y="73945"/>
                  </a:moveTo>
                  <a:lnTo>
                    <a:pt x="45866" y="73945"/>
                  </a:lnTo>
                  <a:cubicBezTo>
                    <a:pt x="30213" y="74015"/>
                    <a:pt x="17482" y="61387"/>
                    <a:pt x="17406" y="45739"/>
                  </a:cubicBezTo>
                  <a:cubicBezTo>
                    <a:pt x="17343" y="30091"/>
                    <a:pt x="29959" y="17350"/>
                    <a:pt x="45612" y="17279"/>
                  </a:cubicBezTo>
                  <a:cubicBezTo>
                    <a:pt x="61265" y="17209"/>
                    <a:pt x="73996" y="29839"/>
                    <a:pt x="74072" y="45485"/>
                  </a:cubicBezTo>
                  <a:cubicBezTo>
                    <a:pt x="74072" y="45570"/>
                    <a:pt x="74072" y="45655"/>
                    <a:pt x="74072" y="4573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شكل حر: شكل 62">
              <a:extLst>
                <a:ext uri="{FF2B5EF4-FFF2-40B4-BE49-F238E27FC236}">
                  <a16:creationId xmlns:a16="http://schemas.microsoft.com/office/drawing/2014/main" id="{C1887329-FC72-CCB4-C35E-CC17A82BDD14}"/>
                </a:ext>
              </a:extLst>
            </p:cNvPr>
            <p:cNvSpPr/>
            <p:nvPr/>
          </p:nvSpPr>
          <p:spPr>
            <a:xfrm>
              <a:off x="5391890" y="883420"/>
              <a:ext cx="17406" cy="80932"/>
            </a:xfrm>
            <a:custGeom>
              <a:avLst/>
              <a:gdLst>
                <a:gd name="connsiteX0" fmla="*/ 0 w 17406"/>
                <a:gd name="connsiteY0" fmla="*/ 0 h 80932"/>
                <a:gd name="connsiteX1" fmla="*/ 17406 w 17406"/>
                <a:gd name="connsiteY1" fmla="*/ 0 h 80932"/>
                <a:gd name="connsiteX2" fmla="*/ 17406 w 17406"/>
                <a:gd name="connsiteY2" fmla="*/ 80933 h 80932"/>
                <a:gd name="connsiteX3" fmla="*/ 0 w 17406"/>
                <a:gd name="connsiteY3" fmla="*/ 80933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0932">
                  <a:moveTo>
                    <a:pt x="0" y="0"/>
                  </a:moveTo>
                  <a:lnTo>
                    <a:pt x="17406" y="0"/>
                  </a:lnTo>
                  <a:lnTo>
                    <a:pt x="17406" y="80933"/>
                  </a:lnTo>
                  <a:lnTo>
                    <a:pt x="0" y="8093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7352A928-CCF3-391B-278C-2D7C8605BF83}"/>
                </a:ext>
              </a:extLst>
            </p:cNvPr>
            <p:cNvSpPr/>
            <p:nvPr/>
          </p:nvSpPr>
          <p:spPr>
            <a:xfrm>
              <a:off x="5317818" y="838824"/>
              <a:ext cx="91478" cy="91478"/>
            </a:xfrm>
            <a:custGeom>
              <a:avLst/>
              <a:gdLst>
                <a:gd name="connsiteX0" fmla="*/ 91479 w 91478"/>
                <a:gd name="connsiteY0" fmla="*/ 45739 h 91478"/>
                <a:gd name="connsiteX1" fmla="*/ 45739 w 91478"/>
                <a:gd name="connsiteY1" fmla="*/ 0 h 91478"/>
                <a:gd name="connsiteX2" fmla="*/ 0 w 91478"/>
                <a:gd name="connsiteY2" fmla="*/ 45739 h 91478"/>
                <a:gd name="connsiteX3" fmla="*/ 45739 w 91478"/>
                <a:gd name="connsiteY3" fmla="*/ 91478 h 91478"/>
                <a:gd name="connsiteX4" fmla="*/ 91479 w 91478"/>
                <a:gd name="connsiteY4" fmla="*/ 91478 h 91478"/>
                <a:gd name="connsiteX5" fmla="*/ 74072 w 91478"/>
                <a:gd name="connsiteY5" fmla="*/ 73945 h 91478"/>
                <a:gd name="connsiteX6" fmla="*/ 45739 w 91478"/>
                <a:gd name="connsiteY6" fmla="*/ 73945 h 91478"/>
                <a:gd name="connsiteX7" fmla="*/ 17407 w 91478"/>
                <a:gd name="connsiteY7" fmla="*/ 45612 h 91478"/>
                <a:gd name="connsiteX8" fmla="*/ 45739 w 91478"/>
                <a:gd name="connsiteY8" fmla="*/ 17279 h 91478"/>
                <a:gd name="connsiteX9" fmla="*/ 74072 w 91478"/>
                <a:gd name="connsiteY9" fmla="*/ 45612 h 91478"/>
                <a:gd name="connsiteX10" fmla="*/ 74072 w 91478"/>
                <a:gd name="connsiteY10" fmla="*/ 45739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78" h="91478">
                  <a:moveTo>
                    <a:pt x="91479" y="45739"/>
                  </a:moveTo>
                  <a:cubicBezTo>
                    <a:pt x="91479" y="20478"/>
                    <a:pt x="70998" y="0"/>
                    <a:pt x="45739" y="0"/>
                  </a:cubicBezTo>
                  <a:cubicBezTo>
                    <a:pt x="20481" y="0"/>
                    <a:pt x="0" y="20478"/>
                    <a:pt x="0" y="45739"/>
                  </a:cubicBezTo>
                  <a:cubicBezTo>
                    <a:pt x="0" y="71000"/>
                    <a:pt x="20481" y="91478"/>
                    <a:pt x="45739" y="91478"/>
                  </a:cubicBezTo>
                  <a:lnTo>
                    <a:pt x="91479" y="91478"/>
                  </a:lnTo>
                  <a:close/>
                  <a:moveTo>
                    <a:pt x="74072" y="73945"/>
                  </a:moveTo>
                  <a:lnTo>
                    <a:pt x="45739" y="73945"/>
                  </a:lnTo>
                  <a:cubicBezTo>
                    <a:pt x="30086" y="73945"/>
                    <a:pt x="17407" y="61260"/>
                    <a:pt x="17407" y="45612"/>
                  </a:cubicBezTo>
                  <a:cubicBezTo>
                    <a:pt x="17407" y="29964"/>
                    <a:pt x="30086" y="17279"/>
                    <a:pt x="45739" y="17279"/>
                  </a:cubicBezTo>
                  <a:cubicBezTo>
                    <a:pt x="61392" y="17279"/>
                    <a:pt x="74072" y="29964"/>
                    <a:pt x="74072" y="45612"/>
                  </a:cubicBezTo>
                  <a:cubicBezTo>
                    <a:pt x="74072" y="45654"/>
                    <a:pt x="74072" y="45697"/>
                    <a:pt x="74072" y="4573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شكل حر: شكل 64">
              <a:extLst>
                <a:ext uri="{FF2B5EF4-FFF2-40B4-BE49-F238E27FC236}">
                  <a16:creationId xmlns:a16="http://schemas.microsoft.com/office/drawing/2014/main" id="{BD7CFD2F-4820-C62B-92B8-7F490AE5D78E}"/>
                </a:ext>
              </a:extLst>
            </p:cNvPr>
            <p:cNvSpPr/>
            <p:nvPr/>
          </p:nvSpPr>
          <p:spPr>
            <a:xfrm>
              <a:off x="5121012" y="811253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800 w 21599"/>
                <a:gd name="connsiteY1" fmla="*/ 21599 h 21599"/>
                <a:gd name="connsiteX2" fmla="*/ 0 w 21599"/>
                <a:gd name="connsiteY2" fmla="*/ 10800 h 21599"/>
                <a:gd name="connsiteX3" fmla="*/ 10800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شكل حر: شكل 65">
              <a:extLst>
                <a:ext uri="{FF2B5EF4-FFF2-40B4-BE49-F238E27FC236}">
                  <a16:creationId xmlns:a16="http://schemas.microsoft.com/office/drawing/2014/main" id="{4C51203F-08FC-C158-EA72-140D5283CBB1}"/>
                </a:ext>
              </a:extLst>
            </p:cNvPr>
            <p:cNvSpPr/>
            <p:nvPr/>
          </p:nvSpPr>
          <p:spPr>
            <a:xfrm>
              <a:off x="5005013" y="974263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800 w 21599"/>
                <a:gd name="connsiteY1" fmla="*/ 21599 h 21599"/>
                <a:gd name="connsiteX2" fmla="*/ 0 w 21599"/>
                <a:gd name="connsiteY2" fmla="*/ 10800 h 21599"/>
                <a:gd name="connsiteX3" fmla="*/ 10800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شكل حر: شكل 66">
              <a:extLst>
                <a:ext uri="{FF2B5EF4-FFF2-40B4-BE49-F238E27FC236}">
                  <a16:creationId xmlns:a16="http://schemas.microsoft.com/office/drawing/2014/main" id="{19FD4802-BAEF-2F12-8EBF-588F93FB2600}"/>
                </a:ext>
              </a:extLst>
            </p:cNvPr>
            <p:cNvSpPr/>
            <p:nvPr/>
          </p:nvSpPr>
          <p:spPr>
            <a:xfrm>
              <a:off x="4976680" y="974263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799 w 21599"/>
                <a:gd name="connsiteY1" fmla="*/ 21599 h 21599"/>
                <a:gd name="connsiteX2" fmla="*/ 0 w 21599"/>
                <a:gd name="connsiteY2" fmla="*/ 10800 h 21599"/>
                <a:gd name="connsiteX3" fmla="*/ 10799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799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B69603DA-238B-4095-F5B7-9CBDC1045706}"/>
                </a:ext>
              </a:extLst>
            </p:cNvPr>
            <p:cNvSpPr/>
            <p:nvPr/>
          </p:nvSpPr>
          <p:spPr>
            <a:xfrm>
              <a:off x="5802145" y="941102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799 w 21599"/>
                <a:gd name="connsiteY1" fmla="*/ 21599 h 21599"/>
                <a:gd name="connsiteX2" fmla="*/ 0 w 21599"/>
                <a:gd name="connsiteY2" fmla="*/ 10800 h 21599"/>
                <a:gd name="connsiteX3" fmla="*/ 10799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799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شكل حر: شكل 68">
              <a:extLst>
                <a:ext uri="{FF2B5EF4-FFF2-40B4-BE49-F238E27FC236}">
                  <a16:creationId xmlns:a16="http://schemas.microsoft.com/office/drawing/2014/main" id="{EF37FC80-6D80-629E-DFAF-100A972476CA}"/>
                </a:ext>
              </a:extLst>
            </p:cNvPr>
            <p:cNvSpPr/>
            <p:nvPr/>
          </p:nvSpPr>
          <p:spPr>
            <a:xfrm>
              <a:off x="5773812" y="941102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800 w 21599"/>
                <a:gd name="connsiteY1" fmla="*/ 21599 h 21599"/>
                <a:gd name="connsiteX2" fmla="*/ 0 w 21599"/>
                <a:gd name="connsiteY2" fmla="*/ 10800 h 21599"/>
                <a:gd name="connsiteX3" fmla="*/ 10800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0F9D7AC1-55C7-63EA-0C9E-693602788664}"/>
                </a:ext>
              </a:extLst>
            </p:cNvPr>
            <p:cNvSpPr/>
            <p:nvPr/>
          </p:nvSpPr>
          <p:spPr>
            <a:xfrm>
              <a:off x="4955081" y="846828"/>
              <a:ext cx="91478" cy="117905"/>
            </a:xfrm>
            <a:custGeom>
              <a:avLst/>
              <a:gdLst>
                <a:gd name="connsiteX0" fmla="*/ 73437 w 91478"/>
                <a:gd name="connsiteY0" fmla="*/ 72166 h 117905"/>
                <a:gd name="connsiteX1" fmla="*/ 47061 w 91478"/>
                <a:gd name="connsiteY1" fmla="*/ 102331 h 117905"/>
                <a:gd name="connsiteX2" fmla="*/ 16898 w 91478"/>
                <a:gd name="connsiteY2" fmla="*/ 75959 h 117905"/>
                <a:gd name="connsiteX3" fmla="*/ 16898 w 91478"/>
                <a:gd name="connsiteY3" fmla="*/ 72166 h 117905"/>
                <a:gd name="connsiteX4" fmla="*/ 16898 w 91478"/>
                <a:gd name="connsiteY4" fmla="*/ 30366 h 117905"/>
                <a:gd name="connsiteX5" fmla="*/ 0 w 91478"/>
                <a:gd name="connsiteY5" fmla="*/ 30366 h 117905"/>
                <a:gd name="connsiteX6" fmla="*/ 0 w 91478"/>
                <a:gd name="connsiteY6" fmla="*/ 72166 h 117905"/>
                <a:gd name="connsiteX7" fmla="*/ 45739 w 91478"/>
                <a:gd name="connsiteY7" fmla="*/ 117906 h 117905"/>
                <a:gd name="connsiteX8" fmla="*/ 91479 w 91478"/>
                <a:gd name="connsiteY8" fmla="*/ 72166 h 117905"/>
                <a:gd name="connsiteX9" fmla="*/ 91479 w 91478"/>
                <a:gd name="connsiteY9" fmla="*/ 0 h 117905"/>
                <a:gd name="connsiteX10" fmla="*/ 73945 w 91478"/>
                <a:gd name="connsiteY10" fmla="*/ 0 h 117905"/>
                <a:gd name="connsiteX11" fmla="*/ 73945 w 91478"/>
                <a:gd name="connsiteY11" fmla="*/ 72166 h 11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78" h="117905">
                  <a:moveTo>
                    <a:pt x="73437" y="72166"/>
                  </a:moveTo>
                  <a:cubicBezTo>
                    <a:pt x="74479" y="87779"/>
                    <a:pt x="62676" y="101284"/>
                    <a:pt x="47061" y="102331"/>
                  </a:cubicBezTo>
                  <a:cubicBezTo>
                    <a:pt x="31446" y="103380"/>
                    <a:pt x="17940" y="91571"/>
                    <a:pt x="16898" y="75959"/>
                  </a:cubicBezTo>
                  <a:cubicBezTo>
                    <a:pt x="16809" y="74696"/>
                    <a:pt x="16809" y="73429"/>
                    <a:pt x="16898" y="72166"/>
                  </a:cubicBezTo>
                  <a:lnTo>
                    <a:pt x="16898" y="30366"/>
                  </a:lnTo>
                  <a:lnTo>
                    <a:pt x="0" y="30366"/>
                  </a:lnTo>
                  <a:lnTo>
                    <a:pt x="0" y="72166"/>
                  </a:lnTo>
                  <a:cubicBezTo>
                    <a:pt x="0" y="97427"/>
                    <a:pt x="20481" y="117906"/>
                    <a:pt x="45739" y="117906"/>
                  </a:cubicBezTo>
                  <a:cubicBezTo>
                    <a:pt x="70998" y="117906"/>
                    <a:pt x="91479" y="97427"/>
                    <a:pt x="91479" y="72166"/>
                  </a:cubicBezTo>
                  <a:lnTo>
                    <a:pt x="91479" y="0"/>
                  </a:lnTo>
                  <a:lnTo>
                    <a:pt x="73945" y="0"/>
                  </a:lnTo>
                  <a:lnTo>
                    <a:pt x="73945" y="72166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E14CBB48-E200-1624-563A-943B715D7C74}"/>
                </a:ext>
              </a:extLst>
            </p:cNvPr>
            <p:cNvSpPr/>
            <p:nvPr/>
          </p:nvSpPr>
          <p:spPr>
            <a:xfrm>
              <a:off x="5161796" y="1176786"/>
              <a:ext cx="21599" cy="21599"/>
            </a:xfrm>
            <a:custGeom>
              <a:avLst/>
              <a:gdLst>
                <a:gd name="connsiteX0" fmla="*/ 21599 w 21599"/>
                <a:gd name="connsiteY0" fmla="*/ 10799 h 21599"/>
                <a:gd name="connsiteX1" fmla="*/ 10799 w 21599"/>
                <a:gd name="connsiteY1" fmla="*/ 21599 h 21599"/>
                <a:gd name="connsiteX2" fmla="*/ 0 w 21599"/>
                <a:gd name="connsiteY2" fmla="*/ 10799 h 21599"/>
                <a:gd name="connsiteX3" fmla="*/ 10799 w 21599"/>
                <a:gd name="connsiteY3" fmla="*/ 0 h 21599"/>
                <a:gd name="connsiteX4" fmla="*/ 21599 w 21599"/>
                <a:gd name="connsiteY4" fmla="*/ 10799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799"/>
                  </a:moveTo>
                  <a:cubicBezTo>
                    <a:pt x="21599" y="16764"/>
                    <a:pt x="16764" y="21599"/>
                    <a:pt x="10799" y="21599"/>
                  </a:cubicBezTo>
                  <a:cubicBezTo>
                    <a:pt x="4835" y="21599"/>
                    <a:pt x="0" y="16764"/>
                    <a:pt x="0" y="10799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شكل حر: شكل 71">
              <a:extLst>
                <a:ext uri="{FF2B5EF4-FFF2-40B4-BE49-F238E27FC236}">
                  <a16:creationId xmlns:a16="http://schemas.microsoft.com/office/drawing/2014/main" id="{D5AE2C4E-4939-A2ED-169C-CCA2F5493BA2}"/>
                </a:ext>
              </a:extLst>
            </p:cNvPr>
            <p:cNvSpPr/>
            <p:nvPr/>
          </p:nvSpPr>
          <p:spPr>
            <a:xfrm>
              <a:off x="5133336" y="1176786"/>
              <a:ext cx="21599" cy="21599"/>
            </a:xfrm>
            <a:custGeom>
              <a:avLst/>
              <a:gdLst>
                <a:gd name="connsiteX0" fmla="*/ 21599 w 21599"/>
                <a:gd name="connsiteY0" fmla="*/ 10799 h 21599"/>
                <a:gd name="connsiteX1" fmla="*/ 10800 w 21599"/>
                <a:gd name="connsiteY1" fmla="*/ 21599 h 21599"/>
                <a:gd name="connsiteX2" fmla="*/ 0 w 21599"/>
                <a:gd name="connsiteY2" fmla="*/ 10799 h 21599"/>
                <a:gd name="connsiteX3" fmla="*/ 10800 w 21599"/>
                <a:gd name="connsiteY3" fmla="*/ 0 h 21599"/>
                <a:gd name="connsiteX4" fmla="*/ 21599 w 21599"/>
                <a:gd name="connsiteY4" fmla="*/ 10799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799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799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596E62B2-9735-1BCD-6838-5DB230794F8C}"/>
                </a:ext>
              </a:extLst>
            </p:cNvPr>
            <p:cNvSpPr/>
            <p:nvPr/>
          </p:nvSpPr>
          <p:spPr>
            <a:xfrm>
              <a:off x="5915223" y="1021146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شكل حر: شكل 73">
              <a:extLst>
                <a:ext uri="{FF2B5EF4-FFF2-40B4-BE49-F238E27FC236}">
                  <a16:creationId xmlns:a16="http://schemas.microsoft.com/office/drawing/2014/main" id="{6C8673F7-B0E0-2C17-5F20-854704579416}"/>
                </a:ext>
              </a:extLst>
            </p:cNvPr>
            <p:cNvSpPr/>
            <p:nvPr/>
          </p:nvSpPr>
          <p:spPr>
            <a:xfrm>
              <a:off x="5873168" y="1021146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6E002F15-0F41-E5B2-6ADF-2EE33F729F80}"/>
                </a:ext>
              </a:extLst>
            </p:cNvPr>
            <p:cNvSpPr/>
            <p:nvPr/>
          </p:nvSpPr>
          <p:spPr>
            <a:xfrm>
              <a:off x="5812945" y="1047065"/>
              <a:ext cx="17406" cy="85761"/>
            </a:xfrm>
            <a:custGeom>
              <a:avLst/>
              <a:gdLst>
                <a:gd name="connsiteX0" fmla="*/ 0 w 17406"/>
                <a:gd name="connsiteY0" fmla="*/ 0 h 85761"/>
                <a:gd name="connsiteX1" fmla="*/ 17406 w 17406"/>
                <a:gd name="connsiteY1" fmla="*/ 0 h 85761"/>
                <a:gd name="connsiteX2" fmla="*/ 17406 w 17406"/>
                <a:gd name="connsiteY2" fmla="*/ 85761 h 85761"/>
                <a:gd name="connsiteX3" fmla="*/ 0 w 17406"/>
                <a:gd name="connsiteY3" fmla="*/ 85761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761">
                  <a:moveTo>
                    <a:pt x="0" y="0"/>
                  </a:moveTo>
                  <a:lnTo>
                    <a:pt x="17406" y="0"/>
                  </a:lnTo>
                  <a:lnTo>
                    <a:pt x="17406" y="85761"/>
                  </a:lnTo>
                  <a:lnTo>
                    <a:pt x="0" y="8576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شكل حر: شكل 75">
              <a:extLst>
                <a:ext uri="{FF2B5EF4-FFF2-40B4-BE49-F238E27FC236}">
                  <a16:creationId xmlns:a16="http://schemas.microsoft.com/office/drawing/2014/main" id="{5F3B5B20-1894-84BB-87A4-FA83DB2EB5DF}"/>
                </a:ext>
              </a:extLst>
            </p:cNvPr>
            <p:cNvSpPr/>
            <p:nvPr/>
          </p:nvSpPr>
          <p:spPr>
            <a:xfrm>
              <a:off x="5755771" y="1047065"/>
              <a:ext cx="17406" cy="85761"/>
            </a:xfrm>
            <a:custGeom>
              <a:avLst/>
              <a:gdLst>
                <a:gd name="connsiteX0" fmla="*/ 0 w 17406"/>
                <a:gd name="connsiteY0" fmla="*/ 0 h 85761"/>
                <a:gd name="connsiteX1" fmla="*/ 17406 w 17406"/>
                <a:gd name="connsiteY1" fmla="*/ 0 h 85761"/>
                <a:gd name="connsiteX2" fmla="*/ 17406 w 17406"/>
                <a:gd name="connsiteY2" fmla="*/ 85761 h 85761"/>
                <a:gd name="connsiteX3" fmla="*/ 0 w 17406"/>
                <a:gd name="connsiteY3" fmla="*/ 85761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761">
                  <a:moveTo>
                    <a:pt x="0" y="0"/>
                  </a:moveTo>
                  <a:lnTo>
                    <a:pt x="17406" y="0"/>
                  </a:lnTo>
                  <a:lnTo>
                    <a:pt x="17406" y="85761"/>
                  </a:lnTo>
                  <a:lnTo>
                    <a:pt x="0" y="8576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CEEE60C2-817B-7E15-082A-C3DEE78AC4A3}"/>
                </a:ext>
              </a:extLst>
            </p:cNvPr>
            <p:cNvSpPr/>
            <p:nvPr/>
          </p:nvSpPr>
          <p:spPr>
            <a:xfrm>
              <a:off x="5698597" y="1047065"/>
              <a:ext cx="17406" cy="85761"/>
            </a:xfrm>
            <a:custGeom>
              <a:avLst/>
              <a:gdLst>
                <a:gd name="connsiteX0" fmla="*/ 0 w 17406"/>
                <a:gd name="connsiteY0" fmla="*/ 0 h 85761"/>
                <a:gd name="connsiteX1" fmla="*/ 17406 w 17406"/>
                <a:gd name="connsiteY1" fmla="*/ 0 h 85761"/>
                <a:gd name="connsiteX2" fmla="*/ 17406 w 17406"/>
                <a:gd name="connsiteY2" fmla="*/ 85761 h 85761"/>
                <a:gd name="connsiteX3" fmla="*/ 0 w 17406"/>
                <a:gd name="connsiteY3" fmla="*/ 85761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761">
                  <a:moveTo>
                    <a:pt x="0" y="0"/>
                  </a:moveTo>
                  <a:lnTo>
                    <a:pt x="17406" y="0"/>
                  </a:lnTo>
                  <a:lnTo>
                    <a:pt x="17406" y="85761"/>
                  </a:lnTo>
                  <a:lnTo>
                    <a:pt x="0" y="8576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DF8655F-F253-9CD0-9790-C2A889948D50}"/>
                </a:ext>
              </a:extLst>
            </p:cNvPr>
            <p:cNvSpPr/>
            <p:nvPr/>
          </p:nvSpPr>
          <p:spPr>
            <a:xfrm rot="5400000">
              <a:off x="5653747" y="895998"/>
              <a:ext cx="17406" cy="456248"/>
            </a:xfrm>
            <a:custGeom>
              <a:avLst/>
              <a:gdLst>
                <a:gd name="connsiteX0" fmla="*/ 0 w 17406"/>
                <a:gd name="connsiteY0" fmla="*/ 0 h 456248"/>
                <a:gd name="connsiteX1" fmla="*/ 17406 w 17406"/>
                <a:gd name="connsiteY1" fmla="*/ 0 h 456248"/>
                <a:gd name="connsiteX2" fmla="*/ 17406 w 17406"/>
                <a:gd name="connsiteY2" fmla="*/ 456249 h 456248"/>
                <a:gd name="connsiteX3" fmla="*/ 0 w 17406"/>
                <a:gd name="connsiteY3" fmla="*/ 456249 h 45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456248">
                  <a:moveTo>
                    <a:pt x="0" y="0"/>
                  </a:moveTo>
                  <a:lnTo>
                    <a:pt x="17406" y="0"/>
                  </a:lnTo>
                  <a:lnTo>
                    <a:pt x="17406" y="456249"/>
                  </a:lnTo>
                  <a:lnTo>
                    <a:pt x="0" y="456249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شكل حر: شكل 78">
              <a:extLst>
                <a:ext uri="{FF2B5EF4-FFF2-40B4-BE49-F238E27FC236}">
                  <a16:creationId xmlns:a16="http://schemas.microsoft.com/office/drawing/2014/main" id="{600B3D1A-E529-1032-4818-A30660000471}"/>
                </a:ext>
              </a:extLst>
            </p:cNvPr>
            <p:cNvSpPr/>
            <p:nvPr/>
          </p:nvSpPr>
          <p:spPr>
            <a:xfrm rot="16200000">
              <a:off x="5290946" y="1025021"/>
              <a:ext cx="17406" cy="66067"/>
            </a:xfrm>
            <a:custGeom>
              <a:avLst/>
              <a:gdLst>
                <a:gd name="connsiteX0" fmla="*/ 0 w 17406"/>
                <a:gd name="connsiteY0" fmla="*/ 0 h 66067"/>
                <a:gd name="connsiteX1" fmla="*/ 17406 w 17406"/>
                <a:gd name="connsiteY1" fmla="*/ 0 h 66067"/>
                <a:gd name="connsiteX2" fmla="*/ 17406 w 17406"/>
                <a:gd name="connsiteY2" fmla="*/ 66068 h 66067"/>
                <a:gd name="connsiteX3" fmla="*/ 0 w 17406"/>
                <a:gd name="connsiteY3" fmla="*/ 66068 h 6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6067">
                  <a:moveTo>
                    <a:pt x="0" y="0"/>
                  </a:moveTo>
                  <a:lnTo>
                    <a:pt x="17406" y="0"/>
                  </a:lnTo>
                  <a:lnTo>
                    <a:pt x="17406" y="66068"/>
                  </a:lnTo>
                  <a:lnTo>
                    <a:pt x="0" y="6606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91850FFD-BA13-EA7F-CBBE-86F22FF6AD08}"/>
                </a:ext>
              </a:extLst>
            </p:cNvPr>
            <p:cNvSpPr/>
            <p:nvPr/>
          </p:nvSpPr>
          <p:spPr>
            <a:xfrm rot="16200000">
              <a:off x="5210903" y="1029976"/>
              <a:ext cx="17406" cy="56157"/>
            </a:xfrm>
            <a:custGeom>
              <a:avLst/>
              <a:gdLst>
                <a:gd name="connsiteX0" fmla="*/ 0 w 17406"/>
                <a:gd name="connsiteY0" fmla="*/ 0 h 56157"/>
                <a:gd name="connsiteX1" fmla="*/ 17406 w 17406"/>
                <a:gd name="connsiteY1" fmla="*/ 0 h 56157"/>
                <a:gd name="connsiteX2" fmla="*/ 17406 w 17406"/>
                <a:gd name="connsiteY2" fmla="*/ 56158 h 56157"/>
                <a:gd name="connsiteX3" fmla="*/ 0 w 17406"/>
                <a:gd name="connsiteY3" fmla="*/ 56158 h 5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56157">
                  <a:moveTo>
                    <a:pt x="0" y="0"/>
                  </a:moveTo>
                  <a:lnTo>
                    <a:pt x="17406" y="0"/>
                  </a:lnTo>
                  <a:lnTo>
                    <a:pt x="17406" y="56158"/>
                  </a:lnTo>
                  <a:lnTo>
                    <a:pt x="0" y="5615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شكل حر: شكل 80">
              <a:extLst>
                <a:ext uri="{FF2B5EF4-FFF2-40B4-BE49-F238E27FC236}">
                  <a16:creationId xmlns:a16="http://schemas.microsoft.com/office/drawing/2014/main" id="{ACEF0D70-CEC9-9154-A4CA-B638D3A9F208}"/>
                </a:ext>
              </a:extLst>
            </p:cNvPr>
            <p:cNvSpPr/>
            <p:nvPr/>
          </p:nvSpPr>
          <p:spPr>
            <a:xfrm rot="16200000">
              <a:off x="5290946" y="1091089"/>
              <a:ext cx="17406" cy="66067"/>
            </a:xfrm>
            <a:custGeom>
              <a:avLst/>
              <a:gdLst>
                <a:gd name="connsiteX0" fmla="*/ 0 w 17406"/>
                <a:gd name="connsiteY0" fmla="*/ 0 h 66067"/>
                <a:gd name="connsiteX1" fmla="*/ 17406 w 17406"/>
                <a:gd name="connsiteY1" fmla="*/ 0 h 66067"/>
                <a:gd name="connsiteX2" fmla="*/ 17406 w 17406"/>
                <a:gd name="connsiteY2" fmla="*/ 66068 h 66067"/>
                <a:gd name="connsiteX3" fmla="*/ 0 w 17406"/>
                <a:gd name="connsiteY3" fmla="*/ 66068 h 6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6067">
                  <a:moveTo>
                    <a:pt x="0" y="0"/>
                  </a:moveTo>
                  <a:lnTo>
                    <a:pt x="17406" y="0"/>
                  </a:lnTo>
                  <a:lnTo>
                    <a:pt x="17406" y="66068"/>
                  </a:lnTo>
                  <a:lnTo>
                    <a:pt x="0" y="6606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شكل حر: شكل 81">
              <a:extLst>
                <a:ext uri="{FF2B5EF4-FFF2-40B4-BE49-F238E27FC236}">
                  <a16:creationId xmlns:a16="http://schemas.microsoft.com/office/drawing/2014/main" id="{93DA5474-5649-C879-889E-A6FC30A67044}"/>
                </a:ext>
              </a:extLst>
            </p:cNvPr>
            <p:cNvSpPr/>
            <p:nvPr/>
          </p:nvSpPr>
          <p:spPr>
            <a:xfrm rot="10800000">
              <a:off x="5315277" y="1049351"/>
              <a:ext cx="17406" cy="83474"/>
            </a:xfrm>
            <a:custGeom>
              <a:avLst/>
              <a:gdLst>
                <a:gd name="connsiteX0" fmla="*/ 0 w 17406"/>
                <a:gd name="connsiteY0" fmla="*/ 0 h 83474"/>
                <a:gd name="connsiteX1" fmla="*/ 17406 w 17406"/>
                <a:gd name="connsiteY1" fmla="*/ 0 h 83474"/>
                <a:gd name="connsiteX2" fmla="*/ 17406 w 17406"/>
                <a:gd name="connsiteY2" fmla="*/ 83474 h 83474"/>
                <a:gd name="connsiteX3" fmla="*/ 0 w 17406"/>
                <a:gd name="connsiteY3" fmla="*/ 83474 h 8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3474">
                  <a:moveTo>
                    <a:pt x="0" y="0"/>
                  </a:moveTo>
                  <a:lnTo>
                    <a:pt x="17406" y="0"/>
                  </a:lnTo>
                  <a:lnTo>
                    <a:pt x="17406" y="83474"/>
                  </a:lnTo>
                  <a:lnTo>
                    <a:pt x="0" y="8347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EB8FFCFC-FD5D-E7DC-2542-06C1A09EEA57}"/>
                </a:ext>
              </a:extLst>
            </p:cNvPr>
            <p:cNvSpPr/>
            <p:nvPr/>
          </p:nvSpPr>
          <p:spPr>
            <a:xfrm rot="10800000">
              <a:off x="5230278" y="1049351"/>
              <a:ext cx="17406" cy="83474"/>
            </a:xfrm>
            <a:custGeom>
              <a:avLst/>
              <a:gdLst>
                <a:gd name="connsiteX0" fmla="*/ 0 w 17406"/>
                <a:gd name="connsiteY0" fmla="*/ 0 h 83474"/>
                <a:gd name="connsiteX1" fmla="*/ 17406 w 17406"/>
                <a:gd name="connsiteY1" fmla="*/ 0 h 83474"/>
                <a:gd name="connsiteX2" fmla="*/ 17406 w 17406"/>
                <a:gd name="connsiteY2" fmla="*/ 83474 h 83474"/>
                <a:gd name="connsiteX3" fmla="*/ 0 w 17406"/>
                <a:gd name="connsiteY3" fmla="*/ 83474 h 8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3474">
                  <a:moveTo>
                    <a:pt x="0" y="0"/>
                  </a:moveTo>
                  <a:lnTo>
                    <a:pt x="17406" y="0"/>
                  </a:lnTo>
                  <a:lnTo>
                    <a:pt x="17406" y="83474"/>
                  </a:lnTo>
                  <a:lnTo>
                    <a:pt x="0" y="8347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شكل حر: شكل 83">
              <a:extLst>
                <a:ext uri="{FF2B5EF4-FFF2-40B4-BE49-F238E27FC236}">
                  <a16:creationId xmlns:a16="http://schemas.microsoft.com/office/drawing/2014/main" id="{E69807C8-9A07-9B51-5A41-9B94479D2EA0}"/>
                </a:ext>
              </a:extLst>
            </p:cNvPr>
            <p:cNvSpPr/>
            <p:nvPr/>
          </p:nvSpPr>
          <p:spPr>
            <a:xfrm>
              <a:off x="5571289" y="1045413"/>
              <a:ext cx="66194" cy="72420"/>
            </a:xfrm>
            <a:custGeom>
              <a:avLst/>
              <a:gdLst>
                <a:gd name="connsiteX0" fmla="*/ 45739 w 66194"/>
                <a:gd name="connsiteY0" fmla="*/ 0 h 72420"/>
                <a:gd name="connsiteX1" fmla="*/ 0 w 66194"/>
                <a:gd name="connsiteY1" fmla="*/ 45612 h 72420"/>
                <a:gd name="connsiteX2" fmla="*/ 0 w 66194"/>
                <a:gd name="connsiteY2" fmla="*/ 72420 h 72420"/>
                <a:gd name="connsiteX3" fmla="*/ 17406 w 66194"/>
                <a:gd name="connsiteY3" fmla="*/ 72420 h 72420"/>
                <a:gd name="connsiteX4" fmla="*/ 17406 w 66194"/>
                <a:gd name="connsiteY4" fmla="*/ 45612 h 72420"/>
                <a:gd name="connsiteX5" fmla="*/ 45739 w 66194"/>
                <a:gd name="connsiteY5" fmla="*/ 17406 h 72420"/>
                <a:gd name="connsiteX6" fmla="*/ 66195 w 66194"/>
                <a:gd name="connsiteY6" fmla="*/ 17406 h 72420"/>
                <a:gd name="connsiteX7" fmla="*/ 66195 w 66194"/>
                <a:gd name="connsiteY7" fmla="*/ 0 h 7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194" h="72420">
                  <a:moveTo>
                    <a:pt x="45739" y="0"/>
                  </a:moveTo>
                  <a:cubicBezTo>
                    <a:pt x="20532" y="0"/>
                    <a:pt x="76" y="20401"/>
                    <a:pt x="0" y="45612"/>
                  </a:cubicBezTo>
                  <a:lnTo>
                    <a:pt x="0" y="72420"/>
                  </a:lnTo>
                  <a:lnTo>
                    <a:pt x="17406" y="72420"/>
                  </a:lnTo>
                  <a:lnTo>
                    <a:pt x="17406" y="45612"/>
                  </a:lnTo>
                  <a:cubicBezTo>
                    <a:pt x="17470" y="30014"/>
                    <a:pt x="30137" y="17406"/>
                    <a:pt x="45739" y="17406"/>
                  </a:cubicBezTo>
                  <a:lnTo>
                    <a:pt x="66195" y="17406"/>
                  </a:lnTo>
                  <a:lnTo>
                    <a:pt x="66195" y="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شكل حر: شكل 84">
              <a:extLst>
                <a:ext uri="{FF2B5EF4-FFF2-40B4-BE49-F238E27FC236}">
                  <a16:creationId xmlns:a16="http://schemas.microsoft.com/office/drawing/2014/main" id="{3E923FE6-D646-A70E-6CEC-112D590B905B}"/>
                </a:ext>
              </a:extLst>
            </p:cNvPr>
            <p:cNvSpPr/>
            <p:nvPr/>
          </p:nvSpPr>
          <p:spPr>
            <a:xfrm>
              <a:off x="5112627" y="1049351"/>
              <a:ext cx="91478" cy="118032"/>
            </a:xfrm>
            <a:custGeom>
              <a:avLst/>
              <a:gdLst>
                <a:gd name="connsiteX0" fmla="*/ 73945 w 91478"/>
                <a:gd name="connsiteY0" fmla="*/ 72293 h 118032"/>
                <a:gd name="connsiteX1" fmla="*/ 43783 w 91478"/>
                <a:gd name="connsiteY1" fmla="*/ 98667 h 118032"/>
                <a:gd name="connsiteX2" fmla="*/ 17406 w 91478"/>
                <a:gd name="connsiteY2" fmla="*/ 72293 h 118032"/>
                <a:gd name="connsiteX3" fmla="*/ 17406 w 91478"/>
                <a:gd name="connsiteY3" fmla="*/ 30366 h 118032"/>
                <a:gd name="connsiteX4" fmla="*/ 0 w 91478"/>
                <a:gd name="connsiteY4" fmla="*/ 30366 h 118032"/>
                <a:gd name="connsiteX5" fmla="*/ 0 w 91478"/>
                <a:gd name="connsiteY5" fmla="*/ 72293 h 118032"/>
                <a:gd name="connsiteX6" fmla="*/ 45739 w 91478"/>
                <a:gd name="connsiteY6" fmla="*/ 118033 h 118032"/>
                <a:gd name="connsiteX7" fmla="*/ 91479 w 91478"/>
                <a:gd name="connsiteY7" fmla="*/ 72293 h 118032"/>
                <a:gd name="connsiteX8" fmla="*/ 91479 w 91478"/>
                <a:gd name="connsiteY8" fmla="*/ 0 h 118032"/>
                <a:gd name="connsiteX9" fmla="*/ 73945 w 91478"/>
                <a:gd name="connsiteY9" fmla="*/ 0 h 118032"/>
                <a:gd name="connsiteX10" fmla="*/ 73945 w 91478"/>
                <a:gd name="connsiteY10" fmla="*/ 72293 h 11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78" h="118032">
                  <a:moveTo>
                    <a:pt x="73945" y="72293"/>
                  </a:moveTo>
                  <a:cubicBezTo>
                    <a:pt x="72903" y="87906"/>
                    <a:pt x="59398" y="99714"/>
                    <a:pt x="43783" y="98667"/>
                  </a:cubicBezTo>
                  <a:cubicBezTo>
                    <a:pt x="29629" y="97717"/>
                    <a:pt x="18359" y="86447"/>
                    <a:pt x="17406" y="72293"/>
                  </a:cubicBezTo>
                  <a:lnTo>
                    <a:pt x="17406" y="30366"/>
                  </a:lnTo>
                  <a:lnTo>
                    <a:pt x="0" y="30366"/>
                  </a:lnTo>
                  <a:lnTo>
                    <a:pt x="0" y="72293"/>
                  </a:lnTo>
                  <a:cubicBezTo>
                    <a:pt x="0" y="97554"/>
                    <a:pt x="20481" y="118033"/>
                    <a:pt x="45739" y="118033"/>
                  </a:cubicBezTo>
                  <a:cubicBezTo>
                    <a:pt x="70998" y="118033"/>
                    <a:pt x="91479" y="97554"/>
                    <a:pt x="91479" y="72293"/>
                  </a:cubicBezTo>
                  <a:lnTo>
                    <a:pt x="91479" y="0"/>
                  </a:lnTo>
                  <a:lnTo>
                    <a:pt x="73945" y="0"/>
                  </a:lnTo>
                  <a:lnTo>
                    <a:pt x="73945" y="7229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شكل حر: شكل 85">
              <a:extLst>
                <a:ext uri="{FF2B5EF4-FFF2-40B4-BE49-F238E27FC236}">
                  <a16:creationId xmlns:a16="http://schemas.microsoft.com/office/drawing/2014/main" id="{E9D4C7D3-0A4F-256C-C9DA-E96CE55DE79C}"/>
                </a:ext>
              </a:extLst>
            </p:cNvPr>
            <p:cNvSpPr/>
            <p:nvPr/>
          </p:nvSpPr>
          <p:spPr>
            <a:xfrm>
              <a:off x="5421875" y="1086324"/>
              <a:ext cx="17406" cy="80932"/>
            </a:xfrm>
            <a:custGeom>
              <a:avLst/>
              <a:gdLst>
                <a:gd name="connsiteX0" fmla="*/ 0 w 17406"/>
                <a:gd name="connsiteY0" fmla="*/ 0 h 80932"/>
                <a:gd name="connsiteX1" fmla="*/ 17406 w 17406"/>
                <a:gd name="connsiteY1" fmla="*/ 0 h 80932"/>
                <a:gd name="connsiteX2" fmla="*/ 17406 w 17406"/>
                <a:gd name="connsiteY2" fmla="*/ 80933 h 80932"/>
                <a:gd name="connsiteX3" fmla="*/ 0 w 17406"/>
                <a:gd name="connsiteY3" fmla="*/ 80933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0932">
                  <a:moveTo>
                    <a:pt x="0" y="0"/>
                  </a:moveTo>
                  <a:lnTo>
                    <a:pt x="17406" y="0"/>
                  </a:lnTo>
                  <a:lnTo>
                    <a:pt x="17406" y="80933"/>
                  </a:lnTo>
                  <a:lnTo>
                    <a:pt x="0" y="8093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شكل حر: شكل 86">
              <a:extLst>
                <a:ext uri="{FF2B5EF4-FFF2-40B4-BE49-F238E27FC236}">
                  <a16:creationId xmlns:a16="http://schemas.microsoft.com/office/drawing/2014/main" id="{397BE3BA-AB5D-0C00-390C-5BFFB01A326C}"/>
                </a:ext>
              </a:extLst>
            </p:cNvPr>
            <p:cNvSpPr/>
            <p:nvPr/>
          </p:nvSpPr>
          <p:spPr>
            <a:xfrm>
              <a:off x="5347803" y="1041728"/>
              <a:ext cx="91478" cy="91478"/>
            </a:xfrm>
            <a:custGeom>
              <a:avLst/>
              <a:gdLst>
                <a:gd name="connsiteX0" fmla="*/ 91478 w 91478"/>
                <a:gd name="connsiteY0" fmla="*/ 45739 h 91478"/>
                <a:gd name="connsiteX1" fmla="*/ 45739 w 91478"/>
                <a:gd name="connsiteY1" fmla="*/ 0 h 91478"/>
                <a:gd name="connsiteX2" fmla="*/ 0 w 91478"/>
                <a:gd name="connsiteY2" fmla="*/ 45739 h 91478"/>
                <a:gd name="connsiteX3" fmla="*/ 45739 w 91478"/>
                <a:gd name="connsiteY3" fmla="*/ 91478 h 91478"/>
                <a:gd name="connsiteX4" fmla="*/ 91478 w 91478"/>
                <a:gd name="connsiteY4" fmla="*/ 91478 h 91478"/>
                <a:gd name="connsiteX5" fmla="*/ 74072 w 91478"/>
                <a:gd name="connsiteY5" fmla="*/ 74072 h 91478"/>
                <a:gd name="connsiteX6" fmla="*/ 45739 w 91478"/>
                <a:gd name="connsiteY6" fmla="*/ 74072 h 91478"/>
                <a:gd name="connsiteX7" fmla="*/ 17406 w 91478"/>
                <a:gd name="connsiteY7" fmla="*/ 45739 h 91478"/>
                <a:gd name="connsiteX8" fmla="*/ 45739 w 91478"/>
                <a:gd name="connsiteY8" fmla="*/ 17406 h 91478"/>
                <a:gd name="connsiteX9" fmla="*/ 74072 w 91478"/>
                <a:gd name="connsiteY9" fmla="*/ 45739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78" h="91478">
                  <a:moveTo>
                    <a:pt x="91478" y="45739"/>
                  </a:moveTo>
                  <a:cubicBezTo>
                    <a:pt x="91478" y="20478"/>
                    <a:pt x="70997" y="0"/>
                    <a:pt x="45739" y="0"/>
                  </a:cubicBezTo>
                  <a:cubicBezTo>
                    <a:pt x="20481" y="0"/>
                    <a:pt x="0" y="20478"/>
                    <a:pt x="0" y="45739"/>
                  </a:cubicBezTo>
                  <a:cubicBezTo>
                    <a:pt x="0" y="71000"/>
                    <a:pt x="20481" y="91478"/>
                    <a:pt x="45739" y="91478"/>
                  </a:cubicBezTo>
                  <a:lnTo>
                    <a:pt x="91478" y="91478"/>
                  </a:lnTo>
                  <a:close/>
                  <a:moveTo>
                    <a:pt x="74072" y="74072"/>
                  </a:moveTo>
                  <a:lnTo>
                    <a:pt x="45739" y="74072"/>
                  </a:lnTo>
                  <a:cubicBezTo>
                    <a:pt x="30086" y="74072"/>
                    <a:pt x="17406" y="61387"/>
                    <a:pt x="17406" y="45739"/>
                  </a:cubicBezTo>
                  <a:cubicBezTo>
                    <a:pt x="17406" y="30091"/>
                    <a:pt x="30086" y="17406"/>
                    <a:pt x="45739" y="17406"/>
                  </a:cubicBezTo>
                  <a:cubicBezTo>
                    <a:pt x="61392" y="17406"/>
                    <a:pt x="74072" y="30091"/>
                    <a:pt x="74072" y="4573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شكل حر: شكل 87">
              <a:extLst>
                <a:ext uri="{FF2B5EF4-FFF2-40B4-BE49-F238E27FC236}">
                  <a16:creationId xmlns:a16="http://schemas.microsoft.com/office/drawing/2014/main" id="{2B982AA4-B05D-49BC-B5A6-B27BF67F7C2A}"/>
                </a:ext>
              </a:extLst>
            </p:cNvPr>
            <p:cNvSpPr/>
            <p:nvPr/>
          </p:nvSpPr>
          <p:spPr>
            <a:xfrm>
              <a:off x="5006537" y="1058626"/>
              <a:ext cx="17406" cy="74199"/>
            </a:xfrm>
            <a:custGeom>
              <a:avLst/>
              <a:gdLst>
                <a:gd name="connsiteX0" fmla="*/ 0 w 17406"/>
                <a:gd name="connsiteY0" fmla="*/ 0 h 74199"/>
                <a:gd name="connsiteX1" fmla="*/ 17406 w 17406"/>
                <a:gd name="connsiteY1" fmla="*/ 0 h 74199"/>
                <a:gd name="connsiteX2" fmla="*/ 17406 w 17406"/>
                <a:gd name="connsiteY2" fmla="*/ 74199 h 74199"/>
                <a:gd name="connsiteX3" fmla="*/ 0 w 17406"/>
                <a:gd name="connsiteY3" fmla="*/ 74199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74199">
                  <a:moveTo>
                    <a:pt x="0" y="0"/>
                  </a:moveTo>
                  <a:lnTo>
                    <a:pt x="17406" y="0"/>
                  </a:lnTo>
                  <a:lnTo>
                    <a:pt x="17406" y="74199"/>
                  </a:lnTo>
                  <a:lnTo>
                    <a:pt x="0" y="74199"/>
                  </a:lnTo>
                  <a:close/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شكل حر: شكل 88">
              <a:extLst>
                <a:ext uri="{FF2B5EF4-FFF2-40B4-BE49-F238E27FC236}">
                  <a16:creationId xmlns:a16="http://schemas.microsoft.com/office/drawing/2014/main" id="{445957B5-5A3D-3A11-F436-9BFD172E356E}"/>
                </a:ext>
              </a:extLst>
            </p:cNvPr>
            <p:cNvSpPr/>
            <p:nvPr/>
          </p:nvSpPr>
          <p:spPr>
            <a:xfrm>
              <a:off x="4954572" y="1021146"/>
              <a:ext cx="69371" cy="69371"/>
            </a:xfrm>
            <a:custGeom>
              <a:avLst/>
              <a:gdLst>
                <a:gd name="connsiteX0" fmla="*/ 69371 w 69371"/>
                <a:gd name="connsiteY0" fmla="*/ 34686 h 69371"/>
                <a:gd name="connsiteX1" fmla="*/ 34686 w 69371"/>
                <a:gd name="connsiteY1" fmla="*/ 0 h 69371"/>
                <a:gd name="connsiteX2" fmla="*/ 0 w 69371"/>
                <a:gd name="connsiteY2" fmla="*/ 34686 h 69371"/>
                <a:gd name="connsiteX3" fmla="*/ 34686 w 69371"/>
                <a:gd name="connsiteY3" fmla="*/ 69371 h 69371"/>
                <a:gd name="connsiteX4" fmla="*/ 69371 w 69371"/>
                <a:gd name="connsiteY4" fmla="*/ 69371 h 69371"/>
                <a:gd name="connsiteX5" fmla="*/ 51965 w 69371"/>
                <a:gd name="connsiteY5" fmla="*/ 51965 h 69371"/>
                <a:gd name="connsiteX6" fmla="*/ 34686 w 69371"/>
                <a:gd name="connsiteY6" fmla="*/ 51965 h 69371"/>
                <a:gd name="connsiteX7" fmla="*/ 17406 w 69371"/>
                <a:gd name="connsiteY7" fmla="*/ 34686 h 69371"/>
                <a:gd name="connsiteX8" fmla="*/ 34686 w 69371"/>
                <a:gd name="connsiteY8" fmla="*/ 17406 h 69371"/>
                <a:gd name="connsiteX9" fmla="*/ 51965 w 69371"/>
                <a:gd name="connsiteY9" fmla="*/ 34686 h 6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371" h="69371">
                  <a:moveTo>
                    <a:pt x="69371" y="34686"/>
                  </a:moveTo>
                  <a:cubicBezTo>
                    <a:pt x="69371" y="15530"/>
                    <a:pt x="53845" y="0"/>
                    <a:pt x="34686" y="0"/>
                  </a:cubicBezTo>
                  <a:cubicBezTo>
                    <a:pt x="15526" y="0"/>
                    <a:pt x="0" y="15530"/>
                    <a:pt x="0" y="34686"/>
                  </a:cubicBezTo>
                  <a:cubicBezTo>
                    <a:pt x="0" y="53841"/>
                    <a:pt x="15526" y="69371"/>
                    <a:pt x="34686" y="69371"/>
                  </a:cubicBezTo>
                  <a:lnTo>
                    <a:pt x="69371" y="69371"/>
                  </a:lnTo>
                  <a:close/>
                  <a:moveTo>
                    <a:pt x="51965" y="51965"/>
                  </a:moveTo>
                  <a:lnTo>
                    <a:pt x="34686" y="51965"/>
                  </a:lnTo>
                  <a:cubicBezTo>
                    <a:pt x="25144" y="51965"/>
                    <a:pt x="17406" y="44229"/>
                    <a:pt x="17406" y="34686"/>
                  </a:cubicBezTo>
                  <a:cubicBezTo>
                    <a:pt x="17406" y="25143"/>
                    <a:pt x="25144" y="17406"/>
                    <a:pt x="34686" y="17406"/>
                  </a:cubicBezTo>
                  <a:cubicBezTo>
                    <a:pt x="44228" y="17406"/>
                    <a:pt x="51965" y="25143"/>
                    <a:pt x="51965" y="34686"/>
                  </a:cubicBezTo>
                  <a:close/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شكل حر: شكل 89">
              <a:extLst>
                <a:ext uri="{FF2B5EF4-FFF2-40B4-BE49-F238E27FC236}">
                  <a16:creationId xmlns:a16="http://schemas.microsoft.com/office/drawing/2014/main" id="{9659989D-BE9B-3660-A7D7-B2F64BE4CE91}"/>
                </a:ext>
              </a:extLst>
            </p:cNvPr>
            <p:cNvSpPr/>
            <p:nvPr/>
          </p:nvSpPr>
          <p:spPr>
            <a:xfrm rot="10800000">
              <a:off x="5038301" y="1055831"/>
              <a:ext cx="17406" cy="76994"/>
            </a:xfrm>
            <a:custGeom>
              <a:avLst/>
              <a:gdLst>
                <a:gd name="connsiteX0" fmla="*/ 0 w 17406"/>
                <a:gd name="connsiteY0" fmla="*/ 0 h 76994"/>
                <a:gd name="connsiteX1" fmla="*/ 17406 w 17406"/>
                <a:gd name="connsiteY1" fmla="*/ 0 h 76994"/>
                <a:gd name="connsiteX2" fmla="*/ 17406 w 17406"/>
                <a:gd name="connsiteY2" fmla="*/ 76994 h 76994"/>
                <a:gd name="connsiteX3" fmla="*/ 0 w 17406"/>
                <a:gd name="connsiteY3" fmla="*/ 76994 h 7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76994">
                  <a:moveTo>
                    <a:pt x="0" y="0"/>
                  </a:moveTo>
                  <a:lnTo>
                    <a:pt x="17406" y="0"/>
                  </a:lnTo>
                  <a:lnTo>
                    <a:pt x="17406" y="76994"/>
                  </a:lnTo>
                  <a:lnTo>
                    <a:pt x="0" y="76994"/>
                  </a:lnTo>
                  <a:close/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شكل حر: شكل 90">
              <a:extLst>
                <a:ext uri="{FF2B5EF4-FFF2-40B4-BE49-F238E27FC236}">
                  <a16:creationId xmlns:a16="http://schemas.microsoft.com/office/drawing/2014/main" id="{8C607613-773D-D388-6E48-A760F8C4204E}"/>
                </a:ext>
              </a:extLst>
            </p:cNvPr>
            <p:cNvSpPr/>
            <p:nvPr/>
          </p:nvSpPr>
          <p:spPr>
            <a:xfrm>
              <a:off x="5038174" y="1021146"/>
              <a:ext cx="54759" cy="34685"/>
            </a:xfrm>
            <a:custGeom>
              <a:avLst/>
              <a:gdLst>
                <a:gd name="connsiteX0" fmla="*/ 54760 w 54759"/>
                <a:gd name="connsiteY0" fmla="*/ 0 h 34685"/>
                <a:gd name="connsiteX1" fmla="*/ 34685 w 54759"/>
                <a:gd name="connsiteY1" fmla="*/ 0 h 34685"/>
                <a:gd name="connsiteX2" fmla="*/ 0 w 54759"/>
                <a:gd name="connsiteY2" fmla="*/ 34686 h 34685"/>
                <a:gd name="connsiteX3" fmla="*/ 17533 w 54759"/>
                <a:gd name="connsiteY3" fmla="*/ 34686 h 34685"/>
                <a:gd name="connsiteX4" fmla="*/ 34431 w 54759"/>
                <a:gd name="connsiteY4" fmla="*/ 17533 h 34685"/>
                <a:gd name="connsiteX5" fmla="*/ 34685 w 54759"/>
                <a:gd name="connsiteY5" fmla="*/ 17533 h 34685"/>
                <a:gd name="connsiteX6" fmla="*/ 54760 w 54759"/>
                <a:gd name="connsiteY6" fmla="*/ 17533 h 3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59" h="34685">
                  <a:moveTo>
                    <a:pt x="54760" y="0"/>
                  </a:moveTo>
                  <a:lnTo>
                    <a:pt x="34685" y="0"/>
                  </a:lnTo>
                  <a:cubicBezTo>
                    <a:pt x="15526" y="0"/>
                    <a:pt x="0" y="15530"/>
                    <a:pt x="0" y="34686"/>
                  </a:cubicBezTo>
                  <a:lnTo>
                    <a:pt x="17533" y="34686"/>
                  </a:lnTo>
                  <a:cubicBezTo>
                    <a:pt x="17457" y="25284"/>
                    <a:pt x="25030" y="17603"/>
                    <a:pt x="34431" y="17533"/>
                  </a:cubicBezTo>
                  <a:cubicBezTo>
                    <a:pt x="34520" y="17532"/>
                    <a:pt x="34597" y="17532"/>
                    <a:pt x="34685" y="17533"/>
                  </a:cubicBezTo>
                  <a:lnTo>
                    <a:pt x="54760" y="17533"/>
                  </a:lnTo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17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33F188EC-86A1-32DB-24E2-1D88BB21EC96}"/>
              </a:ext>
            </a:extLst>
          </p:cNvPr>
          <p:cNvSpPr/>
          <p:nvPr/>
        </p:nvSpPr>
        <p:spPr>
          <a:xfrm>
            <a:off x="146591" y="651996"/>
            <a:ext cx="5760470" cy="5760853"/>
          </a:xfrm>
          <a:custGeom>
            <a:avLst/>
            <a:gdLst>
              <a:gd name="connsiteX0" fmla="*/ 2880300 w 5760470"/>
              <a:gd name="connsiteY0" fmla="*/ 0 h 5760853"/>
              <a:gd name="connsiteX1" fmla="*/ 5617156 w 5760470"/>
              <a:gd name="connsiteY1" fmla="*/ 1981270 h 5760853"/>
              <a:gd name="connsiteX2" fmla="*/ 5695549 w 5760470"/>
              <a:gd name="connsiteY2" fmla="*/ 3489775 h 5760853"/>
              <a:gd name="connsiteX3" fmla="*/ 2880300 w 5760470"/>
              <a:gd name="connsiteY3" fmla="*/ 5760854 h 5760853"/>
              <a:gd name="connsiteX4" fmla="*/ 0 w 5760470"/>
              <a:gd name="connsiteY4" fmla="*/ 2880681 h 5760853"/>
              <a:gd name="connsiteX5" fmla="*/ 2880300 w 5760470"/>
              <a:gd name="connsiteY5" fmla="*/ 0 h 576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0470" h="5760853">
                <a:moveTo>
                  <a:pt x="2880300" y="0"/>
                </a:moveTo>
                <a:cubicBezTo>
                  <a:pt x="4157059" y="0"/>
                  <a:pt x="5239554" y="830802"/>
                  <a:pt x="5617156" y="1981270"/>
                </a:cubicBezTo>
                <a:cubicBezTo>
                  <a:pt x="5776456" y="2468279"/>
                  <a:pt x="5803506" y="2988879"/>
                  <a:pt x="5695549" y="3489775"/>
                </a:cubicBezTo>
                <a:cubicBezTo>
                  <a:pt x="5415904" y="4787625"/>
                  <a:pt x="4261751" y="5760854"/>
                  <a:pt x="2880300" y="5760854"/>
                </a:cubicBezTo>
                <a:cubicBezTo>
                  <a:pt x="1289592" y="5760854"/>
                  <a:pt x="0" y="4471389"/>
                  <a:pt x="0" y="2880681"/>
                </a:cubicBezTo>
                <a:cubicBezTo>
                  <a:pt x="0" y="1289973"/>
                  <a:pt x="1289592" y="0"/>
                  <a:pt x="2880300" y="0"/>
                </a:cubicBezTo>
                <a:close/>
              </a:path>
            </a:pathLst>
          </a:custGeom>
          <a:solidFill>
            <a:srgbClr val="FFCF2B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20FE00C3-758D-702F-60EE-A4E86B30E277}"/>
              </a:ext>
            </a:extLst>
          </p:cNvPr>
          <p:cNvSpPr/>
          <p:nvPr/>
        </p:nvSpPr>
        <p:spPr>
          <a:xfrm>
            <a:off x="3129177" y="5303544"/>
            <a:ext cx="4117545" cy="1446692"/>
          </a:xfrm>
          <a:custGeom>
            <a:avLst/>
            <a:gdLst>
              <a:gd name="connsiteX0" fmla="*/ 0 w 4117545"/>
              <a:gd name="connsiteY0" fmla="*/ 123929 h 916869"/>
              <a:gd name="connsiteX1" fmla="*/ 2268157 w 4117545"/>
              <a:gd name="connsiteY1" fmla="*/ 366728 h 916869"/>
              <a:gd name="connsiteX2" fmla="*/ 4117545 w 4117545"/>
              <a:gd name="connsiteY2" fmla="*/ 806333 h 916869"/>
              <a:gd name="connsiteX3" fmla="*/ 3477069 w 4117545"/>
              <a:gd name="connsiteY3" fmla="*/ 916870 h 916869"/>
              <a:gd name="connsiteX4" fmla="*/ 253344 w 4117545"/>
              <a:gd name="connsiteY4" fmla="*/ 916870 h 91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7545" h="916869">
                <a:moveTo>
                  <a:pt x="0" y="123929"/>
                </a:moveTo>
                <a:cubicBezTo>
                  <a:pt x="160977" y="55956"/>
                  <a:pt x="1204720" y="-219115"/>
                  <a:pt x="2268157" y="366728"/>
                </a:cubicBezTo>
                <a:cubicBezTo>
                  <a:pt x="2987533" y="763389"/>
                  <a:pt x="3907145" y="822342"/>
                  <a:pt x="4117545" y="806333"/>
                </a:cubicBezTo>
                <a:lnTo>
                  <a:pt x="3477069" y="916870"/>
                </a:lnTo>
                <a:lnTo>
                  <a:pt x="253344" y="916870"/>
                </a:lnTo>
                <a:close/>
              </a:path>
            </a:pathLst>
          </a:custGeom>
          <a:solidFill>
            <a:srgbClr val="50B258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id="{30EA0D23-5582-1133-17F5-9116C22E6D6F}"/>
              </a:ext>
            </a:extLst>
          </p:cNvPr>
          <p:cNvSpPr/>
          <p:nvPr/>
        </p:nvSpPr>
        <p:spPr>
          <a:xfrm>
            <a:off x="3943" y="4994109"/>
            <a:ext cx="12188057" cy="1909104"/>
          </a:xfrm>
          <a:custGeom>
            <a:avLst/>
            <a:gdLst>
              <a:gd name="connsiteX0" fmla="*/ 882998 w 7569041"/>
              <a:gd name="connsiteY0" fmla="*/ 842 h 1019348"/>
              <a:gd name="connsiteX1" fmla="*/ 1030084 w 7569041"/>
              <a:gd name="connsiteY1" fmla="*/ 1914 h 1019348"/>
              <a:gd name="connsiteX2" fmla="*/ 2386408 w 7569041"/>
              <a:gd name="connsiteY2" fmla="*/ 401233 h 1019348"/>
              <a:gd name="connsiteX3" fmla="*/ 2978477 w 7569041"/>
              <a:gd name="connsiteY3" fmla="*/ 699554 h 1019348"/>
              <a:gd name="connsiteX4" fmla="*/ 3908000 w 7569041"/>
              <a:gd name="connsiteY4" fmla="*/ 807423 h 1019348"/>
              <a:gd name="connsiteX5" fmla="*/ 7437285 w 7569041"/>
              <a:gd name="connsiteY5" fmla="*/ 815078 h 1019348"/>
              <a:gd name="connsiteX6" fmla="*/ 7569041 w 7569041"/>
              <a:gd name="connsiteY6" fmla="*/ 815748 h 1019348"/>
              <a:gd name="connsiteX7" fmla="*/ 7569041 w 7569041"/>
              <a:gd name="connsiteY7" fmla="*/ 999277 h 1019348"/>
              <a:gd name="connsiteX8" fmla="*/ 1745805 w 7569041"/>
              <a:gd name="connsiteY8" fmla="*/ 1019348 h 1019348"/>
              <a:gd name="connsiteX9" fmla="*/ 0 w 7569041"/>
              <a:gd name="connsiteY9" fmla="*/ 998362 h 1019348"/>
              <a:gd name="connsiteX10" fmla="*/ 0 w 7569041"/>
              <a:gd name="connsiteY10" fmla="*/ 300668 h 1019348"/>
              <a:gd name="connsiteX11" fmla="*/ 24823 w 7569041"/>
              <a:gd name="connsiteY11" fmla="*/ 279969 h 1019348"/>
              <a:gd name="connsiteX12" fmla="*/ 882998 w 7569041"/>
              <a:gd name="connsiteY12" fmla="*/ 842 h 101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69041" h="1019348">
                <a:moveTo>
                  <a:pt x="882998" y="842"/>
                </a:moveTo>
                <a:cubicBezTo>
                  <a:pt x="932202" y="-596"/>
                  <a:pt x="981292" y="-160"/>
                  <a:pt x="1030084" y="1914"/>
                </a:cubicBezTo>
                <a:cubicBezTo>
                  <a:pt x="1680647" y="29572"/>
                  <a:pt x="2278255" y="348586"/>
                  <a:pt x="2386408" y="401233"/>
                </a:cubicBezTo>
                <a:cubicBezTo>
                  <a:pt x="2585248" y="497920"/>
                  <a:pt x="2770619" y="623322"/>
                  <a:pt x="2978477" y="699554"/>
                </a:cubicBezTo>
                <a:cubicBezTo>
                  <a:pt x="3272733" y="807423"/>
                  <a:pt x="3594432" y="807423"/>
                  <a:pt x="3908000" y="807423"/>
                </a:cubicBezTo>
                <a:cubicBezTo>
                  <a:pt x="4277153" y="807939"/>
                  <a:pt x="6407683" y="810468"/>
                  <a:pt x="7437285" y="815078"/>
                </a:cubicBezTo>
                <a:lnTo>
                  <a:pt x="7569041" y="815748"/>
                </a:lnTo>
                <a:lnTo>
                  <a:pt x="7569041" y="999277"/>
                </a:lnTo>
                <a:lnTo>
                  <a:pt x="1745805" y="1019348"/>
                </a:lnTo>
                <a:lnTo>
                  <a:pt x="0" y="998362"/>
                </a:lnTo>
                <a:lnTo>
                  <a:pt x="0" y="300668"/>
                </a:lnTo>
                <a:lnTo>
                  <a:pt x="24823" y="279969"/>
                </a:lnTo>
                <a:cubicBezTo>
                  <a:pt x="288458" y="85575"/>
                  <a:pt x="587775" y="9474"/>
                  <a:pt x="882998" y="842"/>
                </a:cubicBezTo>
                <a:close/>
              </a:path>
            </a:pathLst>
          </a:custGeom>
          <a:solidFill>
            <a:srgbClr val="FC2D21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20F6EF4-C7ED-9738-E61D-3B9DE5672393}"/>
              </a:ext>
            </a:extLst>
          </p:cNvPr>
          <p:cNvGrpSpPr/>
          <p:nvPr/>
        </p:nvGrpSpPr>
        <p:grpSpPr>
          <a:xfrm>
            <a:off x="1042188" y="6057990"/>
            <a:ext cx="1494655" cy="354859"/>
            <a:chOff x="342535" y="10085514"/>
            <a:chExt cx="1494655" cy="354859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FD38F509-2CAA-8225-6F6A-FEDC12F3141F}"/>
                </a:ext>
              </a:extLst>
            </p:cNvPr>
            <p:cNvSpPr/>
            <p:nvPr/>
          </p:nvSpPr>
          <p:spPr>
            <a:xfrm>
              <a:off x="342535" y="10179533"/>
              <a:ext cx="93669" cy="179379"/>
            </a:xfrm>
            <a:custGeom>
              <a:avLst/>
              <a:gdLst>
                <a:gd name="connsiteX0" fmla="*/ 93511 w 93669"/>
                <a:gd name="connsiteY0" fmla="*/ 508 h 179379"/>
                <a:gd name="connsiteX1" fmla="*/ 93511 w 93669"/>
                <a:gd name="connsiteY1" fmla="*/ 100500 h 179379"/>
                <a:gd name="connsiteX2" fmla="*/ 77884 w 93669"/>
                <a:gd name="connsiteY2" fmla="*/ 158309 h 179379"/>
                <a:gd name="connsiteX3" fmla="*/ 31763 w 93669"/>
                <a:gd name="connsiteY3" fmla="*/ 179272 h 179379"/>
                <a:gd name="connsiteX4" fmla="*/ 7242 w 93669"/>
                <a:gd name="connsiteY4" fmla="*/ 173936 h 179379"/>
                <a:gd name="connsiteX5" fmla="*/ 0 w 93669"/>
                <a:gd name="connsiteY5" fmla="*/ 135820 h 179379"/>
                <a:gd name="connsiteX6" fmla="*/ 2414 w 93669"/>
                <a:gd name="connsiteY6" fmla="*/ 133533 h 179379"/>
                <a:gd name="connsiteX7" fmla="*/ 31509 w 93669"/>
                <a:gd name="connsiteY7" fmla="*/ 137472 h 179379"/>
                <a:gd name="connsiteX8" fmla="*/ 55014 w 93669"/>
                <a:gd name="connsiteY8" fmla="*/ 107233 h 179379"/>
                <a:gd name="connsiteX9" fmla="*/ 55014 w 93669"/>
                <a:gd name="connsiteY9" fmla="*/ 0 h 17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669" h="179379">
                  <a:moveTo>
                    <a:pt x="93511" y="508"/>
                  </a:moveTo>
                  <a:lnTo>
                    <a:pt x="93511" y="100500"/>
                  </a:lnTo>
                  <a:cubicBezTo>
                    <a:pt x="94695" y="120955"/>
                    <a:pt x="89212" y="141233"/>
                    <a:pt x="77884" y="158309"/>
                  </a:cubicBezTo>
                  <a:cubicBezTo>
                    <a:pt x="66960" y="172539"/>
                    <a:pt x="49669" y="180404"/>
                    <a:pt x="31763" y="179272"/>
                  </a:cubicBezTo>
                  <a:cubicBezTo>
                    <a:pt x="23316" y="179146"/>
                    <a:pt x="14980" y="177329"/>
                    <a:pt x="7242" y="173936"/>
                  </a:cubicBezTo>
                  <a:lnTo>
                    <a:pt x="0" y="135820"/>
                  </a:lnTo>
                  <a:lnTo>
                    <a:pt x="2414" y="133533"/>
                  </a:lnTo>
                  <a:cubicBezTo>
                    <a:pt x="11909" y="136061"/>
                    <a:pt x="21684" y="137383"/>
                    <a:pt x="31509" y="137472"/>
                  </a:cubicBezTo>
                  <a:cubicBezTo>
                    <a:pt x="47137" y="137472"/>
                    <a:pt x="55014" y="127435"/>
                    <a:pt x="55014" y="107233"/>
                  </a:cubicBezTo>
                  <a:lnTo>
                    <a:pt x="55014" y="0"/>
                  </a:ln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F87C7E31-2B2E-CDE8-B659-45F49A05E011}"/>
                </a:ext>
              </a:extLst>
            </p:cNvPr>
            <p:cNvSpPr/>
            <p:nvPr/>
          </p:nvSpPr>
          <p:spPr>
            <a:xfrm>
              <a:off x="468191" y="10085641"/>
              <a:ext cx="39132" cy="209511"/>
            </a:xfrm>
            <a:custGeom>
              <a:avLst/>
              <a:gdLst>
                <a:gd name="connsiteX0" fmla="*/ 39132 w 39132"/>
                <a:gd name="connsiteY0" fmla="*/ 209512 h 209511"/>
                <a:gd name="connsiteX1" fmla="*/ 0 w 39132"/>
                <a:gd name="connsiteY1" fmla="*/ 209512 h 209511"/>
                <a:gd name="connsiteX2" fmla="*/ 0 w 39132"/>
                <a:gd name="connsiteY2" fmla="*/ 0 h 209511"/>
                <a:gd name="connsiteX3" fmla="*/ 39132 w 39132"/>
                <a:gd name="connsiteY3" fmla="*/ 0 h 20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32" h="209511">
                  <a:moveTo>
                    <a:pt x="39132" y="209512"/>
                  </a:moveTo>
                  <a:lnTo>
                    <a:pt x="0" y="209512"/>
                  </a:lnTo>
                  <a:lnTo>
                    <a:pt x="0" y="0"/>
                  </a:lnTo>
                  <a:lnTo>
                    <a:pt x="39132" y="0"/>
                  </a:ln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9AEE351B-8027-7E8A-5DF3-74A06934C211}"/>
                </a:ext>
              </a:extLst>
            </p:cNvPr>
            <p:cNvSpPr/>
            <p:nvPr/>
          </p:nvSpPr>
          <p:spPr>
            <a:xfrm>
              <a:off x="532099" y="10149294"/>
              <a:ext cx="123114" cy="145857"/>
            </a:xfrm>
            <a:custGeom>
              <a:avLst/>
              <a:gdLst>
                <a:gd name="connsiteX0" fmla="*/ 61494 w 123114"/>
                <a:gd name="connsiteY0" fmla="*/ 0 h 145857"/>
                <a:gd name="connsiteX1" fmla="*/ 65051 w 123114"/>
                <a:gd name="connsiteY1" fmla="*/ 0 h 145857"/>
                <a:gd name="connsiteX2" fmla="*/ 123115 w 123114"/>
                <a:gd name="connsiteY2" fmla="*/ 105073 h 145857"/>
                <a:gd name="connsiteX3" fmla="*/ 101389 w 123114"/>
                <a:gd name="connsiteY3" fmla="*/ 145858 h 145857"/>
                <a:gd name="connsiteX4" fmla="*/ 9529 w 123114"/>
                <a:gd name="connsiteY4" fmla="*/ 145858 h 145857"/>
                <a:gd name="connsiteX5" fmla="*/ 0 w 123114"/>
                <a:gd name="connsiteY5" fmla="*/ 103930 h 145857"/>
                <a:gd name="connsiteX6" fmla="*/ 2541 w 123114"/>
                <a:gd name="connsiteY6" fmla="*/ 101135 h 145857"/>
                <a:gd name="connsiteX7" fmla="*/ 84999 w 123114"/>
                <a:gd name="connsiteY7" fmla="*/ 101135 h 145857"/>
                <a:gd name="connsiteX8" fmla="*/ 70133 w 123114"/>
                <a:gd name="connsiteY8" fmla="*/ 76614 h 145857"/>
                <a:gd name="connsiteX9" fmla="*/ 53998 w 123114"/>
                <a:gd name="connsiteY9" fmla="*/ 54506 h 145857"/>
                <a:gd name="connsiteX10" fmla="*/ 32399 w 123114"/>
                <a:gd name="connsiteY10" fmla="*/ 28206 h 14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114" h="145857">
                  <a:moveTo>
                    <a:pt x="61494" y="0"/>
                  </a:moveTo>
                  <a:lnTo>
                    <a:pt x="65051" y="0"/>
                  </a:lnTo>
                  <a:cubicBezTo>
                    <a:pt x="92262" y="30074"/>
                    <a:pt x="112137" y="66030"/>
                    <a:pt x="123115" y="105073"/>
                  </a:cubicBezTo>
                  <a:lnTo>
                    <a:pt x="101389" y="145858"/>
                  </a:lnTo>
                  <a:lnTo>
                    <a:pt x="9529" y="145858"/>
                  </a:lnTo>
                  <a:lnTo>
                    <a:pt x="0" y="103930"/>
                  </a:lnTo>
                  <a:lnTo>
                    <a:pt x="2541" y="101135"/>
                  </a:lnTo>
                  <a:lnTo>
                    <a:pt x="84999" y="101135"/>
                  </a:lnTo>
                  <a:cubicBezTo>
                    <a:pt x="80683" y="92597"/>
                    <a:pt x="75712" y="84389"/>
                    <a:pt x="70133" y="76614"/>
                  </a:cubicBezTo>
                  <a:cubicBezTo>
                    <a:pt x="63781" y="67465"/>
                    <a:pt x="58445" y="60097"/>
                    <a:pt x="53998" y="54506"/>
                  </a:cubicBezTo>
                  <a:cubicBezTo>
                    <a:pt x="49551" y="48916"/>
                    <a:pt x="42309" y="40149"/>
                    <a:pt x="32399" y="28206"/>
                  </a:cubicBez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CCB57FC8-2AC0-999C-A0E6-DC40B74DD951}"/>
                </a:ext>
              </a:extLst>
            </p:cNvPr>
            <p:cNvSpPr/>
            <p:nvPr/>
          </p:nvSpPr>
          <p:spPr>
            <a:xfrm>
              <a:off x="680243" y="10295152"/>
              <a:ext cx="110282" cy="32144"/>
            </a:xfrm>
            <a:custGeom>
              <a:avLst/>
              <a:gdLst>
                <a:gd name="connsiteX0" fmla="*/ 0 w 110282"/>
                <a:gd name="connsiteY0" fmla="*/ 0 h 32144"/>
                <a:gd name="connsiteX1" fmla="*/ 110282 w 110282"/>
                <a:gd name="connsiteY1" fmla="*/ 0 h 32144"/>
                <a:gd name="connsiteX2" fmla="*/ 110282 w 110282"/>
                <a:gd name="connsiteY2" fmla="*/ 32144 h 32144"/>
                <a:gd name="connsiteX3" fmla="*/ 0 w 110282"/>
                <a:gd name="connsiteY3" fmla="*/ 32144 h 3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282" h="32144">
                  <a:moveTo>
                    <a:pt x="0" y="0"/>
                  </a:moveTo>
                  <a:lnTo>
                    <a:pt x="110282" y="0"/>
                  </a:lnTo>
                  <a:lnTo>
                    <a:pt x="110282" y="32144"/>
                  </a:lnTo>
                  <a:lnTo>
                    <a:pt x="0" y="32144"/>
                  </a:ln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ACF7B546-8178-1AB8-A0FB-315BC7657E1F}"/>
                </a:ext>
              </a:extLst>
            </p:cNvPr>
            <p:cNvSpPr/>
            <p:nvPr/>
          </p:nvSpPr>
          <p:spPr>
            <a:xfrm>
              <a:off x="822670" y="10085641"/>
              <a:ext cx="65305" cy="209257"/>
            </a:xfrm>
            <a:custGeom>
              <a:avLst/>
              <a:gdLst>
                <a:gd name="connsiteX0" fmla="*/ 65305 w 65305"/>
                <a:gd name="connsiteY0" fmla="*/ 168092 h 209257"/>
                <a:gd name="connsiteX1" fmla="*/ 65305 w 65305"/>
                <a:gd name="connsiteY1" fmla="*/ 206208 h 209257"/>
                <a:gd name="connsiteX2" fmla="*/ 62637 w 65305"/>
                <a:gd name="connsiteY2" fmla="*/ 209257 h 209257"/>
                <a:gd name="connsiteX3" fmla="*/ 0 w 65305"/>
                <a:gd name="connsiteY3" fmla="*/ 209257 h 209257"/>
                <a:gd name="connsiteX4" fmla="*/ 0 w 65305"/>
                <a:gd name="connsiteY4" fmla="*/ 0 h 209257"/>
                <a:gd name="connsiteX5" fmla="*/ 39132 w 65305"/>
                <a:gd name="connsiteY5" fmla="*/ 0 h 209257"/>
                <a:gd name="connsiteX6" fmla="*/ 39132 w 65305"/>
                <a:gd name="connsiteY6" fmla="*/ 165169 h 209257"/>
                <a:gd name="connsiteX7" fmla="*/ 62637 w 65305"/>
                <a:gd name="connsiteY7" fmla="*/ 165169 h 20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05" h="209257">
                  <a:moveTo>
                    <a:pt x="65305" y="168092"/>
                  </a:moveTo>
                  <a:lnTo>
                    <a:pt x="65305" y="206208"/>
                  </a:lnTo>
                  <a:lnTo>
                    <a:pt x="62637" y="209257"/>
                  </a:lnTo>
                  <a:lnTo>
                    <a:pt x="0" y="209257"/>
                  </a:lnTo>
                  <a:lnTo>
                    <a:pt x="0" y="0"/>
                  </a:lnTo>
                  <a:lnTo>
                    <a:pt x="39132" y="0"/>
                  </a:lnTo>
                  <a:lnTo>
                    <a:pt x="39132" y="165169"/>
                  </a:lnTo>
                  <a:lnTo>
                    <a:pt x="62637" y="165169"/>
                  </a:ln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78B7CCA3-915E-2EAD-4A56-4932F059B4FC}"/>
                </a:ext>
              </a:extLst>
            </p:cNvPr>
            <p:cNvSpPr/>
            <p:nvPr/>
          </p:nvSpPr>
          <p:spPr>
            <a:xfrm>
              <a:off x="879717" y="10096821"/>
              <a:ext cx="109392" cy="198332"/>
            </a:xfrm>
            <a:custGeom>
              <a:avLst/>
              <a:gdLst>
                <a:gd name="connsiteX0" fmla="*/ 109393 w 109392"/>
                <a:gd name="connsiteY0" fmla="*/ 156657 h 198332"/>
                <a:gd name="connsiteX1" fmla="*/ 109393 w 109392"/>
                <a:gd name="connsiteY1" fmla="*/ 195535 h 198332"/>
                <a:gd name="connsiteX2" fmla="*/ 106598 w 109392"/>
                <a:gd name="connsiteY2" fmla="*/ 198331 h 198332"/>
                <a:gd name="connsiteX3" fmla="*/ 103803 w 109392"/>
                <a:gd name="connsiteY3" fmla="*/ 198331 h 198332"/>
                <a:gd name="connsiteX4" fmla="*/ 93003 w 109392"/>
                <a:gd name="connsiteY4" fmla="*/ 196933 h 198332"/>
                <a:gd name="connsiteX5" fmla="*/ 83220 w 109392"/>
                <a:gd name="connsiteY5" fmla="*/ 191470 h 198332"/>
                <a:gd name="connsiteX6" fmla="*/ 75470 w 109392"/>
                <a:gd name="connsiteY6" fmla="*/ 184736 h 198332"/>
                <a:gd name="connsiteX7" fmla="*/ 66957 w 109392"/>
                <a:gd name="connsiteY7" fmla="*/ 175715 h 198332"/>
                <a:gd name="connsiteX8" fmla="*/ 52981 w 109392"/>
                <a:gd name="connsiteY8" fmla="*/ 198331 h 198332"/>
                <a:gd name="connsiteX9" fmla="*/ 5590 w 109392"/>
                <a:gd name="connsiteY9" fmla="*/ 198331 h 198332"/>
                <a:gd name="connsiteX10" fmla="*/ 0 w 109392"/>
                <a:gd name="connsiteY10" fmla="*/ 192741 h 198332"/>
                <a:gd name="connsiteX11" fmla="*/ 0 w 109392"/>
                <a:gd name="connsiteY11" fmla="*/ 157546 h 198332"/>
                <a:gd name="connsiteX12" fmla="*/ 5590 w 109392"/>
                <a:gd name="connsiteY12" fmla="*/ 153608 h 198332"/>
                <a:gd name="connsiteX13" fmla="*/ 43706 w 109392"/>
                <a:gd name="connsiteY13" fmla="*/ 153608 h 198332"/>
                <a:gd name="connsiteX14" fmla="*/ 43706 w 109392"/>
                <a:gd name="connsiteY14" fmla="*/ 83220 h 198332"/>
                <a:gd name="connsiteX15" fmla="*/ 82839 w 109392"/>
                <a:gd name="connsiteY15" fmla="*/ 83220 h 198332"/>
                <a:gd name="connsiteX16" fmla="*/ 82839 w 109392"/>
                <a:gd name="connsiteY16" fmla="*/ 147763 h 198332"/>
                <a:gd name="connsiteX17" fmla="*/ 104565 w 109392"/>
                <a:gd name="connsiteY17" fmla="*/ 153608 h 198332"/>
                <a:gd name="connsiteX18" fmla="*/ 106217 w 109392"/>
                <a:gd name="connsiteY18" fmla="*/ 153608 h 198332"/>
                <a:gd name="connsiteX19" fmla="*/ 59207 w 109392"/>
                <a:gd name="connsiteY19" fmla="*/ 55014 h 198332"/>
                <a:gd name="connsiteX20" fmla="*/ 35067 w 109392"/>
                <a:gd name="connsiteY20" fmla="*/ 25411 h 198332"/>
                <a:gd name="connsiteX21" fmla="*/ 66703 w 109392"/>
                <a:gd name="connsiteY21" fmla="*/ 0 h 198332"/>
                <a:gd name="connsiteX22" fmla="*/ 90716 w 109392"/>
                <a:gd name="connsiteY22" fmla="*/ 29096 h 19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9392" h="198332">
                  <a:moveTo>
                    <a:pt x="109393" y="156657"/>
                  </a:moveTo>
                  <a:lnTo>
                    <a:pt x="109393" y="195535"/>
                  </a:lnTo>
                  <a:lnTo>
                    <a:pt x="106598" y="198331"/>
                  </a:lnTo>
                  <a:lnTo>
                    <a:pt x="103803" y="198331"/>
                  </a:lnTo>
                  <a:cubicBezTo>
                    <a:pt x="100156" y="198369"/>
                    <a:pt x="96522" y="197886"/>
                    <a:pt x="93003" y="196933"/>
                  </a:cubicBezTo>
                  <a:cubicBezTo>
                    <a:pt x="89433" y="195738"/>
                    <a:pt x="86116" y="193884"/>
                    <a:pt x="83220" y="191470"/>
                  </a:cubicBezTo>
                  <a:cubicBezTo>
                    <a:pt x="80501" y="189386"/>
                    <a:pt x="77913" y="187137"/>
                    <a:pt x="75470" y="184736"/>
                  </a:cubicBezTo>
                  <a:cubicBezTo>
                    <a:pt x="73691" y="182957"/>
                    <a:pt x="70896" y="180035"/>
                    <a:pt x="66957" y="175715"/>
                  </a:cubicBezTo>
                  <a:lnTo>
                    <a:pt x="52981" y="198331"/>
                  </a:lnTo>
                  <a:lnTo>
                    <a:pt x="5590" y="198331"/>
                  </a:lnTo>
                  <a:lnTo>
                    <a:pt x="0" y="192741"/>
                  </a:lnTo>
                  <a:lnTo>
                    <a:pt x="0" y="157546"/>
                  </a:lnTo>
                  <a:lnTo>
                    <a:pt x="5590" y="153608"/>
                  </a:lnTo>
                  <a:lnTo>
                    <a:pt x="43706" y="153608"/>
                  </a:lnTo>
                  <a:lnTo>
                    <a:pt x="43706" y="83220"/>
                  </a:lnTo>
                  <a:lnTo>
                    <a:pt x="82839" y="83220"/>
                  </a:lnTo>
                  <a:lnTo>
                    <a:pt x="82839" y="147763"/>
                  </a:lnTo>
                  <a:cubicBezTo>
                    <a:pt x="89265" y="151994"/>
                    <a:pt x="96883" y="154040"/>
                    <a:pt x="104565" y="153608"/>
                  </a:cubicBezTo>
                  <a:lnTo>
                    <a:pt x="106217" y="153608"/>
                  </a:lnTo>
                  <a:close/>
                  <a:moveTo>
                    <a:pt x="59207" y="55014"/>
                  </a:moveTo>
                  <a:lnTo>
                    <a:pt x="35067" y="25411"/>
                  </a:lnTo>
                  <a:lnTo>
                    <a:pt x="66703" y="0"/>
                  </a:lnTo>
                  <a:lnTo>
                    <a:pt x="90716" y="29096"/>
                  </a:ln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1660C3A-F5EA-B2C6-826A-BF0108057E8E}"/>
                </a:ext>
              </a:extLst>
            </p:cNvPr>
            <p:cNvSpPr/>
            <p:nvPr/>
          </p:nvSpPr>
          <p:spPr>
            <a:xfrm>
              <a:off x="982757" y="10085514"/>
              <a:ext cx="74072" cy="209638"/>
            </a:xfrm>
            <a:custGeom>
              <a:avLst/>
              <a:gdLst>
                <a:gd name="connsiteX0" fmla="*/ 74072 w 74072"/>
                <a:gd name="connsiteY0" fmla="*/ 126 h 209638"/>
                <a:gd name="connsiteX1" fmla="*/ 74072 w 74072"/>
                <a:gd name="connsiteY1" fmla="*/ 209638 h 209638"/>
                <a:gd name="connsiteX2" fmla="*/ 3557 w 74072"/>
                <a:gd name="connsiteY2" fmla="*/ 209638 h 209638"/>
                <a:gd name="connsiteX3" fmla="*/ 0 w 74072"/>
                <a:gd name="connsiteY3" fmla="*/ 206588 h 209638"/>
                <a:gd name="connsiteX4" fmla="*/ 0 w 74072"/>
                <a:gd name="connsiteY4" fmla="*/ 168472 h 209638"/>
                <a:gd name="connsiteX5" fmla="*/ 3557 w 74072"/>
                <a:gd name="connsiteY5" fmla="*/ 165169 h 209638"/>
                <a:gd name="connsiteX6" fmla="*/ 32653 w 74072"/>
                <a:gd name="connsiteY6" fmla="*/ 165169 h 209638"/>
                <a:gd name="connsiteX7" fmla="*/ 32653 w 74072"/>
                <a:gd name="connsiteY7" fmla="*/ 0 h 20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072" h="209638">
                  <a:moveTo>
                    <a:pt x="74072" y="126"/>
                  </a:moveTo>
                  <a:lnTo>
                    <a:pt x="74072" y="209638"/>
                  </a:lnTo>
                  <a:lnTo>
                    <a:pt x="3557" y="209638"/>
                  </a:lnTo>
                  <a:lnTo>
                    <a:pt x="0" y="206588"/>
                  </a:lnTo>
                  <a:lnTo>
                    <a:pt x="0" y="168472"/>
                  </a:lnTo>
                  <a:lnTo>
                    <a:pt x="3557" y="165169"/>
                  </a:lnTo>
                  <a:lnTo>
                    <a:pt x="32653" y="165169"/>
                  </a:lnTo>
                  <a:lnTo>
                    <a:pt x="32653" y="0"/>
                  </a:ln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FA43F05F-9B18-9F10-3D64-F7AF794873BC}"/>
                </a:ext>
              </a:extLst>
            </p:cNvPr>
            <p:cNvSpPr/>
            <p:nvPr/>
          </p:nvSpPr>
          <p:spPr>
            <a:xfrm>
              <a:off x="1088847" y="10295152"/>
              <a:ext cx="110409" cy="32144"/>
            </a:xfrm>
            <a:custGeom>
              <a:avLst/>
              <a:gdLst>
                <a:gd name="connsiteX0" fmla="*/ 0 w 110409"/>
                <a:gd name="connsiteY0" fmla="*/ 0 h 32144"/>
                <a:gd name="connsiteX1" fmla="*/ 110409 w 110409"/>
                <a:gd name="connsiteY1" fmla="*/ 0 h 32144"/>
                <a:gd name="connsiteX2" fmla="*/ 110409 w 110409"/>
                <a:gd name="connsiteY2" fmla="*/ 32144 h 32144"/>
                <a:gd name="connsiteX3" fmla="*/ 0 w 110409"/>
                <a:gd name="connsiteY3" fmla="*/ 32144 h 3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09" h="32144">
                  <a:moveTo>
                    <a:pt x="0" y="0"/>
                  </a:moveTo>
                  <a:lnTo>
                    <a:pt x="110409" y="0"/>
                  </a:lnTo>
                  <a:lnTo>
                    <a:pt x="110409" y="32144"/>
                  </a:lnTo>
                  <a:lnTo>
                    <a:pt x="0" y="32144"/>
                  </a:ln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57760873-4F5B-B649-E98E-37AA7F7603EA}"/>
                </a:ext>
              </a:extLst>
            </p:cNvPr>
            <p:cNvSpPr/>
            <p:nvPr/>
          </p:nvSpPr>
          <p:spPr>
            <a:xfrm>
              <a:off x="1221745" y="10237215"/>
              <a:ext cx="221327" cy="203158"/>
            </a:xfrm>
            <a:custGeom>
              <a:avLst/>
              <a:gdLst>
                <a:gd name="connsiteX0" fmla="*/ 221327 w 221327"/>
                <a:gd name="connsiteY0" fmla="*/ 16263 h 203158"/>
                <a:gd name="connsiteX1" fmla="*/ 221327 w 221327"/>
                <a:gd name="connsiteY1" fmla="*/ 55649 h 203158"/>
                <a:gd name="connsiteX2" fmla="*/ 218532 w 221327"/>
                <a:gd name="connsiteY2" fmla="*/ 57937 h 203158"/>
                <a:gd name="connsiteX3" fmla="*/ 213958 w 221327"/>
                <a:gd name="connsiteY3" fmla="*/ 57937 h 203158"/>
                <a:gd name="connsiteX4" fmla="*/ 179527 w 221327"/>
                <a:gd name="connsiteY4" fmla="*/ 48154 h 203158"/>
                <a:gd name="connsiteX5" fmla="*/ 177875 w 221327"/>
                <a:gd name="connsiteY5" fmla="*/ 50313 h 203158"/>
                <a:gd name="connsiteX6" fmla="*/ 204429 w 221327"/>
                <a:gd name="connsiteY6" fmla="*/ 75724 h 203158"/>
                <a:gd name="connsiteX7" fmla="*/ 193502 w 221327"/>
                <a:gd name="connsiteY7" fmla="*/ 112823 h 203158"/>
                <a:gd name="connsiteX8" fmla="*/ 148780 w 221327"/>
                <a:gd name="connsiteY8" fmla="*/ 129467 h 203158"/>
                <a:gd name="connsiteX9" fmla="*/ 96052 w 221327"/>
                <a:gd name="connsiteY9" fmla="*/ 136329 h 203158"/>
                <a:gd name="connsiteX10" fmla="*/ 0 w 221327"/>
                <a:gd name="connsiteY10" fmla="*/ 53871 h 203158"/>
                <a:gd name="connsiteX11" fmla="*/ 9402 w 221327"/>
                <a:gd name="connsiteY11" fmla="*/ 5845 h 203158"/>
                <a:gd name="connsiteX12" fmla="*/ 39641 w 221327"/>
                <a:gd name="connsiteY12" fmla="*/ 0 h 203158"/>
                <a:gd name="connsiteX13" fmla="*/ 41801 w 221327"/>
                <a:gd name="connsiteY13" fmla="*/ 2160 h 203158"/>
                <a:gd name="connsiteX14" fmla="*/ 34559 w 221327"/>
                <a:gd name="connsiteY14" fmla="*/ 44342 h 203158"/>
                <a:gd name="connsiteX15" fmla="*/ 50694 w 221327"/>
                <a:gd name="connsiteY15" fmla="*/ 81822 h 203158"/>
                <a:gd name="connsiteX16" fmla="*/ 102532 w 221327"/>
                <a:gd name="connsiteY16" fmla="*/ 93003 h 203158"/>
                <a:gd name="connsiteX17" fmla="*/ 168981 w 221327"/>
                <a:gd name="connsiteY17" fmla="*/ 83474 h 203158"/>
                <a:gd name="connsiteX18" fmla="*/ 106979 w 221327"/>
                <a:gd name="connsiteY18" fmla="*/ 37990 h 203158"/>
                <a:gd name="connsiteX19" fmla="*/ 120320 w 221327"/>
                <a:gd name="connsiteY19" fmla="*/ 1906 h 203158"/>
                <a:gd name="connsiteX20" fmla="*/ 122861 w 221327"/>
                <a:gd name="connsiteY20" fmla="*/ 1144 h 203158"/>
                <a:gd name="connsiteX21" fmla="*/ 183719 w 221327"/>
                <a:gd name="connsiteY21" fmla="*/ 13087 h 203158"/>
                <a:gd name="connsiteX22" fmla="*/ 218659 w 221327"/>
                <a:gd name="connsiteY22" fmla="*/ 13087 h 203158"/>
                <a:gd name="connsiteX23" fmla="*/ 116889 w 221327"/>
                <a:gd name="connsiteY23" fmla="*/ 147637 h 203158"/>
                <a:gd name="connsiteX24" fmla="*/ 142300 w 221327"/>
                <a:gd name="connsiteY24" fmla="*/ 177748 h 203158"/>
                <a:gd name="connsiteX25" fmla="*/ 111299 w 221327"/>
                <a:gd name="connsiteY25" fmla="*/ 203159 h 203158"/>
                <a:gd name="connsiteX26" fmla="*/ 91987 w 221327"/>
                <a:gd name="connsiteY26" fmla="*/ 180162 h 203158"/>
                <a:gd name="connsiteX27" fmla="*/ 64289 w 221327"/>
                <a:gd name="connsiteY27" fmla="*/ 203159 h 203158"/>
                <a:gd name="connsiteX28" fmla="*/ 38878 w 221327"/>
                <a:gd name="connsiteY28" fmla="*/ 172920 h 203158"/>
                <a:gd name="connsiteX29" fmla="*/ 70515 w 221327"/>
                <a:gd name="connsiteY29" fmla="*/ 147510 h 203158"/>
                <a:gd name="connsiteX30" fmla="*/ 89192 w 221327"/>
                <a:gd name="connsiteY30" fmla="*/ 170379 h 20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1327" h="203158">
                  <a:moveTo>
                    <a:pt x="221327" y="16263"/>
                  </a:moveTo>
                  <a:lnTo>
                    <a:pt x="221327" y="55649"/>
                  </a:lnTo>
                  <a:lnTo>
                    <a:pt x="218532" y="57937"/>
                  </a:lnTo>
                  <a:lnTo>
                    <a:pt x="213958" y="57937"/>
                  </a:lnTo>
                  <a:cubicBezTo>
                    <a:pt x="201888" y="57327"/>
                    <a:pt x="190110" y="53985"/>
                    <a:pt x="179527" y="48154"/>
                  </a:cubicBezTo>
                  <a:lnTo>
                    <a:pt x="177875" y="50313"/>
                  </a:lnTo>
                  <a:cubicBezTo>
                    <a:pt x="188014" y="57327"/>
                    <a:pt x="196984" y="65903"/>
                    <a:pt x="204429" y="75724"/>
                  </a:cubicBezTo>
                  <a:lnTo>
                    <a:pt x="193502" y="112823"/>
                  </a:lnTo>
                  <a:cubicBezTo>
                    <a:pt x="179476" y="120485"/>
                    <a:pt x="164407" y="126101"/>
                    <a:pt x="148780" y="129467"/>
                  </a:cubicBezTo>
                  <a:cubicBezTo>
                    <a:pt x="131538" y="133839"/>
                    <a:pt x="113840" y="136150"/>
                    <a:pt x="96052" y="136329"/>
                  </a:cubicBezTo>
                  <a:cubicBezTo>
                    <a:pt x="32018" y="136329"/>
                    <a:pt x="0" y="108847"/>
                    <a:pt x="0" y="53871"/>
                  </a:cubicBezTo>
                  <a:cubicBezTo>
                    <a:pt x="-27" y="37405"/>
                    <a:pt x="3166" y="21091"/>
                    <a:pt x="9402" y="5845"/>
                  </a:cubicBezTo>
                  <a:lnTo>
                    <a:pt x="39641" y="0"/>
                  </a:lnTo>
                  <a:lnTo>
                    <a:pt x="41801" y="2160"/>
                  </a:lnTo>
                  <a:cubicBezTo>
                    <a:pt x="36965" y="15692"/>
                    <a:pt x="34514" y="29972"/>
                    <a:pt x="34559" y="44342"/>
                  </a:cubicBezTo>
                  <a:cubicBezTo>
                    <a:pt x="33158" y="58775"/>
                    <a:pt x="39248" y="72916"/>
                    <a:pt x="50694" y="81822"/>
                  </a:cubicBezTo>
                  <a:cubicBezTo>
                    <a:pt x="66513" y="90539"/>
                    <a:pt x="84529" y="94426"/>
                    <a:pt x="102532" y="93003"/>
                  </a:cubicBezTo>
                  <a:cubicBezTo>
                    <a:pt x="125059" y="93562"/>
                    <a:pt x="147522" y="90336"/>
                    <a:pt x="168981" y="83474"/>
                  </a:cubicBezTo>
                  <a:cubicBezTo>
                    <a:pt x="151486" y="64404"/>
                    <a:pt x="130420" y="48954"/>
                    <a:pt x="106979" y="37990"/>
                  </a:cubicBezTo>
                  <a:lnTo>
                    <a:pt x="120320" y="1906"/>
                  </a:lnTo>
                  <a:lnTo>
                    <a:pt x="122861" y="1144"/>
                  </a:lnTo>
                  <a:cubicBezTo>
                    <a:pt x="142135" y="9174"/>
                    <a:pt x="162832" y="13240"/>
                    <a:pt x="183719" y="13087"/>
                  </a:cubicBezTo>
                  <a:lnTo>
                    <a:pt x="218659" y="13087"/>
                  </a:lnTo>
                  <a:close/>
                  <a:moveTo>
                    <a:pt x="116889" y="147637"/>
                  </a:moveTo>
                  <a:lnTo>
                    <a:pt x="142300" y="177748"/>
                  </a:lnTo>
                  <a:lnTo>
                    <a:pt x="111299" y="203159"/>
                  </a:lnTo>
                  <a:lnTo>
                    <a:pt x="91987" y="180162"/>
                  </a:lnTo>
                  <a:lnTo>
                    <a:pt x="64289" y="203159"/>
                  </a:lnTo>
                  <a:lnTo>
                    <a:pt x="38878" y="172920"/>
                  </a:lnTo>
                  <a:lnTo>
                    <a:pt x="70515" y="147510"/>
                  </a:lnTo>
                  <a:lnTo>
                    <a:pt x="89192" y="170379"/>
                  </a:ln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F38AB8F6-12B8-2A95-CF0B-6CEE3920ED1F}"/>
                </a:ext>
              </a:extLst>
            </p:cNvPr>
            <p:cNvSpPr/>
            <p:nvPr/>
          </p:nvSpPr>
          <p:spPr>
            <a:xfrm>
              <a:off x="1431891" y="10161731"/>
              <a:ext cx="186646" cy="142061"/>
            </a:xfrm>
            <a:custGeom>
              <a:avLst/>
              <a:gdLst>
                <a:gd name="connsiteX0" fmla="*/ 186641 w 186646"/>
                <a:gd name="connsiteY0" fmla="*/ 77772 h 142061"/>
                <a:gd name="connsiteX1" fmla="*/ 166821 w 186646"/>
                <a:gd name="connsiteY1" fmla="*/ 142061 h 142061"/>
                <a:gd name="connsiteX2" fmla="*/ 82966 w 186646"/>
                <a:gd name="connsiteY2" fmla="*/ 116651 h 142061"/>
                <a:gd name="connsiteX3" fmla="*/ 46502 w 186646"/>
                <a:gd name="connsiteY3" fmla="*/ 130499 h 142061"/>
                <a:gd name="connsiteX4" fmla="*/ 6988 w 186646"/>
                <a:gd name="connsiteY4" fmla="*/ 133930 h 142061"/>
                <a:gd name="connsiteX5" fmla="*/ 2795 w 186646"/>
                <a:gd name="connsiteY5" fmla="*/ 133930 h 142061"/>
                <a:gd name="connsiteX6" fmla="*/ 0 w 186646"/>
                <a:gd name="connsiteY6" fmla="*/ 130245 h 142061"/>
                <a:gd name="connsiteX7" fmla="*/ 0 w 186646"/>
                <a:gd name="connsiteY7" fmla="*/ 93145 h 142061"/>
                <a:gd name="connsiteX8" fmla="*/ 2795 w 186646"/>
                <a:gd name="connsiteY8" fmla="*/ 89207 h 142061"/>
                <a:gd name="connsiteX9" fmla="*/ 43071 w 186646"/>
                <a:gd name="connsiteY9" fmla="*/ 89207 h 142061"/>
                <a:gd name="connsiteX10" fmla="*/ 17660 w 186646"/>
                <a:gd name="connsiteY10" fmla="*/ 61001 h 142061"/>
                <a:gd name="connsiteX11" fmla="*/ 31890 w 186646"/>
                <a:gd name="connsiteY11" fmla="*/ 44230 h 142061"/>
                <a:gd name="connsiteX12" fmla="*/ 17915 w 186646"/>
                <a:gd name="connsiteY12" fmla="*/ 47279 h 142061"/>
                <a:gd name="connsiteX13" fmla="*/ 15119 w 186646"/>
                <a:gd name="connsiteY13" fmla="*/ 45119 h 142061"/>
                <a:gd name="connsiteX14" fmla="*/ 15119 w 186646"/>
                <a:gd name="connsiteY14" fmla="*/ 9163 h 142061"/>
                <a:gd name="connsiteX15" fmla="*/ 87794 w 186646"/>
                <a:gd name="connsiteY15" fmla="*/ 269 h 142061"/>
                <a:gd name="connsiteX16" fmla="*/ 160977 w 186646"/>
                <a:gd name="connsiteY16" fmla="*/ 22123 h 142061"/>
                <a:gd name="connsiteX17" fmla="*/ 186641 w 186646"/>
                <a:gd name="connsiteY17" fmla="*/ 77772 h 142061"/>
                <a:gd name="connsiteX18" fmla="*/ 98848 w 186646"/>
                <a:gd name="connsiteY18" fmla="*/ 59985 h 142061"/>
                <a:gd name="connsiteX19" fmla="*/ 93384 w 186646"/>
                <a:gd name="connsiteY19" fmla="*/ 44865 h 142061"/>
                <a:gd name="connsiteX20" fmla="*/ 78265 w 186646"/>
                <a:gd name="connsiteY20" fmla="*/ 38132 h 142061"/>
                <a:gd name="connsiteX21" fmla="*/ 55268 w 186646"/>
                <a:gd name="connsiteY21" fmla="*/ 53250 h 142061"/>
                <a:gd name="connsiteX22" fmla="*/ 86396 w 186646"/>
                <a:gd name="connsiteY22" fmla="*/ 80821 h 142061"/>
                <a:gd name="connsiteX23" fmla="*/ 98848 w 186646"/>
                <a:gd name="connsiteY23" fmla="*/ 59985 h 142061"/>
                <a:gd name="connsiteX24" fmla="*/ 151702 w 186646"/>
                <a:gd name="connsiteY24" fmla="*/ 83108 h 142061"/>
                <a:gd name="connsiteX25" fmla="*/ 145857 w 186646"/>
                <a:gd name="connsiteY25" fmla="*/ 60874 h 142061"/>
                <a:gd name="connsiteX26" fmla="*/ 128832 w 186646"/>
                <a:gd name="connsiteY26" fmla="*/ 43721 h 142061"/>
                <a:gd name="connsiteX27" fmla="*/ 133279 w 186646"/>
                <a:gd name="connsiteY27" fmla="*/ 58587 h 142061"/>
                <a:gd name="connsiteX28" fmla="*/ 117397 w 186646"/>
                <a:gd name="connsiteY28" fmla="*/ 92892 h 142061"/>
                <a:gd name="connsiteX29" fmla="*/ 148907 w 186646"/>
                <a:gd name="connsiteY29" fmla="*/ 100769 h 142061"/>
                <a:gd name="connsiteX30" fmla="*/ 151702 w 186646"/>
                <a:gd name="connsiteY30" fmla="*/ 83108 h 14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6646" h="142061">
                  <a:moveTo>
                    <a:pt x="186641" y="77772"/>
                  </a:moveTo>
                  <a:cubicBezTo>
                    <a:pt x="185295" y="100489"/>
                    <a:pt x="178497" y="122533"/>
                    <a:pt x="166821" y="142061"/>
                  </a:cubicBezTo>
                  <a:cubicBezTo>
                    <a:pt x="137840" y="137436"/>
                    <a:pt x="109634" y="128885"/>
                    <a:pt x="82966" y="116651"/>
                  </a:cubicBezTo>
                  <a:cubicBezTo>
                    <a:pt x="71468" y="122838"/>
                    <a:pt x="59207" y="127501"/>
                    <a:pt x="46502" y="130499"/>
                  </a:cubicBezTo>
                  <a:cubicBezTo>
                    <a:pt x="33491" y="133015"/>
                    <a:pt x="20240" y="134158"/>
                    <a:pt x="6988" y="133930"/>
                  </a:cubicBezTo>
                  <a:lnTo>
                    <a:pt x="2795" y="133930"/>
                  </a:lnTo>
                  <a:lnTo>
                    <a:pt x="0" y="130245"/>
                  </a:lnTo>
                  <a:lnTo>
                    <a:pt x="0" y="93145"/>
                  </a:lnTo>
                  <a:lnTo>
                    <a:pt x="2795" y="89207"/>
                  </a:lnTo>
                  <a:lnTo>
                    <a:pt x="43071" y="89207"/>
                  </a:lnTo>
                  <a:cubicBezTo>
                    <a:pt x="33529" y="80821"/>
                    <a:pt x="25004" y="71356"/>
                    <a:pt x="17660" y="61001"/>
                  </a:cubicBezTo>
                  <a:cubicBezTo>
                    <a:pt x="22743" y="54521"/>
                    <a:pt x="27444" y="48931"/>
                    <a:pt x="31890" y="44230"/>
                  </a:cubicBezTo>
                  <a:lnTo>
                    <a:pt x="17915" y="47279"/>
                  </a:lnTo>
                  <a:lnTo>
                    <a:pt x="15119" y="45119"/>
                  </a:lnTo>
                  <a:lnTo>
                    <a:pt x="15119" y="9163"/>
                  </a:lnTo>
                  <a:cubicBezTo>
                    <a:pt x="38967" y="3636"/>
                    <a:pt x="63323" y="651"/>
                    <a:pt x="87794" y="269"/>
                  </a:cubicBezTo>
                  <a:cubicBezTo>
                    <a:pt x="114030" y="-1586"/>
                    <a:pt x="140051" y="6190"/>
                    <a:pt x="160977" y="22123"/>
                  </a:cubicBezTo>
                  <a:cubicBezTo>
                    <a:pt x="177481" y="35857"/>
                    <a:pt x="186908" y="56300"/>
                    <a:pt x="186641" y="77772"/>
                  </a:cubicBezTo>
                  <a:close/>
                  <a:moveTo>
                    <a:pt x="98848" y="59985"/>
                  </a:moveTo>
                  <a:cubicBezTo>
                    <a:pt x="98898" y="54458"/>
                    <a:pt x="96954" y="49084"/>
                    <a:pt x="93384" y="44865"/>
                  </a:cubicBezTo>
                  <a:cubicBezTo>
                    <a:pt x="89662" y="40405"/>
                    <a:pt x="84071" y="37915"/>
                    <a:pt x="78265" y="38132"/>
                  </a:cubicBezTo>
                  <a:cubicBezTo>
                    <a:pt x="68545" y="38970"/>
                    <a:pt x="59893" y="44662"/>
                    <a:pt x="55268" y="53250"/>
                  </a:cubicBezTo>
                  <a:cubicBezTo>
                    <a:pt x="62726" y="65283"/>
                    <a:pt x="73551" y="74875"/>
                    <a:pt x="86396" y="80821"/>
                  </a:cubicBezTo>
                  <a:cubicBezTo>
                    <a:pt x="93549" y="76171"/>
                    <a:pt x="98136" y="68484"/>
                    <a:pt x="98848" y="59985"/>
                  </a:cubicBezTo>
                  <a:close/>
                  <a:moveTo>
                    <a:pt x="151702" y="83108"/>
                  </a:moveTo>
                  <a:cubicBezTo>
                    <a:pt x="151676" y="75319"/>
                    <a:pt x="149656" y="67671"/>
                    <a:pt x="145857" y="60874"/>
                  </a:cubicBezTo>
                  <a:cubicBezTo>
                    <a:pt x="141855" y="53708"/>
                    <a:pt x="135960" y="47775"/>
                    <a:pt x="128832" y="43721"/>
                  </a:cubicBezTo>
                  <a:cubicBezTo>
                    <a:pt x="131831" y="48093"/>
                    <a:pt x="133381" y="53289"/>
                    <a:pt x="133279" y="58587"/>
                  </a:cubicBezTo>
                  <a:cubicBezTo>
                    <a:pt x="132999" y="71737"/>
                    <a:pt x="127244" y="84175"/>
                    <a:pt x="117397" y="92892"/>
                  </a:cubicBezTo>
                  <a:cubicBezTo>
                    <a:pt x="127727" y="96156"/>
                    <a:pt x="138247" y="98799"/>
                    <a:pt x="148907" y="100769"/>
                  </a:cubicBezTo>
                  <a:cubicBezTo>
                    <a:pt x="150774" y="95064"/>
                    <a:pt x="151714" y="89105"/>
                    <a:pt x="151702" y="83108"/>
                  </a:cubicBez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C717C443-B323-3F99-32D3-1AD49850F58A}"/>
                </a:ext>
              </a:extLst>
            </p:cNvPr>
            <p:cNvSpPr/>
            <p:nvPr/>
          </p:nvSpPr>
          <p:spPr>
            <a:xfrm>
              <a:off x="1632508" y="10099617"/>
              <a:ext cx="204682" cy="195535"/>
            </a:xfrm>
            <a:custGeom>
              <a:avLst/>
              <a:gdLst>
                <a:gd name="connsiteX0" fmla="*/ 158944 w 204682"/>
                <a:gd name="connsiteY0" fmla="*/ 82330 h 195535"/>
                <a:gd name="connsiteX1" fmla="*/ 150812 w 204682"/>
                <a:gd name="connsiteY1" fmla="*/ 115110 h 195535"/>
                <a:gd name="connsiteX2" fmla="*/ 186895 w 204682"/>
                <a:gd name="connsiteY2" fmla="*/ 115110 h 195535"/>
                <a:gd name="connsiteX3" fmla="*/ 186895 w 204682"/>
                <a:gd name="connsiteY3" fmla="*/ 149923 h 195535"/>
                <a:gd name="connsiteX4" fmla="*/ 142427 w 204682"/>
                <a:gd name="connsiteY4" fmla="*/ 149923 h 195535"/>
                <a:gd name="connsiteX5" fmla="*/ 130992 w 204682"/>
                <a:gd name="connsiteY5" fmla="*/ 195535 h 195535"/>
                <a:gd name="connsiteX6" fmla="*/ 95417 w 204682"/>
                <a:gd name="connsiteY6" fmla="*/ 195535 h 195535"/>
                <a:gd name="connsiteX7" fmla="*/ 106852 w 204682"/>
                <a:gd name="connsiteY7" fmla="*/ 149923 h 195535"/>
                <a:gd name="connsiteX8" fmla="*/ 72547 w 204682"/>
                <a:gd name="connsiteY8" fmla="*/ 149923 h 195535"/>
                <a:gd name="connsiteX9" fmla="*/ 61113 w 204682"/>
                <a:gd name="connsiteY9" fmla="*/ 195535 h 195535"/>
                <a:gd name="connsiteX10" fmla="*/ 25157 w 204682"/>
                <a:gd name="connsiteY10" fmla="*/ 195535 h 195535"/>
                <a:gd name="connsiteX11" fmla="*/ 36591 w 204682"/>
                <a:gd name="connsiteY11" fmla="*/ 149923 h 195535"/>
                <a:gd name="connsiteX12" fmla="*/ 0 w 204682"/>
                <a:gd name="connsiteY12" fmla="*/ 149923 h 195535"/>
                <a:gd name="connsiteX13" fmla="*/ 0 w 204682"/>
                <a:gd name="connsiteY13" fmla="*/ 115110 h 195535"/>
                <a:gd name="connsiteX14" fmla="*/ 45231 w 204682"/>
                <a:gd name="connsiteY14" fmla="*/ 115110 h 195535"/>
                <a:gd name="connsiteX15" fmla="*/ 53362 w 204682"/>
                <a:gd name="connsiteY15" fmla="*/ 82330 h 195535"/>
                <a:gd name="connsiteX16" fmla="*/ 19185 w 204682"/>
                <a:gd name="connsiteY16" fmla="*/ 82330 h 195535"/>
                <a:gd name="connsiteX17" fmla="*/ 19185 w 204682"/>
                <a:gd name="connsiteY17" fmla="*/ 47518 h 195535"/>
                <a:gd name="connsiteX18" fmla="*/ 62510 w 204682"/>
                <a:gd name="connsiteY18" fmla="*/ 47518 h 195535"/>
                <a:gd name="connsiteX19" fmla="*/ 74199 w 204682"/>
                <a:gd name="connsiteY19" fmla="*/ 0 h 195535"/>
                <a:gd name="connsiteX20" fmla="*/ 110282 w 204682"/>
                <a:gd name="connsiteY20" fmla="*/ 0 h 195535"/>
                <a:gd name="connsiteX21" fmla="*/ 98593 w 204682"/>
                <a:gd name="connsiteY21" fmla="*/ 47518 h 195535"/>
                <a:gd name="connsiteX22" fmla="*/ 132390 w 204682"/>
                <a:gd name="connsiteY22" fmla="*/ 47518 h 195535"/>
                <a:gd name="connsiteX23" fmla="*/ 144078 w 204682"/>
                <a:gd name="connsiteY23" fmla="*/ 0 h 195535"/>
                <a:gd name="connsiteX24" fmla="*/ 180162 w 204682"/>
                <a:gd name="connsiteY24" fmla="*/ 0 h 195535"/>
                <a:gd name="connsiteX25" fmla="*/ 168346 w 204682"/>
                <a:gd name="connsiteY25" fmla="*/ 47518 h 195535"/>
                <a:gd name="connsiteX26" fmla="*/ 204683 w 204682"/>
                <a:gd name="connsiteY26" fmla="*/ 47518 h 195535"/>
                <a:gd name="connsiteX27" fmla="*/ 204683 w 204682"/>
                <a:gd name="connsiteY27" fmla="*/ 82330 h 195535"/>
                <a:gd name="connsiteX28" fmla="*/ 122861 w 204682"/>
                <a:gd name="connsiteY28" fmla="*/ 82330 h 195535"/>
                <a:gd name="connsiteX29" fmla="*/ 89064 w 204682"/>
                <a:gd name="connsiteY29" fmla="*/ 82330 h 195535"/>
                <a:gd name="connsiteX30" fmla="*/ 81060 w 204682"/>
                <a:gd name="connsiteY30" fmla="*/ 115110 h 195535"/>
                <a:gd name="connsiteX31" fmla="*/ 114856 w 204682"/>
                <a:gd name="connsiteY31" fmla="*/ 115110 h 19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4682" h="195535">
                  <a:moveTo>
                    <a:pt x="158944" y="82330"/>
                  </a:moveTo>
                  <a:lnTo>
                    <a:pt x="150812" y="115110"/>
                  </a:lnTo>
                  <a:lnTo>
                    <a:pt x="186895" y="115110"/>
                  </a:lnTo>
                  <a:lnTo>
                    <a:pt x="186895" y="149923"/>
                  </a:lnTo>
                  <a:lnTo>
                    <a:pt x="142427" y="149923"/>
                  </a:lnTo>
                  <a:lnTo>
                    <a:pt x="130992" y="195535"/>
                  </a:lnTo>
                  <a:lnTo>
                    <a:pt x="95417" y="195535"/>
                  </a:lnTo>
                  <a:lnTo>
                    <a:pt x="106852" y="149923"/>
                  </a:lnTo>
                  <a:lnTo>
                    <a:pt x="72547" y="149923"/>
                  </a:lnTo>
                  <a:lnTo>
                    <a:pt x="61113" y="195535"/>
                  </a:lnTo>
                  <a:lnTo>
                    <a:pt x="25157" y="195535"/>
                  </a:lnTo>
                  <a:lnTo>
                    <a:pt x="36591" y="149923"/>
                  </a:lnTo>
                  <a:lnTo>
                    <a:pt x="0" y="149923"/>
                  </a:lnTo>
                  <a:lnTo>
                    <a:pt x="0" y="115110"/>
                  </a:lnTo>
                  <a:lnTo>
                    <a:pt x="45231" y="115110"/>
                  </a:lnTo>
                  <a:lnTo>
                    <a:pt x="53362" y="82330"/>
                  </a:lnTo>
                  <a:lnTo>
                    <a:pt x="19185" y="82330"/>
                  </a:lnTo>
                  <a:lnTo>
                    <a:pt x="19185" y="47518"/>
                  </a:lnTo>
                  <a:lnTo>
                    <a:pt x="62510" y="47518"/>
                  </a:lnTo>
                  <a:lnTo>
                    <a:pt x="74199" y="0"/>
                  </a:lnTo>
                  <a:lnTo>
                    <a:pt x="110282" y="0"/>
                  </a:lnTo>
                  <a:lnTo>
                    <a:pt x="98593" y="47518"/>
                  </a:lnTo>
                  <a:lnTo>
                    <a:pt x="132390" y="47518"/>
                  </a:lnTo>
                  <a:lnTo>
                    <a:pt x="144078" y="0"/>
                  </a:lnTo>
                  <a:lnTo>
                    <a:pt x="180162" y="0"/>
                  </a:lnTo>
                  <a:lnTo>
                    <a:pt x="168346" y="47518"/>
                  </a:lnTo>
                  <a:lnTo>
                    <a:pt x="204683" y="47518"/>
                  </a:lnTo>
                  <a:lnTo>
                    <a:pt x="204683" y="82330"/>
                  </a:lnTo>
                  <a:close/>
                  <a:moveTo>
                    <a:pt x="122861" y="82330"/>
                  </a:moveTo>
                  <a:lnTo>
                    <a:pt x="89064" y="82330"/>
                  </a:lnTo>
                  <a:lnTo>
                    <a:pt x="81060" y="115110"/>
                  </a:lnTo>
                  <a:lnTo>
                    <a:pt x="114856" y="115110"/>
                  </a:lnTo>
                  <a:close/>
                </a:path>
              </a:pathLst>
            </a:custGeom>
            <a:solidFill>
              <a:srgbClr val="FFFFFF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5F961AE-2BBC-CB5D-4DD2-6CBB1E12364F}"/>
              </a:ext>
            </a:extLst>
          </p:cNvPr>
          <p:cNvGrpSpPr/>
          <p:nvPr/>
        </p:nvGrpSpPr>
        <p:grpSpPr>
          <a:xfrm>
            <a:off x="9195775" y="651996"/>
            <a:ext cx="2285579" cy="985278"/>
            <a:chOff x="4954572" y="294420"/>
            <a:chExt cx="2285579" cy="985278"/>
          </a:xfrm>
        </p:grpSpPr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813DB557-4A51-49D6-3E8E-68B7BA723D1E}"/>
                </a:ext>
              </a:extLst>
            </p:cNvPr>
            <p:cNvSpPr/>
            <p:nvPr/>
          </p:nvSpPr>
          <p:spPr>
            <a:xfrm>
              <a:off x="6228155" y="413576"/>
              <a:ext cx="504168" cy="555034"/>
            </a:xfrm>
            <a:custGeom>
              <a:avLst/>
              <a:gdLst>
                <a:gd name="connsiteX0" fmla="*/ 285743 w 504168"/>
                <a:gd name="connsiteY0" fmla="*/ 63146 h 555034"/>
                <a:gd name="connsiteX1" fmla="*/ 285743 w 504168"/>
                <a:gd name="connsiteY1" fmla="*/ 63146 h 555034"/>
                <a:gd name="connsiteX2" fmla="*/ 310391 w 504168"/>
                <a:gd name="connsiteY2" fmla="*/ 77630 h 555034"/>
                <a:gd name="connsiteX3" fmla="*/ 318014 w 504168"/>
                <a:gd name="connsiteY3" fmla="*/ 82077 h 555034"/>
                <a:gd name="connsiteX4" fmla="*/ 343425 w 504168"/>
                <a:gd name="connsiteY4" fmla="*/ 97831 h 555034"/>
                <a:gd name="connsiteX5" fmla="*/ 371377 w 504168"/>
                <a:gd name="connsiteY5" fmla="*/ 175080 h 555034"/>
                <a:gd name="connsiteX6" fmla="*/ 371377 w 504168"/>
                <a:gd name="connsiteY6" fmla="*/ 179399 h 555034"/>
                <a:gd name="connsiteX7" fmla="*/ 340121 w 504168"/>
                <a:gd name="connsiteY7" fmla="*/ 225266 h 555034"/>
                <a:gd name="connsiteX8" fmla="*/ 174952 w 504168"/>
                <a:gd name="connsiteY8" fmla="*/ 319793 h 555034"/>
                <a:gd name="connsiteX9" fmla="*/ 110155 w 504168"/>
                <a:gd name="connsiteY9" fmla="*/ 309756 h 555034"/>
                <a:gd name="connsiteX10" fmla="*/ 88937 w 504168"/>
                <a:gd name="connsiteY10" fmla="*/ 245340 h 555034"/>
                <a:gd name="connsiteX11" fmla="*/ 90589 w 504168"/>
                <a:gd name="connsiteY11" fmla="*/ 207224 h 555034"/>
                <a:gd name="connsiteX12" fmla="*/ 8767 w 504168"/>
                <a:gd name="connsiteY12" fmla="*/ 261476 h 555034"/>
                <a:gd name="connsiteX13" fmla="*/ 0 w 504168"/>
                <a:gd name="connsiteY13" fmla="*/ 266685 h 555034"/>
                <a:gd name="connsiteX14" fmla="*/ 8385 w 504168"/>
                <a:gd name="connsiteY14" fmla="*/ 332118 h 555034"/>
                <a:gd name="connsiteX15" fmla="*/ 43452 w 504168"/>
                <a:gd name="connsiteY15" fmla="*/ 489537 h 555034"/>
                <a:gd name="connsiteX16" fmla="*/ 116762 w 504168"/>
                <a:gd name="connsiteY16" fmla="*/ 542899 h 555034"/>
                <a:gd name="connsiteX17" fmla="*/ 279771 w 504168"/>
                <a:gd name="connsiteY17" fmla="*/ 540231 h 555034"/>
                <a:gd name="connsiteX18" fmla="*/ 383828 w 504168"/>
                <a:gd name="connsiteY18" fmla="*/ 502115 h 555034"/>
                <a:gd name="connsiteX19" fmla="*/ 400218 w 504168"/>
                <a:gd name="connsiteY19" fmla="*/ 493729 h 555034"/>
                <a:gd name="connsiteX20" fmla="*/ 403902 w 504168"/>
                <a:gd name="connsiteY20" fmla="*/ 502242 h 555034"/>
                <a:gd name="connsiteX21" fmla="*/ 410890 w 504168"/>
                <a:gd name="connsiteY21" fmla="*/ 540358 h 555034"/>
                <a:gd name="connsiteX22" fmla="*/ 445957 w 504168"/>
                <a:gd name="connsiteY22" fmla="*/ 554969 h 555034"/>
                <a:gd name="connsiteX23" fmla="*/ 485344 w 504168"/>
                <a:gd name="connsiteY23" fmla="*/ 543915 h 555034"/>
                <a:gd name="connsiteX24" fmla="*/ 504148 w 504168"/>
                <a:gd name="connsiteY24" fmla="*/ 512025 h 555034"/>
                <a:gd name="connsiteX25" fmla="*/ 476069 w 504168"/>
                <a:gd name="connsiteY25" fmla="*/ 312043 h 555034"/>
                <a:gd name="connsiteX26" fmla="*/ 432235 w 504168"/>
                <a:gd name="connsiteY26" fmla="*/ 22361 h 555034"/>
                <a:gd name="connsiteX27" fmla="*/ 360196 w 504168"/>
                <a:gd name="connsiteY27" fmla="*/ 30620 h 555034"/>
                <a:gd name="connsiteX28" fmla="*/ 280788 w 504168"/>
                <a:gd name="connsiteY28" fmla="*/ 28587 h 555034"/>
                <a:gd name="connsiteX29" fmla="*/ 219040 w 504168"/>
                <a:gd name="connsiteY29" fmla="*/ 0 h 555034"/>
                <a:gd name="connsiteX30" fmla="*/ 242037 w 504168"/>
                <a:gd name="connsiteY30" fmla="*/ 27825 h 555034"/>
                <a:gd name="connsiteX31" fmla="*/ 285743 w 504168"/>
                <a:gd name="connsiteY31" fmla="*/ 63146 h 555034"/>
                <a:gd name="connsiteX32" fmla="*/ 327798 w 504168"/>
                <a:gd name="connsiteY32" fmla="*/ 476958 h 555034"/>
                <a:gd name="connsiteX33" fmla="*/ 279009 w 504168"/>
                <a:gd name="connsiteY33" fmla="*/ 448371 h 555034"/>
                <a:gd name="connsiteX34" fmla="*/ 302387 w 504168"/>
                <a:gd name="connsiteY34" fmla="*/ 406190 h 555034"/>
                <a:gd name="connsiteX35" fmla="*/ 351176 w 504168"/>
                <a:gd name="connsiteY35" fmla="*/ 434777 h 555034"/>
                <a:gd name="connsiteX36" fmla="*/ 413686 w 504168"/>
                <a:gd name="connsiteY36" fmla="*/ 290952 h 555034"/>
                <a:gd name="connsiteX37" fmla="*/ 402505 w 504168"/>
                <a:gd name="connsiteY37" fmla="*/ 308486 h 555034"/>
                <a:gd name="connsiteX38" fmla="*/ 124512 w 504168"/>
                <a:gd name="connsiteY38" fmla="*/ 403267 h 555034"/>
                <a:gd name="connsiteX39" fmla="*/ 99101 w 504168"/>
                <a:gd name="connsiteY39" fmla="*/ 414448 h 555034"/>
                <a:gd name="connsiteX40" fmla="*/ 114221 w 504168"/>
                <a:gd name="connsiteY40" fmla="*/ 442019 h 555034"/>
                <a:gd name="connsiteX41" fmla="*/ 105962 w 504168"/>
                <a:gd name="connsiteY41" fmla="*/ 442019 h 555034"/>
                <a:gd name="connsiteX42" fmla="*/ 96815 w 504168"/>
                <a:gd name="connsiteY42" fmla="*/ 431600 h 555034"/>
                <a:gd name="connsiteX43" fmla="*/ 97958 w 504168"/>
                <a:gd name="connsiteY43" fmla="*/ 401795 h 555034"/>
                <a:gd name="connsiteX44" fmla="*/ 102786 w 504168"/>
                <a:gd name="connsiteY44" fmla="*/ 398439 h 555034"/>
                <a:gd name="connsiteX45" fmla="*/ 119430 w 504168"/>
                <a:gd name="connsiteY45" fmla="*/ 390689 h 555034"/>
                <a:gd name="connsiteX46" fmla="*/ 406062 w 504168"/>
                <a:gd name="connsiteY46" fmla="*/ 292731 h 555034"/>
                <a:gd name="connsiteX47" fmla="*/ 413304 w 504168"/>
                <a:gd name="connsiteY47" fmla="*/ 290952 h 55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4168" h="555034">
                  <a:moveTo>
                    <a:pt x="285743" y="63146"/>
                  </a:moveTo>
                  <a:lnTo>
                    <a:pt x="285743" y="63146"/>
                  </a:lnTo>
                  <a:cubicBezTo>
                    <a:pt x="294382" y="68355"/>
                    <a:pt x="302641" y="73183"/>
                    <a:pt x="310391" y="77630"/>
                  </a:cubicBezTo>
                  <a:lnTo>
                    <a:pt x="318014" y="82077"/>
                  </a:lnTo>
                  <a:cubicBezTo>
                    <a:pt x="327925" y="87921"/>
                    <a:pt x="336437" y="93130"/>
                    <a:pt x="343425" y="97831"/>
                  </a:cubicBezTo>
                  <a:cubicBezTo>
                    <a:pt x="365914" y="113967"/>
                    <a:pt x="378619" y="133787"/>
                    <a:pt x="371377" y="175080"/>
                  </a:cubicBezTo>
                  <a:lnTo>
                    <a:pt x="371377" y="179399"/>
                  </a:lnTo>
                  <a:cubicBezTo>
                    <a:pt x="368328" y="197949"/>
                    <a:pt x="363499" y="208495"/>
                    <a:pt x="340121" y="225266"/>
                  </a:cubicBezTo>
                  <a:cubicBezTo>
                    <a:pt x="287763" y="261269"/>
                    <a:pt x="232520" y="292885"/>
                    <a:pt x="174952" y="319793"/>
                  </a:cubicBezTo>
                  <a:cubicBezTo>
                    <a:pt x="153150" y="328570"/>
                    <a:pt x="128286" y="324719"/>
                    <a:pt x="110155" y="309756"/>
                  </a:cubicBezTo>
                  <a:cubicBezTo>
                    <a:pt x="95036" y="291829"/>
                    <a:pt x="87425" y="268746"/>
                    <a:pt x="88937" y="245340"/>
                  </a:cubicBezTo>
                  <a:cubicBezTo>
                    <a:pt x="88937" y="229204"/>
                    <a:pt x="89954" y="216499"/>
                    <a:pt x="90589" y="207224"/>
                  </a:cubicBezTo>
                  <a:cubicBezTo>
                    <a:pt x="64860" y="227542"/>
                    <a:pt x="37493" y="245689"/>
                    <a:pt x="8767" y="261476"/>
                  </a:cubicBezTo>
                  <a:lnTo>
                    <a:pt x="0" y="266685"/>
                  </a:lnTo>
                  <a:cubicBezTo>
                    <a:pt x="3049" y="290825"/>
                    <a:pt x="5972" y="313059"/>
                    <a:pt x="8385" y="332118"/>
                  </a:cubicBezTo>
                  <a:cubicBezTo>
                    <a:pt x="19058" y="416608"/>
                    <a:pt x="29857" y="469208"/>
                    <a:pt x="43452" y="489537"/>
                  </a:cubicBezTo>
                  <a:cubicBezTo>
                    <a:pt x="61074" y="515182"/>
                    <a:pt x="86942" y="534015"/>
                    <a:pt x="116762" y="542899"/>
                  </a:cubicBezTo>
                  <a:cubicBezTo>
                    <a:pt x="153353" y="554588"/>
                    <a:pt x="243815" y="548616"/>
                    <a:pt x="279771" y="540231"/>
                  </a:cubicBezTo>
                  <a:cubicBezTo>
                    <a:pt x="316185" y="532844"/>
                    <a:pt x="351264" y="519994"/>
                    <a:pt x="383828" y="502115"/>
                  </a:cubicBezTo>
                  <a:cubicBezTo>
                    <a:pt x="388796" y="498451"/>
                    <a:pt x="394335" y="495619"/>
                    <a:pt x="400218" y="493729"/>
                  </a:cubicBezTo>
                  <a:cubicBezTo>
                    <a:pt x="403394" y="493729"/>
                    <a:pt x="404537" y="496652"/>
                    <a:pt x="403902" y="502242"/>
                  </a:cubicBezTo>
                  <a:cubicBezTo>
                    <a:pt x="400917" y="515368"/>
                    <a:pt x="403445" y="529146"/>
                    <a:pt x="410890" y="540358"/>
                  </a:cubicBezTo>
                  <a:cubicBezTo>
                    <a:pt x="419746" y="550319"/>
                    <a:pt x="432655" y="555698"/>
                    <a:pt x="445957" y="554969"/>
                  </a:cubicBezTo>
                  <a:cubicBezTo>
                    <a:pt x="459870" y="555146"/>
                    <a:pt x="473553" y="551309"/>
                    <a:pt x="485344" y="543915"/>
                  </a:cubicBezTo>
                  <a:cubicBezTo>
                    <a:pt x="497274" y="537846"/>
                    <a:pt x="504618" y="525408"/>
                    <a:pt x="504148" y="512025"/>
                  </a:cubicBezTo>
                  <a:cubicBezTo>
                    <a:pt x="501441" y="472384"/>
                    <a:pt x="492077" y="405723"/>
                    <a:pt x="476069" y="312043"/>
                  </a:cubicBezTo>
                  <a:cubicBezTo>
                    <a:pt x="469335" y="274943"/>
                    <a:pt x="446339" y="119049"/>
                    <a:pt x="432235" y="22361"/>
                  </a:cubicBezTo>
                  <a:cubicBezTo>
                    <a:pt x="408095" y="23816"/>
                    <a:pt x="384044" y="26573"/>
                    <a:pt x="360196" y="30620"/>
                  </a:cubicBezTo>
                  <a:cubicBezTo>
                    <a:pt x="333921" y="35985"/>
                    <a:pt x="306757" y="35290"/>
                    <a:pt x="280788" y="28587"/>
                  </a:cubicBezTo>
                  <a:cubicBezTo>
                    <a:pt x="258731" y="22635"/>
                    <a:pt x="237844" y="12967"/>
                    <a:pt x="219040" y="0"/>
                  </a:cubicBezTo>
                  <a:cubicBezTo>
                    <a:pt x="228823" y="12705"/>
                    <a:pt x="239114" y="25411"/>
                    <a:pt x="242037" y="27825"/>
                  </a:cubicBezTo>
                  <a:cubicBezTo>
                    <a:pt x="255428" y="40990"/>
                    <a:pt x="270064" y="52820"/>
                    <a:pt x="285743" y="63146"/>
                  </a:cubicBezTo>
                  <a:close/>
                  <a:moveTo>
                    <a:pt x="327798" y="476958"/>
                  </a:moveTo>
                  <a:lnTo>
                    <a:pt x="279009" y="448371"/>
                  </a:lnTo>
                  <a:lnTo>
                    <a:pt x="302387" y="406190"/>
                  </a:lnTo>
                  <a:lnTo>
                    <a:pt x="351176" y="434777"/>
                  </a:lnTo>
                  <a:close/>
                  <a:moveTo>
                    <a:pt x="413686" y="290952"/>
                  </a:moveTo>
                  <a:cubicBezTo>
                    <a:pt x="415465" y="300862"/>
                    <a:pt x="411526" y="305436"/>
                    <a:pt x="402505" y="308486"/>
                  </a:cubicBezTo>
                  <a:cubicBezTo>
                    <a:pt x="309502" y="339741"/>
                    <a:pt x="216842" y="371335"/>
                    <a:pt x="124512" y="403267"/>
                  </a:cubicBezTo>
                  <a:cubicBezTo>
                    <a:pt x="115999" y="406190"/>
                    <a:pt x="108122" y="410636"/>
                    <a:pt x="99101" y="414448"/>
                  </a:cubicBezTo>
                  <a:cubicBezTo>
                    <a:pt x="103421" y="425756"/>
                    <a:pt x="120955" y="427153"/>
                    <a:pt x="114221" y="442019"/>
                  </a:cubicBezTo>
                  <a:lnTo>
                    <a:pt x="105962" y="442019"/>
                  </a:lnTo>
                  <a:cubicBezTo>
                    <a:pt x="102913" y="438588"/>
                    <a:pt x="99610" y="435285"/>
                    <a:pt x="96815" y="431600"/>
                  </a:cubicBezTo>
                  <a:cubicBezTo>
                    <a:pt x="88899" y="423055"/>
                    <a:pt x="89407" y="409710"/>
                    <a:pt x="97958" y="401795"/>
                  </a:cubicBezTo>
                  <a:cubicBezTo>
                    <a:pt x="99406" y="400457"/>
                    <a:pt x="101033" y="399327"/>
                    <a:pt x="102786" y="398439"/>
                  </a:cubicBezTo>
                  <a:cubicBezTo>
                    <a:pt x="108084" y="395347"/>
                    <a:pt x="113649" y="392752"/>
                    <a:pt x="119430" y="390689"/>
                  </a:cubicBezTo>
                  <a:lnTo>
                    <a:pt x="406062" y="292731"/>
                  </a:lnTo>
                  <a:cubicBezTo>
                    <a:pt x="408603" y="291842"/>
                    <a:pt x="410764" y="291842"/>
                    <a:pt x="413304" y="290952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94A26F24-F402-D346-CC6F-60C7FC149172}"/>
                </a:ext>
              </a:extLst>
            </p:cNvPr>
            <p:cNvSpPr/>
            <p:nvPr/>
          </p:nvSpPr>
          <p:spPr>
            <a:xfrm>
              <a:off x="5929072" y="302278"/>
              <a:ext cx="263127" cy="415718"/>
            </a:xfrm>
            <a:custGeom>
              <a:avLst/>
              <a:gdLst>
                <a:gd name="connsiteX0" fmla="*/ 263127 w 263127"/>
                <a:gd name="connsiteY0" fmla="*/ 357528 h 415718"/>
                <a:gd name="connsiteX1" fmla="*/ 217769 w 263127"/>
                <a:gd name="connsiteY1" fmla="*/ 0 h 415718"/>
                <a:gd name="connsiteX2" fmla="*/ 111045 w 263127"/>
                <a:gd name="connsiteY2" fmla="*/ 51457 h 415718"/>
                <a:gd name="connsiteX3" fmla="*/ 172412 w 263127"/>
                <a:gd name="connsiteY3" fmla="*/ 108249 h 415718"/>
                <a:gd name="connsiteX4" fmla="*/ 112950 w 263127"/>
                <a:gd name="connsiteY4" fmla="*/ 169489 h 415718"/>
                <a:gd name="connsiteX5" fmla="*/ 100245 w 263127"/>
                <a:gd name="connsiteY5" fmla="*/ 182195 h 415718"/>
                <a:gd name="connsiteX6" fmla="*/ 17406 w 263127"/>
                <a:gd name="connsiteY6" fmla="*/ 226409 h 415718"/>
                <a:gd name="connsiteX7" fmla="*/ 2541 w 263127"/>
                <a:gd name="connsiteY7" fmla="*/ 226409 h 415718"/>
                <a:gd name="connsiteX8" fmla="*/ 0 w 263127"/>
                <a:gd name="connsiteY8" fmla="*/ 292223 h 415718"/>
                <a:gd name="connsiteX9" fmla="*/ 39895 w 263127"/>
                <a:gd name="connsiteY9" fmla="*/ 311916 h 415718"/>
                <a:gd name="connsiteX10" fmla="*/ 91351 w 263127"/>
                <a:gd name="connsiteY10" fmla="*/ 369979 h 415718"/>
                <a:gd name="connsiteX11" fmla="*/ 130738 w 263127"/>
                <a:gd name="connsiteY11" fmla="*/ 415719 h 415718"/>
                <a:gd name="connsiteX12" fmla="*/ 216245 w 263127"/>
                <a:gd name="connsiteY12" fmla="*/ 380144 h 415718"/>
                <a:gd name="connsiteX13" fmla="*/ 263127 w 263127"/>
                <a:gd name="connsiteY13" fmla="*/ 357528 h 415718"/>
                <a:gd name="connsiteX14" fmla="*/ 194900 w 263127"/>
                <a:gd name="connsiteY14" fmla="*/ 249660 h 415718"/>
                <a:gd name="connsiteX15" fmla="*/ 191851 w 263127"/>
                <a:gd name="connsiteY15" fmla="*/ 255885 h 415718"/>
                <a:gd name="connsiteX16" fmla="*/ 189055 w 263127"/>
                <a:gd name="connsiteY16" fmla="*/ 255885 h 415718"/>
                <a:gd name="connsiteX17" fmla="*/ 163645 w 263127"/>
                <a:gd name="connsiteY17" fmla="*/ 266431 h 415718"/>
                <a:gd name="connsiteX18" fmla="*/ 150939 w 263127"/>
                <a:gd name="connsiteY18" fmla="*/ 343806 h 415718"/>
                <a:gd name="connsiteX19" fmla="*/ 122098 w 263127"/>
                <a:gd name="connsiteY19" fmla="*/ 271132 h 415718"/>
                <a:gd name="connsiteX20" fmla="*/ 93257 w 263127"/>
                <a:gd name="connsiteY20" fmla="*/ 263382 h 415718"/>
                <a:gd name="connsiteX21" fmla="*/ 99101 w 263127"/>
                <a:gd name="connsiteY21" fmla="*/ 239496 h 415718"/>
                <a:gd name="connsiteX22" fmla="*/ 118033 w 263127"/>
                <a:gd name="connsiteY22" fmla="*/ 242672 h 415718"/>
                <a:gd name="connsiteX23" fmla="*/ 132644 w 263127"/>
                <a:gd name="connsiteY23" fmla="*/ 261349 h 415718"/>
                <a:gd name="connsiteX24" fmla="*/ 151193 w 263127"/>
                <a:gd name="connsiteY24" fmla="*/ 304039 h 415718"/>
                <a:gd name="connsiteX25" fmla="*/ 159706 w 263127"/>
                <a:gd name="connsiteY25" fmla="*/ 255377 h 415718"/>
                <a:gd name="connsiteX26" fmla="*/ 165932 w 263127"/>
                <a:gd name="connsiteY26" fmla="*/ 234922 h 415718"/>
                <a:gd name="connsiteX27" fmla="*/ 182576 w 263127"/>
                <a:gd name="connsiteY27" fmla="*/ 225901 h 415718"/>
                <a:gd name="connsiteX28" fmla="*/ 194900 w 263127"/>
                <a:gd name="connsiteY28" fmla="*/ 249660 h 41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3127" h="415718">
                  <a:moveTo>
                    <a:pt x="263127" y="357528"/>
                  </a:moveTo>
                  <a:cubicBezTo>
                    <a:pt x="246737" y="227680"/>
                    <a:pt x="225011" y="60859"/>
                    <a:pt x="217769" y="0"/>
                  </a:cubicBezTo>
                  <a:cubicBezTo>
                    <a:pt x="181686" y="13468"/>
                    <a:pt x="147509" y="33796"/>
                    <a:pt x="111045" y="51457"/>
                  </a:cubicBezTo>
                  <a:lnTo>
                    <a:pt x="172412" y="108249"/>
                  </a:lnTo>
                  <a:cubicBezTo>
                    <a:pt x="156784" y="136455"/>
                    <a:pt x="144968" y="162628"/>
                    <a:pt x="112950" y="169489"/>
                  </a:cubicBezTo>
                  <a:cubicBezTo>
                    <a:pt x="107068" y="171678"/>
                    <a:pt x="102430" y="176316"/>
                    <a:pt x="100245" y="182195"/>
                  </a:cubicBezTo>
                  <a:cubicBezTo>
                    <a:pt x="85253" y="221073"/>
                    <a:pt x="56920" y="233778"/>
                    <a:pt x="17406" y="226409"/>
                  </a:cubicBezTo>
                  <a:cubicBezTo>
                    <a:pt x="12464" y="225931"/>
                    <a:pt x="7483" y="225931"/>
                    <a:pt x="2541" y="226409"/>
                  </a:cubicBezTo>
                  <a:cubicBezTo>
                    <a:pt x="1652" y="250930"/>
                    <a:pt x="762" y="274181"/>
                    <a:pt x="0" y="292223"/>
                  </a:cubicBezTo>
                  <a:cubicBezTo>
                    <a:pt x="16136" y="299846"/>
                    <a:pt x="31382" y="302768"/>
                    <a:pt x="39895" y="311916"/>
                  </a:cubicBezTo>
                  <a:cubicBezTo>
                    <a:pt x="57428" y="330847"/>
                    <a:pt x="74580" y="350032"/>
                    <a:pt x="91351" y="369979"/>
                  </a:cubicBezTo>
                  <a:cubicBezTo>
                    <a:pt x="95163" y="374426"/>
                    <a:pt x="112315" y="393738"/>
                    <a:pt x="130738" y="415719"/>
                  </a:cubicBezTo>
                  <a:cubicBezTo>
                    <a:pt x="164788" y="403013"/>
                    <a:pt x="193375" y="390308"/>
                    <a:pt x="216245" y="380144"/>
                  </a:cubicBezTo>
                  <a:cubicBezTo>
                    <a:pt x="232000" y="373156"/>
                    <a:pt x="247627" y="365024"/>
                    <a:pt x="263127" y="357528"/>
                  </a:cubicBezTo>
                  <a:close/>
                  <a:moveTo>
                    <a:pt x="194900" y="249660"/>
                  </a:moveTo>
                  <a:cubicBezTo>
                    <a:pt x="194010" y="251796"/>
                    <a:pt x="192994" y="253874"/>
                    <a:pt x="191851" y="255885"/>
                  </a:cubicBezTo>
                  <a:cubicBezTo>
                    <a:pt x="190580" y="255885"/>
                    <a:pt x="189691" y="255885"/>
                    <a:pt x="189055" y="255885"/>
                  </a:cubicBezTo>
                  <a:cubicBezTo>
                    <a:pt x="172412" y="243942"/>
                    <a:pt x="167965" y="245594"/>
                    <a:pt x="163645" y="266431"/>
                  </a:cubicBezTo>
                  <a:cubicBezTo>
                    <a:pt x="159325" y="287268"/>
                    <a:pt x="153226" y="337962"/>
                    <a:pt x="150939" y="343806"/>
                  </a:cubicBezTo>
                  <a:cubicBezTo>
                    <a:pt x="141918" y="318396"/>
                    <a:pt x="130230" y="292985"/>
                    <a:pt x="122098" y="271132"/>
                  </a:cubicBezTo>
                  <a:cubicBezTo>
                    <a:pt x="111896" y="276049"/>
                    <a:pt x="99623" y="272752"/>
                    <a:pt x="93257" y="263382"/>
                  </a:cubicBezTo>
                  <a:cubicBezTo>
                    <a:pt x="87540" y="253599"/>
                    <a:pt x="94528" y="246611"/>
                    <a:pt x="99101" y="239496"/>
                  </a:cubicBezTo>
                  <a:cubicBezTo>
                    <a:pt x="103676" y="232381"/>
                    <a:pt x="114856" y="240258"/>
                    <a:pt x="118033" y="242672"/>
                  </a:cubicBezTo>
                  <a:cubicBezTo>
                    <a:pt x="123813" y="248124"/>
                    <a:pt x="128743" y="254421"/>
                    <a:pt x="132644" y="261349"/>
                  </a:cubicBezTo>
                  <a:cubicBezTo>
                    <a:pt x="139937" y="275068"/>
                    <a:pt x="146149" y="289342"/>
                    <a:pt x="151193" y="304039"/>
                  </a:cubicBezTo>
                  <a:cubicBezTo>
                    <a:pt x="154116" y="287014"/>
                    <a:pt x="156530" y="271132"/>
                    <a:pt x="159706" y="255377"/>
                  </a:cubicBezTo>
                  <a:cubicBezTo>
                    <a:pt x="161002" y="248346"/>
                    <a:pt x="163098" y="241485"/>
                    <a:pt x="165932" y="234922"/>
                  </a:cubicBezTo>
                  <a:cubicBezTo>
                    <a:pt x="168981" y="227934"/>
                    <a:pt x="173555" y="222216"/>
                    <a:pt x="182576" y="225901"/>
                  </a:cubicBezTo>
                  <a:cubicBezTo>
                    <a:pt x="192016" y="229662"/>
                    <a:pt x="197263" y="239779"/>
                    <a:pt x="194900" y="249660"/>
                  </a:cubicBezTo>
                  <a:close/>
                </a:path>
              </a:pathLst>
            </a:custGeom>
            <a:solidFill>
              <a:srgbClr val="FD7D0E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81261993-3EBB-29DC-1A31-B31A80EFE709}"/>
                </a:ext>
              </a:extLst>
            </p:cNvPr>
            <p:cNvSpPr/>
            <p:nvPr/>
          </p:nvSpPr>
          <p:spPr>
            <a:xfrm>
              <a:off x="6383669" y="371014"/>
              <a:ext cx="204143" cy="318395"/>
            </a:xfrm>
            <a:custGeom>
              <a:avLst/>
              <a:gdLst>
                <a:gd name="connsiteX0" fmla="*/ 34812 w 204143"/>
                <a:gd name="connsiteY0" fmla="*/ 248262 h 318395"/>
                <a:gd name="connsiteX1" fmla="*/ 30239 w 204143"/>
                <a:gd name="connsiteY1" fmla="*/ 288792 h 318395"/>
                <a:gd name="connsiteX2" fmla="*/ 22743 w 204143"/>
                <a:gd name="connsiteY2" fmla="*/ 318396 h 318395"/>
                <a:gd name="connsiteX3" fmla="*/ 24267 w 204143"/>
                <a:gd name="connsiteY3" fmla="*/ 318396 h 318395"/>
                <a:gd name="connsiteX4" fmla="*/ 185752 w 204143"/>
                <a:gd name="connsiteY4" fmla="*/ 227044 h 318395"/>
                <a:gd name="connsiteX5" fmla="*/ 204048 w 204143"/>
                <a:gd name="connsiteY5" fmla="*/ 211544 h 318395"/>
                <a:gd name="connsiteX6" fmla="*/ 204048 w 204143"/>
                <a:gd name="connsiteY6" fmla="*/ 210527 h 318395"/>
                <a:gd name="connsiteX7" fmla="*/ 178637 w 204143"/>
                <a:gd name="connsiteY7" fmla="*/ 180797 h 318395"/>
                <a:gd name="connsiteX8" fmla="*/ 128959 w 204143"/>
                <a:gd name="connsiteY8" fmla="*/ 149923 h 318395"/>
                <a:gd name="connsiteX9" fmla="*/ 116254 w 204143"/>
                <a:gd name="connsiteY9" fmla="*/ 142681 h 318395"/>
                <a:gd name="connsiteX10" fmla="*/ 98720 w 204143"/>
                <a:gd name="connsiteY10" fmla="*/ 129976 h 318395"/>
                <a:gd name="connsiteX11" fmla="*/ 37099 w 204143"/>
                <a:gd name="connsiteY11" fmla="*/ 60859 h 318395"/>
                <a:gd name="connsiteX12" fmla="*/ 41673 w 204143"/>
                <a:gd name="connsiteY12" fmla="*/ 28841 h 318395"/>
                <a:gd name="connsiteX13" fmla="*/ 0 w 204143"/>
                <a:gd name="connsiteY13" fmla="*/ 0 h 318395"/>
                <a:gd name="connsiteX14" fmla="*/ 20455 w 204143"/>
                <a:gd name="connsiteY14" fmla="*/ 123750 h 318395"/>
                <a:gd name="connsiteX15" fmla="*/ 34812 w 204143"/>
                <a:gd name="connsiteY15" fmla="*/ 248262 h 31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143" h="318395">
                  <a:moveTo>
                    <a:pt x="34812" y="248262"/>
                  </a:moveTo>
                  <a:cubicBezTo>
                    <a:pt x="34698" y="261894"/>
                    <a:pt x="33161" y="275478"/>
                    <a:pt x="30239" y="288792"/>
                  </a:cubicBezTo>
                  <a:cubicBezTo>
                    <a:pt x="28282" y="298790"/>
                    <a:pt x="25779" y="308672"/>
                    <a:pt x="22743" y="318396"/>
                  </a:cubicBezTo>
                  <a:lnTo>
                    <a:pt x="24267" y="318396"/>
                  </a:lnTo>
                  <a:cubicBezTo>
                    <a:pt x="80831" y="293049"/>
                    <a:pt x="134893" y="262466"/>
                    <a:pt x="185752" y="227044"/>
                  </a:cubicBezTo>
                  <a:cubicBezTo>
                    <a:pt x="197441" y="219167"/>
                    <a:pt x="203920" y="214339"/>
                    <a:pt x="204048" y="211544"/>
                  </a:cubicBezTo>
                  <a:cubicBezTo>
                    <a:pt x="204175" y="211217"/>
                    <a:pt x="204175" y="210854"/>
                    <a:pt x="204048" y="210527"/>
                  </a:cubicBezTo>
                  <a:cubicBezTo>
                    <a:pt x="199220" y="198004"/>
                    <a:pt x="190262" y="187510"/>
                    <a:pt x="178637" y="180797"/>
                  </a:cubicBezTo>
                  <a:cubicBezTo>
                    <a:pt x="162616" y="169661"/>
                    <a:pt x="146035" y="159355"/>
                    <a:pt x="128959" y="149923"/>
                  </a:cubicBezTo>
                  <a:cubicBezTo>
                    <a:pt x="128959" y="149923"/>
                    <a:pt x="120701" y="145222"/>
                    <a:pt x="116254" y="142681"/>
                  </a:cubicBezTo>
                  <a:cubicBezTo>
                    <a:pt x="110028" y="138869"/>
                    <a:pt x="98720" y="129976"/>
                    <a:pt x="98720" y="129976"/>
                  </a:cubicBezTo>
                  <a:cubicBezTo>
                    <a:pt x="80552" y="116635"/>
                    <a:pt x="45612" y="80298"/>
                    <a:pt x="37099" y="60859"/>
                  </a:cubicBezTo>
                  <a:cubicBezTo>
                    <a:pt x="37099" y="59969"/>
                    <a:pt x="39895" y="41292"/>
                    <a:pt x="41673" y="28841"/>
                  </a:cubicBezTo>
                  <a:cubicBezTo>
                    <a:pt x="27825" y="19058"/>
                    <a:pt x="14103" y="8894"/>
                    <a:pt x="0" y="0"/>
                  </a:cubicBezTo>
                  <a:cubicBezTo>
                    <a:pt x="6099" y="36464"/>
                    <a:pt x="12705" y="77630"/>
                    <a:pt x="20455" y="123750"/>
                  </a:cubicBezTo>
                  <a:cubicBezTo>
                    <a:pt x="27723" y="164931"/>
                    <a:pt x="32513" y="206509"/>
                    <a:pt x="34812" y="248262"/>
                  </a:cubicBezTo>
                  <a:close/>
                </a:path>
              </a:pathLst>
            </a:custGeom>
            <a:solidFill>
              <a:srgbClr val="2C297B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A7D5FA0A-6EEA-7F76-EA53-31356F78BC92}"/>
                </a:ext>
              </a:extLst>
            </p:cNvPr>
            <p:cNvSpPr/>
            <p:nvPr/>
          </p:nvSpPr>
          <p:spPr>
            <a:xfrm>
              <a:off x="6077216" y="697668"/>
              <a:ext cx="153861" cy="207351"/>
            </a:xfrm>
            <a:custGeom>
              <a:avLst/>
              <a:gdLst>
                <a:gd name="connsiteX0" fmla="*/ 119811 w 153861"/>
                <a:gd name="connsiteY0" fmla="*/ 0 h 207351"/>
                <a:gd name="connsiteX1" fmla="*/ 45739 w 153861"/>
                <a:gd name="connsiteY1" fmla="*/ 34304 h 207351"/>
                <a:gd name="connsiteX2" fmla="*/ 0 w 153861"/>
                <a:gd name="connsiteY2" fmla="*/ 41928 h 207351"/>
                <a:gd name="connsiteX3" fmla="*/ 34050 w 153861"/>
                <a:gd name="connsiteY3" fmla="*/ 90081 h 207351"/>
                <a:gd name="connsiteX4" fmla="*/ 89064 w 153861"/>
                <a:gd name="connsiteY4" fmla="*/ 145095 h 207351"/>
                <a:gd name="connsiteX5" fmla="*/ 153861 w 153861"/>
                <a:gd name="connsiteY5" fmla="*/ 207351 h 207351"/>
                <a:gd name="connsiteX6" fmla="*/ 135693 w 153861"/>
                <a:gd name="connsiteY6" fmla="*/ 124385 h 207351"/>
                <a:gd name="connsiteX7" fmla="*/ 119811 w 153861"/>
                <a:gd name="connsiteY7" fmla="*/ 0 h 20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861" h="207351">
                  <a:moveTo>
                    <a:pt x="119811" y="0"/>
                  </a:moveTo>
                  <a:cubicBezTo>
                    <a:pt x="96167" y="13571"/>
                    <a:pt x="71378" y="25049"/>
                    <a:pt x="45739" y="34304"/>
                  </a:cubicBezTo>
                  <a:lnTo>
                    <a:pt x="0" y="41928"/>
                  </a:lnTo>
                  <a:cubicBezTo>
                    <a:pt x="13086" y="56680"/>
                    <a:pt x="24508" y="72828"/>
                    <a:pt x="34050" y="90081"/>
                  </a:cubicBezTo>
                  <a:cubicBezTo>
                    <a:pt x="43694" y="115429"/>
                    <a:pt x="63717" y="135448"/>
                    <a:pt x="89064" y="145095"/>
                  </a:cubicBezTo>
                  <a:cubicBezTo>
                    <a:pt x="117042" y="157986"/>
                    <a:pt x="139860" y="179915"/>
                    <a:pt x="153861" y="207351"/>
                  </a:cubicBezTo>
                  <a:cubicBezTo>
                    <a:pt x="145247" y="180318"/>
                    <a:pt x="139162" y="152543"/>
                    <a:pt x="135693" y="124385"/>
                  </a:cubicBezTo>
                  <a:cubicBezTo>
                    <a:pt x="133279" y="106852"/>
                    <a:pt x="127307" y="59588"/>
                    <a:pt x="119811" y="0"/>
                  </a:cubicBezTo>
                  <a:close/>
                </a:path>
              </a:pathLst>
            </a:custGeom>
            <a:solidFill>
              <a:srgbClr val="FFD32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04B0B297-A2CA-C2FC-25F8-61694E040089}"/>
                </a:ext>
              </a:extLst>
            </p:cNvPr>
            <p:cNvSpPr/>
            <p:nvPr/>
          </p:nvSpPr>
          <p:spPr>
            <a:xfrm>
              <a:off x="6178223" y="294420"/>
              <a:ext cx="220437" cy="405911"/>
            </a:xfrm>
            <a:custGeom>
              <a:avLst/>
              <a:gdLst>
                <a:gd name="connsiteX0" fmla="*/ 98212 w 220437"/>
                <a:gd name="connsiteY0" fmla="*/ 318122 h 405911"/>
                <a:gd name="connsiteX1" fmla="*/ 157292 w 220437"/>
                <a:gd name="connsiteY1" fmla="*/ 272128 h 405911"/>
                <a:gd name="connsiteX2" fmla="*/ 131246 w 220437"/>
                <a:gd name="connsiteY2" fmla="*/ 218131 h 405911"/>
                <a:gd name="connsiteX3" fmla="*/ 107233 w 220437"/>
                <a:gd name="connsiteY3" fmla="*/ 162227 h 405911"/>
                <a:gd name="connsiteX4" fmla="*/ 110409 w 220437"/>
                <a:gd name="connsiteY4" fmla="*/ 141009 h 405911"/>
                <a:gd name="connsiteX5" fmla="*/ 116381 w 220437"/>
                <a:gd name="connsiteY5" fmla="*/ 122078 h 405911"/>
                <a:gd name="connsiteX6" fmla="*/ 138742 w 220437"/>
                <a:gd name="connsiteY6" fmla="*/ 166166 h 405911"/>
                <a:gd name="connsiteX7" fmla="*/ 156911 w 220437"/>
                <a:gd name="connsiteY7" fmla="*/ 204282 h 405911"/>
                <a:gd name="connsiteX8" fmla="*/ 171903 w 220437"/>
                <a:gd name="connsiteY8" fmla="*/ 250402 h 405911"/>
                <a:gd name="connsiteX9" fmla="*/ 145222 w 220437"/>
                <a:gd name="connsiteY9" fmla="*/ 322060 h 405911"/>
                <a:gd name="connsiteX10" fmla="*/ 145857 w 220437"/>
                <a:gd name="connsiteY10" fmla="*/ 351918 h 405911"/>
                <a:gd name="connsiteX11" fmla="*/ 159833 w 220437"/>
                <a:gd name="connsiteY11" fmla="*/ 397530 h 405911"/>
                <a:gd name="connsiteX12" fmla="*/ 196425 w 220437"/>
                <a:gd name="connsiteY12" fmla="*/ 404772 h 405911"/>
                <a:gd name="connsiteX13" fmla="*/ 201507 w 220437"/>
                <a:gd name="connsiteY13" fmla="*/ 404010 h 405911"/>
                <a:gd name="connsiteX14" fmla="*/ 220438 w 220437"/>
                <a:gd name="connsiteY14" fmla="*/ 398547 h 405911"/>
                <a:gd name="connsiteX15" fmla="*/ 216753 w 220437"/>
                <a:gd name="connsiteY15" fmla="*/ 350393 h 405911"/>
                <a:gd name="connsiteX16" fmla="*/ 175207 w 220437"/>
                <a:gd name="connsiteY16" fmla="*/ 72019 h 405911"/>
                <a:gd name="connsiteX17" fmla="*/ 172539 w 220437"/>
                <a:gd name="connsiteY17" fmla="*/ 56519 h 405911"/>
                <a:gd name="connsiteX18" fmla="*/ 96307 w 220437"/>
                <a:gd name="connsiteY18" fmla="*/ 19673 h 405911"/>
                <a:gd name="connsiteX19" fmla="*/ 0 w 220437"/>
                <a:gd name="connsiteY19" fmla="*/ 488 h 405911"/>
                <a:gd name="connsiteX20" fmla="*/ 45358 w 220437"/>
                <a:gd name="connsiteY20" fmla="*/ 349504 h 405911"/>
                <a:gd name="connsiteX21" fmla="*/ 98212 w 220437"/>
                <a:gd name="connsiteY21" fmla="*/ 318122 h 40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0437" h="405911">
                  <a:moveTo>
                    <a:pt x="98212" y="318122"/>
                  </a:moveTo>
                  <a:cubicBezTo>
                    <a:pt x="137599" y="293728"/>
                    <a:pt x="157292" y="278396"/>
                    <a:pt x="157292" y="272128"/>
                  </a:cubicBezTo>
                  <a:cubicBezTo>
                    <a:pt x="157292" y="270731"/>
                    <a:pt x="148653" y="252816"/>
                    <a:pt x="131246" y="218131"/>
                  </a:cubicBezTo>
                  <a:cubicBezTo>
                    <a:pt x="122174" y="199975"/>
                    <a:pt x="114158" y="181308"/>
                    <a:pt x="107233" y="162227"/>
                  </a:cubicBezTo>
                  <a:cubicBezTo>
                    <a:pt x="107792" y="155089"/>
                    <a:pt x="108860" y="147999"/>
                    <a:pt x="110409" y="141009"/>
                  </a:cubicBezTo>
                  <a:cubicBezTo>
                    <a:pt x="112823" y="128304"/>
                    <a:pt x="114729" y="122078"/>
                    <a:pt x="116381" y="122078"/>
                  </a:cubicBezTo>
                  <a:cubicBezTo>
                    <a:pt x="124716" y="136311"/>
                    <a:pt x="132187" y="151034"/>
                    <a:pt x="138742" y="166166"/>
                  </a:cubicBezTo>
                  <a:cubicBezTo>
                    <a:pt x="137599" y="162100"/>
                    <a:pt x="145603" y="182937"/>
                    <a:pt x="156911" y="204282"/>
                  </a:cubicBezTo>
                  <a:cubicBezTo>
                    <a:pt x="165424" y="218282"/>
                    <a:pt x="170557" y="234073"/>
                    <a:pt x="171903" y="250402"/>
                  </a:cubicBezTo>
                  <a:cubicBezTo>
                    <a:pt x="171942" y="276724"/>
                    <a:pt x="162463" y="302173"/>
                    <a:pt x="145222" y="322060"/>
                  </a:cubicBezTo>
                  <a:cubicBezTo>
                    <a:pt x="145222" y="329302"/>
                    <a:pt x="145857" y="339086"/>
                    <a:pt x="145857" y="351918"/>
                  </a:cubicBezTo>
                  <a:cubicBezTo>
                    <a:pt x="145857" y="372246"/>
                    <a:pt x="149415" y="389145"/>
                    <a:pt x="159833" y="397530"/>
                  </a:cubicBezTo>
                  <a:cubicBezTo>
                    <a:pt x="170455" y="405019"/>
                    <a:pt x="183757" y="407651"/>
                    <a:pt x="196425" y="404772"/>
                  </a:cubicBezTo>
                  <a:lnTo>
                    <a:pt x="201507" y="404010"/>
                  </a:lnTo>
                  <a:cubicBezTo>
                    <a:pt x="207948" y="402677"/>
                    <a:pt x="214276" y="400851"/>
                    <a:pt x="220438" y="398547"/>
                  </a:cubicBezTo>
                  <a:cubicBezTo>
                    <a:pt x="219040" y="380378"/>
                    <a:pt x="216753" y="352299"/>
                    <a:pt x="216753" y="350393"/>
                  </a:cubicBezTo>
                  <a:cubicBezTo>
                    <a:pt x="211252" y="295167"/>
                    <a:pt x="197403" y="202376"/>
                    <a:pt x="175207" y="72019"/>
                  </a:cubicBezTo>
                  <a:cubicBezTo>
                    <a:pt x="174317" y="67191"/>
                    <a:pt x="173428" y="61982"/>
                    <a:pt x="172539" y="56519"/>
                  </a:cubicBezTo>
                  <a:cubicBezTo>
                    <a:pt x="148233" y="42077"/>
                    <a:pt x="122721" y="29750"/>
                    <a:pt x="96307" y="19673"/>
                  </a:cubicBezTo>
                  <a:cubicBezTo>
                    <a:pt x="67974" y="9255"/>
                    <a:pt x="32144" y="-2561"/>
                    <a:pt x="0" y="488"/>
                  </a:cubicBezTo>
                  <a:cubicBezTo>
                    <a:pt x="6353" y="48642"/>
                    <a:pt x="28333" y="217368"/>
                    <a:pt x="45358" y="349504"/>
                  </a:cubicBezTo>
                  <a:cubicBezTo>
                    <a:pt x="63019" y="339086"/>
                    <a:pt x="80679" y="328921"/>
                    <a:pt x="98212" y="318122"/>
                  </a:cubicBezTo>
                  <a:close/>
                </a:path>
              </a:pathLst>
            </a:custGeom>
            <a:solidFill>
              <a:srgbClr val="FB2D2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92F27E7D-8FAB-F774-AA14-4BCC6F5AF5CB}"/>
                </a:ext>
              </a:extLst>
            </p:cNvPr>
            <p:cNvSpPr/>
            <p:nvPr/>
          </p:nvSpPr>
          <p:spPr>
            <a:xfrm>
              <a:off x="6974212" y="781777"/>
              <a:ext cx="81415" cy="66453"/>
            </a:xfrm>
            <a:custGeom>
              <a:avLst/>
              <a:gdLst>
                <a:gd name="connsiteX0" fmla="*/ 68609 w 81415"/>
                <a:gd name="connsiteY0" fmla="*/ 66322 h 66453"/>
                <a:gd name="connsiteX1" fmla="*/ 76741 w 81415"/>
                <a:gd name="connsiteY1" fmla="*/ 47264 h 66453"/>
                <a:gd name="connsiteX2" fmla="*/ 17661 w 81415"/>
                <a:gd name="connsiteY2" fmla="*/ 0 h 66453"/>
                <a:gd name="connsiteX3" fmla="*/ 0 w 81415"/>
                <a:gd name="connsiteY3" fmla="*/ 55014 h 66453"/>
                <a:gd name="connsiteX4" fmla="*/ 68609 w 81415"/>
                <a:gd name="connsiteY4" fmla="*/ 66322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5" h="66453">
                  <a:moveTo>
                    <a:pt x="68609" y="66322"/>
                  </a:moveTo>
                  <a:cubicBezTo>
                    <a:pt x="82331" y="64670"/>
                    <a:pt x="84999" y="58317"/>
                    <a:pt x="76741" y="47264"/>
                  </a:cubicBezTo>
                  <a:cubicBezTo>
                    <a:pt x="60859" y="26046"/>
                    <a:pt x="37227" y="14865"/>
                    <a:pt x="17661" y="0"/>
                  </a:cubicBezTo>
                  <a:cubicBezTo>
                    <a:pt x="11689" y="18423"/>
                    <a:pt x="6099" y="35956"/>
                    <a:pt x="0" y="55014"/>
                  </a:cubicBezTo>
                  <a:cubicBezTo>
                    <a:pt x="21866" y="63389"/>
                    <a:pt x="45206" y="67237"/>
                    <a:pt x="68609" y="66322"/>
                  </a:cubicBez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617CD3C3-C0A0-58E5-09FC-28A96DA7021C}"/>
                </a:ext>
              </a:extLst>
            </p:cNvPr>
            <p:cNvSpPr/>
            <p:nvPr/>
          </p:nvSpPr>
          <p:spPr>
            <a:xfrm>
              <a:off x="6244926" y="455758"/>
              <a:ext cx="683165" cy="644922"/>
            </a:xfrm>
            <a:custGeom>
              <a:avLst/>
              <a:gdLst>
                <a:gd name="connsiteX0" fmla="*/ 280915 w 683165"/>
                <a:gd name="connsiteY0" fmla="*/ 644923 h 644922"/>
                <a:gd name="connsiteX1" fmla="*/ 499320 w 683165"/>
                <a:gd name="connsiteY1" fmla="*/ 613287 h 644922"/>
                <a:gd name="connsiteX2" fmla="*/ 645050 w 683165"/>
                <a:gd name="connsiteY2" fmla="*/ 555986 h 644922"/>
                <a:gd name="connsiteX3" fmla="*/ 683166 w 683165"/>
                <a:gd name="connsiteY3" fmla="*/ 522571 h 644922"/>
                <a:gd name="connsiteX4" fmla="*/ 561703 w 683165"/>
                <a:gd name="connsiteY4" fmla="*/ 485725 h 644922"/>
                <a:gd name="connsiteX5" fmla="*/ 555350 w 683165"/>
                <a:gd name="connsiteY5" fmla="*/ 473020 h 644922"/>
                <a:gd name="connsiteX6" fmla="*/ 562212 w 683165"/>
                <a:gd name="connsiteY6" fmla="*/ 443416 h 644922"/>
                <a:gd name="connsiteX7" fmla="*/ 583048 w 683165"/>
                <a:gd name="connsiteY7" fmla="*/ 422707 h 644922"/>
                <a:gd name="connsiteX8" fmla="*/ 634886 w 683165"/>
                <a:gd name="connsiteY8" fmla="*/ 397296 h 644922"/>
                <a:gd name="connsiteX9" fmla="*/ 646194 w 683165"/>
                <a:gd name="connsiteY9" fmla="*/ 392087 h 644922"/>
                <a:gd name="connsiteX10" fmla="*/ 676687 w 683165"/>
                <a:gd name="connsiteY10" fmla="*/ 261095 h 644922"/>
                <a:gd name="connsiteX11" fmla="*/ 675924 w 683165"/>
                <a:gd name="connsiteY11" fmla="*/ 231618 h 644922"/>
                <a:gd name="connsiteX12" fmla="*/ 675924 w 683165"/>
                <a:gd name="connsiteY12" fmla="*/ 231618 h 644922"/>
                <a:gd name="connsiteX13" fmla="*/ 619766 w 683165"/>
                <a:gd name="connsiteY13" fmla="*/ 149923 h 644922"/>
                <a:gd name="connsiteX14" fmla="*/ 618877 w 683165"/>
                <a:gd name="connsiteY14" fmla="*/ 144968 h 644922"/>
                <a:gd name="connsiteX15" fmla="*/ 594228 w 683165"/>
                <a:gd name="connsiteY15" fmla="*/ 94147 h 644922"/>
                <a:gd name="connsiteX16" fmla="*/ 519648 w 683165"/>
                <a:gd name="connsiteY16" fmla="*/ 28333 h 644922"/>
                <a:gd name="connsiteX17" fmla="*/ 468827 w 683165"/>
                <a:gd name="connsiteY17" fmla="*/ 6353 h 644922"/>
                <a:gd name="connsiteX18" fmla="*/ 453072 w 683165"/>
                <a:gd name="connsiteY18" fmla="*/ 3685 h 644922"/>
                <a:gd name="connsiteX19" fmla="*/ 447864 w 683165"/>
                <a:gd name="connsiteY19" fmla="*/ 0 h 644922"/>
                <a:gd name="connsiteX20" fmla="*/ 495254 w 683165"/>
                <a:gd name="connsiteY20" fmla="*/ 299719 h 644922"/>
                <a:gd name="connsiteX21" fmla="*/ 511771 w 683165"/>
                <a:gd name="connsiteY21" fmla="*/ 433252 h 644922"/>
                <a:gd name="connsiteX22" fmla="*/ 488901 w 683165"/>
                <a:gd name="connsiteY22" fmla="*/ 520284 h 644922"/>
                <a:gd name="connsiteX23" fmla="*/ 417498 w 683165"/>
                <a:gd name="connsiteY23" fmla="*/ 559924 h 644922"/>
                <a:gd name="connsiteX24" fmla="*/ 417498 w 683165"/>
                <a:gd name="connsiteY24" fmla="*/ 559924 h 644922"/>
                <a:gd name="connsiteX25" fmla="*/ 369980 w 683165"/>
                <a:gd name="connsiteY25" fmla="*/ 497922 h 644922"/>
                <a:gd name="connsiteX26" fmla="*/ 270116 w 683165"/>
                <a:gd name="connsiteY26" fmla="*/ 538452 h 644922"/>
                <a:gd name="connsiteX27" fmla="*/ 250549 w 683165"/>
                <a:gd name="connsiteY27" fmla="*/ 543661 h 644922"/>
                <a:gd name="connsiteX28" fmla="*/ 71023 w 683165"/>
                <a:gd name="connsiteY28" fmla="*/ 542518 h 644922"/>
                <a:gd name="connsiteX29" fmla="*/ 16771 w 683165"/>
                <a:gd name="connsiteY29" fmla="*/ 508341 h 644922"/>
                <a:gd name="connsiteX30" fmla="*/ 0 w 683165"/>
                <a:gd name="connsiteY30" fmla="*/ 482930 h 644922"/>
                <a:gd name="connsiteX31" fmla="*/ 7878 w 683165"/>
                <a:gd name="connsiteY31" fmla="*/ 512660 h 644922"/>
                <a:gd name="connsiteX32" fmla="*/ 72802 w 683165"/>
                <a:gd name="connsiteY32" fmla="*/ 614303 h 644922"/>
                <a:gd name="connsiteX33" fmla="*/ 80552 w 683165"/>
                <a:gd name="connsiteY33" fmla="*/ 617225 h 644922"/>
                <a:gd name="connsiteX34" fmla="*/ 83347 w 683165"/>
                <a:gd name="connsiteY34" fmla="*/ 618242 h 644922"/>
                <a:gd name="connsiteX35" fmla="*/ 117143 w 683165"/>
                <a:gd name="connsiteY35" fmla="*/ 633361 h 644922"/>
                <a:gd name="connsiteX36" fmla="*/ 151448 w 683165"/>
                <a:gd name="connsiteY36" fmla="*/ 637681 h 644922"/>
                <a:gd name="connsiteX37" fmla="*/ 280915 w 683165"/>
                <a:gd name="connsiteY37" fmla="*/ 644923 h 644922"/>
                <a:gd name="connsiteX38" fmla="*/ 529559 w 683165"/>
                <a:gd name="connsiteY38" fmla="*/ 100499 h 644922"/>
                <a:gd name="connsiteX39" fmla="*/ 558019 w 683165"/>
                <a:gd name="connsiteY39" fmla="*/ 203031 h 644922"/>
                <a:gd name="connsiteX40" fmla="*/ 545313 w 683165"/>
                <a:gd name="connsiteY40" fmla="*/ 256267 h 644922"/>
                <a:gd name="connsiteX41" fmla="*/ 545948 w 683165"/>
                <a:gd name="connsiteY41" fmla="*/ 288030 h 644922"/>
                <a:gd name="connsiteX42" fmla="*/ 559670 w 683165"/>
                <a:gd name="connsiteY42" fmla="*/ 300735 h 644922"/>
                <a:gd name="connsiteX43" fmla="*/ 569580 w 683165"/>
                <a:gd name="connsiteY43" fmla="*/ 286887 h 644922"/>
                <a:gd name="connsiteX44" fmla="*/ 573519 w 683165"/>
                <a:gd name="connsiteY44" fmla="*/ 272911 h 644922"/>
                <a:gd name="connsiteX45" fmla="*/ 568564 w 683165"/>
                <a:gd name="connsiteY45" fmla="*/ 319158 h 644922"/>
                <a:gd name="connsiteX46" fmla="*/ 537563 w 683165"/>
                <a:gd name="connsiteY46" fmla="*/ 313568 h 644922"/>
                <a:gd name="connsiteX47" fmla="*/ 536547 w 683165"/>
                <a:gd name="connsiteY47" fmla="*/ 261095 h 644922"/>
                <a:gd name="connsiteX48" fmla="*/ 549252 w 683165"/>
                <a:gd name="connsiteY48" fmla="*/ 203412 h 644922"/>
                <a:gd name="connsiteX49" fmla="*/ 530321 w 683165"/>
                <a:gd name="connsiteY49" fmla="*/ 135439 h 644922"/>
                <a:gd name="connsiteX50" fmla="*/ 529559 w 683165"/>
                <a:gd name="connsiteY50" fmla="*/ 100499 h 6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83165" h="644922">
                  <a:moveTo>
                    <a:pt x="280915" y="644923"/>
                  </a:moveTo>
                  <a:cubicBezTo>
                    <a:pt x="354797" y="644079"/>
                    <a:pt x="428233" y="633441"/>
                    <a:pt x="499320" y="613287"/>
                  </a:cubicBezTo>
                  <a:cubicBezTo>
                    <a:pt x="550420" y="601369"/>
                    <a:pt x="599514" y="582066"/>
                    <a:pt x="645050" y="555986"/>
                  </a:cubicBezTo>
                  <a:cubicBezTo>
                    <a:pt x="659585" y="547117"/>
                    <a:pt x="672468" y="535815"/>
                    <a:pt x="683166" y="522571"/>
                  </a:cubicBezTo>
                  <a:cubicBezTo>
                    <a:pt x="668174" y="513042"/>
                    <a:pt x="570342" y="488647"/>
                    <a:pt x="561703" y="485725"/>
                  </a:cubicBezTo>
                  <a:cubicBezTo>
                    <a:pt x="555986" y="483819"/>
                    <a:pt x="553445" y="480897"/>
                    <a:pt x="555350" y="473020"/>
                  </a:cubicBezTo>
                  <a:cubicBezTo>
                    <a:pt x="558908" y="459425"/>
                    <a:pt x="560051" y="453326"/>
                    <a:pt x="562212" y="443416"/>
                  </a:cubicBezTo>
                  <a:cubicBezTo>
                    <a:pt x="564371" y="433506"/>
                    <a:pt x="573646" y="426899"/>
                    <a:pt x="583048" y="422707"/>
                  </a:cubicBezTo>
                  <a:cubicBezTo>
                    <a:pt x="602614" y="414067"/>
                    <a:pt x="615193" y="405936"/>
                    <a:pt x="634886" y="397296"/>
                  </a:cubicBezTo>
                  <a:lnTo>
                    <a:pt x="646194" y="392087"/>
                  </a:lnTo>
                  <a:cubicBezTo>
                    <a:pt x="629042" y="341265"/>
                    <a:pt x="646194" y="299465"/>
                    <a:pt x="676687" y="261095"/>
                  </a:cubicBezTo>
                  <a:cubicBezTo>
                    <a:pt x="673586" y="251550"/>
                    <a:pt x="673320" y="241310"/>
                    <a:pt x="675924" y="231618"/>
                  </a:cubicBezTo>
                  <a:lnTo>
                    <a:pt x="675924" y="231618"/>
                  </a:lnTo>
                  <a:cubicBezTo>
                    <a:pt x="675924" y="231618"/>
                    <a:pt x="637808" y="176731"/>
                    <a:pt x="619766" y="149923"/>
                  </a:cubicBezTo>
                  <a:cubicBezTo>
                    <a:pt x="618737" y="148490"/>
                    <a:pt x="618407" y="146669"/>
                    <a:pt x="618877" y="144968"/>
                  </a:cubicBezTo>
                  <a:cubicBezTo>
                    <a:pt x="630566" y="118287"/>
                    <a:pt x="611381" y="107868"/>
                    <a:pt x="594228" y="94147"/>
                  </a:cubicBezTo>
                  <a:cubicBezTo>
                    <a:pt x="566938" y="75128"/>
                    <a:pt x="541908" y="53046"/>
                    <a:pt x="519648" y="28333"/>
                  </a:cubicBezTo>
                  <a:cubicBezTo>
                    <a:pt x="504656" y="9529"/>
                    <a:pt x="493475" y="-762"/>
                    <a:pt x="468827" y="6353"/>
                  </a:cubicBezTo>
                  <a:cubicBezTo>
                    <a:pt x="463427" y="7128"/>
                    <a:pt x="457913" y="6194"/>
                    <a:pt x="453072" y="3685"/>
                  </a:cubicBezTo>
                  <a:cubicBezTo>
                    <a:pt x="451090" y="2837"/>
                    <a:pt x="449324" y="1582"/>
                    <a:pt x="447864" y="0"/>
                  </a:cubicBezTo>
                  <a:cubicBezTo>
                    <a:pt x="461331" y="83347"/>
                    <a:pt x="485980" y="246229"/>
                    <a:pt x="495254" y="299719"/>
                  </a:cubicBezTo>
                  <a:cubicBezTo>
                    <a:pt x="503957" y="343776"/>
                    <a:pt x="509484" y="388402"/>
                    <a:pt x="511771" y="433252"/>
                  </a:cubicBezTo>
                  <a:cubicBezTo>
                    <a:pt x="513080" y="463902"/>
                    <a:pt x="505114" y="494235"/>
                    <a:pt x="488901" y="520284"/>
                  </a:cubicBezTo>
                  <a:cubicBezTo>
                    <a:pt x="473998" y="545417"/>
                    <a:pt x="446707" y="560568"/>
                    <a:pt x="417498" y="559924"/>
                  </a:cubicBezTo>
                  <a:lnTo>
                    <a:pt x="417498" y="559924"/>
                  </a:lnTo>
                  <a:cubicBezTo>
                    <a:pt x="389165" y="559924"/>
                    <a:pt x="373283" y="539215"/>
                    <a:pt x="369980" y="497922"/>
                  </a:cubicBezTo>
                  <a:cubicBezTo>
                    <a:pt x="338965" y="516477"/>
                    <a:pt x="305284" y="530148"/>
                    <a:pt x="270116" y="538452"/>
                  </a:cubicBezTo>
                  <a:lnTo>
                    <a:pt x="250549" y="543661"/>
                  </a:lnTo>
                  <a:cubicBezTo>
                    <a:pt x="208241" y="554207"/>
                    <a:pt x="112569" y="559416"/>
                    <a:pt x="71023" y="542518"/>
                  </a:cubicBezTo>
                  <a:cubicBezTo>
                    <a:pt x="50682" y="535168"/>
                    <a:pt x="32183" y="523509"/>
                    <a:pt x="16771" y="508341"/>
                  </a:cubicBezTo>
                  <a:cubicBezTo>
                    <a:pt x="10165" y="500584"/>
                    <a:pt x="4536" y="492051"/>
                    <a:pt x="0" y="482930"/>
                  </a:cubicBezTo>
                  <a:cubicBezTo>
                    <a:pt x="3050" y="492459"/>
                    <a:pt x="5718" y="502496"/>
                    <a:pt x="7878" y="512660"/>
                  </a:cubicBezTo>
                  <a:cubicBezTo>
                    <a:pt x="17025" y="554334"/>
                    <a:pt x="29604" y="595880"/>
                    <a:pt x="72802" y="614303"/>
                  </a:cubicBezTo>
                  <a:lnTo>
                    <a:pt x="80552" y="617225"/>
                  </a:lnTo>
                  <a:lnTo>
                    <a:pt x="83347" y="618242"/>
                  </a:lnTo>
                  <a:cubicBezTo>
                    <a:pt x="95214" y="621818"/>
                    <a:pt x="106572" y="626899"/>
                    <a:pt x="117143" y="633361"/>
                  </a:cubicBezTo>
                  <a:cubicBezTo>
                    <a:pt x="128578" y="635140"/>
                    <a:pt x="140013" y="636537"/>
                    <a:pt x="151448" y="637681"/>
                  </a:cubicBezTo>
                  <a:cubicBezTo>
                    <a:pt x="194519" y="642636"/>
                    <a:pt x="237844" y="644415"/>
                    <a:pt x="280915" y="644923"/>
                  </a:cubicBezTo>
                  <a:close/>
                  <a:moveTo>
                    <a:pt x="529559" y="100499"/>
                  </a:moveTo>
                  <a:cubicBezTo>
                    <a:pt x="556100" y="127474"/>
                    <a:pt x="566861" y="166233"/>
                    <a:pt x="558019" y="203031"/>
                  </a:cubicBezTo>
                  <a:cubicBezTo>
                    <a:pt x="554588" y="220946"/>
                    <a:pt x="548108" y="238352"/>
                    <a:pt x="545313" y="256267"/>
                  </a:cubicBezTo>
                  <a:cubicBezTo>
                    <a:pt x="543420" y="266793"/>
                    <a:pt x="543636" y="277589"/>
                    <a:pt x="545948" y="288030"/>
                  </a:cubicBezTo>
                  <a:cubicBezTo>
                    <a:pt x="547092" y="293112"/>
                    <a:pt x="554842" y="296797"/>
                    <a:pt x="559670" y="300735"/>
                  </a:cubicBezTo>
                  <a:cubicBezTo>
                    <a:pt x="563227" y="296308"/>
                    <a:pt x="566544" y="291684"/>
                    <a:pt x="569580" y="286887"/>
                  </a:cubicBezTo>
                  <a:cubicBezTo>
                    <a:pt x="571309" y="282353"/>
                    <a:pt x="572617" y="277676"/>
                    <a:pt x="573519" y="272911"/>
                  </a:cubicBezTo>
                  <a:cubicBezTo>
                    <a:pt x="578677" y="288312"/>
                    <a:pt x="576873" y="305199"/>
                    <a:pt x="568564" y="319158"/>
                  </a:cubicBezTo>
                  <a:cubicBezTo>
                    <a:pt x="560813" y="331863"/>
                    <a:pt x="544424" y="328560"/>
                    <a:pt x="537563" y="313568"/>
                  </a:cubicBezTo>
                  <a:cubicBezTo>
                    <a:pt x="531452" y="296666"/>
                    <a:pt x="531096" y="278220"/>
                    <a:pt x="536547" y="261095"/>
                  </a:cubicBezTo>
                  <a:cubicBezTo>
                    <a:pt x="540612" y="241783"/>
                    <a:pt x="545568" y="222979"/>
                    <a:pt x="549252" y="203412"/>
                  </a:cubicBezTo>
                  <a:cubicBezTo>
                    <a:pt x="554118" y="179033"/>
                    <a:pt x="547079" y="153796"/>
                    <a:pt x="530321" y="135439"/>
                  </a:cubicBezTo>
                  <a:cubicBezTo>
                    <a:pt x="517870" y="120320"/>
                    <a:pt x="517743" y="120447"/>
                    <a:pt x="529559" y="100499"/>
                  </a:cubicBezTo>
                  <a:close/>
                </a:path>
              </a:pathLst>
            </a:custGeom>
            <a:solidFill>
              <a:srgbClr val="4CA84D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شكل حر: شكل 24">
              <a:extLst>
                <a:ext uri="{FF2B5EF4-FFF2-40B4-BE49-F238E27FC236}">
                  <a16:creationId xmlns:a16="http://schemas.microsoft.com/office/drawing/2014/main" id="{EC34D301-A335-8C57-9D8A-CFA3852CF72D}"/>
                </a:ext>
              </a:extLst>
            </p:cNvPr>
            <p:cNvSpPr/>
            <p:nvPr/>
          </p:nvSpPr>
          <p:spPr>
            <a:xfrm>
              <a:off x="6723536" y="792322"/>
              <a:ext cx="516615" cy="356130"/>
            </a:xfrm>
            <a:custGeom>
              <a:avLst/>
              <a:gdLst>
                <a:gd name="connsiteX0" fmla="*/ 477594 w 516615"/>
                <a:gd name="connsiteY0" fmla="*/ 508 h 356130"/>
                <a:gd name="connsiteX1" fmla="*/ 403649 w 516615"/>
                <a:gd name="connsiteY1" fmla="*/ 3812 h 356130"/>
                <a:gd name="connsiteX2" fmla="*/ 339360 w 516615"/>
                <a:gd name="connsiteY2" fmla="*/ 0 h 356130"/>
                <a:gd name="connsiteX3" fmla="*/ 324240 w 516615"/>
                <a:gd name="connsiteY3" fmla="*/ 88937 h 356130"/>
                <a:gd name="connsiteX4" fmla="*/ 276849 w 516615"/>
                <a:gd name="connsiteY4" fmla="*/ 99483 h 356130"/>
                <a:gd name="connsiteX5" fmla="*/ 216371 w 516615"/>
                <a:gd name="connsiteY5" fmla="*/ 81568 h 356130"/>
                <a:gd name="connsiteX6" fmla="*/ 205954 w 516615"/>
                <a:gd name="connsiteY6" fmla="*/ 80679 h 356130"/>
                <a:gd name="connsiteX7" fmla="*/ 127053 w 516615"/>
                <a:gd name="connsiteY7" fmla="*/ 116762 h 356130"/>
                <a:gd name="connsiteX8" fmla="*/ 162755 w 516615"/>
                <a:gd name="connsiteY8" fmla="*/ 125529 h 356130"/>
                <a:gd name="connsiteX9" fmla="*/ 201634 w 516615"/>
                <a:gd name="connsiteY9" fmla="*/ 138234 h 356130"/>
                <a:gd name="connsiteX10" fmla="*/ 223868 w 516615"/>
                <a:gd name="connsiteY10" fmla="*/ 178256 h 356130"/>
                <a:gd name="connsiteX11" fmla="*/ 160341 w 516615"/>
                <a:gd name="connsiteY11" fmla="*/ 263001 h 356130"/>
                <a:gd name="connsiteX12" fmla="*/ 0 w 516615"/>
                <a:gd name="connsiteY12" fmla="*/ 326527 h 356130"/>
                <a:gd name="connsiteX13" fmla="*/ 43961 w 516615"/>
                <a:gd name="connsiteY13" fmla="*/ 356131 h 356130"/>
                <a:gd name="connsiteX14" fmla="*/ 65178 w 516615"/>
                <a:gd name="connsiteY14" fmla="*/ 322843 h 356130"/>
                <a:gd name="connsiteX15" fmla="*/ 108503 w 516615"/>
                <a:gd name="connsiteY15" fmla="*/ 351684 h 356130"/>
                <a:gd name="connsiteX16" fmla="*/ 110790 w 516615"/>
                <a:gd name="connsiteY16" fmla="*/ 345966 h 356130"/>
                <a:gd name="connsiteX17" fmla="*/ 219421 w 516615"/>
                <a:gd name="connsiteY17" fmla="*/ 287903 h 356130"/>
                <a:gd name="connsiteX18" fmla="*/ 478356 w 516615"/>
                <a:gd name="connsiteY18" fmla="*/ 178129 h 356130"/>
                <a:gd name="connsiteX19" fmla="*/ 504783 w 516615"/>
                <a:gd name="connsiteY19" fmla="*/ 149415 h 356130"/>
                <a:gd name="connsiteX20" fmla="*/ 516599 w 516615"/>
                <a:gd name="connsiteY20" fmla="*/ 40657 h 356130"/>
                <a:gd name="connsiteX21" fmla="*/ 477594 w 516615"/>
                <a:gd name="connsiteY21" fmla="*/ 508 h 35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6615" h="356130">
                  <a:moveTo>
                    <a:pt x="477594" y="508"/>
                  </a:moveTo>
                  <a:cubicBezTo>
                    <a:pt x="452946" y="2160"/>
                    <a:pt x="427788" y="-254"/>
                    <a:pt x="403649" y="3812"/>
                  </a:cubicBezTo>
                  <a:cubicBezTo>
                    <a:pt x="382240" y="7910"/>
                    <a:pt x="360132" y="6600"/>
                    <a:pt x="339360" y="0"/>
                  </a:cubicBezTo>
                  <a:cubicBezTo>
                    <a:pt x="352623" y="29994"/>
                    <a:pt x="346678" y="65015"/>
                    <a:pt x="324240" y="88937"/>
                  </a:cubicBezTo>
                  <a:cubicBezTo>
                    <a:pt x="311713" y="101128"/>
                    <a:pt x="293367" y="105209"/>
                    <a:pt x="276849" y="99483"/>
                  </a:cubicBezTo>
                  <a:cubicBezTo>
                    <a:pt x="256266" y="95163"/>
                    <a:pt x="236573" y="87540"/>
                    <a:pt x="216371" y="81568"/>
                  </a:cubicBezTo>
                  <a:cubicBezTo>
                    <a:pt x="213081" y="80161"/>
                    <a:pt x="209435" y="79848"/>
                    <a:pt x="205954" y="80679"/>
                  </a:cubicBezTo>
                  <a:cubicBezTo>
                    <a:pt x="180543" y="92114"/>
                    <a:pt x="155132" y="103930"/>
                    <a:pt x="127053" y="116762"/>
                  </a:cubicBezTo>
                  <a:cubicBezTo>
                    <a:pt x="139759" y="119938"/>
                    <a:pt x="151575" y="122352"/>
                    <a:pt x="162755" y="125529"/>
                  </a:cubicBezTo>
                  <a:cubicBezTo>
                    <a:pt x="173936" y="128705"/>
                    <a:pt x="188928" y="133025"/>
                    <a:pt x="201634" y="138234"/>
                  </a:cubicBezTo>
                  <a:cubicBezTo>
                    <a:pt x="218087" y="144048"/>
                    <a:pt x="227629" y="161216"/>
                    <a:pt x="223868" y="178256"/>
                  </a:cubicBezTo>
                  <a:cubicBezTo>
                    <a:pt x="218786" y="218786"/>
                    <a:pt x="192867" y="243434"/>
                    <a:pt x="160341" y="263001"/>
                  </a:cubicBezTo>
                  <a:cubicBezTo>
                    <a:pt x="110320" y="291969"/>
                    <a:pt x="56285" y="313376"/>
                    <a:pt x="0" y="326527"/>
                  </a:cubicBezTo>
                  <a:lnTo>
                    <a:pt x="43961" y="356131"/>
                  </a:lnTo>
                  <a:lnTo>
                    <a:pt x="65178" y="322843"/>
                  </a:lnTo>
                  <a:lnTo>
                    <a:pt x="108503" y="351684"/>
                  </a:lnTo>
                  <a:cubicBezTo>
                    <a:pt x="110282" y="348634"/>
                    <a:pt x="111172" y="346348"/>
                    <a:pt x="110790" y="345966"/>
                  </a:cubicBezTo>
                  <a:cubicBezTo>
                    <a:pt x="139911" y="315559"/>
                    <a:pt x="177964" y="295221"/>
                    <a:pt x="219421" y="287903"/>
                  </a:cubicBezTo>
                  <a:cubicBezTo>
                    <a:pt x="312678" y="267066"/>
                    <a:pt x="395644" y="222852"/>
                    <a:pt x="478356" y="178129"/>
                  </a:cubicBezTo>
                  <a:cubicBezTo>
                    <a:pt x="490515" y="172300"/>
                    <a:pt x="499980" y="162021"/>
                    <a:pt x="504783" y="149415"/>
                  </a:cubicBezTo>
                  <a:cubicBezTo>
                    <a:pt x="511504" y="113520"/>
                    <a:pt x="515456" y="77160"/>
                    <a:pt x="516599" y="40657"/>
                  </a:cubicBezTo>
                  <a:cubicBezTo>
                    <a:pt x="517107" y="16009"/>
                    <a:pt x="505799" y="-1397"/>
                    <a:pt x="477594" y="508"/>
                  </a:cubicBez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شكل حر: شكل 25">
              <a:extLst>
                <a:ext uri="{FF2B5EF4-FFF2-40B4-BE49-F238E27FC236}">
                  <a16:creationId xmlns:a16="http://schemas.microsoft.com/office/drawing/2014/main" id="{B200A4B3-74D9-9D0F-78AC-83BDFA314955}"/>
                </a:ext>
              </a:extLst>
            </p:cNvPr>
            <p:cNvSpPr/>
            <p:nvPr/>
          </p:nvSpPr>
          <p:spPr>
            <a:xfrm>
              <a:off x="6899692" y="750039"/>
              <a:ext cx="71053" cy="74047"/>
            </a:xfrm>
            <a:custGeom>
              <a:avLst/>
              <a:gdLst>
                <a:gd name="connsiteX0" fmla="*/ 41232 w 71053"/>
                <a:gd name="connsiteY0" fmla="*/ 74047 h 74047"/>
                <a:gd name="connsiteX1" fmla="*/ 44028 w 71053"/>
                <a:gd name="connsiteY1" fmla="*/ 72904 h 74047"/>
                <a:gd name="connsiteX2" fmla="*/ 56733 w 71053"/>
                <a:gd name="connsiteY2" fmla="*/ 9377 h 74047"/>
                <a:gd name="connsiteX3" fmla="*/ 40597 w 71053"/>
                <a:gd name="connsiteY3" fmla="*/ 102 h 74047"/>
                <a:gd name="connsiteX4" fmla="*/ 67 w 71053"/>
                <a:gd name="connsiteY4" fmla="*/ 39489 h 74047"/>
                <a:gd name="connsiteX5" fmla="*/ 67 w 71053"/>
                <a:gd name="connsiteY5" fmla="*/ 42792 h 74047"/>
                <a:gd name="connsiteX6" fmla="*/ 41232 w 71053"/>
                <a:gd name="connsiteY6" fmla="*/ 74047 h 7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053" h="74047">
                  <a:moveTo>
                    <a:pt x="41232" y="74047"/>
                  </a:moveTo>
                  <a:cubicBezTo>
                    <a:pt x="42236" y="73857"/>
                    <a:pt x="43176" y="73468"/>
                    <a:pt x="44028" y="72904"/>
                  </a:cubicBezTo>
                  <a:cubicBezTo>
                    <a:pt x="74520" y="60199"/>
                    <a:pt x="79857" y="33263"/>
                    <a:pt x="56733" y="9377"/>
                  </a:cubicBezTo>
                  <a:cubicBezTo>
                    <a:pt x="52476" y="4652"/>
                    <a:pt x="46822" y="1405"/>
                    <a:pt x="40597" y="102"/>
                  </a:cubicBezTo>
                  <a:cubicBezTo>
                    <a:pt x="25732" y="-1804"/>
                    <a:pt x="194" y="23353"/>
                    <a:pt x="67" y="39489"/>
                  </a:cubicBezTo>
                  <a:cubicBezTo>
                    <a:pt x="-22" y="40588"/>
                    <a:pt x="-22" y="41693"/>
                    <a:pt x="67" y="42792"/>
                  </a:cubicBezTo>
                  <a:cubicBezTo>
                    <a:pt x="8185" y="59042"/>
                    <a:pt x="23394" y="70593"/>
                    <a:pt x="41232" y="74047"/>
                  </a:cubicBez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شكل حر: شكل 26">
              <a:extLst>
                <a:ext uri="{FF2B5EF4-FFF2-40B4-BE49-F238E27FC236}">
                  <a16:creationId xmlns:a16="http://schemas.microsoft.com/office/drawing/2014/main" id="{8BCF8A94-76CC-80A8-CD9A-B30E271AAE39}"/>
                </a:ext>
              </a:extLst>
            </p:cNvPr>
            <p:cNvSpPr/>
            <p:nvPr/>
          </p:nvSpPr>
          <p:spPr>
            <a:xfrm>
              <a:off x="6402599" y="1118341"/>
              <a:ext cx="403902" cy="161357"/>
            </a:xfrm>
            <a:custGeom>
              <a:avLst/>
              <a:gdLst>
                <a:gd name="connsiteX0" fmla="*/ 340249 w 403902"/>
                <a:gd name="connsiteY0" fmla="*/ 68863 h 161357"/>
                <a:gd name="connsiteX1" fmla="*/ 294129 w 403902"/>
                <a:gd name="connsiteY1" fmla="*/ 38116 h 161357"/>
                <a:gd name="connsiteX2" fmla="*/ 318777 w 403902"/>
                <a:gd name="connsiteY2" fmla="*/ 0 h 161357"/>
                <a:gd name="connsiteX3" fmla="*/ 295399 w 403902"/>
                <a:gd name="connsiteY3" fmla="*/ 5590 h 161357"/>
                <a:gd name="connsiteX4" fmla="*/ 0 w 403902"/>
                <a:gd name="connsiteY4" fmla="*/ 20329 h 161357"/>
                <a:gd name="connsiteX5" fmla="*/ 96561 w 403902"/>
                <a:gd name="connsiteY5" fmla="*/ 161358 h 161357"/>
                <a:gd name="connsiteX6" fmla="*/ 136964 w 403902"/>
                <a:gd name="connsiteY6" fmla="*/ 158181 h 161357"/>
                <a:gd name="connsiteX7" fmla="*/ 200491 w 403902"/>
                <a:gd name="connsiteY7" fmla="*/ 101897 h 161357"/>
                <a:gd name="connsiteX8" fmla="*/ 350159 w 403902"/>
                <a:gd name="connsiteY8" fmla="*/ 89191 h 161357"/>
                <a:gd name="connsiteX9" fmla="*/ 365151 w 403902"/>
                <a:gd name="connsiteY9" fmla="*/ 93638 h 161357"/>
                <a:gd name="connsiteX10" fmla="*/ 397804 w 403902"/>
                <a:gd name="connsiteY10" fmla="*/ 81949 h 161357"/>
                <a:gd name="connsiteX11" fmla="*/ 403902 w 403902"/>
                <a:gd name="connsiteY11" fmla="*/ 64035 h 161357"/>
                <a:gd name="connsiteX12" fmla="*/ 361594 w 403902"/>
                <a:gd name="connsiteY12" fmla="*/ 35575 h 16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2" h="161357">
                  <a:moveTo>
                    <a:pt x="340249" y="68863"/>
                  </a:moveTo>
                  <a:lnTo>
                    <a:pt x="294129" y="38116"/>
                  </a:lnTo>
                  <a:lnTo>
                    <a:pt x="318777" y="0"/>
                  </a:lnTo>
                  <a:cubicBezTo>
                    <a:pt x="311026" y="2033"/>
                    <a:pt x="303276" y="3812"/>
                    <a:pt x="295399" y="5590"/>
                  </a:cubicBezTo>
                  <a:cubicBezTo>
                    <a:pt x="198407" y="26676"/>
                    <a:pt x="98606" y="31655"/>
                    <a:pt x="0" y="20329"/>
                  </a:cubicBezTo>
                  <a:cubicBezTo>
                    <a:pt x="27698" y="80044"/>
                    <a:pt x="60096" y="102151"/>
                    <a:pt x="96561" y="161358"/>
                  </a:cubicBezTo>
                  <a:cubicBezTo>
                    <a:pt x="102024" y="153353"/>
                    <a:pt x="136582" y="161358"/>
                    <a:pt x="136964" y="158181"/>
                  </a:cubicBezTo>
                  <a:lnTo>
                    <a:pt x="200491" y="101897"/>
                  </a:lnTo>
                  <a:cubicBezTo>
                    <a:pt x="250422" y="97831"/>
                    <a:pt x="300227" y="93511"/>
                    <a:pt x="350159" y="89191"/>
                  </a:cubicBezTo>
                  <a:cubicBezTo>
                    <a:pt x="355508" y="88979"/>
                    <a:pt x="360781" y="90542"/>
                    <a:pt x="365151" y="93638"/>
                  </a:cubicBezTo>
                  <a:cubicBezTo>
                    <a:pt x="382431" y="106344"/>
                    <a:pt x="392849" y="99483"/>
                    <a:pt x="397804" y="81949"/>
                  </a:cubicBezTo>
                  <a:cubicBezTo>
                    <a:pt x="399507" y="75871"/>
                    <a:pt x="401552" y="69892"/>
                    <a:pt x="403902" y="64035"/>
                  </a:cubicBezTo>
                  <a:lnTo>
                    <a:pt x="361594" y="35575"/>
                  </a:lnTo>
                  <a:close/>
                </a:path>
              </a:pathLst>
            </a:custGeom>
            <a:solidFill>
              <a:srgbClr val="98C543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شكل حر: شكل 27">
              <a:extLst>
                <a:ext uri="{FF2B5EF4-FFF2-40B4-BE49-F238E27FC236}">
                  <a16:creationId xmlns:a16="http://schemas.microsoft.com/office/drawing/2014/main" id="{2279C714-F502-7DFE-2F63-BB9D0D358109}"/>
                </a:ext>
              </a:extLst>
            </p:cNvPr>
            <p:cNvSpPr/>
            <p:nvPr/>
          </p:nvSpPr>
          <p:spPr>
            <a:xfrm>
              <a:off x="5915223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شكل حر: شكل 28">
              <a:extLst>
                <a:ext uri="{FF2B5EF4-FFF2-40B4-BE49-F238E27FC236}">
                  <a16:creationId xmlns:a16="http://schemas.microsoft.com/office/drawing/2014/main" id="{71A07E72-3364-5F71-05C8-E80A713A343F}"/>
                </a:ext>
              </a:extLst>
            </p:cNvPr>
            <p:cNvSpPr/>
            <p:nvPr/>
          </p:nvSpPr>
          <p:spPr>
            <a:xfrm>
              <a:off x="5873168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B237A825-9E45-4055-2C6D-5390AE7FA718}"/>
                </a:ext>
              </a:extLst>
            </p:cNvPr>
            <p:cNvSpPr/>
            <p:nvPr/>
          </p:nvSpPr>
          <p:spPr>
            <a:xfrm>
              <a:off x="5483114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شكل حر: شكل 30">
              <a:extLst>
                <a:ext uri="{FF2B5EF4-FFF2-40B4-BE49-F238E27FC236}">
                  <a16:creationId xmlns:a16="http://schemas.microsoft.com/office/drawing/2014/main" id="{33669F31-2DF9-E553-B37D-A05316A5F420}"/>
                </a:ext>
              </a:extLst>
            </p:cNvPr>
            <p:cNvSpPr/>
            <p:nvPr/>
          </p:nvSpPr>
          <p:spPr>
            <a:xfrm>
              <a:off x="5441187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4A6E5D5D-E1D2-CDD6-1744-104D9E4DED87}"/>
                </a:ext>
              </a:extLst>
            </p:cNvPr>
            <p:cNvSpPr/>
            <p:nvPr/>
          </p:nvSpPr>
          <p:spPr>
            <a:xfrm>
              <a:off x="5277034" y="843017"/>
              <a:ext cx="17406" cy="87285"/>
            </a:xfrm>
            <a:custGeom>
              <a:avLst/>
              <a:gdLst>
                <a:gd name="connsiteX0" fmla="*/ 0 w 17406"/>
                <a:gd name="connsiteY0" fmla="*/ 0 h 87285"/>
                <a:gd name="connsiteX1" fmla="*/ 17406 w 17406"/>
                <a:gd name="connsiteY1" fmla="*/ 0 h 87285"/>
                <a:gd name="connsiteX2" fmla="*/ 17406 w 17406"/>
                <a:gd name="connsiteY2" fmla="*/ 87286 h 87285"/>
                <a:gd name="connsiteX3" fmla="*/ 0 w 17406"/>
                <a:gd name="connsiteY3" fmla="*/ 87286 h 8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7285">
                  <a:moveTo>
                    <a:pt x="0" y="0"/>
                  </a:moveTo>
                  <a:lnTo>
                    <a:pt x="17406" y="0"/>
                  </a:lnTo>
                  <a:lnTo>
                    <a:pt x="17406" y="87286"/>
                  </a:lnTo>
                  <a:lnTo>
                    <a:pt x="0" y="87286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8DB33043-0286-257A-DA5F-BABF81643A9B}"/>
                </a:ext>
              </a:extLst>
            </p:cNvPr>
            <p:cNvSpPr/>
            <p:nvPr/>
          </p:nvSpPr>
          <p:spPr>
            <a:xfrm>
              <a:off x="5182125" y="818623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5FAAE8B0-ABC0-8B22-CD23-8C1CC74EC433}"/>
                </a:ext>
              </a:extLst>
            </p:cNvPr>
            <p:cNvSpPr/>
            <p:nvPr/>
          </p:nvSpPr>
          <p:spPr>
            <a:xfrm rot="5400000">
              <a:off x="5815613" y="855087"/>
              <a:ext cx="17406" cy="132770"/>
            </a:xfrm>
            <a:custGeom>
              <a:avLst/>
              <a:gdLst>
                <a:gd name="connsiteX0" fmla="*/ 0 w 17406"/>
                <a:gd name="connsiteY0" fmla="*/ 0 h 132770"/>
                <a:gd name="connsiteX1" fmla="*/ 17406 w 17406"/>
                <a:gd name="connsiteY1" fmla="*/ 0 h 132770"/>
                <a:gd name="connsiteX2" fmla="*/ 17406 w 17406"/>
                <a:gd name="connsiteY2" fmla="*/ 132771 h 132770"/>
                <a:gd name="connsiteX3" fmla="*/ 0 w 17406"/>
                <a:gd name="connsiteY3" fmla="*/ 132771 h 13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32770">
                  <a:moveTo>
                    <a:pt x="0" y="0"/>
                  </a:moveTo>
                  <a:lnTo>
                    <a:pt x="17406" y="0"/>
                  </a:lnTo>
                  <a:lnTo>
                    <a:pt x="17406" y="132771"/>
                  </a:lnTo>
                  <a:lnTo>
                    <a:pt x="0" y="13277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A021F7B9-31DC-08B3-1F0B-EF0CB82E402B}"/>
                </a:ext>
              </a:extLst>
            </p:cNvPr>
            <p:cNvSpPr/>
            <p:nvPr/>
          </p:nvSpPr>
          <p:spPr>
            <a:xfrm rot="5400000">
              <a:off x="5174946" y="810809"/>
              <a:ext cx="17406" cy="221581"/>
            </a:xfrm>
            <a:custGeom>
              <a:avLst/>
              <a:gdLst>
                <a:gd name="connsiteX0" fmla="*/ 0 w 17406"/>
                <a:gd name="connsiteY0" fmla="*/ 0 h 221581"/>
                <a:gd name="connsiteX1" fmla="*/ 17406 w 17406"/>
                <a:gd name="connsiteY1" fmla="*/ 0 h 221581"/>
                <a:gd name="connsiteX2" fmla="*/ 17406 w 17406"/>
                <a:gd name="connsiteY2" fmla="*/ 221581 h 221581"/>
                <a:gd name="connsiteX3" fmla="*/ 0 w 17406"/>
                <a:gd name="connsiteY3" fmla="*/ 221581 h 22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221581">
                  <a:moveTo>
                    <a:pt x="0" y="0"/>
                  </a:moveTo>
                  <a:lnTo>
                    <a:pt x="17406" y="0"/>
                  </a:lnTo>
                  <a:lnTo>
                    <a:pt x="17406" y="221581"/>
                  </a:lnTo>
                  <a:lnTo>
                    <a:pt x="0" y="22158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97B56831-5B28-F55A-04C9-B4A923BECBDE}"/>
                </a:ext>
              </a:extLst>
            </p:cNvPr>
            <p:cNvSpPr/>
            <p:nvPr/>
          </p:nvSpPr>
          <p:spPr>
            <a:xfrm>
              <a:off x="5823871" y="844541"/>
              <a:ext cx="17406" cy="85633"/>
            </a:xfrm>
            <a:custGeom>
              <a:avLst/>
              <a:gdLst>
                <a:gd name="connsiteX0" fmla="*/ 0 w 17406"/>
                <a:gd name="connsiteY0" fmla="*/ 0 h 85633"/>
                <a:gd name="connsiteX1" fmla="*/ 17406 w 17406"/>
                <a:gd name="connsiteY1" fmla="*/ 0 h 85633"/>
                <a:gd name="connsiteX2" fmla="*/ 17406 w 17406"/>
                <a:gd name="connsiteY2" fmla="*/ 85634 h 85633"/>
                <a:gd name="connsiteX3" fmla="*/ 0 w 17406"/>
                <a:gd name="connsiteY3" fmla="*/ 8563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633">
                  <a:moveTo>
                    <a:pt x="0" y="0"/>
                  </a:moveTo>
                  <a:lnTo>
                    <a:pt x="17406" y="0"/>
                  </a:lnTo>
                  <a:lnTo>
                    <a:pt x="17406" y="85634"/>
                  </a:lnTo>
                  <a:lnTo>
                    <a:pt x="0" y="8563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شكل حر: شكل 36">
              <a:extLst>
                <a:ext uri="{FF2B5EF4-FFF2-40B4-BE49-F238E27FC236}">
                  <a16:creationId xmlns:a16="http://schemas.microsoft.com/office/drawing/2014/main" id="{9FB6C13B-EC22-7FD9-A6E9-19DC9C697D42}"/>
                </a:ext>
              </a:extLst>
            </p:cNvPr>
            <p:cNvSpPr/>
            <p:nvPr/>
          </p:nvSpPr>
          <p:spPr>
            <a:xfrm>
              <a:off x="5123172" y="844541"/>
              <a:ext cx="17406" cy="85633"/>
            </a:xfrm>
            <a:custGeom>
              <a:avLst/>
              <a:gdLst>
                <a:gd name="connsiteX0" fmla="*/ 0 w 17406"/>
                <a:gd name="connsiteY0" fmla="*/ 0 h 85633"/>
                <a:gd name="connsiteX1" fmla="*/ 17406 w 17406"/>
                <a:gd name="connsiteY1" fmla="*/ 0 h 85633"/>
                <a:gd name="connsiteX2" fmla="*/ 17406 w 17406"/>
                <a:gd name="connsiteY2" fmla="*/ 85634 h 85633"/>
                <a:gd name="connsiteX3" fmla="*/ 0 w 17406"/>
                <a:gd name="connsiteY3" fmla="*/ 8563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633">
                  <a:moveTo>
                    <a:pt x="0" y="0"/>
                  </a:moveTo>
                  <a:lnTo>
                    <a:pt x="17406" y="0"/>
                  </a:lnTo>
                  <a:lnTo>
                    <a:pt x="17406" y="85634"/>
                  </a:lnTo>
                  <a:lnTo>
                    <a:pt x="0" y="8563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4D119639-039F-D6C0-E6C4-AEAE918433E4}"/>
                </a:ext>
              </a:extLst>
            </p:cNvPr>
            <p:cNvSpPr/>
            <p:nvPr/>
          </p:nvSpPr>
          <p:spPr>
            <a:xfrm>
              <a:off x="5072859" y="844541"/>
              <a:ext cx="17406" cy="85633"/>
            </a:xfrm>
            <a:custGeom>
              <a:avLst/>
              <a:gdLst>
                <a:gd name="connsiteX0" fmla="*/ 0 w 17406"/>
                <a:gd name="connsiteY0" fmla="*/ 0 h 85633"/>
                <a:gd name="connsiteX1" fmla="*/ 17406 w 17406"/>
                <a:gd name="connsiteY1" fmla="*/ 0 h 85633"/>
                <a:gd name="connsiteX2" fmla="*/ 17406 w 17406"/>
                <a:gd name="connsiteY2" fmla="*/ 85634 h 85633"/>
                <a:gd name="connsiteX3" fmla="*/ 0 w 17406"/>
                <a:gd name="connsiteY3" fmla="*/ 8563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633">
                  <a:moveTo>
                    <a:pt x="0" y="0"/>
                  </a:moveTo>
                  <a:lnTo>
                    <a:pt x="17406" y="0"/>
                  </a:lnTo>
                  <a:lnTo>
                    <a:pt x="17406" y="85634"/>
                  </a:lnTo>
                  <a:lnTo>
                    <a:pt x="0" y="8563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C3638472-3160-14FF-0E05-CCE3290BEF43}"/>
                </a:ext>
              </a:extLst>
            </p:cNvPr>
            <p:cNvSpPr/>
            <p:nvPr/>
          </p:nvSpPr>
          <p:spPr>
            <a:xfrm>
              <a:off x="5740397" y="883420"/>
              <a:ext cx="17406" cy="80932"/>
            </a:xfrm>
            <a:custGeom>
              <a:avLst/>
              <a:gdLst>
                <a:gd name="connsiteX0" fmla="*/ 0 w 17406"/>
                <a:gd name="connsiteY0" fmla="*/ 0 h 80932"/>
                <a:gd name="connsiteX1" fmla="*/ 17406 w 17406"/>
                <a:gd name="connsiteY1" fmla="*/ 0 h 80932"/>
                <a:gd name="connsiteX2" fmla="*/ 17406 w 17406"/>
                <a:gd name="connsiteY2" fmla="*/ 80933 h 80932"/>
                <a:gd name="connsiteX3" fmla="*/ 0 w 17406"/>
                <a:gd name="connsiteY3" fmla="*/ 80933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0932">
                  <a:moveTo>
                    <a:pt x="0" y="0"/>
                  </a:moveTo>
                  <a:lnTo>
                    <a:pt x="17406" y="0"/>
                  </a:lnTo>
                  <a:lnTo>
                    <a:pt x="17406" y="80933"/>
                  </a:lnTo>
                  <a:lnTo>
                    <a:pt x="0" y="8093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7F1C6734-27A0-5DDD-272C-502A4C20E226}"/>
                </a:ext>
              </a:extLst>
            </p:cNvPr>
            <p:cNvSpPr/>
            <p:nvPr/>
          </p:nvSpPr>
          <p:spPr>
            <a:xfrm>
              <a:off x="5548928" y="912769"/>
              <a:ext cx="17406" cy="51583"/>
            </a:xfrm>
            <a:custGeom>
              <a:avLst/>
              <a:gdLst>
                <a:gd name="connsiteX0" fmla="*/ 0 w 17406"/>
                <a:gd name="connsiteY0" fmla="*/ 0 h 51583"/>
                <a:gd name="connsiteX1" fmla="*/ 17406 w 17406"/>
                <a:gd name="connsiteY1" fmla="*/ 0 h 51583"/>
                <a:gd name="connsiteX2" fmla="*/ 17406 w 17406"/>
                <a:gd name="connsiteY2" fmla="*/ 51584 h 51583"/>
                <a:gd name="connsiteX3" fmla="*/ 0 w 17406"/>
                <a:gd name="connsiteY3" fmla="*/ 51584 h 5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51583">
                  <a:moveTo>
                    <a:pt x="0" y="0"/>
                  </a:moveTo>
                  <a:lnTo>
                    <a:pt x="17406" y="0"/>
                  </a:lnTo>
                  <a:lnTo>
                    <a:pt x="17406" y="51584"/>
                  </a:lnTo>
                  <a:lnTo>
                    <a:pt x="0" y="5158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1EA0B76D-4C81-68DA-8D50-A94F141F4A8C}"/>
                </a:ext>
              </a:extLst>
            </p:cNvPr>
            <p:cNvSpPr/>
            <p:nvPr/>
          </p:nvSpPr>
          <p:spPr>
            <a:xfrm rot="16200000">
              <a:off x="5572306" y="889264"/>
              <a:ext cx="17406" cy="64416"/>
            </a:xfrm>
            <a:custGeom>
              <a:avLst/>
              <a:gdLst>
                <a:gd name="connsiteX0" fmla="*/ 0 w 17406"/>
                <a:gd name="connsiteY0" fmla="*/ 0 h 64416"/>
                <a:gd name="connsiteX1" fmla="*/ 17406 w 17406"/>
                <a:gd name="connsiteY1" fmla="*/ 0 h 64416"/>
                <a:gd name="connsiteX2" fmla="*/ 17406 w 17406"/>
                <a:gd name="connsiteY2" fmla="*/ 64416 h 64416"/>
                <a:gd name="connsiteX3" fmla="*/ 0 w 17406"/>
                <a:gd name="connsiteY3" fmla="*/ 64416 h 6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4416">
                  <a:moveTo>
                    <a:pt x="0" y="0"/>
                  </a:moveTo>
                  <a:lnTo>
                    <a:pt x="17406" y="0"/>
                  </a:lnTo>
                  <a:lnTo>
                    <a:pt x="17406" y="64416"/>
                  </a:lnTo>
                  <a:lnTo>
                    <a:pt x="0" y="64416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شكل حر: شكل 41">
              <a:extLst>
                <a:ext uri="{FF2B5EF4-FFF2-40B4-BE49-F238E27FC236}">
                  <a16:creationId xmlns:a16="http://schemas.microsoft.com/office/drawing/2014/main" id="{162C55B8-2CAF-098D-292E-21DDDBEDCD81}"/>
                </a:ext>
              </a:extLst>
            </p:cNvPr>
            <p:cNvSpPr/>
            <p:nvPr/>
          </p:nvSpPr>
          <p:spPr>
            <a:xfrm rot="16200000">
              <a:off x="5229643" y="795626"/>
              <a:ext cx="17406" cy="112442"/>
            </a:xfrm>
            <a:custGeom>
              <a:avLst/>
              <a:gdLst>
                <a:gd name="connsiteX0" fmla="*/ 0 w 17406"/>
                <a:gd name="connsiteY0" fmla="*/ 0 h 112442"/>
                <a:gd name="connsiteX1" fmla="*/ 17406 w 17406"/>
                <a:gd name="connsiteY1" fmla="*/ 0 h 112442"/>
                <a:gd name="connsiteX2" fmla="*/ 17406 w 17406"/>
                <a:gd name="connsiteY2" fmla="*/ 112442 h 112442"/>
                <a:gd name="connsiteX3" fmla="*/ 0 w 17406"/>
                <a:gd name="connsiteY3" fmla="*/ 112442 h 11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2442">
                  <a:moveTo>
                    <a:pt x="0" y="0"/>
                  </a:moveTo>
                  <a:lnTo>
                    <a:pt x="17406" y="0"/>
                  </a:lnTo>
                  <a:lnTo>
                    <a:pt x="17406" y="112442"/>
                  </a:lnTo>
                  <a:lnTo>
                    <a:pt x="0" y="112442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4E254273-F5C7-73E0-0278-6B874A5400F1}"/>
                </a:ext>
              </a:extLst>
            </p:cNvPr>
            <p:cNvSpPr/>
            <p:nvPr/>
          </p:nvSpPr>
          <p:spPr>
            <a:xfrm rot="16200000">
              <a:off x="5050815" y="820846"/>
              <a:ext cx="17406" cy="61747"/>
            </a:xfrm>
            <a:custGeom>
              <a:avLst/>
              <a:gdLst>
                <a:gd name="connsiteX0" fmla="*/ 0 w 17406"/>
                <a:gd name="connsiteY0" fmla="*/ 0 h 61747"/>
                <a:gd name="connsiteX1" fmla="*/ 17406 w 17406"/>
                <a:gd name="connsiteY1" fmla="*/ 0 h 61747"/>
                <a:gd name="connsiteX2" fmla="*/ 17406 w 17406"/>
                <a:gd name="connsiteY2" fmla="*/ 61748 h 61747"/>
                <a:gd name="connsiteX3" fmla="*/ 0 w 17406"/>
                <a:gd name="connsiteY3" fmla="*/ 61748 h 6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1747">
                  <a:moveTo>
                    <a:pt x="0" y="0"/>
                  </a:moveTo>
                  <a:lnTo>
                    <a:pt x="17406" y="0"/>
                  </a:lnTo>
                  <a:lnTo>
                    <a:pt x="17406" y="61748"/>
                  </a:lnTo>
                  <a:lnTo>
                    <a:pt x="0" y="6174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8C270717-E650-E356-6E50-090C67057A30}"/>
                </a:ext>
              </a:extLst>
            </p:cNvPr>
            <p:cNvSpPr/>
            <p:nvPr/>
          </p:nvSpPr>
          <p:spPr>
            <a:xfrm rot="16200000">
              <a:off x="5423018" y="894728"/>
              <a:ext cx="17406" cy="53489"/>
            </a:xfrm>
            <a:custGeom>
              <a:avLst/>
              <a:gdLst>
                <a:gd name="connsiteX0" fmla="*/ 0 w 17406"/>
                <a:gd name="connsiteY0" fmla="*/ 0 h 53489"/>
                <a:gd name="connsiteX1" fmla="*/ 17406 w 17406"/>
                <a:gd name="connsiteY1" fmla="*/ 0 h 53489"/>
                <a:gd name="connsiteX2" fmla="*/ 17406 w 17406"/>
                <a:gd name="connsiteY2" fmla="*/ 53489 h 53489"/>
                <a:gd name="connsiteX3" fmla="*/ 0 w 17406"/>
                <a:gd name="connsiteY3" fmla="*/ 53489 h 5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53489">
                  <a:moveTo>
                    <a:pt x="0" y="0"/>
                  </a:moveTo>
                  <a:lnTo>
                    <a:pt x="17406" y="0"/>
                  </a:lnTo>
                  <a:lnTo>
                    <a:pt x="17406" y="53489"/>
                  </a:lnTo>
                  <a:lnTo>
                    <a:pt x="0" y="53489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AE0A8828-C544-8774-DA8D-FCB6CBF7FE6D}"/>
                </a:ext>
              </a:extLst>
            </p:cNvPr>
            <p:cNvSpPr/>
            <p:nvPr/>
          </p:nvSpPr>
          <p:spPr>
            <a:xfrm>
              <a:off x="5566334" y="838824"/>
              <a:ext cx="91478" cy="91478"/>
            </a:xfrm>
            <a:custGeom>
              <a:avLst/>
              <a:gdLst>
                <a:gd name="connsiteX0" fmla="*/ 45739 w 91478"/>
                <a:gd name="connsiteY0" fmla="*/ 0 h 91478"/>
                <a:gd name="connsiteX1" fmla="*/ 0 w 91478"/>
                <a:gd name="connsiteY1" fmla="*/ 45739 h 91478"/>
                <a:gd name="connsiteX2" fmla="*/ 45739 w 91478"/>
                <a:gd name="connsiteY2" fmla="*/ 91478 h 91478"/>
                <a:gd name="connsiteX3" fmla="*/ 91479 w 91478"/>
                <a:gd name="connsiteY3" fmla="*/ 45739 h 91478"/>
                <a:gd name="connsiteX4" fmla="*/ 45739 w 91478"/>
                <a:gd name="connsiteY4" fmla="*/ 0 h 91478"/>
                <a:gd name="connsiteX5" fmla="*/ 45739 w 91478"/>
                <a:gd name="connsiteY5" fmla="*/ 73945 h 91478"/>
                <a:gd name="connsiteX6" fmla="*/ 17279 w 91478"/>
                <a:gd name="connsiteY6" fmla="*/ 45739 h 91478"/>
                <a:gd name="connsiteX7" fmla="*/ 45485 w 91478"/>
                <a:gd name="connsiteY7" fmla="*/ 17279 h 91478"/>
                <a:gd name="connsiteX8" fmla="*/ 73945 w 91478"/>
                <a:gd name="connsiteY8" fmla="*/ 45485 h 91478"/>
                <a:gd name="connsiteX9" fmla="*/ 73945 w 91478"/>
                <a:gd name="connsiteY9" fmla="*/ 45739 h 91478"/>
                <a:gd name="connsiteX10" fmla="*/ 45739 w 91478"/>
                <a:gd name="connsiteY10" fmla="*/ 73945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78" h="91478">
                  <a:moveTo>
                    <a:pt x="45739" y="0"/>
                  </a:moveTo>
                  <a:cubicBezTo>
                    <a:pt x="20481" y="0"/>
                    <a:pt x="0" y="20478"/>
                    <a:pt x="0" y="45739"/>
                  </a:cubicBezTo>
                  <a:cubicBezTo>
                    <a:pt x="0" y="71000"/>
                    <a:pt x="20481" y="91478"/>
                    <a:pt x="45739" y="91478"/>
                  </a:cubicBezTo>
                  <a:cubicBezTo>
                    <a:pt x="70998" y="91478"/>
                    <a:pt x="91479" y="71000"/>
                    <a:pt x="91479" y="45739"/>
                  </a:cubicBezTo>
                  <a:cubicBezTo>
                    <a:pt x="91479" y="20478"/>
                    <a:pt x="70998" y="0"/>
                    <a:pt x="45739" y="0"/>
                  </a:cubicBezTo>
                  <a:close/>
                  <a:moveTo>
                    <a:pt x="45739" y="73945"/>
                  </a:moveTo>
                  <a:cubicBezTo>
                    <a:pt x="30086" y="74015"/>
                    <a:pt x="17356" y="61387"/>
                    <a:pt x="17279" y="45739"/>
                  </a:cubicBezTo>
                  <a:cubicBezTo>
                    <a:pt x="17216" y="30091"/>
                    <a:pt x="29832" y="17350"/>
                    <a:pt x="45485" y="17279"/>
                  </a:cubicBezTo>
                  <a:cubicBezTo>
                    <a:pt x="61138" y="17209"/>
                    <a:pt x="73869" y="29839"/>
                    <a:pt x="73945" y="45485"/>
                  </a:cubicBezTo>
                  <a:cubicBezTo>
                    <a:pt x="73945" y="45570"/>
                    <a:pt x="73945" y="45655"/>
                    <a:pt x="73945" y="45739"/>
                  </a:cubicBezTo>
                  <a:cubicBezTo>
                    <a:pt x="73945" y="61317"/>
                    <a:pt x="61316" y="73945"/>
                    <a:pt x="45739" y="73945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63ED7425-E813-86E1-8CB2-F08401EDC755}"/>
                </a:ext>
              </a:extLst>
            </p:cNvPr>
            <p:cNvSpPr/>
            <p:nvPr/>
          </p:nvSpPr>
          <p:spPr>
            <a:xfrm>
              <a:off x="5666325" y="838824"/>
              <a:ext cx="91478" cy="91478"/>
            </a:xfrm>
            <a:custGeom>
              <a:avLst/>
              <a:gdLst>
                <a:gd name="connsiteX0" fmla="*/ 91478 w 91478"/>
                <a:gd name="connsiteY0" fmla="*/ 45739 h 91478"/>
                <a:gd name="connsiteX1" fmla="*/ 45739 w 91478"/>
                <a:gd name="connsiteY1" fmla="*/ 0 h 91478"/>
                <a:gd name="connsiteX2" fmla="*/ 0 w 91478"/>
                <a:gd name="connsiteY2" fmla="*/ 45739 h 91478"/>
                <a:gd name="connsiteX3" fmla="*/ 45739 w 91478"/>
                <a:gd name="connsiteY3" fmla="*/ 91478 h 91478"/>
                <a:gd name="connsiteX4" fmla="*/ 45866 w 91478"/>
                <a:gd name="connsiteY4" fmla="*/ 91478 h 91478"/>
                <a:gd name="connsiteX5" fmla="*/ 91478 w 91478"/>
                <a:gd name="connsiteY5" fmla="*/ 91478 h 91478"/>
                <a:gd name="connsiteX6" fmla="*/ 74072 w 91478"/>
                <a:gd name="connsiteY6" fmla="*/ 73945 h 91478"/>
                <a:gd name="connsiteX7" fmla="*/ 45866 w 91478"/>
                <a:gd name="connsiteY7" fmla="*/ 73945 h 91478"/>
                <a:gd name="connsiteX8" fmla="*/ 17406 w 91478"/>
                <a:gd name="connsiteY8" fmla="*/ 45739 h 91478"/>
                <a:gd name="connsiteX9" fmla="*/ 45612 w 91478"/>
                <a:gd name="connsiteY9" fmla="*/ 17279 h 91478"/>
                <a:gd name="connsiteX10" fmla="*/ 74072 w 91478"/>
                <a:gd name="connsiteY10" fmla="*/ 45485 h 91478"/>
                <a:gd name="connsiteX11" fmla="*/ 74072 w 91478"/>
                <a:gd name="connsiteY11" fmla="*/ 45739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78" h="91478">
                  <a:moveTo>
                    <a:pt x="91478" y="45739"/>
                  </a:moveTo>
                  <a:cubicBezTo>
                    <a:pt x="91478" y="20478"/>
                    <a:pt x="70997" y="0"/>
                    <a:pt x="45739" y="0"/>
                  </a:cubicBezTo>
                  <a:cubicBezTo>
                    <a:pt x="20481" y="0"/>
                    <a:pt x="0" y="20478"/>
                    <a:pt x="0" y="45739"/>
                  </a:cubicBezTo>
                  <a:cubicBezTo>
                    <a:pt x="0" y="71001"/>
                    <a:pt x="20481" y="91478"/>
                    <a:pt x="45739" y="91478"/>
                  </a:cubicBezTo>
                  <a:cubicBezTo>
                    <a:pt x="45777" y="91478"/>
                    <a:pt x="45828" y="91478"/>
                    <a:pt x="45866" y="91478"/>
                  </a:cubicBezTo>
                  <a:lnTo>
                    <a:pt x="91478" y="91478"/>
                  </a:lnTo>
                  <a:close/>
                  <a:moveTo>
                    <a:pt x="74072" y="73945"/>
                  </a:moveTo>
                  <a:lnTo>
                    <a:pt x="45866" y="73945"/>
                  </a:lnTo>
                  <a:cubicBezTo>
                    <a:pt x="30213" y="74015"/>
                    <a:pt x="17482" y="61387"/>
                    <a:pt x="17406" y="45739"/>
                  </a:cubicBezTo>
                  <a:cubicBezTo>
                    <a:pt x="17343" y="30091"/>
                    <a:pt x="29959" y="17350"/>
                    <a:pt x="45612" y="17279"/>
                  </a:cubicBezTo>
                  <a:cubicBezTo>
                    <a:pt x="61265" y="17209"/>
                    <a:pt x="73996" y="29839"/>
                    <a:pt x="74072" y="45485"/>
                  </a:cubicBezTo>
                  <a:cubicBezTo>
                    <a:pt x="74072" y="45570"/>
                    <a:pt x="74072" y="45655"/>
                    <a:pt x="74072" y="4573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AB574527-7C96-AC4A-F4FE-E18C41D5B4D5}"/>
                </a:ext>
              </a:extLst>
            </p:cNvPr>
            <p:cNvSpPr/>
            <p:nvPr/>
          </p:nvSpPr>
          <p:spPr>
            <a:xfrm>
              <a:off x="5391890" y="883420"/>
              <a:ext cx="17406" cy="80932"/>
            </a:xfrm>
            <a:custGeom>
              <a:avLst/>
              <a:gdLst>
                <a:gd name="connsiteX0" fmla="*/ 0 w 17406"/>
                <a:gd name="connsiteY0" fmla="*/ 0 h 80932"/>
                <a:gd name="connsiteX1" fmla="*/ 17406 w 17406"/>
                <a:gd name="connsiteY1" fmla="*/ 0 h 80932"/>
                <a:gd name="connsiteX2" fmla="*/ 17406 w 17406"/>
                <a:gd name="connsiteY2" fmla="*/ 80933 h 80932"/>
                <a:gd name="connsiteX3" fmla="*/ 0 w 17406"/>
                <a:gd name="connsiteY3" fmla="*/ 80933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0932">
                  <a:moveTo>
                    <a:pt x="0" y="0"/>
                  </a:moveTo>
                  <a:lnTo>
                    <a:pt x="17406" y="0"/>
                  </a:lnTo>
                  <a:lnTo>
                    <a:pt x="17406" y="80933"/>
                  </a:lnTo>
                  <a:lnTo>
                    <a:pt x="0" y="8093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C6630E0C-A329-87C9-D490-D4EF44E21114}"/>
                </a:ext>
              </a:extLst>
            </p:cNvPr>
            <p:cNvSpPr/>
            <p:nvPr/>
          </p:nvSpPr>
          <p:spPr>
            <a:xfrm>
              <a:off x="5317818" y="838824"/>
              <a:ext cx="91478" cy="91478"/>
            </a:xfrm>
            <a:custGeom>
              <a:avLst/>
              <a:gdLst>
                <a:gd name="connsiteX0" fmla="*/ 91479 w 91478"/>
                <a:gd name="connsiteY0" fmla="*/ 45739 h 91478"/>
                <a:gd name="connsiteX1" fmla="*/ 45739 w 91478"/>
                <a:gd name="connsiteY1" fmla="*/ 0 h 91478"/>
                <a:gd name="connsiteX2" fmla="*/ 0 w 91478"/>
                <a:gd name="connsiteY2" fmla="*/ 45739 h 91478"/>
                <a:gd name="connsiteX3" fmla="*/ 45739 w 91478"/>
                <a:gd name="connsiteY3" fmla="*/ 91478 h 91478"/>
                <a:gd name="connsiteX4" fmla="*/ 91479 w 91478"/>
                <a:gd name="connsiteY4" fmla="*/ 91478 h 91478"/>
                <a:gd name="connsiteX5" fmla="*/ 74072 w 91478"/>
                <a:gd name="connsiteY5" fmla="*/ 73945 h 91478"/>
                <a:gd name="connsiteX6" fmla="*/ 45739 w 91478"/>
                <a:gd name="connsiteY6" fmla="*/ 73945 h 91478"/>
                <a:gd name="connsiteX7" fmla="*/ 17407 w 91478"/>
                <a:gd name="connsiteY7" fmla="*/ 45612 h 91478"/>
                <a:gd name="connsiteX8" fmla="*/ 45739 w 91478"/>
                <a:gd name="connsiteY8" fmla="*/ 17279 h 91478"/>
                <a:gd name="connsiteX9" fmla="*/ 74072 w 91478"/>
                <a:gd name="connsiteY9" fmla="*/ 45612 h 91478"/>
                <a:gd name="connsiteX10" fmla="*/ 74072 w 91478"/>
                <a:gd name="connsiteY10" fmla="*/ 45739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78" h="91478">
                  <a:moveTo>
                    <a:pt x="91479" y="45739"/>
                  </a:moveTo>
                  <a:cubicBezTo>
                    <a:pt x="91479" y="20478"/>
                    <a:pt x="70998" y="0"/>
                    <a:pt x="45739" y="0"/>
                  </a:cubicBezTo>
                  <a:cubicBezTo>
                    <a:pt x="20481" y="0"/>
                    <a:pt x="0" y="20478"/>
                    <a:pt x="0" y="45739"/>
                  </a:cubicBezTo>
                  <a:cubicBezTo>
                    <a:pt x="0" y="71000"/>
                    <a:pt x="20481" y="91478"/>
                    <a:pt x="45739" y="91478"/>
                  </a:cubicBezTo>
                  <a:lnTo>
                    <a:pt x="91479" y="91478"/>
                  </a:lnTo>
                  <a:close/>
                  <a:moveTo>
                    <a:pt x="74072" y="73945"/>
                  </a:moveTo>
                  <a:lnTo>
                    <a:pt x="45739" y="73945"/>
                  </a:lnTo>
                  <a:cubicBezTo>
                    <a:pt x="30086" y="73945"/>
                    <a:pt x="17407" y="61260"/>
                    <a:pt x="17407" y="45612"/>
                  </a:cubicBezTo>
                  <a:cubicBezTo>
                    <a:pt x="17407" y="29964"/>
                    <a:pt x="30086" y="17279"/>
                    <a:pt x="45739" y="17279"/>
                  </a:cubicBezTo>
                  <a:cubicBezTo>
                    <a:pt x="61392" y="17279"/>
                    <a:pt x="74072" y="29964"/>
                    <a:pt x="74072" y="45612"/>
                  </a:cubicBezTo>
                  <a:cubicBezTo>
                    <a:pt x="74072" y="45654"/>
                    <a:pt x="74072" y="45697"/>
                    <a:pt x="74072" y="4573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21E030B7-3DD0-1D41-3FEB-C98EDD9E606D}"/>
                </a:ext>
              </a:extLst>
            </p:cNvPr>
            <p:cNvSpPr/>
            <p:nvPr/>
          </p:nvSpPr>
          <p:spPr>
            <a:xfrm>
              <a:off x="5121012" y="811253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800 w 21599"/>
                <a:gd name="connsiteY1" fmla="*/ 21599 h 21599"/>
                <a:gd name="connsiteX2" fmla="*/ 0 w 21599"/>
                <a:gd name="connsiteY2" fmla="*/ 10800 h 21599"/>
                <a:gd name="connsiteX3" fmla="*/ 10800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شكل حر: شكل 49">
              <a:extLst>
                <a:ext uri="{FF2B5EF4-FFF2-40B4-BE49-F238E27FC236}">
                  <a16:creationId xmlns:a16="http://schemas.microsoft.com/office/drawing/2014/main" id="{67FFCC72-E705-84E4-B378-CE5D3823D997}"/>
                </a:ext>
              </a:extLst>
            </p:cNvPr>
            <p:cNvSpPr/>
            <p:nvPr/>
          </p:nvSpPr>
          <p:spPr>
            <a:xfrm>
              <a:off x="5005013" y="974263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800 w 21599"/>
                <a:gd name="connsiteY1" fmla="*/ 21599 h 21599"/>
                <a:gd name="connsiteX2" fmla="*/ 0 w 21599"/>
                <a:gd name="connsiteY2" fmla="*/ 10800 h 21599"/>
                <a:gd name="connsiteX3" fmla="*/ 10800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شكل حر: شكل 50">
              <a:extLst>
                <a:ext uri="{FF2B5EF4-FFF2-40B4-BE49-F238E27FC236}">
                  <a16:creationId xmlns:a16="http://schemas.microsoft.com/office/drawing/2014/main" id="{9AF873B2-0A9D-1619-C9FA-A7C099760547}"/>
                </a:ext>
              </a:extLst>
            </p:cNvPr>
            <p:cNvSpPr/>
            <p:nvPr/>
          </p:nvSpPr>
          <p:spPr>
            <a:xfrm>
              <a:off x="4976680" y="974263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799 w 21599"/>
                <a:gd name="connsiteY1" fmla="*/ 21599 h 21599"/>
                <a:gd name="connsiteX2" fmla="*/ 0 w 21599"/>
                <a:gd name="connsiteY2" fmla="*/ 10800 h 21599"/>
                <a:gd name="connsiteX3" fmla="*/ 10799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799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71F4B5B8-DD39-F54D-07FE-5CC8426F0FD8}"/>
                </a:ext>
              </a:extLst>
            </p:cNvPr>
            <p:cNvSpPr/>
            <p:nvPr/>
          </p:nvSpPr>
          <p:spPr>
            <a:xfrm>
              <a:off x="5802145" y="941102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799 w 21599"/>
                <a:gd name="connsiteY1" fmla="*/ 21599 h 21599"/>
                <a:gd name="connsiteX2" fmla="*/ 0 w 21599"/>
                <a:gd name="connsiteY2" fmla="*/ 10800 h 21599"/>
                <a:gd name="connsiteX3" fmla="*/ 10799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799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E9AC3F5E-CDD8-3797-9B04-4C8EBE5C52E9}"/>
                </a:ext>
              </a:extLst>
            </p:cNvPr>
            <p:cNvSpPr/>
            <p:nvPr/>
          </p:nvSpPr>
          <p:spPr>
            <a:xfrm>
              <a:off x="5773812" y="941102"/>
              <a:ext cx="21599" cy="21599"/>
            </a:xfrm>
            <a:custGeom>
              <a:avLst/>
              <a:gdLst>
                <a:gd name="connsiteX0" fmla="*/ 21599 w 21599"/>
                <a:gd name="connsiteY0" fmla="*/ 10800 h 21599"/>
                <a:gd name="connsiteX1" fmla="*/ 10800 w 21599"/>
                <a:gd name="connsiteY1" fmla="*/ 21599 h 21599"/>
                <a:gd name="connsiteX2" fmla="*/ 0 w 21599"/>
                <a:gd name="connsiteY2" fmla="*/ 10800 h 21599"/>
                <a:gd name="connsiteX3" fmla="*/ 10800 w 21599"/>
                <a:gd name="connsiteY3" fmla="*/ 0 h 21599"/>
                <a:gd name="connsiteX4" fmla="*/ 21599 w 21599"/>
                <a:gd name="connsiteY4" fmla="*/ 1080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06C82064-41B9-9B21-6727-5DEF69721B60}"/>
                </a:ext>
              </a:extLst>
            </p:cNvPr>
            <p:cNvSpPr/>
            <p:nvPr/>
          </p:nvSpPr>
          <p:spPr>
            <a:xfrm>
              <a:off x="4955081" y="846828"/>
              <a:ext cx="91478" cy="117905"/>
            </a:xfrm>
            <a:custGeom>
              <a:avLst/>
              <a:gdLst>
                <a:gd name="connsiteX0" fmla="*/ 73437 w 91478"/>
                <a:gd name="connsiteY0" fmla="*/ 72166 h 117905"/>
                <a:gd name="connsiteX1" fmla="*/ 47061 w 91478"/>
                <a:gd name="connsiteY1" fmla="*/ 102331 h 117905"/>
                <a:gd name="connsiteX2" fmla="*/ 16898 w 91478"/>
                <a:gd name="connsiteY2" fmla="*/ 75959 h 117905"/>
                <a:gd name="connsiteX3" fmla="*/ 16898 w 91478"/>
                <a:gd name="connsiteY3" fmla="*/ 72166 h 117905"/>
                <a:gd name="connsiteX4" fmla="*/ 16898 w 91478"/>
                <a:gd name="connsiteY4" fmla="*/ 30366 h 117905"/>
                <a:gd name="connsiteX5" fmla="*/ 0 w 91478"/>
                <a:gd name="connsiteY5" fmla="*/ 30366 h 117905"/>
                <a:gd name="connsiteX6" fmla="*/ 0 w 91478"/>
                <a:gd name="connsiteY6" fmla="*/ 72166 h 117905"/>
                <a:gd name="connsiteX7" fmla="*/ 45739 w 91478"/>
                <a:gd name="connsiteY7" fmla="*/ 117906 h 117905"/>
                <a:gd name="connsiteX8" fmla="*/ 91479 w 91478"/>
                <a:gd name="connsiteY8" fmla="*/ 72166 h 117905"/>
                <a:gd name="connsiteX9" fmla="*/ 91479 w 91478"/>
                <a:gd name="connsiteY9" fmla="*/ 0 h 117905"/>
                <a:gd name="connsiteX10" fmla="*/ 73945 w 91478"/>
                <a:gd name="connsiteY10" fmla="*/ 0 h 117905"/>
                <a:gd name="connsiteX11" fmla="*/ 73945 w 91478"/>
                <a:gd name="connsiteY11" fmla="*/ 72166 h 11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78" h="117905">
                  <a:moveTo>
                    <a:pt x="73437" y="72166"/>
                  </a:moveTo>
                  <a:cubicBezTo>
                    <a:pt x="74479" y="87779"/>
                    <a:pt x="62676" y="101284"/>
                    <a:pt x="47061" y="102331"/>
                  </a:cubicBezTo>
                  <a:cubicBezTo>
                    <a:pt x="31446" y="103380"/>
                    <a:pt x="17940" y="91571"/>
                    <a:pt x="16898" y="75959"/>
                  </a:cubicBezTo>
                  <a:cubicBezTo>
                    <a:pt x="16809" y="74696"/>
                    <a:pt x="16809" y="73429"/>
                    <a:pt x="16898" y="72166"/>
                  </a:cubicBezTo>
                  <a:lnTo>
                    <a:pt x="16898" y="30366"/>
                  </a:lnTo>
                  <a:lnTo>
                    <a:pt x="0" y="30366"/>
                  </a:lnTo>
                  <a:lnTo>
                    <a:pt x="0" y="72166"/>
                  </a:lnTo>
                  <a:cubicBezTo>
                    <a:pt x="0" y="97427"/>
                    <a:pt x="20481" y="117906"/>
                    <a:pt x="45739" y="117906"/>
                  </a:cubicBezTo>
                  <a:cubicBezTo>
                    <a:pt x="70998" y="117906"/>
                    <a:pt x="91479" y="97427"/>
                    <a:pt x="91479" y="72166"/>
                  </a:cubicBezTo>
                  <a:lnTo>
                    <a:pt x="91479" y="0"/>
                  </a:lnTo>
                  <a:lnTo>
                    <a:pt x="73945" y="0"/>
                  </a:lnTo>
                  <a:lnTo>
                    <a:pt x="73945" y="72166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0A48AACF-9619-FC5E-148A-9CAC95D08514}"/>
                </a:ext>
              </a:extLst>
            </p:cNvPr>
            <p:cNvSpPr/>
            <p:nvPr/>
          </p:nvSpPr>
          <p:spPr>
            <a:xfrm>
              <a:off x="5161796" y="1176786"/>
              <a:ext cx="21599" cy="21599"/>
            </a:xfrm>
            <a:custGeom>
              <a:avLst/>
              <a:gdLst>
                <a:gd name="connsiteX0" fmla="*/ 21599 w 21599"/>
                <a:gd name="connsiteY0" fmla="*/ 10799 h 21599"/>
                <a:gd name="connsiteX1" fmla="*/ 10799 w 21599"/>
                <a:gd name="connsiteY1" fmla="*/ 21599 h 21599"/>
                <a:gd name="connsiteX2" fmla="*/ 0 w 21599"/>
                <a:gd name="connsiteY2" fmla="*/ 10799 h 21599"/>
                <a:gd name="connsiteX3" fmla="*/ 10799 w 21599"/>
                <a:gd name="connsiteY3" fmla="*/ 0 h 21599"/>
                <a:gd name="connsiteX4" fmla="*/ 21599 w 21599"/>
                <a:gd name="connsiteY4" fmla="*/ 10799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799"/>
                  </a:moveTo>
                  <a:cubicBezTo>
                    <a:pt x="21599" y="16764"/>
                    <a:pt x="16764" y="21599"/>
                    <a:pt x="10799" y="21599"/>
                  </a:cubicBezTo>
                  <a:cubicBezTo>
                    <a:pt x="4835" y="21599"/>
                    <a:pt x="0" y="16764"/>
                    <a:pt x="0" y="10799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AFA90069-7800-A0D8-B944-66384CA2518E}"/>
                </a:ext>
              </a:extLst>
            </p:cNvPr>
            <p:cNvSpPr/>
            <p:nvPr/>
          </p:nvSpPr>
          <p:spPr>
            <a:xfrm>
              <a:off x="5133336" y="1176786"/>
              <a:ext cx="21599" cy="21599"/>
            </a:xfrm>
            <a:custGeom>
              <a:avLst/>
              <a:gdLst>
                <a:gd name="connsiteX0" fmla="*/ 21599 w 21599"/>
                <a:gd name="connsiteY0" fmla="*/ 10799 h 21599"/>
                <a:gd name="connsiteX1" fmla="*/ 10800 w 21599"/>
                <a:gd name="connsiteY1" fmla="*/ 21599 h 21599"/>
                <a:gd name="connsiteX2" fmla="*/ 0 w 21599"/>
                <a:gd name="connsiteY2" fmla="*/ 10799 h 21599"/>
                <a:gd name="connsiteX3" fmla="*/ 10800 w 21599"/>
                <a:gd name="connsiteY3" fmla="*/ 0 h 21599"/>
                <a:gd name="connsiteX4" fmla="*/ 21599 w 21599"/>
                <a:gd name="connsiteY4" fmla="*/ 10799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9" h="21599">
                  <a:moveTo>
                    <a:pt x="21599" y="10799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799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851B4ADC-3EE5-160B-9CC4-D441FB7C5C92}"/>
                </a:ext>
              </a:extLst>
            </p:cNvPr>
            <p:cNvSpPr/>
            <p:nvPr/>
          </p:nvSpPr>
          <p:spPr>
            <a:xfrm>
              <a:off x="5915223" y="1021146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750EACFD-6F99-9CE0-263C-7C1A2789D076}"/>
                </a:ext>
              </a:extLst>
            </p:cNvPr>
            <p:cNvSpPr/>
            <p:nvPr/>
          </p:nvSpPr>
          <p:spPr>
            <a:xfrm>
              <a:off x="5873168" y="1021146"/>
              <a:ext cx="17406" cy="111679"/>
            </a:xfrm>
            <a:custGeom>
              <a:avLst/>
              <a:gdLst>
                <a:gd name="connsiteX0" fmla="*/ 0 w 17406"/>
                <a:gd name="connsiteY0" fmla="*/ 0 h 111679"/>
                <a:gd name="connsiteX1" fmla="*/ 17406 w 17406"/>
                <a:gd name="connsiteY1" fmla="*/ 0 h 111679"/>
                <a:gd name="connsiteX2" fmla="*/ 17406 w 17406"/>
                <a:gd name="connsiteY2" fmla="*/ 111680 h 111679"/>
                <a:gd name="connsiteX3" fmla="*/ 0 w 17406"/>
                <a:gd name="connsiteY3" fmla="*/ 111680 h 11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111679">
                  <a:moveTo>
                    <a:pt x="0" y="0"/>
                  </a:moveTo>
                  <a:lnTo>
                    <a:pt x="17406" y="0"/>
                  </a:lnTo>
                  <a:lnTo>
                    <a:pt x="17406" y="111680"/>
                  </a:lnTo>
                  <a:lnTo>
                    <a:pt x="0" y="11168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شكل حر: شكل 58">
              <a:extLst>
                <a:ext uri="{FF2B5EF4-FFF2-40B4-BE49-F238E27FC236}">
                  <a16:creationId xmlns:a16="http://schemas.microsoft.com/office/drawing/2014/main" id="{46E39A54-5DFF-AC3B-06C1-037A00B3FBC0}"/>
                </a:ext>
              </a:extLst>
            </p:cNvPr>
            <p:cNvSpPr/>
            <p:nvPr/>
          </p:nvSpPr>
          <p:spPr>
            <a:xfrm>
              <a:off x="5812945" y="1047065"/>
              <a:ext cx="17406" cy="85761"/>
            </a:xfrm>
            <a:custGeom>
              <a:avLst/>
              <a:gdLst>
                <a:gd name="connsiteX0" fmla="*/ 0 w 17406"/>
                <a:gd name="connsiteY0" fmla="*/ 0 h 85761"/>
                <a:gd name="connsiteX1" fmla="*/ 17406 w 17406"/>
                <a:gd name="connsiteY1" fmla="*/ 0 h 85761"/>
                <a:gd name="connsiteX2" fmla="*/ 17406 w 17406"/>
                <a:gd name="connsiteY2" fmla="*/ 85761 h 85761"/>
                <a:gd name="connsiteX3" fmla="*/ 0 w 17406"/>
                <a:gd name="connsiteY3" fmla="*/ 85761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761">
                  <a:moveTo>
                    <a:pt x="0" y="0"/>
                  </a:moveTo>
                  <a:lnTo>
                    <a:pt x="17406" y="0"/>
                  </a:lnTo>
                  <a:lnTo>
                    <a:pt x="17406" y="85761"/>
                  </a:lnTo>
                  <a:lnTo>
                    <a:pt x="0" y="8576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شكل حر: شكل 59">
              <a:extLst>
                <a:ext uri="{FF2B5EF4-FFF2-40B4-BE49-F238E27FC236}">
                  <a16:creationId xmlns:a16="http://schemas.microsoft.com/office/drawing/2014/main" id="{772F24ED-E227-A622-95B0-8270CAE87622}"/>
                </a:ext>
              </a:extLst>
            </p:cNvPr>
            <p:cNvSpPr/>
            <p:nvPr/>
          </p:nvSpPr>
          <p:spPr>
            <a:xfrm>
              <a:off x="5755771" y="1047065"/>
              <a:ext cx="17406" cy="85761"/>
            </a:xfrm>
            <a:custGeom>
              <a:avLst/>
              <a:gdLst>
                <a:gd name="connsiteX0" fmla="*/ 0 w 17406"/>
                <a:gd name="connsiteY0" fmla="*/ 0 h 85761"/>
                <a:gd name="connsiteX1" fmla="*/ 17406 w 17406"/>
                <a:gd name="connsiteY1" fmla="*/ 0 h 85761"/>
                <a:gd name="connsiteX2" fmla="*/ 17406 w 17406"/>
                <a:gd name="connsiteY2" fmla="*/ 85761 h 85761"/>
                <a:gd name="connsiteX3" fmla="*/ 0 w 17406"/>
                <a:gd name="connsiteY3" fmla="*/ 85761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761">
                  <a:moveTo>
                    <a:pt x="0" y="0"/>
                  </a:moveTo>
                  <a:lnTo>
                    <a:pt x="17406" y="0"/>
                  </a:lnTo>
                  <a:lnTo>
                    <a:pt x="17406" y="85761"/>
                  </a:lnTo>
                  <a:lnTo>
                    <a:pt x="0" y="8576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شكل حر: شكل 60">
              <a:extLst>
                <a:ext uri="{FF2B5EF4-FFF2-40B4-BE49-F238E27FC236}">
                  <a16:creationId xmlns:a16="http://schemas.microsoft.com/office/drawing/2014/main" id="{C76B4A9A-4C71-10A4-693C-1D236283BF63}"/>
                </a:ext>
              </a:extLst>
            </p:cNvPr>
            <p:cNvSpPr/>
            <p:nvPr/>
          </p:nvSpPr>
          <p:spPr>
            <a:xfrm>
              <a:off x="5698597" y="1047065"/>
              <a:ext cx="17406" cy="85761"/>
            </a:xfrm>
            <a:custGeom>
              <a:avLst/>
              <a:gdLst>
                <a:gd name="connsiteX0" fmla="*/ 0 w 17406"/>
                <a:gd name="connsiteY0" fmla="*/ 0 h 85761"/>
                <a:gd name="connsiteX1" fmla="*/ 17406 w 17406"/>
                <a:gd name="connsiteY1" fmla="*/ 0 h 85761"/>
                <a:gd name="connsiteX2" fmla="*/ 17406 w 17406"/>
                <a:gd name="connsiteY2" fmla="*/ 85761 h 85761"/>
                <a:gd name="connsiteX3" fmla="*/ 0 w 17406"/>
                <a:gd name="connsiteY3" fmla="*/ 85761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5761">
                  <a:moveTo>
                    <a:pt x="0" y="0"/>
                  </a:moveTo>
                  <a:lnTo>
                    <a:pt x="17406" y="0"/>
                  </a:lnTo>
                  <a:lnTo>
                    <a:pt x="17406" y="85761"/>
                  </a:lnTo>
                  <a:lnTo>
                    <a:pt x="0" y="85761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A8D68C8A-5500-65F0-700D-43C223DD84F2}"/>
                </a:ext>
              </a:extLst>
            </p:cNvPr>
            <p:cNvSpPr/>
            <p:nvPr/>
          </p:nvSpPr>
          <p:spPr>
            <a:xfrm rot="5400000">
              <a:off x="5653747" y="895998"/>
              <a:ext cx="17406" cy="456248"/>
            </a:xfrm>
            <a:custGeom>
              <a:avLst/>
              <a:gdLst>
                <a:gd name="connsiteX0" fmla="*/ 0 w 17406"/>
                <a:gd name="connsiteY0" fmla="*/ 0 h 456248"/>
                <a:gd name="connsiteX1" fmla="*/ 17406 w 17406"/>
                <a:gd name="connsiteY1" fmla="*/ 0 h 456248"/>
                <a:gd name="connsiteX2" fmla="*/ 17406 w 17406"/>
                <a:gd name="connsiteY2" fmla="*/ 456249 h 456248"/>
                <a:gd name="connsiteX3" fmla="*/ 0 w 17406"/>
                <a:gd name="connsiteY3" fmla="*/ 456249 h 45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456248">
                  <a:moveTo>
                    <a:pt x="0" y="0"/>
                  </a:moveTo>
                  <a:lnTo>
                    <a:pt x="17406" y="0"/>
                  </a:lnTo>
                  <a:lnTo>
                    <a:pt x="17406" y="456249"/>
                  </a:lnTo>
                  <a:lnTo>
                    <a:pt x="0" y="456249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شكل حر: شكل 62">
              <a:extLst>
                <a:ext uri="{FF2B5EF4-FFF2-40B4-BE49-F238E27FC236}">
                  <a16:creationId xmlns:a16="http://schemas.microsoft.com/office/drawing/2014/main" id="{40C810EE-3746-E588-68AD-96140A639964}"/>
                </a:ext>
              </a:extLst>
            </p:cNvPr>
            <p:cNvSpPr/>
            <p:nvPr/>
          </p:nvSpPr>
          <p:spPr>
            <a:xfrm rot="16200000">
              <a:off x="5290946" y="1025021"/>
              <a:ext cx="17406" cy="66067"/>
            </a:xfrm>
            <a:custGeom>
              <a:avLst/>
              <a:gdLst>
                <a:gd name="connsiteX0" fmla="*/ 0 w 17406"/>
                <a:gd name="connsiteY0" fmla="*/ 0 h 66067"/>
                <a:gd name="connsiteX1" fmla="*/ 17406 w 17406"/>
                <a:gd name="connsiteY1" fmla="*/ 0 h 66067"/>
                <a:gd name="connsiteX2" fmla="*/ 17406 w 17406"/>
                <a:gd name="connsiteY2" fmla="*/ 66068 h 66067"/>
                <a:gd name="connsiteX3" fmla="*/ 0 w 17406"/>
                <a:gd name="connsiteY3" fmla="*/ 66068 h 6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6067">
                  <a:moveTo>
                    <a:pt x="0" y="0"/>
                  </a:moveTo>
                  <a:lnTo>
                    <a:pt x="17406" y="0"/>
                  </a:lnTo>
                  <a:lnTo>
                    <a:pt x="17406" y="66068"/>
                  </a:lnTo>
                  <a:lnTo>
                    <a:pt x="0" y="6606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FBC89665-9764-5145-FCF2-BCA928F376D6}"/>
                </a:ext>
              </a:extLst>
            </p:cNvPr>
            <p:cNvSpPr/>
            <p:nvPr/>
          </p:nvSpPr>
          <p:spPr>
            <a:xfrm rot="16200000">
              <a:off x="5210903" y="1029976"/>
              <a:ext cx="17406" cy="56157"/>
            </a:xfrm>
            <a:custGeom>
              <a:avLst/>
              <a:gdLst>
                <a:gd name="connsiteX0" fmla="*/ 0 w 17406"/>
                <a:gd name="connsiteY0" fmla="*/ 0 h 56157"/>
                <a:gd name="connsiteX1" fmla="*/ 17406 w 17406"/>
                <a:gd name="connsiteY1" fmla="*/ 0 h 56157"/>
                <a:gd name="connsiteX2" fmla="*/ 17406 w 17406"/>
                <a:gd name="connsiteY2" fmla="*/ 56158 h 56157"/>
                <a:gd name="connsiteX3" fmla="*/ 0 w 17406"/>
                <a:gd name="connsiteY3" fmla="*/ 56158 h 5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56157">
                  <a:moveTo>
                    <a:pt x="0" y="0"/>
                  </a:moveTo>
                  <a:lnTo>
                    <a:pt x="17406" y="0"/>
                  </a:lnTo>
                  <a:lnTo>
                    <a:pt x="17406" y="56158"/>
                  </a:lnTo>
                  <a:lnTo>
                    <a:pt x="0" y="5615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شكل حر: شكل 64">
              <a:extLst>
                <a:ext uri="{FF2B5EF4-FFF2-40B4-BE49-F238E27FC236}">
                  <a16:creationId xmlns:a16="http://schemas.microsoft.com/office/drawing/2014/main" id="{FB08E9BE-8BB2-927D-0855-B9D742B30104}"/>
                </a:ext>
              </a:extLst>
            </p:cNvPr>
            <p:cNvSpPr/>
            <p:nvPr/>
          </p:nvSpPr>
          <p:spPr>
            <a:xfrm rot="16200000">
              <a:off x="5290946" y="1091089"/>
              <a:ext cx="17406" cy="66067"/>
            </a:xfrm>
            <a:custGeom>
              <a:avLst/>
              <a:gdLst>
                <a:gd name="connsiteX0" fmla="*/ 0 w 17406"/>
                <a:gd name="connsiteY0" fmla="*/ 0 h 66067"/>
                <a:gd name="connsiteX1" fmla="*/ 17406 w 17406"/>
                <a:gd name="connsiteY1" fmla="*/ 0 h 66067"/>
                <a:gd name="connsiteX2" fmla="*/ 17406 w 17406"/>
                <a:gd name="connsiteY2" fmla="*/ 66068 h 66067"/>
                <a:gd name="connsiteX3" fmla="*/ 0 w 17406"/>
                <a:gd name="connsiteY3" fmla="*/ 66068 h 6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66067">
                  <a:moveTo>
                    <a:pt x="0" y="0"/>
                  </a:moveTo>
                  <a:lnTo>
                    <a:pt x="17406" y="0"/>
                  </a:lnTo>
                  <a:lnTo>
                    <a:pt x="17406" y="66068"/>
                  </a:lnTo>
                  <a:lnTo>
                    <a:pt x="0" y="66068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شكل حر: شكل 65">
              <a:extLst>
                <a:ext uri="{FF2B5EF4-FFF2-40B4-BE49-F238E27FC236}">
                  <a16:creationId xmlns:a16="http://schemas.microsoft.com/office/drawing/2014/main" id="{E56B1CC6-300A-C92D-3F51-725DCD588E1E}"/>
                </a:ext>
              </a:extLst>
            </p:cNvPr>
            <p:cNvSpPr/>
            <p:nvPr/>
          </p:nvSpPr>
          <p:spPr>
            <a:xfrm rot="10800000">
              <a:off x="5315277" y="1049351"/>
              <a:ext cx="17406" cy="83474"/>
            </a:xfrm>
            <a:custGeom>
              <a:avLst/>
              <a:gdLst>
                <a:gd name="connsiteX0" fmla="*/ 0 w 17406"/>
                <a:gd name="connsiteY0" fmla="*/ 0 h 83474"/>
                <a:gd name="connsiteX1" fmla="*/ 17406 w 17406"/>
                <a:gd name="connsiteY1" fmla="*/ 0 h 83474"/>
                <a:gd name="connsiteX2" fmla="*/ 17406 w 17406"/>
                <a:gd name="connsiteY2" fmla="*/ 83474 h 83474"/>
                <a:gd name="connsiteX3" fmla="*/ 0 w 17406"/>
                <a:gd name="connsiteY3" fmla="*/ 83474 h 8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3474">
                  <a:moveTo>
                    <a:pt x="0" y="0"/>
                  </a:moveTo>
                  <a:lnTo>
                    <a:pt x="17406" y="0"/>
                  </a:lnTo>
                  <a:lnTo>
                    <a:pt x="17406" y="83474"/>
                  </a:lnTo>
                  <a:lnTo>
                    <a:pt x="0" y="8347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شكل حر: شكل 66">
              <a:extLst>
                <a:ext uri="{FF2B5EF4-FFF2-40B4-BE49-F238E27FC236}">
                  <a16:creationId xmlns:a16="http://schemas.microsoft.com/office/drawing/2014/main" id="{3B16F097-FF46-12E0-AADE-637039EA8F58}"/>
                </a:ext>
              </a:extLst>
            </p:cNvPr>
            <p:cNvSpPr/>
            <p:nvPr/>
          </p:nvSpPr>
          <p:spPr>
            <a:xfrm rot="10800000">
              <a:off x="5230278" y="1049351"/>
              <a:ext cx="17406" cy="83474"/>
            </a:xfrm>
            <a:custGeom>
              <a:avLst/>
              <a:gdLst>
                <a:gd name="connsiteX0" fmla="*/ 0 w 17406"/>
                <a:gd name="connsiteY0" fmla="*/ 0 h 83474"/>
                <a:gd name="connsiteX1" fmla="*/ 17406 w 17406"/>
                <a:gd name="connsiteY1" fmla="*/ 0 h 83474"/>
                <a:gd name="connsiteX2" fmla="*/ 17406 w 17406"/>
                <a:gd name="connsiteY2" fmla="*/ 83474 h 83474"/>
                <a:gd name="connsiteX3" fmla="*/ 0 w 17406"/>
                <a:gd name="connsiteY3" fmla="*/ 83474 h 8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3474">
                  <a:moveTo>
                    <a:pt x="0" y="0"/>
                  </a:moveTo>
                  <a:lnTo>
                    <a:pt x="17406" y="0"/>
                  </a:lnTo>
                  <a:lnTo>
                    <a:pt x="17406" y="83474"/>
                  </a:lnTo>
                  <a:lnTo>
                    <a:pt x="0" y="83474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B6C138A3-34B2-4590-43C6-99D388F4A687}"/>
                </a:ext>
              </a:extLst>
            </p:cNvPr>
            <p:cNvSpPr/>
            <p:nvPr/>
          </p:nvSpPr>
          <p:spPr>
            <a:xfrm>
              <a:off x="5571289" y="1045413"/>
              <a:ext cx="66194" cy="72420"/>
            </a:xfrm>
            <a:custGeom>
              <a:avLst/>
              <a:gdLst>
                <a:gd name="connsiteX0" fmla="*/ 45739 w 66194"/>
                <a:gd name="connsiteY0" fmla="*/ 0 h 72420"/>
                <a:gd name="connsiteX1" fmla="*/ 0 w 66194"/>
                <a:gd name="connsiteY1" fmla="*/ 45612 h 72420"/>
                <a:gd name="connsiteX2" fmla="*/ 0 w 66194"/>
                <a:gd name="connsiteY2" fmla="*/ 72420 h 72420"/>
                <a:gd name="connsiteX3" fmla="*/ 17406 w 66194"/>
                <a:gd name="connsiteY3" fmla="*/ 72420 h 72420"/>
                <a:gd name="connsiteX4" fmla="*/ 17406 w 66194"/>
                <a:gd name="connsiteY4" fmla="*/ 45612 h 72420"/>
                <a:gd name="connsiteX5" fmla="*/ 45739 w 66194"/>
                <a:gd name="connsiteY5" fmla="*/ 17406 h 72420"/>
                <a:gd name="connsiteX6" fmla="*/ 66195 w 66194"/>
                <a:gd name="connsiteY6" fmla="*/ 17406 h 72420"/>
                <a:gd name="connsiteX7" fmla="*/ 66195 w 66194"/>
                <a:gd name="connsiteY7" fmla="*/ 0 h 7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194" h="72420">
                  <a:moveTo>
                    <a:pt x="45739" y="0"/>
                  </a:moveTo>
                  <a:cubicBezTo>
                    <a:pt x="20532" y="0"/>
                    <a:pt x="76" y="20401"/>
                    <a:pt x="0" y="45612"/>
                  </a:cubicBezTo>
                  <a:lnTo>
                    <a:pt x="0" y="72420"/>
                  </a:lnTo>
                  <a:lnTo>
                    <a:pt x="17406" y="72420"/>
                  </a:lnTo>
                  <a:lnTo>
                    <a:pt x="17406" y="45612"/>
                  </a:lnTo>
                  <a:cubicBezTo>
                    <a:pt x="17470" y="30014"/>
                    <a:pt x="30137" y="17406"/>
                    <a:pt x="45739" y="17406"/>
                  </a:cubicBezTo>
                  <a:lnTo>
                    <a:pt x="66195" y="17406"/>
                  </a:lnTo>
                  <a:lnTo>
                    <a:pt x="66195" y="0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شكل حر: شكل 68">
              <a:extLst>
                <a:ext uri="{FF2B5EF4-FFF2-40B4-BE49-F238E27FC236}">
                  <a16:creationId xmlns:a16="http://schemas.microsoft.com/office/drawing/2014/main" id="{C40E0B0D-2BF9-9B67-3181-BC22A4C58AF9}"/>
                </a:ext>
              </a:extLst>
            </p:cNvPr>
            <p:cNvSpPr/>
            <p:nvPr/>
          </p:nvSpPr>
          <p:spPr>
            <a:xfrm>
              <a:off x="5112627" y="1049351"/>
              <a:ext cx="91478" cy="118032"/>
            </a:xfrm>
            <a:custGeom>
              <a:avLst/>
              <a:gdLst>
                <a:gd name="connsiteX0" fmla="*/ 73945 w 91478"/>
                <a:gd name="connsiteY0" fmla="*/ 72293 h 118032"/>
                <a:gd name="connsiteX1" fmla="*/ 43783 w 91478"/>
                <a:gd name="connsiteY1" fmla="*/ 98667 h 118032"/>
                <a:gd name="connsiteX2" fmla="*/ 17406 w 91478"/>
                <a:gd name="connsiteY2" fmla="*/ 72293 h 118032"/>
                <a:gd name="connsiteX3" fmla="*/ 17406 w 91478"/>
                <a:gd name="connsiteY3" fmla="*/ 30366 h 118032"/>
                <a:gd name="connsiteX4" fmla="*/ 0 w 91478"/>
                <a:gd name="connsiteY4" fmla="*/ 30366 h 118032"/>
                <a:gd name="connsiteX5" fmla="*/ 0 w 91478"/>
                <a:gd name="connsiteY5" fmla="*/ 72293 h 118032"/>
                <a:gd name="connsiteX6" fmla="*/ 45739 w 91478"/>
                <a:gd name="connsiteY6" fmla="*/ 118033 h 118032"/>
                <a:gd name="connsiteX7" fmla="*/ 91479 w 91478"/>
                <a:gd name="connsiteY7" fmla="*/ 72293 h 118032"/>
                <a:gd name="connsiteX8" fmla="*/ 91479 w 91478"/>
                <a:gd name="connsiteY8" fmla="*/ 0 h 118032"/>
                <a:gd name="connsiteX9" fmla="*/ 73945 w 91478"/>
                <a:gd name="connsiteY9" fmla="*/ 0 h 118032"/>
                <a:gd name="connsiteX10" fmla="*/ 73945 w 91478"/>
                <a:gd name="connsiteY10" fmla="*/ 72293 h 11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78" h="118032">
                  <a:moveTo>
                    <a:pt x="73945" y="72293"/>
                  </a:moveTo>
                  <a:cubicBezTo>
                    <a:pt x="72903" y="87906"/>
                    <a:pt x="59398" y="99714"/>
                    <a:pt x="43783" y="98667"/>
                  </a:cubicBezTo>
                  <a:cubicBezTo>
                    <a:pt x="29629" y="97717"/>
                    <a:pt x="18359" y="86447"/>
                    <a:pt x="17406" y="72293"/>
                  </a:cubicBezTo>
                  <a:lnTo>
                    <a:pt x="17406" y="30366"/>
                  </a:lnTo>
                  <a:lnTo>
                    <a:pt x="0" y="30366"/>
                  </a:lnTo>
                  <a:lnTo>
                    <a:pt x="0" y="72293"/>
                  </a:lnTo>
                  <a:cubicBezTo>
                    <a:pt x="0" y="97554"/>
                    <a:pt x="20481" y="118033"/>
                    <a:pt x="45739" y="118033"/>
                  </a:cubicBezTo>
                  <a:cubicBezTo>
                    <a:pt x="70998" y="118033"/>
                    <a:pt x="91479" y="97554"/>
                    <a:pt x="91479" y="72293"/>
                  </a:cubicBezTo>
                  <a:lnTo>
                    <a:pt x="91479" y="0"/>
                  </a:lnTo>
                  <a:lnTo>
                    <a:pt x="73945" y="0"/>
                  </a:lnTo>
                  <a:lnTo>
                    <a:pt x="73945" y="7229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988BDC5D-C0C2-0837-50F9-DC1D4C49066A}"/>
                </a:ext>
              </a:extLst>
            </p:cNvPr>
            <p:cNvSpPr/>
            <p:nvPr/>
          </p:nvSpPr>
          <p:spPr>
            <a:xfrm>
              <a:off x="5421875" y="1086324"/>
              <a:ext cx="17406" cy="80932"/>
            </a:xfrm>
            <a:custGeom>
              <a:avLst/>
              <a:gdLst>
                <a:gd name="connsiteX0" fmla="*/ 0 w 17406"/>
                <a:gd name="connsiteY0" fmla="*/ 0 h 80932"/>
                <a:gd name="connsiteX1" fmla="*/ 17406 w 17406"/>
                <a:gd name="connsiteY1" fmla="*/ 0 h 80932"/>
                <a:gd name="connsiteX2" fmla="*/ 17406 w 17406"/>
                <a:gd name="connsiteY2" fmla="*/ 80933 h 80932"/>
                <a:gd name="connsiteX3" fmla="*/ 0 w 17406"/>
                <a:gd name="connsiteY3" fmla="*/ 80933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80932">
                  <a:moveTo>
                    <a:pt x="0" y="0"/>
                  </a:moveTo>
                  <a:lnTo>
                    <a:pt x="17406" y="0"/>
                  </a:lnTo>
                  <a:lnTo>
                    <a:pt x="17406" y="80933"/>
                  </a:lnTo>
                  <a:lnTo>
                    <a:pt x="0" y="80933"/>
                  </a:ln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8A44CD92-3488-41C4-EBB0-A356629404BA}"/>
                </a:ext>
              </a:extLst>
            </p:cNvPr>
            <p:cNvSpPr/>
            <p:nvPr/>
          </p:nvSpPr>
          <p:spPr>
            <a:xfrm>
              <a:off x="5347803" y="1041728"/>
              <a:ext cx="91478" cy="91478"/>
            </a:xfrm>
            <a:custGeom>
              <a:avLst/>
              <a:gdLst>
                <a:gd name="connsiteX0" fmla="*/ 91478 w 91478"/>
                <a:gd name="connsiteY0" fmla="*/ 45739 h 91478"/>
                <a:gd name="connsiteX1" fmla="*/ 45739 w 91478"/>
                <a:gd name="connsiteY1" fmla="*/ 0 h 91478"/>
                <a:gd name="connsiteX2" fmla="*/ 0 w 91478"/>
                <a:gd name="connsiteY2" fmla="*/ 45739 h 91478"/>
                <a:gd name="connsiteX3" fmla="*/ 45739 w 91478"/>
                <a:gd name="connsiteY3" fmla="*/ 91478 h 91478"/>
                <a:gd name="connsiteX4" fmla="*/ 91478 w 91478"/>
                <a:gd name="connsiteY4" fmla="*/ 91478 h 91478"/>
                <a:gd name="connsiteX5" fmla="*/ 74072 w 91478"/>
                <a:gd name="connsiteY5" fmla="*/ 74072 h 91478"/>
                <a:gd name="connsiteX6" fmla="*/ 45739 w 91478"/>
                <a:gd name="connsiteY6" fmla="*/ 74072 h 91478"/>
                <a:gd name="connsiteX7" fmla="*/ 17406 w 91478"/>
                <a:gd name="connsiteY7" fmla="*/ 45739 h 91478"/>
                <a:gd name="connsiteX8" fmla="*/ 45739 w 91478"/>
                <a:gd name="connsiteY8" fmla="*/ 17406 h 91478"/>
                <a:gd name="connsiteX9" fmla="*/ 74072 w 91478"/>
                <a:gd name="connsiteY9" fmla="*/ 45739 h 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78" h="91478">
                  <a:moveTo>
                    <a:pt x="91478" y="45739"/>
                  </a:moveTo>
                  <a:cubicBezTo>
                    <a:pt x="91478" y="20478"/>
                    <a:pt x="70997" y="0"/>
                    <a:pt x="45739" y="0"/>
                  </a:cubicBezTo>
                  <a:cubicBezTo>
                    <a:pt x="20481" y="0"/>
                    <a:pt x="0" y="20478"/>
                    <a:pt x="0" y="45739"/>
                  </a:cubicBezTo>
                  <a:cubicBezTo>
                    <a:pt x="0" y="71000"/>
                    <a:pt x="20481" y="91478"/>
                    <a:pt x="45739" y="91478"/>
                  </a:cubicBezTo>
                  <a:lnTo>
                    <a:pt x="91478" y="91478"/>
                  </a:lnTo>
                  <a:close/>
                  <a:moveTo>
                    <a:pt x="74072" y="74072"/>
                  </a:moveTo>
                  <a:lnTo>
                    <a:pt x="45739" y="74072"/>
                  </a:lnTo>
                  <a:cubicBezTo>
                    <a:pt x="30086" y="74072"/>
                    <a:pt x="17406" y="61387"/>
                    <a:pt x="17406" y="45739"/>
                  </a:cubicBezTo>
                  <a:cubicBezTo>
                    <a:pt x="17406" y="30091"/>
                    <a:pt x="30086" y="17406"/>
                    <a:pt x="45739" y="17406"/>
                  </a:cubicBezTo>
                  <a:cubicBezTo>
                    <a:pt x="61392" y="17406"/>
                    <a:pt x="74072" y="30091"/>
                    <a:pt x="74072" y="45739"/>
                  </a:cubicBezTo>
                  <a:close/>
                </a:path>
              </a:pathLst>
            </a:custGeom>
            <a:solidFill>
              <a:srgbClr val="2E8062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شكل حر: شكل 71">
              <a:extLst>
                <a:ext uri="{FF2B5EF4-FFF2-40B4-BE49-F238E27FC236}">
                  <a16:creationId xmlns:a16="http://schemas.microsoft.com/office/drawing/2014/main" id="{C77723AA-4071-E01D-3F9E-E4B80F8A5DCF}"/>
                </a:ext>
              </a:extLst>
            </p:cNvPr>
            <p:cNvSpPr/>
            <p:nvPr/>
          </p:nvSpPr>
          <p:spPr>
            <a:xfrm>
              <a:off x="5006537" y="1058626"/>
              <a:ext cx="17406" cy="74199"/>
            </a:xfrm>
            <a:custGeom>
              <a:avLst/>
              <a:gdLst>
                <a:gd name="connsiteX0" fmla="*/ 0 w 17406"/>
                <a:gd name="connsiteY0" fmla="*/ 0 h 74199"/>
                <a:gd name="connsiteX1" fmla="*/ 17406 w 17406"/>
                <a:gd name="connsiteY1" fmla="*/ 0 h 74199"/>
                <a:gd name="connsiteX2" fmla="*/ 17406 w 17406"/>
                <a:gd name="connsiteY2" fmla="*/ 74199 h 74199"/>
                <a:gd name="connsiteX3" fmla="*/ 0 w 17406"/>
                <a:gd name="connsiteY3" fmla="*/ 74199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74199">
                  <a:moveTo>
                    <a:pt x="0" y="0"/>
                  </a:moveTo>
                  <a:lnTo>
                    <a:pt x="17406" y="0"/>
                  </a:lnTo>
                  <a:lnTo>
                    <a:pt x="17406" y="74199"/>
                  </a:lnTo>
                  <a:lnTo>
                    <a:pt x="0" y="74199"/>
                  </a:lnTo>
                  <a:close/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9D521E5D-FF4F-60A0-2956-93D8C6609214}"/>
                </a:ext>
              </a:extLst>
            </p:cNvPr>
            <p:cNvSpPr/>
            <p:nvPr/>
          </p:nvSpPr>
          <p:spPr>
            <a:xfrm>
              <a:off x="4954572" y="1021146"/>
              <a:ext cx="69371" cy="69371"/>
            </a:xfrm>
            <a:custGeom>
              <a:avLst/>
              <a:gdLst>
                <a:gd name="connsiteX0" fmla="*/ 69371 w 69371"/>
                <a:gd name="connsiteY0" fmla="*/ 34686 h 69371"/>
                <a:gd name="connsiteX1" fmla="*/ 34686 w 69371"/>
                <a:gd name="connsiteY1" fmla="*/ 0 h 69371"/>
                <a:gd name="connsiteX2" fmla="*/ 0 w 69371"/>
                <a:gd name="connsiteY2" fmla="*/ 34686 h 69371"/>
                <a:gd name="connsiteX3" fmla="*/ 34686 w 69371"/>
                <a:gd name="connsiteY3" fmla="*/ 69371 h 69371"/>
                <a:gd name="connsiteX4" fmla="*/ 69371 w 69371"/>
                <a:gd name="connsiteY4" fmla="*/ 69371 h 69371"/>
                <a:gd name="connsiteX5" fmla="*/ 51965 w 69371"/>
                <a:gd name="connsiteY5" fmla="*/ 51965 h 69371"/>
                <a:gd name="connsiteX6" fmla="*/ 34686 w 69371"/>
                <a:gd name="connsiteY6" fmla="*/ 51965 h 69371"/>
                <a:gd name="connsiteX7" fmla="*/ 17406 w 69371"/>
                <a:gd name="connsiteY7" fmla="*/ 34686 h 69371"/>
                <a:gd name="connsiteX8" fmla="*/ 34686 w 69371"/>
                <a:gd name="connsiteY8" fmla="*/ 17406 h 69371"/>
                <a:gd name="connsiteX9" fmla="*/ 51965 w 69371"/>
                <a:gd name="connsiteY9" fmla="*/ 34686 h 6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371" h="69371">
                  <a:moveTo>
                    <a:pt x="69371" y="34686"/>
                  </a:moveTo>
                  <a:cubicBezTo>
                    <a:pt x="69371" y="15530"/>
                    <a:pt x="53845" y="0"/>
                    <a:pt x="34686" y="0"/>
                  </a:cubicBezTo>
                  <a:cubicBezTo>
                    <a:pt x="15526" y="0"/>
                    <a:pt x="0" y="15530"/>
                    <a:pt x="0" y="34686"/>
                  </a:cubicBezTo>
                  <a:cubicBezTo>
                    <a:pt x="0" y="53841"/>
                    <a:pt x="15526" y="69371"/>
                    <a:pt x="34686" y="69371"/>
                  </a:cubicBezTo>
                  <a:lnTo>
                    <a:pt x="69371" y="69371"/>
                  </a:lnTo>
                  <a:close/>
                  <a:moveTo>
                    <a:pt x="51965" y="51965"/>
                  </a:moveTo>
                  <a:lnTo>
                    <a:pt x="34686" y="51965"/>
                  </a:lnTo>
                  <a:cubicBezTo>
                    <a:pt x="25144" y="51965"/>
                    <a:pt x="17406" y="44229"/>
                    <a:pt x="17406" y="34686"/>
                  </a:cubicBezTo>
                  <a:cubicBezTo>
                    <a:pt x="17406" y="25143"/>
                    <a:pt x="25144" y="17406"/>
                    <a:pt x="34686" y="17406"/>
                  </a:cubicBezTo>
                  <a:cubicBezTo>
                    <a:pt x="44228" y="17406"/>
                    <a:pt x="51965" y="25143"/>
                    <a:pt x="51965" y="34686"/>
                  </a:cubicBezTo>
                  <a:close/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شكل حر: شكل 73">
              <a:extLst>
                <a:ext uri="{FF2B5EF4-FFF2-40B4-BE49-F238E27FC236}">
                  <a16:creationId xmlns:a16="http://schemas.microsoft.com/office/drawing/2014/main" id="{FC05D390-EE0E-84E1-353B-123CEE5661F9}"/>
                </a:ext>
              </a:extLst>
            </p:cNvPr>
            <p:cNvSpPr/>
            <p:nvPr/>
          </p:nvSpPr>
          <p:spPr>
            <a:xfrm rot="10800000">
              <a:off x="5038301" y="1055831"/>
              <a:ext cx="17406" cy="76994"/>
            </a:xfrm>
            <a:custGeom>
              <a:avLst/>
              <a:gdLst>
                <a:gd name="connsiteX0" fmla="*/ 0 w 17406"/>
                <a:gd name="connsiteY0" fmla="*/ 0 h 76994"/>
                <a:gd name="connsiteX1" fmla="*/ 17406 w 17406"/>
                <a:gd name="connsiteY1" fmla="*/ 0 h 76994"/>
                <a:gd name="connsiteX2" fmla="*/ 17406 w 17406"/>
                <a:gd name="connsiteY2" fmla="*/ 76994 h 76994"/>
                <a:gd name="connsiteX3" fmla="*/ 0 w 17406"/>
                <a:gd name="connsiteY3" fmla="*/ 76994 h 7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6" h="76994">
                  <a:moveTo>
                    <a:pt x="0" y="0"/>
                  </a:moveTo>
                  <a:lnTo>
                    <a:pt x="17406" y="0"/>
                  </a:lnTo>
                  <a:lnTo>
                    <a:pt x="17406" y="76994"/>
                  </a:lnTo>
                  <a:lnTo>
                    <a:pt x="0" y="76994"/>
                  </a:lnTo>
                  <a:close/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FE9A91DB-472B-E4F3-69F6-373012AC6985}"/>
                </a:ext>
              </a:extLst>
            </p:cNvPr>
            <p:cNvSpPr/>
            <p:nvPr/>
          </p:nvSpPr>
          <p:spPr>
            <a:xfrm>
              <a:off x="5038174" y="1021146"/>
              <a:ext cx="54759" cy="34685"/>
            </a:xfrm>
            <a:custGeom>
              <a:avLst/>
              <a:gdLst>
                <a:gd name="connsiteX0" fmla="*/ 54760 w 54759"/>
                <a:gd name="connsiteY0" fmla="*/ 0 h 34685"/>
                <a:gd name="connsiteX1" fmla="*/ 34685 w 54759"/>
                <a:gd name="connsiteY1" fmla="*/ 0 h 34685"/>
                <a:gd name="connsiteX2" fmla="*/ 0 w 54759"/>
                <a:gd name="connsiteY2" fmla="*/ 34686 h 34685"/>
                <a:gd name="connsiteX3" fmla="*/ 17533 w 54759"/>
                <a:gd name="connsiteY3" fmla="*/ 34686 h 34685"/>
                <a:gd name="connsiteX4" fmla="*/ 34431 w 54759"/>
                <a:gd name="connsiteY4" fmla="*/ 17533 h 34685"/>
                <a:gd name="connsiteX5" fmla="*/ 34685 w 54759"/>
                <a:gd name="connsiteY5" fmla="*/ 17533 h 34685"/>
                <a:gd name="connsiteX6" fmla="*/ 54760 w 54759"/>
                <a:gd name="connsiteY6" fmla="*/ 17533 h 3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59" h="34685">
                  <a:moveTo>
                    <a:pt x="54760" y="0"/>
                  </a:moveTo>
                  <a:lnTo>
                    <a:pt x="34685" y="0"/>
                  </a:lnTo>
                  <a:cubicBezTo>
                    <a:pt x="15526" y="0"/>
                    <a:pt x="0" y="15530"/>
                    <a:pt x="0" y="34686"/>
                  </a:cubicBezTo>
                  <a:lnTo>
                    <a:pt x="17533" y="34686"/>
                  </a:lnTo>
                  <a:cubicBezTo>
                    <a:pt x="17457" y="25284"/>
                    <a:pt x="25030" y="17603"/>
                    <a:pt x="34431" y="17533"/>
                  </a:cubicBezTo>
                  <a:cubicBezTo>
                    <a:pt x="34520" y="17532"/>
                    <a:pt x="34597" y="17532"/>
                    <a:pt x="34685" y="17533"/>
                  </a:cubicBezTo>
                  <a:lnTo>
                    <a:pt x="54760" y="17533"/>
                  </a:lnTo>
                </a:path>
              </a:pathLst>
            </a:custGeom>
            <a:solidFill>
              <a:srgbClr val="4EAF57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414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7BB1C6C-E9CE-A376-6814-D5599ED28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1" b="1352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959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3A7EB17-BD6C-1679-4BB5-1C5738C5A88C}"/>
              </a:ext>
            </a:extLst>
          </p:cNvPr>
          <p:cNvSpPr txBox="1"/>
          <p:nvPr/>
        </p:nvSpPr>
        <p:spPr>
          <a:xfrm>
            <a:off x="4686946" y="595723"/>
            <a:ext cx="75050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hlinkClick r:id="rId2"/>
              </a:rPr>
              <a:t>https://arbfonts.com/rb-font-download.html</a:t>
            </a:r>
            <a:endParaRPr lang="ar-SA" sz="2800" dirty="0"/>
          </a:p>
          <a:p>
            <a:pPr algn="ctr"/>
            <a:r>
              <a:rPr lang="ar-SA" sz="2800" dirty="0"/>
              <a:t>رابط تحميل خط هوية اليوم الوطني 92 </a:t>
            </a:r>
            <a:r>
              <a:rPr lang="en-US" sz="2800" dirty="0"/>
              <a:t>RB</a:t>
            </a:r>
            <a:endParaRPr lang="ar-SA" sz="2800" dirty="0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D0C85B7B-BD66-DB68-7A73-23D5D2090EF4}"/>
              </a:ext>
            </a:extLst>
          </p:cNvPr>
          <p:cNvSpPr/>
          <p:nvPr/>
        </p:nvSpPr>
        <p:spPr>
          <a:xfrm>
            <a:off x="0" y="3223647"/>
            <a:ext cx="12192000" cy="3634353"/>
          </a:xfrm>
          <a:custGeom>
            <a:avLst/>
            <a:gdLst>
              <a:gd name="connsiteX0" fmla="*/ 0 w 6245817"/>
              <a:gd name="connsiteY0" fmla="*/ 35 h 2142676"/>
              <a:gd name="connsiteX1" fmla="*/ 6130628 w 6245817"/>
              <a:gd name="connsiteY1" fmla="*/ 1663036 h 2142676"/>
              <a:gd name="connsiteX2" fmla="*/ 6245817 w 6245817"/>
              <a:gd name="connsiteY2" fmla="*/ 1657423 h 2142676"/>
              <a:gd name="connsiteX3" fmla="*/ 6245817 w 6245817"/>
              <a:gd name="connsiteY3" fmla="*/ 2142676 h 2142676"/>
              <a:gd name="connsiteX4" fmla="*/ 0 w 6245817"/>
              <a:gd name="connsiteY4" fmla="*/ 2142676 h 2142676"/>
              <a:gd name="connsiteX5" fmla="*/ 0 w 6245817"/>
              <a:gd name="connsiteY5" fmla="*/ 35 h 214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817" h="2142676">
                <a:moveTo>
                  <a:pt x="0" y="35"/>
                </a:moveTo>
                <a:cubicBezTo>
                  <a:pt x="1366418" y="-8682"/>
                  <a:pt x="4820990" y="1659686"/>
                  <a:pt x="6130628" y="1663036"/>
                </a:cubicBezTo>
                <a:lnTo>
                  <a:pt x="6245817" y="1657423"/>
                </a:lnTo>
                <a:lnTo>
                  <a:pt x="6245817" y="2142676"/>
                </a:lnTo>
                <a:lnTo>
                  <a:pt x="0" y="2142676"/>
                </a:lnTo>
                <a:lnTo>
                  <a:pt x="0" y="35"/>
                </a:lnTo>
                <a:close/>
              </a:path>
            </a:pathLst>
          </a:custGeom>
          <a:solidFill>
            <a:srgbClr val="FFC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1C427D79-3B49-5C54-09CE-FF950C72E704}"/>
              </a:ext>
            </a:extLst>
          </p:cNvPr>
          <p:cNvSpPr/>
          <p:nvPr/>
        </p:nvSpPr>
        <p:spPr>
          <a:xfrm>
            <a:off x="0" y="3429000"/>
            <a:ext cx="12192000" cy="3634353"/>
          </a:xfrm>
          <a:custGeom>
            <a:avLst/>
            <a:gdLst>
              <a:gd name="connsiteX0" fmla="*/ 0 w 6245817"/>
              <a:gd name="connsiteY0" fmla="*/ 35 h 2142676"/>
              <a:gd name="connsiteX1" fmla="*/ 6130628 w 6245817"/>
              <a:gd name="connsiteY1" fmla="*/ 1663036 h 2142676"/>
              <a:gd name="connsiteX2" fmla="*/ 6245817 w 6245817"/>
              <a:gd name="connsiteY2" fmla="*/ 1657423 h 2142676"/>
              <a:gd name="connsiteX3" fmla="*/ 6245817 w 6245817"/>
              <a:gd name="connsiteY3" fmla="*/ 2142676 h 2142676"/>
              <a:gd name="connsiteX4" fmla="*/ 0 w 6245817"/>
              <a:gd name="connsiteY4" fmla="*/ 2142676 h 2142676"/>
              <a:gd name="connsiteX5" fmla="*/ 0 w 6245817"/>
              <a:gd name="connsiteY5" fmla="*/ 35 h 214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817" h="2142676">
                <a:moveTo>
                  <a:pt x="0" y="35"/>
                </a:moveTo>
                <a:cubicBezTo>
                  <a:pt x="1366418" y="-8682"/>
                  <a:pt x="4820990" y="1659686"/>
                  <a:pt x="6130628" y="1663036"/>
                </a:cubicBezTo>
                <a:lnTo>
                  <a:pt x="6245817" y="1657423"/>
                </a:lnTo>
                <a:lnTo>
                  <a:pt x="6245817" y="2142676"/>
                </a:lnTo>
                <a:lnTo>
                  <a:pt x="0" y="2142676"/>
                </a:lnTo>
                <a:lnTo>
                  <a:pt x="0" y="35"/>
                </a:lnTo>
                <a:close/>
              </a:path>
            </a:pathLst>
          </a:custGeom>
          <a:solidFill>
            <a:srgbClr val="FF7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id="{5879D955-153D-0E5A-F270-23471D9885B9}"/>
              </a:ext>
            </a:extLst>
          </p:cNvPr>
          <p:cNvSpPr/>
          <p:nvPr/>
        </p:nvSpPr>
        <p:spPr>
          <a:xfrm>
            <a:off x="0" y="3676010"/>
            <a:ext cx="12192000" cy="3634353"/>
          </a:xfrm>
          <a:custGeom>
            <a:avLst/>
            <a:gdLst>
              <a:gd name="connsiteX0" fmla="*/ 0 w 6245817"/>
              <a:gd name="connsiteY0" fmla="*/ 35 h 2142676"/>
              <a:gd name="connsiteX1" fmla="*/ 6130628 w 6245817"/>
              <a:gd name="connsiteY1" fmla="*/ 1663036 h 2142676"/>
              <a:gd name="connsiteX2" fmla="*/ 6245817 w 6245817"/>
              <a:gd name="connsiteY2" fmla="*/ 1657423 h 2142676"/>
              <a:gd name="connsiteX3" fmla="*/ 6245817 w 6245817"/>
              <a:gd name="connsiteY3" fmla="*/ 2142676 h 2142676"/>
              <a:gd name="connsiteX4" fmla="*/ 0 w 6245817"/>
              <a:gd name="connsiteY4" fmla="*/ 2142676 h 2142676"/>
              <a:gd name="connsiteX5" fmla="*/ 0 w 6245817"/>
              <a:gd name="connsiteY5" fmla="*/ 35 h 214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817" h="2142676">
                <a:moveTo>
                  <a:pt x="0" y="35"/>
                </a:moveTo>
                <a:cubicBezTo>
                  <a:pt x="1366418" y="-8682"/>
                  <a:pt x="4820990" y="1659686"/>
                  <a:pt x="6130628" y="1663036"/>
                </a:cubicBezTo>
                <a:lnTo>
                  <a:pt x="6245817" y="1657423"/>
                </a:lnTo>
                <a:lnTo>
                  <a:pt x="6245817" y="2142676"/>
                </a:lnTo>
                <a:lnTo>
                  <a:pt x="0" y="2142676"/>
                </a:lnTo>
                <a:lnTo>
                  <a:pt x="0" y="35"/>
                </a:lnTo>
                <a:close/>
              </a:path>
            </a:pathLst>
          </a:custGeom>
          <a:solidFill>
            <a:srgbClr val="FC3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C8964471-BEEB-763C-8AE9-9F1E84E559C4}"/>
              </a:ext>
            </a:extLst>
          </p:cNvPr>
          <p:cNvSpPr/>
          <p:nvPr/>
        </p:nvSpPr>
        <p:spPr>
          <a:xfrm>
            <a:off x="0" y="3906053"/>
            <a:ext cx="12192000" cy="3634353"/>
          </a:xfrm>
          <a:custGeom>
            <a:avLst/>
            <a:gdLst>
              <a:gd name="connsiteX0" fmla="*/ 0 w 6245817"/>
              <a:gd name="connsiteY0" fmla="*/ 35 h 2142676"/>
              <a:gd name="connsiteX1" fmla="*/ 6130628 w 6245817"/>
              <a:gd name="connsiteY1" fmla="*/ 1663036 h 2142676"/>
              <a:gd name="connsiteX2" fmla="*/ 6245817 w 6245817"/>
              <a:gd name="connsiteY2" fmla="*/ 1657423 h 2142676"/>
              <a:gd name="connsiteX3" fmla="*/ 6245817 w 6245817"/>
              <a:gd name="connsiteY3" fmla="*/ 2142676 h 2142676"/>
              <a:gd name="connsiteX4" fmla="*/ 0 w 6245817"/>
              <a:gd name="connsiteY4" fmla="*/ 2142676 h 2142676"/>
              <a:gd name="connsiteX5" fmla="*/ 0 w 6245817"/>
              <a:gd name="connsiteY5" fmla="*/ 35 h 214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817" h="2142676">
                <a:moveTo>
                  <a:pt x="0" y="35"/>
                </a:moveTo>
                <a:cubicBezTo>
                  <a:pt x="1366418" y="-8682"/>
                  <a:pt x="4820990" y="1659686"/>
                  <a:pt x="6130628" y="1663036"/>
                </a:cubicBezTo>
                <a:lnTo>
                  <a:pt x="6245817" y="1657423"/>
                </a:lnTo>
                <a:lnTo>
                  <a:pt x="6245817" y="2142676"/>
                </a:lnTo>
                <a:lnTo>
                  <a:pt x="0" y="2142676"/>
                </a:lnTo>
                <a:lnTo>
                  <a:pt x="0" y="35"/>
                </a:lnTo>
                <a:close/>
              </a:path>
            </a:pathLst>
          </a:custGeom>
          <a:solidFill>
            <a:srgbClr val="8FC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7D7407CE-4A7C-4E2C-0A5F-35E70BC05955}"/>
              </a:ext>
            </a:extLst>
          </p:cNvPr>
          <p:cNvSpPr/>
          <p:nvPr/>
        </p:nvSpPr>
        <p:spPr>
          <a:xfrm>
            <a:off x="0" y="4111406"/>
            <a:ext cx="12192000" cy="3634353"/>
          </a:xfrm>
          <a:custGeom>
            <a:avLst/>
            <a:gdLst>
              <a:gd name="connsiteX0" fmla="*/ 0 w 6245817"/>
              <a:gd name="connsiteY0" fmla="*/ 35 h 2142676"/>
              <a:gd name="connsiteX1" fmla="*/ 6130628 w 6245817"/>
              <a:gd name="connsiteY1" fmla="*/ 1663036 h 2142676"/>
              <a:gd name="connsiteX2" fmla="*/ 6245817 w 6245817"/>
              <a:gd name="connsiteY2" fmla="*/ 1657423 h 2142676"/>
              <a:gd name="connsiteX3" fmla="*/ 6245817 w 6245817"/>
              <a:gd name="connsiteY3" fmla="*/ 2142676 h 2142676"/>
              <a:gd name="connsiteX4" fmla="*/ 0 w 6245817"/>
              <a:gd name="connsiteY4" fmla="*/ 2142676 h 2142676"/>
              <a:gd name="connsiteX5" fmla="*/ 0 w 6245817"/>
              <a:gd name="connsiteY5" fmla="*/ 35 h 214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817" h="2142676">
                <a:moveTo>
                  <a:pt x="0" y="35"/>
                </a:moveTo>
                <a:cubicBezTo>
                  <a:pt x="1366418" y="-8682"/>
                  <a:pt x="4820990" y="1659686"/>
                  <a:pt x="6130628" y="1663036"/>
                </a:cubicBezTo>
                <a:lnTo>
                  <a:pt x="6245817" y="1657423"/>
                </a:lnTo>
                <a:lnTo>
                  <a:pt x="6245817" y="2142676"/>
                </a:lnTo>
                <a:lnTo>
                  <a:pt x="0" y="2142676"/>
                </a:lnTo>
                <a:lnTo>
                  <a:pt x="0" y="35"/>
                </a:lnTo>
                <a:close/>
              </a:path>
            </a:pathLst>
          </a:custGeom>
          <a:solidFill>
            <a:srgbClr val="50B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id="{02AE0BDD-F679-1568-A25F-F451C2D9242E}"/>
              </a:ext>
            </a:extLst>
          </p:cNvPr>
          <p:cNvSpPr/>
          <p:nvPr/>
        </p:nvSpPr>
        <p:spPr>
          <a:xfrm>
            <a:off x="0" y="4316759"/>
            <a:ext cx="12192000" cy="3634353"/>
          </a:xfrm>
          <a:custGeom>
            <a:avLst/>
            <a:gdLst>
              <a:gd name="connsiteX0" fmla="*/ 0 w 6245817"/>
              <a:gd name="connsiteY0" fmla="*/ 35 h 2142676"/>
              <a:gd name="connsiteX1" fmla="*/ 6130628 w 6245817"/>
              <a:gd name="connsiteY1" fmla="*/ 1663036 h 2142676"/>
              <a:gd name="connsiteX2" fmla="*/ 6245817 w 6245817"/>
              <a:gd name="connsiteY2" fmla="*/ 1657423 h 2142676"/>
              <a:gd name="connsiteX3" fmla="*/ 6245817 w 6245817"/>
              <a:gd name="connsiteY3" fmla="*/ 2142676 h 2142676"/>
              <a:gd name="connsiteX4" fmla="*/ 0 w 6245817"/>
              <a:gd name="connsiteY4" fmla="*/ 2142676 h 2142676"/>
              <a:gd name="connsiteX5" fmla="*/ 0 w 6245817"/>
              <a:gd name="connsiteY5" fmla="*/ 35 h 214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817" h="2142676">
                <a:moveTo>
                  <a:pt x="0" y="35"/>
                </a:moveTo>
                <a:cubicBezTo>
                  <a:pt x="1366418" y="-8682"/>
                  <a:pt x="4820990" y="1659686"/>
                  <a:pt x="6130628" y="1663036"/>
                </a:cubicBezTo>
                <a:lnTo>
                  <a:pt x="6245817" y="1657423"/>
                </a:lnTo>
                <a:lnTo>
                  <a:pt x="6245817" y="2142676"/>
                </a:lnTo>
                <a:lnTo>
                  <a:pt x="0" y="2142676"/>
                </a:lnTo>
                <a:lnTo>
                  <a:pt x="0" y="35"/>
                </a:lnTo>
                <a:close/>
              </a:path>
            </a:pathLst>
          </a:custGeom>
          <a:solidFill>
            <a:srgbClr val="2B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72538704-A4CC-F917-60B8-36423B4F2B73}"/>
              </a:ext>
            </a:extLst>
          </p:cNvPr>
          <p:cNvSpPr/>
          <p:nvPr/>
        </p:nvSpPr>
        <p:spPr>
          <a:xfrm>
            <a:off x="0" y="4522112"/>
            <a:ext cx="12192000" cy="3634353"/>
          </a:xfrm>
          <a:custGeom>
            <a:avLst/>
            <a:gdLst>
              <a:gd name="connsiteX0" fmla="*/ 0 w 6245817"/>
              <a:gd name="connsiteY0" fmla="*/ 35 h 2142676"/>
              <a:gd name="connsiteX1" fmla="*/ 6130628 w 6245817"/>
              <a:gd name="connsiteY1" fmla="*/ 1663036 h 2142676"/>
              <a:gd name="connsiteX2" fmla="*/ 6245817 w 6245817"/>
              <a:gd name="connsiteY2" fmla="*/ 1657423 h 2142676"/>
              <a:gd name="connsiteX3" fmla="*/ 6245817 w 6245817"/>
              <a:gd name="connsiteY3" fmla="*/ 2142676 h 2142676"/>
              <a:gd name="connsiteX4" fmla="*/ 0 w 6245817"/>
              <a:gd name="connsiteY4" fmla="*/ 2142676 h 2142676"/>
              <a:gd name="connsiteX5" fmla="*/ 0 w 6245817"/>
              <a:gd name="connsiteY5" fmla="*/ 35 h 214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817" h="2142676">
                <a:moveTo>
                  <a:pt x="0" y="35"/>
                </a:moveTo>
                <a:cubicBezTo>
                  <a:pt x="1366418" y="-8682"/>
                  <a:pt x="4820990" y="1659686"/>
                  <a:pt x="6130628" y="1663036"/>
                </a:cubicBezTo>
                <a:lnTo>
                  <a:pt x="6245817" y="1657423"/>
                </a:lnTo>
                <a:lnTo>
                  <a:pt x="6245817" y="2142676"/>
                </a:lnTo>
                <a:lnTo>
                  <a:pt x="0" y="2142676"/>
                </a:lnTo>
                <a:lnTo>
                  <a:pt x="0" y="35"/>
                </a:lnTo>
                <a:close/>
              </a:path>
            </a:pathLst>
          </a:custGeom>
          <a:solidFill>
            <a:srgbClr val="1C1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dirty="0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id="{159F086D-CACE-2346-2708-2C69294B24B2}"/>
              </a:ext>
            </a:extLst>
          </p:cNvPr>
          <p:cNvSpPr/>
          <p:nvPr/>
        </p:nvSpPr>
        <p:spPr>
          <a:xfrm>
            <a:off x="0" y="4860160"/>
            <a:ext cx="12192000" cy="3634353"/>
          </a:xfrm>
          <a:custGeom>
            <a:avLst/>
            <a:gdLst>
              <a:gd name="connsiteX0" fmla="*/ 0 w 6245817"/>
              <a:gd name="connsiteY0" fmla="*/ 35 h 2142676"/>
              <a:gd name="connsiteX1" fmla="*/ 6130628 w 6245817"/>
              <a:gd name="connsiteY1" fmla="*/ 1663036 h 2142676"/>
              <a:gd name="connsiteX2" fmla="*/ 6245817 w 6245817"/>
              <a:gd name="connsiteY2" fmla="*/ 1657423 h 2142676"/>
              <a:gd name="connsiteX3" fmla="*/ 6245817 w 6245817"/>
              <a:gd name="connsiteY3" fmla="*/ 2142676 h 2142676"/>
              <a:gd name="connsiteX4" fmla="*/ 0 w 6245817"/>
              <a:gd name="connsiteY4" fmla="*/ 2142676 h 2142676"/>
              <a:gd name="connsiteX5" fmla="*/ 0 w 6245817"/>
              <a:gd name="connsiteY5" fmla="*/ 35 h 214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817" h="2142676">
                <a:moveTo>
                  <a:pt x="0" y="35"/>
                </a:moveTo>
                <a:cubicBezTo>
                  <a:pt x="1366418" y="-8682"/>
                  <a:pt x="4820990" y="1659686"/>
                  <a:pt x="6130628" y="1663036"/>
                </a:cubicBezTo>
                <a:lnTo>
                  <a:pt x="6245817" y="1657423"/>
                </a:lnTo>
                <a:lnTo>
                  <a:pt x="6245817" y="2142676"/>
                </a:lnTo>
                <a:lnTo>
                  <a:pt x="0" y="2142676"/>
                </a:lnTo>
                <a:lnTo>
                  <a:pt x="0" y="35"/>
                </a:lnTo>
                <a:close/>
              </a:path>
            </a:pathLst>
          </a:custGeom>
          <a:solidFill>
            <a:srgbClr val="333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671492FC-A669-8D25-B553-701AD0A7D942}"/>
              </a:ext>
            </a:extLst>
          </p:cNvPr>
          <p:cNvSpPr/>
          <p:nvPr/>
        </p:nvSpPr>
        <p:spPr>
          <a:xfrm>
            <a:off x="6096000" y="2393409"/>
            <a:ext cx="47532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ألوان الهوية البصرية</a:t>
            </a:r>
          </a:p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لليوم الوطني 92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77364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</Words>
  <Application>Microsoft Office PowerPoint</Application>
  <PresentationFormat>شاشة عريضة</PresentationFormat>
  <Paragraphs>8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ندى قطان</dc:creator>
  <cp:lastModifiedBy>ندى قطان</cp:lastModifiedBy>
  <cp:revision>3</cp:revision>
  <dcterms:created xsi:type="dcterms:W3CDTF">2022-09-10T12:18:55Z</dcterms:created>
  <dcterms:modified xsi:type="dcterms:W3CDTF">2022-09-15T09:00:37Z</dcterms:modified>
</cp:coreProperties>
</file>