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11" r:id="rId3"/>
    <p:sldId id="310" r:id="rId4"/>
    <p:sldId id="309" r:id="rId5"/>
    <p:sldId id="262" r:id="rId6"/>
    <p:sldId id="268" r:id="rId7"/>
    <p:sldId id="269" r:id="rId8"/>
    <p:sldId id="270" r:id="rId9"/>
    <p:sldId id="271" r:id="rId10"/>
    <p:sldId id="272" r:id="rId11"/>
    <p:sldId id="267" r:id="rId12"/>
    <p:sldId id="26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3" r:id="rId26"/>
    <p:sldId id="27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4" r:id="rId51"/>
    <p:sldId id="315" r:id="rId52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E4F"/>
    <a:srgbClr val="00B0F0"/>
    <a:srgbClr val="FFBF00"/>
    <a:srgbClr val="0070C0"/>
    <a:srgbClr val="A12CA4"/>
    <a:srgbClr val="FF0000"/>
    <a:srgbClr val="FFC000"/>
    <a:srgbClr val="92D050"/>
    <a:srgbClr val="002774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5"/>
    </p:cViewPr>
  </p:sorterViewPr>
  <p:notesViewPr>
    <p:cSldViewPr snapToGrid="0">
      <p:cViewPr varScale="1">
        <p:scale>
          <a:sx n="67" d="100"/>
          <a:sy n="67" d="100"/>
        </p:scale>
        <p:origin x="27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EF451-8E1F-4432-9DDE-1F17F2A146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72F4B-AB15-4415-96FA-8B3A0F918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045B-F37E-426A-A60A-526D6AA0C2D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AF965-C7BD-40C2-B7F5-1E7026692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69430-CFA4-41F7-90D4-761D20CA2D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6939-9B39-4254-BF92-BDA7D0EC8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8002B3-7885-4CDA-B8C5-6112ADDC9498}"/>
              </a:ext>
            </a:extLst>
          </p:cNvPr>
          <p:cNvGrpSpPr/>
          <p:nvPr userDrawn="1"/>
        </p:nvGrpSpPr>
        <p:grpSpPr>
          <a:xfrm>
            <a:off x="2935677" y="138960"/>
            <a:ext cx="6293828" cy="6413875"/>
            <a:chOff x="2935677" y="138960"/>
            <a:chExt cx="6293828" cy="64138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82F4F0-07F9-4735-B4D3-6AB5853B2F16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35677" y="323876"/>
              <a:ext cx="6228959" cy="6228959"/>
              <a:chOff x="1158625" y="1488560"/>
              <a:chExt cx="4634146" cy="463414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E87B49A-A9D1-4F43-BE08-496896E9A6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58625" y="1488560"/>
                <a:ext cx="4634146" cy="463414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D82BC36-9F96-4318-8AF1-4BDF19C2137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17892" y="1744286"/>
                <a:ext cx="4068506" cy="4067915"/>
                <a:chOff x="1771398" y="1117404"/>
                <a:chExt cx="4082400" cy="408180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2E81220-7697-4390-91CD-3BB095EF8EB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7" name="Partial Circle 66">
                    <a:extLst>
                      <a:ext uri="{FF2B5EF4-FFF2-40B4-BE49-F238E27FC236}">
                        <a16:creationId xmlns:a16="http://schemas.microsoft.com/office/drawing/2014/main" id="{6465790F-D066-4CD9-9302-FEDF92747D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artial Circle 67">
                    <a:extLst>
                      <a:ext uri="{FF2B5EF4-FFF2-40B4-BE49-F238E27FC236}">
                        <a16:creationId xmlns:a16="http://schemas.microsoft.com/office/drawing/2014/main" id="{617D90DA-76D1-49F3-B2AF-819ECB1B5B1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artial Circle 68">
                    <a:extLst>
                      <a:ext uri="{FF2B5EF4-FFF2-40B4-BE49-F238E27FC236}">
                        <a16:creationId xmlns:a16="http://schemas.microsoft.com/office/drawing/2014/main" id="{6CF5BF93-517D-49F8-90A9-9AE4D88322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artial Circle 69">
                    <a:extLst>
                      <a:ext uri="{FF2B5EF4-FFF2-40B4-BE49-F238E27FC236}">
                        <a16:creationId xmlns:a16="http://schemas.microsoft.com/office/drawing/2014/main" id="{E56B6F05-902D-46B6-965B-584EC34403D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Partial Circle 70">
                    <a:extLst>
                      <a:ext uri="{FF2B5EF4-FFF2-40B4-BE49-F238E27FC236}">
                        <a16:creationId xmlns:a16="http://schemas.microsoft.com/office/drawing/2014/main" id="{66A9F25C-63F3-4EDA-B77D-6934A6EB09E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Partial Circle 71">
                    <a:extLst>
                      <a:ext uri="{FF2B5EF4-FFF2-40B4-BE49-F238E27FC236}">
                        <a16:creationId xmlns:a16="http://schemas.microsoft.com/office/drawing/2014/main" id="{32C8EE1D-2E9B-46D9-AF63-A2365157C9A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33E3138-214F-4E3B-BDBC-14BF8835173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H="1" flipV="1"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1" name="Partial Circle 60">
                    <a:extLst>
                      <a:ext uri="{FF2B5EF4-FFF2-40B4-BE49-F238E27FC236}">
                        <a16:creationId xmlns:a16="http://schemas.microsoft.com/office/drawing/2014/main" id="{53AEDE63-920B-4A77-BD72-18165796AD4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Partial Circle 61">
                    <a:extLst>
                      <a:ext uri="{FF2B5EF4-FFF2-40B4-BE49-F238E27FC236}">
                        <a16:creationId xmlns:a16="http://schemas.microsoft.com/office/drawing/2014/main" id="{CFBC9C3E-B21B-4C05-817E-98EAE412F9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Partial Circle 62">
                    <a:extLst>
                      <a:ext uri="{FF2B5EF4-FFF2-40B4-BE49-F238E27FC236}">
                        <a16:creationId xmlns:a16="http://schemas.microsoft.com/office/drawing/2014/main" id="{551B5846-1F3A-4425-8422-9A7BB5FCFC1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artial Circle 63">
                    <a:extLst>
                      <a:ext uri="{FF2B5EF4-FFF2-40B4-BE49-F238E27FC236}">
                        <a16:creationId xmlns:a16="http://schemas.microsoft.com/office/drawing/2014/main" id="{E7AE7682-A2C2-436B-B5DE-5AC36F01CF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artial Circle 64">
                    <a:extLst>
                      <a:ext uri="{FF2B5EF4-FFF2-40B4-BE49-F238E27FC236}">
                        <a16:creationId xmlns:a16="http://schemas.microsoft.com/office/drawing/2014/main" id="{B6553431-01E3-4768-A2EA-070A4887E7B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artial Circle 65">
                    <a:extLst>
                      <a:ext uri="{FF2B5EF4-FFF2-40B4-BE49-F238E27FC236}">
                        <a16:creationId xmlns:a16="http://schemas.microsoft.com/office/drawing/2014/main" id="{59B54E02-A932-4705-B941-F3AD89939FD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940DF0-81E3-4EF2-B7F1-32FA943993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0004" y="1734533"/>
                <a:ext cx="3499350" cy="3499350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6F458D-765B-44AB-BA0A-BA28EDC42EF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047882" y="2380267"/>
                <a:ext cx="3496209" cy="3496209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83C1B2-A505-4F40-9ACE-23959DAC6BDC}"/>
                </a:ext>
              </a:extLst>
            </p:cNvPr>
            <p:cNvSpPr>
              <a:spLocks/>
            </p:cNvSpPr>
            <p:nvPr/>
          </p:nvSpPr>
          <p:spPr>
            <a:xfrm rot="3030174">
              <a:off x="3442217" y="129912"/>
              <a:ext cx="5329368" cy="5347463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DE5FEC-D5B7-4A58-A616-986A1A673758}"/>
                </a:ext>
              </a:extLst>
            </p:cNvPr>
            <p:cNvSpPr>
              <a:spLocks/>
            </p:cNvSpPr>
            <p:nvPr/>
          </p:nvSpPr>
          <p:spPr>
            <a:xfrm rot="1035203">
              <a:off x="5664623" y="43194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024BB-B258-4EFC-A5BA-3AD0805E4F9D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1231708-23CD-4A44-A740-1EBE4F9E95A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4BBA581-AE13-4A1C-B1BA-FAFE6CEDC7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CEA2CDD-0206-418B-A0FF-FB4EF2C713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5C6FB91-9FBF-4522-9295-31C10C30586C}"/>
                  </a:ext>
                </a:extLst>
              </p:cNvPr>
              <p:cNvGrpSpPr>
                <a:grpSpLocks/>
              </p:cNvGrpSpPr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5A49107-9274-4009-A8A8-582BF02CEC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D7D1C11-D944-4375-B652-A8B89B26138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B4632D-75D3-4003-B264-AB2EC7C0E8DB}"/>
                </a:ext>
              </a:extLst>
            </p:cNvPr>
            <p:cNvGrpSpPr/>
            <p:nvPr/>
          </p:nvGrpSpPr>
          <p:grpSpPr>
            <a:xfrm rot="37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753DEEA-BDC2-48EF-A3C6-57A9D4ACA67C}"/>
                  </a:ext>
                </a:extLst>
              </p:cNvPr>
              <p:cNvGrpSpPr/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B9CBA11-C72D-45D0-850A-60ED98A6D7B8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F044F52-D2E2-4770-BA5F-297061F28F31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33BA405-8091-4A82-BD9D-0616C17A1FF2}"/>
                  </a:ext>
                </a:extLst>
              </p:cNvPr>
              <p:cNvGrpSpPr/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078C1CF-A9F0-468F-A03F-6B57C6BB1627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3EB1950-A024-418F-98CC-99D51FC82088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C01E9F-6E2D-4F9B-8BD1-A1F929D49997}"/>
                </a:ext>
              </a:extLst>
            </p:cNvPr>
            <p:cNvSpPr>
              <a:spLocks/>
            </p:cNvSpPr>
            <p:nvPr/>
          </p:nvSpPr>
          <p:spPr>
            <a:xfrm rot="1035203">
              <a:off x="7856260" y="11148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FB4B99-9AEB-4605-A904-D7C2A7060B4E}"/>
                </a:ext>
              </a:extLst>
            </p:cNvPr>
            <p:cNvSpPr>
              <a:spLocks/>
            </p:cNvSpPr>
            <p:nvPr/>
          </p:nvSpPr>
          <p:spPr>
            <a:xfrm rot="1035203">
              <a:off x="8886726" y="301596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7A7BF-5E5C-4E60-8E9A-0F76DD16C902}"/>
                </a:ext>
              </a:extLst>
            </p:cNvPr>
            <p:cNvSpPr>
              <a:spLocks/>
            </p:cNvSpPr>
            <p:nvPr/>
          </p:nvSpPr>
          <p:spPr>
            <a:xfrm rot="1035203">
              <a:off x="8286127" y="5213250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1F7638-47C7-4D82-8E4E-B70D237A881E}"/>
                </a:ext>
              </a:extLst>
            </p:cNvPr>
            <p:cNvSpPr>
              <a:spLocks/>
            </p:cNvSpPr>
            <p:nvPr/>
          </p:nvSpPr>
          <p:spPr>
            <a:xfrm rot="1035203">
              <a:off x="6237534" y="6284163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C18CC2-941E-4E90-BBE0-13DBB1D30A43}"/>
                </a:ext>
              </a:extLst>
            </p:cNvPr>
            <p:cNvSpPr>
              <a:spLocks/>
            </p:cNvSpPr>
            <p:nvPr/>
          </p:nvSpPr>
          <p:spPr>
            <a:xfrm rot="1035203">
              <a:off x="4076636" y="5601989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1A6FB0-DC19-43D3-9CFC-DED80249D222}"/>
                </a:ext>
              </a:extLst>
            </p:cNvPr>
            <p:cNvSpPr>
              <a:spLocks/>
            </p:cNvSpPr>
            <p:nvPr/>
          </p:nvSpPr>
          <p:spPr>
            <a:xfrm rot="1035203">
              <a:off x="3061278" y="36237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ADF5D7-5F25-4629-BF71-AD62A793811D}"/>
                </a:ext>
              </a:extLst>
            </p:cNvPr>
            <p:cNvSpPr>
              <a:spLocks/>
            </p:cNvSpPr>
            <p:nvPr/>
          </p:nvSpPr>
          <p:spPr>
            <a:xfrm rot="1035203">
              <a:off x="3755001" y="143987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CE842E-0CFD-4342-B5BF-4EB92AAB93FA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5709417" y="3123413"/>
              <a:ext cx="589200" cy="589200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13092DA-DFFF-44E3-AB92-D57867FD5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ACE3C12-33CF-485F-BBF8-1605002117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3DDFCE71-D7A1-4BC3-8C57-C0726DE2FE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42822" y="3582992"/>
                <a:ext cx="414780" cy="352699"/>
              </a:xfrm>
              <a:prstGeom prst="star5">
                <a:avLst>
                  <a:gd name="adj" fmla="val 27560"/>
                  <a:gd name="hf" fmla="val 105146"/>
                  <a:gd name="vf" fmla="val 110557"/>
                </a:avLst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B4473B-A531-4BCE-A291-1383DA29BC16}"/>
                </a:ext>
              </a:extLst>
            </p:cNvPr>
            <p:cNvSpPr txBox="1"/>
            <p:nvPr/>
          </p:nvSpPr>
          <p:spPr>
            <a:xfrm rot="16146460">
              <a:off x="5406067" y="110018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2899BE-C7E2-43B2-9A87-77A1F77F74AF}"/>
                </a:ext>
              </a:extLst>
            </p:cNvPr>
            <p:cNvSpPr txBox="1"/>
            <p:nvPr/>
          </p:nvSpPr>
          <p:spPr>
            <a:xfrm rot="14714719">
              <a:off x="4492286" y="134241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674143-7A03-456A-947D-E8B79D6D1A48}"/>
                </a:ext>
              </a:extLst>
            </p:cNvPr>
            <p:cNvSpPr txBox="1"/>
            <p:nvPr/>
          </p:nvSpPr>
          <p:spPr>
            <a:xfrm rot="18313492">
              <a:off x="6259603" y="156159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84CAD-E1FF-48A5-92B0-A7B7D898354F}"/>
                </a:ext>
              </a:extLst>
            </p:cNvPr>
            <p:cNvSpPr txBox="1"/>
            <p:nvPr/>
          </p:nvSpPr>
          <p:spPr>
            <a:xfrm rot="19734538">
              <a:off x="6863840" y="223034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223A2-6B14-4003-8424-83F387EC20A1}"/>
                </a:ext>
              </a:extLst>
            </p:cNvPr>
            <p:cNvSpPr txBox="1"/>
            <p:nvPr/>
          </p:nvSpPr>
          <p:spPr>
            <a:xfrm rot="21571666">
              <a:off x="7030970" y="3167904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F38962-09B1-4B17-A017-3A2F2A8BF4CF}"/>
                </a:ext>
              </a:extLst>
            </p:cNvPr>
            <p:cNvSpPr txBox="1"/>
            <p:nvPr/>
          </p:nvSpPr>
          <p:spPr>
            <a:xfrm rot="2354411">
              <a:off x="6721154" y="3985373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900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728DDA-238C-4144-8A1F-E8266E2B91AE}"/>
                </a:ext>
              </a:extLst>
            </p:cNvPr>
            <p:cNvSpPr txBox="1"/>
            <p:nvPr/>
          </p:nvSpPr>
          <p:spPr>
            <a:xfrm rot="3825717">
              <a:off x="6008964" y="454972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800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C8B999-E4A9-4F93-9F4B-C2451B1B2641}"/>
                </a:ext>
              </a:extLst>
            </p:cNvPr>
            <p:cNvSpPr txBox="1"/>
            <p:nvPr/>
          </p:nvSpPr>
          <p:spPr>
            <a:xfrm rot="5392839">
              <a:off x="5098479" y="4727225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700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7FE6C2-1855-415D-9B1B-9F715C733969}"/>
                </a:ext>
              </a:extLst>
            </p:cNvPr>
            <p:cNvSpPr txBox="1"/>
            <p:nvPr/>
          </p:nvSpPr>
          <p:spPr>
            <a:xfrm rot="7265144">
              <a:off x="4201927" y="444612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600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6786D3-F925-4C66-AF8C-0DD51B352CD7}"/>
                </a:ext>
              </a:extLst>
            </p:cNvPr>
            <p:cNvSpPr txBox="1"/>
            <p:nvPr/>
          </p:nvSpPr>
          <p:spPr>
            <a:xfrm rot="9035019">
              <a:off x="3737118" y="3894169"/>
              <a:ext cx="1461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172955-92E8-451A-B64B-B57313BE29DE}"/>
                </a:ext>
              </a:extLst>
            </p:cNvPr>
            <p:cNvSpPr txBox="1"/>
            <p:nvPr/>
          </p:nvSpPr>
          <p:spPr>
            <a:xfrm rot="10832101">
              <a:off x="3481907" y="2771331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400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E90E01-530E-446B-A556-09F044880DBD}"/>
                </a:ext>
              </a:extLst>
            </p:cNvPr>
            <p:cNvSpPr txBox="1"/>
            <p:nvPr/>
          </p:nvSpPr>
          <p:spPr>
            <a:xfrm rot="12727060">
              <a:off x="3760994" y="193298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E95255-C84F-4273-A943-507C6902E69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60702" y="3189512"/>
              <a:ext cx="1168803" cy="73506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42CB757-6F3D-4D66-953B-51278D0DCF59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2D24539-EFD6-4A30-8463-4CC6293BD3B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B1EA403-CB15-46C9-9931-FB480B0B7B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E626904-610E-4874-A21D-EA37EB7FF85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20F55C-A6D3-4DFE-A273-8D18F2B7559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83369" y="3285941"/>
            <a:ext cx="9619217" cy="2224056"/>
          </a:xfrm>
        </p:spPr>
        <p:txBody>
          <a:bodyPr anchor="ctr">
            <a:noAutofit/>
          </a:bodyPr>
          <a:lstStyle>
            <a:lvl1pPr algn="ctr">
              <a:defRPr sz="10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5C78-4C44-4509-B29E-5F8FC3B0A71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B044-3008-49B7-BEF1-4CFD205557B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5EB6-8A8D-47EF-8AD0-3B3D0F4505D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26B748-A7DC-4EF9-9BDE-59202C8D70D0}"/>
              </a:ext>
            </a:extLst>
          </p:cNvPr>
          <p:cNvGrpSpPr/>
          <p:nvPr userDrawn="1"/>
        </p:nvGrpSpPr>
        <p:grpSpPr>
          <a:xfrm>
            <a:off x="-1806659" y="-1136065"/>
            <a:ext cx="15952699" cy="9322870"/>
            <a:chOff x="-1806659" y="-1136065"/>
            <a:chExt cx="15952699" cy="9322870"/>
          </a:xfrm>
        </p:grpSpPr>
        <p:pic>
          <p:nvPicPr>
            <p:cNvPr id="143" name="Google Shape;62;p5">
              <a:extLst>
                <a:ext uri="{FF2B5EF4-FFF2-40B4-BE49-F238E27FC236}">
                  <a16:creationId xmlns:a16="http://schemas.microsoft.com/office/drawing/2014/main" id="{AB2F9738-7184-4B90-BA64-641CCEDEA63A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19345523" flipH="1">
              <a:off x="-1806659" y="-11360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4" name="Google Shape;62;p5">
              <a:extLst>
                <a:ext uri="{FF2B5EF4-FFF2-40B4-BE49-F238E27FC236}">
                  <a16:creationId xmlns:a16="http://schemas.microsoft.com/office/drawing/2014/main" id="{C114C659-5CE5-42C7-B794-A9D608EC95D5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2254477">
              <a:off x="5148570" y="-11242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546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8002B3-7885-4CDA-B8C5-6112ADDC9498}"/>
              </a:ext>
            </a:extLst>
          </p:cNvPr>
          <p:cNvGrpSpPr/>
          <p:nvPr userDrawn="1"/>
        </p:nvGrpSpPr>
        <p:grpSpPr>
          <a:xfrm>
            <a:off x="2935677" y="138960"/>
            <a:ext cx="6293828" cy="6413875"/>
            <a:chOff x="2935677" y="138960"/>
            <a:chExt cx="6293828" cy="64138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82F4F0-07F9-4735-B4D3-6AB5853B2F16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35677" y="323876"/>
              <a:ext cx="6228959" cy="6228959"/>
              <a:chOff x="1158625" y="1488560"/>
              <a:chExt cx="4634146" cy="463414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E87B49A-A9D1-4F43-BE08-496896E9A6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58625" y="1488560"/>
                <a:ext cx="4634146" cy="463414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D82BC36-9F96-4318-8AF1-4BDF19C2137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17892" y="1744286"/>
                <a:ext cx="4068506" cy="4067915"/>
                <a:chOff x="1771398" y="1117404"/>
                <a:chExt cx="4082400" cy="408180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2E81220-7697-4390-91CD-3BB095EF8EB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7" name="Partial Circle 66">
                    <a:extLst>
                      <a:ext uri="{FF2B5EF4-FFF2-40B4-BE49-F238E27FC236}">
                        <a16:creationId xmlns:a16="http://schemas.microsoft.com/office/drawing/2014/main" id="{6465790F-D066-4CD9-9302-FEDF92747D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artial Circle 67">
                    <a:extLst>
                      <a:ext uri="{FF2B5EF4-FFF2-40B4-BE49-F238E27FC236}">
                        <a16:creationId xmlns:a16="http://schemas.microsoft.com/office/drawing/2014/main" id="{617D90DA-76D1-49F3-B2AF-819ECB1B5B1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artial Circle 68">
                    <a:extLst>
                      <a:ext uri="{FF2B5EF4-FFF2-40B4-BE49-F238E27FC236}">
                        <a16:creationId xmlns:a16="http://schemas.microsoft.com/office/drawing/2014/main" id="{6CF5BF93-517D-49F8-90A9-9AE4D88322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artial Circle 69">
                    <a:extLst>
                      <a:ext uri="{FF2B5EF4-FFF2-40B4-BE49-F238E27FC236}">
                        <a16:creationId xmlns:a16="http://schemas.microsoft.com/office/drawing/2014/main" id="{E56B6F05-902D-46B6-965B-584EC34403D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Partial Circle 70">
                    <a:extLst>
                      <a:ext uri="{FF2B5EF4-FFF2-40B4-BE49-F238E27FC236}">
                        <a16:creationId xmlns:a16="http://schemas.microsoft.com/office/drawing/2014/main" id="{66A9F25C-63F3-4EDA-B77D-6934A6EB09E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Partial Circle 71">
                    <a:extLst>
                      <a:ext uri="{FF2B5EF4-FFF2-40B4-BE49-F238E27FC236}">
                        <a16:creationId xmlns:a16="http://schemas.microsoft.com/office/drawing/2014/main" id="{32C8EE1D-2E9B-46D9-AF63-A2365157C9A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33E3138-214F-4E3B-BDBC-14BF8835173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H="1" flipV="1"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1" name="Partial Circle 60">
                    <a:extLst>
                      <a:ext uri="{FF2B5EF4-FFF2-40B4-BE49-F238E27FC236}">
                        <a16:creationId xmlns:a16="http://schemas.microsoft.com/office/drawing/2014/main" id="{53AEDE63-920B-4A77-BD72-18165796AD4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Partial Circle 61">
                    <a:extLst>
                      <a:ext uri="{FF2B5EF4-FFF2-40B4-BE49-F238E27FC236}">
                        <a16:creationId xmlns:a16="http://schemas.microsoft.com/office/drawing/2014/main" id="{CFBC9C3E-B21B-4C05-817E-98EAE412F9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Partial Circle 62">
                    <a:extLst>
                      <a:ext uri="{FF2B5EF4-FFF2-40B4-BE49-F238E27FC236}">
                        <a16:creationId xmlns:a16="http://schemas.microsoft.com/office/drawing/2014/main" id="{551B5846-1F3A-4425-8422-9A7BB5FCFC1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artial Circle 63">
                    <a:extLst>
                      <a:ext uri="{FF2B5EF4-FFF2-40B4-BE49-F238E27FC236}">
                        <a16:creationId xmlns:a16="http://schemas.microsoft.com/office/drawing/2014/main" id="{E7AE7682-A2C2-436B-B5DE-5AC36F01CF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artial Circle 64">
                    <a:extLst>
                      <a:ext uri="{FF2B5EF4-FFF2-40B4-BE49-F238E27FC236}">
                        <a16:creationId xmlns:a16="http://schemas.microsoft.com/office/drawing/2014/main" id="{B6553431-01E3-4768-A2EA-070A4887E7B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artial Circle 65">
                    <a:extLst>
                      <a:ext uri="{FF2B5EF4-FFF2-40B4-BE49-F238E27FC236}">
                        <a16:creationId xmlns:a16="http://schemas.microsoft.com/office/drawing/2014/main" id="{59B54E02-A932-4705-B941-F3AD89939FD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940DF0-81E3-4EF2-B7F1-32FA943993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0004" y="1734533"/>
                <a:ext cx="3499350" cy="3499350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6F458D-765B-44AB-BA0A-BA28EDC42EF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047882" y="2380267"/>
                <a:ext cx="3496209" cy="3496209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83C1B2-A505-4F40-9ACE-23959DAC6BDC}"/>
                </a:ext>
              </a:extLst>
            </p:cNvPr>
            <p:cNvSpPr>
              <a:spLocks/>
            </p:cNvSpPr>
            <p:nvPr/>
          </p:nvSpPr>
          <p:spPr>
            <a:xfrm rot="3030174">
              <a:off x="3442217" y="129912"/>
              <a:ext cx="5329368" cy="5347463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DE5FEC-D5B7-4A58-A616-986A1A673758}"/>
                </a:ext>
              </a:extLst>
            </p:cNvPr>
            <p:cNvSpPr>
              <a:spLocks/>
            </p:cNvSpPr>
            <p:nvPr/>
          </p:nvSpPr>
          <p:spPr>
            <a:xfrm rot="1035203">
              <a:off x="5664623" y="43194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024BB-B258-4EFC-A5BA-3AD0805E4F9D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1231708-23CD-4A44-A740-1EBE4F9E95A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4BBA581-AE13-4A1C-B1BA-FAFE6CEDC7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CEA2CDD-0206-418B-A0FF-FB4EF2C713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5C6FB91-9FBF-4522-9295-31C10C30586C}"/>
                  </a:ext>
                </a:extLst>
              </p:cNvPr>
              <p:cNvGrpSpPr>
                <a:grpSpLocks/>
              </p:cNvGrpSpPr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5A49107-9274-4009-A8A8-582BF02CEC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D7D1C11-D944-4375-B652-A8B89B26138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B4632D-75D3-4003-B264-AB2EC7C0E8DB}"/>
                </a:ext>
              </a:extLst>
            </p:cNvPr>
            <p:cNvGrpSpPr/>
            <p:nvPr/>
          </p:nvGrpSpPr>
          <p:grpSpPr>
            <a:xfrm rot="37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753DEEA-BDC2-48EF-A3C6-57A9D4ACA67C}"/>
                  </a:ext>
                </a:extLst>
              </p:cNvPr>
              <p:cNvGrpSpPr/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B9CBA11-C72D-45D0-850A-60ED98A6D7B8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F044F52-D2E2-4770-BA5F-297061F28F31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33BA405-8091-4A82-BD9D-0616C17A1FF2}"/>
                  </a:ext>
                </a:extLst>
              </p:cNvPr>
              <p:cNvGrpSpPr/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078C1CF-A9F0-468F-A03F-6B57C6BB1627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3EB1950-A024-418F-98CC-99D51FC82088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C01E9F-6E2D-4F9B-8BD1-A1F929D49997}"/>
                </a:ext>
              </a:extLst>
            </p:cNvPr>
            <p:cNvSpPr>
              <a:spLocks/>
            </p:cNvSpPr>
            <p:nvPr/>
          </p:nvSpPr>
          <p:spPr>
            <a:xfrm rot="1035203">
              <a:off x="7856260" y="11148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FB4B99-9AEB-4605-A904-D7C2A7060B4E}"/>
                </a:ext>
              </a:extLst>
            </p:cNvPr>
            <p:cNvSpPr>
              <a:spLocks/>
            </p:cNvSpPr>
            <p:nvPr/>
          </p:nvSpPr>
          <p:spPr>
            <a:xfrm rot="1035203">
              <a:off x="8886726" y="301596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7A7BF-5E5C-4E60-8E9A-0F76DD16C902}"/>
                </a:ext>
              </a:extLst>
            </p:cNvPr>
            <p:cNvSpPr>
              <a:spLocks/>
            </p:cNvSpPr>
            <p:nvPr/>
          </p:nvSpPr>
          <p:spPr>
            <a:xfrm rot="1035203">
              <a:off x="8286127" y="5213250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1F7638-47C7-4D82-8E4E-B70D237A881E}"/>
                </a:ext>
              </a:extLst>
            </p:cNvPr>
            <p:cNvSpPr>
              <a:spLocks/>
            </p:cNvSpPr>
            <p:nvPr/>
          </p:nvSpPr>
          <p:spPr>
            <a:xfrm rot="1035203">
              <a:off x="6237534" y="6284163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C18CC2-941E-4E90-BBE0-13DBB1D30A43}"/>
                </a:ext>
              </a:extLst>
            </p:cNvPr>
            <p:cNvSpPr>
              <a:spLocks/>
            </p:cNvSpPr>
            <p:nvPr/>
          </p:nvSpPr>
          <p:spPr>
            <a:xfrm rot="1035203">
              <a:off x="4076636" y="5601989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1A6FB0-DC19-43D3-9CFC-DED80249D222}"/>
                </a:ext>
              </a:extLst>
            </p:cNvPr>
            <p:cNvSpPr>
              <a:spLocks/>
            </p:cNvSpPr>
            <p:nvPr/>
          </p:nvSpPr>
          <p:spPr>
            <a:xfrm rot="1035203">
              <a:off x="3061278" y="36237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ADF5D7-5F25-4629-BF71-AD62A793811D}"/>
                </a:ext>
              </a:extLst>
            </p:cNvPr>
            <p:cNvSpPr>
              <a:spLocks/>
            </p:cNvSpPr>
            <p:nvPr/>
          </p:nvSpPr>
          <p:spPr>
            <a:xfrm rot="1035203">
              <a:off x="3755001" y="143987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CE842E-0CFD-4342-B5BF-4EB92AAB93FA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5709417" y="3123413"/>
              <a:ext cx="589200" cy="589200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13092DA-DFFF-44E3-AB92-D57867FD5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ACE3C12-33CF-485F-BBF8-1605002117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3DDFCE71-D7A1-4BC3-8C57-C0726DE2FE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42822" y="3582992"/>
                <a:ext cx="414780" cy="352699"/>
              </a:xfrm>
              <a:prstGeom prst="star5">
                <a:avLst>
                  <a:gd name="adj" fmla="val 27560"/>
                  <a:gd name="hf" fmla="val 105146"/>
                  <a:gd name="vf" fmla="val 110557"/>
                </a:avLst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B4473B-A531-4BCE-A291-1383DA29BC16}"/>
                </a:ext>
              </a:extLst>
            </p:cNvPr>
            <p:cNvSpPr txBox="1"/>
            <p:nvPr/>
          </p:nvSpPr>
          <p:spPr>
            <a:xfrm rot="16146460">
              <a:off x="5406067" y="110018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2899BE-C7E2-43B2-9A87-77A1F77F74AF}"/>
                </a:ext>
              </a:extLst>
            </p:cNvPr>
            <p:cNvSpPr txBox="1"/>
            <p:nvPr/>
          </p:nvSpPr>
          <p:spPr>
            <a:xfrm rot="14714719">
              <a:off x="4492286" y="134241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674143-7A03-456A-947D-E8B79D6D1A48}"/>
                </a:ext>
              </a:extLst>
            </p:cNvPr>
            <p:cNvSpPr txBox="1"/>
            <p:nvPr/>
          </p:nvSpPr>
          <p:spPr>
            <a:xfrm rot="18313492">
              <a:off x="6259603" y="156159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84CAD-E1FF-48A5-92B0-A7B7D898354F}"/>
                </a:ext>
              </a:extLst>
            </p:cNvPr>
            <p:cNvSpPr txBox="1"/>
            <p:nvPr/>
          </p:nvSpPr>
          <p:spPr>
            <a:xfrm rot="19734538">
              <a:off x="6863840" y="223034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223A2-6B14-4003-8424-83F387EC20A1}"/>
                </a:ext>
              </a:extLst>
            </p:cNvPr>
            <p:cNvSpPr txBox="1"/>
            <p:nvPr/>
          </p:nvSpPr>
          <p:spPr>
            <a:xfrm rot="21571666">
              <a:off x="7030970" y="3167904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F38962-09B1-4B17-A017-3A2F2A8BF4CF}"/>
                </a:ext>
              </a:extLst>
            </p:cNvPr>
            <p:cNvSpPr txBox="1"/>
            <p:nvPr/>
          </p:nvSpPr>
          <p:spPr>
            <a:xfrm rot="2354411">
              <a:off x="6721154" y="3985373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900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728DDA-238C-4144-8A1F-E8266E2B91AE}"/>
                </a:ext>
              </a:extLst>
            </p:cNvPr>
            <p:cNvSpPr txBox="1"/>
            <p:nvPr/>
          </p:nvSpPr>
          <p:spPr>
            <a:xfrm rot="3825717">
              <a:off x="6008964" y="454972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800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C8B999-E4A9-4F93-9F4B-C2451B1B2641}"/>
                </a:ext>
              </a:extLst>
            </p:cNvPr>
            <p:cNvSpPr txBox="1"/>
            <p:nvPr/>
          </p:nvSpPr>
          <p:spPr>
            <a:xfrm rot="5392839">
              <a:off x="5098479" y="4727225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700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7FE6C2-1855-415D-9B1B-9F715C733969}"/>
                </a:ext>
              </a:extLst>
            </p:cNvPr>
            <p:cNvSpPr txBox="1"/>
            <p:nvPr/>
          </p:nvSpPr>
          <p:spPr>
            <a:xfrm rot="7265144">
              <a:off x="4201927" y="444612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600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6786D3-F925-4C66-AF8C-0DD51B352CD7}"/>
                </a:ext>
              </a:extLst>
            </p:cNvPr>
            <p:cNvSpPr txBox="1"/>
            <p:nvPr/>
          </p:nvSpPr>
          <p:spPr>
            <a:xfrm rot="9035019">
              <a:off x="3737118" y="3894169"/>
              <a:ext cx="1461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172955-92E8-451A-B64B-B57313BE29DE}"/>
                </a:ext>
              </a:extLst>
            </p:cNvPr>
            <p:cNvSpPr txBox="1"/>
            <p:nvPr/>
          </p:nvSpPr>
          <p:spPr>
            <a:xfrm rot="10832101">
              <a:off x="3481907" y="2771331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400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E90E01-530E-446B-A556-09F044880DBD}"/>
                </a:ext>
              </a:extLst>
            </p:cNvPr>
            <p:cNvSpPr txBox="1"/>
            <p:nvPr/>
          </p:nvSpPr>
          <p:spPr>
            <a:xfrm rot="12727060">
              <a:off x="3760994" y="193298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E95255-C84F-4273-A943-507C6902E69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60702" y="3189512"/>
              <a:ext cx="1168803" cy="73506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42CB757-6F3D-4D66-953B-51278D0DCF59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2D24539-EFD6-4A30-8463-4CC6293BD3B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B1EA403-CB15-46C9-9931-FB480B0B7B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E626904-610E-4874-A21D-EA37EB7FF85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20F55C-A6D3-4DFE-A273-8D18F2B7559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83369" y="3285941"/>
            <a:ext cx="9619217" cy="2224056"/>
          </a:xfrm>
        </p:spPr>
        <p:txBody>
          <a:bodyPr anchor="ctr">
            <a:noAutofit/>
          </a:bodyPr>
          <a:lstStyle>
            <a:lvl1pPr algn="ctr">
              <a:defRPr sz="10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5C78-4C44-4509-B29E-5F8FC3B0A71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B044-3008-49B7-BEF1-4CFD205557B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5EB6-8A8D-47EF-8AD0-3B3D0F4505D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26B748-A7DC-4EF9-9BDE-59202C8D70D0}"/>
              </a:ext>
            </a:extLst>
          </p:cNvPr>
          <p:cNvGrpSpPr/>
          <p:nvPr userDrawn="1"/>
        </p:nvGrpSpPr>
        <p:grpSpPr>
          <a:xfrm>
            <a:off x="-1806659" y="-1136065"/>
            <a:ext cx="15952699" cy="9322870"/>
            <a:chOff x="-1806659" y="-1136065"/>
            <a:chExt cx="15952699" cy="9322870"/>
          </a:xfrm>
        </p:grpSpPr>
        <p:pic>
          <p:nvPicPr>
            <p:cNvPr id="143" name="Google Shape;62;p5">
              <a:extLst>
                <a:ext uri="{FF2B5EF4-FFF2-40B4-BE49-F238E27FC236}">
                  <a16:creationId xmlns:a16="http://schemas.microsoft.com/office/drawing/2014/main" id="{AB2F9738-7184-4B90-BA64-641CCEDEA63A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19345523" flipH="1">
              <a:off x="-1806659" y="-11360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4" name="Google Shape;62;p5">
              <a:extLst>
                <a:ext uri="{FF2B5EF4-FFF2-40B4-BE49-F238E27FC236}">
                  <a16:creationId xmlns:a16="http://schemas.microsoft.com/office/drawing/2014/main" id="{C114C659-5CE5-42C7-B794-A9D608EC95D5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2254477">
              <a:off x="5148570" y="-11242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5220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F6B-6507-47A8-B76F-558C5D4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132" y="799071"/>
            <a:ext cx="5926667" cy="452431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1413-29CC-4192-8AF6-4E4DA875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6A39-068F-49DF-BB6E-7393515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50818-40B9-4E65-ACF5-71FEF2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DD968-9199-4EC1-A1C7-F2ED26F076D4}"/>
              </a:ext>
            </a:extLst>
          </p:cNvPr>
          <p:cNvGrpSpPr/>
          <p:nvPr userDrawn="1"/>
        </p:nvGrpSpPr>
        <p:grpSpPr>
          <a:xfrm>
            <a:off x="815623" y="65402"/>
            <a:ext cx="6324097" cy="6509113"/>
            <a:chOff x="1120423" y="564937"/>
            <a:chExt cx="5331312" cy="5487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D91CDE-E37D-42FC-95E9-114B867465F1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8D1A98-4B67-408A-8BD1-A89A63F26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D46A7D-6065-4466-A057-3399ACC1365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DA50AE-EF28-4CB5-8FEC-E7620B4642D9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5183A-5800-4680-9D1D-53559C760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E813CA8-5520-40C4-A066-F2B27B6F78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A0F80E1-55CC-4D33-9ED8-2E791766DBD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50264B6-8C68-4992-AE71-0F9299B545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54C0260C-5465-4EAF-AED6-4BF6194F6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33808C5-6E12-4571-B6A1-A37A47D7223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8C361FB9-5C08-4F96-805D-31F2E7590FD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9574304-3D8E-4B74-941F-F8ABD520AC8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DAE424-048F-4C50-9403-EBE5835417EA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57B2575-569F-49BB-895C-65416357F53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CD3BCF0-8F0F-4703-B0E3-674D3A6D3FF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55DA59C-464A-4C8B-87CA-E228A9DD4907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76C8369-912A-45AB-B53E-BC84E25E349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C39AD14-1BA0-4644-9B8B-8BE38048240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26FE38A-D150-4B57-BC22-F7F02B01B8D3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204201-DDFF-4E6A-BDCA-F0CB0F3718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285161-DB1E-485D-B931-1CBDA16EC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4F0E05-E581-41C7-B059-47B3380E6B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701AB1-8F05-491D-B66E-FB17A4A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F97885-F427-4C1C-9770-60BE280988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5C5A59-9206-4C7C-8D54-F632095C2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4EC7A7-D11B-4574-AEB7-3BE2141D0DAA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896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E7EB04-3802-4495-9632-5EBBE7A9E545}"/>
              </a:ext>
            </a:extLst>
          </p:cNvPr>
          <p:cNvGrpSpPr/>
          <p:nvPr userDrawn="1"/>
        </p:nvGrpSpPr>
        <p:grpSpPr>
          <a:xfrm>
            <a:off x="291840" y="209143"/>
            <a:ext cx="11608320" cy="183368"/>
            <a:chOff x="246580" y="138261"/>
            <a:chExt cx="11608320" cy="183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D0F9D-CA36-4771-8F18-A1BC1B64D312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C274A-BCCD-423C-A1F7-4B65032276C6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E5CFC-DAF3-4AB1-A454-60340711A01E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F5766-C1ED-47B8-BE15-F60C0A44F879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60397-51F3-46EA-8684-138238682795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B3E8BE-23F2-474D-BD0D-E4694B516F33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0A6623-1DFE-4877-9B7B-38C8AE35D969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36957-24CC-4D72-9971-A5484DDEF6D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7E311-9E6D-4C99-88BC-A942E6D5A3A2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C31DE8-19DA-4D60-BD95-06EA9765AA12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2F2422-B07E-4F35-8754-70D250CD7F7D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1720EA-E448-444D-9D73-57E44556FD4C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42BA3-175B-40A0-B06D-24912EB0EFB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0FA34-2326-4200-BAC5-C9AE0C038CF5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02B649-3D56-49D1-AD38-40221F22A633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370FFC-1F4E-4E18-BDD5-79391D91D79F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8F921-54FF-4DDE-B067-B5A874C8A5D7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AD6557-7749-4541-8D39-421C5945CCB7}"/>
              </a:ext>
            </a:extLst>
          </p:cNvPr>
          <p:cNvGrpSpPr/>
          <p:nvPr userDrawn="1"/>
        </p:nvGrpSpPr>
        <p:grpSpPr>
          <a:xfrm>
            <a:off x="291840" y="6485897"/>
            <a:ext cx="11608320" cy="183368"/>
            <a:chOff x="246580" y="138261"/>
            <a:chExt cx="11608320" cy="1833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1796FC-E874-4ECD-903F-EB95D3FA1B65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B0206-8AE6-4593-970D-696E17B76D84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0E7403-966A-4321-8150-FEED66BAC948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0FBA1-2C49-4FCB-A0B3-A81CD57EFABD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202E4C-9974-427D-AC8E-10779C703950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8D39BE-B721-48EE-99EF-A382BF0B32EE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4655AD-3667-42A0-A53C-1C2EB159D928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B7F8BD-D595-4C89-932B-4372C0F6AC9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77C081-BE7F-45F9-98E1-DB4C465D99FA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368518-1E72-4F18-9E17-278EE76BF07D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2CC2-0678-4319-BDC5-3C9BDFE33115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3CABB-6B0D-430C-947F-351354084B61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3A7831-1B60-4BDB-9F6F-B494F88214D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C7CE5C-3579-4B1E-9C09-282F2C3F50FC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365BB4-E9B5-40CB-961A-E9A225D5A705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5CDFCA-3D73-4EC4-86F0-3D7491C71AD0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76451-FA3E-407B-86D6-35A268275288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ame 42">
            <a:extLst>
              <a:ext uri="{FF2B5EF4-FFF2-40B4-BE49-F238E27FC236}">
                <a16:creationId xmlns:a16="http://schemas.microsoft.com/office/drawing/2014/main" id="{392A1458-55C8-434B-A935-B8FC3D006492}"/>
              </a:ext>
            </a:extLst>
          </p:cNvPr>
          <p:cNvSpPr/>
          <p:nvPr userDrawn="1"/>
        </p:nvSpPr>
        <p:spPr>
          <a:xfrm>
            <a:off x="194931" y="650358"/>
            <a:ext cx="11802139" cy="5557284"/>
          </a:xfrm>
          <a:prstGeom prst="frame">
            <a:avLst>
              <a:gd name="adj1" fmla="val 1531"/>
            </a:avLst>
          </a:prstGeom>
          <a:gradFill>
            <a:gsLst>
              <a:gs pos="1449">
                <a:srgbClr val="0DC0FF"/>
              </a:gs>
              <a:gs pos="54000">
                <a:srgbClr val="002060"/>
              </a:gs>
              <a:gs pos="100000">
                <a:srgbClr val="0DC0FF"/>
              </a:gs>
            </a:gsLst>
            <a:lin ang="135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ame 43">
            <a:extLst>
              <a:ext uri="{FF2B5EF4-FFF2-40B4-BE49-F238E27FC236}">
                <a16:creationId xmlns:a16="http://schemas.microsoft.com/office/drawing/2014/main" id="{A6E8F977-4099-489A-B3DF-89E7678A171F}"/>
              </a:ext>
            </a:extLst>
          </p:cNvPr>
          <p:cNvSpPr/>
          <p:nvPr userDrawn="1"/>
        </p:nvSpPr>
        <p:spPr>
          <a:xfrm flipH="1">
            <a:off x="347331" y="793898"/>
            <a:ext cx="11490250" cy="5252483"/>
          </a:xfrm>
          <a:prstGeom prst="frame">
            <a:avLst>
              <a:gd name="adj1" fmla="val 1531"/>
            </a:avLst>
          </a:prstGeom>
          <a:gradFill>
            <a:gsLst>
              <a:gs pos="1449">
                <a:srgbClr val="0DC0FF"/>
              </a:gs>
              <a:gs pos="54000">
                <a:srgbClr val="002060"/>
              </a:gs>
              <a:gs pos="100000">
                <a:srgbClr val="0DC0FF"/>
              </a:gs>
            </a:gsLst>
            <a:lin ang="135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07558-5C11-4815-8FC5-7A4BB3AA9D7D}"/>
              </a:ext>
            </a:extLst>
          </p:cNvPr>
          <p:cNvSpPr/>
          <p:nvPr userDrawn="1"/>
        </p:nvSpPr>
        <p:spPr>
          <a:xfrm>
            <a:off x="531628" y="949842"/>
            <a:ext cx="11135832" cy="4947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4A5BF5-5E61-4160-A7BA-BD8D7AA73D20}"/>
              </a:ext>
            </a:extLst>
          </p:cNvPr>
          <p:cNvGrpSpPr/>
          <p:nvPr userDrawn="1"/>
        </p:nvGrpSpPr>
        <p:grpSpPr>
          <a:xfrm>
            <a:off x="10172270" y="4373318"/>
            <a:ext cx="1431391" cy="1464005"/>
            <a:chOff x="9789502" y="4971309"/>
            <a:chExt cx="1629865" cy="1667001"/>
          </a:xfrm>
          <a:effectLst/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3735C4F-74F8-45A3-9B4B-1EAEA34F93A2}"/>
                </a:ext>
              </a:extLst>
            </p:cNvPr>
            <p:cNvGrpSpPr/>
            <p:nvPr/>
          </p:nvGrpSpPr>
          <p:grpSpPr>
            <a:xfrm>
              <a:off x="9789502" y="4971309"/>
              <a:ext cx="1619618" cy="1667001"/>
              <a:chOff x="1120423" y="564937"/>
              <a:chExt cx="5331312" cy="548728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463275C-BACC-4FF2-B467-2B9332D4A3C6}"/>
                  </a:ext>
                </a:extLst>
              </p:cNvPr>
              <p:cNvGrpSpPr/>
              <p:nvPr/>
            </p:nvGrpSpPr>
            <p:grpSpPr>
              <a:xfrm>
                <a:off x="1120423" y="564937"/>
                <a:ext cx="5331312" cy="5487284"/>
                <a:chOff x="1120423" y="564937"/>
                <a:chExt cx="5331312" cy="5487284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126CCDF3-66AB-4D37-A827-D812DA5295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20423" y="720909"/>
                  <a:ext cx="5331312" cy="533131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rgbClr val="E58B1B"/>
                    </a:gs>
                    <a:gs pos="0">
                      <a:srgbClr val="FCDE32"/>
                    </a:gs>
                    <a:gs pos="51000">
                      <a:srgbClr val="FCDE32"/>
                    </a:gs>
                    <a:gs pos="85000">
                      <a:srgbClr val="AF2C22"/>
                    </a:gs>
                  </a:gsLst>
                  <a:lin ang="4200000" scaled="0"/>
                  <a:tileRect/>
                </a:gra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7B930452-A7DB-481F-A0D4-9AAC9AB89E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2143461" y="1746765"/>
                  <a:ext cx="4022183" cy="4022183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rgbClr val="FFFFD1">
                    <a:alpha val="35000"/>
                  </a:srgb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417A3CE-B6A0-4BB9-BC76-58B69DE28EC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94971">
                  <a:off x="1390656" y="564937"/>
                  <a:ext cx="4561360" cy="4576847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9FFA74A-0C7D-4023-A5F0-D99246DE8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24006" y="100500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763F50A-C274-43D3-8DD9-26BA0B5169A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3FEFDA70-7C65-45E3-991E-74C03D2559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70F7AC13-917B-4873-9692-92A0CD84C1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AB3E68A0-6A5D-47CC-B579-2E6FCE2FAC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5F7C3C70-9605-4DDA-B128-5B7E7CC9F4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C5CAD5C4-3315-498D-9EBE-6A9507DBCE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4C3ADD5A-AAC8-41AE-A8D1-7BB73FF7CB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1A699B20-BC25-4043-A591-4DD80D05311C}"/>
                    </a:ext>
                  </a:extLst>
                </p:cNvPr>
                <p:cNvGrpSpPr/>
                <p:nvPr/>
              </p:nvGrpSpPr>
              <p:grpSpPr>
                <a:xfrm rot="2700000"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124162D3-DEEA-4447-B345-C03BBC1966F0}"/>
                      </a:ext>
                    </a:extLst>
                  </p:cNvPr>
                  <p:cNvGrpSpPr/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1A5B017C-9E9B-492B-9547-5BDF14CA5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AFE9DEAC-6ED3-4B2D-9FF7-21A0063C4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BADF2CEC-D7D2-4AB2-9802-BE30DAEC511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A7622866-D45C-4D62-BCF3-552CC9222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100B053E-92F5-409D-A112-4FE4B85E4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6380079-1E35-4E66-BA5C-E50F8A43EF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88754" y="1006811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90B029C-D1C0-4504-8A57-AB7D4965F8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13649" y="2299172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02E0F68-E5F7-4D2B-BE19-26F1EDE68AE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80527" y="424765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491FF35-15A5-4D4D-9E3C-D78342A6F3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7909" y="564304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FBBC602-DE02-49EC-BAD5-0F752111C2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06339" y="4274764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036F512-48FF-4D79-8FCF-01BF944F56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18991" y="231363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121B45E-EACF-4C34-BC98-346BEF6F3A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8464" y="563400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DB70F06-5D85-45C4-8375-F43D0172DAA0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9882687" y="5113212"/>
              <a:ext cx="1421928" cy="1421722"/>
              <a:chOff x="1756530" y="1102936"/>
              <a:chExt cx="4082400" cy="4081807"/>
            </a:xfrm>
          </p:grpSpPr>
          <p:sp>
            <p:nvSpPr>
              <p:cNvPr id="59" name="Partial Circle 58">
                <a:extLst>
                  <a:ext uri="{FF2B5EF4-FFF2-40B4-BE49-F238E27FC236}">
                    <a16:creationId xmlns:a16="http://schemas.microsoft.com/office/drawing/2014/main" id="{14CDEEAC-C3D2-469B-A034-82407FC2AE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974981"/>
                  <a:gd name="adj2" fmla="val 1626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artial Circle 59">
                <a:extLst>
                  <a:ext uri="{FF2B5EF4-FFF2-40B4-BE49-F238E27FC236}">
                    <a16:creationId xmlns:a16="http://schemas.microsoft.com/office/drawing/2014/main" id="{4FFC3380-216B-489D-8F67-F7491477EA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2141"/>
                  <a:gd name="adj2" fmla="val 345423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artial Circle 60">
                <a:extLst>
                  <a:ext uri="{FF2B5EF4-FFF2-40B4-BE49-F238E27FC236}">
                    <a16:creationId xmlns:a16="http://schemas.microsoft.com/office/drawing/2014/main" id="{D5543967-01FF-4586-A757-F66857FCE6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450103"/>
                  <a:gd name="adj2" fmla="val 76714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artial Circle 61">
                <a:extLst>
                  <a:ext uri="{FF2B5EF4-FFF2-40B4-BE49-F238E27FC236}">
                    <a16:creationId xmlns:a16="http://schemas.microsoft.com/office/drawing/2014/main" id="{685C8176-0580-4CBB-A619-02AB554974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469945"/>
                  <a:gd name="adj2" fmla="val 107401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artial Circle 62">
                <a:extLst>
                  <a:ext uri="{FF2B5EF4-FFF2-40B4-BE49-F238E27FC236}">
                    <a16:creationId xmlns:a16="http://schemas.microsoft.com/office/drawing/2014/main" id="{C7C80532-4982-4A98-8057-B313FE4388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0699018"/>
                  <a:gd name="adj2" fmla="val 1412279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Partial Circle 63">
                <a:extLst>
                  <a:ext uri="{FF2B5EF4-FFF2-40B4-BE49-F238E27FC236}">
                    <a16:creationId xmlns:a16="http://schemas.microsoft.com/office/drawing/2014/main" id="{C0753F08-F374-4571-9298-2813AA2EC7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4138803"/>
                  <a:gd name="adj2" fmla="val 1807462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F15BD4-A63D-49F7-B764-ECA31207F5EC}"/>
                </a:ext>
              </a:extLst>
            </p:cNvPr>
            <p:cNvSpPr>
              <a:spLocks/>
            </p:cNvSpPr>
            <p:nvPr/>
          </p:nvSpPr>
          <p:spPr>
            <a:xfrm>
              <a:off x="9877358" y="5104659"/>
              <a:ext cx="1223010" cy="1223010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A90B05-FF2D-40F9-AAD4-83443575543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67917" y="5615728"/>
              <a:ext cx="480271" cy="480271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01737C2-A365-4E38-88F1-AFEEC6351C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57531BE-ACE6-4F22-90DC-32A9F407F2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Star: 5 Points 57">
                <a:extLst>
                  <a:ext uri="{FF2B5EF4-FFF2-40B4-BE49-F238E27FC236}">
                    <a16:creationId xmlns:a16="http://schemas.microsoft.com/office/drawing/2014/main" id="{278BC65B-E96A-4E4E-B7BF-6AC90A6556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42822" y="3582992"/>
                <a:ext cx="414780" cy="352699"/>
              </a:xfrm>
              <a:prstGeom prst="star5">
                <a:avLst>
                  <a:gd name="adj" fmla="val 27560"/>
                  <a:gd name="hf" fmla="val 105146"/>
                  <a:gd name="vf" fmla="val 110557"/>
                </a:avLst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AEF426-CEDD-4E71-90E1-88BF4F7F4A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115462" y="5748894"/>
              <a:ext cx="303905" cy="19112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0079530-55D8-4D15-810A-550903440E14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E3A3776-7EFD-4DDA-A513-A9C72EB18E2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60424D9B-43B5-487B-9F24-48434CBD9E3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BB3C0709-A55A-48F3-B9CF-B6ACB35EEAE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490F72-110F-46A3-BFDF-0CBDF1C0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11" y="1244083"/>
            <a:ext cx="10515600" cy="917870"/>
          </a:xfrm>
          <a:effectLst/>
        </p:spPr>
        <p:txBody>
          <a:bodyPr/>
          <a:lstStyle>
            <a:lvl1pPr algn="ctr">
              <a:defRPr sz="6000">
                <a:solidFill>
                  <a:srgbClr val="00277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2F10-A510-47A1-A07E-F6B54C4F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512"/>
            <a:ext cx="10515600" cy="346621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7FAE-C909-4233-9E5A-6B3C932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DD9F-E049-47B1-8984-CD06DC6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F961-B81A-4DC7-90D5-0AE8B893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E7EB04-3802-4495-9632-5EBBE7A9E545}"/>
              </a:ext>
            </a:extLst>
          </p:cNvPr>
          <p:cNvGrpSpPr/>
          <p:nvPr userDrawn="1"/>
        </p:nvGrpSpPr>
        <p:grpSpPr>
          <a:xfrm>
            <a:off x="291840" y="209143"/>
            <a:ext cx="11608320" cy="183368"/>
            <a:chOff x="246580" y="138261"/>
            <a:chExt cx="11608320" cy="183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D0F9D-CA36-4771-8F18-A1BC1B64D312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C274A-BCCD-423C-A1F7-4B65032276C6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E5CFC-DAF3-4AB1-A454-60340711A01E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F5766-C1ED-47B8-BE15-F60C0A44F879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60397-51F3-46EA-8684-138238682795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B3E8BE-23F2-474D-BD0D-E4694B516F33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0A6623-1DFE-4877-9B7B-38C8AE35D969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36957-24CC-4D72-9971-A5484DDEF6D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7E311-9E6D-4C99-88BC-A942E6D5A3A2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C31DE8-19DA-4D60-BD95-06EA9765AA12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2F2422-B07E-4F35-8754-70D250CD7F7D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1720EA-E448-444D-9D73-57E44556FD4C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42BA3-175B-40A0-B06D-24912EB0EFB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0FA34-2326-4200-BAC5-C9AE0C038CF5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02B649-3D56-49D1-AD38-40221F22A633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370FFC-1F4E-4E18-BDD5-79391D91D79F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8F921-54FF-4DDE-B067-B5A874C8A5D7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AD6557-7749-4541-8D39-421C5945CCB7}"/>
              </a:ext>
            </a:extLst>
          </p:cNvPr>
          <p:cNvGrpSpPr/>
          <p:nvPr userDrawn="1"/>
        </p:nvGrpSpPr>
        <p:grpSpPr>
          <a:xfrm>
            <a:off x="291840" y="6485897"/>
            <a:ext cx="11608320" cy="183368"/>
            <a:chOff x="246580" y="138261"/>
            <a:chExt cx="11608320" cy="1833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1796FC-E874-4ECD-903F-EB95D3FA1B65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B0206-8AE6-4593-970D-696E17B76D84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0E7403-966A-4321-8150-FEED66BAC948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0FBA1-2C49-4FCB-A0B3-A81CD57EFABD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202E4C-9974-427D-AC8E-10779C703950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8D39BE-B721-48EE-99EF-A382BF0B32EE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4655AD-3667-42A0-A53C-1C2EB159D928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B7F8BD-D595-4C89-932B-4372C0F6AC9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77C081-BE7F-45F9-98E1-DB4C465D99FA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368518-1E72-4F18-9E17-278EE76BF07D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2CC2-0678-4319-BDC5-3C9BDFE33115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3CABB-6B0D-430C-947F-351354084B61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3A7831-1B60-4BDB-9F6F-B494F88214D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C7CE5C-3579-4B1E-9C09-282F2C3F50FC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365BB4-E9B5-40CB-961A-E9A225D5A705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5CDFCA-3D73-4EC4-86F0-3D7491C71AD0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76451-FA3E-407B-86D6-35A268275288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7FAE-C909-4233-9E5A-6B3C932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DD9F-E049-47B1-8984-CD06DC6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F961-B81A-4DC7-90D5-0AE8B893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E7EB04-3802-4495-9632-5EBBE7A9E545}"/>
              </a:ext>
            </a:extLst>
          </p:cNvPr>
          <p:cNvGrpSpPr/>
          <p:nvPr userDrawn="1"/>
        </p:nvGrpSpPr>
        <p:grpSpPr>
          <a:xfrm>
            <a:off x="291840" y="209143"/>
            <a:ext cx="11608320" cy="183368"/>
            <a:chOff x="246580" y="138261"/>
            <a:chExt cx="11608320" cy="183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D0F9D-CA36-4771-8F18-A1BC1B64D312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C274A-BCCD-423C-A1F7-4B65032276C6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E5CFC-DAF3-4AB1-A454-60340711A01E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F5766-C1ED-47B8-BE15-F60C0A44F879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60397-51F3-46EA-8684-138238682795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B3E8BE-23F2-474D-BD0D-E4694B516F33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0A6623-1DFE-4877-9B7B-38C8AE35D969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36957-24CC-4D72-9971-A5484DDEF6D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7E311-9E6D-4C99-88BC-A942E6D5A3A2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C31DE8-19DA-4D60-BD95-06EA9765AA12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2F2422-B07E-4F35-8754-70D250CD7F7D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1720EA-E448-444D-9D73-57E44556FD4C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42BA3-175B-40A0-B06D-24912EB0EFB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0FA34-2326-4200-BAC5-C9AE0C038CF5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02B649-3D56-49D1-AD38-40221F22A633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370FFC-1F4E-4E18-BDD5-79391D91D79F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8F921-54FF-4DDE-B067-B5A874C8A5D7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AD6557-7749-4541-8D39-421C5945CCB7}"/>
              </a:ext>
            </a:extLst>
          </p:cNvPr>
          <p:cNvGrpSpPr/>
          <p:nvPr userDrawn="1"/>
        </p:nvGrpSpPr>
        <p:grpSpPr>
          <a:xfrm>
            <a:off x="291840" y="6485897"/>
            <a:ext cx="11608320" cy="183368"/>
            <a:chOff x="246580" y="138261"/>
            <a:chExt cx="11608320" cy="1833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1796FC-E874-4ECD-903F-EB95D3FA1B65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B0206-8AE6-4593-970D-696E17B76D84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0E7403-966A-4321-8150-FEED66BAC948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0FBA1-2C49-4FCB-A0B3-A81CD57EFABD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202E4C-9974-427D-AC8E-10779C703950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8D39BE-B721-48EE-99EF-A382BF0B32EE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4655AD-3667-42A0-A53C-1C2EB159D928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B7F8BD-D595-4C89-932B-4372C0F6AC9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77C081-BE7F-45F9-98E1-DB4C465D99FA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368518-1E72-4F18-9E17-278EE76BF07D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2CC2-0678-4319-BDC5-3C9BDFE33115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3CABB-6B0D-430C-947F-351354084B61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3A7831-1B60-4BDB-9F6F-B494F88214D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C7CE5C-3579-4B1E-9C09-282F2C3F50FC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365BB4-E9B5-40CB-961A-E9A225D5A705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5CDFCA-3D73-4EC4-86F0-3D7491C71AD0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76451-FA3E-407B-86D6-35A268275288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7FAE-C909-4233-9E5A-6B3C932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DD9F-E049-47B1-8984-CD06DC6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F961-B81A-4DC7-90D5-0AE8B893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EA8EAD-2100-CC79-C111-D4866DE5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BFFA00-7144-8722-132F-6A3810EB3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727D91-8126-2C8A-732F-88E892BE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A6B-1A5B-4DC5-B919-6E0BE54B4C6A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6D7CF8-3D3B-2FCE-F6D3-7269C659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464328-C5E4-8AC3-5692-BABC0E22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393A-151A-4033-AE93-4E5E6B7BE2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319">
              <a:srgbClr val="000F2E"/>
            </a:gs>
            <a:gs pos="26000">
              <a:srgbClr val="002060"/>
            </a:gs>
            <a:gs pos="53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6D56F-E9B1-4806-9F08-D6C2C305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66D3-56A5-4B16-AE36-4E00DE7A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B40F-C8B0-4209-90D0-43963F7D9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0117-20EC-4B3C-88B0-D2475FBE5EF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E653-2034-498E-9D69-CDEB9D41F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8935-8876-4298-B30A-44B34179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9;p1">
            <a:extLst>
              <a:ext uri="{FF2B5EF4-FFF2-40B4-BE49-F238E27FC236}">
                <a16:creationId xmlns:a16="http://schemas.microsoft.com/office/drawing/2014/main" id="{0236AA08-3AAC-4F1C-B199-063D5F0EAC7C}"/>
              </a:ext>
            </a:extLst>
          </p:cNvPr>
          <p:cNvSpPr/>
          <p:nvPr userDrawn="1"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8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0" r:id="rId4"/>
    <p:sldLayoutId id="2147483655" r:id="rId5"/>
    <p:sldLayoutId id="2147483658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8000" b="1" kern="1200" smtClean="0">
          <a:solidFill>
            <a:schemeClr val="bg1"/>
          </a:solidFill>
          <a:latin typeface="Luckiest Guy" panose="02000506000000020004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us/Ylr9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3.xml"/><Relationship Id="rId18" Type="http://schemas.openxmlformats.org/officeDocument/2006/relationships/image" Target="../media/image4.svg"/><Relationship Id="rId3" Type="http://schemas.openxmlformats.org/officeDocument/2006/relationships/audio" Target="../media/audio3.wav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image" Target="../media/image3.png"/><Relationship Id="rId2" Type="http://schemas.openxmlformats.org/officeDocument/2006/relationships/audio" Target="../media/audio2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5" Type="http://schemas.openxmlformats.org/officeDocument/2006/relationships/slide" Target="slide15.xml"/><Relationship Id="rId10" Type="http://schemas.openxmlformats.org/officeDocument/2006/relationships/slide" Target="slide22.xml"/><Relationship Id="rId19" Type="http://schemas.openxmlformats.org/officeDocument/2006/relationships/audio" Target="../media/audio2.wav"/><Relationship Id="rId4" Type="http://schemas.openxmlformats.org/officeDocument/2006/relationships/slide" Target="slide16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audio" Target="../media/audio4.wav"/><Relationship Id="rId7" Type="http://schemas.openxmlformats.org/officeDocument/2006/relationships/image" Target="../media/image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audio" Target="../media/audio4.wav"/><Relationship Id="rId7" Type="http://schemas.openxmlformats.org/officeDocument/2006/relationships/image" Target="../media/image8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21.sv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4.xml"/><Relationship Id="rId18" Type="http://schemas.openxmlformats.org/officeDocument/2006/relationships/slide" Target="slide49.xml"/><Relationship Id="rId26" Type="http://schemas.openxmlformats.org/officeDocument/2006/relationships/slide" Target="slide33.xml"/><Relationship Id="rId3" Type="http://schemas.openxmlformats.org/officeDocument/2006/relationships/audio" Target="../media/audio3.wav"/><Relationship Id="rId21" Type="http://schemas.openxmlformats.org/officeDocument/2006/relationships/slide" Target="slide28.xml"/><Relationship Id="rId7" Type="http://schemas.openxmlformats.org/officeDocument/2006/relationships/slide" Target="slide38.xml"/><Relationship Id="rId12" Type="http://schemas.openxmlformats.org/officeDocument/2006/relationships/slide" Target="slide43.xml"/><Relationship Id="rId17" Type="http://schemas.openxmlformats.org/officeDocument/2006/relationships/slide" Target="slide48.xml"/><Relationship Id="rId25" Type="http://schemas.openxmlformats.org/officeDocument/2006/relationships/slide" Target="slide32.xml"/><Relationship Id="rId2" Type="http://schemas.openxmlformats.org/officeDocument/2006/relationships/audio" Target="../media/audio2.wav"/><Relationship Id="rId16" Type="http://schemas.openxmlformats.org/officeDocument/2006/relationships/slide" Target="slide47.xml"/><Relationship Id="rId20" Type="http://schemas.openxmlformats.org/officeDocument/2006/relationships/slide" Target="slide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46.xml"/><Relationship Id="rId23" Type="http://schemas.openxmlformats.org/officeDocument/2006/relationships/slide" Target="slide30.xml"/><Relationship Id="rId28" Type="http://schemas.openxmlformats.org/officeDocument/2006/relationships/slide" Target="slide4.xml"/><Relationship Id="rId10" Type="http://schemas.openxmlformats.org/officeDocument/2006/relationships/slide" Target="slide41.xml"/><Relationship Id="rId19" Type="http://schemas.openxmlformats.org/officeDocument/2006/relationships/slide" Target="slide26.xml"/><Relationship Id="rId31" Type="http://schemas.openxmlformats.org/officeDocument/2006/relationships/audio" Target="../media/audio2.wav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5.xml"/><Relationship Id="rId22" Type="http://schemas.openxmlformats.org/officeDocument/2006/relationships/slide" Target="slide29.xml"/><Relationship Id="rId27" Type="http://schemas.openxmlformats.org/officeDocument/2006/relationships/slide" Target="slide34.xml"/><Relationship Id="rId30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7.xml"/><Relationship Id="rId26" Type="http://schemas.openxmlformats.org/officeDocument/2006/relationships/slide" Target="slide16.xml"/><Relationship Id="rId39" Type="http://schemas.openxmlformats.org/officeDocument/2006/relationships/slide" Target="slide12.xml"/><Relationship Id="rId3" Type="http://schemas.openxmlformats.org/officeDocument/2006/relationships/slide" Target="slide36.xml"/><Relationship Id="rId21" Type="http://schemas.openxmlformats.org/officeDocument/2006/relationships/slide" Target="slide30.xml"/><Relationship Id="rId34" Type="http://schemas.openxmlformats.org/officeDocument/2006/relationships/slide" Target="slide24.xml"/><Relationship Id="rId7" Type="http://schemas.openxmlformats.org/officeDocument/2006/relationships/slide" Target="slide40.xml"/><Relationship Id="rId12" Type="http://schemas.openxmlformats.org/officeDocument/2006/relationships/slide" Target="slide45.xml"/><Relationship Id="rId17" Type="http://schemas.openxmlformats.org/officeDocument/2006/relationships/slide" Target="slide26.xml"/><Relationship Id="rId25" Type="http://schemas.openxmlformats.org/officeDocument/2006/relationships/slide" Target="slide34.xml"/><Relationship Id="rId33" Type="http://schemas.openxmlformats.org/officeDocument/2006/relationships/slide" Target="slide23.xml"/><Relationship Id="rId38" Type="http://schemas.openxmlformats.org/officeDocument/2006/relationships/slide" Target="slide5.xml"/><Relationship Id="rId2" Type="http://schemas.openxmlformats.org/officeDocument/2006/relationships/slide" Target="slide35.xml"/><Relationship Id="rId16" Type="http://schemas.openxmlformats.org/officeDocument/2006/relationships/slide" Target="slide49.xml"/><Relationship Id="rId20" Type="http://schemas.openxmlformats.org/officeDocument/2006/relationships/slide" Target="slide29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9.xml"/><Relationship Id="rId11" Type="http://schemas.openxmlformats.org/officeDocument/2006/relationships/slide" Target="slide44.xml"/><Relationship Id="rId24" Type="http://schemas.openxmlformats.org/officeDocument/2006/relationships/slide" Target="slide33.xml"/><Relationship Id="rId32" Type="http://schemas.openxmlformats.org/officeDocument/2006/relationships/slide" Target="slide22.xml"/><Relationship Id="rId37" Type="http://schemas.openxmlformats.org/officeDocument/2006/relationships/slide" Target="slide15.xml"/><Relationship Id="rId40" Type="http://schemas.openxmlformats.org/officeDocument/2006/relationships/slide" Target="slide25.xml"/><Relationship Id="rId5" Type="http://schemas.openxmlformats.org/officeDocument/2006/relationships/slide" Target="slide38.xml"/><Relationship Id="rId15" Type="http://schemas.openxmlformats.org/officeDocument/2006/relationships/slide" Target="slide48.xml"/><Relationship Id="rId23" Type="http://schemas.openxmlformats.org/officeDocument/2006/relationships/slide" Target="slide32.xml"/><Relationship Id="rId28" Type="http://schemas.openxmlformats.org/officeDocument/2006/relationships/slide" Target="slide18.xml"/><Relationship Id="rId36" Type="http://schemas.openxmlformats.org/officeDocument/2006/relationships/slide" Target="slide14.xml"/><Relationship Id="rId10" Type="http://schemas.openxmlformats.org/officeDocument/2006/relationships/slide" Target="slide43.xml"/><Relationship Id="rId19" Type="http://schemas.openxmlformats.org/officeDocument/2006/relationships/slide" Target="slide28.xml"/><Relationship Id="rId31" Type="http://schemas.openxmlformats.org/officeDocument/2006/relationships/slide" Target="slide21.xml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slide" Target="slide31.xml"/><Relationship Id="rId27" Type="http://schemas.openxmlformats.org/officeDocument/2006/relationships/slide" Target="slide17.xml"/><Relationship Id="rId30" Type="http://schemas.openxmlformats.org/officeDocument/2006/relationships/slide" Target="slide20.xml"/><Relationship Id="rId35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9.svg"/><Relationship Id="rId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slide" Target="slide25.xml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9.svg"/><Relationship Id="rId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slide" Target="slide25.xml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9.sv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slide" Target="slide25.xml"/><Relationship Id="rId9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25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12" Type="http://schemas.openxmlformats.org/officeDocument/2006/relationships/image" Target="../media/image4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3.png"/><Relationship Id="rId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7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5EFD470-E57C-3B29-BA97-2042587FE2A8}"/>
              </a:ext>
            </a:extLst>
          </p:cNvPr>
          <p:cNvSpPr txBox="1"/>
          <p:nvPr/>
        </p:nvSpPr>
        <p:spPr>
          <a:xfrm>
            <a:off x="9959072" y="6397277"/>
            <a:ext cx="2127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hlinkClick r:id="rId3"/>
              </a:rPr>
              <a:t>https://cutt.us/Ylr9l</a:t>
            </a:r>
            <a:endParaRPr lang="ar-SA" b="1" dirty="0"/>
          </a:p>
          <a:p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2771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3"/>
    </mc:Choice>
    <mc:Fallback xmlns="">
      <p:transition spd="slow" advTm="318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B5B309-95C4-65E6-A634-103657E88CA0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A12C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الخامس</a:t>
            </a:r>
            <a:endParaRPr lang="ar-SA" sz="4400" dirty="0">
              <a:ln w="0"/>
              <a:solidFill>
                <a:srgbClr val="A12C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5C078233-B3D2-45B9-E6B0-E55A3262712F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F6CF627C-F881-6CB5-2B33-AFAA1F188D5E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2AC25F57-3754-F418-14E5-CF3CDDC78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AF31420F-5202-91C3-9A8A-A5B34577DDC0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78EE893D-F808-D47C-822C-D0939D4287FE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2BCF2609-7B91-B64A-7C1A-64A085738FC1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463F4F75-1B1B-9669-A703-CB7954B51B5B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92C5ED8B-1751-0B76-5643-A6F2FB8340A1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2083AA06-148D-41A0-FA4B-62214AA6C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01E48029-909B-0707-9ED8-2E76C8949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D17783B3-2789-9408-2F47-3A847A4B9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0876A5CE-5A05-D953-4736-1338236A1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BBEB3140-5184-10EC-1428-BFDD486E8FC6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2FCFF9B2-2722-CC85-DBD8-85BFDF6E9B1F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94B05610-F9DF-DCF3-F675-88A49CCD303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418ADD89-36B1-2B4B-212E-247BCC5862EC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FE40241-EE0C-72C8-A9D9-998282A79A33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C4724FDB-8123-7A64-F37F-74439E765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hlinkClick r:id="rId4" action="ppaction://hlinksldjump"/>
            <a:extLst>
              <a:ext uri="{FF2B5EF4-FFF2-40B4-BE49-F238E27FC236}">
                <a16:creationId xmlns:a16="http://schemas.microsoft.com/office/drawing/2014/main" id="{F4092BE4-A408-40AE-93F3-9505287D3259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345D7C-3EA3-9518-31D2-B3C52148E861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70C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السادس</a:t>
            </a:r>
            <a:endParaRPr lang="ar-SA" sz="44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4718C4E-81CE-E4B2-C5EF-3ED8E159D616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3FC65E77-764E-7A78-259F-49977DE6B8B6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369;p39">
            <a:extLst>
              <a:ext uri="{FF2B5EF4-FFF2-40B4-BE49-F238E27FC236}">
                <a16:creationId xmlns:a16="http://schemas.microsoft.com/office/drawing/2014/main" id="{4263F261-4607-ECC4-1B96-29EAF8C9B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0" name="Google Shape;5372;p39">
            <a:extLst>
              <a:ext uri="{FF2B5EF4-FFF2-40B4-BE49-F238E27FC236}">
                <a16:creationId xmlns:a16="http://schemas.microsoft.com/office/drawing/2014/main" id="{AD387EF9-3C48-6EFF-7BA6-3A2B080C53ED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2" name="الخيار الثاني">
            <a:extLst>
              <a:ext uri="{FF2B5EF4-FFF2-40B4-BE49-F238E27FC236}">
                <a16:creationId xmlns:a16="http://schemas.microsoft.com/office/drawing/2014/main" id="{9D22DDB1-F76E-D1A3-CF61-67BAC2F38629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6761BD77-57E9-7523-425C-2B042E22CB09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BE889BC7-2F6B-A6B3-E4C2-F0AB68654594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7F9FDBFE-F356-EF42-1B7A-FE2B4A35015D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47C79D9D-AEF5-DEC5-02AC-39472F3CF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D5F4F23C-A76D-7C5D-FFC1-7C5C0E1D0F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C97D3912-1C5D-3FF2-623C-1C392CFF7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84CE2B6E-8763-0886-D65F-6509133EC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A6656D6A-519A-F8F1-20B3-A47C00209EF7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4D73F83-FCA7-E257-0CC9-E199CA9ED5FE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B70D0ACF-F2A3-8893-CEDD-3D2B9C5F32FC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5DD7B705-EABB-E191-16DE-610DA08E0B37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0B1F556-7790-47EC-E596-5C35A7337CF2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4B8A1F87-70EB-2041-3A1F-5B51585C6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1201580" y="636779"/>
            <a:ext cx="5614307" cy="5551376"/>
            <a:chOff x="1179481" y="619489"/>
            <a:chExt cx="5614307" cy="5551376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1" y="619489"/>
              <a:ext cx="5614307" cy="5551376"/>
              <a:chOff x="1771398" y="1117404"/>
              <a:chExt cx="4128079" cy="4081807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6" name="Partial Circle 1205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128079" cy="4081807"/>
                <a:chOff x="1710851" y="1102936"/>
                <a:chExt cx="4128079" cy="4081807"/>
              </a:xfrm>
            </p:grpSpPr>
            <p:sp>
              <p:nvSpPr>
                <p:cNvPr id="1200" name="Partial Circle 1199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0851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rId13" action="ppaction://hlinksldjump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147937" y="1553475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الأول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1" name="TextBox 150">
              <a:hlinkClick r:id="rId15" action="ppaction://hlinksldjump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282876" y="2702692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الثالث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2" name="TextBox 151">
              <a:hlinkClick r:id="rId5" action="ppaction://hlinksldjump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45421" y="4214836"/>
              <a:ext cx="23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Century Gothic" panose="020B0502020202020204" pitchFamily="34" charset="0"/>
                </a:rPr>
                <a:t>السؤال الخامس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153" name="TextBox 152">
              <a:hlinkClick r:id="rId7" action="ppaction://hlinksldjump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434824" y="4666004"/>
              <a:ext cx="2297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السابع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4" name="TextBox 153">
              <a:hlinkClick r:id="rId9" action="ppaction://hlinksldjump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249282" y="3544451"/>
              <a:ext cx="2441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التاسع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5" name="TextBox 154">
              <a:hlinkClick r:id="rId11" action="ppaction://hlinksldjump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1642568" y="2090023"/>
              <a:ext cx="2457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400" dirty="0">
                  <a:latin typeface="Century Gothic" panose="020B0502020202020204" pitchFamily="34" charset="0"/>
                </a:rPr>
                <a:t>السؤال الحادي عشر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156">
              <a:hlinkClick r:id="rId4" action="ppaction://hlinksldjump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82876" y="3549359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الرابع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8" name="TextBox 157">
              <a:hlinkClick r:id="rId6" action="ppaction://hlinksldjump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54851" y="4666505"/>
              <a:ext cx="2307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السادس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9" name="TextBox 158">
              <a:hlinkClick r:id="rId8" action="ppaction://hlinksldjump"/>
              <a:extLst>
                <a:ext uri="{FF2B5EF4-FFF2-40B4-BE49-F238E27FC236}">
                  <a16:creationId xmlns:a16="http://schemas.microsoft.com/office/drawing/2014/main" id="{2DEC5F10-59BB-447D-9FFA-780461EACDB8}"/>
                </a:ext>
              </a:extLst>
            </p:cNvPr>
            <p:cNvSpPr txBox="1"/>
            <p:nvPr/>
          </p:nvSpPr>
          <p:spPr>
            <a:xfrm rot="8126305">
              <a:off x="1617441" y="4238811"/>
              <a:ext cx="2375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الثامن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60" name="TextBox 159">
              <a:hlinkClick r:id="rId10" action="ppaction://hlinksldjump"/>
              <a:extLst>
                <a:ext uri="{FF2B5EF4-FFF2-40B4-BE49-F238E27FC236}">
                  <a16:creationId xmlns:a16="http://schemas.microsoft.com/office/drawing/2014/main" id="{554ECF7B-ED42-4B6D-B655-02B17E19E00C}"/>
                </a:ext>
              </a:extLst>
            </p:cNvPr>
            <p:cNvSpPr txBox="1"/>
            <p:nvPr/>
          </p:nvSpPr>
          <p:spPr>
            <a:xfrm rot="11731332">
              <a:off x="1244907" y="2680944"/>
              <a:ext cx="2375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3200" dirty="0">
                  <a:latin typeface="Century Gothic" panose="020B0502020202020204" pitchFamily="34" charset="0"/>
                </a:rPr>
                <a:t>السؤال العاشر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61" name="TextBox 160">
              <a:hlinkClick r:id="rId12" action="ppaction://hlinksldjump"/>
              <a:extLst>
                <a:ext uri="{FF2B5EF4-FFF2-40B4-BE49-F238E27FC236}">
                  <a16:creationId xmlns:a16="http://schemas.microsoft.com/office/drawing/2014/main" id="{A70F2977-034F-4BCC-802E-E8F44B142DC0}"/>
                </a:ext>
              </a:extLst>
            </p:cNvPr>
            <p:cNvSpPr txBox="1"/>
            <p:nvPr/>
          </p:nvSpPr>
          <p:spPr>
            <a:xfrm rot="15367444">
              <a:off x="2356653" y="1716945"/>
              <a:ext cx="2375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400" dirty="0">
                  <a:latin typeface="Century Gothic" panose="020B0502020202020204" pitchFamily="34" charset="0"/>
                </a:rPr>
                <a:t>السؤال الثاني عشر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162" name="TextBox 161">
              <a:hlinkClick r:id="rId14" action="ppaction://hlinksldjump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1976810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3200" dirty="0">
                  <a:latin typeface="Century Gothic" panose="020B0502020202020204" pitchFamily="34" charset="0"/>
                </a:rPr>
                <a:t> </a:t>
              </a:r>
              <a:r>
                <a:rPr lang="ar-SA" sz="3200" dirty="0">
                  <a:latin typeface="Century Gothic" panose="020B0502020202020204" pitchFamily="34" charset="0"/>
                </a:rPr>
                <a:t>السؤال الثاني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201580" y="636779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3696822" y="3107538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5993079" y="3101627"/>
            <a:ext cx="1186654" cy="746295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Rectangle 41">
            <a:hlinkClick r:id="rId16" action="ppaction://hlinksldjump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11">
            <a:extLst>
              <a:ext uri="{FF2B5EF4-FFF2-40B4-BE49-F238E27FC236}">
                <a16:creationId xmlns:a16="http://schemas.microsoft.com/office/drawing/2014/main" id="{D92E5DC4-DC92-D472-6BEA-E512790E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40" y="2316950"/>
            <a:ext cx="4241801" cy="1920526"/>
          </a:xfrm>
        </p:spPr>
        <p:txBody>
          <a:bodyPr/>
          <a:lstStyle/>
          <a:p>
            <a:pPr algn="ctr"/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أدر العجلة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لاختيار السؤال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12 نقطة)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 )</a:t>
            </a:r>
          </a:p>
        </p:txBody>
      </p:sp>
      <p:pic>
        <p:nvPicPr>
          <p:cNvPr id="2" name="رسم 1" descr="منزل خطوط عريضة">
            <a:hlinkClick r:id="rId16" action="ppaction://hlinksldjump"/>
            <a:extLst>
              <a:ext uri="{FF2B5EF4-FFF2-40B4-BE49-F238E27FC236}">
                <a16:creationId xmlns:a16="http://schemas.microsoft.com/office/drawing/2014/main" id="{4C054879-0F8D-A3BA-4121-12C7A8043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1053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flythrough dir="out" hasBounce="1"/>
        <p:sndAc>
          <p:stSnd>
            <p:snd r:embed="rId2" name="Pop Ding Notification Sound 01.wav"/>
          </p:stSnd>
        </p:sndAc>
      </p:transition>
    </mc:Choice>
    <mc:Fallback xmlns="">
      <p:transition spd="slow" advClick="0">
        <p:fade/>
        <p:sndAc>
          <p:stSnd>
            <p:snd r:embed="rId19" name="Pop Ding Notification Sound 0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13B8D9-805C-D0A1-10AC-9FABA292E33D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الأول</a:t>
            </a:r>
            <a:endParaRPr lang="ar-SA" sz="4400" b="1" dirty="0">
              <a:ln/>
              <a:solidFill>
                <a:srgbClr val="92D050"/>
              </a:solidFill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456B2678-3905-5680-7455-0F9C2417DC57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C28078BB-9443-96E9-E546-B1DC5E46B730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69;p39">
            <a:extLst>
              <a:ext uri="{FF2B5EF4-FFF2-40B4-BE49-F238E27FC236}">
                <a16:creationId xmlns:a16="http://schemas.microsoft.com/office/drawing/2014/main" id="{EF728D21-CACC-65A8-2D39-12EE06EB0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9" name="Google Shape;5372;p39">
            <a:extLst>
              <a:ext uri="{FF2B5EF4-FFF2-40B4-BE49-F238E27FC236}">
                <a16:creationId xmlns:a16="http://schemas.microsoft.com/office/drawing/2014/main" id="{F492A7AC-580E-5342-668D-AE95818450DB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0" name="الخيار الثاني">
            <a:extLst>
              <a:ext uri="{FF2B5EF4-FFF2-40B4-BE49-F238E27FC236}">
                <a16:creationId xmlns:a16="http://schemas.microsoft.com/office/drawing/2014/main" id="{FE2952F2-85BB-3019-EC31-7D5EDC11CA27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4" name="الخيار الأول">
            <a:extLst>
              <a:ext uri="{FF2B5EF4-FFF2-40B4-BE49-F238E27FC236}">
                <a16:creationId xmlns:a16="http://schemas.microsoft.com/office/drawing/2014/main" id="{05FFD995-EC70-1B31-A3AF-2385BBC12AA1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رابع">
            <a:extLst>
              <a:ext uri="{FF2B5EF4-FFF2-40B4-BE49-F238E27FC236}">
                <a16:creationId xmlns:a16="http://schemas.microsoft.com/office/drawing/2014/main" id="{4CD32E0C-0FD1-49B7-F7D7-D0BA72755C86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صحيح">
            <a:extLst>
              <a:ext uri="{FF2B5EF4-FFF2-40B4-BE49-F238E27FC236}">
                <a16:creationId xmlns:a16="http://schemas.microsoft.com/office/drawing/2014/main" id="{437BADC3-3B21-06D9-2458-A5D46BAFF873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0" name="رسم 19" descr="شارة الصليب خطوط عريضة">
            <a:extLst>
              <a:ext uri="{FF2B5EF4-FFF2-40B4-BE49-F238E27FC236}">
                <a16:creationId xmlns:a16="http://schemas.microsoft.com/office/drawing/2014/main" id="{EA4ED0D5-F499-4E42-08EE-64BEDEC7B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1" name="رسم 20" descr="شارة علامة 1 خطوط عريضة">
            <a:extLst>
              <a:ext uri="{FF2B5EF4-FFF2-40B4-BE49-F238E27FC236}">
                <a16:creationId xmlns:a16="http://schemas.microsoft.com/office/drawing/2014/main" id="{A938B2B8-5E01-ECDD-7CA5-E2D72EB5A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830A41F7-8330-470A-DFBB-8B85112DA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0593BD4B-2230-1748-52CA-1B225810C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4" name="1">
            <a:extLst>
              <a:ext uri="{FF2B5EF4-FFF2-40B4-BE49-F238E27FC236}">
                <a16:creationId xmlns:a16="http://schemas.microsoft.com/office/drawing/2014/main" id="{647EAAF7-42B8-76D0-CD93-D91D42E0AAA9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F629C3C-2593-9F78-F532-7162C6FA9389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569DFB19-8547-5EDA-7B17-278A52B823F2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Google Shape;5372;p39">
            <a:extLst>
              <a:ext uri="{FF2B5EF4-FFF2-40B4-BE49-F238E27FC236}">
                <a16:creationId xmlns:a16="http://schemas.microsoft.com/office/drawing/2014/main" id="{8BCEE45E-EA14-91BA-1814-CC82663E01CB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97AD4A7-19D4-4B93-C380-E8FB83B3E374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رسم 29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C780773C-5D58-54C2-900F-78BDC0CB3D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D31290D-1F0F-9C8F-2F86-FBA574FA71AF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C8D6EA7-E42B-667E-51F3-2A4CA08F9E3A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215481B4-22F8-2D45-D977-326E504AA66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BB6323DE-CC3E-93E8-832E-E38D1870985A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AB13788E-E19C-0C0C-7D4F-E5F4B01B9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1BDB3191-F521-B415-FB94-6F250952DF26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E360CA9E-50CB-9B8F-C8EC-38F972F48888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1FBB5967-0533-3F8E-F281-AC97E9419300}"/>
              </a:ext>
            </a:extLst>
          </p:cNvPr>
          <p:cNvSpPr/>
          <p:nvPr/>
        </p:nvSpPr>
        <p:spPr>
          <a:xfrm>
            <a:off x="7136599" y="4711300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43169500-7B62-10D3-97F5-F43EF6123C79}"/>
              </a:ext>
            </a:extLst>
          </p:cNvPr>
          <p:cNvSpPr/>
          <p:nvPr/>
        </p:nvSpPr>
        <p:spPr>
          <a:xfrm>
            <a:off x="3136489" y="467159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8D293434-F964-48FE-7C16-E4D25652F65A}"/>
              </a:ext>
            </a:extLst>
          </p:cNvPr>
          <p:cNvSpPr/>
          <p:nvPr/>
        </p:nvSpPr>
        <p:spPr>
          <a:xfrm>
            <a:off x="3133039" y="3007291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43DEDFE5-8D55-D9B4-ED92-11934E27B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67F82174-9943-CE35-60F7-35106FE74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A8AD9B3F-6FA2-C39B-FFFE-1C1C0B5B6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5FD05FFC-3DDF-7A51-C05F-562EF36F4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6D75A438-A41A-41DE-DC86-4C9DFC2E3E03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EE9AFC8C-DF5C-3C21-3A51-805041A4A32D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7319E715-5992-8F8B-4F55-344381798F52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88B08DA4-4E6D-D27C-F48C-CD60F9CF4B08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D35D958C-72B1-8C7C-5AA6-770CBCF28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22F5D31-C0F8-C662-F3A4-ED3147738B24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الثالث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255AAC-4810-85D6-8D54-31DD09227080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8A11D889-D2E5-C12C-2B80-4DC68B56DA5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9CC2F0D4-6AFC-BD49-EAC3-78C9C63450F5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0E8F5479-272B-219B-1F4C-933D50351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769D720C-F6DA-0AF9-1297-A063C210C006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25468F95-C537-5F4F-AA12-ADDDA4AD6E3B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B92B7276-68DE-5C22-A3A9-221C34195488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47B714E0-AFAD-92A1-05AD-08A255C23D8D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6A2A822D-45A0-3BC6-E403-F374596D2007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CFCB9C5B-8275-D07E-E305-E12C428FF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686A463D-BD8E-E526-E1A5-BA1772DFB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306A3FB1-6614-7E69-9C30-67AE0C116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EFF0B1FB-7417-6A6D-FB03-67D200A3B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0676A084-E006-AE0D-D28D-FA9977EC1E65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9E96BA03-0A76-3492-9A96-FE8619F4F648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17711414-DAFC-B786-0793-6A194408B91E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91D3677B-2788-CB26-BF1A-3C18E330EFCD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9" action="ppaction://hlinksldjump"/>
            <a:extLst>
              <a:ext uri="{FF2B5EF4-FFF2-40B4-BE49-F238E27FC236}">
                <a16:creationId xmlns:a16="http://schemas.microsoft.com/office/drawing/2014/main" id="{07374AF0-5CFA-4BA4-2579-6A3E2DFE37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3659D6E3-31C1-DAC2-BF07-20A99D34B4F3}"/>
              </a:ext>
            </a:extLst>
          </p:cNvPr>
          <p:cNvSpPr/>
          <p:nvPr/>
        </p:nvSpPr>
        <p:spPr>
          <a:xfrm>
            <a:off x="9175274" y="3037144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1185F294-5746-B197-B2B7-48835F6BBC83}"/>
              </a:ext>
            </a:extLst>
          </p:cNvPr>
          <p:cNvSpPr/>
          <p:nvPr/>
        </p:nvSpPr>
        <p:spPr>
          <a:xfrm>
            <a:off x="9175274" y="4737231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9E92E9-EC52-1BD2-407F-DB17A37FFA86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الرابع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381735E0-3C34-4FFD-C890-94DACF74F829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98C9FBE0-8A31-2610-B657-26119370C273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62856FCE-9C61-C2CC-A0C3-26264C2A11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A78E9AF6-538E-E0AE-E43B-596428F23CF8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C6095B7B-4051-D7A3-67E0-16E7112E1926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95AC5D3D-1EE8-508D-F3F0-2060A76806AD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6AF068B0-90ED-821A-3FF1-2B8CACBE9C06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b="1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FAFBBEA7-F2BD-F100-AD5B-B5BC8D87AA41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68B1DD36-26E1-C56B-9722-E84B16DAF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24875FEC-9BF0-DB64-73F8-937BBFD0A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6D0B6315-8F5D-1B75-9DBC-4E3746218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CB76BA02-BEA6-5099-00E5-B2C086B74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55B7C947-02E2-5D3F-34DF-4684B5587F69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Google Shape;5372;p39">
            <a:extLst>
              <a:ext uri="{FF2B5EF4-FFF2-40B4-BE49-F238E27FC236}">
                <a16:creationId xmlns:a16="http://schemas.microsoft.com/office/drawing/2014/main" id="{05484C8B-991A-9A23-5D1E-08D6E21B4A72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70829AF-269A-6C42-D952-9CC3DDE4EC28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9" name="رسم 28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D1E6A123-2B48-B002-FED2-6EA92D604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96197-2D84-5486-5E3E-C6D09A02A87B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الخامس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B3B121A8-E0CB-38C0-48D3-F900628E5623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6205940A-BDFD-C7E1-F6C0-63AB648F0E2A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68F9435C-F238-A869-5B0D-1347EAE2C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F814E5DD-831D-CC78-1AEF-EBCACBB5CE93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FE62B42E-0BA3-8D2C-3968-AA4DA4CBDF2C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BA38CE0F-02A1-0D48-DF62-A46746602B4B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AB42CD2F-6631-895C-19C7-53BDADF592C4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9102329D-BDFC-5D3D-6AC9-D285039B021E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AD796B97-AB13-E55E-AD51-1B323A2CD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FEE171DF-178A-31D8-735F-EE9A46D50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B231EB63-AFDB-70F9-1705-3B655D3E1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5D68C6B3-5BC7-9F48-D94F-7750CCEC3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32DD548B-9E2E-3F45-417E-925BB860A01D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4852AF82-18D6-8BA1-3D34-7A2B2D0C61F0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D69AC607-872E-DA9D-D324-7CFEFAA067ED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0A8CD45F-2BE4-1514-74EC-24A471FC6D9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2A4360-4B61-F38F-85A2-2A0D5E731CAD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9" action="ppaction://hlinksldjump"/>
            <a:extLst>
              <a:ext uri="{FF2B5EF4-FFF2-40B4-BE49-F238E27FC236}">
                <a16:creationId xmlns:a16="http://schemas.microsoft.com/office/drawing/2014/main" id="{9563F7B8-8073-1291-848E-278DB0E439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59ED708-3400-1C0B-6B69-56719F7D11EF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B0F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السادس</a:t>
            </a:r>
            <a:endParaRPr lang="ar-SA" sz="4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226D9986-6147-34D2-E997-C68AE4C47507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1CA6035-1587-1045-4D9C-9722AF1B3154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E0079B14-90C3-BABE-10F4-6C79A2C27D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2309D9F2-E034-9F5A-8DFF-90A03EFD7698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81EF8DC0-F75E-4E90-70E0-DAAB9EA40DAF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22DF502A-B3ED-A70E-1ECD-D520F5CF43F8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369F7CF3-A7EC-9EB8-69FD-5A577B87E26D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ADDC6C88-B63F-8280-1BF3-97C74239C58C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6977BA24-ABDA-E5F2-7C09-948BFFE70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74111C2C-AE7C-3A53-21F3-D7D4FD457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FE6F5F62-011D-B125-DC18-1F62CF1ED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05B74B5A-67E4-908E-8A72-C4E412E84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4BC61ECE-275D-A8DB-F375-EBD2DCDBBC24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1C81BF39-8618-6EFC-21A4-88A2264168FF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81A2FE96-62C5-D975-228D-2760BA1CF72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EE89C3CB-D9B0-55C4-71C5-E5B80977E9EF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52C8B83-687A-FB95-8364-14D8ECD5964E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9771ED61-BAFE-5CA9-2797-1CDEBE363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C23163-B7F5-26F8-05A1-95CF633B4331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السابع</a:t>
            </a:r>
            <a:endParaRPr lang="ar-SA" sz="4400" b="1" dirty="0">
              <a:ln/>
              <a:solidFill>
                <a:srgbClr val="92D05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4C1C0EB9-6436-586A-224E-BA2C3A427BD2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6CD288D9-2CD4-4BF5-E825-5F279A8FB6E5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1EB76EF9-CF1C-25BD-6C52-87EC89B50D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D3ED5777-84C2-87BE-93C5-B48F37D578C0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92E3DEC6-D77B-BCE7-BA2B-6C9A2CAB8D52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9DEA521E-573C-9782-FB41-A9CCD3B9CF64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82B7D959-8CE4-D577-31B6-70B4D75CD8B1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F06638FC-4E33-C073-FD5D-3D94C73B0A29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1FA1B64F-3848-2C34-10AA-690B667A8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DB06A3A3-C2A3-6ABB-67F8-183872CF2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E67A2692-AE38-34FB-4DEE-0615A51DD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A61FF88F-DC6E-F639-04EF-8B7A816CC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6680E7EA-296F-DBC4-5F60-405C01B58D4D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9AC0AF7-325F-93AD-4352-107E230ACE6C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513D224C-6344-3327-4DCE-5CBA47931C2A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2F0F6E66-C54B-87BC-A7BB-A3A47E283D81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5549BA5-AAC9-9B83-C870-548539F41450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D2E7A0EA-6859-7FFA-2BF2-8888536EF4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A8E4CF7-B9FD-9641-C23B-5768A2ADCBA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0" name="Title 339">
            <a:extLst>
              <a:ext uri="{FF2B5EF4-FFF2-40B4-BE49-F238E27FC236}">
                <a16:creationId xmlns:a16="http://schemas.microsoft.com/office/drawing/2014/main" id="{26130029-CC07-4407-8BB9-48B6B63BE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/>
          <a:p>
            <a:pPr algn="ctr"/>
            <a:br>
              <a:rPr lang="en-US" sz="6600" dirty="0"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br>
              <a:rPr lang="en-US" sz="6600" dirty="0"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endParaRPr lang="en-US" sz="66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4B36E4F3-A544-400B-8210-5134CF8849E2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0192FD5-1C9B-48F1-D9C4-65E9B9C2FE89}"/>
              </a:ext>
            </a:extLst>
          </p:cNvPr>
          <p:cNvSpPr txBox="1"/>
          <p:nvPr/>
        </p:nvSpPr>
        <p:spPr>
          <a:xfrm>
            <a:off x="381000" y="6088558"/>
            <a:ext cx="11430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لنراجع باستخدام                         العجلة العشوائية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55FEFAC-699E-4EBA-FD85-4CA7959FD4D0}"/>
              </a:ext>
            </a:extLst>
          </p:cNvPr>
          <p:cNvSpPr txBox="1"/>
          <p:nvPr/>
        </p:nvSpPr>
        <p:spPr>
          <a:xfrm>
            <a:off x="8742217" y="1658311"/>
            <a:ext cx="39069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اسم المادة: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B197D69-8039-D2D4-1516-2E924A9E4973}"/>
              </a:ext>
            </a:extLst>
          </p:cNvPr>
          <p:cNvSpPr txBox="1"/>
          <p:nvPr/>
        </p:nvSpPr>
        <p:spPr>
          <a:xfrm>
            <a:off x="0" y="1658310"/>
            <a:ext cx="39069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الصف: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10774E4-183B-81A0-92F8-E612CED1F22D}"/>
              </a:ext>
            </a:extLst>
          </p:cNvPr>
          <p:cNvSpPr txBox="1"/>
          <p:nvPr/>
        </p:nvSpPr>
        <p:spPr>
          <a:xfrm>
            <a:off x="8976159" y="3765713"/>
            <a:ext cx="3439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الوحدة الدراسية: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02EEE8-8FA3-F491-9C23-A3ED4BFA8391}"/>
              </a:ext>
            </a:extLst>
          </p:cNvPr>
          <p:cNvSpPr txBox="1"/>
          <p:nvPr/>
        </p:nvSpPr>
        <p:spPr>
          <a:xfrm>
            <a:off x="-457199" y="3765712"/>
            <a:ext cx="3906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اسم المجموعة:</a:t>
            </a:r>
          </a:p>
        </p:txBody>
      </p:sp>
    </p:spTree>
    <p:extLst>
      <p:ext uri="{BB962C8B-B14F-4D97-AF65-F5344CB8AC3E}">
        <p14:creationId xmlns:p14="http://schemas.microsoft.com/office/powerpoint/2010/main" val="22008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c Game Sounds 37 Open Pop Mag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487680-AE65-1C66-2CD1-B1EB7ECB02CF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الثامن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251AC7-4A23-A79E-678B-CE423A82C322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F7A19F67-7B7F-C3BD-E6F4-DF997807545D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602C2799-6718-B229-4E87-95DBC486651D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7C92AE31-64BD-81FF-17CD-C4E061143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EA150F9A-18E0-1332-772D-0A0F5DF4774F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659ED860-F903-0104-A968-084DC290CA2D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374E63F2-3BA1-B4E9-D30F-750DFFF60712}"/>
              </a:ext>
            </a:extLst>
          </p:cNvPr>
          <p:cNvSpPr/>
          <p:nvPr/>
        </p:nvSpPr>
        <p:spPr>
          <a:xfrm>
            <a:off x="7137687" y="4710909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6DDC1DB3-9493-1A19-4557-07A6C7743043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61703183-DE35-C752-B98D-7E63043DCF45}"/>
              </a:ext>
            </a:extLst>
          </p:cNvPr>
          <p:cNvSpPr/>
          <p:nvPr/>
        </p:nvSpPr>
        <p:spPr>
          <a:xfrm>
            <a:off x="3133039" y="3007291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2AE4242F-177A-25BA-C3B6-7DE8858A6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8CC39365-7104-DCCB-ED49-D8DBB125E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5B71D786-F3A4-4D1E-A4A2-F5451CD7C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03CB19EC-ABDD-E6E7-FE75-44EC9F9AC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DE2D374E-8B8B-4C64-124B-1247362CA5A4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10AE2CAC-5929-AB74-D41F-F6D997A354D1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C9AFC5C9-0976-9F92-6809-385B679F378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51DBA009-6DB2-7D2B-5911-6400C9F2F6A5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5FFCF1F0-E06A-F05C-8D37-28EBE0766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E7E22A-E44E-AD10-5723-278CCD0E0C71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التاسع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011D9A-86A3-644B-B5BA-DF3449ACA48E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CDA81FE-50A0-9820-A64B-8E3F8C9DE1F3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1450AC57-6670-F404-D5B5-54B382AC9F12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0040E885-D00A-EBDE-662C-37ACA0C92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430D60A2-6DC6-1D86-EB3F-49462AC4C10D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624C4333-996C-CC6F-7F33-BA64E915917B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B0F1AE93-8265-CB40-61A8-10091303FA3B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5FAE1B37-D123-B8BD-217B-E88E9187DA6C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71E863C5-14F3-5CF8-EEBA-5E3EAB76A53C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8FAF31E7-A1C1-64BD-C167-1B6BB53CE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18EF7146-B7E1-8370-620C-D5CEDF61E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0BDCE50F-ABFC-F74B-3145-BED56CF86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C29A9B1A-17FF-9439-EB00-7734DBD81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31D43106-D518-EBF6-F7A5-779899383601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A370EB83-0867-228D-E2DA-A8F9418A9E24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2DD0D48D-9D87-C35F-33A3-2B18B174CAA5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FFDF2760-5F27-E8B4-C050-02214B4ECEBF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221FF2AE-2168-50C6-C51D-18C8D71745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:a16="http://schemas.microsoft.com/office/drawing/2014/main" id="{A45E6162-0BFC-C768-6EF6-52DE31396078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8AF1C124-DD1A-8863-8E5C-8E084B5905F2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FD6127B-27BE-614C-816B-4AD079DE5854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العاشر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F375086D-DC4B-7CC4-08EE-AEF9C38875BC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D745A50E-FEC0-7E4E-71A4-C4C442D5CE08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FAED5CAD-7AE3-DFE4-B422-B95AD893D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9B74BFA4-1C38-FC2D-4263-C8020243AA48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38A55572-4E03-4B06-EBB9-C08892BF1E99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CD8AB043-42D7-EBC8-2A60-723FD52053DB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BE623DA4-FC8C-8455-A237-06AF5423CD5E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ED1E492B-0FBE-B37F-171E-9EFA14E31FEB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4CE46055-7CE7-86AA-FE59-62B181E81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50C99181-4750-6DA3-B559-0DB5659E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40F241EB-6811-0360-CD51-E0AF4734A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4A80B0E2-9754-7E4C-CA54-20FAD7ABB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05273A93-0281-113F-7C46-5D4DAB7DAFEE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Google Shape;5372;p39">
            <a:extLst>
              <a:ext uri="{FF2B5EF4-FFF2-40B4-BE49-F238E27FC236}">
                <a16:creationId xmlns:a16="http://schemas.microsoft.com/office/drawing/2014/main" id="{5CD2E047-7292-2C43-4E1A-0145AE1B9F6E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1CE1619-60A8-7D68-67EE-91C96039C33B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22C3D6CE-6C28-B765-084C-BC97D61877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E04701-9B9B-4347-45ED-AEE30C73706A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الحادي عشر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73F4E1CE-CBC3-42DD-863F-94696E8D2BA3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D708A02-9CEB-5AA7-07B0-643B237CD101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331ECAE0-FE18-6C7E-E3DD-CEB421CF9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530EFC42-98FE-ABF9-7854-668DEEE8F8BC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F525B9A5-A677-6294-8784-284C4A1B5EF1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4376B8C2-8FAB-012D-D2EB-F15AD82B68F7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4B4CDE36-FABD-6CAE-4003-B84656FA9C7A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51CD1391-13A8-7C7D-7A65-66FC077C466B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237FAB4A-BA6B-2F6A-AACD-6DE62C386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D04D6FAF-5662-EC02-C5B5-6FB30A640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21467BD2-E785-C908-1BEB-5520C6C55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92F02B17-1D9F-0EB2-00FE-699DAEF6B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EFC5217B-86BD-7D12-BDFD-0303DD3686C6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B83193D-D454-82F8-D5C1-BCEDDB5DC031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7A02CCBB-1CAB-7EBC-0F69-E94E801E8C41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31C558B3-094B-104F-F058-6567BAE3E52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EC861AA-5082-2356-40AB-5F2D81566227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C6E1D18B-C255-08BF-BE49-FF1CB4E7F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9953533" y="4254938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AB58F27-B603-2896-C81E-14FE2D3CE0CC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B0F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 عشر</a:t>
            </a:r>
            <a:endParaRPr lang="ar-SA" sz="4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DB3B6A65-9362-CB94-7CD0-1216B04AD2D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A142710-00B0-9705-4F89-412F49DADB3E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FFB1B6CC-629C-B804-AAC4-47B5C876E4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56D66E56-2880-AED3-26B0-60FD4907A606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CEB48532-2616-EDDE-583A-C0A1CAA82CDB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835CAAD4-4A86-0C6E-6A1B-3E4C43C3B810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04356C14-F580-1614-6B05-4BCADAB0F65E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12B73B60-9B54-2B98-F7EA-21AA4041D89D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C12243AB-5C55-4E40-71E6-D9407F3F0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B17EF027-8401-D91D-496E-2BCB51573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CC03664F-C70D-349A-2CAD-7B12CBE48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9AA3E06F-7E34-0F0E-AF0A-C428510DD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9FC1E65A-ECE7-842E-201E-0BDC010F33F6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893BFD4-8BFA-C40C-C26B-01D2FC0E2389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45EAB3E5-BB81-B15B-C385-09462C13E2EB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70882890-69E3-BB69-2FD5-72C7BC379120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8C42ABC-1133-F71F-F7ED-76C7BFD6EE2B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9AFB2987-6E1C-D40D-0B78-9C6FF7790B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8816E0-AA1B-4C8E-AA33-5262714748AE}"/>
              </a:ext>
            </a:extLst>
          </p:cNvPr>
          <p:cNvGrpSpPr/>
          <p:nvPr/>
        </p:nvGrpSpPr>
        <p:grpSpPr>
          <a:xfrm>
            <a:off x="1187187" y="622467"/>
            <a:ext cx="5580968" cy="5580000"/>
            <a:chOff x="1124632" y="618530"/>
            <a:chExt cx="5580968" cy="55726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5552588-E584-4955-9322-2BBF1C410C17}"/>
                </a:ext>
              </a:extLst>
            </p:cNvPr>
            <p:cNvGrpSpPr/>
            <p:nvPr/>
          </p:nvGrpSpPr>
          <p:grpSpPr>
            <a:xfrm>
              <a:off x="1165953" y="618530"/>
              <a:ext cx="5539647" cy="5539647"/>
              <a:chOff x="2241221" y="1592201"/>
              <a:chExt cx="4082400" cy="408240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16EA67F-939B-4F91-BC91-D617C8BE70D9}"/>
                  </a:ext>
                </a:extLst>
              </p:cNvPr>
              <p:cNvGrpSpPr/>
              <p:nvPr/>
            </p:nvGrpSpPr>
            <p:grpSpPr>
              <a:xfrm>
                <a:off x="2241221" y="1592497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56" name="Partial Circle 55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4BB2434-64EB-4619-8B3C-C330EBF07FFD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90410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Partial Circle 56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9D6CD109-1138-4924-BAB5-4193668711EE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6731"/>
                    <a:gd name="adj2" fmla="val 187524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Partial Circle 57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3996F46E-7209-446D-97F6-35850775EDF7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868225"/>
                    <a:gd name="adj2" fmla="val 27496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artial Circle 5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50AC598C-69FA-41FB-92C7-91A5D9D8CDE1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2736628"/>
                    <a:gd name="adj2" fmla="val 3675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artial Circle 59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224E41DA-BEEE-4D3F-ABB3-1F3AE0409F47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661671"/>
                    <a:gd name="adj2" fmla="val 456066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artial Circle 60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1A845A5E-322A-4C89-B585-757DF9B9ADA2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4533341"/>
                    <a:gd name="adj2" fmla="val 544371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6042FA5-00A7-41F8-8994-83A7EC1A8D33}"/>
                  </a:ext>
                </a:extLst>
              </p:cNvPr>
              <p:cNvGrpSpPr/>
              <p:nvPr/>
            </p:nvGrpSpPr>
            <p:grpSpPr>
              <a:xfrm rot="5400000">
                <a:off x="2241221" y="1592497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63" name="Partial Circle 62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56C88DEA-5C14-467A-856D-72E036406BE7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90410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Partial Circle 63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FFFCD3D9-CBCB-4B5B-BEF2-0F5A63E84ED8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6731"/>
                    <a:gd name="adj2" fmla="val 187524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artial Circle 64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ABA751E5-7290-4E28-90EB-F932580A5904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868225"/>
                    <a:gd name="adj2" fmla="val 27496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artial Circle 65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F7C0B19F-EC53-4F76-BC0C-B7C6659A2FB6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2736628"/>
                    <a:gd name="adj2" fmla="val 3675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Partial Circle 66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F04CE603-8D70-4AAA-957D-AB32F9B88577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661671"/>
                    <a:gd name="adj2" fmla="val 456066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artial Circle 67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07B4D3E8-879B-49A9-8B58-C15ACD1E2411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4533341"/>
                    <a:gd name="adj2" fmla="val 544371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72902C9-4750-4641-8504-D73FE0213AF1}"/>
                  </a:ext>
                </a:extLst>
              </p:cNvPr>
              <p:cNvGrpSpPr/>
              <p:nvPr/>
            </p:nvGrpSpPr>
            <p:grpSpPr>
              <a:xfrm flipH="1" flipV="1">
                <a:off x="2241221" y="1592497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70" name="Partial Circle 69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9973F7DD-4779-45AD-8D73-4931FD86C426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90410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Partial Circle 70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9A75BC73-1BC4-4914-AFB2-ED98896D6E06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6731"/>
                    <a:gd name="adj2" fmla="val 187524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artial Circle 71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3575A9D6-7C93-4BF4-9B99-972C242DAD7F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868225"/>
                    <a:gd name="adj2" fmla="val 27496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Partial Circle 72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9F7C53DE-917A-4D3A-821C-40F611517E02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2736628"/>
                    <a:gd name="adj2" fmla="val 3675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artial Circle 73">
                  <a:hlinkClick r:id="rId20" action="ppaction://hlinksldjump"/>
                  <a:extLst>
                    <a:ext uri="{FF2B5EF4-FFF2-40B4-BE49-F238E27FC236}">
                      <a16:creationId xmlns:a16="http://schemas.microsoft.com/office/drawing/2014/main" id="{2CF37A76-AF92-4841-A493-00AFF3CEC761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661671"/>
                    <a:gd name="adj2" fmla="val 456066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artial Circle 74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8BD9C8CC-26D0-4AE9-A044-C071160C058F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4533341"/>
                    <a:gd name="adj2" fmla="val 544371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B46674C-C418-49B9-936D-E6145D16DF10}"/>
                  </a:ext>
                </a:extLst>
              </p:cNvPr>
              <p:cNvGrpSpPr/>
              <p:nvPr/>
            </p:nvGrpSpPr>
            <p:grpSpPr>
              <a:xfrm rot="5400000" flipH="1" flipV="1">
                <a:off x="2241221" y="1592497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77" name="Partial Circle 76">
                  <a:hlinkClick r:id="rId22" action="ppaction://hlinksldjump"/>
                  <a:extLst>
                    <a:ext uri="{FF2B5EF4-FFF2-40B4-BE49-F238E27FC236}">
                      <a16:creationId xmlns:a16="http://schemas.microsoft.com/office/drawing/2014/main" id="{0E39A42B-D369-46F3-BA89-4A8CF7567718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904108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Partial Circle 77">
                  <a:hlinkClick r:id="rId23" action="ppaction://hlinksldjump"/>
                  <a:extLst>
                    <a:ext uri="{FF2B5EF4-FFF2-40B4-BE49-F238E27FC236}">
                      <a16:creationId xmlns:a16="http://schemas.microsoft.com/office/drawing/2014/main" id="{ADC51EF7-DDBB-4B39-958A-16E73AA91AA8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6731"/>
                    <a:gd name="adj2" fmla="val 187524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artial Circle 78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54239F95-31ED-4C62-B650-BF526AF97080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868225"/>
                    <a:gd name="adj2" fmla="val 27496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artial Circle 79">
                  <a:hlinkClick r:id="rId25" action="ppaction://hlinksldjump"/>
                  <a:extLst>
                    <a:ext uri="{FF2B5EF4-FFF2-40B4-BE49-F238E27FC236}">
                      <a16:creationId xmlns:a16="http://schemas.microsoft.com/office/drawing/2014/main" id="{FBE100E2-0527-4A06-843A-864DF95CE89E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2736628"/>
                    <a:gd name="adj2" fmla="val 3675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artial Circle 80">
                  <a:hlinkClick r:id="rId26" action="ppaction://hlinksldjump"/>
                  <a:extLst>
                    <a:ext uri="{FF2B5EF4-FFF2-40B4-BE49-F238E27FC236}">
                      <a16:creationId xmlns:a16="http://schemas.microsoft.com/office/drawing/2014/main" id="{8DDEFEDF-AC9E-465A-860D-C0D9B1DB46B4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661671"/>
                    <a:gd name="adj2" fmla="val 456066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artial Circle 81">
                  <a:hlinkClick r:id="rId27" action="ppaction://hlinksldjump"/>
                  <a:extLst>
                    <a:ext uri="{FF2B5EF4-FFF2-40B4-BE49-F238E27FC236}">
                      <a16:creationId xmlns:a16="http://schemas.microsoft.com/office/drawing/2014/main" id="{69CBAE87-0C41-4C33-AB55-4D44904FF8D0}"/>
                    </a:ext>
                  </a:extLst>
                </p:cNvPr>
                <p:cNvSpPr/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4533341"/>
                    <a:gd name="adj2" fmla="val 544371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4" name="TextBox 83">
              <a:hlinkClick r:id="rId23" action="ppaction://hlinksldjump"/>
              <a:extLst>
                <a:ext uri="{FF2B5EF4-FFF2-40B4-BE49-F238E27FC236}">
                  <a16:creationId xmlns:a16="http://schemas.microsoft.com/office/drawing/2014/main" id="{B3A199AB-FA44-40E0-AA81-542DB52333C6}"/>
                </a:ext>
              </a:extLst>
            </p:cNvPr>
            <p:cNvSpPr txBox="1"/>
            <p:nvPr/>
          </p:nvSpPr>
          <p:spPr>
            <a:xfrm rot="17560088">
              <a:off x="3380810" y="1717334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الخامس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TextBox 84">
              <a:hlinkClick r:id="rId27" action="ppaction://hlinksldjump"/>
              <a:extLst>
                <a:ext uri="{FF2B5EF4-FFF2-40B4-BE49-F238E27FC236}">
                  <a16:creationId xmlns:a16="http://schemas.microsoft.com/office/drawing/2014/main" id="{A4387661-5DC8-42C5-AD9A-BD01DBF0175B}"/>
                </a:ext>
              </a:extLst>
            </p:cNvPr>
            <p:cNvSpPr txBox="1"/>
            <p:nvPr/>
          </p:nvSpPr>
          <p:spPr>
            <a:xfrm rot="21192300">
              <a:off x="4326540" y="3001067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التاسع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86" name="TextBox 85">
              <a:hlinkClick r:id="rId7" action="ppaction://hlinksldjump"/>
              <a:extLst>
                <a:ext uri="{FF2B5EF4-FFF2-40B4-BE49-F238E27FC236}">
                  <a16:creationId xmlns:a16="http://schemas.microsoft.com/office/drawing/2014/main" id="{2F555544-D35C-4348-8FC6-2D855AD2B728}"/>
                </a:ext>
              </a:extLst>
            </p:cNvPr>
            <p:cNvSpPr txBox="1"/>
            <p:nvPr/>
          </p:nvSpPr>
          <p:spPr>
            <a:xfrm rot="3059725">
              <a:off x="3664122" y="4470407"/>
              <a:ext cx="2404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الثالث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hlinkClick r:id="rId11" action="ppaction://hlinksldjump"/>
              <a:extLst>
                <a:ext uri="{FF2B5EF4-FFF2-40B4-BE49-F238E27FC236}">
                  <a16:creationId xmlns:a16="http://schemas.microsoft.com/office/drawing/2014/main" id="{2F7F1AC8-3EB7-4BB8-A2E3-2A71C1941C80}"/>
                </a:ext>
              </a:extLst>
            </p:cNvPr>
            <p:cNvSpPr txBox="1"/>
            <p:nvPr/>
          </p:nvSpPr>
          <p:spPr>
            <a:xfrm rot="6804716">
              <a:off x="2160518" y="4699857"/>
              <a:ext cx="2297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السابع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hlinkClick r:id="rId15" action="ppaction://hlinksldjump"/>
              <a:extLst>
                <a:ext uri="{FF2B5EF4-FFF2-40B4-BE49-F238E27FC236}">
                  <a16:creationId xmlns:a16="http://schemas.microsoft.com/office/drawing/2014/main" id="{85CD8B8A-CB07-4A13-ABD7-7B450D9C072A}"/>
                </a:ext>
              </a:extLst>
            </p:cNvPr>
            <p:cNvSpPr txBox="1"/>
            <p:nvPr/>
          </p:nvSpPr>
          <p:spPr>
            <a:xfrm rot="10398369">
              <a:off x="1164063" y="3390413"/>
              <a:ext cx="2416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الحادي والعشرون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89" name="TextBox 88">
              <a:hlinkClick r:id="rId19" action="ppaction://hlinksldjump"/>
              <a:extLst>
                <a:ext uri="{FF2B5EF4-FFF2-40B4-BE49-F238E27FC236}">
                  <a16:creationId xmlns:a16="http://schemas.microsoft.com/office/drawing/2014/main" id="{9BAC7536-FFB5-4028-B0C5-2932BEA916E4}"/>
                </a:ext>
              </a:extLst>
            </p:cNvPr>
            <p:cNvSpPr txBox="1"/>
            <p:nvPr/>
          </p:nvSpPr>
          <p:spPr>
            <a:xfrm rot="13890117">
              <a:off x="1721730" y="1955092"/>
              <a:ext cx="2551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الأول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hlinkClick r:id="rId5" action="ppaction://hlinksldjump"/>
              <a:extLst>
                <a:ext uri="{FF2B5EF4-FFF2-40B4-BE49-F238E27FC236}">
                  <a16:creationId xmlns:a16="http://schemas.microsoft.com/office/drawing/2014/main" id="{040A191D-A49B-492E-BF24-F17C451D998D}"/>
                </a:ext>
              </a:extLst>
            </p:cNvPr>
            <p:cNvSpPr txBox="1"/>
            <p:nvPr/>
          </p:nvSpPr>
          <p:spPr>
            <a:xfrm rot="1331141">
              <a:off x="4215234" y="3840386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الحادي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90">
              <a:hlinkClick r:id="rId9" action="ppaction://hlinksldjump"/>
              <a:extLst>
                <a:ext uri="{FF2B5EF4-FFF2-40B4-BE49-F238E27FC236}">
                  <a16:creationId xmlns:a16="http://schemas.microsoft.com/office/drawing/2014/main" id="{A1E039F8-E2B9-4360-A9F7-FF0248C455D1}"/>
                </a:ext>
              </a:extLst>
            </p:cNvPr>
            <p:cNvSpPr txBox="1"/>
            <p:nvPr/>
          </p:nvSpPr>
          <p:spPr>
            <a:xfrm rot="4924027">
              <a:off x="2979083" y="4814447"/>
              <a:ext cx="2353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الخامس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2" name="TextBox 91">
              <a:hlinkClick r:id="rId13" action="ppaction://hlinksldjump"/>
              <a:extLst>
                <a:ext uri="{FF2B5EF4-FFF2-40B4-BE49-F238E27FC236}">
                  <a16:creationId xmlns:a16="http://schemas.microsoft.com/office/drawing/2014/main" id="{379C4CD3-2CCD-4B9B-8127-9B2F44EBF5E5}"/>
                </a:ext>
              </a:extLst>
            </p:cNvPr>
            <p:cNvSpPr txBox="1"/>
            <p:nvPr/>
          </p:nvSpPr>
          <p:spPr>
            <a:xfrm rot="8576742">
              <a:off x="1456856" y="4157072"/>
              <a:ext cx="2375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التاسع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3" name="TextBox 92">
              <a:hlinkClick r:id="rId17" action="ppaction://hlinksldjump"/>
              <a:extLst>
                <a:ext uri="{FF2B5EF4-FFF2-40B4-BE49-F238E27FC236}">
                  <a16:creationId xmlns:a16="http://schemas.microsoft.com/office/drawing/2014/main" id="{AEA0BA74-7C90-4A01-9063-55E27D7E77EA}"/>
                </a:ext>
              </a:extLst>
            </p:cNvPr>
            <p:cNvSpPr txBox="1"/>
            <p:nvPr/>
          </p:nvSpPr>
          <p:spPr>
            <a:xfrm rot="12184585">
              <a:off x="1317760" y="2580685"/>
              <a:ext cx="2375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الثالث والعشرون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4" name="TextBox 93">
              <a:hlinkClick r:id="rId21" action="ppaction://hlinksldjump"/>
              <a:extLst>
                <a:ext uri="{FF2B5EF4-FFF2-40B4-BE49-F238E27FC236}">
                  <a16:creationId xmlns:a16="http://schemas.microsoft.com/office/drawing/2014/main" id="{BE4787A8-A3CF-4660-B1FA-6FF4978B7835}"/>
                </a:ext>
              </a:extLst>
            </p:cNvPr>
            <p:cNvSpPr txBox="1"/>
            <p:nvPr/>
          </p:nvSpPr>
          <p:spPr>
            <a:xfrm rot="15820697">
              <a:off x="2551348" y="1651059"/>
              <a:ext cx="2375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الثالث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94">
              <a:hlinkClick r:id="rId25" action="ppaction://hlinksldjump"/>
              <a:extLst>
                <a:ext uri="{FF2B5EF4-FFF2-40B4-BE49-F238E27FC236}">
                  <a16:creationId xmlns:a16="http://schemas.microsoft.com/office/drawing/2014/main" id="{F9E07A1A-186E-45C0-851B-66CF463E9440}"/>
                </a:ext>
              </a:extLst>
            </p:cNvPr>
            <p:cNvSpPr txBox="1"/>
            <p:nvPr/>
          </p:nvSpPr>
          <p:spPr>
            <a:xfrm rot="19373022">
              <a:off x="4027088" y="2229118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السابع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99" name="TextBox 98">
              <a:hlinkClick r:id="rId24" action="ppaction://hlinksldjump"/>
              <a:extLst>
                <a:ext uri="{FF2B5EF4-FFF2-40B4-BE49-F238E27FC236}">
                  <a16:creationId xmlns:a16="http://schemas.microsoft.com/office/drawing/2014/main" id="{2B1A6D67-5617-4CA7-8E4F-18C3268E3998}"/>
                </a:ext>
              </a:extLst>
            </p:cNvPr>
            <p:cNvSpPr txBox="1"/>
            <p:nvPr/>
          </p:nvSpPr>
          <p:spPr>
            <a:xfrm rot="18583552">
              <a:off x="3717636" y="1957169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السادس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TextBox 99">
              <a:hlinkClick r:id="rId4" action="ppaction://hlinksldjump"/>
              <a:extLst>
                <a:ext uri="{FF2B5EF4-FFF2-40B4-BE49-F238E27FC236}">
                  <a16:creationId xmlns:a16="http://schemas.microsoft.com/office/drawing/2014/main" id="{98DFD3E2-6934-4690-8DFA-EAD809CD28D1}"/>
                </a:ext>
              </a:extLst>
            </p:cNvPr>
            <p:cNvSpPr txBox="1"/>
            <p:nvPr/>
          </p:nvSpPr>
          <p:spPr>
            <a:xfrm rot="436506">
              <a:off x="4287917" y="3401330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العاشر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1" name="TextBox 100">
              <a:hlinkClick r:id="rId8" action="ppaction://hlinksldjump"/>
              <a:extLst>
                <a:ext uri="{FF2B5EF4-FFF2-40B4-BE49-F238E27FC236}">
                  <a16:creationId xmlns:a16="http://schemas.microsoft.com/office/drawing/2014/main" id="{F49266A7-6A4C-421F-98E3-436A5E4F0867}"/>
                </a:ext>
              </a:extLst>
            </p:cNvPr>
            <p:cNvSpPr txBox="1"/>
            <p:nvPr/>
          </p:nvSpPr>
          <p:spPr>
            <a:xfrm rot="4064220">
              <a:off x="3361738" y="4656738"/>
              <a:ext cx="2343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الرابع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2" name="TextBox 101">
              <a:hlinkClick r:id="rId12" action="ppaction://hlinksldjump"/>
              <a:extLst>
                <a:ext uri="{FF2B5EF4-FFF2-40B4-BE49-F238E27FC236}">
                  <a16:creationId xmlns:a16="http://schemas.microsoft.com/office/drawing/2014/main" id="{E53BF198-85DB-4DF5-B2FC-20797C37681D}"/>
                </a:ext>
              </a:extLst>
            </p:cNvPr>
            <p:cNvSpPr txBox="1"/>
            <p:nvPr/>
          </p:nvSpPr>
          <p:spPr>
            <a:xfrm rot="7758291">
              <a:off x="1760530" y="4485790"/>
              <a:ext cx="2368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الثامن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hlinkClick r:id="rId16" action="ppaction://hlinksldjump"/>
              <a:extLst>
                <a:ext uri="{FF2B5EF4-FFF2-40B4-BE49-F238E27FC236}">
                  <a16:creationId xmlns:a16="http://schemas.microsoft.com/office/drawing/2014/main" id="{1B83F393-8BEC-4FF1-A55E-37A53B40F1F8}"/>
                </a:ext>
              </a:extLst>
            </p:cNvPr>
            <p:cNvSpPr txBox="1"/>
            <p:nvPr/>
          </p:nvSpPr>
          <p:spPr>
            <a:xfrm rot="11318725">
              <a:off x="1124632" y="2992385"/>
              <a:ext cx="2485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الثاني والعشرون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4" name="TextBox 103">
              <a:hlinkClick r:id="rId20" action="ppaction://hlinksldjump"/>
              <a:extLst>
                <a:ext uri="{FF2B5EF4-FFF2-40B4-BE49-F238E27FC236}">
                  <a16:creationId xmlns:a16="http://schemas.microsoft.com/office/drawing/2014/main" id="{B2262B64-DC89-4E2B-9AA4-9CDA37D11F4B}"/>
                </a:ext>
              </a:extLst>
            </p:cNvPr>
            <p:cNvSpPr txBox="1"/>
            <p:nvPr/>
          </p:nvSpPr>
          <p:spPr>
            <a:xfrm rot="14834895">
              <a:off x="2074046" y="1757056"/>
              <a:ext cx="2551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الثاني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104">
              <a:hlinkClick r:id="rId6" action="ppaction://hlinksldjump"/>
              <a:extLst>
                <a:ext uri="{FF2B5EF4-FFF2-40B4-BE49-F238E27FC236}">
                  <a16:creationId xmlns:a16="http://schemas.microsoft.com/office/drawing/2014/main" id="{C2A5DB2D-474C-44D5-8BC6-15CFBCCDCC9F}"/>
                </a:ext>
              </a:extLst>
            </p:cNvPr>
            <p:cNvSpPr txBox="1"/>
            <p:nvPr/>
          </p:nvSpPr>
          <p:spPr>
            <a:xfrm rot="2175347">
              <a:off x="3975904" y="4188409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الثاني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hlinkClick r:id="rId10" action="ppaction://hlinksldjump"/>
              <a:extLst>
                <a:ext uri="{FF2B5EF4-FFF2-40B4-BE49-F238E27FC236}">
                  <a16:creationId xmlns:a16="http://schemas.microsoft.com/office/drawing/2014/main" id="{0A1521EB-AE80-4FB1-920B-57D143D8C027}"/>
                </a:ext>
              </a:extLst>
            </p:cNvPr>
            <p:cNvSpPr txBox="1"/>
            <p:nvPr/>
          </p:nvSpPr>
          <p:spPr>
            <a:xfrm rot="5768233">
              <a:off x="2554603" y="4818203"/>
              <a:ext cx="2327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السادس عشر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7" name="TextBox 106">
              <a:hlinkClick r:id="rId14" action="ppaction://hlinksldjump"/>
              <a:extLst>
                <a:ext uri="{FF2B5EF4-FFF2-40B4-BE49-F238E27FC236}">
                  <a16:creationId xmlns:a16="http://schemas.microsoft.com/office/drawing/2014/main" id="{31ABC361-76B3-4E4B-97B1-6300E7B32BCD}"/>
                </a:ext>
              </a:extLst>
            </p:cNvPr>
            <p:cNvSpPr txBox="1"/>
            <p:nvPr/>
          </p:nvSpPr>
          <p:spPr>
            <a:xfrm rot="9556093">
              <a:off x="1223163" y="3826046"/>
              <a:ext cx="2375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العشرون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8" name="TextBox 107">
              <a:hlinkClick r:id="rId18" action="ppaction://hlinksldjump"/>
              <a:extLst>
                <a:ext uri="{FF2B5EF4-FFF2-40B4-BE49-F238E27FC236}">
                  <a16:creationId xmlns:a16="http://schemas.microsoft.com/office/drawing/2014/main" id="{4F43E346-9949-4418-8F67-E652F0E17674}"/>
                </a:ext>
              </a:extLst>
            </p:cNvPr>
            <p:cNvSpPr txBox="1"/>
            <p:nvPr/>
          </p:nvSpPr>
          <p:spPr>
            <a:xfrm rot="13088601">
              <a:off x="1515545" y="2239792"/>
              <a:ext cx="2405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الرابع والعشرون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hlinkClick r:id="rId22" action="ppaction://hlinksldjump"/>
              <a:extLst>
                <a:ext uri="{FF2B5EF4-FFF2-40B4-BE49-F238E27FC236}">
                  <a16:creationId xmlns:a16="http://schemas.microsoft.com/office/drawing/2014/main" id="{2D33BCF1-F5B6-4DE7-B7FF-97A9D56FA6FF}"/>
                </a:ext>
              </a:extLst>
            </p:cNvPr>
            <p:cNvSpPr txBox="1"/>
            <p:nvPr/>
          </p:nvSpPr>
          <p:spPr>
            <a:xfrm rot="16664903">
              <a:off x="2950612" y="1661297"/>
              <a:ext cx="2375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السؤل الرابع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110" name="TextBox 109">
              <a:hlinkClick r:id="rId26" action="ppaction://hlinksldjump"/>
              <a:extLst>
                <a:ext uri="{FF2B5EF4-FFF2-40B4-BE49-F238E27FC236}">
                  <a16:creationId xmlns:a16="http://schemas.microsoft.com/office/drawing/2014/main" id="{4AE3FBDF-5E5B-488D-BBB7-0336954CD421}"/>
                </a:ext>
              </a:extLst>
            </p:cNvPr>
            <p:cNvSpPr txBox="1"/>
            <p:nvPr/>
          </p:nvSpPr>
          <p:spPr>
            <a:xfrm rot="20295763">
              <a:off x="4203969" y="2612734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000" dirty="0">
                  <a:latin typeface="Century Gothic" panose="020B0502020202020204" pitchFamily="34" charset="0"/>
                </a:rPr>
                <a:t>السؤال الثامن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187187" y="622467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5993079" y="3101627"/>
            <a:ext cx="1186654" cy="746295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E423EBD-88A7-424A-A021-5E5D237B191B}"/>
              </a:ext>
            </a:extLst>
          </p:cNvPr>
          <p:cNvGrpSpPr>
            <a:grpSpLocks/>
          </p:cNvGrpSpPr>
          <p:nvPr/>
        </p:nvGrpSpPr>
        <p:grpSpPr>
          <a:xfrm>
            <a:off x="3696822" y="3107538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0F42940-AB6A-4C3C-9F98-9D119304C5B0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2489277-77E4-48BD-A241-084AC9BDDBDE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Star: 5 Points 146">
              <a:extLst>
                <a:ext uri="{FF2B5EF4-FFF2-40B4-BE49-F238E27FC236}">
                  <a16:creationId xmlns:a16="http://schemas.microsoft.com/office/drawing/2014/main" id="{11717F4D-476C-4F32-875B-A80AF4E0FF2B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Rectangle 82">
            <a:hlinkClick r:id="rId28" action="ppaction://hlinksldjump"/>
            <a:extLst>
              <a:ext uri="{FF2B5EF4-FFF2-40B4-BE49-F238E27FC236}">
                <a16:creationId xmlns:a16="http://schemas.microsoft.com/office/drawing/2014/main" id="{E0E356FD-EED2-4A50-879F-E7A0AE8A3F59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211">
            <a:extLst>
              <a:ext uri="{FF2B5EF4-FFF2-40B4-BE49-F238E27FC236}">
                <a16:creationId xmlns:a16="http://schemas.microsoft.com/office/drawing/2014/main" id="{9877AFEE-9FBE-F8B4-583B-AC15DA80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40" y="2316950"/>
            <a:ext cx="4241801" cy="1920526"/>
          </a:xfrm>
        </p:spPr>
        <p:txBody>
          <a:bodyPr/>
          <a:lstStyle/>
          <a:p>
            <a:pPr algn="ctr"/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أدر العجلة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لاختيار السؤال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24 نقطة)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 )</a:t>
            </a:r>
          </a:p>
        </p:txBody>
      </p:sp>
      <p:pic>
        <p:nvPicPr>
          <p:cNvPr id="3" name="رسم 2" descr="منزل خطوط عريضة">
            <a:hlinkClick r:id="rId28" action="ppaction://hlinksldjump"/>
            <a:extLst>
              <a:ext uri="{FF2B5EF4-FFF2-40B4-BE49-F238E27FC236}">
                <a16:creationId xmlns:a16="http://schemas.microsoft.com/office/drawing/2014/main" id="{F32C5ACA-2BB3-EC44-C9FC-07F85145707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1053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flythrough dir="out" hasBounce="1"/>
        <p:sndAc>
          <p:stSnd>
            <p:snd r:embed="rId2" name="Pop Ding Notification Sound 01.wav"/>
          </p:stSnd>
        </p:sndAc>
      </p:transition>
    </mc:Choice>
    <mc:Fallback xmlns="">
      <p:transition spd="slow" advClick="0">
        <p:fade/>
        <p:sndAc>
          <p:stSnd>
            <p:snd r:embed="rId31" name="Pop Ding Notification Sound 0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47EA6-2020-2945-0303-FE6ED6C9E2DC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الأول</a:t>
            </a:r>
            <a:endParaRPr lang="ar-SA" sz="4400" b="1" dirty="0">
              <a:ln/>
              <a:solidFill>
                <a:srgbClr val="92D05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7D4F57FB-11F2-073A-13E2-A69A355A72EF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2ABF336A-6231-4B5F-955E-5322AA1BC579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6A0D11AE-605B-FE47-885C-2D42A8531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70AE0293-3AAF-E7B7-6157-2A9521E504DB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B435AE2A-CF35-2FA1-B0D0-7BDA4017513E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9E05C9D3-36EB-D282-AB4E-212D9F297163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15DCEEE8-D16D-918D-3CF1-C556FAD2EAF2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68BF0760-C572-EB4C-DECF-5FAAA409AD6F}"/>
              </a:ext>
            </a:extLst>
          </p:cNvPr>
          <p:cNvSpPr/>
          <p:nvPr/>
        </p:nvSpPr>
        <p:spPr>
          <a:xfrm>
            <a:off x="7093931" y="4685806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28B35EE1-E501-30E9-3CAD-FDABE8DBF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E53336EF-E27D-01B3-AD46-B384929DE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F43A37D4-F8CD-D872-A21C-406F72E8E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5F1214C3-92DA-59DA-1A29-A9898D5BF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04463898-C87E-8889-62CF-07FEDD9C89B9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E90EF1A-1684-4AA7-8CEC-5EF93C36FD0E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918C886F-4D26-0DEF-3EFE-6CD980629F47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88FCA431-D872-485A-EF8F-DB4D4D7F9837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C319541-C3C2-81B0-9B65-93BC2B9CFFA5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رسم 1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D82155B0-019D-FFCB-7E2F-81C77211A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8788C46-76E3-C22E-5CAB-D8EECA845F57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6128007B-4C7E-65E4-9B03-E4785263FEF0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78794C-EACA-CCEC-2762-4F274E8BD2D6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EACA0E-80BD-1B90-7F6D-9D4FB8523D1E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76477F72-E2E1-B408-FB06-43F9E561CB0F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B0701252-B118-BD34-97D1-30CD469DB85A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6CB7DA74-15ED-3829-6CA0-15D171B59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B85FEF77-9435-E0D1-E093-621F5E44E532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2DDBC6B1-D8DD-3550-C3DD-104D2F04507E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E9C05C75-C0B7-E426-B824-5576DE263576}"/>
              </a:ext>
            </a:extLst>
          </p:cNvPr>
          <p:cNvSpPr/>
          <p:nvPr/>
        </p:nvSpPr>
        <p:spPr>
          <a:xfrm>
            <a:off x="7191790" y="4710909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634D365A-2578-341B-9A84-A2E90AC83395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EDBA87B3-65A3-0161-057C-ECCE3F2B3A68}"/>
              </a:ext>
            </a:extLst>
          </p:cNvPr>
          <p:cNvSpPr/>
          <p:nvPr/>
        </p:nvSpPr>
        <p:spPr>
          <a:xfrm>
            <a:off x="3167134" y="300548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199287DA-9FE4-9817-4EF7-BA2611398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55923CD2-20DF-697B-1B5E-19E678073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27EB78D9-63FD-795D-2A7B-31BCA5E9E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3C59A46E-0D5E-102F-15A5-414D7574E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Google Shape;5369;p39">
            <a:extLst>
              <a:ext uri="{FF2B5EF4-FFF2-40B4-BE49-F238E27FC236}">
                <a16:creationId xmlns:a16="http://schemas.microsoft.com/office/drawing/2014/main" id="{B685BEAD-899B-79FC-39F0-1EFA3F9A5EA4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8" name="Google Shape;5372;p39">
            <a:extLst>
              <a:ext uri="{FF2B5EF4-FFF2-40B4-BE49-F238E27FC236}">
                <a16:creationId xmlns:a16="http://schemas.microsoft.com/office/drawing/2014/main" id="{5509370A-BF32-77AA-66C4-6869F4622C4E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5" name="رسم 4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F800F448-4A6B-208A-D51E-87CEB2D9E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111620A-6EA1-7337-ED6B-E7FD2278211C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الثالث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705F7E-7F7C-FF2C-BC59-D13F0AD4F230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527B4F64-24F7-1BEF-D536-F508D461B059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8DB032FC-1410-11A6-533A-8180A6E534F9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B3AF2A67-8F48-18F5-FA6D-DF772AFEC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EF6E529C-4845-9E2F-C31C-F051BACF2E09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9A0B4EDF-491E-08B9-6EA1-DDF77032D59A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6760D945-8E34-F8DE-F8D2-391649EC979C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CC354AAD-0590-EC7E-EEE9-EC9B19723D03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99E9425A-CC7F-5653-8C4E-BD2E0E44A57E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7A11E0C0-1E1B-9FAA-A72E-501CA58EB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66141BFF-B768-807F-F2C6-8AF51841C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E1A6E4A5-26B2-60C0-7BC0-5D9AC037D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5A80B3CD-24EF-19F1-08A4-880FDE7DB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5990FA91-5089-8009-24AE-1254439F9A73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D2EC24ED-4217-F114-0829-0C811E23F81E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F8D63B0B-59F2-DCB3-FAB6-0ECFDAE80AD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8893B0A1-E341-5327-D3CB-268D2D1606B3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D0E1C4CD-094B-95D3-7185-71243129F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C27B42E-5D51-EF7B-4524-E93B4E91B13E}"/>
              </a:ext>
            </a:extLst>
          </p:cNvPr>
          <p:cNvSpPr/>
          <p:nvPr/>
        </p:nvSpPr>
        <p:spPr>
          <a:xfrm>
            <a:off x="9175274" y="3037144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ACE576A3-4D96-909E-D592-6A52444EDE16}"/>
              </a:ext>
            </a:extLst>
          </p:cNvPr>
          <p:cNvSpPr/>
          <p:nvPr/>
        </p:nvSpPr>
        <p:spPr>
          <a:xfrm>
            <a:off x="9175274" y="4737231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C6DA68-900B-357D-3E43-24D9A55282EF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الرابع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26F96711-1624-0B63-5140-56C62266F3C9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55B0DEDC-C89D-99FE-35F0-54AB1A4BF63E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69;p39">
            <a:extLst>
              <a:ext uri="{FF2B5EF4-FFF2-40B4-BE49-F238E27FC236}">
                <a16:creationId xmlns:a16="http://schemas.microsoft.com/office/drawing/2014/main" id="{E083C84E-0CA3-84A4-34EC-1665C3439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5" name="Google Shape;5372;p39">
            <a:extLst>
              <a:ext uri="{FF2B5EF4-FFF2-40B4-BE49-F238E27FC236}">
                <a16:creationId xmlns:a16="http://schemas.microsoft.com/office/drawing/2014/main" id="{B0C018F6-679D-F9C3-2BB4-45465D908274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6" name="الخيار الثاني">
            <a:extLst>
              <a:ext uri="{FF2B5EF4-FFF2-40B4-BE49-F238E27FC236}">
                <a16:creationId xmlns:a16="http://schemas.microsoft.com/office/drawing/2014/main" id="{7EBF636C-B1B0-1B9B-3278-1C9AC466F899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أول">
            <a:extLst>
              <a:ext uri="{FF2B5EF4-FFF2-40B4-BE49-F238E27FC236}">
                <a16:creationId xmlns:a16="http://schemas.microsoft.com/office/drawing/2014/main" id="{DD6D2591-20D6-5419-CECE-61B96C1474F6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رابع">
            <a:extLst>
              <a:ext uri="{FF2B5EF4-FFF2-40B4-BE49-F238E27FC236}">
                <a16:creationId xmlns:a16="http://schemas.microsoft.com/office/drawing/2014/main" id="{F7E20EFD-82D8-2132-F21C-48763F401377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2" name="الخيار الصحيح">
            <a:extLst>
              <a:ext uri="{FF2B5EF4-FFF2-40B4-BE49-F238E27FC236}">
                <a16:creationId xmlns:a16="http://schemas.microsoft.com/office/drawing/2014/main" id="{F663F47F-7231-1BBD-B642-6293592048FE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F7EBA340-2FB2-8A7F-825E-2926C0E73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5" name="رسم 24" descr="شارة علامة 1 خطوط عريضة">
            <a:extLst>
              <a:ext uri="{FF2B5EF4-FFF2-40B4-BE49-F238E27FC236}">
                <a16:creationId xmlns:a16="http://schemas.microsoft.com/office/drawing/2014/main" id="{A062C534-776E-671B-EB01-0EAE544A5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1FF5086C-4199-2F42-B071-051E14FE5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7" name="رسم 26" descr="شارة الصليب خطوط عريضة">
            <a:extLst>
              <a:ext uri="{FF2B5EF4-FFF2-40B4-BE49-F238E27FC236}">
                <a16:creationId xmlns:a16="http://schemas.microsoft.com/office/drawing/2014/main" id="{608A0935-180C-7F19-C639-64C02D9CC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0AFC1748-2707-60EA-4ADB-7BFB444A94C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0CF149B3-7FE1-A653-8B25-7D0D1001E51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19F5E92-B9B6-B2FF-D31B-03F9D09C2DD7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567E402F-0EB4-A73A-EB6D-3BD1772BB9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319">
              <a:srgbClr val="000F2E"/>
            </a:gs>
            <a:gs pos="0">
              <a:srgbClr val="002060"/>
            </a:gs>
            <a:gs pos="17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067C408-10EF-2697-27DC-4BB89BDC0273}"/>
              </a:ext>
            </a:extLst>
          </p:cNvPr>
          <p:cNvSpPr txBox="1"/>
          <p:nvPr/>
        </p:nvSpPr>
        <p:spPr>
          <a:xfrm>
            <a:off x="-669297" y="1684340"/>
            <a:ext cx="12024523" cy="4508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ضع خطة للمراجعة (مثلا تحديد الوحدات الدراسية) مع صياغة الأهداف و الأسئلة.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قم باختيار النموذج حسب عدد الأسئلة المعدّة. 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و محتوى الاختيارات.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اضغط مرة واحدة على المؤشر لإدارة العجلة,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اضغط مرة ثانية لإيقاف العجلة .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قم بالتحديد على السؤال من (العجلة العشوائية) للانتقال إلى صفحة السؤال.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الانتقال مباشرة إلى صفحة سؤال (الاختيار من متعدد) واختيار الإجابة، والعودة4 للصفحة الرئيسية من خلال أيقونة          أعلى يمين الصفحة .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ar-SA" sz="2800" b="1" dirty="0">
                <a:solidFill>
                  <a:schemeClr val="bg1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قم بكتابة السؤال واختياراته المتعددة كما بالنموذج ، كما يمكنك تعديل ترتيبها.</a:t>
            </a:r>
          </a:p>
        </p:txBody>
      </p:sp>
      <p:sp>
        <p:nvSpPr>
          <p:cNvPr id="5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8225FEDE-690F-A21B-7446-CD96DAC00D95}"/>
              </a:ext>
            </a:extLst>
          </p:cNvPr>
          <p:cNvSpPr/>
          <p:nvPr/>
        </p:nvSpPr>
        <p:spPr>
          <a:xfrm>
            <a:off x="11355226" y="1977533"/>
            <a:ext cx="649211" cy="6492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161">
            <a:extLst>
              <a:ext uri="{FF2B5EF4-FFF2-40B4-BE49-F238E27FC236}">
                <a16:creationId xmlns:a16="http://schemas.microsoft.com/office/drawing/2014/main" id="{2635EC2F-8199-030D-E677-41DDA56F6F97}"/>
              </a:ext>
            </a:extLst>
          </p:cNvPr>
          <p:cNvGrpSpPr>
            <a:grpSpLocks/>
          </p:cNvGrpSpPr>
          <p:nvPr/>
        </p:nvGrpSpPr>
        <p:grpSpPr>
          <a:xfrm>
            <a:off x="11428378" y="5444443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Freeform: Shape 1174">
              <a:extLst>
                <a:ext uri="{FF2B5EF4-FFF2-40B4-BE49-F238E27FC236}">
                  <a16:creationId xmlns:a16="http://schemas.microsoft.com/office/drawing/2014/main" id="{67CB7C22-0D69-8E67-82D7-F55A8521E12B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1175">
              <a:extLst>
                <a:ext uri="{FF2B5EF4-FFF2-40B4-BE49-F238E27FC236}">
                  <a16:creationId xmlns:a16="http://schemas.microsoft.com/office/drawing/2014/main" id="{9E869A2B-7DB4-409B-0FF3-3A7711EE38B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39" name="Isosceles Triangle 1176">
                <a:extLst>
                  <a:ext uri="{FF2B5EF4-FFF2-40B4-BE49-F238E27FC236}">
                    <a16:creationId xmlns:a16="http://schemas.microsoft.com/office/drawing/2014/main" id="{8ED178EF-EC18-24C5-CE30-18F6CFB5A282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1177">
                <a:extLst>
                  <a:ext uri="{FF2B5EF4-FFF2-40B4-BE49-F238E27FC236}">
                    <a16:creationId xmlns:a16="http://schemas.microsoft.com/office/drawing/2014/main" id="{341181AE-AEC9-1D6A-D28A-0DA926939939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1" name="Group 1161">
            <a:extLst>
              <a:ext uri="{FF2B5EF4-FFF2-40B4-BE49-F238E27FC236}">
                <a16:creationId xmlns:a16="http://schemas.microsoft.com/office/drawing/2014/main" id="{5AD783D0-F5E2-BE01-9795-CE4F94F9F6B1}"/>
              </a:ext>
            </a:extLst>
          </p:cNvPr>
          <p:cNvGrpSpPr>
            <a:grpSpLocks/>
          </p:cNvGrpSpPr>
          <p:nvPr/>
        </p:nvGrpSpPr>
        <p:grpSpPr>
          <a:xfrm>
            <a:off x="11428378" y="2343804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Freeform: Shape 1174">
              <a:extLst>
                <a:ext uri="{FF2B5EF4-FFF2-40B4-BE49-F238E27FC236}">
                  <a16:creationId xmlns:a16="http://schemas.microsoft.com/office/drawing/2014/main" id="{336C9870-4170-B1BD-F29E-EFDCBB253375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3" name="Group 1175">
              <a:extLst>
                <a:ext uri="{FF2B5EF4-FFF2-40B4-BE49-F238E27FC236}">
                  <a16:creationId xmlns:a16="http://schemas.microsoft.com/office/drawing/2014/main" id="{2F41832B-D77D-AA46-01AA-EA518A56A00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44" name="Isosceles Triangle 1176">
                <a:extLst>
                  <a:ext uri="{FF2B5EF4-FFF2-40B4-BE49-F238E27FC236}">
                    <a16:creationId xmlns:a16="http://schemas.microsoft.com/office/drawing/2014/main" id="{6CEE2814-B474-25D8-9B6D-157035344DC5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1177">
                <a:extLst>
                  <a:ext uri="{FF2B5EF4-FFF2-40B4-BE49-F238E27FC236}">
                    <a16:creationId xmlns:a16="http://schemas.microsoft.com/office/drawing/2014/main" id="{C48482C8-4625-8778-CE3E-52F77DA74AF8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1161">
            <a:extLst>
              <a:ext uri="{FF2B5EF4-FFF2-40B4-BE49-F238E27FC236}">
                <a16:creationId xmlns:a16="http://schemas.microsoft.com/office/drawing/2014/main" id="{E5687D18-5FFA-D4AE-27A6-774514FC685E}"/>
              </a:ext>
            </a:extLst>
          </p:cNvPr>
          <p:cNvGrpSpPr>
            <a:grpSpLocks/>
          </p:cNvGrpSpPr>
          <p:nvPr/>
        </p:nvGrpSpPr>
        <p:grpSpPr>
          <a:xfrm>
            <a:off x="11425554" y="2828563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" name="Freeform: Shape 1174">
              <a:extLst>
                <a:ext uri="{FF2B5EF4-FFF2-40B4-BE49-F238E27FC236}">
                  <a16:creationId xmlns:a16="http://schemas.microsoft.com/office/drawing/2014/main" id="{12B17106-5CFA-9F13-1ECB-9AF259EBD225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Group 1175">
              <a:extLst>
                <a:ext uri="{FF2B5EF4-FFF2-40B4-BE49-F238E27FC236}">
                  <a16:creationId xmlns:a16="http://schemas.microsoft.com/office/drawing/2014/main" id="{0EA349A6-3AC7-BE55-53D4-DDE4F6938B2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49" name="Isosceles Triangle 1176">
                <a:extLst>
                  <a:ext uri="{FF2B5EF4-FFF2-40B4-BE49-F238E27FC236}">
                    <a16:creationId xmlns:a16="http://schemas.microsoft.com/office/drawing/2014/main" id="{F238652C-E07A-870E-950D-F052843C244F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1177">
                <a:extLst>
                  <a:ext uri="{FF2B5EF4-FFF2-40B4-BE49-F238E27FC236}">
                    <a16:creationId xmlns:a16="http://schemas.microsoft.com/office/drawing/2014/main" id="{C42B1A8D-703E-250B-7A90-73BF4A9810E3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1" name="Group 1161">
            <a:extLst>
              <a:ext uri="{FF2B5EF4-FFF2-40B4-BE49-F238E27FC236}">
                <a16:creationId xmlns:a16="http://schemas.microsoft.com/office/drawing/2014/main" id="{6711B344-4E15-F3E5-A691-579D38B83C1F}"/>
              </a:ext>
            </a:extLst>
          </p:cNvPr>
          <p:cNvGrpSpPr>
            <a:grpSpLocks/>
          </p:cNvGrpSpPr>
          <p:nvPr/>
        </p:nvGrpSpPr>
        <p:grpSpPr>
          <a:xfrm>
            <a:off x="11427102" y="4928988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" name="Freeform: Shape 1174">
              <a:extLst>
                <a:ext uri="{FF2B5EF4-FFF2-40B4-BE49-F238E27FC236}">
                  <a16:creationId xmlns:a16="http://schemas.microsoft.com/office/drawing/2014/main" id="{95402BCC-8B0B-001E-738A-08908430C83D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1175">
              <a:extLst>
                <a:ext uri="{FF2B5EF4-FFF2-40B4-BE49-F238E27FC236}">
                  <a16:creationId xmlns:a16="http://schemas.microsoft.com/office/drawing/2014/main" id="{239156D0-97C0-1119-A4C4-A6B2391F0B9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54" name="Isosceles Triangle 1176">
                <a:extLst>
                  <a:ext uri="{FF2B5EF4-FFF2-40B4-BE49-F238E27FC236}">
                    <a16:creationId xmlns:a16="http://schemas.microsoft.com/office/drawing/2014/main" id="{45B3C211-9ECC-9183-F3A0-F3539AB35CC3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1177">
                <a:extLst>
                  <a:ext uri="{FF2B5EF4-FFF2-40B4-BE49-F238E27FC236}">
                    <a16:creationId xmlns:a16="http://schemas.microsoft.com/office/drawing/2014/main" id="{975A5CDF-E7B6-9406-8435-BA08AAAA7402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6" name="Group 1161">
            <a:extLst>
              <a:ext uri="{FF2B5EF4-FFF2-40B4-BE49-F238E27FC236}">
                <a16:creationId xmlns:a16="http://schemas.microsoft.com/office/drawing/2014/main" id="{4193C2FE-4E6C-B54C-2171-5A2DEFB5BB0B}"/>
              </a:ext>
            </a:extLst>
          </p:cNvPr>
          <p:cNvGrpSpPr>
            <a:grpSpLocks/>
          </p:cNvGrpSpPr>
          <p:nvPr/>
        </p:nvGrpSpPr>
        <p:grpSpPr>
          <a:xfrm>
            <a:off x="11425554" y="3366871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Freeform: Shape 1174">
              <a:extLst>
                <a:ext uri="{FF2B5EF4-FFF2-40B4-BE49-F238E27FC236}">
                  <a16:creationId xmlns:a16="http://schemas.microsoft.com/office/drawing/2014/main" id="{0FA058A3-6B97-468F-019C-2EC9B3C165A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Group 1175">
              <a:extLst>
                <a:ext uri="{FF2B5EF4-FFF2-40B4-BE49-F238E27FC236}">
                  <a16:creationId xmlns:a16="http://schemas.microsoft.com/office/drawing/2014/main" id="{3317A551-5B1C-1FC3-F28E-C025E718EE8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59" name="Isosceles Triangle 1176">
                <a:extLst>
                  <a:ext uri="{FF2B5EF4-FFF2-40B4-BE49-F238E27FC236}">
                    <a16:creationId xmlns:a16="http://schemas.microsoft.com/office/drawing/2014/main" id="{4041591D-7002-70E3-2022-4FD030C4EB0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1177">
                <a:extLst>
                  <a:ext uri="{FF2B5EF4-FFF2-40B4-BE49-F238E27FC236}">
                    <a16:creationId xmlns:a16="http://schemas.microsoft.com/office/drawing/2014/main" id="{BC85AE00-11CE-349E-D5EF-8EF1D8F481C5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oup 1161">
            <a:extLst>
              <a:ext uri="{FF2B5EF4-FFF2-40B4-BE49-F238E27FC236}">
                <a16:creationId xmlns:a16="http://schemas.microsoft.com/office/drawing/2014/main" id="{88586148-96FE-AFF2-32C3-876CE5C84BB9}"/>
              </a:ext>
            </a:extLst>
          </p:cNvPr>
          <p:cNvGrpSpPr>
            <a:grpSpLocks/>
          </p:cNvGrpSpPr>
          <p:nvPr/>
        </p:nvGrpSpPr>
        <p:grpSpPr>
          <a:xfrm>
            <a:off x="11395597" y="3882105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Freeform: Shape 1174">
              <a:extLst>
                <a:ext uri="{FF2B5EF4-FFF2-40B4-BE49-F238E27FC236}">
                  <a16:creationId xmlns:a16="http://schemas.microsoft.com/office/drawing/2014/main" id="{A5454689-AD33-FF95-8594-3E4F6508587F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3" name="Group 1175">
              <a:extLst>
                <a:ext uri="{FF2B5EF4-FFF2-40B4-BE49-F238E27FC236}">
                  <a16:creationId xmlns:a16="http://schemas.microsoft.com/office/drawing/2014/main" id="{3490FBAF-AD71-82FF-AAC5-698E89639E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64" name="Isosceles Triangle 1176">
                <a:extLst>
                  <a:ext uri="{FF2B5EF4-FFF2-40B4-BE49-F238E27FC236}">
                    <a16:creationId xmlns:a16="http://schemas.microsoft.com/office/drawing/2014/main" id="{4D00ECB0-3A33-EF3F-8CA4-C1D13F6F8C95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1177">
                <a:extLst>
                  <a:ext uri="{FF2B5EF4-FFF2-40B4-BE49-F238E27FC236}">
                    <a16:creationId xmlns:a16="http://schemas.microsoft.com/office/drawing/2014/main" id="{2984B7A1-93D8-C60F-6B01-5DB4EEDDC70D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1161">
            <a:extLst>
              <a:ext uri="{FF2B5EF4-FFF2-40B4-BE49-F238E27FC236}">
                <a16:creationId xmlns:a16="http://schemas.microsoft.com/office/drawing/2014/main" id="{CC0E24BA-8E0F-C6A7-F2F6-67CBA8FA42D8}"/>
              </a:ext>
            </a:extLst>
          </p:cNvPr>
          <p:cNvGrpSpPr>
            <a:grpSpLocks/>
          </p:cNvGrpSpPr>
          <p:nvPr/>
        </p:nvGrpSpPr>
        <p:grpSpPr>
          <a:xfrm>
            <a:off x="11424278" y="4435574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Freeform: Shape 1174">
              <a:extLst>
                <a:ext uri="{FF2B5EF4-FFF2-40B4-BE49-F238E27FC236}">
                  <a16:creationId xmlns:a16="http://schemas.microsoft.com/office/drawing/2014/main" id="{A0A5AFB3-76E1-ECF6-ED31-BA8AB46C9DC6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1175">
              <a:extLst>
                <a:ext uri="{FF2B5EF4-FFF2-40B4-BE49-F238E27FC236}">
                  <a16:creationId xmlns:a16="http://schemas.microsoft.com/office/drawing/2014/main" id="{AE3A265C-3B68-934C-C350-0EE2C5FFB54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69" name="Isosceles Triangle 1176">
                <a:extLst>
                  <a:ext uri="{FF2B5EF4-FFF2-40B4-BE49-F238E27FC236}">
                    <a16:creationId xmlns:a16="http://schemas.microsoft.com/office/drawing/2014/main" id="{2EB659FC-8F33-EFC3-D228-13E3B71A46FA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1177">
                <a:extLst>
                  <a:ext uri="{FF2B5EF4-FFF2-40B4-BE49-F238E27FC236}">
                    <a16:creationId xmlns:a16="http://schemas.microsoft.com/office/drawing/2014/main" id="{7C49FD57-EFCD-E893-F5C0-B972EB4D96BF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1" name="Group 1161">
            <a:extLst>
              <a:ext uri="{FF2B5EF4-FFF2-40B4-BE49-F238E27FC236}">
                <a16:creationId xmlns:a16="http://schemas.microsoft.com/office/drawing/2014/main" id="{255671AB-8D97-3AEC-9333-80CA517B9969}"/>
              </a:ext>
            </a:extLst>
          </p:cNvPr>
          <p:cNvGrpSpPr>
            <a:grpSpLocks/>
          </p:cNvGrpSpPr>
          <p:nvPr/>
        </p:nvGrpSpPr>
        <p:grpSpPr>
          <a:xfrm>
            <a:off x="11413434" y="1875964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Freeform: Shape 1174">
              <a:extLst>
                <a:ext uri="{FF2B5EF4-FFF2-40B4-BE49-F238E27FC236}">
                  <a16:creationId xmlns:a16="http://schemas.microsoft.com/office/drawing/2014/main" id="{9F38B4AD-E474-0034-D890-255E77C9318F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Group 1175">
              <a:extLst>
                <a:ext uri="{FF2B5EF4-FFF2-40B4-BE49-F238E27FC236}">
                  <a16:creationId xmlns:a16="http://schemas.microsoft.com/office/drawing/2014/main" id="{8E70C773-0926-3AFC-10C9-471E90E63EB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74" name="Isosceles Triangle 1176">
                <a:extLst>
                  <a:ext uri="{FF2B5EF4-FFF2-40B4-BE49-F238E27FC236}">
                    <a16:creationId xmlns:a16="http://schemas.microsoft.com/office/drawing/2014/main" id="{DA737CD0-12C8-0AD8-7A55-EEB806576587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1177">
                <a:extLst>
                  <a:ext uri="{FF2B5EF4-FFF2-40B4-BE49-F238E27FC236}">
                    <a16:creationId xmlns:a16="http://schemas.microsoft.com/office/drawing/2014/main" id="{5E8E809D-54DF-C45F-C22C-47A9589A70BE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181343B1-D46F-AF79-B105-F00995E32C08}"/>
              </a:ext>
            </a:extLst>
          </p:cNvPr>
          <p:cNvSpPr txBox="1"/>
          <p:nvPr/>
        </p:nvSpPr>
        <p:spPr>
          <a:xfrm>
            <a:off x="2440641" y="678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تعليمات تحرير القالب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رسم 1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86C4F1FE-6960-93E5-5EB4-B6CD6BEC5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3626" y="5153984"/>
            <a:ext cx="544948" cy="544948"/>
          </a:xfrm>
          <a:prstGeom prst="rect">
            <a:avLst/>
          </a:prstGeom>
        </p:spPr>
      </p:pic>
      <p:grpSp>
        <p:nvGrpSpPr>
          <p:cNvPr id="3" name="Group 1161">
            <a:extLst>
              <a:ext uri="{FF2B5EF4-FFF2-40B4-BE49-F238E27FC236}">
                <a16:creationId xmlns:a16="http://schemas.microsoft.com/office/drawing/2014/main" id="{4323BA5C-F5EC-FE38-C78C-F6FE40848741}"/>
              </a:ext>
            </a:extLst>
          </p:cNvPr>
          <p:cNvGrpSpPr>
            <a:grpSpLocks/>
          </p:cNvGrpSpPr>
          <p:nvPr/>
        </p:nvGrpSpPr>
        <p:grpSpPr>
          <a:xfrm>
            <a:off x="11443298" y="5891568"/>
            <a:ext cx="379361" cy="272908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1174">
              <a:extLst>
                <a:ext uri="{FF2B5EF4-FFF2-40B4-BE49-F238E27FC236}">
                  <a16:creationId xmlns:a16="http://schemas.microsoft.com/office/drawing/2014/main" id="{6E9D822F-9B1E-E118-7A30-6E72B8D428A2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1175">
              <a:extLst>
                <a:ext uri="{FF2B5EF4-FFF2-40B4-BE49-F238E27FC236}">
                  <a16:creationId xmlns:a16="http://schemas.microsoft.com/office/drawing/2014/main" id="{62D05252-152B-365F-8874-0E593C2B09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8" name="Isosceles Triangle 1176">
                <a:extLst>
                  <a:ext uri="{FF2B5EF4-FFF2-40B4-BE49-F238E27FC236}">
                    <a16:creationId xmlns:a16="http://schemas.microsoft.com/office/drawing/2014/main" id="{7D08B9AC-84CF-9B88-4DBB-AAF31B34C82E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1177">
                <a:extLst>
                  <a:ext uri="{FF2B5EF4-FFF2-40B4-BE49-F238E27FC236}">
                    <a16:creationId xmlns:a16="http://schemas.microsoft.com/office/drawing/2014/main" id="{44157A21-5077-C8E8-EE67-CD02B4C64E01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728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c Game Sounds 37 Open Pop Mag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0A1A883-5CC8-8062-5BB7-F03DFA4E9BD6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الخامس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B76C2981-AE1C-85B7-7ED1-AC211327C6E0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035B26B-CBF7-A8C7-DD92-585B9DF8BEFA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5DEE7E03-91EC-FE19-815F-27D1E1114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64E3053E-05E3-2CBF-2980-6B7C2A0B06CF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3D3D0872-63C0-B1F1-64A7-CB49B78DADF6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A17DABD3-80D4-A411-6D0B-A59DCB2682C9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49CAA980-367B-2EA8-AB27-A9301BC25C81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3874EB57-9EE6-E71D-A506-78909E0E22DB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84DBC232-959B-45DA-AC75-7AEF55D69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34DB5A81-96E0-4932-12C2-B942651F4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D08BC91D-76AC-3121-A384-95F258F92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561D41FC-7D55-AEB3-BC9B-E2C536C42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A3D93AAC-8783-F60F-7FE8-48ABE7455358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5E10AAB0-F68A-338E-78E5-6AC34560A4F8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3DA32959-9AC8-77B6-FA9D-C1FEF75374E5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D2CC8B22-0E7C-3761-7BCD-AB740425F9DC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32FAD87-A09D-E34C-187B-DD549A52F102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E8DC9AF4-89D7-7F06-D336-0F8EDC498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AD53E2-291E-9A3E-9789-34A4CEDB2BB5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B0F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السادس</a:t>
            </a:r>
            <a:endParaRPr lang="ar-SA" sz="4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18EEAC44-D262-1B67-1388-1B6F25C7836B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3004BE81-FB03-188A-44C5-9F1CA1A922F0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1EBCE871-ABFB-884A-0264-C2385DDC1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145C0A0D-6F19-7B3E-A380-71133060CEC6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99CB2AA2-CB64-C5C4-BEAB-B047F7CD33A3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74A538A0-DA2E-FB64-BB9F-5891FB2C78C1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65B3CE2F-F950-286B-768E-05AF6AA618E2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510FB716-6261-42FC-850F-DB7B8CE6E310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0967BAE7-3760-3855-A517-A129A72F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EB94BC4F-3646-3ED3-93E2-21DBA79CE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394B5BAB-84DA-50C1-FDF3-AE0B25610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F531272C-7655-13A6-8C9C-63743E80F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C8F0DAB4-8172-1CD2-878C-556F704091A4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E0B63090-E8F0-6A66-98C4-ACDED756D51E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1D9FDAC9-56E8-78C9-4F79-AC45AD0382ED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76CD9017-EFE6-3B56-FDF1-24F91564AC0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7179BED-737F-BD1C-6970-E0C9ECC03ADD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E7FF33F8-3531-33BB-2252-1E592BF0B7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1084C8-7335-681A-048D-F95E12DD22E4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السابع</a:t>
            </a:r>
            <a:endParaRPr lang="ar-SA" sz="4400" b="1" dirty="0">
              <a:ln/>
              <a:solidFill>
                <a:srgbClr val="92D05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D7A637B5-072F-5B06-A461-7921F578061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FEFDAD55-5984-6FC6-A83F-6165FB8389AF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1A14DEA9-2A6B-5F61-0D90-A4D745F10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AF76BC4A-9E41-929E-D159-0C5E5252CD5E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DF9CC82A-1CE7-2362-C639-B1D6D52DCD7C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70E21302-EF0A-A1CF-870B-43A00C3B2998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7A5BF0FC-727E-57B7-B522-CF4AF59DDBBF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62C36A7D-927E-9279-B684-16F1FB45DB4A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9E532CA2-528F-8FAF-B602-5917F6BA2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8C901BC0-29AF-0D97-9B99-5B5208544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7DD10638-5B09-F1FF-F740-2F2F43682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5B400B3D-E626-3A9B-167C-0DD3A1EC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1A521433-AA33-5DE6-8985-A6BC04D2E0B4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42943326-49B0-B16D-5881-15F79D04D3CB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FA2C392A-1E50-DB7F-40C7-C7DFF3488D3D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15406D6F-AA11-D1BB-33D3-B7DF11AF3F73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6F4091-EC7D-B045-2EB6-3BE38C7C4AA4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76757B36-96F4-E93F-84D5-2EB0AF3B0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">
            <a:extLst>
              <a:ext uri="{FF2B5EF4-FFF2-40B4-BE49-F238E27FC236}">
                <a16:creationId xmlns:a16="http://schemas.microsoft.com/office/drawing/2014/main" id="{44FB6F36-D6D9-A453-4797-939BCD5569B9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3">
            <a:extLst>
              <a:ext uri="{FF2B5EF4-FFF2-40B4-BE49-F238E27FC236}">
                <a16:creationId xmlns:a16="http://schemas.microsoft.com/office/drawing/2014/main" id="{1D75BA69-1583-4078-584B-A202318042ED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3CDB4C-783E-FDD2-9419-00774C58FE82}"/>
              </a:ext>
            </a:extLst>
          </p:cNvPr>
          <p:cNvSpPr txBox="1"/>
          <p:nvPr/>
        </p:nvSpPr>
        <p:spPr>
          <a:xfrm>
            <a:off x="2439930" y="929674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الثامن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46F5A7-BE3D-CB17-C6F3-CEFB8E7B4106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4ABD9732-05D8-95C2-8E31-C861764676EA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2A3F9EAD-F67E-2BED-39FE-C3D5F8AD3CE2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F56F6932-4633-4858-63B0-7FFC2536C6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2F8FBAEB-215F-70A2-D066-7C00B68F264C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7AF7C363-0DC1-400C-3CE4-F735378F0BDE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296472A6-9109-6E35-5AD0-ECC7FB01A48E}"/>
              </a:ext>
            </a:extLst>
          </p:cNvPr>
          <p:cNvSpPr/>
          <p:nvPr/>
        </p:nvSpPr>
        <p:spPr>
          <a:xfrm>
            <a:off x="7126119" y="4710909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86306EEF-7546-59C5-204A-A856F05B8531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0091C817-ECE9-7144-74D6-E9067DA690B8}"/>
              </a:ext>
            </a:extLst>
          </p:cNvPr>
          <p:cNvSpPr/>
          <p:nvPr/>
        </p:nvSpPr>
        <p:spPr>
          <a:xfrm>
            <a:off x="3133039" y="3007291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E628DE3E-CD57-1F60-14AE-46BC16B08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BE9F8FAF-B81C-8C44-376E-D6D49A708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D78270F1-ACCF-A8FC-C5C2-6A593CA31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215107D8-34AF-E1F1-D3D4-EFBDE4358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Google Shape;5369;p39">
            <a:extLst>
              <a:ext uri="{FF2B5EF4-FFF2-40B4-BE49-F238E27FC236}">
                <a16:creationId xmlns:a16="http://schemas.microsoft.com/office/drawing/2014/main" id="{5898F4EA-0D27-9CA2-46ED-F1B510F5FD31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69;p39">
            <a:extLst>
              <a:ext uri="{FF2B5EF4-FFF2-40B4-BE49-F238E27FC236}">
                <a16:creationId xmlns:a16="http://schemas.microsoft.com/office/drawing/2014/main" id="{8BC92C25-2D71-FA1E-E74D-867C14A0B3E6}"/>
              </a:ext>
            </a:extLst>
          </p:cNvPr>
          <p:cNvSpPr txBox="1">
            <a:spLocks/>
          </p:cNvSpPr>
          <p:nvPr/>
        </p:nvSpPr>
        <p:spPr>
          <a:xfrm>
            <a:off x="9155608" y="4731209"/>
            <a:ext cx="972900" cy="746100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A0CD9F06-7D63-E438-BD10-1BF9804C3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73CAAE8-6FD4-D28D-1333-C7B20B1788FA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التاسع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22DD124-69A4-1BA6-7034-61D2EE8DAF96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E14AA4CD-FD9F-582A-E9B2-669C2D11C03E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41ADDE2B-E275-A96E-40B2-79F2B4AB85F2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81444F67-BD07-F7D3-D982-AF71C7ADC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2FABEB31-A15B-D231-B4F9-B65BFDE8384C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6FC4A75C-57E9-1F24-2A5E-60781D461D94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04EF405D-AA23-9F41-7E99-CBC767342118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A7E3266E-1A6C-D99B-5B23-58145B242893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BE283627-099E-5232-1759-DCB325774E64}"/>
              </a:ext>
            </a:extLst>
          </p:cNvPr>
          <p:cNvSpPr/>
          <p:nvPr/>
        </p:nvSpPr>
        <p:spPr>
          <a:xfrm>
            <a:off x="7186447" y="300548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17862E23-7656-33DC-2410-9E43221BA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671920EF-164F-0BC2-E20B-3E6454C93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C648D1BD-84EB-C3F5-8B63-21D24069B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06F9CF97-D1ED-1D11-5C77-6771EE97C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390EC02C-CAE9-DAE9-3FED-23E0F77BA4FD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490BFA73-1AD4-6503-CBDC-67B259451AD6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0D901AEE-60C3-66C4-5553-CC4DDD1FC1E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CA6FD982-3014-064E-A88E-E9305F46ADD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287A66F4-F700-95AC-E7FF-40EE5E176B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4356FA03-9814-0FBA-10F2-ADC220A53B87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67569E56-BDB1-3C07-14ED-B84816326019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A95BDD8-C42F-6AB6-96DA-AFAB75686703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العاشر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2BCA3BF6-708A-F158-6763-47CFE17A9FC4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15BCB248-7A73-6EDD-4F6F-8E9D7BCB5AC8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69;p39">
            <a:extLst>
              <a:ext uri="{FF2B5EF4-FFF2-40B4-BE49-F238E27FC236}">
                <a16:creationId xmlns:a16="http://schemas.microsoft.com/office/drawing/2014/main" id="{2AA084BA-28B6-1C3E-8A87-9858260C4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5" name="Google Shape;5372;p39">
            <a:extLst>
              <a:ext uri="{FF2B5EF4-FFF2-40B4-BE49-F238E27FC236}">
                <a16:creationId xmlns:a16="http://schemas.microsoft.com/office/drawing/2014/main" id="{3CDDFF89-AE8B-3A3D-12EE-2595741EC1F6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6" name="الخيار الثاني">
            <a:extLst>
              <a:ext uri="{FF2B5EF4-FFF2-40B4-BE49-F238E27FC236}">
                <a16:creationId xmlns:a16="http://schemas.microsoft.com/office/drawing/2014/main" id="{BFCD9E4F-B89B-58F9-D187-FCCABA526EB4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أول">
            <a:extLst>
              <a:ext uri="{FF2B5EF4-FFF2-40B4-BE49-F238E27FC236}">
                <a16:creationId xmlns:a16="http://schemas.microsoft.com/office/drawing/2014/main" id="{89826574-F166-ADED-6D59-7C4615CF1779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رابع">
            <a:extLst>
              <a:ext uri="{FF2B5EF4-FFF2-40B4-BE49-F238E27FC236}">
                <a16:creationId xmlns:a16="http://schemas.microsoft.com/office/drawing/2014/main" id="{0B2256F4-BEF6-18A4-B0E9-2D3423A65532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2" name="الخيار الصحيح">
            <a:extLst>
              <a:ext uri="{FF2B5EF4-FFF2-40B4-BE49-F238E27FC236}">
                <a16:creationId xmlns:a16="http://schemas.microsoft.com/office/drawing/2014/main" id="{93E12B12-CC35-2639-356E-571CFBBB776F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D9CC2088-EDAB-4107-02C0-DE92657E5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5" name="رسم 24" descr="شارة علامة 1 خطوط عريضة">
            <a:extLst>
              <a:ext uri="{FF2B5EF4-FFF2-40B4-BE49-F238E27FC236}">
                <a16:creationId xmlns:a16="http://schemas.microsoft.com/office/drawing/2014/main" id="{99FEEE44-68AB-88E4-82C5-277AEDD64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CDD52122-23D4-DDE2-954C-920A1557B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7" name="رسم 26" descr="شارة الصليب خطوط عريضة">
            <a:extLst>
              <a:ext uri="{FF2B5EF4-FFF2-40B4-BE49-F238E27FC236}">
                <a16:creationId xmlns:a16="http://schemas.microsoft.com/office/drawing/2014/main" id="{26EC1156-DF88-AFFF-23DA-5313CC18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5F2B5B32-6CBD-2123-6A43-C78B5C7A3DC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47D596A4-C83C-36EC-C273-F870613B1040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782530D-B23F-58B6-0B71-E58D0FEB1A07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C16B47BD-680E-850A-301D-991AE00B74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25D130-B415-6450-ACD7-99078B57C570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الحادي عشر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1968F03D-04D1-0AF8-718F-3B225AD51026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0A6E8E7-27BE-E77F-C074-2E5037282450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59583572-89F8-B8DD-0E7C-E962C5C6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B28F14B8-C392-0397-C0A5-841C0A86B367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64888C08-BDEE-F023-F3EC-7EE0ECE695ED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53EF7703-A9FE-3A91-FB75-A397DCA63D3C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920B97CB-DA56-9FE9-D36D-47D8F98BF089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A65BD74A-B84E-BE04-A204-3614976357B4}"/>
              </a:ext>
            </a:extLst>
          </p:cNvPr>
          <p:cNvSpPr/>
          <p:nvPr/>
        </p:nvSpPr>
        <p:spPr>
          <a:xfrm>
            <a:off x="3187843" y="465329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8B115CF5-3F43-38DB-29EA-21CEAD50A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D387D65C-FC62-976A-0D4A-37108CF4D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CD24E2C2-18AA-6E19-7F5F-227AA6AE1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314244A0-23AF-AD70-3823-2A66F797D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F596554F-72AB-8FD0-DD76-AD79D106A267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0BDD73AE-BB8D-C415-BE65-C5C29F6B595D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75C7EDAE-D85A-2EDC-89F8-C3C892F9B395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BC76F683-8D8F-B5A0-0435-D1CCEF2B1E63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4652A58-257C-6267-2192-307E9E4DDEDA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17ED83FB-01C9-AB90-DCA2-98D8EC4782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">
            <a:extLst>
              <a:ext uri="{FF2B5EF4-FFF2-40B4-BE49-F238E27FC236}">
                <a16:creationId xmlns:a16="http://schemas.microsoft.com/office/drawing/2014/main" id="{30546DF5-820E-FAB3-6F5E-6A4F375F0D49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168D46C5-A203-F9C6-BB06-8586BCF2CB8B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0F49DDD-A3A9-EB03-6E03-D2B6F3A4D19B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B0F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 عشر</a:t>
            </a:r>
            <a:endParaRPr lang="ar-SA" sz="4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AAEF8970-0681-3391-BBCE-EBBC829ED445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9C0054E3-CE6D-70E6-7407-41A2C6F146B4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0B472A92-DF46-CD89-7C99-0130C2407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85F4BE23-146E-452B-F7FE-386CA445BC07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41F46F99-745A-1607-1500-5FDC21BF91BD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F76CEA35-AC0C-FBB3-1AF1-EB80B1340A53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2073CD37-999B-AFC7-6D1B-594D7016A7D3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D0981F67-D9AF-568D-B5FD-843A164FC0C3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AAA99C8B-365E-354C-F2E4-426CB073B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A25A96A5-C268-D70E-3F52-52D54D4F9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ED34D092-30B6-7101-A57A-1822D4F6E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6DAA8508-CC9D-2EC4-025E-CF4842A10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5BB904A3-35EC-56E4-A6BE-558B9A7B2CB9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Google Shape;5372;p39">
            <a:extLst>
              <a:ext uri="{FF2B5EF4-FFF2-40B4-BE49-F238E27FC236}">
                <a16:creationId xmlns:a16="http://schemas.microsoft.com/office/drawing/2014/main" id="{7FBE065B-D22F-88FC-1152-7B1CBFF6EA49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EF5C1C9-B4E0-A1B0-B7D9-A2F1033FA9CD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9" name="رسم 28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79E4256B-4E15-9A99-F40F-730DB2490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6D73AE-0B0F-B228-C721-3DE42C1809FD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الثالث عشر</a:t>
            </a:r>
            <a:endParaRPr lang="ar-SA" sz="4400" b="1" dirty="0">
              <a:ln/>
              <a:solidFill>
                <a:srgbClr val="92D05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324B2EC5-4F61-EDC4-C305-89409E9634E8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C6A55BB5-F5E2-CFDB-B096-B69809749FD9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FED01028-0AC5-241B-107F-A4DCD41D6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C4CFC92F-37BB-213D-6E13-58436D88091B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EE7E20E1-4495-F728-269E-70525476A318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30A2C3AC-C0E4-4446-5649-C3A3DA1C9B06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B11AEEC0-1FE7-7D76-1E9B-8AAF12D8E87C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BE1652D3-6CC0-17EB-8FFC-208EADA04976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1992A152-6715-086F-2C27-6B0E58E5A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9725D0DF-2BEE-AECC-ADEA-822537FB2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8259EF4D-CF64-5E38-3D29-E07404FBA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29002188-1535-C689-9C4A-F74DF220F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D30234BA-C515-F483-0015-5F5A24A55A96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1F256D3E-2CED-8E6A-8456-71022280AF80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1B92D2A9-8B66-CF0C-9A8B-CE279C005CBE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61F113CC-7359-E285-F7AA-70FCF93145BA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2E7BF5D-DEBB-C287-75F6-59050F3C1C1A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3B7DD7E8-CC9F-7F5A-2938-06CCE1C8B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9154F766-5A5B-6E17-AEC6-F32243D6990E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4D979E4C-9D83-CFF9-0BEC-B2C8022C8006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C315AE-F32F-F0BC-58F7-EEE9D801CE9A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الرابع عشر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1F5721-6E80-8F56-6817-C745E4485F84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0B5EE18C-D75A-2D63-51EF-B196718B8C1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528D30D9-C2E2-3420-3F51-576799A27F36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369;p39">
            <a:extLst>
              <a:ext uri="{FF2B5EF4-FFF2-40B4-BE49-F238E27FC236}">
                <a16:creationId xmlns:a16="http://schemas.microsoft.com/office/drawing/2014/main" id="{F13B109E-C4C6-C525-7AD2-A2D8A940F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6" name="Google Shape;5372;p39">
            <a:extLst>
              <a:ext uri="{FF2B5EF4-FFF2-40B4-BE49-F238E27FC236}">
                <a16:creationId xmlns:a16="http://schemas.microsoft.com/office/drawing/2014/main" id="{3D95E05B-BCFB-8E05-30EB-E1D379C476E8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7" name="الخيار الثاني">
            <a:extLst>
              <a:ext uri="{FF2B5EF4-FFF2-40B4-BE49-F238E27FC236}">
                <a16:creationId xmlns:a16="http://schemas.microsoft.com/office/drawing/2014/main" id="{734B4264-92C4-F58B-9470-85942C65F057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9" name="الخيار الأول">
            <a:extLst>
              <a:ext uri="{FF2B5EF4-FFF2-40B4-BE49-F238E27FC236}">
                <a16:creationId xmlns:a16="http://schemas.microsoft.com/office/drawing/2014/main" id="{9CB05506-A7E2-CAD9-BC51-A7B247AAD5F1}"/>
              </a:ext>
            </a:extLst>
          </p:cNvPr>
          <p:cNvSpPr/>
          <p:nvPr/>
        </p:nvSpPr>
        <p:spPr>
          <a:xfrm>
            <a:off x="7136599" y="4682506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1" name="الخيار الرابع">
            <a:extLst>
              <a:ext uri="{FF2B5EF4-FFF2-40B4-BE49-F238E27FC236}">
                <a16:creationId xmlns:a16="http://schemas.microsoft.com/office/drawing/2014/main" id="{27036556-8270-DB29-2C8E-4F76450FA87F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3" name="الخيار الصحيح">
            <a:extLst>
              <a:ext uri="{FF2B5EF4-FFF2-40B4-BE49-F238E27FC236}">
                <a16:creationId xmlns:a16="http://schemas.microsoft.com/office/drawing/2014/main" id="{7F48B3D2-7B66-CB83-D49C-43068E9ECEF0}"/>
              </a:ext>
            </a:extLst>
          </p:cNvPr>
          <p:cNvSpPr/>
          <p:nvPr/>
        </p:nvSpPr>
        <p:spPr>
          <a:xfrm>
            <a:off x="3133039" y="3007291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3A6DABB6-1A30-E697-C2AB-59CEE3F1B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علامة 1 خطوط عريضة">
            <a:extLst>
              <a:ext uri="{FF2B5EF4-FFF2-40B4-BE49-F238E27FC236}">
                <a16:creationId xmlns:a16="http://schemas.microsoft.com/office/drawing/2014/main" id="{CA114F7C-F058-1F37-5924-62C6F714C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7" name="رسم 26" descr="شارة الصليب خطوط عريضة">
            <a:extLst>
              <a:ext uri="{FF2B5EF4-FFF2-40B4-BE49-F238E27FC236}">
                <a16:creationId xmlns:a16="http://schemas.microsoft.com/office/drawing/2014/main" id="{38B7EB38-73B5-18DB-5881-B5564D525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8" name="رسم 27" descr="شارة الصليب خطوط عريضة">
            <a:extLst>
              <a:ext uri="{FF2B5EF4-FFF2-40B4-BE49-F238E27FC236}">
                <a16:creationId xmlns:a16="http://schemas.microsoft.com/office/drawing/2014/main" id="{46ED3A44-37A7-046A-D7E0-E3691F18F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6599960B-01D0-AC2C-2641-225C473B070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534352B9-AA96-CF5C-99AF-234C8DBA4B3B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7D5FDD0D-E2EB-F1FF-0AEE-BD445A3139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C4B603E8-1490-4C52-8C34-1B8D4661635F}"/>
              </a:ext>
            </a:extLst>
          </p:cNvPr>
          <p:cNvGrpSpPr/>
          <p:nvPr/>
        </p:nvGrpSpPr>
        <p:grpSpPr>
          <a:xfrm>
            <a:off x="8364735" y="1034694"/>
            <a:ext cx="3064869" cy="3154534"/>
            <a:chOff x="1120423" y="564937"/>
            <a:chExt cx="5331312" cy="548728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4251AD6-DEFB-4297-8500-D38088055612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F57975A-BB6A-4338-BBB8-0A0C1AC55F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FF29F2-42AC-447D-B51A-573AF7996E73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45428C6-8E71-49C9-8AB4-4CC6AE7A52C6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11C7778-932B-4AF8-82F6-B065280013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71C1E646-0D38-4CC4-A912-9CB0C3437E6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D893E279-9714-42DF-AC94-87FDFAAD4CD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9AEE3FB2-96B2-4C90-B54A-30E3F679095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EF2FF0E3-A09C-47B6-9FA5-DE852530FC8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ADCCD27D-6B19-40D7-9B02-101031B8D07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92CE471C-8001-4DC2-9A5C-484FC706BBC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9FC5209A-EB31-41D8-92A6-CA3EA392003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F159F9B-6E1D-40FA-AE6F-F531EF46AAA9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C8734213-C68A-4412-9FDB-774F16239220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B4A522E5-CD0D-4842-953A-C950BDDDF7E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3662795D-77C2-4565-96EC-9A4AFACAF12C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85C195DD-02BD-43A4-A54C-F94FFB25D0E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3F230C4E-2742-447F-8DE8-8229D0F0383E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93A904F7-E856-47DA-910A-B985EFE17E8C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A5CFF2D-1891-450E-B238-7D7DD89E55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A101401-F536-43AB-ABFB-DE3D983CEF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0ABDB9B-AD26-48B7-9C5C-27FE6105C47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58FFF20-376B-4359-AA27-EC03EF6C97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1F21FDF-3C69-4251-B006-26FD3670F8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35B30EE-6A80-43C6-9CD2-132226C41D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EAC7672-4EDF-4043-8FC9-117B2BF2DDF4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FE1C251-9DBD-48DF-A3EB-6E2D9A408479}"/>
              </a:ext>
            </a:extLst>
          </p:cNvPr>
          <p:cNvGrpSpPr/>
          <p:nvPr/>
        </p:nvGrpSpPr>
        <p:grpSpPr>
          <a:xfrm>
            <a:off x="8549607" y="1312692"/>
            <a:ext cx="2689200" cy="2689200"/>
            <a:chOff x="2241221" y="1592201"/>
            <a:chExt cx="4082400" cy="40824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7B66AE2-9D43-48FF-966E-DEFE54895CFD}"/>
                </a:ext>
              </a:extLst>
            </p:cNvPr>
            <p:cNvGrpSpPr/>
            <p:nvPr/>
          </p:nvGrpSpPr>
          <p:grpSpPr>
            <a:xfrm>
              <a:off x="2241221" y="1592497"/>
              <a:ext cx="4082400" cy="4081807"/>
              <a:chOff x="1756530" y="1102936"/>
              <a:chExt cx="4082400" cy="4081807"/>
            </a:xfrm>
          </p:grpSpPr>
          <p:sp>
            <p:nvSpPr>
              <p:cNvPr id="224" name="Partial Circle 223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4C2E14E9-B4FB-4A38-8B66-E20426C447B6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90410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Partial Circle 22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913E999-1084-4222-802F-A61D22EA1DD9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6731"/>
                  <a:gd name="adj2" fmla="val 187524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Partial Circle 22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D5048C3-FBFD-4154-9CC7-F85C22A46997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868225"/>
                  <a:gd name="adj2" fmla="val 27496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Partial Circle 22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A0A7009-90F0-48E2-8BF3-B9678A5B9BBF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736628"/>
                  <a:gd name="adj2" fmla="val 367514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artial Circle 22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54BE293-2905-43D5-AC3C-58EC60141212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661671"/>
                  <a:gd name="adj2" fmla="val 45606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Partial Circle 22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82E1A3E-CD5E-41E5-BC00-388EAB912619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4533341"/>
                  <a:gd name="adj2" fmla="val 54437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BF45172-F613-42B4-8EC9-4B20F0E7DF97}"/>
                </a:ext>
              </a:extLst>
            </p:cNvPr>
            <p:cNvGrpSpPr/>
            <p:nvPr/>
          </p:nvGrpSpPr>
          <p:grpSpPr>
            <a:xfrm rot="5400000">
              <a:off x="2241221" y="1592497"/>
              <a:ext cx="4082400" cy="4081807"/>
              <a:chOff x="1756530" y="1102936"/>
              <a:chExt cx="4082400" cy="4081807"/>
            </a:xfrm>
          </p:grpSpPr>
          <p:sp>
            <p:nvSpPr>
              <p:cNvPr id="218" name="Partial Circle 21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6C222A8-DD51-44B7-AC22-5F7BD852029C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90410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artial Circle 21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6639918-A0C5-4304-BFDA-1CC9E1425D30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6731"/>
                  <a:gd name="adj2" fmla="val 187524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Partial Circle 21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0350497-BE79-4D34-8293-56B11C58F5DF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868225"/>
                  <a:gd name="adj2" fmla="val 27496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Partial Circle 2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7745C8C-968C-4CA8-BEB4-AE7D443D5C4C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736628"/>
                  <a:gd name="adj2" fmla="val 367514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Partial Circle 22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22E4A57-7580-4162-9A68-45E5E0391472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661671"/>
                  <a:gd name="adj2" fmla="val 45606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Partial Circle 22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AD26E1A-FA8B-4B1E-8959-9375B419487C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4533341"/>
                  <a:gd name="adj2" fmla="val 54437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BEBCE2D-09B8-4A84-96B9-667E33AF7053}"/>
                </a:ext>
              </a:extLst>
            </p:cNvPr>
            <p:cNvGrpSpPr/>
            <p:nvPr/>
          </p:nvGrpSpPr>
          <p:grpSpPr>
            <a:xfrm flipH="1" flipV="1">
              <a:off x="2241221" y="1592497"/>
              <a:ext cx="4082400" cy="4081807"/>
              <a:chOff x="1756530" y="1102936"/>
              <a:chExt cx="4082400" cy="4081807"/>
            </a:xfrm>
          </p:grpSpPr>
          <p:sp>
            <p:nvSpPr>
              <p:cNvPr id="212" name="Partial Circle 211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A0EEEA7B-AEA9-467A-8A70-6F737896FDEB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90410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Partial Circle 21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6960DB16-5EBA-4A24-AC7E-4DBA798E1386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6731"/>
                  <a:gd name="adj2" fmla="val 187524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Partial Circle 213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4DDD6957-8BA7-4CC1-B627-7C5A2BE3DEDD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868225"/>
                  <a:gd name="adj2" fmla="val 27496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Partial Circle 214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E4800792-83FD-4923-90A0-EAD16272CCCC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736628"/>
                  <a:gd name="adj2" fmla="val 367514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Partial Circle 215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FB0A488-D23F-42FD-B2D3-6A442978D296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661671"/>
                  <a:gd name="adj2" fmla="val 45606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Partial Circle 216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56AC4124-FD52-4B6D-92E9-7DBABAD0165D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4533341"/>
                  <a:gd name="adj2" fmla="val 54437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31BE2EF-1C01-42FF-ACE0-9E45CA7A16E0}"/>
                </a:ext>
              </a:extLst>
            </p:cNvPr>
            <p:cNvGrpSpPr/>
            <p:nvPr/>
          </p:nvGrpSpPr>
          <p:grpSpPr>
            <a:xfrm rot="5400000" flipH="1" flipV="1">
              <a:off x="2241221" y="1592497"/>
              <a:ext cx="4082400" cy="4081807"/>
              <a:chOff x="1756530" y="1102936"/>
              <a:chExt cx="4082400" cy="4081807"/>
            </a:xfrm>
          </p:grpSpPr>
          <p:sp>
            <p:nvSpPr>
              <p:cNvPr id="206" name="Partial Circle 205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990C0B85-4493-4190-BABF-4FE004F824F0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90410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Partial Circle 206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345FE33E-D4B9-4A55-9154-189AF7D98E65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6731"/>
                  <a:gd name="adj2" fmla="val 187524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Partial Circle 207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73E4B7A2-3829-494A-9E9A-D0280484515F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868225"/>
                  <a:gd name="adj2" fmla="val 27496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Partial Circle 208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B474AB76-7896-4341-97BE-97A23E7C5987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736628"/>
                  <a:gd name="adj2" fmla="val 367514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Partial Circle 20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ED553B4A-DB95-4008-9E61-EE812B28B3CE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661671"/>
                  <a:gd name="adj2" fmla="val 45606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Partial Circle 210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4F67BE48-40CC-4201-BCAE-303C38B54FD4}"/>
                  </a:ext>
                </a:extLst>
              </p:cNvPr>
              <p:cNvSpPr/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4533341"/>
                  <a:gd name="adj2" fmla="val 54437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9F7F83-ED0F-4CF1-8C96-42934A1766D9}"/>
              </a:ext>
            </a:extLst>
          </p:cNvPr>
          <p:cNvGrpSpPr/>
          <p:nvPr/>
        </p:nvGrpSpPr>
        <p:grpSpPr>
          <a:xfrm>
            <a:off x="4558279" y="1034694"/>
            <a:ext cx="3064869" cy="3154534"/>
            <a:chOff x="1120423" y="564937"/>
            <a:chExt cx="5331312" cy="54872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593602-15D0-4480-A521-ED2D7DA1BF4D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FF12B21-A58F-4C92-8168-98DD080BAF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3828AED-1DC3-4495-990E-07A7B67A1EB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C76353A-C1D6-4EB0-923B-055293FAC54D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04D10D-2A0D-48CF-9483-01C850A1FE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D427B83-C919-4656-92EC-F11EF7099AB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CFE6E910-369C-4342-A5E0-290549075113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CD905472-6789-48EE-BDD1-A9ACE788B56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29BDFB78-BBAD-49DB-94C7-76F181EA28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2A08827F-A11A-41F7-894B-2E2BC7C0B1A8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D648822-C741-4B60-B26C-4454AD4D077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E658CE8-04B0-4EB1-B63D-B19C6982BDC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97EEBEA-1318-47A5-A3C9-D429C49F14F7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90DBC6B8-B244-42A4-B658-394F2A72A7E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E60E6247-9546-4D65-BDC3-9B11CC118E17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207486F-EE90-41E2-BFAB-6234E52A20F9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65A4C8F-6B75-42E8-9BF7-D34923486965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4CB29D94-D273-4F45-92D2-DA6549A7ED3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ED2576F4-282C-4C60-A068-BADBD991E282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F63D4DC-5030-414A-A1DA-ADDA4274A2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69A589D-9899-47CC-A99F-2114A3ED4C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97F93B3-2E26-471B-8D05-E99B19DF10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122404A-D126-4A9E-BFA8-B9055FDADC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084AF1F-CCB0-4627-8CC7-598CEB6F93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3666AA8-AF63-4147-B8DB-0A8E47B376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712A079-320F-437C-8FFA-110455CE9DAF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8A07385-20C9-4B01-AF1C-95E05950E2C0}"/>
              </a:ext>
            </a:extLst>
          </p:cNvPr>
          <p:cNvGrpSpPr>
            <a:grpSpLocks/>
          </p:cNvGrpSpPr>
          <p:nvPr/>
        </p:nvGrpSpPr>
        <p:grpSpPr>
          <a:xfrm>
            <a:off x="4747091" y="1303757"/>
            <a:ext cx="2690227" cy="2689837"/>
            <a:chOff x="1771398" y="1117404"/>
            <a:chExt cx="4082400" cy="408180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6DF2245-9492-46D6-91F3-949DAF274D8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771398" y="1117404"/>
              <a:ext cx="4082400" cy="4081807"/>
              <a:chOff x="1756530" y="1102936"/>
              <a:chExt cx="4082400" cy="4081807"/>
            </a:xfrm>
          </p:grpSpPr>
          <p:sp>
            <p:nvSpPr>
              <p:cNvPr id="170" name="Partial Circle 169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4EE6535B-14B6-4724-8E30-98342E5113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187885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Partial Circle 170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546212EF-D5C0-4DE2-A00E-EC07127957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88903"/>
                  <a:gd name="adj2" fmla="val 366678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Partial Circle 171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A59471A4-3DB7-4B01-A05B-8993289A1E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557884"/>
                  <a:gd name="adj2" fmla="val 538563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Partial Circle 17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C1ED6A97-56FB-4AB7-8F1A-09F4F1FFA9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5376793"/>
                  <a:gd name="adj2" fmla="val 71650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Partial Circle 173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5E9D7390-0CAF-4251-8908-672C692F1B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138571"/>
                  <a:gd name="adj2" fmla="val 90249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Partial Circle 174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2B745C74-FBF4-4791-A6DE-2FFE930A7C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85279"/>
                  <a:gd name="adj2" fmla="val 1085112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52F492A-EE3C-46AB-AE59-D575A656D2D7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771398" y="1117404"/>
              <a:ext cx="4082400" cy="4081807"/>
              <a:chOff x="1756530" y="1102936"/>
              <a:chExt cx="4082400" cy="4081807"/>
            </a:xfrm>
          </p:grpSpPr>
          <p:sp>
            <p:nvSpPr>
              <p:cNvPr id="164" name="Partial Circle 16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B4223A11-B683-40BD-B5C6-DBDD3960E9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0"/>
                  <a:gd name="adj2" fmla="val 187885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Partial Circle 164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578FA5D6-5D1D-4645-8347-EF31B81202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88903"/>
                  <a:gd name="adj2" fmla="val 366678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Partial Circle 165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B1EDD620-7D84-438F-AC47-4C209E8AFF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557884"/>
                  <a:gd name="adj2" fmla="val 538563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Partial Circle 166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7FF40811-F2F0-4FE1-8A32-994FB23028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5376793"/>
                  <a:gd name="adj2" fmla="val 71650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Partial Circle 167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CF694523-EE58-43E5-AC37-4973FED62A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138571"/>
                  <a:gd name="adj2" fmla="val 90249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Partial Circle 168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04FBAD94-F205-4196-BBB0-8C846076C2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8985279"/>
                  <a:gd name="adj2" fmla="val 1085112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2390D1-FACA-4999-970B-DB70C32CE28E}"/>
              </a:ext>
            </a:extLst>
          </p:cNvPr>
          <p:cNvGrpSpPr/>
          <p:nvPr/>
        </p:nvGrpSpPr>
        <p:grpSpPr>
          <a:xfrm>
            <a:off x="751823" y="1034694"/>
            <a:ext cx="3084260" cy="3154534"/>
            <a:chOff x="9789502" y="4971309"/>
            <a:chExt cx="1629865" cy="1667001"/>
          </a:xfrm>
          <a:effectLst/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03B547-0DCB-44D7-9FC6-D734CE148A44}"/>
                </a:ext>
              </a:extLst>
            </p:cNvPr>
            <p:cNvGrpSpPr/>
            <p:nvPr/>
          </p:nvGrpSpPr>
          <p:grpSpPr>
            <a:xfrm>
              <a:off x="9789502" y="4971309"/>
              <a:ext cx="1619618" cy="1667001"/>
              <a:chOff x="1120423" y="564937"/>
              <a:chExt cx="5331312" cy="548728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7141F16-7EC9-41FC-A623-ACF032510211}"/>
                  </a:ext>
                </a:extLst>
              </p:cNvPr>
              <p:cNvGrpSpPr/>
              <p:nvPr/>
            </p:nvGrpSpPr>
            <p:grpSpPr>
              <a:xfrm>
                <a:off x="1120423" y="564937"/>
                <a:ext cx="5331312" cy="5487284"/>
                <a:chOff x="1120423" y="564937"/>
                <a:chExt cx="5331312" cy="5487284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BA28A16-15BD-46FA-911E-CC555BEAE40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20423" y="720909"/>
                  <a:ext cx="5331312" cy="533131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rgbClr val="E58B1B"/>
                    </a:gs>
                    <a:gs pos="0">
                      <a:srgbClr val="FCDE32"/>
                    </a:gs>
                    <a:gs pos="51000">
                      <a:srgbClr val="FCDE32"/>
                    </a:gs>
                    <a:gs pos="85000">
                      <a:srgbClr val="AF2C22"/>
                    </a:gs>
                  </a:gsLst>
                  <a:lin ang="4200000" scaled="0"/>
                  <a:tileRect/>
                </a:gra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FB9DB9CC-FDAC-4F75-8FF7-25ACB4BCC98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2143461" y="1746765"/>
                  <a:ext cx="4022183" cy="4022183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rgbClr val="FFFFD1">
                    <a:alpha val="35000"/>
                  </a:srgb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0C493ED-7E89-47B9-864D-9705FA51256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94971">
                  <a:off x="1390656" y="564937"/>
                  <a:ext cx="4561360" cy="4576847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3DC6AFF-CF79-4EA7-94EE-DC46CD8902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24006" y="100500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538CE66-9EF8-43BB-AEDD-D8C2D34734B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8A95A2E-5950-4D3A-8EFE-26E4221F00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73B8FA2B-9374-4192-8138-63DA0C3B53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2D39E78B-CF6B-4D6D-BD53-8B2C8AA511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49DD22B-98C9-4AA3-9A92-7B6E742E7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3BC62B23-7F35-4D24-81CE-A296012767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03B190A6-FBD7-4161-8716-27FAB2A57C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0428042-7BFE-42F8-BB10-25642AE345AC}"/>
                    </a:ext>
                  </a:extLst>
                </p:cNvPr>
                <p:cNvGrpSpPr/>
                <p:nvPr/>
              </p:nvGrpSpPr>
              <p:grpSpPr>
                <a:xfrm rot="2700000"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91A0F6C4-576D-4262-AA05-C34D9AD28110}"/>
                      </a:ext>
                    </a:extLst>
                  </p:cNvPr>
                  <p:cNvGrpSpPr/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C93F4CA-0CB6-433E-831C-A4B09D0DB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C0FD8E6D-725A-42AA-BF7C-F226D5CBD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C9E7415-99F7-4B1D-AAA0-915201A2DF3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8916D7F-2AEA-4D0E-9673-A6177B304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61B898F9-C7CF-41E8-AC2D-3CA3573FB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E872F0B-0F2D-442D-AC6A-CB11CB04E7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88754" y="1006811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D4D5D80-C0EE-4634-BC75-65B26ECABE6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13649" y="2299172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4E66DBA-E82D-44A5-82E9-A461C30D09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80527" y="424765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4BAC488-5D16-43FC-AE31-D52F862A4F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7909" y="564304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3443F0C-996B-41CB-9B7E-BD390364C04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06339" y="4274764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5444033-81E8-48DF-AE44-04352B6008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18991" y="231363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980B38-AAEB-4319-BA94-F88E9ABE26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8464" y="563400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F1FEAC-D5EA-450C-A7B7-5155D40EA3C2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9882687" y="5113212"/>
              <a:ext cx="1421928" cy="1421722"/>
              <a:chOff x="1756530" y="1102936"/>
              <a:chExt cx="4082400" cy="4081807"/>
            </a:xfrm>
          </p:grpSpPr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0304B86D-DB0D-4750-BBAE-7F08A94434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974981"/>
                  <a:gd name="adj2" fmla="val 1626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2658970B-D877-4EB7-87E2-2342530DAD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2141"/>
                  <a:gd name="adj2" fmla="val 345423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5CC655A6-34EF-4BBA-A0F4-3936405A84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450103"/>
                  <a:gd name="adj2" fmla="val 76714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artial Circle 17">
                <a:extLst>
                  <a:ext uri="{FF2B5EF4-FFF2-40B4-BE49-F238E27FC236}">
                    <a16:creationId xmlns:a16="http://schemas.microsoft.com/office/drawing/2014/main" id="{26C28F6C-36E5-45F1-BD88-C8EABD2314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469945"/>
                  <a:gd name="adj2" fmla="val 107401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tial Circle 18">
                <a:extLst>
                  <a:ext uri="{FF2B5EF4-FFF2-40B4-BE49-F238E27FC236}">
                    <a16:creationId xmlns:a16="http://schemas.microsoft.com/office/drawing/2014/main" id="{C2DA4D70-596E-4885-ACCF-B5FC706EC1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0699018"/>
                  <a:gd name="adj2" fmla="val 1412279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id="{10F08449-608D-4A97-9757-4E7F1B5A36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4138803"/>
                  <a:gd name="adj2" fmla="val 1807462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15623CB-7A89-46E1-8CEE-1982ED935365}"/>
                </a:ext>
              </a:extLst>
            </p:cNvPr>
            <p:cNvSpPr>
              <a:spLocks/>
            </p:cNvSpPr>
            <p:nvPr/>
          </p:nvSpPr>
          <p:spPr>
            <a:xfrm>
              <a:off x="9877358" y="5104659"/>
              <a:ext cx="1223010" cy="1223010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791601-FE6F-45A2-BC94-FC22CA5420D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67917" y="5615728"/>
              <a:ext cx="480271" cy="480271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38552DF-9FBD-4AD5-A176-5987F10401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D623078-B615-4930-B43F-8C956B640B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498DA5-8651-4139-8AF7-59B2ECA9269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115462" y="5748894"/>
              <a:ext cx="303905" cy="19112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E5ABF59-5D6B-4FA8-A413-7455D340185B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7F871FD-0C66-42D9-B52C-A0D5A005B3F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16005AF8-95A7-4AD7-B782-E8231C27944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AD4A7792-56A0-489C-A7DC-8795A291735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EC3EA0-D532-416C-8426-68A4C4CD5586}"/>
              </a:ext>
            </a:extLst>
          </p:cNvPr>
          <p:cNvSpPr>
            <a:spLocks/>
          </p:cNvSpPr>
          <p:nvPr/>
        </p:nvSpPr>
        <p:spPr>
          <a:xfrm>
            <a:off x="4724532" y="1287038"/>
            <a:ext cx="2314352" cy="2314352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5AC050-A98B-4F95-880A-61E2ECCEE220}"/>
              </a:ext>
            </a:extLst>
          </p:cNvPr>
          <p:cNvGrpSpPr>
            <a:grpSpLocks/>
          </p:cNvGrpSpPr>
          <p:nvPr/>
        </p:nvGrpSpPr>
        <p:grpSpPr>
          <a:xfrm>
            <a:off x="5652837" y="2254154"/>
            <a:ext cx="908836" cy="908836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5005821-E118-4698-99F8-8C657D0B3A04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06FB4DD-08A0-4684-91D2-84F9C105C231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2C3DDF-B0D4-4B31-B697-667ED551B4D6}"/>
              </a:ext>
            </a:extLst>
          </p:cNvPr>
          <p:cNvGrpSpPr>
            <a:grpSpLocks/>
          </p:cNvGrpSpPr>
          <p:nvPr/>
        </p:nvGrpSpPr>
        <p:grpSpPr>
          <a:xfrm>
            <a:off x="7067447" y="2506150"/>
            <a:ext cx="575092" cy="361679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6FCB13-42FC-4BEE-8DE2-F61C457D7E4A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BFC68EF-D8A7-486F-A3C7-E1EFF660153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4ADFB480-47B8-426E-B43E-B6CF97A980E1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5939630F-94DA-4523-9D52-4749612DC52C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C6F8A66-1AB7-4C39-8512-6D3CF319ED61}"/>
              </a:ext>
            </a:extLst>
          </p:cNvPr>
          <p:cNvSpPr>
            <a:spLocks/>
          </p:cNvSpPr>
          <p:nvPr/>
        </p:nvSpPr>
        <p:spPr>
          <a:xfrm>
            <a:off x="8530988" y="1287038"/>
            <a:ext cx="2314352" cy="2314352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23C16D6-2C90-4675-980F-E2AA41E83265}"/>
              </a:ext>
            </a:extLst>
          </p:cNvPr>
          <p:cNvGrpSpPr>
            <a:grpSpLocks/>
          </p:cNvGrpSpPr>
          <p:nvPr/>
        </p:nvGrpSpPr>
        <p:grpSpPr>
          <a:xfrm>
            <a:off x="9459293" y="2254154"/>
            <a:ext cx="908836" cy="908836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3DEBA37-04DA-4163-A2D8-160F659DB9CC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0D575A4-A23E-4FEC-9250-3254EFFED63F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8D54F6-A99C-41F5-AA70-C104101E5B03}"/>
              </a:ext>
            </a:extLst>
          </p:cNvPr>
          <p:cNvGrpSpPr>
            <a:grpSpLocks/>
          </p:cNvGrpSpPr>
          <p:nvPr/>
        </p:nvGrpSpPr>
        <p:grpSpPr>
          <a:xfrm>
            <a:off x="10873903" y="2506150"/>
            <a:ext cx="575092" cy="361679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1E0F5FB-89AA-4303-8675-4020E0154D49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6DE6DEA-D38D-4A14-8358-AA58A3476F0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FA24DD64-5288-4DB7-B754-FBE6DB8BBBF8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CEB21322-8AF5-48FD-A124-88069CCE5C2D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096F1DDE-7C59-462A-BE33-B59E32A53AF8}"/>
              </a:ext>
            </a:extLst>
          </p:cNvPr>
          <p:cNvSpPr txBox="1"/>
          <p:nvPr/>
        </p:nvSpPr>
        <p:spPr>
          <a:xfrm>
            <a:off x="755117" y="2360429"/>
            <a:ext cx="3061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774"/>
                </a:solidFill>
                <a:latin typeface="Lexend Deca" pitchFamily="2" charset="-78"/>
                <a:cs typeface="Lexend Deca" pitchFamily="2" charset="-78"/>
              </a:rPr>
              <a:t>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FE8FC42-EA97-4837-B1F8-906600DB81FB}"/>
              </a:ext>
            </a:extLst>
          </p:cNvPr>
          <p:cNvSpPr txBox="1"/>
          <p:nvPr/>
        </p:nvSpPr>
        <p:spPr>
          <a:xfrm>
            <a:off x="4560201" y="2360429"/>
            <a:ext cx="3067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774"/>
                </a:solidFill>
                <a:latin typeface="Lexend Deca" pitchFamily="2" charset="-78"/>
                <a:cs typeface="Lexend Deca" pitchFamily="2" charset="-78"/>
              </a:rPr>
              <a:t>12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63A9384-5DC6-40BF-B93F-8897C8BA13E3}"/>
              </a:ext>
            </a:extLst>
          </p:cNvPr>
          <p:cNvSpPr txBox="1"/>
          <p:nvPr/>
        </p:nvSpPr>
        <p:spPr>
          <a:xfrm>
            <a:off x="8371185" y="2360429"/>
            <a:ext cx="3049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774"/>
                </a:solidFill>
                <a:latin typeface="Lexend Deca" pitchFamily="2" charset="-78"/>
                <a:cs typeface="Lexend Deca" pitchFamily="2" charset="-78"/>
              </a:rPr>
              <a:t>24</a:t>
            </a:r>
          </a:p>
        </p:txBody>
      </p:sp>
      <p:sp>
        <p:nvSpPr>
          <p:cNvPr id="149" name="Title 1211">
            <a:extLst>
              <a:ext uri="{FF2B5EF4-FFF2-40B4-BE49-F238E27FC236}">
                <a16:creationId xmlns:a16="http://schemas.microsoft.com/office/drawing/2014/main" id="{5F779DBD-8975-4380-A240-E611D25C3C12}"/>
              </a:ext>
            </a:extLst>
          </p:cNvPr>
          <p:cNvSpPr txBox="1">
            <a:spLocks/>
          </p:cNvSpPr>
          <p:nvPr/>
        </p:nvSpPr>
        <p:spPr>
          <a:xfrm>
            <a:off x="269357" y="4793425"/>
            <a:ext cx="11660372" cy="8402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8000" b="1" smtClean="0">
                <a:solidFill>
                  <a:schemeClr val="bg1"/>
                </a:solidFill>
                <a:latin typeface="Luckiest Guy" panose="02000506000000020004" pitchFamily="2" charset="0"/>
              </a:defRPr>
            </a:lvl1pPr>
          </a:lstStyle>
          <a:p>
            <a:pPr algn="ctr"/>
            <a:r>
              <a:rPr lang="ar-SA" sz="5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قم باختيار النموذج بالضغط عليه</a:t>
            </a:r>
            <a:endParaRPr lang="en-US" sz="5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50" name="Oval 149">
            <a:hlinkClick r:id="rId38" action="ppaction://hlinksldjump"/>
            <a:extLst>
              <a:ext uri="{FF2B5EF4-FFF2-40B4-BE49-F238E27FC236}">
                <a16:creationId xmlns:a16="http://schemas.microsoft.com/office/drawing/2014/main" id="{31C5F509-B017-42AA-94F1-BA1F1CAB945F}"/>
              </a:ext>
            </a:extLst>
          </p:cNvPr>
          <p:cNvSpPr/>
          <p:nvPr/>
        </p:nvSpPr>
        <p:spPr>
          <a:xfrm>
            <a:off x="456033" y="875389"/>
            <a:ext cx="3607981" cy="36079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hlinkClick r:id="rId39" action="ppaction://hlinksldjump"/>
            <a:extLst>
              <a:ext uri="{FF2B5EF4-FFF2-40B4-BE49-F238E27FC236}">
                <a16:creationId xmlns:a16="http://schemas.microsoft.com/office/drawing/2014/main" id="{4C8FD77E-C745-4516-8F10-EE5A1CC9AD7D}"/>
              </a:ext>
            </a:extLst>
          </p:cNvPr>
          <p:cNvSpPr/>
          <p:nvPr/>
        </p:nvSpPr>
        <p:spPr>
          <a:xfrm>
            <a:off x="4288420" y="866015"/>
            <a:ext cx="3593804" cy="35938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>
            <a:hlinkClick r:id="rId40" action="ppaction://hlinksldjump"/>
            <a:extLst>
              <a:ext uri="{FF2B5EF4-FFF2-40B4-BE49-F238E27FC236}">
                <a16:creationId xmlns:a16="http://schemas.microsoft.com/office/drawing/2014/main" id="{8BDF0F05-87DD-43EC-A5B7-35EF010D4F1F}"/>
              </a:ext>
            </a:extLst>
          </p:cNvPr>
          <p:cNvSpPr/>
          <p:nvPr/>
        </p:nvSpPr>
        <p:spPr>
          <a:xfrm>
            <a:off x="8137224" y="884674"/>
            <a:ext cx="3608392" cy="3533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378"/>
      </p:ext>
    </p:extLst>
  </p:cSld>
  <p:clrMapOvr>
    <a:masterClrMapping/>
  </p:clrMapOvr>
  <p:transition spd="slow" advClick="0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BC491E9-910B-180C-57B4-935879D9C504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الخامس عشر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A24DD6-E9B9-ACA3-0245-E8EEA059230A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C9FD61D6-F2CF-EA91-9575-B66D74DB4D66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690BB348-D00C-791A-6081-B0755577863C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7ADE06DA-15CF-7121-8562-BAD6BD2D03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B04FA503-C69D-56A2-D7D8-93B11C0390EA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2EA6EEBB-78F5-02B3-BE60-7907C83C9F17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CA9EF29F-AEEF-C2DD-F752-71EE0E30C43A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74E14A7E-FD92-4848-E26E-A5EE6BE75371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322F38C4-A5E5-16BA-D2C9-D3F608A03D0B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38BF260C-AF26-96BF-C455-11DF8B2FD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48138FE7-D9A2-80DD-85DD-16100323F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899EF8B1-4329-0F7E-6E2F-6499FB10A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EE43D397-8536-D1DA-87A0-68443C510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E8CC6F14-E5BA-96B8-FE3D-F6DAEFE0B157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209C6055-088B-C82F-46E7-DF887DCD24D8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79D75D9E-6C7F-E831-2536-40A39F9EFA1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68E34DEB-3AA8-85F3-3F0F-4048049AD2A3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3B596021-7837-BF2B-DB64-D1C0D5290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">
            <a:extLst>
              <a:ext uri="{FF2B5EF4-FFF2-40B4-BE49-F238E27FC236}">
                <a16:creationId xmlns:a16="http://schemas.microsoft.com/office/drawing/2014/main" id="{24694101-63AB-3402-6ECE-255B32EC3F98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3">
            <a:extLst>
              <a:ext uri="{FF2B5EF4-FFF2-40B4-BE49-F238E27FC236}">
                <a16:creationId xmlns:a16="http://schemas.microsoft.com/office/drawing/2014/main" id="{9806CDC7-1819-E658-73B5-0829F9375626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9A4A773-9D77-EC97-1D17-50881632E445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السادس عشر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D338300F-6168-A416-1B81-8E813BDDC086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5629A97-1980-E9B9-398A-554A121DF945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32AAB789-9D0D-0EEE-3669-66DF61682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4C100AEE-9CDB-C462-2617-2A67890B5ACC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3F8BBF88-B2EA-3B87-35A8-2AC5A680F54D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893810FD-E03C-0FAC-A43A-E429FFE15633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5A042CA2-306F-7832-9BB6-CEFCEBF072FB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0F2B0394-E754-3FB1-E642-A00D13562C4B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78557EF9-C84F-BF72-15F4-C86F9B553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2629B474-647B-E9F4-B7E0-F2AFC29EF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9283A3E6-C576-1E28-857F-03BC3B461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BDCD764B-3DFF-61A8-A8F0-E570A02E8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4A2C05D0-93B4-58A9-1DEA-3B541AB56AF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330373-28DA-DDB6-A506-5CE83A0227E8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Google Shape;5369;p39">
            <a:extLst>
              <a:ext uri="{FF2B5EF4-FFF2-40B4-BE49-F238E27FC236}">
                <a16:creationId xmlns:a16="http://schemas.microsoft.com/office/drawing/2014/main" id="{13AB84AA-FED7-BAC5-FD8A-7A44A9C404E4}"/>
              </a:ext>
            </a:extLst>
          </p:cNvPr>
          <p:cNvSpPr txBox="1">
            <a:spLocks/>
          </p:cNvSpPr>
          <p:nvPr/>
        </p:nvSpPr>
        <p:spPr>
          <a:xfrm>
            <a:off x="9154780" y="4716680"/>
            <a:ext cx="972900" cy="746100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1FECD35A-446A-B11B-DAD5-786A70E5C5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0C19FCD-65B7-E73C-DB59-614907213952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السابع عشر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D70E32BB-ADD0-AA1E-E8F6-C273AF72C75D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12300200-A692-FA4D-BA61-464DD7D67DF2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9051B14F-8F3B-BB08-53E4-4D9C7128A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C83F74D2-1977-C873-BC45-07359A2CBFFE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31" name="الخيار الثاني">
            <a:extLst>
              <a:ext uri="{FF2B5EF4-FFF2-40B4-BE49-F238E27FC236}">
                <a16:creationId xmlns:a16="http://schemas.microsoft.com/office/drawing/2014/main" id="{1FBF8DE1-31DB-1BBF-8CB5-329171E81E16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3" name="الخيار الأول">
            <a:extLst>
              <a:ext uri="{FF2B5EF4-FFF2-40B4-BE49-F238E27FC236}">
                <a16:creationId xmlns:a16="http://schemas.microsoft.com/office/drawing/2014/main" id="{CC0586FD-E184-207D-DC7C-228C3607191F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5" name="الخيار الرابع">
            <a:extLst>
              <a:ext uri="{FF2B5EF4-FFF2-40B4-BE49-F238E27FC236}">
                <a16:creationId xmlns:a16="http://schemas.microsoft.com/office/drawing/2014/main" id="{74418958-4EC3-2FFC-72F4-8B40C9E04DE5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7" name="الخيار الصحيح">
            <a:extLst>
              <a:ext uri="{FF2B5EF4-FFF2-40B4-BE49-F238E27FC236}">
                <a16:creationId xmlns:a16="http://schemas.microsoft.com/office/drawing/2014/main" id="{0B6EE4D8-A7A0-7097-63BA-CC958C999A81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39" name="رسم 38" descr="شارة الصليب خطوط عريضة">
            <a:extLst>
              <a:ext uri="{FF2B5EF4-FFF2-40B4-BE49-F238E27FC236}">
                <a16:creationId xmlns:a16="http://schemas.microsoft.com/office/drawing/2014/main" id="{A50824B0-AA9E-5A02-AA4E-6A510D67F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40" name="رسم 39" descr="شارة علامة 1 خطوط عريضة">
            <a:extLst>
              <a:ext uri="{FF2B5EF4-FFF2-40B4-BE49-F238E27FC236}">
                <a16:creationId xmlns:a16="http://schemas.microsoft.com/office/drawing/2014/main" id="{480AFDD0-690F-E26A-942E-543A81EFA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41" name="رسم 40" descr="شارة الصليب خطوط عريضة">
            <a:extLst>
              <a:ext uri="{FF2B5EF4-FFF2-40B4-BE49-F238E27FC236}">
                <a16:creationId xmlns:a16="http://schemas.microsoft.com/office/drawing/2014/main" id="{92CD3BFE-1F9C-4F2A-5D70-35AA2B12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42" name="رسم 41" descr="شارة الصليب خطوط عريضة">
            <a:extLst>
              <a:ext uri="{FF2B5EF4-FFF2-40B4-BE49-F238E27FC236}">
                <a16:creationId xmlns:a16="http://schemas.microsoft.com/office/drawing/2014/main" id="{C7D513F1-532C-452D-B4E3-55CAC7502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43" name="1">
            <a:extLst>
              <a:ext uri="{FF2B5EF4-FFF2-40B4-BE49-F238E27FC236}">
                <a16:creationId xmlns:a16="http://schemas.microsoft.com/office/drawing/2014/main" id="{30D8734C-0587-17AF-5209-B3556EA11251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3">
            <a:extLst>
              <a:ext uri="{FF2B5EF4-FFF2-40B4-BE49-F238E27FC236}">
                <a16:creationId xmlns:a16="http://schemas.microsoft.com/office/drawing/2014/main" id="{7FB6A447-8963-3794-4979-7BCC56BABEDD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369;p39">
            <a:extLst>
              <a:ext uri="{FF2B5EF4-FFF2-40B4-BE49-F238E27FC236}">
                <a16:creationId xmlns:a16="http://schemas.microsoft.com/office/drawing/2014/main" id="{4880A294-663D-7094-8D0B-18BDAF7E9019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46" name="Google Shape;5372;p39">
            <a:extLst>
              <a:ext uri="{FF2B5EF4-FFF2-40B4-BE49-F238E27FC236}">
                <a16:creationId xmlns:a16="http://schemas.microsoft.com/office/drawing/2014/main" id="{FF2EF1C4-C2D5-943E-1679-D21577591F4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0B3A2A6-7C03-2632-2648-734FA0BF6FCB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8" name="رسم 47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FBE524BE-FF7B-EA65-9971-232AF5772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E5E44F68-7387-8A3C-5548-3B4F9991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961B69C-4C62-7570-E15E-6B791CC39721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الثامن عشر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124A2E1-36A0-4074-8148-FF34958CECDB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090D8A1-25BD-D3F2-8579-349596EED6F5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078D8F44-4EEF-41C4-55D2-5B00EA244F65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369;p39">
            <a:extLst>
              <a:ext uri="{FF2B5EF4-FFF2-40B4-BE49-F238E27FC236}">
                <a16:creationId xmlns:a16="http://schemas.microsoft.com/office/drawing/2014/main" id="{3C39496A-3DBF-49B1-4819-6D257FAEF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33" name="Google Shape;5372;p39">
            <a:extLst>
              <a:ext uri="{FF2B5EF4-FFF2-40B4-BE49-F238E27FC236}">
                <a16:creationId xmlns:a16="http://schemas.microsoft.com/office/drawing/2014/main" id="{EA3EAFAF-4EC5-4C35-76AA-B0BC179F55DE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34" name="الخيار الثاني">
            <a:extLst>
              <a:ext uri="{FF2B5EF4-FFF2-40B4-BE49-F238E27FC236}">
                <a16:creationId xmlns:a16="http://schemas.microsoft.com/office/drawing/2014/main" id="{B53EB435-EDC6-0558-EA6C-1D9A5876C8D0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35" name="الخيار الأول">
            <a:extLst>
              <a:ext uri="{FF2B5EF4-FFF2-40B4-BE49-F238E27FC236}">
                <a16:creationId xmlns:a16="http://schemas.microsoft.com/office/drawing/2014/main" id="{90D77236-7D5F-500C-B7C0-915969FD5D17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6" name="الخيار الرابع">
            <a:extLst>
              <a:ext uri="{FF2B5EF4-FFF2-40B4-BE49-F238E27FC236}">
                <a16:creationId xmlns:a16="http://schemas.microsoft.com/office/drawing/2014/main" id="{1CCA6483-EF3B-C82A-6556-8A3542229F0C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7" name="الخيار الصحيح">
            <a:extLst>
              <a:ext uri="{FF2B5EF4-FFF2-40B4-BE49-F238E27FC236}">
                <a16:creationId xmlns:a16="http://schemas.microsoft.com/office/drawing/2014/main" id="{97C71ADD-7A1E-8E47-A5D5-236106B515E2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38" name="Graphic 22" descr="شارة الصليب خطوط عريضة">
            <a:extLst>
              <a:ext uri="{FF2B5EF4-FFF2-40B4-BE49-F238E27FC236}">
                <a16:creationId xmlns:a16="http://schemas.microsoft.com/office/drawing/2014/main" id="{ABE7BE4F-1CA5-0344-2E45-094BCC5D8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39" name="Graphic 23" descr="شارة علامة 1 خطوط عريضة">
            <a:extLst>
              <a:ext uri="{FF2B5EF4-FFF2-40B4-BE49-F238E27FC236}">
                <a16:creationId xmlns:a16="http://schemas.microsoft.com/office/drawing/2014/main" id="{29F5A930-9422-9668-AABE-35FD7CEBD0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40" name="Graphic 24" descr="شارة الصليب خطوط عريضة">
            <a:extLst>
              <a:ext uri="{FF2B5EF4-FFF2-40B4-BE49-F238E27FC236}">
                <a16:creationId xmlns:a16="http://schemas.microsoft.com/office/drawing/2014/main" id="{69EF0A5F-0493-3B4F-69A4-D8EF8CBA4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41" name="Graphic 25" descr="شارة الصليب خطوط عريضة">
            <a:extLst>
              <a:ext uri="{FF2B5EF4-FFF2-40B4-BE49-F238E27FC236}">
                <a16:creationId xmlns:a16="http://schemas.microsoft.com/office/drawing/2014/main" id="{E3591254-FDF2-F981-8918-84BD663CA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42" name="1">
            <a:extLst>
              <a:ext uri="{FF2B5EF4-FFF2-40B4-BE49-F238E27FC236}">
                <a16:creationId xmlns:a16="http://schemas.microsoft.com/office/drawing/2014/main" id="{EA7955B9-1CBE-060C-2C2E-AF78A9122189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A7500B7-4E0D-9B92-8B25-1163F2CC387A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369;p39">
            <a:extLst>
              <a:ext uri="{FF2B5EF4-FFF2-40B4-BE49-F238E27FC236}">
                <a16:creationId xmlns:a16="http://schemas.microsoft.com/office/drawing/2014/main" id="{E00F6912-751E-3413-3803-CA89BA0AFAD1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45" name="Google Shape;5372;p39">
            <a:extLst>
              <a:ext uri="{FF2B5EF4-FFF2-40B4-BE49-F238E27FC236}">
                <a16:creationId xmlns:a16="http://schemas.microsoft.com/office/drawing/2014/main" id="{D28E9E82-8756-D60E-D986-88F60FA040FC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91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4ECF374E-B0C0-38E4-EEC3-D4FF7BA07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9D03A4A-0B8F-F14D-83C9-EF6DC404C7B7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التاسع عشر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49D23B0-C2A8-31F6-1363-5333B61D7CA3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A0F50D4B-4590-7D28-7C96-C678B3D2F881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90DE8EC5-8E4A-E3A9-F56F-C8F2FD3BD7BB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369;p39">
            <a:extLst>
              <a:ext uri="{FF2B5EF4-FFF2-40B4-BE49-F238E27FC236}">
                <a16:creationId xmlns:a16="http://schemas.microsoft.com/office/drawing/2014/main" id="{7285D18E-26AE-4AD9-DE8C-F5A37C7CA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33" name="Google Shape;5372;p39">
            <a:extLst>
              <a:ext uri="{FF2B5EF4-FFF2-40B4-BE49-F238E27FC236}">
                <a16:creationId xmlns:a16="http://schemas.microsoft.com/office/drawing/2014/main" id="{3CE87081-FCCB-CEF2-D77A-1EA5F9BC82C8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34" name="الخيار الثاني">
            <a:extLst>
              <a:ext uri="{FF2B5EF4-FFF2-40B4-BE49-F238E27FC236}">
                <a16:creationId xmlns:a16="http://schemas.microsoft.com/office/drawing/2014/main" id="{1B787DA8-421B-9967-C157-9F3EFC1803C4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35" name="الخيار الأول">
            <a:extLst>
              <a:ext uri="{FF2B5EF4-FFF2-40B4-BE49-F238E27FC236}">
                <a16:creationId xmlns:a16="http://schemas.microsoft.com/office/drawing/2014/main" id="{997335C6-BBD3-DD4B-7B9D-83158382FC59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6" name="الخيار الرابع">
            <a:extLst>
              <a:ext uri="{FF2B5EF4-FFF2-40B4-BE49-F238E27FC236}">
                <a16:creationId xmlns:a16="http://schemas.microsoft.com/office/drawing/2014/main" id="{2A42BE52-3D4A-B58A-C36F-647848F6524D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7" name="الخيار الصحيح">
            <a:extLst>
              <a:ext uri="{FF2B5EF4-FFF2-40B4-BE49-F238E27FC236}">
                <a16:creationId xmlns:a16="http://schemas.microsoft.com/office/drawing/2014/main" id="{E82B1B53-D68E-4B37-2F97-6C8CCA0E513B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38" name="Graphic 22" descr="شارة الصليب خطوط عريضة">
            <a:extLst>
              <a:ext uri="{FF2B5EF4-FFF2-40B4-BE49-F238E27FC236}">
                <a16:creationId xmlns:a16="http://schemas.microsoft.com/office/drawing/2014/main" id="{B8866B43-3153-A63B-3200-D305CDAEA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39" name="Graphic 23" descr="شارة علامة 1 خطوط عريضة">
            <a:extLst>
              <a:ext uri="{FF2B5EF4-FFF2-40B4-BE49-F238E27FC236}">
                <a16:creationId xmlns:a16="http://schemas.microsoft.com/office/drawing/2014/main" id="{95A5F7B6-41B7-B00E-B35E-63C0AD5C0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40" name="Graphic 24" descr="شارة الصليب خطوط عريضة">
            <a:extLst>
              <a:ext uri="{FF2B5EF4-FFF2-40B4-BE49-F238E27FC236}">
                <a16:creationId xmlns:a16="http://schemas.microsoft.com/office/drawing/2014/main" id="{B9AF4809-3E52-9BE7-1ED9-8D7E104DC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41" name="Graphic 25" descr="شارة الصليب خطوط عريضة">
            <a:extLst>
              <a:ext uri="{FF2B5EF4-FFF2-40B4-BE49-F238E27FC236}">
                <a16:creationId xmlns:a16="http://schemas.microsoft.com/office/drawing/2014/main" id="{EF0EDD34-3F08-5A48-97E9-3EA4CDE75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42" name="1">
            <a:extLst>
              <a:ext uri="{FF2B5EF4-FFF2-40B4-BE49-F238E27FC236}">
                <a16:creationId xmlns:a16="http://schemas.microsoft.com/office/drawing/2014/main" id="{EF44123F-50D4-8B78-9A21-FC45DAAF1717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F663A604-F218-C803-771E-E09D32B36960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369;p39">
            <a:extLst>
              <a:ext uri="{FF2B5EF4-FFF2-40B4-BE49-F238E27FC236}">
                <a16:creationId xmlns:a16="http://schemas.microsoft.com/office/drawing/2014/main" id="{C1D4F936-F7F1-8507-C34A-7ACF164FA89E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45" name="Google Shape;5372;p39">
            <a:extLst>
              <a:ext uri="{FF2B5EF4-FFF2-40B4-BE49-F238E27FC236}">
                <a16:creationId xmlns:a16="http://schemas.microsoft.com/office/drawing/2014/main" id="{E77DAFFB-79D3-F0B3-D84C-9A65767BDFB5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94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AD93590-A980-0F9D-4B63-FD67965BBC6A}"/>
              </a:ext>
            </a:extLst>
          </p:cNvPr>
          <p:cNvSpPr txBox="1"/>
          <p:nvPr/>
        </p:nvSpPr>
        <p:spPr>
          <a:xfrm>
            <a:off x="2439930" y="929674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العشرون</a:t>
            </a:r>
            <a:endParaRPr lang="ar-SA" sz="44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6BFD8E50-59B9-BB19-3809-980C0288C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  <p:sp>
        <p:nvSpPr>
          <p:cNvPr id="5" name="c3d926b3-b2d7-42c4-bf4e-406352f9a23e">
            <a:extLst>
              <a:ext uri="{FF2B5EF4-FFF2-40B4-BE49-F238E27FC236}">
                <a16:creationId xmlns:a16="http://schemas.microsoft.com/office/drawing/2014/main" id="{8DE3265D-FF86-E61B-9E60-5A58A76E177A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8e4ac6b-da67-4407-8831-9715ee93f0cb">
            <a:extLst>
              <a:ext uri="{FF2B5EF4-FFF2-40B4-BE49-F238E27FC236}">
                <a16:creationId xmlns:a16="http://schemas.microsoft.com/office/drawing/2014/main" id="{CCCA0F92-4A3C-2073-FAD5-B0184C280938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369;p39">
            <a:extLst>
              <a:ext uri="{FF2B5EF4-FFF2-40B4-BE49-F238E27FC236}">
                <a16:creationId xmlns:a16="http://schemas.microsoft.com/office/drawing/2014/main" id="{D4EFD74F-44F3-BEBD-2BEC-9040325A84EF}"/>
              </a:ext>
            </a:extLst>
          </p:cNvPr>
          <p:cNvSpPr txBox="1">
            <a:spLocks/>
          </p:cNvSpPr>
          <p:nvPr/>
        </p:nvSpPr>
        <p:spPr>
          <a:xfrm>
            <a:off x="5201134" y="3005483"/>
            <a:ext cx="972900" cy="746100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40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lang="ar-SA"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3" name="Google Shape;5372;p39">
            <a:extLst>
              <a:ext uri="{FF2B5EF4-FFF2-40B4-BE49-F238E27FC236}">
                <a16:creationId xmlns:a16="http://schemas.microsoft.com/office/drawing/2014/main" id="{F7D4C0DC-AE0E-550F-2D4E-73685776CD4A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32" name="الخيار الثاني">
            <a:extLst>
              <a:ext uri="{FF2B5EF4-FFF2-40B4-BE49-F238E27FC236}">
                <a16:creationId xmlns:a16="http://schemas.microsoft.com/office/drawing/2014/main" id="{13469D7E-8ED5-491C-AFC0-28F3EEF31DE1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33" name="الخيار الأول">
            <a:extLst>
              <a:ext uri="{FF2B5EF4-FFF2-40B4-BE49-F238E27FC236}">
                <a16:creationId xmlns:a16="http://schemas.microsoft.com/office/drawing/2014/main" id="{A8A209A8-3A00-413A-3D33-E9A2B1978E66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4" name="الخيار الرابع">
            <a:extLst>
              <a:ext uri="{FF2B5EF4-FFF2-40B4-BE49-F238E27FC236}">
                <a16:creationId xmlns:a16="http://schemas.microsoft.com/office/drawing/2014/main" id="{707BA1A7-01F3-30A4-74BB-16A4B59BC30C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35" name="الخيار الصحيح">
            <a:extLst>
              <a:ext uri="{FF2B5EF4-FFF2-40B4-BE49-F238E27FC236}">
                <a16:creationId xmlns:a16="http://schemas.microsoft.com/office/drawing/2014/main" id="{71CD9ADB-6EC5-3BB0-A175-DA7AA4BFD575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36" name="رسم 35" descr="شارة الصليب خطوط عريضة">
            <a:extLst>
              <a:ext uri="{FF2B5EF4-FFF2-40B4-BE49-F238E27FC236}">
                <a16:creationId xmlns:a16="http://schemas.microsoft.com/office/drawing/2014/main" id="{7AD4810D-43BA-300E-45DC-C82DF5389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37" name="رسم 36" descr="شارة علامة 1 خطوط عريضة">
            <a:extLst>
              <a:ext uri="{FF2B5EF4-FFF2-40B4-BE49-F238E27FC236}">
                <a16:creationId xmlns:a16="http://schemas.microsoft.com/office/drawing/2014/main" id="{40A1D7B1-EF1E-6D01-2C04-2DE1C250F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38" name="رسم 37" descr="شارة الصليب خطوط عريضة">
            <a:extLst>
              <a:ext uri="{FF2B5EF4-FFF2-40B4-BE49-F238E27FC236}">
                <a16:creationId xmlns:a16="http://schemas.microsoft.com/office/drawing/2014/main" id="{50B2C30A-4CF1-19C8-29EE-DA40BDCF2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39" name="رسم 38" descr="شارة الصليب خطوط عريضة">
            <a:extLst>
              <a:ext uri="{FF2B5EF4-FFF2-40B4-BE49-F238E27FC236}">
                <a16:creationId xmlns:a16="http://schemas.microsoft.com/office/drawing/2014/main" id="{74387CAF-91B2-035E-BCDE-FD274A36F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40" name="1">
            <a:extLst>
              <a:ext uri="{FF2B5EF4-FFF2-40B4-BE49-F238E27FC236}">
                <a16:creationId xmlns:a16="http://schemas.microsoft.com/office/drawing/2014/main" id="{445C2F19-AF45-DAB2-CA44-B9213CF3B97F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3">
            <a:extLst>
              <a:ext uri="{FF2B5EF4-FFF2-40B4-BE49-F238E27FC236}">
                <a16:creationId xmlns:a16="http://schemas.microsoft.com/office/drawing/2014/main" id="{DA5B6B81-C25C-A299-A443-4E3A939050B5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369;p39">
            <a:extLst>
              <a:ext uri="{FF2B5EF4-FFF2-40B4-BE49-F238E27FC236}">
                <a16:creationId xmlns:a16="http://schemas.microsoft.com/office/drawing/2014/main" id="{FC3B9BB0-6E1E-5A5D-DAF1-8500D4C64471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43" name="Google Shape;5372;p39">
            <a:extLst>
              <a:ext uri="{FF2B5EF4-FFF2-40B4-BE49-F238E27FC236}">
                <a16:creationId xmlns:a16="http://schemas.microsoft.com/office/drawing/2014/main" id="{8C0BB95A-B866-E872-F006-9F10549DE6E8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1212AC17-58B3-4CAE-C3C2-DF7D070C1235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8299833-0C3D-D537-6E44-BC257701A1C3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الحادي و العشرون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95F366-4FA2-B402-2BC9-455AB26E71FB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3F38876E-446C-D99E-AEF8-E750834B3A4D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B09634B1-35F8-B65F-445D-1A979A66F911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2E4EE105-4900-1EFC-21B1-BBAA1290E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6BBDC2EF-7934-6187-81A4-128BCFE6BC75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980F0F03-4A50-1974-E53B-EDF084DC008C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48F3FC07-ED13-EB98-FB64-327B49F9E0E6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4AD493D9-32BF-47EB-1F7D-5C6F659FD778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C2DD74BC-1515-8A14-03CB-2F57BB241E37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BB662CDF-7C67-5609-6852-2FCCD7508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E8F97F61-2791-59E7-7C9B-7C94FCB74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FD658628-C4B0-B6B9-2647-062B78EC9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66514264-5ECC-6807-AF88-262F11462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4E91333A-1653-DEF0-3B87-259B327EA88B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5C72ACEB-88A6-3C1F-E216-B19B068D9EDB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951E3FF8-CB74-147A-69B7-3ED302B04D97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448CD635-3F56-BF79-B353-A27210258539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6E7EADC6-5A16-7756-82B5-F0A577F76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581ED851-6357-1737-8FCA-99BBC8979E62}"/>
              </a:ext>
            </a:extLst>
          </p:cNvPr>
          <p:cNvSpPr/>
          <p:nvPr/>
        </p:nvSpPr>
        <p:spPr>
          <a:xfrm>
            <a:off x="9175274" y="3037144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4DC47AE2-51A8-1A11-64E8-E8B299928F37}"/>
              </a:ext>
            </a:extLst>
          </p:cNvPr>
          <p:cNvSpPr/>
          <p:nvPr/>
        </p:nvSpPr>
        <p:spPr>
          <a:xfrm>
            <a:off x="9175274" y="4737231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FE3A1E-8FFE-5396-1926-3642196D89CD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 والعشرون</a:t>
            </a:r>
            <a:endParaRPr lang="ar-SA" sz="44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C739B917-72AA-BFB9-1F4B-4F894F8186A9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BD7AE5FF-6E0E-4079-AD01-F8BE70DAF811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69;p39">
            <a:extLst>
              <a:ext uri="{FF2B5EF4-FFF2-40B4-BE49-F238E27FC236}">
                <a16:creationId xmlns:a16="http://schemas.microsoft.com/office/drawing/2014/main" id="{54B82C39-8F90-5DAB-7192-CACD7FC10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5" name="Google Shape;5372;p39">
            <a:extLst>
              <a:ext uri="{FF2B5EF4-FFF2-40B4-BE49-F238E27FC236}">
                <a16:creationId xmlns:a16="http://schemas.microsoft.com/office/drawing/2014/main" id="{1E339B2E-AAD9-B30E-29D8-F827BC04BEB5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6" name="الخيار الثاني">
            <a:extLst>
              <a:ext uri="{FF2B5EF4-FFF2-40B4-BE49-F238E27FC236}">
                <a16:creationId xmlns:a16="http://schemas.microsoft.com/office/drawing/2014/main" id="{635AD97D-79EA-CBC1-3C0F-6CE9FBF3EC0C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8" name="الخيار الأول">
            <a:extLst>
              <a:ext uri="{FF2B5EF4-FFF2-40B4-BE49-F238E27FC236}">
                <a16:creationId xmlns:a16="http://schemas.microsoft.com/office/drawing/2014/main" id="{B3414970-5D31-79BE-6CB1-C9A0B49BC605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0" name="الخيار الرابع">
            <a:extLst>
              <a:ext uri="{FF2B5EF4-FFF2-40B4-BE49-F238E27FC236}">
                <a16:creationId xmlns:a16="http://schemas.microsoft.com/office/drawing/2014/main" id="{8E85C8C7-0EA3-B9F5-8E51-D594AF5FC2EC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2" name="الخيار الصحيح">
            <a:extLst>
              <a:ext uri="{FF2B5EF4-FFF2-40B4-BE49-F238E27FC236}">
                <a16:creationId xmlns:a16="http://schemas.microsoft.com/office/drawing/2014/main" id="{3CF8C203-3BD9-228A-FC26-8AF7CB8F0FCF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A1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FA7E9C10-6C3A-A616-26E7-C45479F36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5" name="رسم 24" descr="شارة علامة 1 خطوط عريضة">
            <a:extLst>
              <a:ext uri="{FF2B5EF4-FFF2-40B4-BE49-F238E27FC236}">
                <a16:creationId xmlns:a16="http://schemas.microsoft.com/office/drawing/2014/main" id="{52D96BC1-C4D2-C041-8123-A84D3DB4D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3636644B-178F-7527-E681-D46442EB3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7" name="رسم 26" descr="شارة الصليب خطوط عريضة">
            <a:extLst>
              <a:ext uri="{FF2B5EF4-FFF2-40B4-BE49-F238E27FC236}">
                <a16:creationId xmlns:a16="http://schemas.microsoft.com/office/drawing/2014/main" id="{5B4CB5AF-8D67-B2BB-08E3-C71077A35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094F2981-421B-54BE-021A-C34BE4509DCF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A10076AC-3C6E-9528-21FC-AC37919837FB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A1413FB-4B06-F055-F2CA-5F852C5988CE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2" name="رسم 51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0EFBBF72-E650-5AAB-C4DC-AD3E9A979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:a16="http://schemas.microsoft.com/office/drawing/2014/main" id="{BFF82BAC-2810-D84D-F4B9-22770D2DC12F}"/>
              </a:ext>
            </a:extLst>
          </p:cNvPr>
          <p:cNvSpPr/>
          <p:nvPr/>
        </p:nvSpPr>
        <p:spPr>
          <a:xfrm>
            <a:off x="9175274" y="3037144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3E6E91F1-99BF-09FA-FDA9-CCB2D164DCA9}"/>
              </a:ext>
            </a:extLst>
          </p:cNvPr>
          <p:cNvSpPr/>
          <p:nvPr/>
        </p:nvSpPr>
        <p:spPr>
          <a:xfrm>
            <a:off x="9175274" y="4737231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D7F1B7-9794-1F8E-ABD6-009E628655DB}"/>
              </a:ext>
            </a:extLst>
          </p:cNvPr>
          <p:cNvSpPr txBox="1"/>
          <p:nvPr/>
        </p:nvSpPr>
        <p:spPr>
          <a:xfrm>
            <a:off x="2497966" y="95093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الثالث والعشرون</a:t>
            </a:r>
            <a:endParaRPr lang="ar-SA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A40C32B3-366A-DD7F-70CB-06638FBB00C6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708B8F51-997D-73DC-2D28-29F71B7C72B6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F558D3E5-8346-3BC0-0B53-8126802F0F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82BED4B0-9C1E-C160-70BB-945FAE2CAB43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D8B8FAB5-FA3D-450D-9F22-227B4D39F66A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7336A2D9-5000-8B49-6D40-99A84B54E1C8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195EF71C-7FE7-8355-0AC1-D5A24FD1FA49}"/>
              </a:ext>
            </a:extLst>
          </p:cNvPr>
          <p:cNvSpPr/>
          <p:nvPr/>
        </p:nvSpPr>
        <p:spPr>
          <a:xfrm>
            <a:off x="7080369" y="4742908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9962B45F-A607-79DF-EF1A-37C902659E58}"/>
              </a:ext>
            </a:extLst>
          </p:cNvPr>
          <p:cNvSpPr/>
          <p:nvPr/>
        </p:nvSpPr>
        <p:spPr>
          <a:xfrm>
            <a:off x="3145628" y="4686362"/>
            <a:ext cx="2013291" cy="734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FE26BD7E-3898-D3D3-F935-603671208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B9AFDED3-2A4B-7367-AFCD-90423FF00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946" y="473120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F0CCD614-E932-0D8D-1E59-7C453A0F1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CA28F04E-E39C-1424-AD69-D5571F2FC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69" y="4822323"/>
            <a:ext cx="654986" cy="654986"/>
          </a:xfrm>
          <a:prstGeom prst="rect">
            <a:avLst/>
          </a:prstGeom>
        </p:spPr>
      </p:pic>
      <p:sp>
        <p:nvSpPr>
          <p:cNvPr id="26" name="Google Shape;5369;p39">
            <a:extLst>
              <a:ext uri="{FF2B5EF4-FFF2-40B4-BE49-F238E27FC236}">
                <a16:creationId xmlns:a16="http://schemas.microsoft.com/office/drawing/2014/main" id="{136C5C30-B0FA-63FE-1B9C-6DF9DEB835EB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7" name="Google Shape;5372;p39">
            <a:extLst>
              <a:ext uri="{FF2B5EF4-FFF2-40B4-BE49-F238E27FC236}">
                <a16:creationId xmlns:a16="http://schemas.microsoft.com/office/drawing/2014/main" id="{C68AAA02-8F20-A160-8D74-60C098744996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E8B7EAA-5AD4-CFE1-24D6-C8CD6FD6C15A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57489729-8431-23AB-58C2-F9B8A1233B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">
            <a:extLst>
              <a:ext uri="{FF2B5EF4-FFF2-40B4-BE49-F238E27FC236}">
                <a16:creationId xmlns:a16="http://schemas.microsoft.com/office/drawing/2014/main" id="{CDF06D2C-A3BD-2087-D180-F28541C42C1B}"/>
              </a:ext>
            </a:extLst>
          </p:cNvPr>
          <p:cNvSpPr/>
          <p:nvPr/>
        </p:nvSpPr>
        <p:spPr>
          <a:xfrm>
            <a:off x="9175274" y="3037144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A0AE4210-9B73-62AE-7F7E-A21AA70B2292}"/>
              </a:ext>
            </a:extLst>
          </p:cNvPr>
          <p:cNvSpPr/>
          <p:nvPr/>
        </p:nvSpPr>
        <p:spPr>
          <a:xfrm>
            <a:off x="9175274" y="4737231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31906C5D-963B-436D-9823-8E914E86F4C3}"/>
              </a:ext>
            </a:extLst>
          </p:cNvPr>
          <p:cNvSpPr/>
          <p:nvPr/>
        </p:nvSpPr>
        <p:spPr>
          <a:xfrm>
            <a:off x="10001693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EE728D-09F6-CB4C-54F1-4F04F90DE435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0B0F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الرابع والعشرون</a:t>
            </a:r>
            <a:endParaRPr lang="ar-SA" sz="4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F0EC4CC5-7C5A-CF48-5D1A-90227C037E50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69080CE-A8E8-4A09-7A7A-BD159863593A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255B3DAD-A8CC-7A5A-3231-8C595A37B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AA1931E7-7C88-0804-B459-7C19DCE24104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BA125422-05A3-713B-6E4F-E1B720027BBB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853FBC2F-84B2-1714-1085-9679934D60F8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C3AA2B44-E406-E4B5-7AEC-B8F4F28616C0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BC582BD0-21FC-7BE8-4738-9CFC2B291335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FFB7067A-2A66-9887-8512-54DF2A54F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93F0C7DC-30B1-AC7F-D786-3E01FC506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2979EC2F-BA59-2893-4A43-36243D5D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669B157A-9C73-DA95-F5B5-4C7045815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Google Shape;5369;p39">
            <a:extLst>
              <a:ext uri="{FF2B5EF4-FFF2-40B4-BE49-F238E27FC236}">
                <a16:creationId xmlns:a16="http://schemas.microsoft.com/office/drawing/2014/main" id="{FBB85EA4-DF11-A3F2-A0E5-41DF0967F7FE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8" name="Google Shape;5372;p39">
            <a:extLst>
              <a:ext uri="{FF2B5EF4-FFF2-40B4-BE49-F238E27FC236}">
                <a16:creationId xmlns:a16="http://schemas.microsoft.com/office/drawing/2014/main" id="{78B5BFA2-F40D-59DD-DFDC-F774025C7840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85D7F47-E08A-2D6D-9A05-849589EE137C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رسم 33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25F12FD9-4150-7B0F-D6FE-41239F264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8CECAE-85CC-407C-B29B-4845F11FAEC8}"/>
              </a:ext>
            </a:extLst>
          </p:cNvPr>
          <p:cNvGrpSpPr/>
          <p:nvPr/>
        </p:nvGrpSpPr>
        <p:grpSpPr>
          <a:xfrm>
            <a:off x="1201580" y="636779"/>
            <a:ext cx="5552182" cy="5551376"/>
            <a:chOff x="1179481" y="619489"/>
            <a:chExt cx="5552182" cy="5551376"/>
          </a:xfrm>
        </p:grpSpPr>
        <p:grpSp>
          <p:nvGrpSpPr>
            <p:cNvPr id="1199" name="Group 1198">
              <a:extLst>
                <a:ext uri="{FF2B5EF4-FFF2-40B4-BE49-F238E27FC236}">
                  <a16:creationId xmlns:a16="http://schemas.microsoft.com/office/drawing/2014/main" id="{74F0E654-2259-4E2E-8FDE-BE1621CD5214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179481" y="619489"/>
              <a:ext cx="5552182" cy="5551376"/>
              <a:chOff x="1756530" y="1102936"/>
              <a:chExt cx="4082400" cy="4081807"/>
            </a:xfrm>
          </p:grpSpPr>
          <p:sp>
            <p:nvSpPr>
              <p:cNvPr id="1200" name="Partial Circle 119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227EB37-737F-45C2-AF46-175E2E9919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974981"/>
                  <a:gd name="adj2" fmla="val 43004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1" name="Partial Circle 120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10D4504-7A4C-4368-971C-9D700654BC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2141"/>
                  <a:gd name="adj2" fmla="val 345423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2" name="Partial Circle 120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7DD5CCE-F891-472C-B3AD-BD0AB26FF5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450103"/>
                  <a:gd name="adj2" fmla="val 76714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3" name="Partial Circle 120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6EA1510-55A1-4F94-B7AC-8AB1B0E1D1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469945"/>
                  <a:gd name="adj2" fmla="val 107401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4" name="Partial Circle 120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F6CB7B9-32B5-4385-9CF9-7A23B54414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0699018"/>
                  <a:gd name="adj2" fmla="val 1412279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5" name="Partial Circle 120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E34062E-23CC-46DA-81A3-853B072EA9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4138803"/>
                  <a:gd name="adj2" fmla="val 1807462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>
              <a:hlinkClick r:id="rId6" action="ppaction://hlinksldjump"/>
              <a:extLst>
                <a:ext uri="{FF2B5EF4-FFF2-40B4-BE49-F238E27FC236}">
                  <a16:creationId xmlns:a16="http://schemas.microsoft.com/office/drawing/2014/main" id="{3BCBF32A-C2E0-41C8-9211-3CB1AFA973E4}"/>
                </a:ext>
              </a:extLst>
            </p:cNvPr>
            <p:cNvSpPr txBox="1"/>
            <p:nvPr/>
          </p:nvSpPr>
          <p:spPr>
            <a:xfrm rot="16200000">
              <a:off x="2829690" y="1590464"/>
              <a:ext cx="229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الأول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  <p:sp>
          <p:nvSpPr>
            <p:cNvPr id="63" name="TextBox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7A0816E4-69F4-48A8-A307-77CA4334CFC6}"/>
                </a:ext>
              </a:extLst>
            </p:cNvPr>
            <p:cNvSpPr txBox="1"/>
            <p:nvPr/>
          </p:nvSpPr>
          <p:spPr>
            <a:xfrm rot="19956350">
              <a:off x="4162197" y="2396279"/>
              <a:ext cx="2311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الثاني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  <p:sp>
          <p:nvSpPr>
            <p:cNvPr id="64" name="TextBox 63">
              <a:hlinkClick r:id="rId8" action="ppaction://hlinksldjump"/>
              <a:extLst>
                <a:ext uri="{FF2B5EF4-FFF2-40B4-BE49-F238E27FC236}">
                  <a16:creationId xmlns:a16="http://schemas.microsoft.com/office/drawing/2014/main" id="{115C8BD6-7467-4AC5-A564-EF6696553256}"/>
                </a:ext>
              </a:extLst>
            </p:cNvPr>
            <p:cNvSpPr txBox="1"/>
            <p:nvPr/>
          </p:nvSpPr>
          <p:spPr>
            <a:xfrm rot="1315819">
              <a:off x="4118380" y="3828468"/>
              <a:ext cx="2388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الثالث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  <p:sp>
          <p:nvSpPr>
            <p:cNvPr id="65" name="TextBox 64">
              <a:hlinkClick r:id="rId9" action="ppaction://hlinksldjump"/>
              <a:extLst>
                <a:ext uri="{FF2B5EF4-FFF2-40B4-BE49-F238E27FC236}">
                  <a16:creationId xmlns:a16="http://schemas.microsoft.com/office/drawing/2014/main" id="{B49EC78E-6856-476F-B54B-56ED1039AE3A}"/>
                </a:ext>
              </a:extLst>
            </p:cNvPr>
            <p:cNvSpPr txBox="1"/>
            <p:nvPr/>
          </p:nvSpPr>
          <p:spPr>
            <a:xfrm rot="5400000">
              <a:off x="2772523" y="4600564"/>
              <a:ext cx="2358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الرابع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  <p:sp>
          <p:nvSpPr>
            <p:cNvPr id="66" name="TextBox 65">
              <a:hlinkClick r:id="rId4" action="ppaction://hlinksldjump"/>
              <a:extLst>
                <a:ext uri="{FF2B5EF4-FFF2-40B4-BE49-F238E27FC236}">
                  <a16:creationId xmlns:a16="http://schemas.microsoft.com/office/drawing/2014/main" id="{98EB31C5-4630-42EC-A2DA-88AF97DA57A0}"/>
                </a:ext>
              </a:extLst>
            </p:cNvPr>
            <p:cNvSpPr txBox="1"/>
            <p:nvPr/>
          </p:nvSpPr>
          <p:spPr>
            <a:xfrm rot="8942861">
              <a:off x="1471751" y="3912748"/>
              <a:ext cx="2362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الخامس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  <p:sp>
          <p:nvSpPr>
            <p:cNvPr id="67" name="TextBox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7778CAAA-D08E-40B0-91F3-573DE3C8A2F9}"/>
                </a:ext>
              </a:extLst>
            </p:cNvPr>
            <p:cNvSpPr txBox="1"/>
            <p:nvPr/>
          </p:nvSpPr>
          <p:spPr>
            <a:xfrm rot="12654167">
              <a:off x="1482706" y="2416728"/>
              <a:ext cx="2401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ar-SA" sz="2800" dirty="0">
                  <a:latin typeface="Air Strip Arabic" panose="02000500000000000000" pitchFamily="2" charset="-78"/>
                  <a:cs typeface="Air Strip Arabic" panose="02000500000000000000" pitchFamily="2" charset="-78"/>
                </a:rPr>
                <a:t>السؤال السادس</a:t>
              </a:r>
              <a:endParaRPr lang="en-US" sz="2800" dirty="0">
                <a:latin typeface="Air Strip Arabic" panose="02000500000000000000" pitchFamily="2" charset="-78"/>
                <a:cs typeface="Air Strip Arabic" panose="02000500000000000000" pitchFamily="2" charset="-78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201580" y="636779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5993079" y="3101627"/>
            <a:ext cx="1186654" cy="746295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12" name="Title 1211">
            <a:extLst>
              <a:ext uri="{FF2B5EF4-FFF2-40B4-BE49-F238E27FC236}">
                <a16:creationId xmlns:a16="http://schemas.microsoft.com/office/drawing/2014/main" id="{D6D98236-F770-4697-8A3C-B189F06E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734" y="2341819"/>
            <a:ext cx="4241801" cy="1920526"/>
          </a:xfrm>
        </p:spPr>
        <p:txBody>
          <a:bodyPr/>
          <a:lstStyle/>
          <a:p>
            <a:pPr algn="ctr"/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أدر العجلة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لاختيار السؤال</a:t>
            </a:r>
            <a:b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</a:b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6 نقاط)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 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1DD6CB-C099-4817-85C1-D242D6613849}"/>
              </a:ext>
            </a:extLst>
          </p:cNvPr>
          <p:cNvGrpSpPr>
            <a:grpSpLocks/>
          </p:cNvGrpSpPr>
          <p:nvPr/>
        </p:nvGrpSpPr>
        <p:grpSpPr>
          <a:xfrm>
            <a:off x="3696822" y="3107538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2C6C530-C82C-4923-83EA-BAAE4F652543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2E8C272-BE84-4CDB-AC1E-9B67700BAF7D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680217D9-129F-4BC6-ACE3-FB21E9ABDAC6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hlinkClick r:id="rId10" action="ppaction://hlinksldjump"/>
            <a:extLst>
              <a:ext uri="{FF2B5EF4-FFF2-40B4-BE49-F238E27FC236}">
                <a16:creationId xmlns:a16="http://schemas.microsoft.com/office/drawing/2014/main" id="{E4B9B328-755B-4B8C-AE35-EF2A28920B28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رسم 2" descr="منزل خطوط عريضة">
            <a:hlinkClick r:id="rId10" action="ppaction://hlinksldjump"/>
            <a:extLst>
              <a:ext uri="{FF2B5EF4-FFF2-40B4-BE49-F238E27FC236}">
                <a16:creationId xmlns:a16="http://schemas.microsoft.com/office/drawing/2014/main" id="{01F5F53B-6A70-EB8E-E63F-130CB4699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1053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flythrough dir="out" hasBounce="1"/>
        <p:sndAc>
          <p:stSnd>
            <p:snd r:embed="rId2" name="Pop Ding Notification Sound 01.wav"/>
          </p:stSnd>
        </p:sndAc>
      </p:transition>
    </mc:Choice>
    <mc:Fallback xmlns="">
      <p:transition spd="slow" advClick="0">
        <p:fade/>
        <p:sndAc>
          <p:stSnd>
            <p:snd r:embed="rId13" name="Pop Ding Notification Sound 0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20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5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969F2E53-BF46-499B-B8CF-61E2C86B4D8C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D049B6-BD3A-B556-8B09-48EF62B587FB}"/>
              </a:ext>
            </a:extLst>
          </p:cNvPr>
          <p:cNvSpPr txBox="1"/>
          <p:nvPr/>
        </p:nvSpPr>
        <p:spPr>
          <a:xfrm>
            <a:off x="2497966" y="96977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rgbClr val="0DC0FF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الأول</a:t>
            </a:r>
            <a:endParaRPr lang="ar-SA" sz="4400" b="1" dirty="0">
              <a:ln/>
              <a:solidFill>
                <a:srgbClr val="0DC0FF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86AC87BC-CA81-E6E7-C300-15438A73F56C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4DAFED3-4A94-D99C-E30F-DDF8DF08E7D9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DDBB2A4C-ECD4-3A56-EEAB-2A77F314A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4A8F537B-3982-7ECC-9DB0-CA4A620CCEB1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65240915-815D-E219-EF24-0816D7246327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5D32BF35-DBE5-49AE-1900-8660F5C98D82}"/>
              </a:ext>
            </a:extLst>
          </p:cNvPr>
          <p:cNvSpPr/>
          <p:nvPr/>
        </p:nvSpPr>
        <p:spPr>
          <a:xfrm>
            <a:off x="3145629" y="300548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342A6702-3E89-9B37-707B-AC97EF67B917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27AE96A3-7FAA-69EC-5201-B185C089D3C5}"/>
              </a:ext>
            </a:extLst>
          </p:cNvPr>
          <p:cNvSpPr/>
          <p:nvPr/>
        </p:nvSpPr>
        <p:spPr>
          <a:xfrm>
            <a:off x="7101820" y="4727002"/>
            <a:ext cx="2013291" cy="734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73D38D0E-8BD4-129D-9758-7C22CC273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EDDA18EE-2D8C-9A39-8834-2F2340799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138" y="4771849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2AA9814A-A8E4-2D57-DE99-DC5446CCB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429" y="3005874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BBB683ED-6BCC-4572-81A2-27B53D12E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5C289CDF-0AC0-084C-AB10-B5C4698FDD9D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7E3A7519-89AA-23BE-4990-677177B728D5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B4308FBF-6299-D658-410C-4BA82B243263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73017888-7C3D-F7BD-6B22-9264B71B454C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1D1A445-A856-6D94-C5A9-92EBC88B93D2}"/>
              </a:ext>
            </a:extLst>
          </p:cNvPr>
          <p:cNvSpPr txBox="1"/>
          <p:nvPr/>
        </p:nvSpPr>
        <p:spPr>
          <a:xfrm>
            <a:off x="2497966" y="1813050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" name="رسم 31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3115DC5D-C37B-1F04-747D-A1A72AAD0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5EBCD3D7-7E9A-494B-A653-334D5B61622D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8BA3617-9DF1-8A23-1944-043EB89950B8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الثاني</a:t>
            </a:r>
            <a:endParaRPr lang="ar-SA" sz="4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DB70BB0-8A49-F047-8768-C05EC51F3906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F64A8B0F-5FFC-4A72-2474-3FAE3BF0345A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5029D94D-008D-FC0F-D654-19670158B29F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C53ABE0C-142E-BB31-3359-FCA7CCDAE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1B8AE3F6-2AFE-77E7-6274-519B4E9C7392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5D2C3DCC-616D-9F3A-5463-C6B139EEB4BF}"/>
              </a:ext>
            </a:extLst>
          </p:cNvPr>
          <p:cNvSpPr/>
          <p:nvPr/>
        </p:nvSpPr>
        <p:spPr>
          <a:xfrm>
            <a:off x="7106658" y="3031122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4C4888FC-C59B-85A4-A80A-C2FF2012A015}"/>
              </a:ext>
            </a:extLst>
          </p:cNvPr>
          <p:cNvSpPr/>
          <p:nvPr/>
        </p:nvSpPr>
        <p:spPr>
          <a:xfrm>
            <a:off x="7191790" y="4710909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E6EB04BC-1A73-1143-64C1-228ED59E545F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E6DEDCE4-36C1-53ED-4B9E-6BE2C99D335E}"/>
              </a:ext>
            </a:extLst>
          </p:cNvPr>
          <p:cNvSpPr/>
          <p:nvPr/>
        </p:nvSpPr>
        <p:spPr>
          <a:xfrm>
            <a:off x="3133039" y="3007291"/>
            <a:ext cx="2013291" cy="734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44E69431-462A-C37E-737D-BDE9A8DFE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411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8C33B6E2-4C52-2C4C-A4E1-3CA481D99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357" y="3052138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2C096B97-4735-FDEF-2573-C686BEA14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1C76929A-7E5C-FD50-71DB-7E099F375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EF797156-17B8-345E-633E-4F5F4B43DB08}"/>
              </a:ext>
            </a:extLst>
          </p:cNvPr>
          <p:cNvSpPr/>
          <p:nvPr/>
        </p:nvSpPr>
        <p:spPr>
          <a:xfrm>
            <a:off x="9199738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1B3E920C-929A-8F74-2884-A0081C49BD7D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236E58D0-34A0-5C80-9673-FE41F6C3E43C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3B9F88A8-BC61-7690-E425-58855E11773B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B34A2651-A88D-771E-F9AC-4D4765929D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18D5D3C1-74D8-4FBD-9653-7418405A8014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3CF951-0E0A-842C-A2B2-968469C3FB47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الثالث</a:t>
            </a:r>
            <a:endParaRPr lang="ar-SA" sz="440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E62C21-76E2-3206-DB0D-80F422858362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782E994-B428-37ED-0384-1067D553276A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D8E4F7B3-F6C0-94C1-7EEF-59805BD4A5BD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69;p39">
            <a:extLst>
              <a:ext uri="{FF2B5EF4-FFF2-40B4-BE49-F238E27FC236}">
                <a16:creationId xmlns:a16="http://schemas.microsoft.com/office/drawing/2014/main" id="{D4E42740-70C8-E3CD-B63E-074D9264A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4" name="Google Shape;5372;p39">
            <a:extLst>
              <a:ext uri="{FF2B5EF4-FFF2-40B4-BE49-F238E27FC236}">
                <a16:creationId xmlns:a16="http://schemas.microsoft.com/office/drawing/2014/main" id="{53CD88DD-9FD2-813F-8484-0C1630D6CACE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5" name="الخيار الثاني">
            <a:extLst>
              <a:ext uri="{FF2B5EF4-FFF2-40B4-BE49-F238E27FC236}">
                <a16:creationId xmlns:a16="http://schemas.microsoft.com/office/drawing/2014/main" id="{3164E08E-9403-7506-DC8E-65724F9F79B8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</p:txBody>
      </p:sp>
      <p:sp>
        <p:nvSpPr>
          <p:cNvPr id="17" name="الخيار الأول">
            <a:extLst>
              <a:ext uri="{FF2B5EF4-FFF2-40B4-BE49-F238E27FC236}">
                <a16:creationId xmlns:a16="http://schemas.microsoft.com/office/drawing/2014/main" id="{61BFF32D-9752-0932-7118-A961D02E3B2B}"/>
              </a:ext>
            </a:extLst>
          </p:cNvPr>
          <p:cNvSpPr/>
          <p:nvPr/>
        </p:nvSpPr>
        <p:spPr>
          <a:xfrm>
            <a:off x="7141127" y="4710909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19" name="الخيار الرابع">
            <a:extLst>
              <a:ext uri="{FF2B5EF4-FFF2-40B4-BE49-F238E27FC236}">
                <a16:creationId xmlns:a16="http://schemas.microsoft.com/office/drawing/2014/main" id="{7C794FDD-A4E1-BEA1-B79F-E8533B1BF0BE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  <a:endParaRPr lang="ar-S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ir Strip Arabic" panose="02000500000000000000" pitchFamily="2" charset="-78"/>
              <a:ea typeface="GE SS Two Light" panose="020A0503020102020204" pitchFamily="18" charset="-78"/>
              <a:cs typeface="Air Strip Arabic" panose="02000500000000000000" pitchFamily="2" charset="-78"/>
            </a:endParaRPr>
          </a:p>
        </p:txBody>
      </p:sp>
      <p:sp>
        <p:nvSpPr>
          <p:cNvPr id="21" name="الخيار الصحيح">
            <a:extLst>
              <a:ext uri="{FF2B5EF4-FFF2-40B4-BE49-F238E27FC236}">
                <a16:creationId xmlns:a16="http://schemas.microsoft.com/office/drawing/2014/main" id="{30D0E974-DF7A-253C-0DF6-480237E497F6}"/>
              </a:ext>
            </a:extLst>
          </p:cNvPr>
          <p:cNvSpPr/>
          <p:nvPr/>
        </p:nvSpPr>
        <p:spPr>
          <a:xfrm>
            <a:off x="7188272" y="3045196"/>
            <a:ext cx="2013291" cy="7344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صحيحة</a:t>
            </a:r>
          </a:p>
        </p:txBody>
      </p:sp>
      <p:pic>
        <p:nvPicPr>
          <p:cNvPr id="23" name="رسم 22" descr="شارة الصليب خطوط عريضة">
            <a:extLst>
              <a:ext uri="{FF2B5EF4-FFF2-40B4-BE49-F238E27FC236}">
                <a16:creationId xmlns:a16="http://schemas.microsoft.com/office/drawing/2014/main" id="{56104DA6-D135-7484-F4B1-E1862800D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4" name="رسم 23" descr="شارة علامة 1 خطوط عريضة">
            <a:extLst>
              <a:ext uri="{FF2B5EF4-FFF2-40B4-BE49-F238E27FC236}">
                <a16:creationId xmlns:a16="http://schemas.microsoft.com/office/drawing/2014/main" id="{50145055-6470-246D-4556-A0BF9553A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4590" y="3090043"/>
            <a:ext cx="656490" cy="656490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2D431952-2AEE-AA9C-72D1-07DF3BFBF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4590" y="4711300"/>
            <a:ext cx="654986" cy="654986"/>
          </a:xfrm>
          <a:prstGeom prst="rect">
            <a:avLst/>
          </a:prstGeom>
        </p:spPr>
      </p:pic>
      <p:pic>
        <p:nvPicPr>
          <p:cNvPr id="26" name="رسم 25" descr="شارة الصليب خطوط عريضة">
            <a:extLst>
              <a:ext uri="{FF2B5EF4-FFF2-40B4-BE49-F238E27FC236}">
                <a16:creationId xmlns:a16="http://schemas.microsoft.com/office/drawing/2014/main" id="{D9867B2F-A4A6-1519-A99A-8FAE1F5CB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7" name="1">
            <a:extLst>
              <a:ext uri="{FF2B5EF4-FFF2-40B4-BE49-F238E27FC236}">
                <a16:creationId xmlns:a16="http://schemas.microsoft.com/office/drawing/2014/main" id="{8C45710F-1008-84D4-45C1-386F58358EF7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3">
            <a:extLst>
              <a:ext uri="{FF2B5EF4-FFF2-40B4-BE49-F238E27FC236}">
                <a16:creationId xmlns:a16="http://schemas.microsoft.com/office/drawing/2014/main" id="{C54B8EBA-89E2-C37E-BE79-BA11F24A4D88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9;p39">
            <a:extLst>
              <a:ext uri="{FF2B5EF4-FFF2-40B4-BE49-F238E27FC236}">
                <a16:creationId xmlns:a16="http://schemas.microsoft.com/office/drawing/2014/main" id="{0204A499-B8E9-95AB-6365-FCC9C2C3EFBA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30" name="Google Shape;5372;p39">
            <a:extLst>
              <a:ext uri="{FF2B5EF4-FFF2-40B4-BE49-F238E27FC236}">
                <a16:creationId xmlns:a16="http://schemas.microsoft.com/office/drawing/2014/main" id="{AB4DBABE-44B2-D4C1-DE23-BE8C3A6B3D03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BAD6153B-D4F6-86E5-5E5C-EDFD2D0E3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E9FA12C8-8FB0-4E65-BD71-461273BB62E9}"/>
              </a:ext>
            </a:extLst>
          </p:cNvPr>
          <p:cNvSpPr/>
          <p:nvPr/>
        </p:nvSpPr>
        <p:spPr>
          <a:xfrm>
            <a:off x="9980428" y="4302641"/>
            <a:ext cx="1779182" cy="1779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E764A0-3BE8-9FD5-869C-5C0A72D8AD91}"/>
              </a:ext>
            </a:extLst>
          </p:cNvPr>
          <p:cNvSpPr txBox="1"/>
          <p:nvPr/>
        </p:nvSpPr>
        <p:spPr>
          <a:xfrm>
            <a:off x="2669710" y="932239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السؤال الرابع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B751D1CC-3A59-FCD2-EDC4-0C21653E14D2}"/>
              </a:ext>
            </a:extLst>
          </p:cNvPr>
          <p:cNvSpPr/>
          <p:nvPr/>
        </p:nvSpPr>
        <p:spPr>
          <a:xfrm>
            <a:off x="5261071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6AF9807F-A080-62E9-6F7B-FB5285CFA6D2}"/>
              </a:ext>
            </a:extLst>
          </p:cNvPr>
          <p:cNvSpPr/>
          <p:nvPr/>
        </p:nvSpPr>
        <p:spPr>
          <a:xfrm>
            <a:off x="5261071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69;p39">
            <a:extLst>
              <a:ext uri="{FF2B5EF4-FFF2-40B4-BE49-F238E27FC236}">
                <a16:creationId xmlns:a16="http://schemas.microsoft.com/office/drawing/2014/main" id="{F25143BE-43F1-1B47-2395-24798217A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1134" y="300548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2</a:t>
            </a:r>
            <a:endParaRPr sz="4400" dirty="0">
              <a:latin typeface="Air Strip Arabic" panose="02000500000000000000" pitchFamily="2" charset="-78"/>
              <a:cs typeface="Air Strip Arabic" panose="02000500000000000000" pitchFamily="2" charset="-78"/>
            </a:endParaRPr>
          </a:p>
        </p:txBody>
      </p:sp>
      <p:sp>
        <p:nvSpPr>
          <p:cNvPr id="12" name="Google Shape;5372;p39">
            <a:extLst>
              <a:ext uri="{FF2B5EF4-FFF2-40B4-BE49-F238E27FC236}">
                <a16:creationId xmlns:a16="http://schemas.microsoft.com/office/drawing/2014/main" id="{F2C4345A-45FD-40A6-9F3F-55A7E137278A}"/>
              </a:ext>
            </a:extLst>
          </p:cNvPr>
          <p:cNvSpPr txBox="1">
            <a:spLocks/>
          </p:cNvSpPr>
          <p:nvPr/>
        </p:nvSpPr>
        <p:spPr>
          <a:xfrm>
            <a:off x="5180425" y="477624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4</a:t>
            </a:r>
          </a:p>
        </p:txBody>
      </p:sp>
      <p:sp>
        <p:nvSpPr>
          <p:cNvPr id="14" name="الخيار الثاني">
            <a:extLst>
              <a:ext uri="{FF2B5EF4-FFF2-40B4-BE49-F238E27FC236}">
                <a16:creationId xmlns:a16="http://schemas.microsoft.com/office/drawing/2014/main" id="{7C80C3A7-C7D9-D2EC-BF54-07118D22533B}"/>
              </a:ext>
            </a:extLst>
          </p:cNvPr>
          <p:cNvSpPr/>
          <p:nvPr/>
        </p:nvSpPr>
        <p:spPr>
          <a:xfrm>
            <a:off x="3095847" y="3031122"/>
            <a:ext cx="2013291" cy="7344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sz="2000" dirty="0"/>
          </a:p>
        </p:txBody>
      </p:sp>
      <p:sp>
        <p:nvSpPr>
          <p:cNvPr id="16" name="الخيار الأول">
            <a:extLst>
              <a:ext uri="{FF2B5EF4-FFF2-40B4-BE49-F238E27FC236}">
                <a16:creationId xmlns:a16="http://schemas.microsoft.com/office/drawing/2014/main" id="{ECC3DA4D-6457-098A-23B8-5AF94B5330B6}"/>
              </a:ext>
            </a:extLst>
          </p:cNvPr>
          <p:cNvSpPr/>
          <p:nvPr/>
        </p:nvSpPr>
        <p:spPr>
          <a:xfrm>
            <a:off x="7040929" y="3033884"/>
            <a:ext cx="2013291" cy="7344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sz="2000" dirty="0"/>
          </a:p>
        </p:txBody>
      </p:sp>
      <p:sp>
        <p:nvSpPr>
          <p:cNvPr id="18" name="الخيار الرابع">
            <a:extLst>
              <a:ext uri="{FF2B5EF4-FFF2-40B4-BE49-F238E27FC236}">
                <a16:creationId xmlns:a16="http://schemas.microsoft.com/office/drawing/2014/main" id="{AD2AC38B-A6F0-0380-8AB6-9099DB22EE36}"/>
              </a:ext>
            </a:extLst>
          </p:cNvPr>
          <p:cNvSpPr/>
          <p:nvPr/>
        </p:nvSpPr>
        <p:spPr>
          <a:xfrm>
            <a:off x="3095847" y="4675253"/>
            <a:ext cx="2013291" cy="7344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خاطئة</a:t>
            </a:r>
          </a:p>
          <a:p>
            <a:pPr algn="ctr"/>
            <a:endParaRPr lang="ar-SA" dirty="0"/>
          </a:p>
        </p:txBody>
      </p:sp>
      <p:sp>
        <p:nvSpPr>
          <p:cNvPr id="20" name="الخيار الصحيح">
            <a:extLst>
              <a:ext uri="{FF2B5EF4-FFF2-40B4-BE49-F238E27FC236}">
                <a16:creationId xmlns:a16="http://schemas.microsoft.com/office/drawing/2014/main" id="{49553863-D196-2195-7388-09CC480FF37B}"/>
              </a:ext>
            </a:extLst>
          </p:cNvPr>
          <p:cNvSpPr/>
          <p:nvPr/>
        </p:nvSpPr>
        <p:spPr>
          <a:xfrm>
            <a:off x="7045745" y="4719779"/>
            <a:ext cx="2013291" cy="7344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ir Strip Arabic" panose="02000500000000000000" pitchFamily="2" charset="-78"/>
                <a:ea typeface="GE SS Two Light" panose="020A0503020102020204" pitchFamily="18" charset="-78"/>
                <a:cs typeface="Air Strip Arabic" panose="02000500000000000000" pitchFamily="2" charset="-78"/>
              </a:rPr>
              <a:t>الإجابة الصحيحة</a:t>
            </a:r>
          </a:p>
          <a:p>
            <a:pPr algn="ctr"/>
            <a:endParaRPr lang="ar-SA" dirty="0"/>
          </a:p>
        </p:txBody>
      </p:sp>
      <p:pic>
        <p:nvPicPr>
          <p:cNvPr id="22" name="رسم 21" descr="شارة الصليب خطوط عريضة">
            <a:extLst>
              <a:ext uri="{FF2B5EF4-FFF2-40B4-BE49-F238E27FC236}">
                <a16:creationId xmlns:a16="http://schemas.microsoft.com/office/drawing/2014/main" id="{1F71011F-5C6D-FBAC-715D-DB3166E7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5600" y="3045190"/>
            <a:ext cx="654986" cy="654986"/>
          </a:xfrm>
          <a:prstGeom prst="rect">
            <a:avLst/>
          </a:prstGeom>
        </p:spPr>
      </p:pic>
      <p:pic>
        <p:nvPicPr>
          <p:cNvPr id="23" name="رسم 22" descr="شارة علامة 1 خطوط عريضة">
            <a:extLst>
              <a:ext uri="{FF2B5EF4-FFF2-40B4-BE49-F238E27FC236}">
                <a16:creationId xmlns:a16="http://schemas.microsoft.com/office/drawing/2014/main" id="{0350F34B-B7EF-BB06-A805-14874A039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063" y="4764626"/>
            <a:ext cx="656490" cy="656490"/>
          </a:xfrm>
          <a:prstGeom prst="rect">
            <a:avLst/>
          </a:prstGeom>
        </p:spPr>
      </p:pic>
      <p:pic>
        <p:nvPicPr>
          <p:cNvPr id="24" name="رسم 23" descr="شارة الصليب خطوط عريضة">
            <a:extLst>
              <a:ext uri="{FF2B5EF4-FFF2-40B4-BE49-F238E27FC236}">
                <a16:creationId xmlns:a16="http://schemas.microsoft.com/office/drawing/2014/main" id="{BEC25539-EB7E-3878-3B08-1EFB16978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4392" y="3034275"/>
            <a:ext cx="654986" cy="654986"/>
          </a:xfrm>
          <a:prstGeom prst="rect">
            <a:avLst/>
          </a:prstGeom>
        </p:spPr>
      </p:pic>
      <p:pic>
        <p:nvPicPr>
          <p:cNvPr id="25" name="رسم 24" descr="شارة الصليب خطوط عريضة">
            <a:extLst>
              <a:ext uri="{FF2B5EF4-FFF2-40B4-BE49-F238E27FC236}">
                <a16:creationId xmlns:a16="http://schemas.microsoft.com/office/drawing/2014/main" id="{204948C6-1629-9497-9E00-5EF910BA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5203" y="4685806"/>
            <a:ext cx="654986" cy="654986"/>
          </a:xfrm>
          <a:prstGeom prst="rect">
            <a:avLst/>
          </a:prstGeom>
        </p:spPr>
      </p:pic>
      <p:sp>
        <p:nvSpPr>
          <p:cNvPr id="26" name="1">
            <a:extLst>
              <a:ext uri="{FF2B5EF4-FFF2-40B4-BE49-F238E27FC236}">
                <a16:creationId xmlns:a16="http://schemas.microsoft.com/office/drawing/2014/main" id="{2466CF0A-89DF-985D-4DDD-C6B26C7ACE47}"/>
              </a:ext>
            </a:extLst>
          </p:cNvPr>
          <p:cNvSpPr/>
          <p:nvPr/>
        </p:nvSpPr>
        <p:spPr>
          <a:xfrm>
            <a:off x="9227046" y="3031122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90556A53-200A-4368-E1EF-19A5A9FF8079}"/>
              </a:ext>
            </a:extLst>
          </p:cNvPr>
          <p:cNvSpPr/>
          <p:nvPr/>
        </p:nvSpPr>
        <p:spPr>
          <a:xfrm>
            <a:off x="9199738" y="4731209"/>
            <a:ext cx="834218" cy="734401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69;p39">
            <a:extLst>
              <a:ext uri="{FF2B5EF4-FFF2-40B4-BE49-F238E27FC236}">
                <a16:creationId xmlns:a16="http://schemas.microsoft.com/office/drawing/2014/main" id="{2E93D2D1-55F1-B880-64BD-F0F2DF0D22D8}"/>
              </a:ext>
            </a:extLst>
          </p:cNvPr>
          <p:cNvSpPr txBox="1">
            <a:spLocks/>
          </p:cNvSpPr>
          <p:nvPr/>
        </p:nvSpPr>
        <p:spPr>
          <a:xfrm>
            <a:off x="9269269" y="3016593"/>
            <a:ext cx="689442" cy="734401"/>
          </a:xfrm>
          <a:prstGeom prst="rect">
            <a:avLst/>
          </a:prstGeom>
          <a:noFill/>
          <a:effectLst/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rgbClr val="002774"/>
                </a:solidFill>
                <a:effectLst/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</a:pPr>
            <a:r>
              <a:rPr lang="ar-SA" sz="4800" dirty="0">
                <a:latin typeface="Air Strip Arabic" panose="02000500000000000000" pitchFamily="2" charset="-78"/>
                <a:cs typeface="Air Strip Arabic" panose="02000500000000000000" pitchFamily="2" charset="-78"/>
              </a:rPr>
              <a:t>1</a:t>
            </a:r>
          </a:p>
        </p:txBody>
      </p:sp>
      <p:sp>
        <p:nvSpPr>
          <p:cNvPr id="29" name="Google Shape;5372;p39">
            <a:extLst>
              <a:ext uri="{FF2B5EF4-FFF2-40B4-BE49-F238E27FC236}">
                <a16:creationId xmlns:a16="http://schemas.microsoft.com/office/drawing/2014/main" id="{C0CF2DBA-CFEE-E657-19B9-25B47B2E2514}"/>
              </a:ext>
            </a:extLst>
          </p:cNvPr>
          <p:cNvSpPr txBox="1">
            <a:spLocks/>
          </p:cNvSpPr>
          <p:nvPr/>
        </p:nvSpPr>
        <p:spPr>
          <a:xfrm>
            <a:off x="9299434" y="4742907"/>
            <a:ext cx="689442" cy="734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4400" dirty="0">
                <a:solidFill>
                  <a:srgbClr val="002774"/>
                </a:solidFill>
                <a:latin typeface="Air Strip Arabic" panose="02000500000000000000" pitchFamily="2" charset="-78"/>
                <a:cs typeface="Air Strip Arabic" panose="02000500000000000000" pitchFamily="2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CECA42E-7000-DED6-9396-9CC189346215}"/>
              </a:ext>
            </a:extLst>
          </p:cNvPr>
          <p:cNvSpPr txBox="1"/>
          <p:nvPr/>
        </p:nvSpPr>
        <p:spPr>
          <a:xfrm>
            <a:off x="2518675" y="1779566"/>
            <a:ext cx="73107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ir Strip Arabic" panose="02000500000000000000" pitchFamily="2" charset="-78"/>
                <a:cs typeface="Air Strip Arabic" panose="02000500000000000000" pitchFamily="2" charset="-78"/>
              </a:rPr>
              <a:t>اكتب نص السؤال هنا</a:t>
            </a:r>
            <a:endParaRPr lang="ar-SA" sz="44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رسم 30" descr="منزل خطوط عريضة">
            <a:hlinkClick r:id="rId4" action="ppaction://hlinksldjump"/>
            <a:extLst>
              <a:ext uri="{FF2B5EF4-FFF2-40B4-BE49-F238E27FC236}">
                <a16:creationId xmlns:a16="http://schemas.microsoft.com/office/drawing/2014/main" id="{C6DEBC4F-21A7-58F6-3061-990D8DB6A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3334" y="89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D55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008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خطأ انذ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c286a337-8ce3-4dc4-afed-99ec3b3ffc40"/>
</p:tagLst>
</file>

<file path=ppt/theme/theme1.xml><?xml version="1.0" encoding="utf-8"?>
<a:theme xmlns:a="http://schemas.openxmlformats.org/drawingml/2006/main" name="SlidesMania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0070C0"/>
      </a:accent5>
      <a:accent6>
        <a:srgbClr val="A12CA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1034</Words>
  <Application>Microsoft Office PowerPoint</Application>
  <PresentationFormat>شاشة عريضة</PresentationFormat>
  <Paragraphs>841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8" baseType="lpstr">
      <vt:lpstr>Air Strip Arabic</vt:lpstr>
      <vt:lpstr>Arial</vt:lpstr>
      <vt:lpstr>Calibri</vt:lpstr>
      <vt:lpstr>Century Gothic</vt:lpstr>
      <vt:lpstr>Lexend Deca</vt:lpstr>
      <vt:lpstr>Luckiest Guy</vt:lpstr>
      <vt:lpstr>SlidesMania</vt:lpstr>
      <vt:lpstr>عرض تقديمي في PowerPoint</vt:lpstr>
      <vt:lpstr>  </vt:lpstr>
      <vt:lpstr>عرض تقديمي في PowerPoint</vt:lpstr>
      <vt:lpstr>عرض تقديمي في PowerPoint</vt:lpstr>
      <vt:lpstr>أدر العجلة لاختيار السؤال 6 نقاط) )</vt:lpstr>
      <vt:lpstr>2</vt:lpstr>
      <vt:lpstr>2</vt:lpstr>
      <vt:lpstr>2</vt:lpstr>
      <vt:lpstr>2</vt:lpstr>
      <vt:lpstr>2</vt:lpstr>
      <vt:lpstr>2</vt:lpstr>
      <vt:lpstr>أدر العجلة لاختيار السؤال 12 نقطة) )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أدر العجلة لاختيار السؤال 24 نقطة) )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عرض تقديمي في PowerPoint</vt:lpstr>
      <vt:lpstr>2</vt:lpstr>
      <vt:lpstr>2</vt:lpstr>
      <vt:lpstr>2</vt:lpstr>
      <vt:lpstr>2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Martínez Sosa</dc:creator>
  <cp:lastModifiedBy>ندى قطان</cp:lastModifiedBy>
  <cp:revision>85</cp:revision>
  <dcterms:created xsi:type="dcterms:W3CDTF">2022-04-05T07:05:12Z</dcterms:created>
  <dcterms:modified xsi:type="dcterms:W3CDTF">2022-11-02T03:23:03Z</dcterms:modified>
</cp:coreProperties>
</file>