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58" r:id="rId6"/>
    <p:sldId id="257" r:id="rId7"/>
    <p:sldId id="263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F3C618-8D6E-A0BB-3D18-E064E3530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82F225F-FB36-0D59-491F-33FDFDBE4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79A30C-B4E8-1B9A-8BCE-D941F48EC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CF2-224C-41AE-B59A-ADD28D6851F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9A2723-B584-A962-4405-0283C4D2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517EC5-CE52-85CB-F96A-777B29B2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32C-AFF3-42A7-9DC9-21F1F47AC3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99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FB1C53-5A05-0354-2F6B-93E30FCD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B874B4C-C92E-1636-B217-4D5C646BB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25BF0E-1198-72CC-D6C7-15035EAF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CF2-224C-41AE-B59A-ADD28D6851F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9171CD-68CF-43A0-B281-4F17D82D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10CAC5-B8CF-C5E7-A861-27DAF99D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32C-AFF3-42A7-9DC9-21F1F47AC3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743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7007377-1E13-BCDB-B327-3F52ED258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683EDD3-3031-4775-CBDD-FB8878E49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3659BF-2133-888B-EF27-194195E6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CF2-224C-41AE-B59A-ADD28D6851F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2C6757-2D57-9EFF-2063-7CA19BBFD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574BFEF-02E6-11EC-94CA-77EC2607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32C-AFF3-42A7-9DC9-21F1F47AC3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8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C22418-E08A-9C13-C95B-2C7C04A0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6CEACC-A8B5-E2D8-3FFF-E92510FA2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696C8C-48BC-47B7-5C9B-E9779F3D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CF2-224C-41AE-B59A-ADD28D6851F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DF3B22-6BF7-D068-2BDC-61C96F2A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A41703-4F29-1332-FDA8-E867DF4C9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32C-AFF3-42A7-9DC9-21F1F47AC3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133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FA976E-7C49-72A9-14ED-3901E1EF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5399D24-5365-B5EC-7F6E-E15DA37CE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7FC81B-F29E-9479-8236-CB73B63D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CF2-224C-41AE-B59A-ADD28D6851F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A638BF-00D6-EC0E-D190-39797FDC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88CA00-3471-C251-CB58-948C05E0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32C-AFF3-42A7-9DC9-21F1F47AC3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963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393351-BF8B-6F0C-145B-B66F742A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CA9C15-0D2F-38F7-2F1D-27BDAAC52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C9F675-E977-6E75-61F2-4D7B67924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BA3F5A-FAD5-CD54-1DEB-AE847915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CF2-224C-41AE-B59A-ADD28D6851F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4712352-7CC8-A78D-E5DA-A786E227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93A905D-5A5C-B81C-B6F6-7EE38FE4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32C-AFF3-42A7-9DC9-21F1F47AC3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426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1D5EBB-452A-A53A-8378-112638AA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D925F97-703E-AA44-2D54-E713CF35E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7838563-345C-F1F6-B4D7-1B1814B48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80883B2-37F6-1831-F0BC-7DBA59F7B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84D6407-78F4-D27C-9E54-AA919AFAF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A890E28-D021-C523-0547-CF827BED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CF2-224C-41AE-B59A-ADD28D6851F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C1A25C4-9963-A5D8-2898-B5E37F9C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45B87D6-A469-BDF0-A421-FC3175FC9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32C-AFF3-42A7-9DC9-21F1F47AC3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700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A3974D-6DEA-2D2E-0961-00C0FBA7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CA2A986-D1CA-3159-87F4-636C88D7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CF2-224C-41AE-B59A-ADD28D6851F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03D248C-0C66-F2B0-5C23-60CD7352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B20DE15-66BE-E2BC-3666-9DDF1188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32C-AFF3-42A7-9DC9-21F1F47AC3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424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6E57CAE-4F20-002D-E468-98971838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CF2-224C-41AE-B59A-ADD28D6851F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3044514-381E-2CD8-A758-143C43B0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4B45E7E-D729-820C-563C-84B36FC2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32C-AFF3-42A7-9DC9-21F1F47AC3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005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4E05C8-D7B7-242F-8045-9148662E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797557-A734-5993-1443-1D73FF26E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B51C58F-3447-DF4A-3A44-4A2175A0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317F6D-B810-230B-9544-D71D385D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CF2-224C-41AE-B59A-ADD28D6851F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4EB42ED-B70B-DAD2-902A-517763BB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ED27A3D-EB54-E325-0636-82B777D8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32C-AFF3-42A7-9DC9-21F1F47AC3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392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DEAB0F-34D5-DBA6-0BBA-AB415832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F999A4F-18C5-06B9-6DB6-4C99CD2C8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D4E0D22-D4E5-245B-5590-C9817DBE5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222A8-7123-67CC-7D6C-CF5B4F57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BCF2-224C-41AE-B59A-ADD28D6851F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2806899-451E-B369-D797-BB82A819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B0FFCB-C6BF-8E87-A143-E88340EA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932C-AFF3-42A7-9DC9-21F1F47AC3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307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C7A44FD-A58E-7AD3-B25E-251B92FB8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B53E459-634A-8630-690A-F536EF0E8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C92EB8-ADCB-7166-85BD-07BF3FF6D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0BCF2-224C-41AE-B59A-ADD28D6851F2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19E7A06-8D09-A646-10F8-7393C6840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90122B-6218-ED6D-4035-EAE60BCA6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932C-AFF3-42A7-9DC9-21F1F47AC3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123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cratch.mit.edu/projects/785104466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scratch.mit.edu/projects/780725127" TargetMode="External"/><Relationship Id="rId2" Type="http://schemas.openxmlformats.org/officeDocument/2006/relationships/hyperlink" Target="https://scratch.mit.edu/projects/78505097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scratch.mit.edu/projects/7850521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hyperlink" Target="https://scratch.mit.edu/projects/78216032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scratch.mit.edu/projects/702840785" TargetMode="External"/><Relationship Id="rId4" Type="http://schemas.openxmlformats.org/officeDocument/2006/relationships/hyperlink" Target="https://scratch.mit.edu/projects/782098535" TargetMode="Externa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cratch.mit.edu/projects/760644200" TargetMode="External"/><Relationship Id="rId3" Type="http://schemas.openxmlformats.org/officeDocument/2006/relationships/hyperlink" Target="https://scratch.mit.edu/projects/702853508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scratch.mit.edu/projects/70280939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ratch.mit.edu/projects/702767444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s://scratch.mit.edu/projects/742649763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5249880-31AA-8838-2CC2-6BF5A894E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8" t="30276" r="12679" b="2551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3B508D0-D7FC-4205-48E4-4937B0D8A423}"/>
              </a:ext>
            </a:extLst>
          </p:cNvPr>
          <p:cNvSpPr/>
          <p:nvPr/>
        </p:nvSpPr>
        <p:spPr>
          <a:xfrm>
            <a:off x="5271400" y="5096580"/>
            <a:ext cx="45752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اعداد المعلمة/ منال المغامسي</a:t>
            </a:r>
          </a:p>
        </p:txBody>
      </p:sp>
    </p:spTree>
    <p:extLst>
      <p:ext uri="{BB962C8B-B14F-4D97-AF65-F5344CB8AC3E}">
        <p14:creationId xmlns:p14="http://schemas.microsoft.com/office/powerpoint/2010/main" val="230431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E87FAA6-2712-D070-555B-B93B5E8F01AC}"/>
              </a:ext>
            </a:extLst>
          </p:cNvPr>
          <p:cNvSpPr/>
          <p:nvPr/>
        </p:nvSpPr>
        <p:spPr>
          <a:xfrm>
            <a:off x="2809894" y="1980796"/>
            <a:ext cx="865333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موقع موجه للأطفال لتعليمهم البرمجة</a:t>
            </a:r>
          </a:p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يمكنك استخدامها لإنشاء القصص </a:t>
            </a:r>
          </a:p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والرسومات المتحركة والألعاب التفاعلية</a:t>
            </a:r>
          </a:p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ومشاركتها على مجتمعك على سكراتش</a:t>
            </a:r>
          </a:p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ويذكر ان سكراتش من اكثر اللغات استخداما مع</a:t>
            </a:r>
          </a:p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المبتدئين في البرمجة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2B6AB9D-C0F3-9BD6-B2B9-9F789B6BA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5" y="2251882"/>
            <a:ext cx="1903698" cy="242682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157C232-EBF0-49AE-E82B-282DC5EEC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31" y="297244"/>
            <a:ext cx="2664138" cy="15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8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3286901-C8A5-791E-69F6-A5FF6E6DA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3" b="7408"/>
          <a:stretch/>
        </p:blipFill>
        <p:spPr>
          <a:xfrm>
            <a:off x="1763486" y="1089423"/>
            <a:ext cx="9248504" cy="4292094"/>
          </a:xfrm>
          <a:prstGeom prst="rect">
            <a:avLst/>
          </a:prstGeom>
        </p:spPr>
      </p:pic>
      <p:sp>
        <p:nvSpPr>
          <p:cNvPr id="2" name="سهم: لليمين 1">
            <a:extLst>
              <a:ext uri="{FF2B5EF4-FFF2-40B4-BE49-F238E27FC236}">
                <a16:creationId xmlns:a16="http://schemas.microsoft.com/office/drawing/2014/main" id="{0B34DDB9-71EF-7062-E1F2-993897A6E19B}"/>
              </a:ext>
            </a:extLst>
          </p:cNvPr>
          <p:cNvSpPr/>
          <p:nvPr/>
        </p:nvSpPr>
        <p:spPr>
          <a:xfrm>
            <a:off x="1018903" y="5212080"/>
            <a:ext cx="594357" cy="1828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98A4558-89ED-0882-41EE-94F639409195}"/>
              </a:ext>
            </a:extLst>
          </p:cNvPr>
          <p:cNvSpPr/>
          <p:nvPr/>
        </p:nvSpPr>
        <p:spPr>
          <a:xfrm>
            <a:off x="362059" y="4753363"/>
            <a:ext cx="163590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تغيير الخلفية</a:t>
            </a:r>
          </a:p>
        </p:txBody>
      </p:sp>
      <p:sp>
        <p:nvSpPr>
          <p:cNvPr id="6" name="سهم: لأسفل 5">
            <a:extLst>
              <a:ext uri="{FF2B5EF4-FFF2-40B4-BE49-F238E27FC236}">
                <a16:creationId xmlns:a16="http://schemas.microsoft.com/office/drawing/2014/main" id="{69AB3E68-FDD0-43C2-1B34-06729B1B611F}"/>
              </a:ext>
            </a:extLst>
          </p:cNvPr>
          <p:cNvSpPr/>
          <p:nvPr/>
        </p:nvSpPr>
        <p:spPr>
          <a:xfrm flipV="1">
            <a:off x="2434619" y="5452840"/>
            <a:ext cx="225274" cy="4960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D33EEDC-E240-B291-B246-47539E5C2D96}"/>
              </a:ext>
            </a:extLst>
          </p:cNvPr>
          <p:cNvSpPr/>
          <p:nvPr/>
        </p:nvSpPr>
        <p:spPr>
          <a:xfrm>
            <a:off x="1884254" y="6070534"/>
            <a:ext cx="13260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تغيير الكائن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سهم: لأسفل 4">
            <a:extLst>
              <a:ext uri="{FF2B5EF4-FFF2-40B4-BE49-F238E27FC236}">
                <a16:creationId xmlns:a16="http://schemas.microsoft.com/office/drawing/2014/main" id="{56D6421C-AB8B-7D53-AA8C-504436A6D8A9}"/>
              </a:ext>
            </a:extLst>
          </p:cNvPr>
          <p:cNvSpPr/>
          <p:nvPr/>
        </p:nvSpPr>
        <p:spPr>
          <a:xfrm flipV="1">
            <a:off x="7535817" y="5344380"/>
            <a:ext cx="225274" cy="486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: لأسفل 7">
            <a:extLst>
              <a:ext uri="{FF2B5EF4-FFF2-40B4-BE49-F238E27FC236}">
                <a16:creationId xmlns:a16="http://schemas.microsoft.com/office/drawing/2014/main" id="{8FE1C0CC-D31E-EA77-AD76-0AFD7D899F95}"/>
              </a:ext>
            </a:extLst>
          </p:cNvPr>
          <p:cNvSpPr/>
          <p:nvPr/>
        </p:nvSpPr>
        <p:spPr>
          <a:xfrm>
            <a:off x="2015077" y="578680"/>
            <a:ext cx="235131" cy="46630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: لأسفل 8">
            <a:extLst>
              <a:ext uri="{FF2B5EF4-FFF2-40B4-BE49-F238E27FC236}">
                <a16:creationId xmlns:a16="http://schemas.microsoft.com/office/drawing/2014/main" id="{AD5248AB-984F-7F4A-3416-D8E9684F67EF}"/>
              </a:ext>
            </a:extLst>
          </p:cNvPr>
          <p:cNvSpPr/>
          <p:nvPr/>
        </p:nvSpPr>
        <p:spPr>
          <a:xfrm>
            <a:off x="7122463" y="546660"/>
            <a:ext cx="235131" cy="53751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: لأسفل 9">
            <a:extLst>
              <a:ext uri="{FF2B5EF4-FFF2-40B4-BE49-F238E27FC236}">
                <a16:creationId xmlns:a16="http://schemas.microsoft.com/office/drawing/2014/main" id="{E9866E07-010A-547A-9E8D-0691FCED8C37}"/>
              </a:ext>
            </a:extLst>
          </p:cNvPr>
          <p:cNvSpPr/>
          <p:nvPr/>
        </p:nvSpPr>
        <p:spPr>
          <a:xfrm>
            <a:off x="8334102" y="546660"/>
            <a:ext cx="235131" cy="5188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: لأسفل 11">
            <a:extLst>
              <a:ext uri="{FF2B5EF4-FFF2-40B4-BE49-F238E27FC236}">
                <a16:creationId xmlns:a16="http://schemas.microsoft.com/office/drawing/2014/main" id="{1351E71F-D774-833B-4DC0-F62A9CDD6E88}"/>
              </a:ext>
            </a:extLst>
          </p:cNvPr>
          <p:cNvSpPr/>
          <p:nvPr/>
        </p:nvSpPr>
        <p:spPr>
          <a:xfrm flipV="1">
            <a:off x="10050840" y="5432346"/>
            <a:ext cx="215366" cy="47476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849CC39-35B2-AB75-A3E8-F8FC25C23F4C}"/>
              </a:ext>
            </a:extLst>
          </p:cNvPr>
          <p:cNvSpPr/>
          <p:nvPr/>
        </p:nvSpPr>
        <p:spPr>
          <a:xfrm>
            <a:off x="6689101" y="6042517"/>
            <a:ext cx="16450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منطقة البرمجة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F5866B7-1D8B-9FE8-AA1C-7308C763B888}"/>
              </a:ext>
            </a:extLst>
          </p:cNvPr>
          <p:cNvSpPr/>
          <p:nvPr/>
        </p:nvSpPr>
        <p:spPr>
          <a:xfrm>
            <a:off x="9140600" y="5963765"/>
            <a:ext cx="20457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اللبنات البرمجية</a:t>
            </a:r>
          </a:p>
        </p:txBody>
      </p:sp>
      <p:sp>
        <p:nvSpPr>
          <p:cNvPr id="14" name="سهم: لأسفل 13">
            <a:extLst>
              <a:ext uri="{FF2B5EF4-FFF2-40B4-BE49-F238E27FC236}">
                <a16:creationId xmlns:a16="http://schemas.microsoft.com/office/drawing/2014/main" id="{A9365B6A-0447-D909-D08F-D33B91582C70}"/>
              </a:ext>
            </a:extLst>
          </p:cNvPr>
          <p:cNvSpPr/>
          <p:nvPr/>
        </p:nvSpPr>
        <p:spPr>
          <a:xfrm flipV="1">
            <a:off x="4118375" y="5452839"/>
            <a:ext cx="225274" cy="5109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AB9B9F6-732A-59FD-2AFA-31B0C226B585}"/>
              </a:ext>
            </a:extLst>
          </p:cNvPr>
          <p:cNvSpPr/>
          <p:nvPr/>
        </p:nvSpPr>
        <p:spPr>
          <a:xfrm>
            <a:off x="3576827" y="6185830"/>
            <a:ext cx="13083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لوحة الكائنات</a:t>
            </a:r>
          </a:p>
        </p:txBody>
      </p:sp>
      <p:sp>
        <p:nvSpPr>
          <p:cNvPr id="16" name="سهم: لأسفل 15">
            <a:extLst>
              <a:ext uri="{FF2B5EF4-FFF2-40B4-BE49-F238E27FC236}">
                <a16:creationId xmlns:a16="http://schemas.microsoft.com/office/drawing/2014/main" id="{C6E9A0F0-25BD-ACF4-BB8C-F22E77EB4921}"/>
              </a:ext>
            </a:extLst>
          </p:cNvPr>
          <p:cNvSpPr/>
          <p:nvPr/>
        </p:nvSpPr>
        <p:spPr>
          <a:xfrm flipV="1">
            <a:off x="5384584" y="5444378"/>
            <a:ext cx="225274" cy="47476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5E58C001-3E8D-ECB2-77AB-E1DC89414899}"/>
              </a:ext>
            </a:extLst>
          </p:cNvPr>
          <p:cNvSpPr/>
          <p:nvPr/>
        </p:nvSpPr>
        <p:spPr>
          <a:xfrm>
            <a:off x="4742737" y="6133042"/>
            <a:ext cx="16450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تكبير/تصغير</a:t>
            </a:r>
          </a:p>
          <a:p>
            <a:pPr algn="ctr"/>
            <a:r>
              <a:rPr lang="ar-SA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اللبنات</a:t>
            </a:r>
            <a:endParaRPr lang="ar-SA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9B896678-34B2-CB07-ECE5-DC774A1DEE5B}"/>
              </a:ext>
            </a:extLst>
          </p:cNvPr>
          <p:cNvSpPr/>
          <p:nvPr/>
        </p:nvSpPr>
        <p:spPr>
          <a:xfrm>
            <a:off x="7761091" y="50148"/>
            <a:ext cx="17588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اكتب اسم المشروع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8DCBEF27-5BD6-DD2A-E100-21F7B81A0D00}"/>
              </a:ext>
            </a:extLst>
          </p:cNvPr>
          <p:cNvSpPr/>
          <p:nvPr/>
        </p:nvSpPr>
        <p:spPr>
          <a:xfrm>
            <a:off x="6017879" y="77592"/>
            <a:ext cx="16305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مشاركة المشروع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77DBFE1-A63D-4DCB-F2BB-B47195933425}"/>
              </a:ext>
            </a:extLst>
          </p:cNvPr>
          <p:cNvSpPr/>
          <p:nvPr/>
        </p:nvSpPr>
        <p:spPr>
          <a:xfrm>
            <a:off x="1347522" y="72396"/>
            <a:ext cx="15520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اسم المستخدم</a:t>
            </a:r>
          </a:p>
        </p:txBody>
      </p:sp>
      <p:sp>
        <p:nvSpPr>
          <p:cNvPr id="21" name="سهم: لأسفل 20">
            <a:extLst>
              <a:ext uri="{FF2B5EF4-FFF2-40B4-BE49-F238E27FC236}">
                <a16:creationId xmlns:a16="http://schemas.microsoft.com/office/drawing/2014/main" id="{6ECF3991-B169-C02A-4EE1-83A24D18EC29}"/>
              </a:ext>
            </a:extLst>
          </p:cNvPr>
          <p:cNvSpPr/>
          <p:nvPr/>
        </p:nvSpPr>
        <p:spPr>
          <a:xfrm>
            <a:off x="4885197" y="869713"/>
            <a:ext cx="184341" cy="46630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0BC4BF56-D506-DB72-0973-9EC184E43B3D}"/>
              </a:ext>
            </a:extLst>
          </p:cNvPr>
          <p:cNvSpPr/>
          <p:nvPr/>
        </p:nvSpPr>
        <p:spPr>
          <a:xfrm>
            <a:off x="3759385" y="455762"/>
            <a:ext cx="22846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يبدأ عمل المقطع البرمجي</a:t>
            </a:r>
          </a:p>
        </p:txBody>
      </p:sp>
    </p:spTree>
    <p:extLst>
      <p:ext uri="{BB962C8B-B14F-4D97-AF65-F5344CB8AC3E}">
        <p14:creationId xmlns:p14="http://schemas.microsoft.com/office/powerpoint/2010/main" val="269100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8DEDF3F-573B-0F27-78C7-B643AD873D1C}"/>
              </a:ext>
            </a:extLst>
          </p:cNvPr>
          <p:cNvSpPr/>
          <p:nvPr/>
        </p:nvSpPr>
        <p:spPr>
          <a:xfrm>
            <a:off x="9199853" y="115278"/>
            <a:ext cx="26837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لبنة التحدث (قل)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7E34CBE-E622-C388-E035-5309EEDD9706}"/>
              </a:ext>
            </a:extLst>
          </p:cNvPr>
          <p:cNvSpPr txBox="1"/>
          <p:nvPr/>
        </p:nvSpPr>
        <p:spPr>
          <a:xfrm>
            <a:off x="7563061" y="919144"/>
            <a:ext cx="4320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https://scratch.mit.edu/projects/785050979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76C9B4F-82EB-427D-9589-A71A26CA93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4" t="21071" r="24542" b="59623"/>
          <a:stretch/>
        </p:blipFill>
        <p:spPr>
          <a:xfrm>
            <a:off x="9284109" y="1350524"/>
            <a:ext cx="2683748" cy="2016427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508FEBC9-F7DE-B3A3-EAA3-059CD71CB235}"/>
              </a:ext>
            </a:extLst>
          </p:cNvPr>
          <p:cNvSpPr/>
          <p:nvPr/>
        </p:nvSpPr>
        <p:spPr>
          <a:xfrm>
            <a:off x="9723331" y="3429000"/>
            <a:ext cx="22445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لبنة بدء الحركة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E18A38D-106A-B229-479E-E4F8E34916ED}"/>
              </a:ext>
            </a:extLst>
          </p:cNvPr>
          <p:cNvSpPr txBox="1"/>
          <p:nvPr/>
        </p:nvSpPr>
        <p:spPr>
          <a:xfrm>
            <a:off x="666205" y="1095491"/>
            <a:ext cx="41586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hlinkClick r:id="rId4"/>
              </a:rPr>
              <a:t>https://scratch.mit.edu/projects/785052116</a:t>
            </a:r>
            <a:endParaRPr lang="ar-SA" sz="16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38695BE-2148-2E10-1B56-4CC26045632E}"/>
              </a:ext>
            </a:extLst>
          </p:cNvPr>
          <p:cNvSpPr/>
          <p:nvPr/>
        </p:nvSpPr>
        <p:spPr>
          <a:xfrm>
            <a:off x="1151255" y="141404"/>
            <a:ext cx="28616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المؤثرات الصوتية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9D7791A-5483-0D97-C94F-D7CA2BBEAF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1" r="22429" b="28942"/>
          <a:stretch/>
        </p:blipFill>
        <p:spPr>
          <a:xfrm>
            <a:off x="0" y="1642497"/>
            <a:ext cx="6093822" cy="267394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14A46A1-947C-8E2D-A074-BD49F275E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027" y="4075824"/>
            <a:ext cx="2283829" cy="1636802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17EF4CF-7169-1E42-C7DB-3FE756638BB7}"/>
              </a:ext>
            </a:extLst>
          </p:cNvPr>
          <p:cNvSpPr txBox="1"/>
          <p:nvPr/>
        </p:nvSpPr>
        <p:spPr>
          <a:xfrm>
            <a:off x="7843675" y="5947175"/>
            <a:ext cx="43205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https://scratch.mit.edu/projects/780725127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847FABE-ACB2-9E9B-DDD0-6925C69A0E7D}"/>
              </a:ext>
            </a:extLst>
          </p:cNvPr>
          <p:cNvSpPr txBox="1"/>
          <p:nvPr/>
        </p:nvSpPr>
        <p:spPr>
          <a:xfrm>
            <a:off x="411257" y="4386900"/>
            <a:ext cx="4341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https://scratch.mit.edu/projects/785104466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227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3BDFC1-A464-3412-630A-F58F89A88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13505" r="1322" b="5693"/>
          <a:stretch/>
        </p:blipFill>
        <p:spPr>
          <a:xfrm>
            <a:off x="117568" y="3290405"/>
            <a:ext cx="5409775" cy="347472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5226F00-D693-7373-A37E-ADDC385CCE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t="13315" r="1964" b="5502"/>
          <a:stretch/>
        </p:blipFill>
        <p:spPr>
          <a:xfrm>
            <a:off x="6884126" y="131798"/>
            <a:ext cx="5190306" cy="315860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7CD9E5F-88F9-4B47-ED28-4D6DEDA316E0}"/>
              </a:ext>
            </a:extLst>
          </p:cNvPr>
          <p:cNvSpPr txBox="1"/>
          <p:nvPr/>
        </p:nvSpPr>
        <p:spPr>
          <a:xfrm>
            <a:off x="1173707" y="481955"/>
            <a:ext cx="15386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/>
              <a:t>أداة القلم </a:t>
            </a:r>
          </a:p>
          <a:p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لبنة أطبع</a:t>
            </a:r>
          </a:p>
        </p:txBody>
      </p:sp>
    </p:spTree>
    <p:extLst>
      <p:ext uri="{BB962C8B-B14F-4D97-AF65-F5344CB8AC3E}">
        <p14:creationId xmlns:p14="http://schemas.microsoft.com/office/powerpoint/2010/main" val="155869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C10695-5DCE-2614-035D-7F16F614D6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7789"/>
          <a:stretch/>
        </p:blipFill>
        <p:spPr>
          <a:xfrm>
            <a:off x="7055035" y="3829029"/>
            <a:ext cx="4937757" cy="292515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12A0F10-8D1E-2398-29E1-DBD76DCF6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6" b="7599"/>
          <a:stretch/>
        </p:blipFill>
        <p:spPr>
          <a:xfrm>
            <a:off x="7055035" y="163345"/>
            <a:ext cx="4937757" cy="294086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D4810B9-5F4D-2420-9601-E8CFA014E7B5}"/>
              </a:ext>
            </a:extLst>
          </p:cNvPr>
          <p:cNvSpPr txBox="1"/>
          <p:nvPr/>
        </p:nvSpPr>
        <p:spPr>
          <a:xfrm>
            <a:off x="433523" y="212156"/>
            <a:ext cx="27170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/>
              <a:t>أداة القلم </a:t>
            </a:r>
          </a:p>
          <a:p>
            <a:r>
              <a:rPr lang="ar-SA" sz="3200" b="1" dirty="0">
                <a:solidFill>
                  <a:srgbClr val="C00000"/>
                </a:solidFill>
              </a:rPr>
              <a:t>رسم مربع ودائرة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64F1867-C101-F267-2CFB-BF4DC2C6B8E9}"/>
              </a:ext>
            </a:extLst>
          </p:cNvPr>
          <p:cNvSpPr txBox="1"/>
          <p:nvPr/>
        </p:nvSpPr>
        <p:spPr>
          <a:xfrm>
            <a:off x="300446" y="1295846"/>
            <a:ext cx="2983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7030A0"/>
                </a:solidFill>
              </a:rPr>
              <a:t>تغيير تظليل الخط و لونه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228E59F-E778-F6CF-8C9B-4C03C11A5A3A}"/>
              </a:ext>
            </a:extLst>
          </p:cNvPr>
          <p:cNvSpPr txBox="1"/>
          <p:nvPr/>
        </p:nvSpPr>
        <p:spPr>
          <a:xfrm>
            <a:off x="7055035" y="3384455"/>
            <a:ext cx="4490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https://scratch.mit.edu/projects/782098535</a:t>
            </a:r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BC39A8C-1178-3F9A-9BB7-3EC09BB66F34}"/>
              </a:ext>
            </a:extLst>
          </p:cNvPr>
          <p:cNvSpPr txBox="1"/>
          <p:nvPr/>
        </p:nvSpPr>
        <p:spPr>
          <a:xfrm>
            <a:off x="-63342" y="3645721"/>
            <a:ext cx="4490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https://scratch.mit.edu/projects/702840785</a:t>
            </a:r>
            <a:endParaRPr lang="ar-SA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89DD11F-E453-CB67-7686-FE16CA15C1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5" t="15792" r="20713" b="6265"/>
          <a:stretch/>
        </p:blipFill>
        <p:spPr>
          <a:xfrm>
            <a:off x="433523" y="1921782"/>
            <a:ext cx="2466431" cy="150721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845D4F2-896E-59B4-3E58-1518B3617D89}"/>
              </a:ext>
            </a:extLst>
          </p:cNvPr>
          <p:cNvSpPr txBox="1"/>
          <p:nvPr/>
        </p:nvSpPr>
        <p:spPr>
          <a:xfrm>
            <a:off x="0" y="6408221"/>
            <a:ext cx="4503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https://scratch.mit.edu/projects/782160322</a:t>
            </a:r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A9E55F3-82C2-396F-BF45-8D1F30BDE9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7" t="22110" r="37738" b="31926"/>
          <a:stretch/>
        </p:blipFill>
        <p:spPr>
          <a:xfrm>
            <a:off x="4565367" y="3563916"/>
            <a:ext cx="2351314" cy="31902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8D03B9D-163A-A6FC-C3CA-805EA4B1F0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9" t="15412" r="41042" b="46281"/>
          <a:stretch/>
        </p:blipFill>
        <p:spPr>
          <a:xfrm>
            <a:off x="548640" y="4378060"/>
            <a:ext cx="2351314" cy="18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hlinkClick r:id="rId2"/>
            <a:extLst>
              <a:ext uri="{FF2B5EF4-FFF2-40B4-BE49-F238E27FC236}">
                <a16:creationId xmlns:a16="http://schemas.microsoft.com/office/drawing/2014/main" id="{BB5AF282-9339-1CF6-858F-5B70C210AF23}"/>
              </a:ext>
            </a:extLst>
          </p:cNvPr>
          <p:cNvSpPr txBox="1"/>
          <p:nvPr/>
        </p:nvSpPr>
        <p:spPr>
          <a:xfrm>
            <a:off x="8640139" y="3429000"/>
            <a:ext cx="3400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https://scratch.mit.edu/projects/702809393</a:t>
            </a:r>
            <a:endParaRPr lang="ar-SA" sz="14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0FB7E81-42FD-26E6-2F46-7423F9C3E5E4}"/>
              </a:ext>
            </a:extLst>
          </p:cNvPr>
          <p:cNvSpPr txBox="1"/>
          <p:nvPr/>
        </p:nvSpPr>
        <p:spPr>
          <a:xfrm>
            <a:off x="-1077691" y="2887422"/>
            <a:ext cx="5012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https://scratch.mit.edu/projects/702853508</a:t>
            </a:r>
            <a:endParaRPr lang="ar-SA" sz="16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4EC4347-BC94-8361-6608-2634180EF1E1}"/>
              </a:ext>
            </a:extLst>
          </p:cNvPr>
          <p:cNvSpPr txBox="1"/>
          <p:nvPr/>
        </p:nvSpPr>
        <p:spPr>
          <a:xfrm>
            <a:off x="1064621" y="87906"/>
            <a:ext cx="2308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food truck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7D3C726-9FBA-14F3-15AD-6D31ECC5B8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t="15627" r="21358" b="6264"/>
          <a:stretch/>
        </p:blipFill>
        <p:spPr>
          <a:xfrm>
            <a:off x="8640139" y="603018"/>
            <a:ext cx="3296045" cy="241450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9F65910-5BCF-F875-0185-B418FF5A95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9" t="15412" r="21035" b="6264"/>
          <a:stretch/>
        </p:blipFill>
        <p:spPr>
          <a:xfrm>
            <a:off x="246394" y="603018"/>
            <a:ext cx="3480876" cy="2102190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8F4DC25E-B0D3-6760-8653-D9354833F368}"/>
              </a:ext>
            </a:extLst>
          </p:cNvPr>
          <p:cNvSpPr/>
          <p:nvPr/>
        </p:nvSpPr>
        <p:spPr>
          <a:xfrm>
            <a:off x="9435341" y="26351"/>
            <a:ext cx="1582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قصة قصيرة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2ED5718-7515-3CCB-894B-6EA65907C7E2}"/>
              </a:ext>
            </a:extLst>
          </p:cNvPr>
          <p:cNvSpPr txBox="1"/>
          <p:nvPr/>
        </p:nvSpPr>
        <p:spPr>
          <a:xfrm>
            <a:off x="7615645" y="6267106"/>
            <a:ext cx="4425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https://scratch.mit.edu/projects/702767444</a:t>
            </a:r>
            <a:endParaRPr lang="ar-SA" dirty="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1E20FF39-8F74-F854-0FCB-9883B6BFF5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t="15983" r="21356" b="6646"/>
          <a:stretch/>
        </p:blipFill>
        <p:spPr>
          <a:xfrm>
            <a:off x="9039006" y="4148257"/>
            <a:ext cx="2690949" cy="2000962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D829C5D-33C4-F121-ACBD-3E1FCBA83D46}"/>
              </a:ext>
            </a:extLst>
          </p:cNvPr>
          <p:cNvSpPr txBox="1"/>
          <p:nvPr/>
        </p:nvSpPr>
        <p:spPr>
          <a:xfrm>
            <a:off x="-195945" y="6308429"/>
            <a:ext cx="4425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https://scratch.mit.edu/projects/760644200</a:t>
            </a:r>
            <a:endParaRPr lang="ar-SA" dirty="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B6FE9B6-833F-1F91-88B1-AD54EAE9F7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21522" r="22012" b="7602"/>
          <a:stretch/>
        </p:blipFill>
        <p:spPr>
          <a:xfrm>
            <a:off x="246708" y="3934986"/>
            <a:ext cx="3721132" cy="2217620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CF23EC66-7B68-74C9-D1BB-3B120AB1DF17}"/>
              </a:ext>
            </a:extLst>
          </p:cNvPr>
          <p:cNvSpPr/>
          <p:nvPr/>
        </p:nvSpPr>
        <p:spPr>
          <a:xfrm>
            <a:off x="1880024" y="3174764"/>
            <a:ext cx="19527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تغيير العملات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EAB610A9-07F7-C2EC-DDE1-83C711D740B4}"/>
              </a:ext>
            </a:extLst>
          </p:cNvPr>
          <p:cNvSpPr txBox="1"/>
          <p:nvPr/>
        </p:nvSpPr>
        <p:spPr>
          <a:xfrm>
            <a:off x="4039689" y="4584730"/>
            <a:ext cx="4425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https://scratch.mit.edu/projects/742649763</a:t>
            </a:r>
            <a:endParaRPr lang="ar-SA" dirty="0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A8B2686F-767F-8303-9A9F-C29882F1434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t="15793" r="21464" b="7993"/>
          <a:stretch/>
        </p:blipFill>
        <p:spPr>
          <a:xfrm>
            <a:off x="4472393" y="1471092"/>
            <a:ext cx="3666309" cy="268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344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221</Words>
  <Application>Microsoft Office PowerPoint</Application>
  <PresentationFormat>شاشة عريضة</PresentationFormat>
  <Paragraphs>41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المغامسي</dc:creator>
  <cp:lastModifiedBy>Adel Saad S. Almeelby</cp:lastModifiedBy>
  <cp:revision>6</cp:revision>
  <dcterms:created xsi:type="dcterms:W3CDTF">2022-12-29T14:00:09Z</dcterms:created>
  <dcterms:modified xsi:type="dcterms:W3CDTF">2023-01-08T21:06:31Z</dcterms:modified>
</cp:coreProperties>
</file>