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handoutMasterIdLst>
    <p:handoutMasterId r:id="rId42"/>
  </p:handoutMasterIdLst>
  <p:sldIdLst>
    <p:sldId id="258" r:id="rId2"/>
    <p:sldId id="259" r:id="rId3"/>
    <p:sldId id="260" r:id="rId4"/>
    <p:sldId id="306" r:id="rId5"/>
    <p:sldId id="261" r:id="rId6"/>
    <p:sldId id="265" r:id="rId7"/>
    <p:sldId id="264" r:id="rId8"/>
    <p:sldId id="266" r:id="rId9"/>
    <p:sldId id="280" r:id="rId10"/>
    <p:sldId id="267" r:id="rId11"/>
    <p:sldId id="268" r:id="rId12"/>
    <p:sldId id="281" r:id="rId13"/>
    <p:sldId id="282" r:id="rId14"/>
    <p:sldId id="270" r:id="rId15"/>
    <p:sldId id="284" r:id="rId16"/>
    <p:sldId id="275" r:id="rId17"/>
    <p:sldId id="278" r:id="rId18"/>
    <p:sldId id="285" r:id="rId19"/>
    <p:sldId id="271" r:id="rId20"/>
    <p:sldId id="272" r:id="rId21"/>
    <p:sldId id="286" r:id="rId22"/>
    <p:sldId id="287" r:id="rId23"/>
    <p:sldId id="288" r:id="rId24"/>
    <p:sldId id="289" r:id="rId25"/>
    <p:sldId id="291" r:id="rId26"/>
    <p:sldId id="290" r:id="rId27"/>
    <p:sldId id="295" r:id="rId28"/>
    <p:sldId id="292" r:id="rId29"/>
    <p:sldId id="293" r:id="rId30"/>
    <p:sldId id="294" r:id="rId31"/>
    <p:sldId id="296" r:id="rId32"/>
    <p:sldId id="297" r:id="rId33"/>
    <p:sldId id="298" r:id="rId34"/>
    <p:sldId id="299" r:id="rId35"/>
    <p:sldId id="300" r:id="rId36"/>
    <p:sldId id="301" r:id="rId37"/>
    <p:sldId id="302" r:id="rId38"/>
    <p:sldId id="303" r:id="rId39"/>
    <p:sldId id="304" r:id="rId40"/>
    <p:sldId id="305" r:id="rId41"/>
  </p:sldIdLst>
  <p:sldSz cx="12192000" cy="6858000"/>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F2B70"/>
    <a:srgbClr val="FDC5BF"/>
    <a:srgbClr val="FA6250"/>
    <a:srgbClr val="D6A300"/>
    <a:srgbClr val="1D1B45"/>
    <a:srgbClr val="F9B9C2"/>
    <a:srgbClr val="EF4A63"/>
    <a:srgbClr val="D0CFE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DA37D80-6434-44D0-A028-1B22A696006F}" styleName="نمط فاتح 3 - تمييز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58" autoAdjust="0"/>
    <p:restoredTop sz="94660"/>
  </p:normalViewPr>
  <p:slideViewPr>
    <p:cSldViewPr snapToGrid="0" showGuides="1">
      <p:cViewPr varScale="1">
        <p:scale>
          <a:sx n="111" d="100"/>
          <a:sy n="111" d="100"/>
        </p:scale>
        <p:origin x="616" y="-16"/>
      </p:cViewPr>
      <p:guideLst>
        <p:guide orient="horz" pos="2160"/>
        <p:guide pos="3840"/>
      </p:guideLst>
    </p:cSldViewPr>
  </p:slideViewPr>
  <p:notesTextViewPr>
    <p:cViewPr>
      <p:scale>
        <a:sx n="3" d="2"/>
        <a:sy n="3" d="2"/>
      </p:scale>
      <p:origin x="0" y="0"/>
    </p:cViewPr>
  </p:notesTextViewPr>
  <p:notesViewPr>
    <p:cSldViewPr snapToGrid="0" showGuides="1">
      <p:cViewPr varScale="1">
        <p:scale>
          <a:sx n="84" d="100"/>
          <a:sy n="84" d="100"/>
        </p:scale>
        <p:origin x="3828" y="9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E460B38-089B-4B84-80A1-F16DE252D12C}" type="doc">
      <dgm:prSet loTypeId="urn:microsoft.com/office/officeart/2008/layout/PictureStrips" loCatId="list" qsTypeId="urn:microsoft.com/office/officeart/2005/8/quickstyle/simple1" qsCatId="simple" csTypeId="urn:microsoft.com/office/officeart/2005/8/colors/colorful4" csCatId="colorful" phldr="1"/>
      <dgm:spPr/>
      <dgm:t>
        <a:bodyPr/>
        <a:lstStyle/>
        <a:p>
          <a:pPr rtl="1"/>
          <a:endParaRPr lang="ar-SA"/>
        </a:p>
      </dgm:t>
    </dgm:pt>
    <dgm:pt modelId="{0551776D-29C0-4655-8FB7-DC518489D984}">
      <dgm:prSet phldrT="[نص]"/>
      <dgm:spPr/>
      <dgm:t>
        <a:bodyPr/>
        <a:lstStyle/>
        <a:p>
          <a:pPr rtl="1"/>
          <a:r>
            <a:rPr lang="ar-SA" dirty="0"/>
            <a:t>التقنيات التعليمية </a:t>
          </a:r>
        </a:p>
      </dgm:t>
    </dgm:pt>
    <dgm:pt modelId="{AA3974F5-3578-40FF-AD3C-FCA571932F66}" type="parTrans" cxnId="{A993D34F-4F13-4691-A763-99AC6545FBC9}">
      <dgm:prSet/>
      <dgm:spPr/>
      <dgm:t>
        <a:bodyPr/>
        <a:lstStyle/>
        <a:p>
          <a:pPr rtl="1"/>
          <a:endParaRPr lang="ar-SA"/>
        </a:p>
      </dgm:t>
    </dgm:pt>
    <dgm:pt modelId="{2E3911D0-733C-47D9-BCE8-13202C05EAF8}" type="sibTrans" cxnId="{A993D34F-4F13-4691-A763-99AC6545FBC9}">
      <dgm:prSet/>
      <dgm:spPr/>
      <dgm:t>
        <a:bodyPr/>
        <a:lstStyle/>
        <a:p>
          <a:pPr rtl="1"/>
          <a:endParaRPr lang="ar-SA"/>
        </a:p>
      </dgm:t>
    </dgm:pt>
    <dgm:pt modelId="{35855AF4-7F7F-4643-B4EB-91822B87717A}">
      <dgm:prSet/>
      <dgm:spPr/>
      <dgm:t>
        <a:bodyPr/>
        <a:lstStyle/>
        <a:p>
          <a:pPr rtl="1"/>
          <a:r>
            <a:rPr lang="ar-SA" dirty="0"/>
            <a:t>تقنية المعلومات </a:t>
          </a:r>
        </a:p>
      </dgm:t>
    </dgm:pt>
    <dgm:pt modelId="{6D3BAE63-72F7-47F6-AAAF-9396805D3CD1}" type="parTrans" cxnId="{97ADC094-0581-40A8-8EEF-07FAB3FA3B84}">
      <dgm:prSet/>
      <dgm:spPr/>
      <dgm:t>
        <a:bodyPr/>
        <a:lstStyle/>
        <a:p>
          <a:pPr rtl="1"/>
          <a:endParaRPr lang="ar-SA"/>
        </a:p>
      </dgm:t>
    </dgm:pt>
    <dgm:pt modelId="{BE65357D-427D-4529-82D7-E4AC2E5961C6}" type="sibTrans" cxnId="{97ADC094-0581-40A8-8EEF-07FAB3FA3B84}">
      <dgm:prSet/>
      <dgm:spPr/>
      <dgm:t>
        <a:bodyPr/>
        <a:lstStyle/>
        <a:p>
          <a:pPr rtl="1"/>
          <a:endParaRPr lang="ar-SA"/>
        </a:p>
      </dgm:t>
    </dgm:pt>
    <dgm:pt modelId="{8BC89AB3-7C67-43F4-9534-BF3BD1E8C0A4}">
      <dgm:prSet/>
      <dgm:spPr/>
      <dgm:t>
        <a:bodyPr/>
        <a:lstStyle/>
        <a:p>
          <a:pPr rtl="1"/>
          <a:r>
            <a:rPr lang="ar-SA" dirty="0"/>
            <a:t>تقنية النانو </a:t>
          </a:r>
        </a:p>
      </dgm:t>
    </dgm:pt>
    <dgm:pt modelId="{A7AF8D46-6497-4299-A823-99FD3B72451D}" type="parTrans" cxnId="{1F0C1F97-C53E-4168-9792-F303C08760EC}">
      <dgm:prSet/>
      <dgm:spPr/>
      <dgm:t>
        <a:bodyPr/>
        <a:lstStyle/>
        <a:p>
          <a:pPr rtl="1"/>
          <a:endParaRPr lang="ar-SA"/>
        </a:p>
      </dgm:t>
    </dgm:pt>
    <dgm:pt modelId="{61D21C9E-F56F-4FA9-8C89-EABE8F4FF4D7}" type="sibTrans" cxnId="{1F0C1F97-C53E-4168-9792-F303C08760EC}">
      <dgm:prSet/>
      <dgm:spPr/>
      <dgm:t>
        <a:bodyPr/>
        <a:lstStyle/>
        <a:p>
          <a:pPr rtl="1"/>
          <a:endParaRPr lang="ar-SA"/>
        </a:p>
      </dgm:t>
    </dgm:pt>
    <dgm:pt modelId="{F45ABA78-6BB2-44B3-A1AE-6C80EEE8AFA9}">
      <dgm:prSet/>
      <dgm:spPr/>
      <dgm:t>
        <a:bodyPr/>
        <a:lstStyle/>
        <a:p>
          <a:pPr rtl="1"/>
          <a:r>
            <a:rPr lang="ar-SA" dirty="0"/>
            <a:t>التقنية الحيوية </a:t>
          </a:r>
        </a:p>
      </dgm:t>
    </dgm:pt>
    <dgm:pt modelId="{5FF84F28-C730-4C7B-8ECB-BA820068DC1E}" type="parTrans" cxnId="{84332C36-015B-4ADE-8D4F-6984607654BA}">
      <dgm:prSet/>
      <dgm:spPr/>
      <dgm:t>
        <a:bodyPr/>
        <a:lstStyle/>
        <a:p>
          <a:pPr rtl="1"/>
          <a:endParaRPr lang="ar-SA"/>
        </a:p>
      </dgm:t>
    </dgm:pt>
    <dgm:pt modelId="{7B3108A3-4D42-41B6-937F-E92B267EA14F}" type="sibTrans" cxnId="{84332C36-015B-4ADE-8D4F-6984607654BA}">
      <dgm:prSet/>
      <dgm:spPr/>
      <dgm:t>
        <a:bodyPr/>
        <a:lstStyle/>
        <a:p>
          <a:pPr rtl="1"/>
          <a:endParaRPr lang="ar-SA"/>
        </a:p>
      </dgm:t>
    </dgm:pt>
    <dgm:pt modelId="{A0E99F5E-E7EF-44BF-881D-91C47E3E220E}">
      <dgm:prSet/>
      <dgm:spPr/>
      <dgm:t>
        <a:bodyPr/>
        <a:lstStyle/>
        <a:p>
          <a:pPr rtl="1"/>
          <a:r>
            <a:rPr lang="ar-SA"/>
            <a:t>العلوم الإدراكية </a:t>
          </a:r>
          <a:endParaRPr lang="ar-SA" dirty="0"/>
        </a:p>
      </dgm:t>
    </dgm:pt>
    <dgm:pt modelId="{3E8B156D-93C3-4F96-A223-631F74EFD6CF}" type="parTrans" cxnId="{256F0AB8-53CA-480E-974F-12A122D5F292}">
      <dgm:prSet/>
      <dgm:spPr/>
      <dgm:t>
        <a:bodyPr/>
        <a:lstStyle/>
        <a:p>
          <a:pPr rtl="1"/>
          <a:endParaRPr lang="ar-SA"/>
        </a:p>
      </dgm:t>
    </dgm:pt>
    <dgm:pt modelId="{9A236CF9-1F58-4A77-96E6-780C3BAF212D}" type="sibTrans" cxnId="{256F0AB8-53CA-480E-974F-12A122D5F292}">
      <dgm:prSet/>
      <dgm:spPr/>
      <dgm:t>
        <a:bodyPr/>
        <a:lstStyle/>
        <a:p>
          <a:pPr rtl="1"/>
          <a:endParaRPr lang="ar-SA"/>
        </a:p>
      </dgm:t>
    </dgm:pt>
    <dgm:pt modelId="{264C372F-8E3A-461D-8962-C3617D5890AC}">
      <dgm:prSet/>
      <dgm:spPr/>
      <dgm:t>
        <a:bodyPr/>
        <a:lstStyle/>
        <a:p>
          <a:pPr rtl="1"/>
          <a:r>
            <a:rPr lang="ar-SA"/>
            <a:t>التقنية النفسية </a:t>
          </a:r>
          <a:endParaRPr lang="ar-SA" dirty="0"/>
        </a:p>
      </dgm:t>
    </dgm:pt>
    <dgm:pt modelId="{796603BB-0004-43E0-9E3F-C287D4620B25}" type="parTrans" cxnId="{9CC435A1-6CB8-427A-91B0-D022F9F71416}">
      <dgm:prSet/>
      <dgm:spPr/>
      <dgm:t>
        <a:bodyPr/>
        <a:lstStyle/>
        <a:p>
          <a:pPr rtl="1"/>
          <a:endParaRPr lang="ar-SA"/>
        </a:p>
      </dgm:t>
    </dgm:pt>
    <dgm:pt modelId="{7A829520-0930-4C95-BB22-17758CBBA756}" type="sibTrans" cxnId="{9CC435A1-6CB8-427A-91B0-D022F9F71416}">
      <dgm:prSet/>
      <dgm:spPr/>
      <dgm:t>
        <a:bodyPr/>
        <a:lstStyle/>
        <a:p>
          <a:pPr rtl="1"/>
          <a:endParaRPr lang="ar-SA"/>
        </a:p>
      </dgm:t>
    </dgm:pt>
    <dgm:pt modelId="{4E9EAFB4-3671-460E-BC12-2461813D7A2A}">
      <dgm:prSet/>
      <dgm:spPr/>
      <dgm:t>
        <a:bodyPr/>
        <a:lstStyle/>
        <a:p>
          <a:pPr rtl="1"/>
          <a:r>
            <a:rPr lang="ar-SA" dirty="0"/>
            <a:t>الذكاء الاصطناعي</a:t>
          </a:r>
        </a:p>
      </dgm:t>
    </dgm:pt>
    <dgm:pt modelId="{AD3CE0BE-C901-4A7A-A12C-E2A9901BBCFE}" type="parTrans" cxnId="{1EA834D3-B3EF-4D3E-98A0-06510B031202}">
      <dgm:prSet/>
      <dgm:spPr/>
      <dgm:t>
        <a:bodyPr/>
        <a:lstStyle/>
        <a:p>
          <a:pPr rtl="1"/>
          <a:endParaRPr lang="ar-SA"/>
        </a:p>
      </dgm:t>
    </dgm:pt>
    <dgm:pt modelId="{2628C5AC-48C0-4CFF-97DF-604EEF58431A}" type="sibTrans" cxnId="{1EA834D3-B3EF-4D3E-98A0-06510B031202}">
      <dgm:prSet/>
      <dgm:spPr/>
      <dgm:t>
        <a:bodyPr/>
        <a:lstStyle/>
        <a:p>
          <a:pPr rtl="1"/>
          <a:endParaRPr lang="ar-SA"/>
        </a:p>
      </dgm:t>
    </dgm:pt>
    <dgm:pt modelId="{7EACEC96-96F1-437B-94A8-B6AD83ADE331}" type="pres">
      <dgm:prSet presAssocID="{AE460B38-089B-4B84-80A1-F16DE252D12C}" presName="Name0" presStyleCnt="0">
        <dgm:presLayoutVars>
          <dgm:dir val="rev"/>
          <dgm:resizeHandles val="exact"/>
        </dgm:presLayoutVars>
      </dgm:prSet>
      <dgm:spPr/>
    </dgm:pt>
    <dgm:pt modelId="{C0161627-9D60-4D2A-AF0F-887EB2086369}" type="pres">
      <dgm:prSet presAssocID="{0551776D-29C0-4655-8FB7-DC518489D984}" presName="composite" presStyleCnt="0"/>
      <dgm:spPr/>
    </dgm:pt>
    <dgm:pt modelId="{18FCA1DF-FDA4-46F1-A1CB-D57B511C7BBC}" type="pres">
      <dgm:prSet presAssocID="{0551776D-29C0-4655-8FB7-DC518489D984}" presName="rect1" presStyleLbl="trAlignAcc1" presStyleIdx="0" presStyleCnt="7">
        <dgm:presLayoutVars>
          <dgm:bulletEnabled val="1"/>
        </dgm:presLayoutVars>
      </dgm:prSet>
      <dgm:spPr/>
    </dgm:pt>
    <dgm:pt modelId="{15D8C4C5-6B86-451D-B92B-9006BF8D4CFA}" type="pres">
      <dgm:prSet presAssocID="{0551776D-29C0-4655-8FB7-DC518489D984}" presName="rect2" presStyleLbl="fgImgPlace1" presStyleIdx="0" presStyleCnt="7"/>
      <dgm:spPr/>
    </dgm:pt>
    <dgm:pt modelId="{5857138C-5A7B-4A00-A03C-B42891DCE7CB}" type="pres">
      <dgm:prSet presAssocID="{2E3911D0-733C-47D9-BCE8-13202C05EAF8}" presName="sibTrans" presStyleCnt="0"/>
      <dgm:spPr/>
    </dgm:pt>
    <dgm:pt modelId="{77DDE3D0-7F9E-49C5-9069-F6B6895E5B99}" type="pres">
      <dgm:prSet presAssocID="{35855AF4-7F7F-4643-B4EB-91822B87717A}" presName="composite" presStyleCnt="0"/>
      <dgm:spPr/>
    </dgm:pt>
    <dgm:pt modelId="{35EDA76B-4B4C-4C64-838C-35F0DBE231DE}" type="pres">
      <dgm:prSet presAssocID="{35855AF4-7F7F-4643-B4EB-91822B87717A}" presName="rect1" presStyleLbl="trAlignAcc1" presStyleIdx="1" presStyleCnt="7">
        <dgm:presLayoutVars>
          <dgm:bulletEnabled val="1"/>
        </dgm:presLayoutVars>
      </dgm:prSet>
      <dgm:spPr/>
    </dgm:pt>
    <dgm:pt modelId="{1696CFD7-F33D-41C9-8014-302A5B9683E4}" type="pres">
      <dgm:prSet presAssocID="{35855AF4-7F7F-4643-B4EB-91822B87717A}" presName="rect2" presStyleLbl="fgImgPlace1" presStyleIdx="1" presStyleCnt="7"/>
      <dgm:spPr/>
    </dgm:pt>
    <dgm:pt modelId="{427D114C-C0E0-4225-AD71-20B32490D42D}" type="pres">
      <dgm:prSet presAssocID="{BE65357D-427D-4529-82D7-E4AC2E5961C6}" presName="sibTrans" presStyleCnt="0"/>
      <dgm:spPr/>
    </dgm:pt>
    <dgm:pt modelId="{CE11AFED-911A-45C4-975F-C2BE595D2ACA}" type="pres">
      <dgm:prSet presAssocID="{8BC89AB3-7C67-43F4-9534-BF3BD1E8C0A4}" presName="composite" presStyleCnt="0"/>
      <dgm:spPr/>
    </dgm:pt>
    <dgm:pt modelId="{56E3AF18-1027-4414-BE48-62791E3E6B9D}" type="pres">
      <dgm:prSet presAssocID="{8BC89AB3-7C67-43F4-9534-BF3BD1E8C0A4}" presName="rect1" presStyleLbl="trAlignAcc1" presStyleIdx="2" presStyleCnt="7">
        <dgm:presLayoutVars>
          <dgm:bulletEnabled val="1"/>
        </dgm:presLayoutVars>
      </dgm:prSet>
      <dgm:spPr/>
    </dgm:pt>
    <dgm:pt modelId="{671CD510-EDE5-44C1-8905-1F85CA8ECE3B}" type="pres">
      <dgm:prSet presAssocID="{8BC89AB3-7C67-43F4-9534-BF3BD1E8C0A4}" presName="rect2" presStyleLbl="fgImgPlace1" presStyleIdx="2" presStyleCnt="7"/>
      <dgm:spPr/>
    </dgm:pt>
    <dgm:pt modelId="{40F667D9-247C-4271-91E7-FC07A78C6169}" type="pres">
      <dgm:prSet presAssocID="{61D21C9E-F56F-4FA9-8C89-EABE8F4FF4D7}" presName="sibTrans" presStyleCnt="0"/>
      <dgm:spPr/>
    </dgm:pt>
    <dgm:pt modelId="{29E4EA9F-1FDE-456F-9E9D-0C5C0B496F2C}" type="pres">
      <dgm:prSet presAssocID="{F45ABA78-6BB2-44B3-A1AE-6C80EEE8AFA9}" presName="composite" presStyleCnt="0"/>
      <dgm:spPr/>
    </dgm:pt>
    <dgm:pt modelId="{685925F7-4B7F-44BC-B4F9-7B9EF1DA25E2}" type="pres">
      <dgm:prSet presAssocID="{F45ABA78-6BB2-44B3-A1AE-6C80EEE8AFA9}" presName="rect1" presStyleLbl="trAlignAcc1" presStyleIdx="3" presStyleCnt="7">
        <dgm:presLayoutVars>
          <dgm:bulletEnabled val="1"/>
        </dgm:presLayoutVars>
      </dgm:prSet>
      <dgm:spPr/>
    </dgm:pt>
    <dgm:pt modelId="{6E405DF9-26CE-4360-94DE-0EE83C501C49}" type="pres">
      <dgm:prSet presAssocID="{F45ABA78-6BB2-44B3-A1AE-6C80EEE8AFA9}" presName="rect2" presStyleLbl="fgImgPlace1" presStyleIdx="3" presStyleCnt="7"/>
      <dgm:spPr/>
    </dgm:pt>
    <dgm:pt modelId="{BE151B75-C5B6-4F2D-B4F0-01E92C9000D0}" type="pres">
      <dgm:prSet presAssocID="{7B3108A3-4D42-41B6-937F-E92B267EA14F}" presName="sibTrans" presStyleCnt="0"/>
      <dgm:spPr/>
    </dgm:pt>
    <dgm:pt modelId="{0AA8F47F-BCFA-43C7-A9CD-710DDBD13A6E}" type="pres">
      <dgm:prSet presAssocID="{A0E99F5E-E7EF-44BF-881D-91C47E3E220E}" presName="composite" presStyleCnt="0"/>
      <dgm:spPr/>
    </dgm:pt>
    <dgm:pt modelId="{520C3DCF-B11E-4A88-8F10-1CA7EB25AEDF}" type="pres">
      <dgm:prSet presAssocID="{A0E99F5E-E7EF-44BF-881D-91C47E3E220E}" presName="rect1" presStyleLbl="trAlignAcc1" presStyleIdx="4" presStyleCnt="7">
        <dgm:presLayoutVars>
          <dgm:bulletEnabled val="1"/>
        </dgm:presLayoutVars>
      </dgm:prSet>
      <dgm:spPr/>
    </dgm:pt>
    <dgm:pt modelId="{980D3571-4903-4984-A66A-BF3540DBFA91}" type="pres">
      <dgm:prSet presAssocID="{A0E99F5E-E7EF-44BF-881D-91C47E3E220E}" presName="rect2" presStyleLbl="fgImgPlace1" presStyleIdx="4" presStyleCnt="7"/>
      <dgm:spPr/>
    </dgm:pt>
    <dgm:pt modelId="{998378F6-8383-471D-B451-45693DBCF5B0}" type="pres">
      <dgm:prSet presAssocID="{9A236CF9-1F58-4A77-96E6-780C3BAF212D}" presName="sibTrans" presStyleCnt="0"/>
      <dgm:spPr/>
    </dgm:pt>
    <dgm:pt modelId="{96BD7DEB-E6BD-4090-B4B5-82EC033BCA87}" type="pres">
      <dgm:prSet presAssocID="{264C372F-8E3A-461D-8962-C3617D5890AC}" presName="composite" presStyleCnt="0"/>
      <dgm:spPr/>
    </dgm:pt>
    <dgm:pt modelId="{845DFF97-EB9F-46F7-A1F8-9F6465CE207C}" type="pres">
      <dgm:prSet presAssocID="{264C372F-8E3A-461D-8962-C3617D5890AC}" presName="rect1" presStyleLbl="trAlignAcc1" presStyleIdx="5" presStyleCnt="7">
        <dgm:presLayoutVars>
          <dgm:bulletEnabled val="1"/>
        </dgm:presLayoutVars>
      </dgm:prSet>
      <dgm:spPr/>
    </dgm:pt>
    <dgm:pt modelId="{9452E8C6-8D4F-4773-A220-142A10F9F810}" type="pres">
      <dgm:prSet presAssocID="{264C372F-8E3A-461D-8962-C3617D5890AC}" presName="rect2" presStyleLbl="fgImgPlace1" presStyleIdx="5" presStyleCnt="7"/>
      <dgm:spPr/>
    </dgm:pt>
    <dgm:pt modelId="{ED675C50-BC84-49FD-BFB3-1476128D213F}" type="pres">
      <dgm:prSet presAssocID="{7A829520-0930-4C95-BB22-17758CBBA756}" presName="sibTrans" presStyleCnt="0"/>
      <dgm:spPr/>
    </dgm:pt>
    <dgm:pt modelId="{3CBA0A4B-02CF-4064-8BEC-C946290D95F2}" type="pres">
      <dgm:prSet presAssocID="{4E9EAFB4-3671-460E-BC12-2461813D7A2A}" presName="composite" presStyleCnt="0"/>
      <dgm:spPr/>
    </dgm:pt>
    <dgm:pt modelId="{6355036E-843D-4418-B608-9CE4C08468CC}" type="pres">
      <dgm:prSet presAssocID="{4E9EAFB4-3671-460E-BC12-2461813D7A2A}" presName="rect1" presStyleLbl="trAlignAcc1" presStyleIdx="6" presStyleCnt="7">
        <dgm:presLayoutVars>
          <dgm:bulletEnabled val="1"/>
        </dgm:presLayoutVars>
      </dgm:prSet>
      <dgm:spPr/>
    </dgm:pt>
    <dgm:pt modelId="{1908E2FF-2A89-4264-BBA9-A10058C91F74}" type="pres">
      <dgm:prSet presAssocID="{4E9EAFB4-3671-460E-BC12-2461813D7A2A}" presName="rect2" presStyleLbl="fgImgPlace1" presStyleIdx="6" presStyleCnt="7"/>
      <dgm:spPr/>
    </dgm:pt>
  </dgm:ptLst>
  <dgm:cxnLst>
    <dgm:cxn modelId="{92D0A21F-57D3-454F-83B0-79B412052E6B}" type="presOf" srcId="{4E9EAFB4-3671-460E-BC12-2461813D7A2A}" destId="{6355036E-843D-4418-B608-9CE4C08468CC}" srcOrd="0" destOrd="0" presId="urn:microsoft.com/office/officeart/2008/layout/PictureStrips"/>
    <dgm:cxn modelId="{B3DBA12C-87D3-472C-9575-7CF4293ABF6E}" type="presOf" srcId="{0551776D-29C0-4655-8FB7-DC518489D984}" destId="{18FCA1DF-FDA4-46F1-A1CB-D57B511C7BBC}" srcOrd="0" destOrd="0" presId="urn:microsoft.com/office/officeart/2008/layout/PictureStrips"/>
    <dgm:cxn modelId="{84332C36-015B-4ADE-8D4F-6984607654BA}" srcId="{AE460B38-089B-4B84-80A1-F16DE252D12C}" destId="{F45ABA78-6BB2-44B3-A1AE-6C80EEE8AFA9}" srcOrd="3" destOrd="0" parTransId="{5FF84F28-C730-4C7B-8ECB-BA820068DC1E}" sibTransId="{7B3108A3-4D42-41B6-937F-E92B267EA14F}"/>
    <dgm:cxn modelId="{A993D34F-4F13-4691-A763-99AC6545FBC9}" srcId="{AE460B38-089B-4B84-80A1-F16DE252D12C}" destId="{0551776D-29C0-4655-8FB7-DC518489D984}" srcOrd="0" destOrd="0" parTransId="{AA3974F5-3578-40FF-AD3C-FCA571932F66}" sibTransId="{2E3911D0-733C-47D9-BCE8-13202C05EAF8}"/>
    <dgm:cxn modelId="{C79E0466-D12E-4A4D-B355-E2E1391A0805}" type="presOf" srcId="{AE460B38-089B-4B84-80A1-F16DE252D12C}" destId="{7EACEC96-96F1-437B-94A8-B6AD83ADE331}" srcOrd="0" destOrd="0" presId="urn:microsoft.com/office/officeart/2008/layout/PictureStrips"/>
    <dgm:cxn modelId="{D8AA327A-0000-4F60-9E7E-0D7BCB9900C1}" type="presOf" srcId="{264C372F-8E3A-461D-8962-C3617D5890AC}" destId="{845DFF97-EB9F-46F7-A1F8-9F6465CE207C}" srcOrd="0" destOrd="0" presId="urn:microsoft.com/office/officeart/2008/layout/PictureStrips"/>
    <dgm:cxn modelId="{DA05228C-7EFC-47F5-AF9F-B3FA2F614007}" type="presOf" srcId="{8BC89AB3-7C67-43F4-9534-BF3BD1E8C0A4}" destId="{56E3AF18-1027-4414-BE48-62791E3E6B9D}" srcOrd="0" destOrd="0" presId="urn:microsoft.com/office/officeart/2008/layout/PictureStrips"/>
    <dgm:cxn modelId="{97ADC094-0581-40A8-8EEF-07FAB3FA3B84}" srcId="{AE460B38-089B-4B84-80A1-F16DE252D12C}" destId="{35855AF4-7F7F-4643-B4EB-91822B87717A}" srcOrd="1" destOrd="0" parTransId="{6D3BAE63-72F7-47F6-AAAF-9396805D3CD1}" sibTransId="{BE65357D-427D-4529-82D7-E4AC2E5961C6}"/>
    <dgm:cxn modelId="{1F0C1F97-C53E-4168-9792-F303C08760EC}" srcId="{AE460B38-089B-4B84-80A1-F16DE252D12C}" destId="{8BC89AB3-7C67-43F4-9534-BF3BD1E8C0A4}" srcOrd="2" destOrd="0" parTransId="{A7AF8D46-6497-4299-A823-99FD3B72451D}" sibTransId="{61D21C9E-F56F-4FA9-8C89-EABE8F4FF4D7}"/>
    <dgm:cxn modelId="{520515A1-0048-4E08-AAEF-88AF09E56C74}" type="presOf" srcId="{F45ABA78-6BB2-44B3-A1AE-6C80EEE8AFA9}" destId="{685925F7-4B7F-44BC-B4F9-7B9EF1DA25E2}" srcOrd="0" destOrd="0" presId="urn:microsoft.com/office/officeart/2008/layout/PictureStrips"/>
    <dgm:cxn modelId="{9CC435A1-6CB8-427A-91B0-D022F9F71416}" srcId="{AE460B38-089B-4B84-80A1-F16DE252D12C}" destId="{264C372F-8E3A-461D-8962-C3617D5890AC}" srcOrd="5" destOrd="0" parTransId="{796603BB-0004-43E0-9E3F-C287D4620B25}" sibTransId="{7A829520-0930-4C95-BB22-17758CBBA756}"/>
    <dgm:cxn modelId="{256F0AB8-53CA-480E-974F-12A122D5F292}" srcId="{AE460B38-089B-4B84-80A1-F16DE252D12C}" destId="{A0E99F5E-E7EF-44BF-881D-91C47E3E220E}" srcOrd="4" destOrd="0" parTransId="{3E8B156D-93C3-4F96-A223-631F74EFD6CF}" sibTransId="{9A236CF9-1F58-4A77-96E6-780C3BAF212D}"/>
    <dgm:cxn modelId="{1EA834D3-B3EF-4D3E-98A0-06510B031202}" srcId="{AE460B38-089B-4B84-80A1-F16DE252D12C}" destId="{4E9EAFB4-3671-460E-BC12-2461813D7A2A}" srcOrd="6" destOrd="0" parTransId="{AD3CE0BE-C901-4A7A-A12C-E2A9901BBCFE}" sibTransId="{2628C5AC-48C0-4CFF-97DF-604EEF58431A}"/>
    <dgm:cxn modelId="{D628E3E1-CD69-4FC4-A748-26AD81F791BE}" type="presOf" srcId="{35855AF4-7F7F-4643-B4EB-91822B87717A}" destId="{35EDA76B-4B4C-4C64-838C-35F0DBE231DE}" srcOrd="0" destOrd="0" presId="urn:microsoft.com/office/officeart/2008/layout/PictureStrips"/>
    <dgm:cxn modelId="{1B95CDF1-ABA9-4DD9-AD81-C788CD471221}" type="presOf" srcId="{A0E99F5E-E7EF-44BF-881D-91C47E3E220E}" destId="{520C3DCF-B11E-4A88-8F10-1CA7EB25AEDF}" srcOrd="0" destOrd="0" presId="urn:microsoft.com/office/officeart/2008/layout/PictureStrips"/>
    <dgm:cxn modelId="{BB6648BC-8504-4460-9236-5B20EFE10D19}" type="presParOf" srcId="{7EACEC96-96F1-437B-94A8-B6AD83ADE331}" destId="{C0161627-9D60-4D2A-AF0F-887EB2086369}" srcOrd="0" destOrd="0" presId="urn:microsoft.com/office/officeart/2008/layout/PictureStrips"/>
    <dgm:cxn modelId="{675B2B23-8A52-4ED4-A443-0053D975F9C7}" type="presParOf" srcId="{C0161627-9D60-4D2A-AF0F-887EB2086369}" destId="{18FCA1DF-FDA4-46F1-A1CB-D57B511C7BBC}" srcOrd="0" destOrd="0" presId="urn:microsoft.com/office/officeart/2008/layout/PictureStrips"/>
    <dgm:cxn modelId="{BD51F729-5763-4BE0-91B1-F7A54BB228DE}" type="presParOf" srcId="{C0161627-9D60-4D2A-AF0F-887EB2086369}" destId="{15D8C4C5-6B86-451D-B92B-9006BF8D4CFA}" srcOrd="1" destOrd="0" presId="urn:microsoft.com/office/officeart/2008/layout/PictureStrips"/>
    <dgm:cxn modelId="{8EC7E41B-CDCE-4D1E-8248-52E69B399C62}" type="presParOf" srcId="{7EACEC96-96F1-437B-94A8-B6AD83ADE331}" destId="{5857138C-5A7B-4A00-A03C-B42891DCE7CB}" srcOrd="1" destOrd="0" presId="urn:microsoft.com/office/officeart/2008/layout/PictureStrips"/>
    <dgm:cxn modelId="{2303D49A-9A8D-4289-82E2-4F35F3D8138A}" type="presParOf" srcId="{7EACEC96-96F1-437B-94A8-B6AD83ADE331}" destId="{77DDE3D0-7F9E-49C5-9069-F6B6895E5B99}" srcOrd="2" destOrd="0" presId="urn:microsoft.com/office/officeart/2008/layout/PictureStrips"/>
    <dgm:cxn modelId="{464697A3-B67C-4223-A041-4FB22AFEA38C}" type="presParOf" srcId="{77DDE3D0-7F9E-49C5-9069-F6B6895E5B99}" destId="{35EDA76B-4B4C-4C64-838C-35F0DBE231DE}" srcOrd="0" destOrd="0" presId="urn:microsoft.com/office/officeart/2008/layout/PictureStrips"/>
    <dgm:cxn modelId="{4A310F20-3124-4872-B9F3-1A3EFAB8A8E4}" type="presParOf" srcId="{77DDE3D0-7F9E-49C5-9069-F6B6895E5B99}" destId="{1696CFD7-F33D-41C9-8014-302A5B9683E4}" srcOrd="1" destOrd="0" presId="urn:microsoft.com/office/officeart/2008/layout/PictureStrips"/>
    <dgm:cxn modelId="{A5490E12-639C-4693-8625-3807E11562F0}" type="presParOf" srcId="{7EACEC96-96F1-437B-94A8-B6AD83ADE331}" destId="{427D114C-C0E0-4225-AD71-20B32490D42D}" srcOrd="3" destOrd="0" presId="urn:microsoft.com/office/officeart/2008/layout/PictureStrips"/>
    <dgm:cxn modelId="{AFB941E9-A821-47F6-BFC2-557F48298746}" type="presParOf" srcId="{7EACEC96-96F1-437B-94A8-B6AD83ADE331}" destId="{CE11AFED-911A-45C4-975F-C2BE595D2ACA}" srcOrd="4" destOrd="0" presId="urn:microsoft.com/office/officeart/2008/layout/PictureStrips"/>
    <dgm:cxn modelId="{03323D4C-36DA-422E-BA65-10CD3DC52744}" type="presParOf" srcId="{CE11AFED-911A-45C4-975F-C2BE595D2ACA}" destId="{56E3AF18-1027-4414-BE48-62791E3E6B9D}" srcOrd="0" destOrd="0" presId="urn:microsoft.com/office/officeart/2008/layout/PictureStrips"/>
    <dgm:cxn modelId="{02BCA878-E2B1-4D2F-8AB4-BD3CDF42366E}" type="presParOf" srcId="{CE11AFED-911A-45C4-975F-C2BE595D2ACA}" destId="{671CD510-EDE5-44C1-8905-1F85CA8ECE3B}" srcOrd="1" destOrd="0" presId="urn:microsoft.com/office/officeart/2008/layout/PictureStrips"/>
    <dgm:cxn modelId="{8DACB8BE-5B62-43FE-97AE-E90CC19F216C}" type="presParOf" srcId="{7EACEC96-96F1-437B-94A8-B6AD83ADE331}" destId="{40F667D9-247C-4271-91E7-FC07A78C6169}" srcOrd="5" destOrd="0" presId="urn:microsoft.com/office/officeart/2008/layout/PictureStrips"/>
    <dgm:cxn modelId="{788A1353-C99F-497C-AFBA-20EA03D2781F}" type="presParOf" srcId="{7EACEC96-96F1-437B-94A8-B6AD83ADE331}" destId="{29E4EA9F-1FDE-456F-9E9D-0C5C0B496F2C}" srcOrd="6" destOrd="0" presId="urn:microsoft.com/office/officeart/2008/layout/PictureStrips"/>
    <dgm:cxn modelId="{C4DD2E7C-5AB7-42CF-B285-A75A1DAD2009}" type="presParOf" srcId="{29E4EA9F-1FDE-456F-9E9D-0C5C0B496F2C}" destId="{685925F7-4B7F-44BC-B4F9-7B9EF1DA25E2}" srcOrd="0" destOrd="0" presId="urn:microsoft.com/office/officeart/2008/layout/PictureStrips"/>
    <dgm:cxn modelId="{D021B0AE-F6D9-428A-A8DD-5A71573C57F1}" type="presParOf" srcId="{29E4EA9F-1FDE-456F-9E9D-0C5C0B496F2C}" destId="{6E405DF9-26CE-4360-94DE-0EE83C501C49}" srcOrd="1" destOrd="0" presId="urn:microsoft.com/office/officeart/2008/layout/PictureStrips"/>
    <dgm:cxn modelId="{BE9473FD-008F-4133-9992-0A03EBC34E60}" type="presParOf" srcId="{7EACEC96-96F1-437B-94A8-B6AD83ADE331}" destId="{BE151B75-C5B6-4F2D-B4F0-01E92C9000D0}" srcOrd="7" destOrd="0" presId="urn:microsoft.com/office/officeart/2008/layout/PictureStrips"/>
    <dgm:cxn modelId="{DFB7E4AB-329F-4A60-B18F-716CD843EDBA}" type="presParOf" srcId="{7EACEC96-96F1-437B-94A8-B6AD83ADE331}" destId="{0AA8F47F-BCFA-43C7-A9CD-710DDBD13A6E}" srcOrd="8" destOrd="0" presId="urn:microsoft.com/office/officeart/2008/layout/PictureStrips"/>
    <dgm:cxn modelId="{6BAC57A1-A846-4964-A73D-A41A8F0EBA2B}" type="presParOf" srcId="{0AA8F47F-BCFA-43C7-A9CD-710DDBD13A6E}" destId="{520C3DCF-B11E-4A88-8F10-1CA7EB25AEDF}" srcOrd="0" destOrd="0" presId="urn:microsoft.com/office/officeart/2008/layout/PictureStrips"/>
    <dgm:cxn modelId="{97857578-312A-4991-A59B-F00A7A9E0713}" type="presParOf" srcId="{0AA8F47F-BCFA-43C7-A9CD-710DDBD13A6E}" destId="{980D3571-4903-4984-A66A-BF3540DBFA91}" srcOrd="1" destOrd="0" presId="urn:microsoft.com/office/officeart/2008/layout/PictureStrips"/>
    <dgm:cxn modelId="{3F5A9FDE-1987-48F4-8330-4258BFFF36AC}" type="presParOf" srcId="{7EACEC96-96F1-437B-94A8-B6AD83ADE331}" destId="{998378F6-8383-471D-B451-45693DBCF5B0}" srcOrd="9" destOrd="0" presId="urn:microsoft.com/office/officeart/2008/layout/PictureStrips"/>
    <dgm:cxn modelId="{405B5104-BEF5-4C90-945F-35BE859756AC}" type="presParOf" srcId="{7EACEC96-96F1-437B-94A8-B6AD83ADE331}" destId="{96BD7DEB-E6BD-4090-B4B5-82EC033BCA87}" srcOrd="10" destOrd="0" presId="urn:microsoft.com/office/officeart/2008/layout/PictureStrips"/>
    <dgm:cxn modelId="{27BD6DBA-062C-4C00-AB00-F53F9747CE8A}" type="presParOf" srcId="{96BD7DEB-E6BD-4090-B4B5-82EC033BCA87}" destId="{845DFF97-EB9F-46F7-A1F8-9F6465CE207C}" srcOrd="0" destOrd="0" presId="urn:microsoft.com/office/officeart/2008/layout/PictureStrips"/>
    <dgm:cxn modelId="{A86A5CD9-923E-47CB-BF78-282347B0FA3A}" type="presParOf" srcId="{96BD7DEB-E6BD-4090-B4B5-82EC033BCA87}" destId="{9452E8C6-8D4F-4773-A220-142A10F9F810}" srcOrd="1" destOrd="0" presId="urn:microsoft.com/office/officeart/2008/layout/PictureStrips"/>
    <dgm:cxn modelId="{FC571BA7-A04D-4333-9FF8-366F169EB2CF}" type="presParOf" srcId="{7EACEC96-96F1-437B-94A8-B6AD83ADE331}" destId="{ED675C50-BC84-49FD-BFB3-1476128D213F}" srcOrd="11" destOrd="0" presId="urn:microsoft.com/office/officeart/2008/layout/PictureStrips"/>
    <dgm:cxn modelId="{E2920B94-92EF-4D29-B203-BFDD357E9E1A}" type="presParOf" srcId="{7EACEC96-96F1-437B-94A8-B6AD83ADE331}" destId="{3CBA0A4B-02CF-4064-8BEC-C946290D95F2}" srcOrd="12" destOrd="0" presId="urn:microsoft.com/office/officeart/2008/layout/PictureStrips"/>
    <dgm:cxn modelId="{AE0BCEF6-8462-445A-AF4F-4BC5CD28C38A}" type="presParOf" srcId="{3CBA0A4B-02CF-4064-8BEC-C946290D95F2}" destId="{6355036E-843D-4418-B608-9CE4C08468CC}" srcOrd="0" destOrd="0" presId="urn:microsoft.com/office/officeart/2008/layout/PictureStrips"/>
    <dgm:cxn modelId="{3359F24D-4C8A-4523-8363-809470556A10}" type="presParOf" srcId="{3CBA0A4B-02CF-4064-8BEC-C946290D95F2}" destId="{1908E2FF-2A89-4264-BBA9-A10058C91F74}" srcOrd="1" destOrd="0" presId="urn:microsoft.com/office/officeart/2008/layout/PictureStrip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8626A72-ECA2-4C45-9017-C7DA0AC463B6}" type="doc">
      <dgm:prSet loTypeId="urn:microsoft.com/office/officeart/2008/layout/VerticalCurvedList" loCatId="list" qsTypeId="urn:microsoft.com/office/officeart/2005/8/quickstyle/simple3" qsCatId="simple" csTypeId="urn:microsoft.com/office/officeart/2005/8/colors/colorful2" csCatId="colorful" phldr="1"/>
      <dgm:spPr/>
      <dgm:t>
        <a:bodyPr/>
        <a:lstStyle/>
        <a:p>
          <a:pPr rtl="1"/>
          <a:endParaRPr lang="ar-SA"/>
        </a:p>
      </dgm:t>
    </dgm:pt>
    <dgm:pt modelId="{22764F0C-7CAA-46E8-AE76-216954D05F3C}">
      <dgm:prSet/>
      <dgm:spPr/>
      <dgm:t>
        <a:bodyPr/>
        <a:lstStyle/>
        <a:p>
          <a:pPr rtl="1"/>
          <a:r>
            <a:rPr lang="ar-SA" b="0" dirty="0">
              <a:latin typeface="+mn-lt"/>
            </a:rPr>
            <a:t>الذكاء الاصطناعي</a:t>
          </a:r>
        </a:p>
      </dgm:t>
    </dgm:pt>
    <dgm:pt modelId="{6DFED542-B415-4300-A469-D740950C944F}" type="parTrans" cxnId="{6C76E880-950A-441E-BE35-2BADC89B0A43}">
      <dgm:prSet/>
      <dgm:spPr/>
      <dgm:t>
        <a:bodyPr/>
        <a:lstStyle/>
        <a:p>
          <a:pPr rtl="1"/>
          <a:endParaRPr lang="ar-SA" b="0">
            <a:latin typeface="+mn-lt"/>
          </a:endParaRPr>
        </a:p>
      </dgm:t>
    </dgm:pt>
    <dgm:pt modelId="{2C883FB5-C05B-40E6-BC93-39EB3B3DAFC9}" type="sibTrans" cxnId="{6C76E880-950A-441E-BE35-2BADC89B0A43}">
      <dgm:prSet/>
      <dgm:spPr/>
      <dgm:t>
        <a:bodyPr/>
        <a:lstStyle/>
        <a:p>
          <a:pPr rtl="1"/>
          <a:endParaRPr lang="ar-SA" b="0">
            <a:latin typeface="+mn-lt"/>
          </a:endParaRPr>
        </a:p>
      </dgm:t>
    </dgm:pt>
    <dgm:pt modelId="{A1A1F873-DE22-42C4-A3C7-C2A8DBCB5B41}">
      <dgm:prSet/>
      <dgm:spPr/>
      <dgm:t>
        <a:bodyPr/>
        <a:lstStyle/>
        <a:p>
          <a:pPr rtl="1"/>
          <a:r>
            <a:rPr lang="ar-SA" b="0" dirty="0">
              <a:latin typeface="+mn-lt"/>
            </a:rPr>
            <a:t>الطباعة ثلاثية الأبعاد</a:t>
          </a:r>
        </a:p>
      </dgm:t>
    </dgm:pt>
    <dgm:pt modelId="{537A9D7E-37EB-4EB3-8F0B-308ED1C1AE46}" type="parTrans" cxnId="{CF33FF34-81AF-4CD8-A9A1-13E202AAE71C}">
      <dgm:prSet/>
      <dgm:spPr/>
      <dgm:t>
        <a:bodyPr/>
        <a:lstStyle/>
        <a:p>
          <a:pPr rtl="1"/>
          <a:endParaRPr lang="ar-SA" b="0">
            <a:latin typeface="+mn-lt"/>
          </a:endParaRPr>
        </a:p>
      </dgm:t>
    </dgm:pt>
    <dgm:pt modelId="{5E928491-2E32-4DD8-9767-1789C14A8F46}" type="sibTrans" cxnId="{CF33FF34-81AF-4CD8-A9A1-13E202AAE71C}">
      <dgm:prSet/>
      <dgm:spPr/>
      <dgm:t>
        <a:bodyPr/>
        <a:lstStyle/>
        <a:p>
          <a:pPr rtl="1"/>
          <a:endParaRPr lang="ar-SA" b="0">
            <a:latin typeface="+mn-lt"/>
          </a:endParaRPr>
        </a:p>
      </dgm:t>
    </dgm:pt>
    <dgm:pt modelId="{DDCC9A6D-4BDE-4937-B301-1A98182CAB30}">
      <dgm:prSet/>
      <dgm:spPr/>
      <dgm:t>
        <a:bodyPr/>
        <a:lstStyle/>
        <a:p>
          <a:pPr rtl="1"/>
          <a:r>
            <a:rPr lang="ar-SA" b="0" dirty="0">
              <a:latin typeface="+mn-lt"/>
            </a:rPr>
            <a:t>العلاج الجيني</a:t>
          </a:r>
        </a:p>
      </dgm:t>
    </dgm:pt>
    <dgm:pt modelId="{9F3EC6A5-7E6B-4CD5-BB7E-A80CC2275D17}" type="parTrans" cxnId="{EEFA531E-E996-42E9-B03F-62877F337B6A}">
      <dgm:prSet/>
      <dgm:spPr/>
      <dgm:t>
        <a:bodyPr/>
        <a:lstStyle/>
        <a:p>
          <a:pPr rtl="1"/>
          <a:endParaRPr lang="ar-SA" b="0">
            <a:latin typeface="+mn-lt"/>
          </a:endParaRPr>
        </a:p>
      </dgm:t>
    </dgm:pt>
    <dgm:pt modelId="{56535838-8ED4-4647-9BFF-C5C9C52438EF}" type="sibTrans" cxnId="{EEFA531E-E996-42E9-B03F-62877F337B6A}">
      <dgm:prSet/>
      <dgm:spPr/>
      <dgm:t>
        <a:bodyPr/>
        <a:lstStyle/>
        <a:p>
          <a:pPr rtl="1"/>
          <a:endParaRPr lang="ar-SA" b="0">
            <a:latin typeface="+mn-lt"/>
          </a:endParaRPr>
        </a:p>
      </dgm:t>
    </dgm:pt>
    <dgm:pt modelId="{C8706640-5177-4F43-9A5E-22444862CD82}">
      <dgm:prSet/>
      <dgm:spPr/>
      <dgm:t>
        <a:bodyPr/>
        <a:lstStyle/>
        <a:p>
          <a:pPr rtl="1"/>
          <a:r>
            <a:rPr lang="ar-SA" b="0" dirty="0">
              <a:latin typeface="+mn-lt"/>
            </a:rPr>
            <a:t>لقاحات السرطان</a:t>
          </a:r>
        </a:p>
      </dgm:t>
    </dgm:pt>
    <dgm:pt modelId="{B6D04463-FBA6-416F-8329-3B080A47FE25}" type="parTrans" cxnId="{EFF97AAE-8458-4E56-A215-4D7EC086DD5D}">
      <dgm:prSet/>
      <dgm:spPr/>
      <dgm:t>
        <a:bodyPr/>
        <a:lstStyle/>
        <a:p>
          <a:pPr rtl="1"/>
          <a:endParaRPr lang="ar-SA" b="0">
            <a:latin typeface="+mn-lt"/>
          </a:endParaRPr>
        </a:p>
      </dgm:t>
    </dgm:pt>
    <dgm:pt modelId="{1F5797C1-C0E9-48C3-A643-F19704CD469A}" type="sibTrans" cxnId="{EFF97AAE-8458-4E56-A215-4D7EC086DD5D}">
      <dgm:prSet/>
      <dgm:spPr/>
      <dgm:t>
        <a:bodyPr/>
        <a:lstStyle/>
        <a:p>
          <a:pPr rtl="1"/>
          <a:endParaRPr lang="ar-SA" b="0">
            <a:latin typeface="+mn-lt"/>
          </a:endParaRPr>
        </a:p>
      </dgm:t>
    </dgm:pt>
    <dgm:pt modelId="{16E2229D-81B6-4ABF-B688-FD0FE8238E28}">
      <dgm:prSet/>
      <dgm:spPr/>
      <dgm:t>
        <a:bodyPr/>
        <a:lstStyle/>
        <a:p>
          <a:pPr rtl="1"/>
          <a:r>
            <a:rPr lang="ar-SA" b="0" dirty="0">
              <a:latin typeface="+mn-lt"/>
            </a:rPr>
            <a:t>سلسلة الكتل</a:t>
          </a:r>
        </a:p>
      </dgm:t>
    </dgm:pt>
    <dgm:pt modelId="{7594E9FA-1A30-42ED-9F5D-1920A047CCDD}" type="parTrans" cxnId="{49FBAA7B-BCB8-474C-9465-05D4ECEC53C2}">
      <dgm:prSet/>
      <dgm:spPr/>
      <dgm:t>
        <a:bodyPr/>
        <a:lstStyle/>
        <a:p>
          <a:pPr rtl="1"/>
          <a:endParaRPr lang="ar-SA"/>
        </a:p>
      </dgm:t>
    </dgm:pt>
    <dgm:pt modelId="{F3DF99C8-B208-4E98-936A-6D5F9E1BF606}" type="sibTrans" cxnId="{49FBAA7B-BCB8-474C-9465-05D4ECEC53C2}">
      <dgm:prSet/>
      <dgm:spPr/>
      <dgm:t>
        <a:bodyPr/>
        <a:lstStyle/>
        <a:p>
          <a:pPr rtl="1"/>
          <a:endParaRPr lang="ar-SA"/>
        </a:p>
      </dgm:t>
    </dgm:pt>
    <dgm:pt modelId="{EFAE21D6-CF66-4C5B-9461-989CC001CB88}" type="pres">
      <dgm:prSet presAssocID="{A8626A72-ECA2-4C45-9017-C7DA0AC463B6}" presName="Name0" presStyleCnt="0">
        <dgm:presLayoutVars>
          <dgm:chMax val="7"/>
          <dgm:chPref val="7"/>
          <dgm:dir val="rev"/>
        </dgm:presLayoutVars>
      </dgm:prSet>
      <dgm:spPr/>
    </dgm:pt>
    <dgm:pt modelId="{5FA965A2-D52D-4A23-9B13-EB8F581DAA72}" type="pres">
      <dgm:prSet presAssocID="{A8626A72-ECA2-4C45-9017-C7DA0AC463B6}" presName="Name1" presStyleCnt="0"/>
      <dgm:spPr/>
    </dgm:pt>
    <dgm:pt modelId="{D60FBF76-23BD-482E-B4B9-A3E357D4B48C}" type="pres">
      <dgm:prSet presAssocID="{A8626A72-ECA2-4C45-9017-C7DA0AC463B6}" presName="cycle" presStyleCnt="0"/>
      <dgm:spPr/>
    </dgm:pt>
    <dgm:pt modelId="{2615A8CA-810D-4BDF-BF6D-08575F1D9CCC}" type="pres">
      <dgm:prSet presAssocID="{A8626A72-ECA2-4C45-9017-C7DA0AC463B6}" presName="srcNode" presStyleLbl="node1" presStyleIdx="0" presStyleCnt="5"/>
      <dgm:spPr/>
    </dgm:pt>
    <dgm:pt modelId="{975BDC9B-8E33-4D0E-9F43-3AD8BF6CC9B6}" type="pres">
      <dgm:prSet presAssocID="{A8626A72-ECA2-4C45-9017-C7DA0AC463B6}" presName="conn" presStyleLbl="parChTrans1D2" presStyleIdx="0" presStyleCnt="1"/>
      <dgm:spPr/>
    </dgm:pt>
    <dgm:pt modelId="{EADEC423-0C83-49A0-86E0-15BB0F4C157A}" type="pres">
      <dgm:prSet presAssocID="{A8626A72-ECA2-4C45-9017-C7DA0AC463B6}" presName="extraNode" presStyleLbl="node1" presStyleIdx="0" presStyleCnt="5"/>
      <dgm:spPr/>
    </dgm:pt>
    <dgm:pt modelId="{34CE7FC1-489C-46F4-9FEC-1138508EAE18}" type="pres">
      <dgm:prSet presAssocID="{A8626A72-ECA2-4C45-9017-C7DA0AC463B6}" presName="dstNode" presStyleLbl="node1" presStyleIdx="0" presStyleCnt="5"/>
      <dgm:spPr/>
    </dgm:pt>
    <dgm:pt modelId="{A501D867-39CA-4963-9EB3-BFBB3F17D4B4}" type="pres">
      <dgm:prSet presAssocID="{22764F0C-7CAA-46E8-AE76-216954D05F3C}" presName="text_1" presStyleLbl="node1" presStyleIdx="0" presStyleCnt="5">
        <dgm:presLayoutVars>
          <dgm:bulletEnabled val="1"/>
        </dgm:presLayoutVars>
      </dgm:prSet>
      <dgm:spPr/>
    </dgm:pt>
    <dgm:pt modelId="{B0D86896-2ED1-48F8-861C-5B0CBFE12809}" type="pres">
      <dgm:prSet presAssocID="{22764F0C-7CAA-46E8-AE76-216954D05F3C}" presName="accent_1" presStyleCnt="0"/>
      <dgm:spPr/>
    </dgm:pt>
    <dgm:pt modelId="{E315E501-5643-4531-ADEB-545FDCB9D89C}" type="pres">
      <dgm:prSet presAssocID="{22764F0C-7CAA-46E8-AE76-216954D05F3C}" presName="accentRepeatNode" presStyleLbl="solidFgAcc1" presStyleIdx="0" presStyleCnt="5"/>
      <dgm:spPr/>
    </dgm:pt>
    <dgm:pt modelId="{D080B999-278B-4A45-BD0A-14E2D2C814EE}" type="pres">
      <dgm:prSet presAssocID="{A1A1F873-DE22-42C4-A3C7-C2A8DBCB5B41}" presName="text_2" presStyleLbl="node1" presStyleIdx="1" presStyleCnt="5">
        <dgm:presLayoutVars>
          <dgm:bulletEnabled val="1"/>
        </dgm:presLayoutVars>
      </dgm:prSet>
      <dgm:spPr/>
    </dgm:pt>
    <dgm:pt modelId="{214C1DD7-9574-477A-9F9E-0C56F0559EE3}" type="pres">
      <dgm:prSet presAssocID="{A1A1F873-DE22-42C4-A3C7-C2A8DBCB5B41}" presName="accent_2" presStyleCnt="0"/>
      <dgm:spPr/>
    </dgm:pt>
    <dgm:pt modelId="{DEA5016B-0875-4476-91F3-FE45AEEF876E}" type="pres">
      <dgm:prSet presAssocID="{A1A1F873-DE22-42C4-A3C7-C2A8DBCB5B41}" presName="accentRepeatNode" presStyleLbl="solidFgAcc1" presStyleIdx="1" presStyleCnt="5"/>
      <dgm:spPr/>
    </dgm:pt>
    <dgm:pt modelId="{1D6A09C2-D286-48A9-8811-B87CC060F033}" type="pres">
      <dgm:prSet presAssocID="{16E2229D-81B6-4ABF-B688-FD0FE8238E28}" presName="text_3" presStyleLbl="node1" presStyleIdx="2" presStyleCnt="5">
        <dgm:presLayoutVars>
          <dgm:bulletEnabled val="1"/>
        </dgm:presLayoutVars>
      </dgm:prSet>
      <dgm:spPr/>
    </dgm:pt>
    <dgm:pt modelId="{016296FB-89B7-441D-8E97-B5305841E1AC}" type="pres">
      <dgm:prSet presAssocID="{16E2229D-81B6-4ABF-B688-FD0FE8238E28}" presName="accent_3" presStyleCnt="0"/>
      <dgm:spPr/>
    </dgm:pt>
    <dgm:pt modelId="{EB532441-0D15-4E53-9D78-377D5CF8DD5A}" type="pres">
      <dgm:prSet presAssocID="{16E2229D-81B6-4ABF-B688-FD0FE8238E28}" presName="accentRepeatNode" presStyleLbl="solidFgAcc1" presStyleIdx="2" presStyleCnt="5"/>
      <dgm:spPr/>
    </dgm:pt>
    <dgm:pt modelId="{91192217-E2D8-4274-AE77-D06C00069EB6}" type="pres">
      <dgm:prSet presAssocID="{DDCC9A6D-4BDE-4937-B301-1A98182CAB30}" presName="text_4" presStyleLbl="node1" presStyleIdx="3" presStyleCnt="5">
        <dgm:presLayoutVars>
          <dgm:bulletEnabled val="1"/>
        </dgm:presLayoutVars>
      </dgm:prSet>
      <dgm:spPr/>
    </dgm:pt>
    <dgm:pt modelId="{FBDDA44C-50F5-4A53-9900-AC8A0B9CE235}" type="pres">
      <dgm:prSet presAssocID="{DDCC9A6D-4BDE-4937-B301-1A98182CAB30}" presName="accent_4" presStyleCnt="0"/>
      <dgm:spPr/>
    </dgm:pt>
    <dgm:pt modelId="{110CA539-B5DE-4B88-BD20-B21E15582D34}" type="pres">
      <dgm:prSet presAssocID="{DDCC9A6D-4BDE-4937-B301-1A98182CAB30}" presName="accentRepeatNode" presStyleLbl="solidFgAcc1" presStyleIdx="3" presStyleCnt="5"/>
      <dgm:spPr/>
    </dgm:pt>
    <dgm:pt modelId="{737C5675-1C5E-4DC1-BA29-EC69A09A2E67}" type="pres">
      <dgm:prSet presAssocID="{C8706640-5177-4F43-9A5E-22444862CD82}" presName="text_5" presStyleLbl="node1" presStyleIdx="4" presStyleCnt="5">
        <dgm:presLayoutVars>
          <dgm:bulletEnabled val="1"/>
        </dgm:presLayoutVars>
      </dgm:prSet>
      <dgm:spPr/>
    </dgm:pt>
    <dgm:pt modelId="{60ECC454-FAAB-41CD-9610-2069E8386C1D}" type="pres">
      <dgm:prSet presAssocID="{C8706640-5177-4F43-9A5E-22444862CD82}" presName="accent_5" presStyleCnt="0"/>
      <dgm:spPr/>
    </dgm:pt>
    <dgm:pt modelId="{E789F4FE-4934-4346-AB65-1DC3E6722A81}" type="pres">
      <dgm:prSet presAssocID="{C8706640-5177-4F43-9A5E-22444862CD82}" presName="accentRepeatNode" presStyleLbl="solidFgAcc1" presStyleIdx="4" presStyleCnt="5"/>
      <dgm:spPr/>
    </dgm:pt>
  </dgm:ptLst>
  <dgm:cxnLst>
    <dgm:cxn modelId="{3ECC9D03-0302-4835-AD8B-B703118C1730}" type="presOf" srcId="{22764F0C-7CAA-46E8-AE76-216954D05F3C}" destId="{A501D867-39CA-4963-9EB3-BFBB3F17D4B4}" srcOrd="0" destOrd="0" presId="urn:microsoft.com/office/officeart/2008/layout/VerticalCurvedList"/>
    <dgm:cxn modelId="{EEFA531E-E996-42E9-B03F-62877F337B6A}" srcId="{A8626A72-ECA2-4C45-9017-C7DA0AC463B6}" destId="{DDCC9A6D-4BDE-4937-B301-1A98182CAB30}" srcOrd="3" destOrd="0" parTransId="{9F3EC6A5-7E6B-4CD5-BB7E-A80CC2275D17}" sibTransId="{56535838-8ED4-4647-9BFF-C5C9C52438EF}"/>
    <dgm:cxn modelId="{CF33FF34-81AF-4CD8-A9A1-13E202AAE71C}" srcId="{A8626A72-ECA2-4C45-9017-C7DA0AC463B6}" destId="{A1A1F873-DE22-42C4-A3C7-C2A8DBCB5B41}" srcOrd="1" destOrd="0" parTransId="{537A9D7E-37EB-4EB3-8F0B-308ED1C1AE46}" sibTransId="{5E928491-2E32-4DD8-9767-1789C14A8F46}"/>
    <dgm:cxn modelId="{49FBAA7B-BCB8-474C-9465-05D4ECEC53C2}" srcId="{A8626A72-ECA2-4C45-9017-C7DA0AC463B6}" destId="{16E2229D-81B6-4ABF-B688-FD0FE8238E28}" srcOrd="2" destOrd="0" parTransId="{7594E9FA-1A30-42ED-9F5D-1920A047CCDD}" sibTransId="{F3DF99C8-B208-4E98-936A-6D5F9E1BF606}"/>
    <dgm:cxn modelId="{6C76E880-950A-441E-BE35-2BADC89B0A43}" srcId="{A8626A72-ECA2-4C45-9017-C7DA0AC463B6}" destId="{22764F0C-7CAA-46E8-AE76-216954D05F3C}" srcOrd="0" destOrd="0" parTransId="{6DFED542-B415-4300-A469-D740950C944F}" sibTransId="{2C883FB5-C05B-40E6-BC93-39EB3B3DAFC9}"/>
    <dgm:cxn modelId="{222BA984-3178-4B38-A09A-A0F508A03597}" type="presOf" srcId="{A1A1F873-DE22-42C4-A3C7-C2A8DBCB5B41}" destId="{D080B999-278B-4A45-BD0A-14E2D2C814EE}" srcOrd="0" destOrd="0" presId="urn:microsoft.com/office/officeart/2008/layout/VerticalCurvedList"/>
    <dgm:cxn modelId="{C6D5A98D-0E45-4CE9-A115-871F17133B05}" type="presOf" srcId="{16E2229D-81B6-4ABF-B688-FD0FE8238E28}" destId="{1D6A09C2-D286-48A9-8811-B87CC060F033}" srcOrd="0" destOrd="0" presId="urn:microsoft.com/office/officeart/2008/layout/VerticalCurvedList"/>
    <dgm:cxn modelId="{A839598F-8F41-447B-AD25-D8B59902470E}" type="presOf" srcId="{A8626A72-ECA2-4C45-9017-C7DA0AC463B6}" destId="{EFAE21D6-CF66-4C5B-9461-989CC001CB88}" srcOrd="0" destOrd="0" presId="urn:microsoft.com/office/officeart/2008/layout/VerticalCurvedList"/>
    <dgm:cxn modelId="{D679B4AC-7C40-412D-B5A8-0C13ACDD418E}" type="presOf" srcId="{DDCC9A6D-4BDE-4937-B301-1A98182CAB30}" destId="{91192217-E2D8-4274-AE77-D06C00069EB6}" srcOrd="0" destOrd="0" presId="urn:microsoft.com/office/officeart/2008/layout/VerticalCurvedList"/>
    <dgm:cxn modelId="{EFF97AAE-8458-4E56-A215-4D7EC086DD5D}" srcId="{A8626A72-ECA2-4C45-9017-C7DA0AC463B6}" destId="{C8706640-5177-4F43-9A5E-22444862CD82}" srcOrd="4" destOrd="0" parTransId="{B6D04463-FBA6-416F-8329-3B080A47FE25}" sibTransId="{1F5797C1-C0E9-48C3-A643-F19704CD469A}"/>
    <dgm:cxn modelId="{0BADBCD8-60D7-48DA-89F9-B8587E376B88}" type="presOf" srcId="{2C883FB5-C05B-40E6-BC93-39EB3B3DAFC9}" destId="{975BDC9B-8E33-4D0E-9F43-3AD8BF6CC9B6}" srcOrd="0" destOrd="0" presId="urn:microsoft.com/office/officeart/2008/layout/VerticalCurvedList"/>
    <dgm:cxn modelId="{E994F3DC-7113-4BE5-8AC9-ACB79E1F3C63}" type="presOf" srcId="{C8706640-5177-4F43-9A5E-22444862CD82}" destId="{737C5675-1C5E-4DC1-BA29-EC69A09A2E67}" srcOrd="0" destOrd="0" presId="urn:microsoft.com/office/officeart/2008/layout/VerticalCurvedList"/>
    <dgm:cxn modelId="{41D8E73E-6443-4C5E-80F0-3F713CB40C85}" type="presParOf" srcId="{EFAE21D6-CF66-4C5B-9461-989CC001CB88}" destId="{5FA965A2-D52D-4A23-9B13-EB8F581DAA72}" srcOrd="0" destOrd="0" presId="urn:microsoft.com/office/officeart/2008/layout/VerticalCurvedList"/>
    <dgm:cxn modelId="{95E80ACC-18C2-4FF4-8CE1-A752408154C0}" type="presParOf" srcId="{5FA965A2-D52D-4A23-9B13-EB8F581DAA72}" destId="{D60FBF76-23BD-482E-B4B9-A3E357D4B48C}" srcOrd="0" destOrd="0" presId="urn:microsoft.com/office/officeart/2008/layout/VerticalCurvedList"/>
    <dgm:cxn modelId="{0B74828C-E668-4172-BDAC-F17A210583B9}" type="presParOf" srcId="{D60FBF76-23BD-482E-B4B9-A3E357D4B48C}" destId="{2615A8CA-810D-4BDF-BF6D-08575F1D9CCC}" srcOrd="0" destOrd="0" presId="urn:microsoft.com/office/officeart/2008/layout/VerticalCurvedList"/>
    <dgm:cxn modelId="{AC2E4561-E713-4968-863D-4D8B9DF0C432}" type="presParOf" srcId="{D60FBF76-23BD-482E-B4B9-A3E357D4B48C}" destId="{975BDC9B-8E33-4D0E-9F43-3AD8BF6CC9B6}" srcOrd="1" destOrd="0" presId="urn:microsoft.com/office/officeart/2008/layout/VerticalCurvedList"/>
    <dgm:cxn modelId="{CE1F7272-B048-4F70-BCE8-341A39466186}" type="presParOf" srcId="{D60FBF76-23BD-482E-B4B9-A3E357D4B48C}" destId="{EADEC423-0C83-49A0-86E0-15BB0F4C157A}" srcOrd="2" destOrd="0" presId="urn:microsoft.com/office/officeart/2008/layout/VerticalCurvedList"/>
    <dgm:cxn modelId="{47EE439B-E14B-4899-BF13-752B078FDBB8}" type="presParOf" srcId="{D60FBF76-23BD-482E-B4B9-A3E357D4B48C}" destId="{34CE7FC1-489C-46F4-9FEC-1138508EAE18}" srcOrd="3" destOrd="0" presId="urn:microsoft.com/office/officeart/2008/layout/VerticalCurvedList"/>
    <dgm:cxn modelId="{4C6B0C4E-BC0C-425C-B9CB-464970BD12F6}" type="presParOf" srcId="{5FA965A2-D52D-4A23-9B13-EB8F581DAA72}" destId="{A501D867-39CA-4963-9EB3-BFBB3F17D4B4}" srcOrd="1" destOrd="0" presId="urn:microsoft.com/office/officeart/2008/layout/VerticalCurvedList"/>
    <dgm:cxn modelId="{276AF1A5-F917-470A-A847-E301EA162253}" type="presParOf" srcId="{5FA965A2-D52D-4A23-9B13-EB8F581DAA72}" destId="{B0D86896-2ED1-48F8-861C-5B0CBFE12809}" srcOrd="2" destOrd="0" presId="urn:microsoft.com/office/officeart/2008/layout/VerticalCurvedList"/>
    <dgm:cxn modelId="{09E43E8F-FB96-4978-8569-D18129316863}" type="presParOf" srcId="{B0D86896-2ED1-48F8-861C-5B0CBFE12809}" destId="{E315E501-5643-4531-ADEB-545FDCB9D89C}" srcOrd="0" destOrd="0" presId="urn:microsoft.com/office/officeart/2008/layout/VerticalCurvedList"/>
    <dgm:cxn modelId="{2E96F28A-397D-4184-83BC-03A2E46F1023}" type="presParOf" srcId="{5FA965A2-D52D-4A23-9B13-EB8F581DAA72}" destId="{D080B999-278B-4A45-BD0A-14E2D2C814EE}" srcOrd="3" destOrd="0" presId="urn:microsoft.com/office/officeart/2008/layout/VerticalCurvedList"/>
    <dgm:cxn modelId="{767D7E90-F75E-4BC4-B39B-0F674DF34C79}" type="presParOf" srcId="{5FA965A2-D52D-4A23-9B13-EB8F581DAA72}" destId="{214C1DD7-9574-477A-9F9E-0C56F0559EE3}" srcOrd="4" destOrd="0" presId="urn:microsoft.com/office/officeart/2008/layout/VerticalCurvedList"/>
    <dgm:cxn modelId="{9773A009-1037-4D33-852E-CC0CAE8C8485}" type="presParOf" srcId="{214C1DD7-9574-477A-9F9E-0C56F0559EE3}" destId="{DEA5016B-0875-4476-91F3-FE45AEEF876E}" srcOrd="0" destOrd="0" presId="urn:microsoft.com/office/officeart/2008/layout/VerticalCurvedList"/>
    <dgm:cxn modelId="{3AF60361-CBBE-4202-9629-3CA399C81E27}" type="presParOf" srcId="{5FA965A2-D52D-4A23-9B13-EB8F581DAA72}" destId="{1D6A09C2-D286-48A9-8811-B87CC060F033}" srcOrd="5" destOrd="0" presId="urn:microsoft.com/office/officeart/2008/layout/VerticalCurvedList"/>
    <dgm:cxn modelId="{EFBE5D85-BE2C-4F9A-AA2A-4D85FC720EC2}" type="presParOf" srcId="{5FA965A2-D52D-4A23-9B13-EB8F581DAA72}" destId="{016296FB-89B7-441D-8E97-B5305841E1AC}" srcOrd="6" destOrd="0" presId="urn:microsoft.com/office/officeart/2008/layout/VerticalCurvedList"/>
    <dgm:cxn modelId="{C1AE3454-0BFC-480E-9E4B-2D37982FF1A6}" type="presParOf" srcId="{016296FB-89B7-441D-8E97-B5305841E1AC}" destId="{EB532441-0D15-4E53-9D78-377D5CF8DD5A}" srcOrd="0" destOrd="0" presId="urn:microsoft.com/office/officeart/2008/layout/VerticalCurvedList"/>
    <dgm:cxn modelId="{8F692EAE-CC90-41F3-89C9-744A12196A8F}" type="presParOf" srcId="{5FA965A2-D52D-4A23-9B13-EB8F581DAA72}" destId="{91192217-E2D8-4274-AE77-D06C00069EB6}" srcOrd="7" destOrd="0" presId="urn:microsoft.com/office/officeart/2008/layout/VerticalCurvedList"/>
    <dgm:cxn modelId="{F73B0541-0436-47C8-A3AF-3817788035E0}" type="presParOf" srcId="{5FA965A2-D52D-4A23-9B13-EB8F581DAA72}" destId="{FBDDA44C-50F5-4A53-9900-AC8A0B9CE235}" srcOrd="8" destOrd="0" presId="urn:microsoft.com/office/officeart/2008/layout/VerticalCurvedList"/>
    <dgm:cxn modelId="{FA51EE8A-2821-4DDF-AA65-786A38987CF7}" type="presParOf" srcId="{FBDDA44C-50F5-4A53-9900-AC8A0B9CE235}" destId="{110CA539-B5DE-4B88-BD20-B21E15582D34}" srcOrd="0" destOrd="0" presId="urn:microsoft.com/office/officeart/2008/layout/VerticalCurvedList"/>
    <dgm:cxn modelId="{7C902A73-F4FC-4326-A7ED-36B476C92E60}" type="presParOf" srcId="{5FA965A2-D52D-4A23-9B13-EB8F581DAA72}" destId="{737C5675-1C5E-4DC1-BA29-EC69A09A2E67}" srcOrd="9" destOrd="0" presId="urn:microsoft.com/office/officeart/2008/layout/VerticalCurvedList"/>
    <dgm:cxn modelId="{DF313A03-3670-4B9D-8344-7B642B0A5CDF}" type="presParOf" srcId="{5FA965A2-D52D-4A23-9B13-EB8F581DAA72}" destId="{60ECC454-FAAB-41CD-9610-2069E8386C1D}" srcOrd="10" destOrd="0" presId="urn:microsoft.com/office/officeart/2008/layout/VerticalCurvedList"/>
    <dgm:cxn modelId="{1EA5A7A7-684F-448A-B3E7-28159F71A42B}" type="presParOf" srcId="{60ECC454-FAAB-41CD-9610-2069E8386C1D}" destId="{E789F4FE-4934-4346-AB65-1DC3E6722A81}"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8626A72-ECA2-4C45-9017-C7DA0AC463B6}" type="doc">
      <dgm:prSet loTypeId="urn:microsoft.com/office/officeart/2005/8/layout/radial4" loCatId="relationship" qsTypeId="urn:microsoft.com/office/officeart/2005/8/quickstyle/simple3" qsCatId="simple" csTypeId="urn:microsoft.com/office/officeart/2005/8/colors/colorful1" csCatId="colorful" phldr="1"/>
      <dgm:spPr/>
      <dgm:t>
        <a:bodyPr/>
        <a:lstStyle/>
        <a:p>
          <a:pPr rtl="1"/>
          <a:endParaRPr lang="ar-SA"/>
        </a:p>
      </dgm:t>
    </dgm:pt>
    <dgm:pt modelId="{22764F0C-7CAA-46E8-AE76-216954D05F3C}">
      <dgm:prSet/>
      <dgm:spPr/>
      <dgm:t>
        <a:bodyPr/>
        <a:lstStyle/>
        <a:p>
          <a:pPr rtl="1"/>
          <a:r>
            <a:rPr lang="ar-SA" b="0" dirty="0">
              <a:latin typeface="+mn-lt"/>
            </a:rPr>
            <a:t>الذكاء الاصطناعي</a:t>
          </a:r>
        </a:p>
      </dgm:t>
    </dgm:pt>
    <dgm:pt modelId="{6DFED542-B415-4300-A469-D740950C944F}" type="parTrans" cxnId="{6C76E880-950A-441E-BE35-2BADC89B0A43}">
      <dgm:prSet/>
      <dgm:spPr/>
      <dgm:t>
        <a:bodyPr/>
        <a:lstStyle/>
        <a:p>
          <a:pPr rtl="1"/>
          <a:endParaRPr lang="ar-SA" b="0">
            <a:latin typeface="+mn-lt"/>
          </a:endParaRPr>
        </a:p>
      </dgm:t>
    </dgm:pt>
    <dgm:pt modelId="{2C883FB5-C05B-40E6-BC93-39EB3B3DAFC9}" type="sibTrans" cxnId="{6C76E880-950A-441E-BE35-2BADC89B0A43}">
      <dgm:prSet/>
      <dgm:spPr/>
      <dgm:t>
        <a:bodyPr/>
        <a:lstStyle/>
        <a:p>
          <a:pPr rtl="1"/>
          <a:endParaRPr lang="ar-SA" b="0">
            <a:latin typeface="+mn-lt"/>
          </a:endParaRPr>
        </a:p>
      </dgm:t>
    </dgm:pt>
    <dgm:pt modelId="{A1A1F873-DE22-42C4-A3C7-C2A8DBCB5B41}">
      <dgm:prSet/>
      <dgm:spPr/>
      <dgm:t>
        <a:bodyPr/>
        <a:lstStyle/>
        <a:p>
          <a:pPr rtl="1"/>
          <a:r>
            <a:rPr lang="ar-SA" b="0" dirty="0">
              <a:latin typeface="+mn-lt"/>
            </a:rPr>
            <a:t>إنترنت الأشياء</a:t>
          </a:r>
        </a:p>
      </dgm:t>
    </dgm:pt>
    <dgm:pt modelId="{537A9D7E-37EB-4EB3-8F0B-308ED1C1AE46}" type="parTrans" cxnId="{CF33FF34-81AF-4CD8-A9A1-13E202AAE71C}">
      <dgm:prSet/>
      <dgm:spPr/>
      <dgm:t>
        <a:bodyPr/>
        <a:lstStyle/>
        <a:p>
          <a:pPr rtl="1"/>
          <a:endParaRPr lang="ar-SA" b="0">
            <a:latin typeface="+mn-lt"/>
          </a:endParaRPr>
        </a:p>
      </dgm:t>
    </dgm:pt>
    <dgm:pt modelId="{5E928491-2E32-4DD8-9767-1789C14A8F46}" type="sibTrans" cxnId="{CF33FF34-81AF-4CD8-A9A1-13E202AAE71C}">
      <dgm:prSet/>
      <dgm:spPr/>
      <dgm:t>
        <a:bodyPr/>
        <a:lstStyle/>
        <a:p>
          <a:pPr rtl="1"/>
          <a:endParaRPr lang="ar-SA" b="0">
            <a:latin typeface="+mn-lt"/>
          </a:endParaRPr>
        </a:p>
      </dgm:t>
    </dgm:pt>
    <dgm:pt modelId="{C8706640-5177-4F43-9A5E-22444862CD82}">
      <dgm:prSet/>
      <dgm:spPr/>
      <dgm:t>
        <a:bodyPr/>
        <a:lstStyle/>
        <a:p>
          <a:pPr rtl="1"/>
          <a:r>
            <a:rPr lang="ar-SA" b="0" dirty="0">
              <a:latin typeface="+mn-lt"/>
            </a:rPr>
            <a:t>الطائرات المسيرة</a:t>
          </a:r>
        </a:p>
      </dgm:t>
    </dgm:pt>
    <dgm:pt modelId="{B6D04463-FBA6-416F-8329-3B080A47FE25}" type="parTrans" cxnId="{EFF97AAE-8458-4E56-A215-4D7EC086DD5D}">
      <dgm:prSet/>
      <dgm:spPr/>
      <dgm:t>
        <a:bodyPr/>
        <a:lstStyle/>
        <a:p>
          <a:pPr rtl="1"/>
          <a:endParaRPr lang="ar-SA" b="0">
            <a:latin typeface="+mn-lt"/>
          </a:endParaRPr>
        </a:p>
      </dgm:t>
    </dgm:pt>
    <dgm:pt modelId="{1F5797C1-C0E9-48C3-A643-F19704CD469A}" type="sibTrans" cxnId="{EFF97AAE-8458-4E56-A215-4D7EC086DD5D}">
      <dgm:prSet/>
      <dgm:spPr/>
      <dgm:t>
        <a:bodyPr/>
        <a:lstStyle/>
        <a:p>
          <a:pPr rtl="1"/>
          <a:endParaRPr lang="ar-SA" b="0">
            <a:latin typeface="+mn-lt"/>
          </a:endParaRPr>
        </a:p>
      </dgm:t>
    </dgm:pt>
    <dgm:pt modelId="{16E2229D-81B6-4ABF-B688-FD0FE8238E28}">
      <dgm:prSet/>
      <dgm:spPr/>
      <dgm:t>
        <a:bodyPr/>
        <a:lstStyle/>
        <a:p>
          <a:pPr rtl="1"/>
          <a:r>
            <a:rPr lang="ar-SA" b="0">
              <a:latin typeface="+mn-lt"/>
            </a:rPr>
            <a:t>سلسلة الكتل </a:t>
          </a:r>
          <a:endParaRPr lang="ar-SA" b="0" dirty="0">
            <a:latin typeface="+mn-lt"/>
          </a:endParaRPr>
        </a:p>
      </dgm:t>
    </dgm:pt>
    <dgm:pt modelId="{7594E9FA-1A30-42ED-9F5D-1920A047CCDD}" type="parTrans" cxnId="{49FBAA7B-BCB8-474C-9465-05D4ECEC53C2}">
      <dgm:prSet/>
      <dgm:spPr/>
      <dgm:t>
        <a:bodyPr/>
        <a:lstStyle/>
        <a:p>
          <a:pPr rtl="1"/>
          <a:endParaRPr lang="ar-SA"/>
        </a:p>
      </dgm:t>
    </dgm:pt>
    <dgm:pt modelId="{F3DF99C8-B208-4E98-936A-6D5F9E1BF606}" type="sibTrans" cxnId="{49FBAA7B-BCB8-474C-9465-05D4ECEC53C2}">
      <dgm:prSet/>
      <dgm:spPr/>
      <dgm:t>
        <a:bodyPr/>
        <a:lstStyle/>
        <a:p>
          <a:pPr rtl="1"/>
          <a:endParaRPr lang="ar-SA"/>
        </a:p>
      </dgm:t>
    </dgm:pt>
    <dgm:pt modelId="{38BE336E-8E20-4A05-A12B-8E8E7574DC79}">
      <dgm:prSet/>
      <dgm:spPr/>
      <dgm:t>
        <a:bodyPr/>
        <a:lstStyle/>
        <a:p>
          <a:pPr rtl="1"/>
          <a:r>
            <a:rPr lang="ar-SA" b="0" dirty="0">
              <a:latin typeface="+mn-lt"/>
            </a:rPr>
            <a:t>التقنيات الناشئة المشهورة</a:t>
          </a:r>
        </a:p>
      </dgm:t>
    </dgm:pt>
    <dgm:pt modelId="{788A1D83-A4F1-4DBE-8A4D-524677DB7089}" type="parTrans" cxnId="{902C536E-FA17-427E-9304-FBBE42581030}">
      <dgm:prSet/>
      <dgm:spPr/>
      <dgm:t>
        <a:bodyPr/>
        <a:lstStyle/>
        <a:p>
          <a:pPr rtl="1"/>
          <a:endParaRPr lang="ar-SA"/>
        </a:p>
      </dgm:t>
    </dgm:pt>
    <dgm:pt modelId="{B6C320A5-DC40-41F5-85E3-B71820AB2EB8}" type="sibTrans" cxnId="{902C536E-FA17-427E-9304-FBBE42581030}">
      <dgm:prSet/>
      <dgm:spPr/>
      <dgm:t>
        <a:bodyPr/>
        <a:lstStyle/>
        <a:p>
          <a:pPr rtl="1"/>
          <a:endParaRPr lang="ar-SA"/>
        </a:p>
      </dgm:t>
    </dgm:pt>
    <dgm:pt modelId="{2BCE023F-8142-4B5B-A4D5-74FD2DF1C314}">
      <dgm:prSet/>
      <dgm:spPr/>
      <dgm:t>
        <a:bodyPr/>
        <a:lstStyle/>
        <a:p>
          <a:pPr rtl="1"/>
          <a:r>
            <a:rPr lang="ar-SA" b="0" dirty="0">
              <a:latin typeface="+mn-lt"/>
            </a:rPr>
            <a:t>البيانات الضخمة</a:t>
          </a:r>
        </a:p>
      </dgm:t>
    </dgm:pt>
    <dgm:pt modelId="{5ACD7FB2-7AF0-400D-9E4B-F07B27D54434}" type="parTrans" cxnId="{DB25B2C7-6A5E-4BE7-82AA-5611D711C4F3}">
      <dgm:prSet/>
      <dgm:spPr/>
      <dgm:t>
        <a:bodyPr/>
        <a:lstStyle/>
        <a:p>
          <a:pPr rtl="1"/>
          <a:endParaRPr lang="ar-SA"/>
        </a:p>
      </dgm:t>
    </dgm:pt>
    <dgm:pt modelId="{CBE804CF-7D6E-45D6-89A1-B4C479A492AA}" type="sibTrans" cxnId="{DB25B2C7-6A5E-4BE7-82AA-5611D711C4F3}">
      <dgm:prSet/>
      <dgm:spPr/>
      <dgm:t>
        <a:bodyPr/>
        <a:lstStyle/>
        <a:p>
          <a:pPr rtl="1"/>
          <a:endParaRPr lang="ar-SA"/>
        </a:p>
      </dgm:t>
    </dgm:pt>
    <dgm:pt modelId="{34A80AA5-FEE9-4F74-9F4F-5A67FB91A0A8}">
      <dgm:prSet/>
      <dgm:spPr/>
      <dgm:t>
        <a:bodyPr/>
        <a:lstStyle/>
        <a:p>
          <a:pPr rtl="1"/>
          <a:r>
            <a:rPr lang="ar-SA" b="0" dirty="0">
              <a:latin typeface="+mn-lt"/>
            </a:rPr>
            <a:t>الواقع الافتراضي والواقع المعزز</a:t>
          </a:r>
        </a:p>
      </dgm:t>
    </dgm:pt>
    <dgm:pt modelId="{3772666F-6E10-4F5B-BD19-594F5DDE80AA}" type="parTrans" cxnId="{C460E345-3FF6-4D7D-86DB-EF728BC84E1F}">
      <dgm:prSet/>
      <dgm:spPr/>
      <dgm:t>
        <a:bodyPr/>
        <a:lstStyle/>
        <a:p>
          <a:pPr rtl="1"/>
          <a:endParaRPr lang="ar-SA"/>
        </a:p>
      </dgm:t>
    </dgm:pt>
    <dgm:pt modelId="{2486BB56-4CFB-4634-9EA6-14ABD89B3FC9}" type="sibTrans" cxnId="{C460E345-3FF6-4D7D-86DB-EF728BC84E1F}">
      <dgm:prSet/>
      <dgm:spPr/>
      <dgm:t>
        <a:bodyPr/>
        <a:lstStyle/>
        <a:p>
          <a:pPr rtl="1"/>
          <a:endParaRPr lang="ar-SA"/>
        </a:p>
      </dgm:t>
    </dgm:pt>
    <dgm:pt modelId="{0CFED04A-FCC7-4000-9353-2B5DEDBE5D0F}" type="pres">
      <dgm:prSet presAssocID="{A8626A72-ECA2-4C45-9017-C7DA0AC463B6}" presName="cycle" presStyleCnt="0">
        <dgm:presLayoutVars>
          <dgm:chMax val="1"/>
          <dgm:dir val="rev"/>
          <dgm:animLvl val="ctr"/>
          <dgm:resizeHandles val="exact"/>
        </dgm:presLayoutVars>
      </dgm:prSet>
      <dgm:spPr/>
    </dgm:pt>
    <dgm:pt modelId="{D9135BD1-91E1-4AD5-A3C1-7116CDDDF470}" type="pres">
      <dgm:prSet presAssocID="{38BE336E-8E20-4A05-A12B-8E8E7574DC79}" presName="centerShape" presStyleLbl="node0" presStyleIdx="0" presStyleCnt="1"/>
      <dgm:spPr/>
    </dgm:pt>
    <dgm:pt modelId="{C0AC93E9-2ED8-4E3C-8D12-693526FB21B0}" type="pres">
      <dgm:prSet presAssocID="{6DFED542-B415-4300-A469-D740950C944F}" presName="parTrans" presStyleLbl="bgSibTrans2D1" presStyleIdx="0" presStyleCnt="6"/>
      <dgm:spPr/>
    </dgm:pt>
    <dgm:pt modelId="{44C0403D-B8D5-4370-80E3-CEB3A364B67F}" type="pres">
      <dgm:prSet presAssocID="{22764F0C-7CAA-46E8-AE76-216954D05F3C}" presName="node" presStyleLbl="node1" presStyleIdx="0" presStyleCnt="6">
        <dgm:presLayoutVars>
          <dgm:bulletEnabled val="1"/>
        </dgm:presLayoutVars>
      </dgm:prSet>
      <dgm:spPr/>
    </dgm:pt>
    <dgm:pt modelId="{41CBD91D-0E3E-4473-BDE2-1293F4769D68}" type="pres">
      <dgm:prSet presAssocID="{537A9D7E-37EB-4EB3-8F0B-308ED1C1AE46}" presName="parTrans" presStyleLbl="bgSibTrans2D1" presStyleIdx="1" presStyleCnt="6"/>
      <dgm:spPr/>
    </dgm:pt>
    <dgm:pt modelId="{8F8B193E-F9A0-4A7B-8F9E-CB21D6CDD657}" type="pres">
      <dgm:prSet presAssocID="{A1A1F873-DE22-42C4-A3C7-C2A8DBCB5B41}" presName="node" presStyleLbl="node1" presStyleIdx="1" presStyleCnt="6">
        <dgm:presLayoutVars>
          <dgm:bulletEnabled val="1"/>
        </dgm:presLayoutVars>
      </dgm:prSet>
      <dgm:spPr/>
    </dgm:pt>
    <dgm:pt modelId="{CA8AE752-FAB5-47D0-ADB8-08D44EF32919}" type="pres">
      <dgm:prSet presAssocID="{7594E9FA-1A30-42ED-9F5D-1920A047CCDD}" presName="parTrans" presStyleLbl="bgSibTrans2D1" presStyleIdx="2" presStyleCnt="6"/>
      <dgm:spPr/>
    </dgm:pt>
    <dgm:pt modelId="{8FA1BA31-C7E7-4030-9A5A-790F04902397}" type="pres">
      <dgm:prSet presAssocID="{16E2229D-81B6-4ABF-B688-FD0FE8238E28}" presName="node" presStyleLbl="node1" presStyleIdx="2" presStyleCnt="6">
        <dgm:presLayoutVars>
          <dgm:bulletEnabled val="1"/>
        </dgm:presLayoutVars>
      </dgm:prSet>
      <dgm:spPr/>
    </dgm:pt>
    <dgm:pt modelId="{F849BC5A-42A6-4B31-8B75-9E1F52C106A5}" type="pres">
      <dgm:prSet presAssocID="{B6D04463-FBA6-416F-8329-3B080A47FE25}" presName="parTrans" presStyleLbl="bgSibTrans2D1" presStyleIdx="3" presStyleCnt="6"/>
      <dgm:spPr/>
    </dgm:pt>
    <dgm:pt modelId="{E0078945-DCA2-42CE-A3DC-A8D93BBB6128}" type="pres">
      <dgm:prSet presAssocID="{C8706640-5177-4F43-9A5E-22444862CD82}" presName="node" presStyleLbl="node1" presStyleIdx="3" presStyleCnt="6">
        <dgm:presLayoutVars>
          <dgm:bulletEnabled val="1"/>
        </dgm:presLayoutVars>
      </dgm:prSet>
      <dgm:spPr/>
    </dgm:pt>
    <dgm:pt modelId="{FFDD13AD-DE13-4B34-9B09-F76C2F02E5B3}" type="pres">
      <dgm:prSet presAssocID="{5ACD7FB2-7AF0-400D-9E4B-F07B27D54434}" presName="parTrans" presStyleLbl="bgSibTrans2D1" presStyleIdx="4" presStyleCnt="6"/>
      <dgm:spPr/>
    </dgm:pt>
    <dgm:pt modelId="{441129A2-1768-4D5D-B9EB-A7A37CD04863}" type="pres">
      <dgm:prSet presAssocID="{2BCE023F-8142-4B5B-A4D5-74FD2DF1C314}" presName="node" presStyleLbl="node1" presStyleIdx="4" presStyleCnt="6">
        <dgm:presLayoutVars>
          <dgm:bulletEnabled val="1"/>
        </dgm:presLayoutVars>
      </dgm:prSet>
      <dgm:spPr/>
    </dgm:pt>
    <dgm:pt modelId="{A7621A15-E906-4906-BCD2-9320732EB9FD}" type="pres">
      <dgm:prSet presAssocID="{3772666F-6E10-4F5B-BD19-594F5DDE80AA}" presName="parTrans" presStyleLbl="bgSibTrans2D1" presStyleIdx="5" presStyleCnt="6"/>
      <dgm:spPr/>
    </dgm:pt>
    <dgm:pt modelId="{719245D0-2FA8-4926-90A7-EDFFFDAD8DB9}" type="pres">
      <dgm:prSet presAssocID="{34A80AA5-FEE9-4F74-9F4F-5A67FB91A0A8}" presName="node" presStyleLbl="node1" presStyleIdx="5" presStyleCnt="6">
        <dgm:presLayoutVars>
          <dgm:bulletEnabled val="1"/>
        </dgm:presLayoutVars>
      </dgm:prSet>
      <dgm:spPr/>
    </dgm:pt>
  </dgm:ptLst>
  <dgm:cxnLst>
    <dgm:cxn modelId="{70184C06-FCDF-4190-B941-439DCD79963E}" type="presOf" srcId="{2BCE023F-8142-4B5B-A4D5-74FD2DF1C314}" destId="{441129A2-1768-4D5D-B9EB-A7A37CD04863}" srcOrd="0" destOrd="0" presId="urn:microsoft.com/office/officeart/2005/8/layout/radial4"/>
    <dgm:cxn modelId="{D817D20C-E6BC-4846-9D96-3F6E860D72D1}" type="presOf" srcId="{3772666F-6E10-4F5B-BD19-594F5DDE80AA}" destId="{A7621A15-E906-4906-BCD2-9320732EB9FD}" srcOrd="0" destOrd="0" presId="urn:microsoft.com/office/officeart/2005/8/layout/radial4"/>
    <dgm:cxn modelId="{A9206810-0C39-4E88-890F-25377E74BFB1}" type="presOf" srcId="{22764F0C-7CAA-46E8-AE76-216954D05F3C}" destId="{44C0403D-B8D5-4370-80E3-CEB3A364B67F}" srcOrd="0" destOrd="0" presId="urn:microsoft.com/office/officeart/2005/8/layout/radial4"/>
    <dgm:cxn modelId="{CF33FF34-81AF-4CD8-A9A1-13E202AAE71C}" srcId="{38BE336E-8E20-4A05-A12B-8E8E7574DC79}" destId="{A1A1F873-DE22-42C4-A3C7-C2A8DBCB5B41}" srcOrd="1" destOrd="0" parTransId="{537A9D7E-37EB-4EB3-8F0B-308ED1C1AE46}" sibTransId="{5E928491-2E32-4DD8-9767-1789C14A8F46}"/>
    <dgm:cxn modelId="{92E2893F-0163-4A61-AC06-40C68CD278B9}" type="presOf" srcId="{537A9D7E-37EB-4EB3-8F0B-308ED1C1AE46}" destId="{41CBD91D-0E3E-4473-BDE2-1293F4769D68}" srcOrd="0" destOrd="0" presId="urn:microsoft.com/office/officeart/2005/8/layout/radial4"/>
    <dgm:cxn modelId="{C460E345-3FF6-4D7D-86DB-EF728BC84E1F}" srcId="{38BE336E-8E20-4A05-A12B-8E8E7574DC79}" destId="{34A80AA5-FEE9-4F74-9F4F-5A67FB91A0A8}" srcOrd="5" destOrd="0" parTransId="{3772666F-6E10-4F5B-BD19-594F5DDE80AA}" sibTransId="{2486BB56-4CFB-4634-9EA6-14ABD89B3FC9}"/>
    <dgm:cxn modelId="{92AF9765-202B-41DE-9D08-E76DB24DCE01}" type="presOf" srcId="{7594E9FA-1A30-42ED-9F5D-1920A047CCDD}" destId="{CA8AE752-FAB5-47D0-ADB8-08D44EF32919}" srcOrd="0" destOrd="0" presId="urn:microsoft.com/office/officeart/2005/8/layout/radial4"/>
    <dgm:cxn modelId="{902C536E-FA17-427E-9304-FBBE42581030}" srcId="{A8626A72-ECA2-4C45-9017-C7DA0AC463B6}" destId="{38BE336E-8E20-4A05-A12B-8E8E7574DC79}" srcOrd="0" destOrd="0" parTransId="{788A1D83-A4F1-4DBE-8A4D-524677DB7089}" sibTransId="{B6C320A5-DC40-41F5-85E3-B71820AB2EB8}"/>
    <dgm:cxn modelId="{7A92D26F-4DE3-4D5E-BC25-A2E63BA73B0C}" type="presOf" srcId="{B6D04463-FBA6-416F-8329-3B080A47FE25}" destId="{F849BC5A-42A6-4B31-8B75-9E1F52C106A5}" srcOrd="0" destOrd="0" presId="urn:microsoft.com/office/officeart/2005/8/layout/radial4"/>
    <dgm:cxn modelId="{C372F56F-A997-4C6E-9734-EA698E8AECDE}" type="presOf" srcId="{5ACD7FB2-7AF0-400D-9E4B-F07B27D54434}" destId="{FFDD13AD-DE13-4B34-9B09-F76C2F02E5B3}" srcOrd="0" destOrd="0" presId="urn:microsoft.com/office/officeart/2005/8/layout/radial4"/>
    <dgm:cxn modelId="{49FBAA7B-BCB8-474C-9465-05D4ECEC53C2}" srcId="{38BE336E-8E20-4A05-A12B-8E8E7574DC79}" destId="{16E2229D-81B6-4ABF-B688-FD0FE8238E28}" srcOrd="2" destOrd="0" parTransId="{7594E9FA-1A30-42ED-9F5D-1920A047CCDD}" sibTransId="{F3DF99C8-B208-4E98-936A-6D5F9E1BF606}"/>
    <dgm:cxn modelId="{6C76E880-950A-441E-BE35-2BADC89B0A43}" srcId="{38BE336E-8E20-4A05-A12B-8E8E7574DC79}" destId="{22764F0C-7CAA-46E8-AE76-216954D05F3C}" srcOrd="0" destOrd="0" parTransId="{6DFED542-B415-4300-A469-D740950C944F}" sibTransId="{2C883FB5-C05B-40E6-BC93-39EB3B3DAFC9}"/>
    <dgm:cxn modelId="{6613C787-0D7B-4430-ACE2-64C4024A628B}" type="presOf" srcId="{6DFED542-B415-4300-A469-D740950C944F}" destId="{C0AC93E9-2ED8-4E3C-8D12-693526FB21B0}" srcOrd="0" destOrd="0" presId="urn:microsoft.com/office/officeart/2005/8/layout/radial4"/>
    <dgm:cxn modelId="{0B4B8AAC-1804-4A64-9209-76BAC7806B10}" type="presOf" srcId="{34A80AA5-FEE9-4F74-9F4F-5A67FB91A0A8}" destId="{719245D0-2FA8-4926-90A7-EDFFFDAD8DB9}" srcOrd="0" destOrd="0" presId="urn:microsoft.com/office/officeart/2005/8/layout/radial4"/>
    <dgm:cxn modelId="{EFF97AAE-8458-4E56-A215-4D7EC086DD5D}" srcId="{38BE336E-8E20-4A05-A12B-8E8E7574DC79}" destId="{C8706640-5177-4F43-9A5E-22444862CD82}" srcOrd="3" destOrd="0" parTransId="{B6D04463-FBA6-416F-8329-3B080A47FE25}" sibTransId="{1F5797C1-C0E9-48C3-A643-F19704CD469A}"/>
    <dgm:cxn modelId="{A9F227C0-F004-4779-B92C-C28590740FD8}" type="presOf" srcId="{16E2229D-81B6-4ABF-B688-FD0FE8238E28}" destId="{8FA1BA31-C7E7-4030-9A5A-790F04902397}" srcOrd="0" destOrd="0" presId="urn:microsoft.com/office/officeart/2005/8/layout/radial4"/>
    <dgm:cxn modelId="{906AABC3-3CF6-4E7F-8D15-17FC49940A0E}" type="presOf" srcId="{C8706640-5177-4F43-9A5E-22444862CD82}" destId="{E0078945-DCA2-42CE-A3DC-A8D93BBB6128}" srcOrd="0" destOrd="0" presId="urn:microsoft.com/office/officeart/2005/8/layout/radial4"/>
    <dgm:cxn modelId="{DB172BC4-401F-456B-AA1D-EB795225FC90}" type="presOf" srcId="{A8626A72-ECA2-4C45-9017-C7DA0AC463B6}" destId="{0CFED04A-FCC7-4000-9353-2B5DEDBE5D0F}" srcOrd="0" destOrd="0" presId="urn:microsoft.com/office/officeart/2005/8/layout/radial4"/>
    <dgm:cxn modelId="{DB25B2C7-6A5E-4BE7-82AA-5611D711C4F3}" srcId="{38BE336E-8E20-4A05-A12B-8E8E7574DC79}" destId="{2BCE023F-8142-4B5B-A4D5-74FD2DF1C314}" srcOrd="4" destOrd="0" parTransId="{5ACD7FB2-7AF0-400D-9E4B-F07B27D54434}" sibTransId="{CBE804CF-7D6E-45D6-89A1-B4C479A492AA}"/>
    <dgm:cxn modelId="{60ACFCEC-9646-45F3-BCAA-05AF6C8B52EA}" type="presOf" srcId="{38BE336E-8E20-4A05-A12B-8E8E7574DC79}" destId="{D9135BD1-91E1-4AD5-A3C1-7116CDDDF470}" srcOrd="0" destOrd="0" presId="urn:microsoft.com/office/officeart/2005/8/layout/radial4"/>
    <dgm:cxn modelId="{539DFEF9-AA50-4753-BB25-EF2437077793}" type="presOf" srcId="{A1A1F873-DE22-42C4-A3C7-C2A8DBCB5B41}" destId="{8F8B193E-F9A0-4A7B-8F9E-CB21D6CDD657}" srcOrd="0" destOrd="0" presId="urn:microsoft.com/office/officeart/2005/8/layout/radial4"/>
    <dgm:cxn modelId="{91ED3EDE-268F-467D-B6E1-B7372D0B4DE2}" type="presParOf" srcId="{0CFED04A-FCC7-4000-9353-2B5DEDBE5D0F}" destId="{D9135BD1-91E1-4AD5-A3C1-7116CDDDF470}" srcOrd="0" destOrd="0" presId="urn:microsoft.com/office/officeart/2005/8/layout/radial4"/>
    <dgm:cxn modelId="{5C6BB81D-A0BB-4376-AA7B-90ABFF464DA1}" type="presParOf" srcId="{0CFED04A-FCC7-4000-9353-2B5DEDBE5D0F}" destId="{C0AC93E9-2ED8-4E3C-8D12-693526FB21B0}" srcOrd="1" destOrd="0" presId="urn:microsoft.com/office/officeart/2005/8/layout/radial4"/>
    <dgm:cxn modelId="{5B3F4525-8725-4EC0-A6B0-B20562A3B99A}" type="presParOf" srcId="{0CFED04A-FCC7-4000-9353-2B5DEDBE5D0F}" destId="{44C0403D-B8D5-4370-80E3-CEB3A364B67F}" srcOrd="2" destOrd="0" presId="urn:microsoft.com/office/officeart/2005/8/layout/radial4"/>
    <dgm:cxn modelId="{2EAC9A2B-2CFF-4E45-9110-61199271FA01}" type="presParOf" srcId="{0CFED04A-FCC7-4000-9353-2B5DEDBE5D0F}" destId="{41CBD91D-0E3E-4473-BDE2-1293F4769D68}" srcOrd="3" destOrd="0" presId="urn:microsoft.com/office/officeart/2005/8/layout/radial4"/>
    <dgm:cxn modelId="{2E0D93DF-0191-40D9-A8E0-C62D6D250B97}" type="presParOf" srcId="{0CFED04A-FCC7-4000-9353-2B5DEDBE5D0F}" destId="{8F8B193E-F9A0-4A7B-8F9E-CB21D6CDD657}" srcOrd="4" destOrd="0" presId="urn:microsoft.com/office/officeart/2005/8/layout/radial4"/>
    <dgm:cxn modelId="{C7D86375-0C85-49F4-813F-ADBF15D0CA88}" type="presParOf" srcId="{0CFED04A-FCC7-4000-9353-2B5DEDBE5D0F}" destId="{CA8AE752-FAB5-47D0-ADB8-08D44EF32919}" srcOrd="5" destOrd="0" presId="urn:microsoft.com/office/officeart/2005/8/layout/radial4"/>
    <dgm:cxn modelId="{F725A1FC-12CB-46F5-BF54-9B4856DA4AFF}" type="presParOf" srcId="{0CFED04A-FCC7-4000-9353-2B5DEDBE5D0F}" destId="{8FA1BA31-C7E7-4030-9A5A-790F04902397}" srcOrd="6" destOrd="0" presId="urn:microsoft.com/office/officeart/2005/8/layout/radial4"/>
    <dgm:cxn modelId="{49A5BF7E-8275-4ACB-93B9-4CABEDFB8381}" type="presParOf" srcId="{0CFED04A-FCC7-4000-9353-2B5DEDBE5D0F}" destId="{F849BC5A-42A6-4B31-8B75-9E1F52C106A5}" srcOrd="7" destOrd="0" presId="urn:microsoft.com/office/officeart/2005/8/layout/radial4"/>
    <dgm:cxn modelId="{A06FD4BD-D9CD-4A93-BBC3-ED9E6EF52376}" type="presParOf" srcId="{0CFED04A-FCC7-4000-9353-2B5DEDBE5D0F}" destId="{E0078945-DCA2-42CE-A3DC-A8D93BBB6128}" srcOrd="8" destOrd="0" presId="urn:microsoft.com/office/officeart/2005/8/layout/radial4"/>
    <dgm:cxn modelId="{8D6C66D1-1549-415D-BFE1-EF5E3489A3B8}" type="presParOf" srcId="{0CFED04A-FCC7-4000-9353-2B5DEDBE5D0F}" destId="{FFDD13AD-DE13-4B34-9B09-F76C2F02E5B3}" srcOrd="9" destOrd="0" presId="urn:microsoft.com/office/officeart/2005/8/layout/radial4"/>
    <dgm:cxn modelId="{FDB021B4-E9B4-4390-B9E1-DC3192544101}" type="presParOf" srcId="{0CFED04A-FCC7-4000-9353-2B5DEDBE5D0F}" destId="{441129A2-1768-4D5D-B9EB-A7A37CD04863}" srcOrd="10" destOrd="0" presId="urn:microsoft.com/office/officeart/2005/8/layout/radial4"/>
    <dgm:cxn modelId="{5B0056F3-7253-465D-AD44-E96892751C34}" type="presParOf" srcId="{0CFED04A-FCC7-4000-9353-2B5DEDBE5D0F}" destId="{A7621A15-E906-4906-BCD2-9320732EB9FD}" srcOrd="11" destOrd="0" presId="urn:microsoft.com/office/officeart/2005/8/layout/radial4"/>
    <dgm:cxn modelId="{1600A7DE-BE92-46CD-9B55-4C79F114743C}" type="presParOf" srcId="{0CFED04A-FCC7-4000-9353-2B5DEDBE5D0F}" destId="{719245D0-2FA8-4926-90A7-EDFFFDAD8DB9}" srcOrd="12"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3C7231F-B67D-4ED0-8347-78896EEE35BF}" type="doc">
      <dgm:prSet loTypeId="urn:microsoft.com/office/officeart/2005/8/layout/cycle8" loCatId="list" qsTypeId="urn:microsoft.com/office/officeart/2005/8/quickstyle/simple4" qsCatId="simple" csTypeId="urn:microsoft.com/office/officeart/2005/8/colors/colorful2" csCatId="colorful" phldr="1"/>
      <dgm:spPr/>
    </dgm:pt>
    <dgm:pt modelId="{9954C37C-6683-43FA-877E-523A59190AD9}">
      <dgm:prSet phldrT="[نص]"/>
      <dgm:spPr/>
      <dgm:t>
        <a:bodyPr/>
        <a:lstStyle/>
        <a:p>
          <a:pPr rtl="1"/>
          <a:r>
            <a:rPr lang="ar-SA" b="1" i="0" u="none" strike="noStrike" dirty="0">
              <a:effectLst/>
              <a:latin typeface="Open Sans" panose="020B0606030504020204" pitchFamily="34" charset="0"/>
            </a:rPr>
            <a:t>الذكاء الاصطناعي الضيق</a:t>
          </a:r>
          <a:endParaRPr lang="ar-SA" dirty="0"/>
        </a:p>
      </dgm:t>
    </dgm:pt>
    <dgm:pt modelId="{6688EB2F-9C84-4E35-A670-121C251BC96F}" type="parTrans" cxnId="{B800E48B-947C-43ED-B1B6-62793EF46F41}">
      <dgm:prSet/>
      <dgm:spPr/>
      <dgm:t>
        <a:bodyPr/>
        <a:lstStyle/>
        <a:p>
          <a:pPr rtl="1"/>
          <a:endParaRPr lang="ar-SA"/>
        </a:p>
      </dgm:t>
    </dgm:pt>
    <dgm:pt modelId="{51182AFC-DA2C-4552-859E-3E81ADC08528}" type="sibTrans" cxnId="{B800E48B-947C-43ED-B1B6-62793EF46F41}">
      <dgm:prSet/>
      <dgm:spPr/>
      <dgm:t>
        <a:bodyPr/>
        <a:lstStyle/>
        <a:p>
          <a:pPr rtl="1"/>
          <a:endParaRPr lang="ar-SA"/>
        </a:p>
      </dgm:t>
    </dgm:pt>
    <dgm:pt modelId="{FFA0A592-6821-4250-BEF2-0DAE2CC241BE}">
      <dgm:prSet/>
      <dgm:spPr/>
      <dgm:t>
        <a:bodyPr/>
        <a:lstStyle/>
        <a:p>
          <a:pPr rtl="1"/>
          <a:r>
            <a:rPr lang="ar-SA" b="1" i="0" u="none" strike="noStrike">
              <a:effectLst/>
              <a:latin typeface="Open Sans" panose="020B0606030504020204" pitchFamily="34" charset="0"/>
            </a:rPr>
            <a:t>الذكاء الاصطناعي العام </a:t>
          </a:r>
          <a:endParaRPr lang="ar-SA" b="1" i="0" u="none" strike="noStrike" dirty="0">
            <a:effectLst/>
            <a:latin typeface="Open Sans" panose="020B0606030504020204" pitchFamily="34" charset="0"/>
          </a:endParaRPr>
        </a:p>
      </dgm:t>
    </dgm:pt>
    <dgm:pt modelId="{B56059B7-8D8D-47A8-9AC3-7197277C7B1A}" type="parTrans" cxnId="{D92B000D-A35A-43EB-A714-95C865EE074A}">
      <dgm:prSet/>
      <dgm:spPr/>
      <dgm:t>
        <a:bodyPr/>
        <a:lstStyle/>
        <a:p>
          <a:pPr rtl="1"/>
          <a:endParaRPr lang="ar-SA"/>
        </a:p>
      </dgm:t>
    </dgm:pt>
    <dgm:pt modelId="{C85E3515-8808-4B6E-9A0F-EF3B0EC20A9C}" type="sibTrans" cxnId="{D92B000D-A35A-43EB-A714-95C865EE074A}">
      <dgm:prSet/>
      <dgm:spPr/>
      <dgm:t>
        <a:bodyPr/>
        <a:lstStyle/>
        <a:p>
          <a:pPr rtl="1"/>
          <a:endParaRPr lang="ar-SA"/>
        </a:p>
      </dgm:t>
    </dgm:pt>
    <dgm:pt modelId="{6DD64201-8960-4109-A88B-167BDC1A0744}">
      <dgm:prSet/>
      <dgm:spPr/>
      <dgm:t>
        <a:bodyPr/>
        <a:lstStyle/>
        <a:p>
          <a:pPr rtl="1"/>
          <a:r>
            <a:rPr lang="ar-SA" b="1" i="0" u="none" strike="noStrike">
              <a:effectLst/>
              <a:latin typeface="Open Sans" panose="020B0606030504020204" pitchFamily="34" charset="0"/>
            </a:rPr>
            <a:t>الذكاء الاصطناعي الفائق</a:t>
          </a:r>
          <a:endParaRPr lang="ar-SA" dirty="0"/>
        </a:p>
      </dgm:t>
    </dgm:pt>
    <dgm:pt modelId="{C397DFE1-7DFA-4301-9BC6-41A687772897}" type="parTrans" cxnId="{AAE34027-0B9D-4D49-B9BD-1659752955F1}">
      <dgm:prSet/>
      <dgm:spPr/>
      <dgm:t>
        <a:bodyPr/>
        <a:lstStyle/>
        <a:p>
          <a:pPr rtl="1"/>
          <a:endParaRPr lang="ar-SA"/>
        </a:p>
      </dgm:t>
    </dgm:pt>
    <dgm:pt modelId="{BF59686D-BD59-4285-BB59-DF6CDD87950D}" type="sibTrans" cxnId="{AAE34027-0B9D-4D49-B9BD-1659752955F1}">
      <dgm:prSet/>
      <dgm:spPr/>
      <dgm:t>
        <a:bodyPr/>
        <a:lstStyle/>
        <a:p>
          <a:pPr rtl="1"/>
          <a:endParaRPr lang="ar-SA"/>
        </a:p>
      </dgm:t>
    </dgm:pt>
    <dgm:pt modelId="{BCF6B453-D4B8-964B-B893-051D4935A83B}" type="pres">
      <dgm:prSet presAssocID="{C3C7231F-B67D-4ED0-8347-78896EEE35BF}" presName="compositeShape" presStyleCnt="0">
        <dgm:presLayoutVars>
          <dgm:chMax val="7"/>
          <dgm:dir/>
          <dgm:resizeHandles val="exact"/>
        </dgm:presLayoutVars>
      </dgm:prSet>
      <dgm:spPr/>
    </dgm:pt>
    <dgm:pt modelId="{4F1D4C8A-B47C-E24A-90E7-BE513E3F8F41}" type="pres">
      <dgm:prSet presAssocID="{C3C7231F-B67D-4ED0-8347-78896EEE35BF}" presName="wedge1" presStyleLbl="node1" presStyleIdx="0" presStyleCnt="3"/>
      <dgm:spPr/>
    </dgm:pt>
    <dgm:pt modelId="{5D41CF2E-27B3-BE41-B51A-AAF819D01592}" type="pres">
      <dgm:prSet presAssocID="{C3C7231F-B67D-4ED0-8347-78896EEE35BF}" presName="dummy1a" presStyleCnt="0"/>
      <dgm:spPr/>
    </dgm:pt>
    <dgm:pt modelId="{2FB831A6-DA98-5F4E-9DDA-A2E4A9C929F8}" type="pres">
      <dgm:prSet presAssocID="{C3C7231F-B67D-4ED0-8347-78896EEE35BF}" presName="dummy1b" presStyleCnt="0"/>
      <dgm:spPr/>
    </dgm:pt>
    <dgm:pt modelId="{8D82C628-4280-8941-A808-6A8DCF728CC8}" type="pres">
      <dgm:prSet presAssocID="{C3C7231F-B67D-4ED0-8347-78896EEE35BF}" presName="wedge1Tx" presStyleLbl="node1" presStyleIdx="0" presStyleCnt="3">
        <dgm:presLayoutVars>
          <dgm:chMax val="0"/>
          <dgm:chPref val="0"/>
          <dgm:bulletEnabled val="1"/>
        </dgm:presLayoutVars>
      </dgm:prSet>
      <dgm:spPr/>
    </dgm:pt>
    <dgm:pt modelId="{51FE6899-3A01-B045-84FE-EB0FD243F022}" type="pres">
      <dgm:prSet presAssocID="{C3C7231F-B67D-4ED0-8347-78896EEE35BF}" presName="wedge2" presStyleLbl="node1" presStyleIdx="1" presStyleCnt="3"/>
      <dgm:spPr/>
    </dgm:pt>
    <dgm:pt modelId="{0AAF2950-B7F3-C243-BF2C-0DBA641A9F02}" type="pres">
      <dgm:prSet presAssocID="{C3C7231F-B67D-4ED0-8347-78896EEE35BF}" presName="dummy2a" presStyleCnt="0"/>
      <dgm:spPr/>
    </dgm:pt>
    <dgm:pt modelId="{DFE640F4-3082-4143-820C-3186BCDE9280}" type="pres">
      <dgm:prSet presAssocID="{C3C7231F-B67D-4ED0-8347-78896EEE35BF}" presName="dummy2b" presStyleCnt="0"/>
      <dgm:spPr/>
    </dgm:pt>
    <dgm:pt modelId="{F76EFF8F-8F97-5D4D-B93F-600483C8D87F}" type="pres">
      <dgm:prSet presAssocID="{C3C7231F-B67D-4ED0-8347-78896EEE35BF}" presName="wedge2Tx" presStyleLbl="node1" presStyleIdx="1" presStyleCnt="3">
        <dgm:presLayoutVars>
          <dgm:chMax val="0"/>
          <dgm:chPref val="0"/>
          <dgm:bulletEnabled val="1"/>
        </dgm:presLayoutVars>
      </dgm:prSet>
      <dgm:spPr/>
    </dgm:pt>
    <dgm:pt modelId="{2673D279-9D50-E244-AA49-03B09229FB58}" type="pres">
      <dgm:prSet presAssocID="{C3C7231F-B67D-4ED0-8347-78896EEE35BF}" presName="wedge3" presStyleLbl="node1" presStyleIdx="2" presStyleCnt="3"/>
      <dgm:spPr/>
    </dgm:pt>
    <dgm:pt modelId="{6801200B-C0FD-A74B-860E-A9A4A405FF8A}" type="pres">
      <dgm:prSet presAssocID="{C3C7231F-B67D-4ED0-8347-78896EEE35BF}" presName="dummy3a" presStyleCnt="0"/>
      <dgm:spPr/>
    </dgm:pt>
    <dgm:pt modelId="{17A13E37-7E78-DD45-8B4B-F49F4F033B62}" type="pres">
      <dgm:prSet presAssocID="{C3C7231F-B67D-4ED0-8347-78896EEE35BF}" presName="dummy3b" presStyleCnt="0"/>
      <dgm:spPr/>
    </dgm:pt>
    <dgm:pt modelId="{FE81F9C9-2C37-1044-91C8-84E9DF826B9B}" type="pres">
      <dgm:prSet presAssocID="{C3C7231F-B67D-4ED0-8347-78896EEE35BF}" presName="wedge3Tx" presStyleLbl="node1" presStyleIdx="2" presStyleCnt="3">
        <dgm:presLayoutVars>
          <dgm:chMax val="0"/>
          <dgm:chPref val="0"/>
          <dgm:bulletEnabled val="1"/>
        </dgm:presLayoutVars>
      </dgm:prSet>
      <dgm:spPr/>
    </dgm:pt>
    <dgm:pt modelId="{99F9BEF2-D7F3-244E-B1AF-C1C9437C4AA5}" type="pres">
      <dgm:prSet presAssocID="{51182AFC-DA2C-4552-859E-3E81ADC08528}" presName="arrowWedge1" presStyleLbl="fgSibTrans2D1" presStyleIdx="0" presStyleCnt="3"/>
      <dgm:spPr/>
    </dgm:pt>
    <dgm:pt modelId="{4470F676-AA50-8A43-9884-F2EB4BF87C19}" type="pres">
      <dgm:prSet presAssocID="{C85E3515-8808-4B6E-9A0F-EF3B0EC20A9C}" presName="arrowWedge2" presStyleLbl="fgSibTrans2D1" presStyleIdx="1" presStyleCnt="3"/>
      <dgm:spPr/>
    </dgm:pt>
    <dgm:pt modelId="{AC5EA792-8D8E-8A4A-9433-C3D831D18BBB}" type="pres">
      <dgm:prSet presAssocID="{BF59686D-BD59-4285-BB59-DF6CDD87950D}" presName="arrowWedge3" presStyleLbl="fgSibTrans2D1" presStyleIdx="2" presStyleCnt="3"/>
      <dgm:spPr/>
    </dgm:pt>
  </dgm:ptLst>
  <dgm:cxnLst>
    <dgm:cxn modelId="{D92B000D-A35A-43EB-A714-95C865EE074A}" srcId="{C3C7231F-B67D-4ED0-8347-78896EEE35BF}" destId="{FFA0A592-6821-4250-BEF2-0DAE2CC241BE}" srcOrd="1" destOrd="0" parTransId="{B56059B7-8D8D-47A8-9AC3-7197277C7B1A}" sibTransId="{C85E3515-8808-4B6E-9A0F-EF3B0EC20A9C}"/>
    <dgm:cxn modelId="{108E9011-AECD-D546-96B9-996725FD4F0B}" type="presOf" srcId="{FFA0A592-6821-4250-BEF2-0DAE2CC241BE}" destId="{51FE6899-3A01-B045-84FE-EB0FD243F022}" srcOrd="0" destOrd="0" presId="urn:microsoft.com/office/officeart/2005/8/layout/cycle8"/>
    <dgm:cxn modelId="{FA4B5819-26EB-E94F-8135-A9F1F8B99BC5}" type="presOf" srcId="{FFA0A592-6821-4250-BEF2-0DAE2CC241BE}" destId="{F76EFF8F-8F97-5D4D-B93F-600483C8D87F}" srcOrd="1" destOrd="0" presId="urn:microsoft.com/office/officeart/2005/8/layout/cycle8"/>
    <dgm:cxn modelId="{AAE34027-0B9D-4D49-B9BD-1659752955F1}" srcId="{C3C7231F-B67D-4ED0-8347-78896EEE35BF}" destId="{6DD64201-8960-4109-A88B-167BDC1A0744}" srcOrd="2" destOrd="0" parTransId="{C397DFE1-7DFA-4301-9BC6-41A687772897}" sibTransId="{BF59686D-BD59-4285-BB59-DF6CDD87950D}"/>
    <dgm:cxn modelId="{5BC8423B-EDE4-8748-9651-E72279C9BB4F}" type="presOf" srcId="{9954C37C-6683-43FA-877E-523A59190AD9}" destId="{4F1D4C8A-B47C-E24A-90E7-BE513E3F8F41}" srcOrd="0" destOrd="0" presId="urn:microsoft.com/office/officeart/2005/8/layout/cycle8"/>
    <dgm:cxn modelId="{B800E48B-947C-43ED-B1B6-62793EF46F41}" srcId="{C3C7231F-B67D-4ED0-8347-78896EEE35BF}" destId="{9954C37C-6683-43FA-877E-523A59190AD9}" srcOrd="0" destOrd="0" parTransId="{6688EB2F-9C84-4E35-A670-121C251BC96F}" sibTransId="{51182AFC-DA2C-4552-859E-3E81ADC08528}"/>
    <dgm:cxn modelId="{CD66FB91-CF8D-154B-9197-E12971814CB2}" type="presOf" srcId="{6DD64201-8960-4109-A88B-167BDC1A0744}" destId="{2673D279-9D50-E244-AA49-03B09229FB58}" srcOrd="0" destOrd="0" presId="urn:microsoft.com/office/officeart/2005/8/layout/cycle8"/>
    <dgm:cxn modelId="{BF08CFD7-6278-1144-9068-F5C0D06E9F07}" type="presOf" srcId="{6DD64201-8960-4109-A88B-167BDC1A0744}" destId="{FE81F9C9-2C37-1044-91C8-84E9DF826B9B}" srcOrd="1" destOrd="0" presId="urn:microsoft.com/office/officeart/2005/8/layout/cycle8"/>
    <dgm:cxn modelId="{DBAEE7F0-E982-7942-A370-D2233754F6D4}" type="presOf" srcId="{C3C7231F-B67D-4ED0-8347-78896EEE35BF}" destId="{BCF6B453-D4B8-964B-B893-051D4935A83B}" srcOrd="0" destOrd="0" presId="urn:microsoft.com/office/officeart/2005/8/layout/cycle8"/>
    <dgm:cxn modelId="{433705FF-C427-4547-8300-2B4A33FF1E3E}" type="presOf" srcId="{9954C37C-6683-43FA-877E-523A59190AD9}" destId="{8D82C628-4280-8941-A808-6A8DCF728CC8}" srcOrd="1" destOrd="0" presId="urn:microsoft.com/office/officeart/2005/8/layout/cycle8"/>
    <dgm:cxn modelId="{C22DA49B-0825-2345-ABC6-309583E22C01}" type="presParOf" srcId="{BCF6B453-D4B8-964B-B893-051D4935A83B}" destId="{4F1D4C8A-B47C-E24A-90E7-BE513E3F8F41}" srcOrd="0" destOrd="0" presId="urn:microsoft.com/office/officeart/2005/8/layout/cycle8"/>
    <dgm:cxn modelId="{E48AD352-C129-3944-9CBF-F10CF121714E}" type="presParOf" srcId="{BCF6B453-D4B8-964B-B893-051D4935A83B}" destId="{5D41CF2E-27B3-BE41-B51A-AAF819D01592}" srcOrd="1" destOrd="0" presId="urn:microsoft.com/office/officeart/2005/8/layout/cycle8"/>
    <dgm:cxn modelId="{4F7715DB-4F3F-3347-8034-DD2F508C17B7}" type="presParOf" srcId="{BCF6B453-D4B8-964B-B893-051D4935A83B}" destId="{2FB831A6-DA98-5F4E-9DDA-A2E4A9C929F8}" srcOrd="2" destOrd="0" presId="urn:microsoft.com/office/officeart/2005/8/layout/cycle8"/>
    <dgm:cxn modelId="{95139119-80AA-5346-9C80-C32E1C0BC031}" type="presParOf" srcId="{BCF6B453-D4B8-964B-B893-051D4935A83B}" destId="{8D82C628-4280-8941-A808-6A8DCF728CC8}" srcOrd="3" destOrd="0" presId="urn:microsoft.com/office/officeart/2005/8/layout/cycle8"/>
    <dgm:cxn modelId="{33B0433F-C0B3-5F41-A8C5-B7DCBEB98618}" type="presParOf" srcId="{BCF6B453-D4B8-964B-B893-051D4935A83B}" destId="{51FE6899-3A01-B045-84FE-EB0FD243F022}" srcOrd="4" destOrd="0" presId="urn:microsoft.com/office/officeart/2005/8/layout/cycle8"/>
    <dgm:cxn modelId="{5A0FAFA3-2A4D-F342-A825-BEA073432D53}" type="presParOf" srcId="{BCF6B453-D4B8-964B-B893-051D4935A83B}" destId="{0AAF2950-B7F3-C243-BF2C-0DBA641A9F02}" srcOrd="5" destOrd="0" presId="urn:microsoft.com/office/officeart/2005/8/layout/cycle8"/>
    <dgm:cxn modelId="{66C8173C-1419-B34E-8C59-19C1B53AD0AC}" type="presParOf" srcId="{BCF6B453-D4B8-964B-B893-051D4935A83B}" destId="{DFE640F4-3082-4143-820C-3186BCDE9280}" srcOrd="6" destOrd="0" presId="urn:microsoft.com/office/officeart/2005/8/layout/cycle8"/>
    <dgm:cxn modelId="{AD23CDB7-EE59-3D4E-93B2-850FC296FB8D}" type="presParOf" srcId="{BCF6B453-D4B8-964B-B893-051D4935A83B}" destId="{F76EFF8F-8F97-5D4D-B93F-600483C8D87F}" srcOrd="7" destOrd="0" presId="urn:microsoft.com/office/officeart/2005/8/layout/cycle8"/>
    <dgm:cxn modelId="{29C53C6F-59BF-C04C-9F8E-1150B1C9F79E}" type="presParOf" srcId="{BCF6B453-D4B8-964B-B893-051D4935A83B}" destId="{2673D279-9D50-E244-AA49-03B09229FB58}" srcOrd="8" destOrd="0" presId="urn:microsoft.com/office/officeart/2005/8/layout/cycle8"/>
    <dgm:cxn modelId="{5EACEC56-B43C-6345-9892-A27738EB73EF}" type="presParOf" srcId="{BCF6B453-D4B8-964B-B893-051D4935A83B}" destId="{6801200B-C0FD-A74B-860E-A9A4A405FF8A}" srcOrd="9" destOrd="0" presId="urn:microsoft.com/office/officeart/2005/8/layout/cycle8"/>
    <dgm:cxn modelId="{3661BACD-761E-C94A-BF11-3DE46959A85C}" type="presParOf" srcId="{BCF6B453-D4B8-964B-B893-051D4935A83B}" destId="{17A13E37-7E78-DD45-8B4B-F49F4F033B62}" srcOrd="10" destOrd="0" presId="urn:microsoft.com/office/officeart/2005/8/layout/cycle8"/>
    <dgm:cxn modelId="{A2B7CAE7-E18B-C048-B7A7-89364631B9AC}" type="presParOf" srcId="{BCF6B453-D4B8-964B-B893-051D4935A83B}" destId="{FE81F9C9-2C37-1044-91C8-84E9DF826B9B}" srcOrd="11" destOrd="0" presId="urn:microsoft.com/office/officeart/2005/8/layout/cycle8"/>
    <dgm:cxn modelId="{86DDEA84-8AB1-5547-BD7D-6FA07D4834A3}" type="presParOf" srcId="{BCF6B453-D4B8-964B-B893-051D4935A83B}" destId="{99F9BEF2-D7F3-244E-B1AF-C1C9437C4AA5}" srcOrd="12" destOrd="0" presId="urn:microsoft.com/office/officeart/2005/8/layout/cycle8"/>
    <dgm:cxn modelId="{E7996101-AFE3-9149-BCF5-1754FC94D8D8}" type="presParOf" srcId="{BCF6B453-D4B8-964B-B893-051D4935A83B}" destId="{4470F676-AA50-8A43-9884-F2EB4BF87C19}" srcOrd="13" destOrd="0" presId="urn:microsoft.com/office/officeart/2005/8/layout/cycle8"/>
    <dgm:cxn modelId="{F9B60B71-11D5-6E42-9174-B7404F876BB2}" type="presParOf" srcId="{BCF6B453-D4B8-964B-B893-051D4935A83B}" destId="{AC5EA792-8D8E-8A4A-9433-C3D831D18BBB}" srcOrd="14" destOrd="0" presId="urn:microsoft.com/office/officeart/2005/8/layout/cycle8"/>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7CEB3D9-F3C8-4272-8462-43DD5015D1DD}" type="doc">
      <dgm:prSet loTypeId="urn:microsoft.com/office/officeart/2005/8/layout/cycle2" loCatId="cycle" qsTypeId="urn:microsoft.com/office/officeart/2005/8/quickstyle/simple1" qsCatId="simple" csTypeId="urn:microsoft.com/office/officeart/2005/8/colors/colorful2" csCatId="colorful" phldr="1"/>
      <dgm:spPr/>
      <dgm:t>
        <a:bodyPr/>
        <a:lstStyle/>
        <a:p>
          <a:pPr rtl="1"/>
          <a:endParaRPr lang="ar-SA"/>
        </a:p>
      </dgm:t>
    </dgm:pt>
    <dgm:pt modelId="{4F6BC244-36B4-4FAF-8C3D-72F20551E61F}">
      <dgm:prSet phldrT="[نص]"/>
      <dgm:spPr/>
      <dgm:t>
        <a:bodyPr/>
        <a:lstStyle/>
        <a:p>
          <a:pPr rtl="1"/>
          <a:r>
            <a:rPr lang="ar-SA" dirty="0"/>
            <a:t>تعلم الآلة </a:t>
          </a:r>
        </a:p>
      </dgm:t>
    </dgm:pt>
    <dgm:pt modelId="{97C67E12-E9FD-4F4F-9834-96AD3320D6EA}" type="parTrans" cxnId="{D886D814-FE51-456D-885F-394FE0C4823F}">
      <dgm:prSet/>
      <dgm:spPr/>
      <dgm:t>
        <a:bodyPr/>
        <a:lstStyle/>
        <a:p>
          <a:pPr rtl="1"/>
          <a:endParaRPr lang="ar-SA"/>
        </a:p>
      </dgm:t>
    </dgm:pt>
    <dgm:pt modelId="{77FEAA4B-AF1B-44C8-8DB3-C5B58BFA4BDA}" type="sibTrans" cxnId="{D886D814-FE51-456D-885F-394FE0C4823F}">
      <dgm:prSet/>
      <dgm:spPr/>
      <dgm:t>
        <a:bodyPr/>
        <a:lstStyle/>
        <a:p>
          <a:pPr rtl="1"/>
          <a:endParaRPr lang="ar-SA"/>
        </a:p>
      </dgm:t>
    </dgm:pt>
    <dgm:pt modelId="{67FD4EC8-7522-412C-BA95-D4B43A24B2AA}">
      <dgm:prSet phldrT="[نص]"/>
      <dgm:spPr/>
      <dgm:t>
        <a:bodyPr/>
        <a:lstStyle/>
        <a:p>
          <a:pPr rtl="1"/>
          <a:r>
            <a:rPr lang="ar-SA" dirty="0"/>
            <a:t>الروبوتات</a:t>
          </a:r>
        </a:p>
      </dgm:t>
    </dgm:pt>
    <dgm:pt modelId="{D0D0BC65-F1D8-4D43-9E73-BE99C95EEEAE}" type="parTrans" cxnId="{54DEB259-4701-43BD-9592-04FF90FF3B8E}">
      <dgm:prSet/>
      <dgm:spPr/>
      <dgm:t>
        <a:bodyPr/>
        <a:lstStyle/>
        <a:p>
          <a:pPr rtl="1"/>
          <a:endParaRPr lang="ar-SA"/>
        </a:p>
      </dgm:t>
    </dgm:pt>
    <dgm:pt modelId="{0AEC68EF-241E-4C08-9C23-42A7ADF79B32}" type="sibTrans" cxnId="{54DEB259-4701-43BD-9592-04FF90FF3B8E}">
      <dgm:prSet/>
      <dgm:spPr/>
      <dgm:t>
        <a:bodyPr/>
        <a:lstStyle/>
        <a:p>
          <a:pPr rtl="1"/>
          <a:endParaRPr lang="ar-SA"/>
        </a:p>
      </dgm:t>
    </dgm:pt>
    <dgm:pt modelId="{CC92E221-79DD-4DDE-B1E5-10FDE8082EC1}">
      <dgm:prSet phldrT="[نص]"/>
      <dgm:spPr/>
      <dgm:t>
        <a:bodyPr/>
        <a:lstStyle/>
        <a:p>
          <a:pPr rtl="1"/>
          <a:r>
            <a:rPr lang="ar-SA" dirty="0"/>
            <a:t> الأنظمة الخبيرة</a:t>
          </a:r>
        </a:p>
      </dgm:t>
    </dgm:pt>
    <dgm:pt modelId="{D8B93B01-0AF3-44E2-8B3F-843A58592E74}" type="parTrans" cxnId="{53436B94-1094-4C0E-9250-E7133C8C41EC}">
      <dgm:prSet/>
      <dgm:spPr/>
      <dgm:t>
        <a:bodyPr/>
        <a:lstStyle/>
        <a:p>
          <a:pPr rtl="1"/>
          <a:endParaRPr lang="ar-SA"/>
        </a:p>
      </dgm:t>
    </dgm:pt>
    <dgm:pt modelId="{25B34179-9E38-4F9C-B351-ECEF5E2A85B2}" type="sibTrans" cxnId="{53436B94-1094-4C0E-9250-E7133C8C41EC}">
      <dgm:prSet/>
      <dgm:spPr/>
      <dgm:t>
        <a:bodyPr/>
        <a:lstStyle/>
        <a:p>
          <a:pPr rtl="1"/>
          <a:endParaRPr lang="ar-SA"/>
        </a:p>
      </dgm:t>
    </dgm:pt>
    <dgm:pt modelId="{37B5992C-2AF3-40C3-AEC5-241120590173}">
      <dgm:prSet phldrT="[نص]"/>
      <dgm:spPr/>
      <dgm:t>
        <a:bodyPr/>
        <a:lstStyle/>
        <a:p>
          <a:pPr rtl="1"/>
          <a:r>
            <a:rPr lang="ar-SA" dirty="0"/>
            <a:t>معالجة اللغات الطبيعية</a:t>
          </a:r>
        </a:p>
      </dgm:t>
    </dgm:pt>
    <dgm:pt modelId="{25E36F78-DBCD-4F9D-A617-82594FF9378C}" type="parTrans" cxnId="{5ADAFB52-ABDF-4F43-9F07-F76C38771A79}">
      <dgm:prSet/>
      <dgm:spPr/>
      <dgm:t>
        <a:bodyPr/>
        <a:lstStyle/>
        <a:p>
          <a:pPr rtl="1"/>
          <a:endParaRPr lang="ar-SA"/>
        </a:p>
      </dgm:t>
    </dgm:pt>
    <dgm:pt modelId="{D9642C8C-AC40-4963-AB7B-6632E573A877}" type="sibTrans" cxnId="{5ADAFB52-ABDF-4F43-9F07-F76C38771A79}">
      <dgm:prSet/>
      <dgm:spPr/>
      <dgm:t>
        <a:bodyPr/>
        <a:lstStyle/>
        <a:p>
          <a:pPr rtl="1"/>
          <a:endParaRPr lang="ar-SA"/>
        </a:p>
      </dgm:t>
    </dgm:pt>
    <dgm:pt modelId="{97B2DB87-F4E3-4FCC-BBFF-0DB903532CBD}">
      <dgm:prSet phldrT="[نص]"/>
      <dgm:spPr/>
      <dgm:t>
        <a:bodyPr/>
        <a:lstStyle/>
        <a:p>
          <a:pPr rtl="1"/>
          <a:r>
            <a:rPr lang="ar-SA" dirty="0"/>
            <a:t>التعلم العميق</a:t>
          </a:r>
        </a:p>
      </dgm:t>
    </dgm:pt>
    <dgm:pt modelId="{207C2166-BDDC-466E-BE0C-F8ECF0389B87}" type="parTrans" cxnId="{66C1D7C8-6FDD-4AB7-826D-637B59D96C01}">
      <dgm:prSet/>
      <dgm:spPr/>
      <dgm:t>
        <a:bodyPr/>
        <a:lstStyle/>
        <a:p>
          <a:pPr rtl="1"/>
          <a:endParaRPr lang="ar-SA"/>
        </a:p>
      </dgm:t>
    </dgm:pt>
    <dgm:pt modelId="{1292F800-274F-4605-923C-9571EF59137B}" type="sibTrans" cxnId="{66C1D7C8-6FDD-4AB7-826D-637B59D96C01}">
      <dgm:prSet/>
      <dgm:spPr/>
      <dgm:t>
        <a:bodyPr/>
        <a:lstStyle/>
        <a:p>
          <a:pPr rtl="1"/>
          <a:endParaRPr lang="ar-SA"/>
        </a:p>
      </dgm:t>
    </dgm:pt>
    <dgm:pt modelId="{5137B1FA-3EDE-4F65-8D81-FF6FF0534AE7}">
      <dgm:prSet phldrT="[نص]"/>
      <dgm:spPr/>
      <dgm:t>
        <a:bodyPr/>
        <a:lstStyle/>
        <a:p>
          <a:pPr rtl="1"/>
          <a:r>
            <a:rPr lang="ar-SA" dirty="0"/>
            <a:t>الشبكات العصبية</a:t>
          </a:r>
        </a:p>
      </dgm:t>
    </dgm:pt>
    <dgm:pt modelId="{995D9B98-9B2B-4192-8D65-A0842F258DF2}" type="parTrans" cxnId="{17BC1537-501B-4C48-9ED7-D18B23F17633}">
      <dgm:prSet/>
      <dgm:spPr/>
    </dgm:pt>
    <dgm:pt modelId="{7483FFF1-3B85-48C5-8073-D3E447F77C10}" type="sibTrans" cxnId="{17BC1537-501B-4C48-9ED7-D18B23F17633}">
      <dgm:prSet/>
      <dgm:spPr/>
      <dgm:t>
        <a:bodyPr/>
        <a:lstStyle/>
        <a:p>
          <a:pPr rtl="1"/>
          <a:endParaRPr lang="ar-SA"/>
        </a:p>
      </dgm:t>
    </dgm:pt>
    <dgm:pt modelId="{75AB2299-5EBD-45CC-AC33-446D7F750F7D}" type="pres">
      <dgm:prSet presAssocID="{87CEB3D9-F3C8-4272-8462-43DD5015D1DD}" presName="cycle" presStyleCnt="0">
        <dgm:presLayoutVars>
          <dgm:dir/>
          <dgm:resizeHandles val="exact"/>
        </dgm:presLayoutVars>
      </dgm:prSet>
      <dgm:spPr/>
    </dgm:pt>
    <dgm:pt modelId="{E9C75591-4EC4-4642-93FB-56E0C5C2A70E}" type="pres">
      <dgm:prSet presAssocID="{4F6BC244-36B4-4FAF-8C3D-72F20551E61F}" presName="node" presStyleLbl="node1" presStyleIdx="0" presStyleCnt="6">
        <dgm:presLayoutVars>
          <dgm:bulletEnabled val="1"/>
        </dgm:presLayoutVars>
      </dgm:prSet>
      <dgm:spPr/>
    </dgm:pt>
    <dgm:pt modelId="{CD340A59-E2CC-43B1-B571-67D2B77228D1}" type="pres">
      <dgm:prSet presAssocID="{77FEAA4B-AF1B-44C8-8DB3-C5B58BFA4BDA}" presName="sibTrans" presStyleLbl="sibTrans2D1" presStyleIdx="0" presStyleCnt="6"/>
      <dgm:spPr/>
    </dgm:pt>
    <dgm:pt modelId="{74A45BB5-4BDD-4640-83C0-4575ACFB75B2}" type="pres">
      <dgm:prSet presAssocID="{77FEAA4B-AF1B-44C8-8DB3-C5B58BFA4BDA}" presName="connectorText" presStyleLbl="sibTrans2D1" presStyleIdx="0" presStyleCnt="6"/>
      <dgm:spPr/>
    </dgm:pt>
    <dgm:pt modelId="{A35C83CF-5558-48BE-8AA8-C5F2EFAA621C}" type="pres">
      <dgm:prSet presAssocID="{5137B1FA-3EDE-4F65-8D81-FF6FF0534AE7}" presName="node" presStyleLbl="node1" presStyleIdx="1" presStyleCnt="6">
        <dgm:presLayoutVars>
          <dgm:bulletEnabled val="1"/>
        </dgm:presLayoutVars>
      </dgm:prSet>
      <dgm:spPr/>
    </dgm:pt>
    <dgm:pt modelId="{98001F86-69B0-4189-A6CD-C649F93C21E4}" type="pres">
      <dgm:prSet presAssocID="{7483FFF1-3B85-48C5-8073-D3E447F77C10}" presName="sibTrans" presStyleLbl="sibTrans2D1" presStyleIdx="1" presStyleCnt="6"/>
      <dgm:spPr/>
    </dgm:pt>
    <dgm:pt modelId="{BDEAF4EB-20D2-4DDD-9A99-5ACB7B4BFE4D}" type="pres">
      <dgm:prSet presAssocID="{7483FFF1-3B85-48C5-8073-D3E447F77C10}" presName="connectorText" presStyleLbl="sibTrans2D1" presStyleIdx="1" presStyleCnt="6"/>
      <dgm:spPr/>
    </dgm:pt>
    <dgm:pt modelId="{975533D7-2145-44F6-B187-7066C1BD19CE}" type="pres">
      <dgm:prSet presAssocID="{97B2DB87-F4E3-4FCC-BBFF-0DB903532CBD}" presName="node" presStyleLbl="node1" presStyleIdx="2" presStyleCnt="6">
        <dgm:presLayoutVars>
          <dgm:bulletEnabled val="1"/>
        </dgm:presLayoutVars>
      </dgm:prSet>
      <dgm:spPr/>
    </dgm:pt>
    <dgm:pt modelId="{C12D604A-FD67-4203-8DF8-FF959BE5684F}" type="pres">
      <dgm:prSet presAssocID="{1292F800-274F-4605-923C-9571EF59137B}" presName="sibTrans" presStyleLbl="sibTrans2D1" presStyleIdx="2" presStyleCnt="6"/>
      <dgm:spPr/>
    </dgm:pt>
    <dgm:pt modelId="{4EF82DF5-8B33-483D-8334-A18F367B4366}" type="pres">
      <dgm:prSet presAssocID="{1292F800-274F-4605-923C-9571EF59137B}" presName="connectorText" presStyleLbl="sibTrans2D1" presStyleIdx="2" presStyleCnt="6"/>
      <dgm:spPr/>
    </dgm:pt>
    <dgm:pt modelId="{7070BB8E-6D3F-4BF7-A05A-B4F82C0A0477}" type="pres">
      <dgm:prSet presAssocID="{67FD4EC8-7522-412C-BA95-D4B43A24B2AA}" presName="node" presStyleLbl="node1" presStyleIdx="3" presStyleCnt="6">
        <dgm:presLayoutVars>
          <dgm:bulletEnabled val="1"/>
        </dgm:presLayoutVars>
      </dgm:prSet>
      <dgm:spPr/>
    </dgm:pt>
    <dgm:pt modelId="{8629B6ED-888B-4999-9AF6-14B722E41EBC}" type="pres">
      <dgm:prSet presAssocID="{0AEC68EF-241E-4C08-9C23-42A7ADF79B32}" presName="sibTrans" presStyleLbl="sibTrans2D1" presStyleIdx="3" presStyleCnt="6"/>
      <dgm:spPr/>
    </dgm:pt>
    <dgm:pt modelId="{5FAF6D77-E5F7-4D88-B8B4-4C1ACC6C7EB6}" type="pres">
      <dgm:prSet presAssocID="{0AEC68EF-241E-4C08-9C23-42A7ADF79B32}" presName="connectorText" presStyleLbl="sibTrans2D1" presStyleIdx="3" presStyleCnt="6"/>
      <dgm:spPr/>
    </dgm:pt>
    <dgm:pt modelId="{C17D59D9-5F09-4315-91F0-5237F3EE9478}" type="pres">
      <dgm:prSet presAssocID="{CC92E221-79DD-4DDE-B1E5-10FDE8082EC1}" presName="node" presStyleLbl="node1" presStyleIdx="4" presStyleCnt="6">
        <dgm:presLayoutVars>
          <dgm:bulletEnabled val="1"/>
        </dgm:presLayoutVars>
      </dgm:prSet>
      <dgm:spPr/>
    </dgm:pt>
    <dgm:pt modelId="{02D16C6E-4CFE-4EDA-A3F8-F939C8B914B2}" type="pres">
      <dgm:prSet presAssocID="{25B34179-9E38-4F9C-B351-ECEF5E2A85B2}" presName="sibTrans" presStyleLbl="sibTrans2D1" presStyleIdx="4" presStyleCnt="6"/>
      <dgm:spPr/>
    </dgm:pt>
    <dgm:pt modelId="{FA0A2F7B-B0C0-4333-8DF3-4E0622B94863}" type="pres">
      <dgm:prSet presAssocID="{25B34179-9E38-4F9C-B351-ECEF5E2A85B2}" presName="connectorText" presStyleLbl="sibTrans2D1" presStyleIdx="4" presStyleCnt="6"/>
      <dgm:spPr/>
    </dgm:pt>
    <dgm:pt modelId="{2E730BF1-6181-45BB-BBA4-2DEB6CBE6B9D}" type="pres">
      <dgm:prSet presAssocID="{37B5992C-2AF3-40C3-AEC5-241120590173}" presName="node" presStyleLbl="node1" presStyleIdx="5" presStyleCnt="6">
        <dgm:presLayoutVars>
          <dgm:bulletEnabled val="1"/>
        </dgm:presLayoutVars>
      </dgm:prSet>
      <dgm:spPr/>
    </dgm:pt>
    <dgm:pt modelId="{DA70C5C5-F5B1-457A-9EA0-39415E6A1E1E}" type="pres">
      <dgm:prSet presAssocID="{D9642C8C-AC40-4963-AB7B-6632E573A877}" presName="sibTrans" presStyleLbl="sibTrans2D1" presStyleIdx="5" presStyleCnt="6"/>
      <dgm:spPr/>
    </dgm:pt>
    <dgm:pt modelId="{B394D0EC-EAD1-457F-8626-2F7062574A4A}" type="pres">
      <dgm:prSet presAssocID="{D9642C8C-AC40-4963-AB7B-6632E573A877}" presName="connectorText" presStyleLbl="sibTrans2D1" presStyleIdx="5" presStyleCnt="6"/>
      <dgm:spPr/>
    </dgm:pt>
  </dgm:ptLst>
  <dgm:cxnLst>
    <dgm:cxn modelId="{D886D814-FE51-456D-885F-394FE0C4823F}" srcId="{87CEB3D9-F3C8-4272-8462-43DD5015D1DD}" destId="{4F6BC244-36B4-4FAF-8C3D-72F20551E61F}" srcOrd="0" destOrd="0" parTransId="{97C67E12-E9FD-4F4F-9834-96AD3320D6EA}" sibTransId="{77FEAA4B-AF1B-44C8-8DB3-C5B58BFA4BDA}"/>
    <dgm:cxn modelId="{BA9E7B27-2FAD-4B5C-947A-A2A8D6846FED}" type="presOf" srcId="{1292F800-274F-4605-923C-9571EF59137B}" destId="{C12D604A-FD67-4203-8DF8-FF959BE5684F}" srcOrd="0" destOrd="0" presId="urn:microsoft.com/office/officeart/2005/8/layout/cycle2"/>
    <dgm:cxn modelId="{7025B329-3A2B-4325-93BE-821566EF37AE}" type="presOf" srcId="{1292F800-274F-4605-923C-9571EF59137B}" destId="{4EF82DF5-8B33-483D-8334-A18F367B4366}" srcOrd="1" destOrd="0" presId="urn:microsoft.com/office/officeart/2005/8/layout/cycle2"/>
    <dgm:cxn modelId="{4069652C-251D-4879-94D2-FFC2CDAE5388}" type="presOf" srcId="{97B2DB87-F4E3-4FCC-BBFF-0DB903532CBD}" destId="{975533D7-2145-44F6-B187-7066C1BD19CE}" srcOrd="0" destOrd="0" presId="urn:microsoft.com/office/officeart/2005/8/layout/cycle2"/>
    <dgm:cxn modelId="{CFEF8835-98D3-44FE-B302-F978EEFC5E21}" type="presOf" srcId="{77FEAA4B-AF1B-44C8-8DB3-C5B58BFA4BDA}" destId="{74A45BB5-4BDD-4640-83C0-4575ACFB75B2}" srcOrd="1" destOrd="0" presId="urn:microsoft.com/office/officeart/2005/8/layout/cycle2"/>
    <dgm:cxn modelId="{17BC1537-501B-4C48-9ED7-D18B23F17633}" srcId="{87CEB3D9-F3C8-4272-8462-43DD5015D1DD}" destId="{5137B1FA-3EDE-4F65-8D81-FF6FF0534AE7}" srcOrd="1" destOrd="0" parTransId="{995D9B98-9B2B-4192-8D65-A0842F258DF2}" sibTransId="{7483FFF1-3B85-48C5-8073-D3E447F77C10}"/>
    <dgm:cxn modelId="{5ADAFB52-ABDF-4F43-9F07-F76C38771A79}" srcId="{87CEB3D9-F3C8-4272-8462-43DD5015D1DD}" destId="{37B5992C-2AF3-40C3-AEC5-241120590173}" srcOrd="5" destOrd="0" parTransId="{25E36F78-DBCD-4F9D-A617-82594FF9378C}" sibTransId="{D9642C8C-AC40-4963-AB7B-6632E573A877}"/>
    <dgm:cxn modelId="{E93BB056-9CA7-4DEE-AA1C-B071C57E0109}" type="presOf" srcId="{67FD4EC8-7522-412C-BA95-D4B43A24B2AA}" destId="{7070BB8E-6D3F-4BF7-A05A-B4F82C0A0477}" srcOrd="0" destOrd="0" presId="urn:microsoft.com/office/officeart/2005/8/layout/cycle2"/>
    <dgm:cxn modelId="{54DEB259-4701-43BD-9592-04FF90FF3B8E}" srcId="{87CEB3D9-F3C8-4272-8462-43DD5015D1DD}" destId="{67FD4EC8-7522-412C-BA95-D4B43A24B2AA}" srcOrd="3" destOrd="0" parTransId="{D0D0BC65-F1D8-4D43-9E73-BE99C95EEEAE}" sibTransId="{0AEC68EF-241E-4C08-9C23-42A7ADF79B32}"/>
    <dgm:cxn modelId="{5512D163-847D-4994-B5B8-08D4D4FC6F0A}" type="presOf" srcId="{0AEC68EF-241E-4C08-9C23-42A7ADF79B32}" destId="{5FAF6D77-E5F7-4D88-B8B4-4C1ACC6C7EB6}" srcOrd="1" destOrd="0" presId="urn:microsoft.com/office/officeart/2005/8/layout/cycle2"/>
    <dgm:cxn modelId="{18790266-5AB1-4920-B506-507484115B14}" type="presOf" srcId="{D9642C8C-AC40-4963-AB7B-6632E573A877}" destId="{DA70C5C5-F5B1-457A-9EA0-39415E6A1E1E}" srcOrd="0" destOrd="0" presId="urn:microsoft.com/office/officeart/2005/8/layout/cycle2"/>
    <dgm:cxn modelId="{6C4E9278-793D-4B5C-BEF1-17ED2B13479B}" type="presOf" srcId="{D9642C8C-AC40-4963-AB7B-6632E573A877}" destId="{B394D0EC-EAD1-457F-8626-2F7062574A4A}" srcOrd="1" destOrd="0" presId="urn:microsoft.com/office/officeart/2005/8/layout/cycle2"/>
    <dgm:cxn modelId="{9AD3197F-15F6-4409-9766-EAD16163F2F9}" type="presOf" srcId="{0AEC68EF-241E-4C08-9C23-42A7ADF79B32}" destId="{8629B6ED-888B-4999-9AF6-14B722E41EBC}" srcOrd="0" destOrd="0" presId="urn:microsoft.com/office/officeart/2005/8/layout/cycle2"/>
    <dgm:cxn modelId="{53436B94-1094-4C0E-9250-E7133C8C41EC}" srcId="{87CEB3D9-F3C8-4272-8462-43DD5015D1DD}" destId="{CC92E221-79DD-4DDE-B1E5-10FDE8082EC1}" srcOrd="4" destOrd="0" parTransId="{D8B93B01-0AF3-44E2-8B3F-843A58592E74}" sibTransId="{25B34179-9E38-4F9C-B351-ECEF5E2A85B2}"/>
    <dgm:cxn modelId="{E370859B-EB9C-400B-8529-45AF9BBE69C1}" type="presOf" srcId="{7483FFF1-3B85-48C5-8073-D3E447F77C10}" destId="{98001F86-69B0-4189-A6CD-C649F93C21E4}" srcOrd="0" destOrd="0" presId="urn:microsoft.com/office/officeart/2005/8/layout/cycle2"/>
    <dgm:cxn modelId="{14908F9B-76B0-4543-A5FA-48C5B6C06CFE}" type="presOf" srcId="{37B5992C-2AF3-40C3-AEC5-241120590173}" destId="{2E730BF1-6181-45BB-BBA4-2DEB6CBE6B9D}" srcOrd="0" destOrd="0" presId="urn:microsoft.com/office/officeart/2005/8/layout/cycle2"/>
    <dgm:cxn modelId="{4A2153AA-DC18-4D6A-8449-741FEF1CFED6}" type="presOf" srcId="{25B34179-9E38-4F9C-B351-ECEF5E2A85B2}" destId="{02D16C6E-4CFE-4EDA-A3F8-F939C8B914B2}" srcOrd="0" destOrd="0" presId="urn:microsoft.com/office/officeart/2005/8/layout/cycle2"/>
    <dgm:cxn modelId="{5E55F4B1-7C7E-4170-9795-11B678FA5D31}" type="presOf" srcId="{7483FFF1-3B85-48C5-8073-D3E447F77C10}" destId="{BDEAF4EB-20D2-4DDD-9A99-5ACB7B4BFE4D}" srcOrd="1" destOrd="0" presId="urn:microsoft.com/office/officeart/2005/8/layout/cycle2"/>
    <dgm:cxn modelId="{E0CAA7BE-B4AE-4F76-B700-C30060D1A294}" type="presOf" srcId="{25B34179-9E38-4F9C-B351-ECEF5E2A85B2}" destId="{FA0A2F7B-B0C0-4333-8DF3-4E0622B94863}" srcOrd="1" destOrd="0" presId="urn:microsoft.com/office/officeart/2005/8/layout/cycle2"/>
    <dgm:cxn modelId="{B82265C7-1879-42FF-8888-B519AAA97443}" type="presOf" srcId="{5137B1FA-3EDE-4F65-8D81-FF6FF0534AE7}" destId="{A35C83CF-5558-48BE-8AA8-C5F2EFAA621C}" srcOrd="0" destOrd="0" presId="urn:microsoft.com/office/officeart/2005/8/layout/cycle2"/>
    <dgm:cxn modelId="{66C1D7C8-6FDD-4AB7-826D-637B59D96C01}" srcId="{87CEB3D9-F3C8-4272-8462-43DD5015D1DD}" destId="{97B2DB87-F4E3-4FCC-BBFF-0DB903532CBD}" srcOrd="2" destOrd="0" parTransId="{207C2166-BDDC-466E-BE0C-F8ECF0389B87}" sibTransId="{1292F800-274F-4605-923C-9571EF59137B}"/>
    <dgm:cxn modelId="{8FABDFD2-5449-4CF4-B46D-E94C3BD82FB7}" type="presOf" srcId="{87CEB3D9-F3C8-4272-8462-43DD5015D1DD}" destId="{75AB2299-5EBD-45CC-AC33-446D7F750F7D}" srcOrd="0" destOrd="0" presId="urn:microsoft.com/office/officeart/2005/8/layout/cycle2"/>
    <dgm:cxn modelId="{8F6A3BE1-B4AB-4FCE-B956-71DD484D7BB3}" type="presOf" srcId="{77FEAA4B-AF1B-44C8-8DB3-C5B58BFA4BDA}" destId="{CD340A59-E2CC-43B1-B571-67D2B77228D1}" srcOrd="0" destOrd="0" presId="urn:microsoft.com/office/officeart/2005/8/layout/cycle2"/>
    <dgm:cxn modelId="{C55995EB-A7D7-45AE-BACC-2E5AD0367B45}" type="presOf" srcId="{4F6BC244-36B4-4FAF-8C3D-72F20551E61F}" destId="{E9C75591-4EC4-4642-93FB-56E0C5C2A70E}" srcOrd="0" destOrd="0" presId="urn:microsoft.com/office/officeart/2005/8/layout/cycle2"/>
    <dgm:cxn modelId="{87E1D9F5-832F-4F0F-9A5F-2BF76C56143E}" type="presOf" srcId="{CC92E221-79DD-4DDE-B1E5-10FDE8082EC1}" destId="{C17D59D9-5F09-4315-91F0-5237F3EE9478}" srcOrd="0" destOrd="0" presId="urn:microsoft.com/office/officeart/2005/8/layout/cycle2"/>
    <dgm:cxn modelId="{BABF88C3-FAA5-4B3A-BABE-109D6CD23931}" type="presParOf" srcId="{75AB2299-5EBD-45CC-AC33-446D7F750F7D}" destId="{E9C75591-4EC4-4642-93FB-56E0C5C2A70E}" srcOrd="0" destOrd="0" presId="urn:microsoft.com/office/officeart/2005/8/layout/cycle2"/>
    <dgm:cxn modelId="{B652477E-8301-4D0B-AE15-41716BA72A45}" type="presParOf" srcId="{75AB2299-5EBD-45CC-AC33-446D7F750F7D}" destId="{CD340A59-E2CC-43B1-B571-67D2B77228D1}" srcOrd="1" destOrd="0" presId="urn:microsoft.com/office/officeart/2005/8/layout/cycle2"/>
    <dgm:cxn modelId="{4906CB10-A2FF-458B-AA5F-FEA7FF45B238}" type="presParOf" srcId="{CD340A59-E2CC-43B1-B571-67D2B77228D1}" destId="{74A45BB5-4BDD-4640-83C0-4575ACFB75B2}" srcOrd="0" destOrd="0" presId="urn:microsoft.com/office/officeart/2005/8/layout/cycle2"/>
    <dgm:cxn modelId="{F980FCAB-7EF9-444A-AC3A-DA6CDE402613}" type="presParOf" srcId="{75AB2299-5EBD-45CC-AC33-446D7F750F7D}" destId="{A35C83CF-5558-48BE-8AA8-C5F2EFAA621C}" srcOrd="2" destOrd="0" presId="urn:microsoft.com/office/officeart/2005/8/layout/cycle2"/>
    <dgm:cxn modelId="{A26759B1-D2A1-44D1-BD1A-42BE316419D6}" type="presParOf" srcId="{75AB2299-5EBD-45CC-AC33-446D7F750F7D}" destId="{98001F86-69B0-4189-A6CD-C649F93C21E4}" srcOrd="3" destOrd="0" presId="urn:microsoft.com/office/officeart/2005/8/layout/cycle2"/>
    <dgm:cxn modelId="{E4462153-9C77-42EC-A45B-2A2FCD5391FD}" type="presParOf" srcId="{98001F86-69B0-4189-A6CD-C649F93C21E4}" destId="{BDEAF4EB-20D2-4DDD-9A99-5ACB7B4BFE4D}" srcOrd="0" destOrd="0" presId="urn:microsoft.com/office/officeart/2005/8/layout/cycle2"/>
    <dgm:cxn modelId="{1F1B6EF2-B62E-4FD4-B2EF-461A625FCCA0}" type="presParOf" srcId="{75AB2299-5EBD-45CC-AC33-446D7F750F7D}" destId="{975533D7-2145-44F6-B187-7066C1BD19CE}" srcOrd="4" destOrd="0" presId="urn:microsoft.com/office/officeart/2005/8/layout/cycle2"/>
    <dgm:cxn modelId="{6AEBAA1A-F646-4F66-8DD8-BEB6002799F5}" type="presParOf" srcId="{75AB2299-5EBD-45CC-AC33-446D7F750F7D}" destId="{C12D604A-FD67-4203-8DF8-FF959BE5684F}" srcOrd="5" destOrd="0" presId="urn:microsoft.com/office/officeart/2005/8/layout/cycle2"/>
    <dgm:cxn modelId="{0710C327-24EA-49A3-AFF1-53FE1FE3B8B0}" type="presParOf" srcId="{C12D604A-FD67-4203-8DF8-FF959BE5684F}" destId="{4EF82DF5-8B33-483D-8334-A18F367B4366}" srcOrd="0" destOrd="0" presId="urn:microsoft.com/office/officeart/2005/8/layout/cycle2"/>
    <dgm:cxn modelId="{90B9E97B-6B22-412E-99BE-18F2D8B9291E}" type="presParOf" srcId="{75AB2299-5EBD-45CC-AC33-446D7F750F7D}" destId="{7070BB8E-6D3F-4BF7-A05A-B4F82C0A0477}" srcOrd="6" destOrd="0" presId="urn:microsoft.com/office/officeart/2005/8/layout/cycle2"/>
    <dgm:cxn modelId="{51EC5CF8-64EA-42BD-B6E2-DDA719C095E4}" type="presParOf" srcId="{75AB2299-5EBD-45CC-AC33-446D7F750F7D}" destId="{8629B6ED-888B-4999-9AF6-14B722E41EBC}" srcOrd="7" destOrd="0" presId="urn:microsoft.com/office/officeart/2005/8/layout/cycle2"/>
    <dgm:cxn modelId="{EBB7764A-ECFE-461D-8524-2DC992905E3C}" type="presParOf" srcId="{8629B6ED-888B-4999-9AF6-14B722E41EBC}" destId="{5FAF6D77-E5F7-4D88-B8B4-4C1ACC6C7EB6}" srcOrd="0" destOrd="0" presId="urn:microsoft.com/office/officeart/2005/8/layout/cycle2"/>
    <dgm:cxn modelId="{F24580E8-82D9-4333-AF09-F0F7ED368E04}" type="presParOf" srcId="{75AB2299-5EBD-45CC-AC33-446D7F750F7D}" destId="{C17D59D9-5F09-4315-91F0-5237F3EE9478}" srcOrd="8" destOrd="0" presId="urn:microsoft.com/office/officeart/2005/8/layout/cycle2"/>
    <dgm:cxn modelId="{783DF1D0-34D2-4273-9AF1-86CDCF211BB5}" type="presParOf" srcId="{75AB2299-5EBD-45CC-AC33-446D7F750F7D}" destId="{02D16C6E-4CFE-4EDA-A3F8-F939C8B914B2}" srcOrd="9" destOrd="0" presId="urn:microsoft.com/office/officeart/2005/8/layout/cycle2"/>
    <dgm:cxn modelId="{E5BF6DBE-064E-4D47-9FA1-9217EE4039DE}" type="presParOf" srcId="{02D16C6E-4CFE-4EDA-A3F8-F939C8B914B2}" destId="{FA0A2F7B-B0C0-4333-8DF3-4E0622B94863}" srcOrd="0" destOrd="0" presId="urn:microsoft.com/office/officeart/2005/8/layout/cycle2"/>
    <dgm:cxn modelId="{B0AA3E56-10DF-4201-9D9F-DB6F32997331}" type="presParOf" srcId="{75AB2299-5EBD-45CC-AC33-446D7F750F7D}" destId="{2E730BF1-6181-45BB-BBA4-2DEB6CBE6B9D}" srcOrd="10" destOrd="0" presId="urn:microsoft.com/office/officeart/2005/8/layout/cycle2"/>
    <dgm:cxn modelId="{A3E349CE-36C8-4A59-814E-2B4D1CCCA377}" type="presParOf" srcId="{75AB2299-5EBD-45CC-AC33-446D7F750F7D}" destId="{DA70C5C5-F5B1-457A-9EA0-39415E6A1E1E}" srcOrd="11" destOrd="0" presId="urn:microsoft.com/office/officeart/2005/8/layout/cycle2"/>
    <dgm:cxn modelId="{8886CF47-5742-4B71-8C82-1E6328883D93}" type="presParOf" srcId="{DA70C5C5-F5B1-457A-9EA0-39415E6A1E1E}" destId="{B394D0EC-EAD1-457F-8626-2F7062574A4A}"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7EA0579-0455-4217-A3F3-E3EBE43261BF}" type="doc">
      <dgm:prSet loTypeId="urn:microsoft.com/office/officeart/2005/8/layout/cycle1" loCatId="cycle" qsTypeId="urn:microsoft.com/office/officeart/2005/8/quickstyle/simple1" qsCatId="simple" csTypeId="urn:microsoft.com/office/officeart/2005/8/colors/colorful1" csCatId="colorful" phldr="1"/>
      <dgm:spPr/>
      <dgm:t>
        <a:bodyPr/>
        <a:lstStyle/>
        <a:p>
          <a:pPr rtl="1"/>
          <a:endParaRPr lang="ar-SA"/>
        </a:p>
      </dgm:t>
    </dgm:pt>
    <dgm:pt modelId="{9C1F26FE-E0EE-4A04-9D17-D13047FCCAAA}">
      <dgm:prSet phldrT="[نص]"/>
      <dgm:spPr/>
      <dgm:t>
        <a:bodyPr/>
        <a:lstStyle/>
        <a:p>
          <a:pPr rtl="1"/>
          <a:r>
            <a:rPr lang="ar-SA" dirty="0"/>
            <a:t>مرشدين افتراضين </a:t>
          </a:r>
        </a:p>
      </dgm:t>
    </dgm:pt>
    <dgm:pt modelId="{8019B050-046F-47AF-AA06-57CFF9FDE684}" type="parTrans" cxnId="{93FA5394-D8DD-4E43-A521-7AC90940DE87}">
      <dgm:prSet/>
      <dgm:spPr/>
      <dgm:t>
        <a:bodyPr/>
        <a:lstStyle/>
        <a:p>
          <a:pPr rtl="1"/>
          <a:endParaRPr lang="ar-SA"/>
        </a:p>
      </dgm:t>
    </dgm:pt>
    <dgm:pt modelId="{BA5CE46D-E0D4-4C4D-B5C4-2C82DA3A59DD}" type="sibTrans" cxnId="{93FA5394-D8DD-4E43-A521-7AC90940DE87}">
      <dgm:prSet/>
      <dgm:spPr/>
      <dgm:t>
        <a:bodyPr/>
        <a:lstStyle/>
        <a:p>
          <a:pPr rtl="1"/>
          <a:endParaRPr lang="ar-SA"/>
        </a:p>
      </dgm:t>
    </dgm:pt>
    <dgm:pt modelId="{EFB3E8B1-1447-4CC6-833A-9608E1ADCFCB}">
      <dgm:prSet/>
      <dgm:spPr/>
      <dgm:t>
        <a:bodyPr/>
        <a:lstStyle/>
        <a:p>
          <a:pPr rtl="1"/>
          <a:r>
            <a:rPr lang="ar-SA"/>
            <a:t>التعلم في أي وقت </a:t>
          </a:r>
          <a:endParaRPr lang="ar-SA" dirty="0"/>
        </a:p>
      </dgm:t>
    </dgm:pt>
    <dgm:pt modelId="{DBD49248-6087-475F-B9E5-75A4093BDA24}" type="parTrans" cxnId="{E50A5BE2-B5F7-4CFB-AD0D-0B13D21558AA}">
      <dgm:prSet/>
      <dgm:spPr/>
      <dgm:t>
        <a:bodyPr/>
        <a:lstStyle/>
        <a:p>
          <a:pPr rtl="1"/>
          <a:endParaRPr lang="ar-SA"/>
        </a:p>
      </dgm:t>
    </dgm:pt>
    <dgm:pt modelId="{B48139C2-FD2F-4B47-AE3D-EFFF9666F157}" type="sibTrans" cxnId="{E50A5BE2-B5F7-4CFB-AD0D-0B13D21558AA}">
      <dgm:prSet/>
      <dgm:spPr/>
      <dgm:t>
        <a:bodyPr/>
        <a:lstStyle/>
        <a:p>
          <a:pPr rtl="1"/>
          <a:endParaRPr lang="ar-SA"/>
        </a:p>
      </dgm:t>
    </dgm:pt>
    <dgm:pt modelId="{093B3D0F-4D7B-4999-B195-CD016E755440}">
      <dgm:prSet/>
      <dgm:spPr/>
      <dgm:t>
        <a:bodyPr/>
        <a:lstStyle/>
        <a:p>
          <a:pPr rtl="1"/>
          <a:r>
            <a:rPr lang="ar-SA" dirty="0"/>
            <a:t>التعلم المتكيف </a:t>
          </a:r>
        </a:p>
      </dgm:t>
    </dgm:pt>
    <dgm:pt modelId="{867AA434-EE30-4B06-89B3-00E8E4B7A401}" type="parTrans" cxnId="{224FA2E6-D280-44BA-9457-D379531B0495}">
      <dgm:prSet/>
      <dgm:spPr/>
      <dgm:t>
        <a:bodyPr/>
        <a:lstStyle/>
        <a:p>
          <a:pPr rtl="1"/>
          <a:endParaRPr lang="ar-SA"/>
        </a:p>
      </dgm:t>
    </dgm:pt>
    <dgm:pt modelId="{64CF5BA2-52B0-428D-8678-F505B87EF7D5}" type="sibTrans" cxnId="{224FA2E6-D280-44BA-9457-D379531B0495}">
      <dgm:prSet/>
      <dgm:spPr/>
      <dgm:t>
        <a:bodyPr/>
        <a:lstStyle/>
        <a:p>
          <a:pPr rtl="1"/>
          <a:endParaRPr lang="ar-SA"/>
        </a:p>
      </dgm:t>
    </dgm:pt>
    <dgm:pt modelId="{2B134A89-1197-413C-A135-F431EE7CA86A}" type="pres">
      <dgm:prSet presAssocID="{57EA0579-0455-4217-A3F3-E3EBE43261BF}" presName="cycle" presStyleCnt="0">
        <dgm:presLayoutVars>
          <dgm:dir/>
          <dgm:resizeHandles val="exact"/>
        </dgm:presLayoutVars>
      </dgm:prSet>
      <dgm:spPr/>
    </dgm:pt>
    <dgm:pt modelId="{ECD6F2DA-F7BC-41D1-8DBA-BCD0D2AE7C95}" type="pres">
      <dgm:prSet presAssocID="{093B3D0F-4D7B-4999-B195-CD016E755440}" presName="dummy" presStyleCnt="0"/>
      <dgm:spPr/>
    </dgm:pt>
    <dgm:pt modelId="{447FFF2C-DEB6-4AB0-BF1D-6C285DC5CA65}" type="pres">
      <dgm:prSet presAssocID="{093B3D0F-4D7B-4999-B195-CD016E755440}" presName="node" presStyleLbl="revTx" presStyleIdx="0" presStyleCnt="3">
        <dgm:presLayoutVars>
          <dgm:bulletEnabled val="1"/>
        </dgm:presLayoutVars>
      </dgm:prSet>
      <dgm:spPr/>
    </dgm:pt>
    <dgm:pt modelId="{AE711330-F3FA-4560-B455-FBA61046B187}" type="pres">
      <dgm:prSet presAssocID="{64CF5BA2-52B0-428D-8678-F505B87EF7D5}" presName="sibTrans" presStyleLbl="node1" presStyleIdx="0" presStyleCnt="3"/>
      <dgm:spPr/>
    </dgm:pt>
    <dgm:pt modelId="{9262A5AD-FEC4-4570-BAB1-5DEF739183D4}" type="pres">
      <dgm:prSet presAssocID="{9C1F26FE-E0EE-4A04-9D17-D13047FCCAAA}" presName="dummy" presStyleCnt="0"/>
      <dgm:spPr/>
    </dgm:pt>
    <dgm:pt modelId="{D3EA2888-ABEC-496D-BF18-DCFF835DC1E0}" type="pres">
      <dgm:prSet presAssocID="{9C1F26FE-E0EE-4A04-9D17-D13047FCCAAA}" presName="node" presStyleLbl="revTx" presStyleIdx="1" presStyleCnt="3">
        <dgm:presLayoutVars>
          <dgm:bulletEnabled val="1"/>
        </dgm:presLayoutVars>
      </dgm:prSet>
      <dgm:spPr/>
    </dgm:pt>
    <dgm:pt modelId="{155E7AEA-B9BE-4AED-A3F5-ED0F0E59FDBF}" type="pres">
      <dgm:prSet presAssocID="{BA5CE46D-E0D4-4C4D-B5C4-2C82DA3A59DD}" presName="sibTrans" presStyleLbl="node1" presStyleIdx="1" presStyleCnt="3"/>
      <dgm:spPr/>
    </dgm:pt>
    <dgm:pt modelId="{26973099-7127-47C4-8D6A-66406A86590F}" type="pres">
      <dgm:prSet presAssocID="{EFB3E8B1-1447-4CC6-833A-9608E1ADCFCB}" presName="dummy" presStyleCnt="0"/>
      <dgm:spPr/>
    </dgm:pt>
    <dgm:pt modelId="{670C8E41-2943-4655-A476-0AAD74E059EE}" type="pres">
      <dgm:prSet presAssocID="{EFB3E8B1-1447-4CC6-833A-9608E1ADCFCB}" presName="node" presStyleLbl="revTx" presStyleIdx="2" presStyleCnt="3">
        <dgm:presLayoutVars>
          <dgm:bulletEnabled val="1"/>
        </dgm:presLayoutVars>
      </dgm:prSet>
      <dgm:spPr/>
    </dgm:pt>
    <dgm:pt modelId="{B6F25AC6-0386-49D4-B486-E381DD0363F9}" type="pres">
      <dgm:prSet presAssocID="{B48139C2-FD2F-4B47-AE3D-EFFF9666F157}" presName="sibTrans" presStyleLbl="node1" presStyleIdx="2" presStyleCnt="3"/>
      <dgm:spPr/>
    </dgm:pt>
  </dgm:ptLst>
  <dgm:cxnLst>
    <dgm:cxn modelId="{A2F6D40F-8F48-4A6C-9747-518B4FE52962}" type="presOf" srcId="{64CF5BA2-52B0-428D-8678-F505B87EF7D5}" destId="{AE711330-F3FA-4560-B455-FBA61046B187}" srcOrd="0" destOrd="0" presId="urn:microsoft.com/office/officeart/2005/8/layout/cycle1"/>
    <dgm:cxn modelId="{4FB2DC22-FE76-47E8-B75E-6E493A9B4CF9}" type="presOf" srcId="{BA5CE46D-E0D4-4C4D-B5C4-2C82DA3A59DD}" destId="{155E7AEA-B9BE-4AED-A3F5-ED0F0E59FDBF}" srcOrd="0" destOrd="0" presId="urn:microsoft.com/office/officeart/2005/8/layout/cycle1"/>
    <dgm:cxn modelId="{3F77FF69-960B-4D70-AEC4-ADAB731A2499}" type="presOf" srcId="{B48139C2-FD2F-4B47-AE3D-EFFF9666F157}" destId="{B6F25AC6-0386-49D4-B486-E381DD0363F9}" srcOrd="0" destOrd="0" presId="urn:microsoft.com/office/officeart/2005/8/layout/cycle1"/>
    <dgm:cxn modelId="{93FA5394-D8DD-4E43-A521-7AC90940DE87}" srcId="{57EA0579-0455-4217-A3F3-E3EBE43261BF}" destId="{9C1F26FE-E0EE-4A04-9D17-D13047FCCAAA}" srcOrd="1" destOrd="0" parTransId="{8019B050-046F-47AF-AA06-57CFF9FDE684}" sibTransId="{BA5CE46D-E0D4-4C4D-B5C4-2C82DA3A59DD}"/>
    <dgm:cxn modelId="{F523269B-7795-4E17-87F3-A9C02D352A05}" type="presOf" srcId="{57EA0579-0455-4217-A3F3-E3EBE43261BF}" destId="{2B134A89-1197-413C-A135-F431EE7CA86A}" srcOrd="0" destOrd="0" presId="urn:microsoft.com/office/officeart/2005/8/layout/cycle1"/>
    <dgm:cxn modelId="{9C0015A2-ED30-4731-9174-0272654D0835}" type="presOf" srcId="{093B3D0F-4D7B-4999-B195-CD016E755440}" destId="{447FFF2C-DEB6-4AB0-BF1D-6C285DC5CA65}" srcOrd="0" destOrd="0" presId="urn:microsoft.com/office/officeart/2005/8/layout/cycle1"/>
    <dgm:cxn modelId="{8F163BBB-8ECA-4F73-B928-192309233DE3}" type="presOf" srcId="{9C1F26FE-E0EE-4A04-9D17-D13047FCCAAA}" destId="{D3EA2888-ABEC-496D-BF18-DCFF835DC1E0}" srcOrd="0" destOrd="0" presId="urn:microsoft.com/office/officeart/2005/8/layout/cycle1"/>
    <dgm:cxn modelId="{A56064C5-ABC4-4225-B1D5-0AB36A68B345}" type="presOf" srcId="{EFB3E8B1-1447-4CC6-833A-9608E1ADCFCB}" destId="{670C8E41-2943-4655-A476-0AAD74E059EE}" srcOrd="0" destOrd="0" presId="urn:microsoft.com/office/officeart/2005/8/layout/cycle1"/>
    <dgm:cxn modelId="{E50A5BE2-B5F7-4CFB-AD0D-0B13D21558AA}" srcId="{57EA0579-0455-4217-A3F3-E3EBE43261BF}" destId="{EFB3E8B1-1447-4CC6-833A-9608E1ADCFCB}" srcOrd="2" destOrd="0" parTransId="{DBD49248-6087-475F-B9E5-75A4093BDA24}" sibTransId="{B48139C2-FD2F-4B47-AE3D-EFFF9666F157}"/>
    <dgm:cxn modelId="{224FA2E6-D280-44BA-9457-D379531B0495}" srcId="{57EA0579-0455-4217-A3F3-E3EBE43261BF}" destId="{093B3D0F-4D7B-4999-B195-CD016E755440}" srcOrd="0" destOrd="0" parTransId="{867AA434-EE30-4B06-89B3-00E8E4B7A401}" sibTransId="{64CF5BA2-52B0-428D-8678-F505B87EF7D5}"/>
    <dgm:cxn modelId="{57F86BC2-A417-4CED-B462-E5CC3F51604E}" type="presParOf" srcId="{2B134A89-1197-413C-A135-F431EE7CA86A}" destId="{ECD6F2DA-F7BC-41D1-8DBA-BCD0D2AE7C95}" srcOrd="0" destOrd="0" presId="urn:microsoft.com/office/officeart/2005/8/layout/cycle1"/>
    <dgm:cxn modelId="{1E27B4C4-1B12-4FE5-92A5-ACDE381FD680}" type="presParOf" srcId="{2B134A89-1197-413C-A135-F431EE7CA86A}" destId="{447FFF2C-DEB6-4AB0-BF1D-6C285DC5CA65}" srcOrd="1" destOrd="0" presId="urn:microsoft.com/office/officeart/2005/8/layout/cycle1"/>
    <dgm:cxn modelId="{0182CB97-40DC-47BB-9FDE-4E83947FECCB}" type="presParOf" srcId="{2B134A89-1197-413C-A135-F431EE7CA86A}" destId="{AE711330-F3FA-4560-B455-FBA61046B187}" srcOrd="2" destOrd="0" presId="urn:microsoft.com/office/officeart/2005/8/layout/cycle1"/>
    <dgm:cxn modelId="{8902D845-F1FB-4EE9-B779-F269FB7F0C66}" type="presParOf" srcId="{2B134A89-1197-413C-A135-F431EE7CA86A}" destId="{9262A5AD-FEC4-4570-BAB1-5DEF739183D4}" srcOrd="3" destOrd="0" presId="urn:microsoft.com/office/officeart/2005/8/layout/cycle1"/>
    <dgm:cxn modelId="{2B0B4818-1954-422A-826D-392FC6F0A315}" type="presParOf" srcId="{2B134A89-1197-413C-A135-F431EE7CA86A}" destId="{D3EA2888-ABEC-496D-BF18-DCFF835DC1E0}" srcOrd="4" destOrd="0" presId="urn:microsoft.com/office/officeart/2005/8/layout/cycle1"/>
    <dgm:cxn modelId="{BAA067B3-8827-4CFE-8C71-6DC0C10C6242}" type="presParOf" srcId="{2B134A89-1197-413C-A135-F431EE7CA86A}" destId="{155E7AEA-B9BE-4AED-A3F5-ED0F0E59FDBF}" srcOrd="5" destOrd="0" presId="urn:microsoft.com/office/officeart/2005/8/layout/cycle1"/>
    <dgm:cxn modelId="{43F50D08-3D63-4BFF-91A3-E161DCB32F74}" type="presParOf" srcId="{2B134A89-1197-413C-A135-F431EE7CA86A}" destId="{26973099-7127-47C4-8D6A-66406A86590F}" srcOrd="6" destOrd="0" presId="urn:microsoft.com/office/officeart/2005/8/layout/cycle1"/>
    <dgm:cxn modelId="{57C978D7-E2DC-45B5-AA1C-52FDFF2A091D}" type="presParOf" srcId="{2B134A89-1197-413C-A135-F431EE7CA86A}" destId="{670C8E41-2943-4655-A476-0AAD74E059EE}" srcOrd="7" destOrd="0" presId="urn:microsoft.com/office/officeart/2005/8/layout/cycle1"/>
    <dgm:cxn modelId="{C4E51EC4-3A2C-4E6A-995E-477919A690E5}" type="presParOf" srcId="{2B134A89-1197-413C-A135-F431EE7CA86A}" destId="{B6F25AC6-0386-49D4-B486-E381DD0363F9}" srcOrd="8" destOrd="0" presId="urn:microsoft.com/office/officeart/2005/8/layout/cycle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C13E1DD-D7CE-46A2-8330-5507477A1D02}" type="doc">
      <dgm:prSet loTypeId="urn:microsoft.com/office/officeart/2005/8/layout/radial6" loCatId="cycle" qsTypeId="urn:microsoft.com/office/officeart/2005/8/quickstyle/simple1" qsCatId="simple" csTypeId="urn:microsoft.com/office/officeart/2005/8/colors/colorful5" csCatId="colorful" phldr="1"/>
      <dgm:spPr/>
      <dgm:t>
        <a:bodyPr/>
        <a:lstStyle/>
        <a:p>
          <a:pPr rtl="1"/>
          <a:endParaRPr lang="ar-EG"/>
        </a:p>
      </dgm:t>
    </dgm:pt>
    <dgm:pt modelId="{BA6CB334-6B19-4797-987A-CC89FE6BC920}">
      <dgm:prSet phldrT="[Text]"/>
      <dgm:spPr/>
      <dgm:t>
        <a:bodyPr/>
        <a:lstStyle/>
        <a:p>
          <a:pPr rtl="1"/>
          <a:r>
            <a:rPr lang="ar-SA" dirty="0">
              <a:latin typeface="29LT Azer Medium" panose="00000500000000000000" pitchFamily="2" charset="-78"/>
              <a:cs typeface="29LT Azer Medium" panose="00000500000000000000" pitchFamily="2" charset="-78"/>
            </a:rPr>
            <a:t>روبوتات المحادثة لدعم العملاء</a:t>
          </a:r>
        </a:p>
      </dgm:t>
    </dgm:pt>
    <dgm:pt modelId="{8F55E3EB-CABE-494C-AF69-7215B012150F}" type="parTrans" cxnId="{0359819D-9821-4EF7-A8DE-0586C0920248}">
      <dgm:prSet/>
      <dgm:spPr/>
      <dgm:t>
        <a:bodyPr/>
        <a:lstStyle/>
        <a:p>
          <a:pPr rtl="1"/>
          <a:endParaRPr lang="ar-EG">
            <a:latin typeface="29LT Azer Medium" panose="00000500000000000000" pitchFamily="2" charset="-78"/>
            <a:cs typeface="29LT Azer Medium" panose="00000500000000000000" pitchFamily="2" charset="-78"/>
          </a:endParaRPr>
        </a:p>
      </dgm:t>
    </dgm:pt>
    <dgm:pt modelId="{CA1A7E2E-B1F0-46BC-B3DD-988AF8DC11E0}" type="sibTrans" cxnId="{0359819D-9821-4EF7-A8DE-0586C0920248}">
      <dgm:prSet/>
      <dgm:spPr/>
      <dgm:t>
        <a:bodyPr/>
        <a:lstStyle/>
        <a:p>
          <a:pPr rtl="1"/>
          <a:endParaRPr lang="ar-EG">
            <a:latin typeface="29LT Azer Medium" panose="00000500000000000000" pitchFamily="2" charset="-78"/>
            <a:cs typeface="29LT Azer Medium" panose="00000500000000000000" pitchFamily="2" charset="-78"/>
          </a:endParaRPr>
        </a:p>
      </dgm:t>
    </dgm:pt>
    <dgm:pt modelId="{BF767563-AB2F-4274-ABCC-D146DC8E3988}">
      <dgm:prSet phldrT="[Text]"/>
      <dgm:spPr/>
      <dgm:t>
        <a:bodyPr/>
        <a:lstStyle/>
        <a:p>
          <a:pPr rtl="1"/>
          <a:r>
            <a:rPr lang="ar-SA" dirty="0">
              <a:latin typeface="29LT Azer Medium" panose="00000500000000000000" pitchFamily="2" charset="-78"/>
              <a:cs typeface="29LT Azer Medium" panose="00000500000000000000" pitchFamily="2" charset="-78"/>
            </a:rPr>
            <a:t>محركات التوصية</a:t>
          </a:r>
        </a:p>
      </dgm:t>
    </dgm:pt>
    <dgm:pt modelId="{AA0D87BF-ACB8-458E-AC85-8446B8404490}" type="parTrans" cxnId="{4D45711B-95A8-42E7-A527-AE6A33CB18F9}">
      <dgm:prSet/>
      <dgm:spPr/>
      <dgm:t>
        <a:bodyPr/>
        <a:lstStyle/>
        <a:p>
          <a:pPr rtl="1"/>
          <a:endParaRPr lang="ar-EG">
            <a:latin typeface="29LT Azer Medium" panose="00000500000000000000" pitchFamily="2" charset="-78"/>
            <a:cs typeface="29LT Azer Medium" panose="00000500000000000000" pitchFamily="2" charset="-78"/>
          </a:endParaRPr>
        </a:p>
      </dgm:t>
    </dgm:pt>
    <dgm:pt modelId="{E162BCA4-09AA-44DB-B47C-40983DD436D3}" type="sibTrans" cxnId="{4D45711B-95A8-42E7-A527-AE6A33CB18F9}">
      <dgm:prSet/>
      <dgm:spPr/>
      <dgm:t>
        <a:bodyPr/>
        <a:lstStyle/>
        <a:p>
          <a:pPr rtl="1"/>
          <a:endParaRPr lang="ar-EG">
            <a:latin typeface="29LT Azer Medium" panose="00000500000000000000" pitchFamily="2" charset="-78"/>
            <a:cs typeface="29LT Azer Medium" panose="00000500000000000000" pitchFamily="2" charset="-78"/>
          </a:endParaRPr>
        </a:p>
      </dgm:t>
    </dgm:pt>
    <dgm:pt modelId="{E1610A69-B19D-42C3-8688-A2883DA6F547}">
      <dgm:prSet phldrT="[Text]"/>
      <dgm:spPr/>
      <dgm:t>
        <a:bodyPr/>
        <a:lstStyle/>
        <a:p>
          <a:pPr rtl="1"/>
          <a:r>
            <a:rPr lang="ar-SA" dirty="0">
              <a:latin typeface="29LT Azer Medium" panose="00000500000000000000" pitchFamily="2" charset="-78"/>
              <a:cs typeface="29LT Azer Medium" panose="00000500000000000000" pitchFamily="2" charset="-78"/>
            </a:rPr>
            <a:t>المساعد الذكي</a:t>
          </a:r>
        </a:p>
      </dgm:t>
    </dgm:pt>
    <dgm:pt modelId="{B77513CB-83CD-45FC-BB31-2B40D7C8E7C2}" type="parTrans" cxnId="{007F5E0D-2C19-4421-B130-2FE12093E654}">
      <dgm:prSet/>
      <dgm:spPr/>
      <dgm:t>
        <a:bodyPr/>
        <a:lstStyle/>
        <a:p>
          <a:pPr rtl="1"/>
          <a:endParaRPr lang="ar-EG">
            <a:latin typeface="29LT Azer Medium" panose="00000500000000000000" pitchFamily="2" charset="-78"/>
            <a:cs typeface="29LT Azer Medium" panose="00000500000000000000" pitchFamily="2" charset="-78"/>
          </a:endParaRPr>
        </a:p>
      </dgm:t>
    </dgm:pt>
    <dgm:pt modelId="{64BC243A-E41A-4457-AC97-D1981EC85622}" type="sibTrans" cxnId="{007F5E0D-2C19-4421-B130-2FE12093E654}">
      <dgm:prSet/>
      <dgm:spPr/>
      <dgm:t>
        <a:bodyPr/>
        <a:lstStyle/>
        <a:p>
          <a:pPr rtl="1"/>
          <a:endParaRPr lang="ar-EG">
            <a:latin typeface="29LT Azer Medium" panose="00000500000000000000" pitchFamily="2" charset="-78"/>
            <a:cs typeface="29LT Azer Medium" panose="00000500000000000000" pitchFamily="2" charset="-78"/>
          </a:endParaRPr>
        </a:p>
      </dgm:t>
    </dgm:pt>
    <dgm:pt modelId="{34278845-11DC-4C2D-BE99-354BE99DCCE6}">
      <dgm:prSet phldrT="[Text]"/>
      <dgm:spPr/>
      <dgm:t>
        <a:bodyPr/>
        <a:lstStyle/>
        <a:p>
          <a:pPr rtl="1">
            <a:lnSpc>
              <a:spcPct val="150000"/>
            </a:lnSpc>
          </a:pPr>
          <a:endParaRPr lang="ar-EG" dirty="0">
            <a:latin typeface="29LT Azer Bold" panose="00000600000000000000" pitchFamily="2" charset="-78"/>
            <a:cs typeface="29LT Azer Bold" panose="00000600000000000000" pitchFamily="2" charset="-78"/>
          </a:endParaRPr>
        </a:p>
      </dgm:t>
    </dgm:pt>
    <dgm:pt modelId="{B80506D4-BAE2-4F2F-BA0F-939F032D9261}" type="sibTrans" cxnId="{E23D07EC-155A-45E0-9EC4-A419D99B6A7C}">
      <dgm:prSet/>
      <dgm:spPr/>
      <dgm:t>
        <a:bodyPr/>
        <a:lstStyle/>
        <a:p>
          <a:pPr rtl="1"/>
          <a:endParaRPr lang="ar-EG">
            <a:latin typeface="29LT Azer Medium" panose="00000500000000000000" pitchFamily="2" charset="-78"/>
            <a:cs typeface="29LT Azer Medium" panose="00000500000000000000" pitchFamily="2" charset="-78"/>
          </a:endParaRPr>
        </a:p>
      </dgm:t>
    </dgm:pt>
    <dgm:pt modelId="{4BE89D2A-74EA-4FE0-B056-17E8A5A1F20C}" type="parTrans" cxnId="{E23D07EC-155A-45E0-9EC4-A419D99B6A7C}">
      <dgm:prSet/>
      <dgm:spPr/>
      <dgm:t>
        <a:bodyPr/>
        <a:lstStyle/>
        <a:p>
          <a:pPr rtl="1"/>
          <a:endParaRPr lang="ar-EG">
            <a:latin typeface="29LT Azer Medium" panose="00000500000000000000" pitchFamily="2" charset="-78"/>
            <a:cs typeface="29LT Azer Medium" panose="00000500000000000000" pitchFamily="2" charset="-78"/>
          </a:endParaRPr>
        </a:p>
      </dgm:t>
    </dgm:pt>
    <dgm:pt modelId="{FF9AB22C-F019-47AD-8DA2-EA1034735F36}" type="pres">
      <dgm:prSet presAssocID="{EC13E1DD-D7CE-46A2-8330-5507477A1D02}" presName="Name0" presStyleCnt="0">
        <dgm:presLayoutVars>
          <dgm:chMax val="1"/>
          <dgm:dir/>
          <dgm:animLvl val="ctr"/>
          <dgm:resizeHandles val="exact"/>
        </dgm:presLayoutVars>
      </dgm:prSet>
      <dgm:spPr/>
    </dgm:pt>
    <dgm:pt modelId="{C9C4E382-5B2A-4B38-B66F-A6D66BB78550}" type="pres">
      <dgm:prSet presAssocID="{34278845-11DC-4C2D-BE99-354BE99DCCE6}" presName="centerShape" presStyleLbl="node0" presStyleIdx="0" presStyleCnt="1" custScaleX="46057" custScaleY="46057"/>
      <dgm:spPr/>
    </dgm:pt>
    <dgm:pt modelId="{C6C6A8A1-4FF9-4239-86FB-5FC477C52EE1}" type="pres">
      <dgm:prSet presAssocID="{BA6CB334-6B19-4797-987A-CC89FE6BC920}" presName="node" presStyleLbl="node1" presStyleIdx="0" presStyleCnt="3" custScaleX="183647" custScaleY="183647">
        <dgm:presLayoutVars>
          <dgm:bulletEnabled val="1"/>
        </dgm:presLayoutVars>
      </dgm:prSet>
      <dgm:spPr/>
    </dgm:pt>
    <dgm:pt modelId="{C10F4EBD-7267-48D6-B88D-6D54767791A8}" type="pres">
      <dgm:prSet presAssocID="{BA6CB334-6B19-4797-987A-CC89FE6BC920}" presName="dummy" presStyleCnt="0"/>
      <dgm:spPr/>
    </dgm:pt>
    <dgm:pt modelId="{032DAD2C-054B-4CB5-831A-EB022A552825}" type="pres">
      <dgm:prSet presAssocID="{CA1A7E2E-B1F0-46BC-B3DD-988AF8DC11E0}" presName="sibTrans" presStyleLbl="sibTrans2D1" presStyleIdx="0" presStyleCnt="3"/>
      <dgm:spPr/>
    </dgm:pt>
    <dgm:pt modelId="{9696DC7D-36EF-4583-81FF-D4BAD2785C9B}" type="pres">
      <dgm:prSet presAssocID="{BF767563-AB2F-4274-ABCC-D146DC8E3988}" presName="node" presStyleLbl="node1" presStyleIdx="1" presStyleCnt="3" custScaleX="183935" custScaleY="183935">
        <dgm:presLayoutVars>
          <dgm:bulletEnabled val="1"/>
        </dgm:presLayoutVars>
      </dgm:prSet>
      <dgm:spPr/>
    </dgm:pt>
    <dgm:pt modelId="{E9056C08-7573-405C-A31F-C32EF898260B}" type="pres">
      <dgm:prSet presAssocID="{BF767563-AB2F-4274-ABCC-D146DC8E3988}" presName="dummy" presStyleCnt="0"/>
      <dgm:spPr/>
    </dgm:pt>
    <dgm:pt modelId="{4FF0DA1C-AA39-40EC-B850-61CEE250096C}" type="pres">
      <dgm:prSet presAssocID="{E162BCA4-09AA-44DB-B47C-40983DD436D3}" presName="sibTrans" presStyleLbl="sibTrans2D1" presStyleIdx="1" presStyleCnt="3"/>
      <dgm:spPr/>
    </dgm:pt>
    <dgm:pt modelId="{99F021BD-7187-4419-A776-608830E81106}" type="pres">
      <dgm:prSet presAssocID="{E1610A69-B19D-42C3-8688-A2883DA6F547}" presName="node" presStyleLbl="node1" presStyleIdx="2" presStyleCnt="3" custScaleX="183945" custScaleY="183943">
        <dgm:presLayoutVars>
          <dgm:bulletEnabled val="1"/>
        </dgm:presLayoutVars>
      </dgm:prSet>
      <dgm:spPr/>
    </dgm:pt>
    <dgm:pt modelId="{AD131860-90B3-43FA-8723-F20548C3E571}" type="pres">
      <dgm:prSet presAssocID="{E1610A69-B19D-42C3-8688-A2883DA6F547}" presName="dummy" presStyleCnt="0"/>
      <dgm:spPr/>
    </dgm:pt>
    <dgm:pt modelId="{CACE4406-6651-48C9-B6E1-BCC4987F80B3}" type="pres">
      <dgm:prSet presAssocID="{64BC243A-E41A-4457-AC97-D1981EC85622}" presName="sibTrans" presStyleLbl="sibTrans2D1" presStyleIdx="2" presStyleCnt="3"/>
      <dgm:spPr/>
    </dgm:pt>
  </dgm:ptLst>
  <dgm:cxnLst>
    <dgm:cxn modelId="{0041AE07-EE7C-47D1-BF24-FCEA1837320F}" type="presOf" srcId="{BA6CB334-6B19-4797-987A-CC89FE6BC920}" destId="{C6C6A8A1-4FF9-4239-86FB-5FC477C52EE1}" srcOrd="0" destOrd="0" presId="urn:microsoft.com/office/officeart/2005/8/layout/radial6"/>
    <dgm:cxn modelId="{007F5E0D-2C19-4421-B130-2FE12093E654}" srcId="{34278845-11DC-4C2D-BE99-354BE99DCCE6}" destId="{E1610A69-B19D-42C3-8688-A2883DA6F547}" srcOrd="2" destOrd="0" parTransId="{B77513CB-83CD-45FC-BB31-2B40D7C8E7C2}" sibTransId="{64BC243A-E41A-4457-AC97-D1981EC85622}"/>
    <dgm:cxn modelId="{4D45711B-95A8-42E7-A527-AE6A33CB18F9}" srcId="{34278845-11DC-4C2D-BE99-354BE99DCCE6}" destId="{BF767563-AB2F-4274-ABCC-D146DC8E3988}" srcOrd="1" destOrd="0" parTransId="{AA0D87BF-ACB8-458E-AC85-8446B8404490}" sibTransId="{E162BCA4-09AA-44DB-B47C-40983DD436D3}"/>
    <dgm:cxn modelId="{5E0E2627-D82E-4AB5-8AE8-39812CEF3A2F}" type="presOf" srcId="{64BC243A-E41A-4457-AC97-D1981EC85622}" destId="{CACE4406-6651-48C9-B6E1-BCC4987F80B3}" srcOrd="0" destOrd="0" presId="urn:microsoft.com/office/officeart/2005/8/layout/radial6"/>
    <dgm:cxn modelId="{65312035-D522-4458-8467-887FD433F0D5}" type="presOf" srcId="{34278845-11DC-4C2D-BE99-354BE99DCCE6}" destId="{C9C4E382-5B2A-4B38-B66F-A6D66BB78550}" srcOrd="0" destOrd="0" presId="urn:microsoft.com/office/officeart/2005/8/layout/radial6"/>
    <dgm:cxn modelId="{E52F2B4B-7C10-4427-B4F3-7427A27CDF23}" type="presOf" srcId="{BF767563-AB2F-4274-ABCC-D146DC8E3988}" destId="{9696DC7D-36EF-4583-81FF-D4BAD2785C9B}" srcOrd="0" destOrd="0" presId="urn:microsoft.com/office/officeart/2005/8/layout/radial6"/>
    <dgm:cxn modelId="{9BF35A50-28B3-4735-AB69-81EF96646449}" type="presOf" srcId="{E162BCA4-09AA-44DB-B47C-40983DD436D3}" destId="{4FF0DA1C-AA39-40EC-B850-61CEE250096C}" srcOrd="0" destOrd="0" presId="urn:microsoft.com/office/officeart/2005/8/layout/radial6"/>
    <dgm:cxn modelId="{6920B997-7012-44EF-ADDB-916565926B3E}" type="presOf" srcId="{EC13E1DD-D7CE-46A2-8330-5507477A1D02}" destId="{FF9AB22C-F019-47AD-8DA2-EA1034735F36}" srcOrd="0" destOrd="0" presId="urn:microsoft.com/office/officeart/2005/8/layout/radial6"/>
    <dgm:cxn modelId="{0359819D-9821-4EF7-A8DE-0586C0920248}" srcId="{34278845-11DC-4C2D-BE99-354BE99DCCE6}" destId="{BA6CB334-6B19-4797-987A-CC89FE6BC920}" srcOrd="0" destOrd="0" parTransId="{8F55E3EB-CABE-494C-AF69-7215B012150F}" sibTransId="{CA1A7E2E-B1F0-46BC-B3DD-988AF8DC11E0}"/>
    <dgm:cxn modelId="{A665AAE4-5531-4159-A360-8C4C4FD11085}" type="presOf" srcId="{E1610A69-B19D-42C3-8688-A2883DA6F547}" destId="{99F021BD-7187-4419-A776-608830E81106}" srcOrd="0" destOrd="0" presId="urn:microsoft.com/office/officeart/2005/8/layout/radial6"/>
    <dgm:cxn modelId="{E23D07EC-155A-45E0-9EC4-A419D99B6A7C}" srcId="{EC13E1DD-D7CE-46A2-8330-5507477A1D02}" destId="{34278845-11DC-4C2D-BE99-354BE99DCCE6}" srcOrd="0" destOrd="0" parTransId="{4BE89D2A-74EA-4FE0-B056-17E8A5A1F20C}" sibTransId="{B80506D4-BAE2-4F2F-BA0F-939F032D9261}"/>
    <dgm:cxn modelId="{C696F1F8-C157-4BE3-8253-7BB45254F55C}" type="presOf" srcId="{CA1A7E2E-B1F0-46BC-B3DD-988AF8DC11E0}" destId="{032DAD2C-054B-4CB5-831A-EB022A552825}" srcOrd="0" destOrd="0" presId="urn:microsoft.com/office/officeart/2005/8/layout/radial6"/>
    <dgm:cxn modelId="{FDFB6392-ADD5-4E07-8AA0-3AF1CD4DF889}" type="presParOf" srcId="{FF9AB22C-F019-47AD-8DA2-EA1034735F36}" destId="{C9C4E382-5B2A-4B38-B66F-A6D66BB78550}" srcOrd="0" destOrd="0" presId="urn:microsoft.com/office/officeart/2005/8/layout/radial6"/>
    <dgm:cxn modelId="{7DEF69B8-C10C-4276-BC91-6700B2AD6903}" type="presParOf" srcId="{FF9AB22C-F019-47AD-8DA2-EA1034735F36}" destId="{C6C6A8A1-4FF9-4239-86FB-5FC477C52EE1}" srcOrd="1" destOrd="0" presId="urn:microsoft.com/office/officeart/2005/8/layout/radial6"/>
    <dgm:cxn modelId="{1CE26E5D-EF18-45AD-830F-3BCC72E71B83}" type="presParOf" srcId="{FF9AB22C-F019-47AD-8DA2-EA1034735F36}" destId="{C10F4EBD-7267-48D6-B88D-6D54767791A8}" srcOrd="2" destOrd="0" presId="urn:microsoft.com/office/officeart/2005/8/layout/radial6"/>
    <dgm:cxn modelId="{F6F77885-83DD-42CC-ADD8-15C5F91DFB0A}" type="presParOf" srcId="{FF9AB22C-F019-47AD-8DA2-EA1034735F36}" destId="{032DAD2C-054B-4CB5-831A-EB022A552825}" srcOrd="3" destOrd="0" presId="urn:microsoft.com/office/officeart/2005/8/layout/radial6"/>
    <dgm:cxn modelId="{06067D12-3B33-4E08-A1E6-EF0083A24271}" type="presParOf" srcId="{FF9AB22C-F019-47AD-8DA2-EA1034735F36}" destId="{9696DC7D-36EF-4583-81FF-D4BAD2785C9B}" srcOrd="4" destOrd="0" presId="urn:microsoft.com/office/officeart/2005/8/layout/radial6"/>
    <dgm:cxn modelId="{0D2F0BD7-76AD-4AE7-875E-ED8289BFAF9A}" type="presParOf" srcId="{FF9AB22C-F019-47AD-8DA2-EA1034735F36}" destId="{E9056C08-7573-405C-A31F-C32EF898260B}" srcOrd="5" destOrd="0" presId="urn:microsoft.com/office/officeart/2005/8/layout/radial6"/>
    <dgm:cxn modelId="{945FEA2F-7AA1-4FB8-AB26-4B520ED26E7F}" type="presParOf" srcId="{FF9AB22C-F019-47AD-8DA2-EA1034735F36}" destId="{4FF0DA1C-AA39-40EC-B850-61CEE250096C}" srcOrd="6" destOrd="0" presId="urn:microsoft.com/office/officeart/2005/8/layout/radial6"/>
    <dgm:cxn modelId="{99EE9596-16DE-4F41-99F6-DB9F9C3ABB87}" type="presParOf" srcId="{FF9AB22C-F019-47AD-8DA2-EA1034735F36}" destId="{99F021BD-7187-4419-A776-608830E81106}" srcOrd="7" destOrd="0" presId="urn:microsoft.com/office/officeart/2005/8/layout/radial6"/>
    <dgm:cxn modelId="{E83A98FF-2C38-4754-82A7-DA3EAB37E954}" type="presParOf" srcId="{FF9AB22C-F019-47AD-8DA2-EA1034735F36}" destId="{AD131860-90B3-43FA-8723-F20548C3E571}" srcOrd="8" destOrd="0" presId="urn:microsoft.com/office/officeart/2005/8/layout/radial6"/>
    <dgm:cxn modelId="{F84B0F05-6A65-4491-B9F2-DAD1F371E7D5}" type="presParOf" srcId="{FF9AB22C-F019-47AD-8DA2-EA1034735F36}" destId="{CACE4406-6651-48C9-B6E1-BCC4987F80B3}" srcOrd="9"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DAFC70BB-E3C8-488C-AE3A-BF08409E0361}" type="doc">
      <dgm:prSet loTypeId="urn:microsoft.com/office/officeart/2005/8/layout/gear1" loCatId="cycle" qsTypeId="urn:microsoft.com/office/officeart/2005/8/quickstyle/simple1" qsCatId="simple" csTypeId="urn:microsoft.com/office/officeart/2005/8/colors/colorful5" csCatId="colorful" phldr="1"/>
      <dgm:spPr/>
    </dgm:pt>
    <dgm:pt modelId="{215456DC-D356-48EC-A2CD-4C6D254060C6}">
      <dgm:prSet phldrT="[نص]"/>
      <dgm:spPr/>
      <dgm:t>
        <a:bodyPr/>
        <a:lstStyle/>
        <a:p>
          <a:pPr rtl="1"/>
          <a:r>
            <a:rPr lang="ar-SA" dirty="0"/>
            <a:t>التعلم الموجة</a:t>
          </a:r>
        </a:p>
      </dgm:t>
    </dgm:pt>
    <dgm:pt modelId="{9DBBFACE-156C-4379-84B0-F9A952CB0482}" type="parTrans" cxnId="{AE304503-FFE5-4885-80B8-1944EC958EF1}">
      <dgm:prSet/>
      <dgm:spPr/>
      <dgm:t>
        <a:bodyPr/>
        <a:lstStyle/>
        <a:p>
          <a:pPr rtl="1"/>
          <a:endParaRPr lang="ar-SA"/>
        </a:p>
      </dgm:t>
    </dgm:pt>
    <dgm:pt modelId="{5FE424A4-E6C3-4DB0-B7AC-9CA9449CDAB8}" type="sibTrans" cxnId="{AE304503-FFE5-4885-80B8-1944EC958EF1}">
      <dgm:prSet/>
      <dgm:spPr/>
      <dgm:t>
        <a:bodyPr/>
        <a:lstStyle/>
        <a:p>
          <a:pPr rtl="1"/>
          <a:endParaRPr lang="ar-SA"/>
        </a:p>
      </dgm:t>
    </dgm:pt>
    <dgm:pt modelId="{A5BB4F94-124D-4187-8BB8-52C99912CCEC}">
      <dgm:prSet phldrT="[نص]"/>
      <dgm:spPr/>
      <dgm:t>
        <a:bodyPr/>
        <a:lstStyle/>
        <a:p>
          <a:pPr rtl="1"/>
          <a:r>
            <a:rPr lang="ar-SA" dirty="0"/>
            <a:t>التعلم غير الموجة</a:t>
          </a:r>
        </a:p>
      </dgm:t>
    </dgm:pt>
    <dgm:pt modelId="{14DD86CF-6011-431C-9943-D1F7EFEF7E39}" type="parTrans" cxnId="{43996451-4038-4295-8777-5EED8C3C5AC4}">
      <dgm:prSet/>
      <dgm:spPr/>
      <dgm:t>
        <a:bodyPr/>
        <a:lstStyle/>
        <a:p>
          <a:pPr rtl="1"/>
          <a:endParaRPr lang="ar-SA"/>
        </a:p>
      </dgm:t>
    </dgm:pt>
    <dgm:pt modelId="{84C3FFF7-3AB7-4364-A27E-B195D04BB721}" type="sibTrans" cxnId="{43996451-4038-4295-8777-5EED8C3C5AC4}">
      <dgm:prSet/>
      <dgm:spPr/>
      <dgm:t>
        <a:bodyPr/>
        <a:lstStyle/>
        <a:p>
          <a:pPr rtl="1"/>
          <a:endParaRPr lang="ar-SA"/>
        </a:p>
      </dgm:t>
    </dgm:pt>
    <dgm:pt modelId="{C55726B0-8AF1-4538-B3F0-2BCE7A7C85AA}">
      <dgm:prSet phldrT="[نص]"/>
      <dgm:spPr/>
      <dgm:t>
        <a:bodyPr/>
        <a:lstStyle/>
        <a:p>
          <a:pPr rtl="1"/>
          <a:r>
            <a:rPr lang="ar-SA" dirty="0"/>
            <a:t>التعلم التعزيزي</a:t>
          </a:r>
        </a:p>
      </dgm:t>
    </dgm:pt>
    <dgm:pt modelId="{D6EC5780-81DD-474D-9A6E-679CDA8A4DFC}" type="parTrans" cxnId="{B3BDFF62-5639-4A84-8EEF-F2468BBE65F8}">
      <dgm:prSet/>
      <dgm:spPr/>
      <dgm:t>
        <a:bodyPr/>
        <a:lstStyle/>
        <a:p>
          <a:pPr rtl="1"/>
          <a:endParaRPr lang="ar-SA"/>
        </a:p>
      </dgm:t>
    </dgm:pt>
    <dgm:pt modelId="{13FB4726-3A04-4584-86A7-EB1BDEFFB113}" type="sibTrans" cxnId="{B3BDFF62-5639-4A84-8EEF-F2468BBE65F8}">
      <dgm:prSet/>
      <dgm:spPr/>
      <dgm:t>
        <a:bodyPr/>
        <a:lstStyle/>
        <a:p>
          <a:pPr rtl="1"/>
          <a:endParaRPr lang="ar-SA"/>
        </a:p>
      </dgm:t>
    </dgm:pt>
    <dgm:pt modelId="{9154674A-BAC1-4F75-83EA-5305E11F51F5}" type="pres">
      <dgm:prSet presAssocID="{DAFC70BB-E3C8-488C-AE3A-BF08409E0361}" presName="composite" presStyleCnt="0">
        <dgm:presLayoutVars>
          <dgm:chMax val="3"/>
          <dgm:animLvl val="lvl"/>
          <dgm:resizeHandles val="exact"/>
        </dgm:presLayoutVars>
      </dgm:prSet>
      <dgm:spPr/>
    </dgm:pt>
    <dgm:pt modelId="{FE479BE0-9647-457B-9ED8-ED44594B2C54}" type="pres">
      <dgm:prSet presAssocID="{215456DC-D356-48EC-A2CD-4C6D254060C6}" presName="gear1" presStyleLbl="node1" presStyleIdx="0" presStyleCnt="3" custScaleX="75221" custScaleY="75221" custLinFactNeighborX="-9980" custLinFactNeighborY="-730">
        <dgm:presLayoutVars>
          <dgm:chMax val="1"/>
          <dgm:bulletEnabled val="1"/>
        </dgm:presLayoutVars>
      </dgm:prSet>
      <dgm:spPr/>
    </dgm:pt>
    <dgm:pt modelId="{5B8FD878-A0B1-4554-8D8C-F1BB572E9D22}" type="pres">
      <dgm:prSet presAssocID="{215456DC-D356-48EC-A2CD-4C6D254060C6}" presName="gear1srcNode" presStyleLbl="node1" presStyleIdx="0" presStyleCnt="3"/>
      <dgm:spPr/>
    </dgm:pt>
    <dgm:pt modelId="{A8B35B23-FAD9-4A14-870D-48D8AF15A683}" type="pres">
      <dgm:prSet presAssocID="{215456DC-D356-48EC-A2CD-4C6D254060C6}" presName="gear1dstNode" presStyleLbl="node1" presStyleIdx="0" presStyleCnt="3"/>
      <dgm:spPr/>
    </dgm:pt>
    <dgm:pt modelId="{A4AFEA88-40D4-45BE-AAFF-C816E459BC87}" type="pres">
      <dgm:prSet presAssocID="{A5BB4F94-124D-4187-8BB8-52C99912CCEC}" presName="gear2" presStyleLbl="node1" presStyleIdx="1" presStyleCnt="3">
        <dgm:presLayoutVars>
          <dgm:chMax val="1"/>
          <dgm:bulletEnabled val="1"/>
        </dgm:presLayoutVars>
      </dgm:prSet>
      <dgm:spPr/>
    </dgm:pt>
    <dgm:pt modelId="{563C0EC7-E198-4F33-A4CD-4D2278094F35}" type="pres">
      <dgm:prSet presAssocID="{A5BB4F94-124D-4187-8BB8-52C99912CCEC}" presName="gear2srcNode" presStyleLbl="node1" presStyleIdx="1" presStyleCnt="3"/>
      <dgm:spPr/>
    </dgm:pt>
    <dgm:pt modelId="{AC73BA30-67F7-4E6E-8AEC-26F99F20DCC1}" type="pres">
      <dgm:prSet presAssocID="{A5BB4F94-124D-4187-8BB8-52C99912CCEC}" presName="gear2dstNode" presStyleLbl="node1" presStyleIdx="1" presStyleCnt="3"/>
      <dgm:spPr/>
    </dgm:pt>
    <dgm:pt modelId="{785D9C2A-6217-4D2D-BEFF-76ACD350F6BB}" type="pres">
      <dgm:prSet presAssocID="{C55726B0-8AF1-4538-B3F0-2BCE7A7C85AA}" presName="gear3" presStyleLbl="node1" presStyleIdx="2" presStyleCnt="3"/>
      <dgm:spPr/>
    </dgm:pt>
    <dgm:pt modelId="{E570CBBD-38F0-4D63-B1DC-23DDFBBB09F5}" type="pres">
      <dgm:prSet presAssocID="{C55726B0-8AF1-4538-B3F0-2BCE7A7C85AA}" presName="gear3tx" presStyleLbl="node1" presStyleIdx="2" presStyleCnt="3">
        <dgm:presLayoutVars>
          <dgm:chMax val="1"/>
          <dgm:bulletEnabled val="1"/>
        </dgm:presLayoutVars>
      </dgm:prSet>
      <dgm:spPr/>
    </dgm:pt>
    <dgm:pt modelId="{C715854B-9DBE-4557-AA5B-DDB0FEE53B41}" type="pres">
      <dgm:prSet presAssocID="{C55726B0-8AF1-4538-B3F0-2BCE7A7C85AA}" presName="gear3srcNode" presStyleLbl="node1" presStyleIdx="2" presStyleCnt="3"/>
      <dgm:spPr/>
    </dgm:pt>
    <dgm:pt modelId="{A7AE7BB7-A354-458A-9197-7E1527C314D5}" type="pres">
      <dgm:prSet presAssocID="{C55726B0-8AF1-4538-B3F0-2BCE7A7C85AA}" presName="gear3dstNode" presStyleLbl="node1" presStyleIdx="2" presStyleCnt="3"/>
      <dgm:spPr/>
    </dgm:pt>
    <dgm:pt modelId="{69D313A3-91F8-46F6-A091-734B40E38AF2}" type="pres">
      <dgm:prSet presAssocID="{5FE424A4-E6C3-4DB0-B7AC-9CA9449CDAB8}" presName="connector1" presStyleLbl="sibTrans2D1" presStyleIdx="0" presStyleCnt="3" custScaleX="75221" custScaleY="75221" custLinFactNeighborX="-7798" custLinFactNeighborY="-571"/>
      <dgm:spPr/>
    </dgm:pt>
    <dgm:pt modelId="{53367BB8-114E-459A-93BE-8A21551B1442}" type="pres">
      <dgm:prSet presAssocID="{84C3FFF7-3AB7-4364-A27E-B195D04BB721}" presName="connector2" presStyleLbl="sibTrans2D1" presStyleIdx="1" presStyleCnt="3"/>
      <dgm:spPr/>
    </dgm:pt>
    <dgm:pt modelId="{8889D5BF-2EE7-4BCD-ABA8-A0BFC6DDAFDD}" type="pres">
      <dgm:prSet presAssocID="{13FB4726-3A04-4584-86A7-EB1BDEFFB113}" presName="connector3" presStyleLbl="sibTrans2D1" presStyleIdx="2" presStyleCnt="3"/>
      <dgm:spPr/>
    </dgm:pt>
  </dgm:ptLst>
  <dgm:cxnLst>
    <dgm:cxn modelId="{AE304503-FFE5-4885-80B8-1944EC958EF1}" srcId="{DAFC70BB-E3C8-488C-AE3A-BF08409E0361}" destId="{215456DC-D356-48EC-A2CD-4C6D254060C6}" srcOrd="0" destOrd="0" parTransId="{9DBBFACE-156C-4379-84B0-F9A952CB0482}" sibTransId="{5FE424A4-E6C3-4DB0-B7AC-9CA9449CDAB8}"/>
    <dgm:cxn modelId="{E167CD2A-FE81-4A7B-98F7-6A477200FBD9}" type="presOf" srcId="{C55726B0-8AF1-4538-B3F0-2BCE7A7C85AA}" destId="{785D9C2A-6217-4D2D-BEFF-76ACD350F6BB}" srcOrd="0" destOrd="0" presId="urn:microsoft.com/office/officeart/2005/8/layout/gear1"/>
    <dgm:cxn modelId="{6F31AD42-C509-4A82-AB16-BB3154EC7645}" type="presOf" srcId="{C55726B0-8AF1-4538-B3F0-2BCE7A7C85AA}" destId="{C715854B-9DBE-4557-AA5B-DDB0FEE53B41}" srcOrd="2" destOrd="0" presId="urn:microsoft.com/office/officeart/2005/8/layout/gear1"/>
    <dgm:cxn modelId="{9616F048-C296-4F49-BE56-F7259F74AFFE}" type="presOf" srcId="{C55726B0-8AF1-4538-B3F0-2BCE7A7C85AA}" destId="{A7AE7BB7-A354-458A-9197-7E1527C314D5}" srcOrd="3" destOrd="0" presId="urn:microsoft.com/office/officeart/2005/8/layout/gear1"/>
    <dgm:cxn modelId="{769AE24F-C410-4550-AAFA-3D098CC7C0E9}" type="presOf" srcId="{A5BB4F94-124D-4187-8BB8-52C99912CCEC}" destId="{A4AFEA88-40D4-45BE-AAFF-C816E459BC87}" srcOrd="0" destOrd="0" presId="urn:microsoft.com/office/officeart/2005/8/layout/gear1"/>
    <dgm:cxn modelId="{43996451-4038-4295-8777-5EED8C3C5AC4}" srcId="{DAFC70BB-E3C8-488C-AE3A-BF08409E0361}" destId="{A5BB4F94-124D-4187-8BB8-52C99912CCEC}" srcOrd="1" destOrd="0" parTransId="{14DD86CF-6011-431C-9943-D1F7EFEF7E39}" sibTransId="{84C3FFF7-3AB7-4364-A27E-B195D04BB721}"/>
    <dgm:cxn modelId="{B3BDFF62-5639-4A84-8EEF-F2468BBE65F8}" srcId="{DAFC70BB-E3C8-488C-AE3A-BF08409E0361}" destId="{C55726B0-8AF1-4538-B3F0-2BCE7A7C85AA}" srcOrd="2" destOrd="0" parTransId="{D6EC5780-81DD-474D-9A6E-679CDA8A4DFC}" sibTransId="{13FB4726-3A04-4584-86A7-EB1BDEFFB113}"/>
    <dgm:cxn modelId="{E823827D-433B-4E3B-99EE-D9BEE2DEF07F}" type="presOf" srcId="{DAFC70BB-E3C8-488C-AE3A-BF08409E0361}" destId="{9154674A-BAC1-4F75-83EA-5305E11F51F5}" srcOrd="0" destOrd="0" presId="urn:microsoft.com/office/officeart/2005/8/layout/gear1"/>
    <dgm:cxn modelId="{B3485B8E-17E2-4EAA-B8BA-4909F39ACC1C}" type="presOf" srcId="{A5BB4F94-124D-4187-8BB8-52C99912CCEC}" destId="{563C0EC7-E198-4F33-A4CD-4D2278094F35}" srcOrd="1" destOrd="0" presId="urn:microsoft.com/office/officeart/2005/8/layout/gear1"/>
    <dgm:cxn modelId="{9E003B98-EBE5-442A-BBB8-8CDE2D1FABCD}" type="presOf" srcId="{C55726B0-8AF1-4538-B3F0-2BCE7A7C85AA}" destId="{E570CBBD-38F0-4D63-B1DC-23DDFBBB09F5}" srcOrd="1" destOrd="0" presId="urn:microsoft.com/office/officeart/2005/8/layout/gear1"/>
    <dgm:cxn modelId="{BE78719A-5562-4060-9235-DEC4DCB8E5B5}" type="presOf" srcId="{13FB4726-3A04-4584-86A7-EB1BDEFFB113}" destId="{8889D5BF-2EE7-4BCD-ABA8-A0BFC6DDAFDD}" srcOrd="0" destOrd="0" presId="urn:microsoft.com/office/officeart/2005/8/layout/gear1"/>
    <dgm:cxn modelId="{0255B0B1-063F-45F1-8382-AD66DB257FDD}" type="presOf" srcId="{215456DC-D356-48EC-A2CD-4C6D254060C6}" destId="{5B8FD878-A0B1-4554-8D8C-F1BB572E9D22}" srcOrd="1" destOrd="0" presId="urn:microsoft.com/office/officeart/2005/8/layout/gear1"/>
    <dgm:cxn modelId="{1E73E8B6-49C0-492F-92F6-E898A763A530}" type="presOf" srcId="{215456DC-D356-48EC-A2CD-4C6D254060C6}" destId="{FE479BE0-9647-457B-9ED8-ED44594B2C54}" srcOrd="0" destOrd="0" presId="urn:microsoft.com/office/officeart/2005/8/layout/gear1"/>
    <dgm:cxn modelId="{F1F4B3BE-9A88-4E3C-901C-2A5E9A5AECDB}" type="presOf" srcId="{5FE424A4-E6C3-4DB0-B7AC-9CA9449CDAB8}" destId="{69D313A3-91F8-46F6-A091-734B40E38AF2}" srcOrd="0" destOrd="0" presId="urn:microsoft.com/office/officeart/2005/8/layout/gear1"/>
    <dgm:cxn modelId="{BFC087E4-8E03-4F98-8A36-F47072206D29}" type="presOf" srcId="{215456DC-D356-48EC-A2CD-4C6D254060C6}" destId="{A8B35B23-FAD9-4A14-870D-48D8AF15A683}" srcOrd="2" destOrd="0" presId="urn:microsoft.com/office/officeart/2005/8/layout/gear1"/>
    <dgm:cxn modelId="{9A3E28F8-CF8F-4CD5-9BF6-9A4920EF4322}" type="presOf" srcId="{A5BB4F94-124D-4187-8BB8-52C99912CCEC}" destId="{AC73BA30-67F7-4E6E-8AEC-26F99F20DCC1}" srcOrd="2" destOrd="0" presId="urn:microsoft.com/office/officeart/2005/8/layout/gear1"/>
    <dgm:cxn modelId="{6D65C4F9-FFA5-468D-8D2D-98EF3875EDD8}" type="presOf" srcId="{84C3FFF7-3AB7-4364-A27E-B195D04BB721}" destId="{53367BB8-114E-459A-93BE-8A21551B1442}" srcOrd="0" destOrd="0" presId="urn:microsoft.com/office/officeart/2005/8/layout/gear1"/>
    <dgm:cxn modelId="{73BD042C-5010-4A9E-9270-C7970A75DF40}" type="presParOf" srcId="{9154674A-BAC1-4F75-83EA-5305E11F51F5}" destId="{FE479BE0-9647-457B-9ED8-ED44594B2C54}" srcOrd="0" destOrd="0" presId="urn:microsoft.com/office/officeart/2005/8/layout/gear1"/>
    <dgm:cxn modelId="{F7475E92-3613-4DA2-8957-D580423C787D}" type="presParOf" srcId="{9154674A-BAC1-4F75-83EA-5305E11F51F5}" destId="{5B8FD878-A0B1-4554-8D8C-F1BB572E9D22}" srcOrd="1" destOrd="0" presId="urn:microsoft.com/office/officeart/2005/8/layout/gear1"/>
    <dgm:cxn modelId="{10F7C5BA-4A99-431F-BA92-D71F571F91AF}" type="presParOf" srcId="{9154674A-BAC1-4F75-83EA-5305E11F51F5}" destId="{A8B35B23-FAD9-4A14-870D-48D8AF15A683}" srcOrd="2" destOrd="0" presId="urn:microsoft.com/office/officeart/2005/8/layout/gear1"/>
    <dgm:cxn modelId="{D1D2B28D-9BFA-4F53-B0A9-A09D38A6B0A2}" type="presParOf" srcId="{9154674A-BAC1-4F75-83EA-5305E11F51F5}" destId="{A4AFEA88-40D4-45BE-AAFF-C816E459BC87}" srcOrd="3" destOrd="0" presId="urn:microsoft.com/office/officeart/2005/8/layout/gear1"/>
    <dgm:cxn modelId="{400DDBD9-35DA-410E-8926-F6C755231817}" type="presParOf" srcId="{9154674A-BAC1-4F75-83EA-5305E11F51F5}" destId="{563C0EC7-E198-4F33-A4CD-4D2278094F35}" srcOrd="4" destOrd="0" presId="urn:microsoft.com/office/officeart/2005/8/layout/gear1"/>
    <dgm:cxn modelId="{DFE5438F-B6E0-4108-B5D7-CE0F2D85CE30}" type="presParOf" srcId="{9154674A-BAC1-4F75-83EA-5305E11F51F5}" destId="{AC73BA30-67F7-4E6E-8AEC-26F99F20DCC1}" srcOrd="5" destOrd="0" presId="urn:microsoft.com/office/officeart/2005/8/layout/gear1"/>
    <dgm:cxn modelId="{921F9123-8B92-424A-B5EA-CD100C9FE2AD}" type="presParOf" srcId="{9154674A-BAC1-4F75-83EA-5305E11F51F5}" destId="{785D9C2A-6217-4D2D-BEFF-76ACD350F6BB}" srcOrd="6" destOrd="0" presId="urn:microsoft.com/office/officeart/2005/8/layout/gear1"/>
    <dgm:cxn modelId="{AD905C2B-BF88-4A8B-AA65-08FA7366D9DF}" type="presParOf" srcId="{9154674A-BAC1-4F75-83EA-5305E11F51F5}" destId="{E570CBBD-38F0-4D63-B1DC-23DDFBBB09F5}" srcOrd="7" destOrd="0" presId="urn:microsoft.com/office/officeart/2005/8/layout/gear1"/>
    <dgm:cxn modelId="{A2BE2CDE-E079-4B70-8F8E-92F5EE3A5248}" type="presParOf" srcId="{9154674A-BAC1-4F75-83EA-5305E11F51F5}" destId="{C715854B-9DBE-4557-AA5B-DDB0FEE53B41}" srcOrd="8" destOrd="0" presId="urn:microsoft.com/office/officeart/2005/8/layout/gear1"/>
    <dgm:cxn modelId="{31B14B18-6736-40AB-9CC0-68CECB1F6213}" type="presParOf" srcId="{9154674A-BAC1-4F75-83EA-5305E11F51F5}" destId="{A7AE7BB7-A354-458A-9197-7E1527C314D5}" srcOrd="9" destOrd="0" presId="urn:microsoft.com/office/officeart/2005/8/layout/gear1"/>
    <dgm:cxn modelId="{20BF9308-3E7F-46F8-97AA-DA0E1059F57F}" type="presParOf" srcId="{9154674A-BAC1-4F75-83EA-5305E11F51F5}" destId="{69D313A3-91F8-46F6-A091-734B40E38AF2}" srcOrd="10" destOrd="0" presId="urn:microsoft.com/office/officeart/2005/8/layout/gear1"/>
    <dgm:cxn modelId="{19ED34E3-3C05-4206-9D92-2F8CA4B2174C}" type="presParOf" srcId="{9154674A-BAC1-4F75-83EA-5305E11F51F5}" destId="{53367BB8-114E-459A-93BE-8A21551B1442}" srcOrd="11" destOrd="0" presId="urn:microsoft.com/office/officeart/2005/8/layout/gear1"/>
    <dgm:cxn modelId="{85B96A17-5103-4791-A475-8DD75EEE1E17}" type="presParOf" srcId="{9154674A-BAC1-4F75-83EA-5305E11F51F5}" destId="{8889D5BF-2EE7-4BCD-ABA8-A0BFC6DDAFDD}" srcOrd="12" destOrd="0" presId="urn:microsoft.com/office/officeart/2005/8/layout/gear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FCA1DF-FDA4-46F1-A1CB-D57B511C7BBC}">
      <dsp:nvSpPr>
        <dsp:cNvPr id="0" name=""/>
        <dsp:cNvSpPr/>
      </dsp:nvSpPr>
      <dsp:spPr>
        <a:xfrm>
          <a:off x="7700724" y="849316"/>
          <a:ext cx="3525774" cy="1101804"/>
        </a:xfrm>
        <a:prstGeom prst="rect">
          <a:avLst/>
        </a:prstGeom>
        <a:solidFill>
          <a:schemeClr val="lt1">
            <a:alpha val="40000"/>
            <a:hueOff val="0"/>
            <a:satOff val="0"/>
            <a:lumOff val="0"/>
            <a:alphaOff val="0"/>
          </a:schemeClr>
        </a:solidFill>
        <a:ln w="6350" cap="flat" cmpd="sng" algn="ctr">
          <a:solidFill>
            <a:schemeClr val="accent4">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14300" tIns="114300" rIns="746289" bIns="114300" numCol="1" spcCol="1270" anchor="ctr" anchorCtr="0">
          <a:noAutofit/>
        </a:bodyPr>
        <a:lstStyle/>
        <a:p>
          <a:pPr marL="0" lvl="0" indent="0" algn="ctr" defTabSz="1333500" rtl="1">
            <a:lnSpc>
              <a:spcPct val="90000"/>
            </a:lnSpc>
            <a:spcBef>
              <a:spcPct val="0"/>
            </a:spcBef>
            <a:spcAft>
              <a:spcPct val="35000"/>
            </a:spcAft>
            <a:buNone/>
          </a:pPr>
          <a:r>
            <a:rPr lang="ar-SA" sz="3000" kern="1200" dirty="0"/>
            <a:t>التقنيات التعليمية </a:t>
          </a:r>
        </a:p>
      </dsp:txBody>
      <dsp:txXfrm>
        <a:off x="7700724" y="849316"/>
        <a:ext cx="3525774" cy="1101804"/>
      </dsp:txXfrm>
    </dsp:sp>
    <dsp:sp modelId="{15D8C4C5-6B86-451D-B92B-9006BF8D4CFA}">
      <dsp:nvSpPr>
        <dsp:cNvPr id="0" name=""/>
        <dsp:cNvSpPr/>
      </dsp:nvSpPr>
      <dsp:spPr>
        <a:xfrm>
          <a:off x="10602142" y="690166"/>
          <a:ext cx="771263" cy="1156894"/>
        </a:xfrm>
        <a:prstGeom prst="rect">
          <a:avLst/>
        </a:prstGeom>
        <a:solidFill>
          <a:schemeClr val="accent4">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5EDA76B-4B4C-4C64-838C-35F0DBE231DE}">
      <dsp:nvSpPr>
        <dsp:cNvPr id="0" name=""/>
        <dsp:cNvSpPr/>
      </dsp:nvSpPr>
      <dsp:spPr>
        <a:xfrm>
          <a:off x="3853259" y="849316"/>
          <a:ext cx="3525774" cy="1101804"/>
        </a:xfrm>
        <a:prstGeom prst="rect">
          <a:avLst/>
        </a:prstGeom>
        <a:solidFill>
          <a:schemeClr val="lt1">
            <a:alpha val="40000"/>
            <a:hueOff val="0"/>
            <a:satOff val="0"/>
            <a:lumOff val="0"/>
            <a:alphaOff val="0"/>
          </a:schemeClr>
        </a:solidFill>
        <a:ln w="6350" cap="flat" cmpd="sng" algn="ctr">
          <a:solidFill>
            <a:schemeClr val="accent4">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14300" tIns="114300" rIns="746289" bIns="114300" numCol="1" spcCol="1270" anchor="ctr" anchorCtr="0">
          <a:noAutofit/>
        </a:bodyPr>
        <a:lstStyle/>
        <a:p>
          <a:pPr marL="0" lvl="0" indent="0" algn="ctr" defTabSz="1333500" rtl="1">
            <a:lnSpc>
              <a:spcPct val="90000"/>
            </a:lnSpc>
            <a:spcBef>
              <a:spcPct val="0"/>
            </a:spcBef>
            <a:spcAft>
              <a:spcPct val="35000"/>
            </a:spcAft>
            <a:buNone/>
          </a:pPr>
          <a:r>
            <a:rPr lang="ar-SA" sz="3000" kern="1200" dirty="0"/>
            <a:t>تقنية المعلومات </a:t>
          </a:r>
        </a:p>
      </dsp:txBody>
      <dsp:txXfrm>
        <a:off x="3853259" y="849316"/>
        <a:ext cx="3525774" cy="1101804"/>
      </dsp:txXfrm>
    </dsp:sp>
    <dsp:sp modelId="{1696CFD7-F33D-41C9-8014-302A5B9683E4}">
      <dsp:nvSpPr>
        <dsp:cNvPr id="0" name=""/>
        <dsp:cNvSpPr/>
      </dsp:nvSpPr>
      <dsp:spPr>
        <a:xfrm>
          <a:off x="6754677" y="690166"/>
          <a:ext cx="771263" cy="1156894"/>
        </a:xfrm>
        <a:prstGeom prst="rect">
          <a:avLst/>
        </a:prstGeom>
        <a:solidFill>
          <a:schemeClr val="accent4">
            <a:tint val="50000"/>
            <a:hueOff val="1798032"/>
            <a:satOff val="-8368"/>
            <a:lumOff val="-36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6E3AF18-1027-4414-BE48-62791E3E6B9D}">
      <dsp:nvSpPr>
        <dsp:cNvPr id="0" name=""/>
        <dsp:cNvSpPr/>
      </dsp:nvSpPr>
      <dsp:spPr>
        <a:xfrm>
          <a:off x="5794" y="849316"/>
          <a:ext cx="3525774" cy="1101804"/>
        </a:xfrm>
        <a:prstGeom prst="rect">
          <a:avLst/>
        </a:prstGeom>
        <a:solidFill>
          <a:schemeClr val="lt1">
            <a:alpha val="40000"/>
            <a:hueOff val="0"/>
            <a:satOff val="0"/>
            <a:lumOff val="0"/>
            <a:alphaOff val="0"/>
          </a:schemeClr>
        </a:solidFill>
        <a:ln w="6350" cap="flat" cmpd="sng" algn="ctr">
          <a:solidFill>
            <a:schemeClr val="accent4">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14300" tIns="114300" rIns="746289" bIns="114300" numCol="1" spcCol="1270" anchor="ctr" anchorCtr="0">
          <a:noAutofit/>
        </a:bodyPr>
        <a:lstStyle/>
        <a:p>
          <a:pPr marL="0" lvl="0" indent="0" algn="ctr" defTabSz="1333500" rtl="1">
            <a:lnSpc>
              <a:spcPct val="90000"/>
            </a:lnSpc>
            <a:spcBef>
              <a:spcPct val="0"/>
            </a:spcBef>
            <a:spcAft>
              <a:spcPct val="35000"/>
            </a:spcAft>
            <a:buNone/>
          </a:pPr>
          <a:r>
            <a:rPr lang="ar-SA" sz="3000" kern="1200" dirty="0"/>
            <a:t>تقنية النانو </a:t>
          </a:r>
        </a:p>
      </dsp:txBody>
      <dsp:txXfrm>
        <a:off x="5794" y="849316"/>
        <a:ext cx="3525774" cy="1101804"/>
      </dsp:txXfrm>
    </dsp:sp>
    <dsp:sp modelId="{671CD510-EDE5-44C1-8905-1F85CA8ECE3B}">
      <dsp:nvSpPr>
        <dsp:cNvPr id="0" name=""/>
        <dsp:cNvSpPr/>
      </dsp:nvSpPr>
      <dsp:spPr>
        <a:xfrm>
          <a:off x="2907212" y="690166"/>
          <a:ext cx="771263" cy="1156894"/>
        </a:xfrm>
        <a:prstGeom prst="rect">
          <a:avLst/>
        </a:prstGeom>
        <a:solidFill>
          <a:schemeClr val="accent4">
            <a:tint val="50000"/>
            <a:hueOff val="3596065"/>
            <a:satOff val="-16735"/>
            <a:lumOff val="-73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85925F7-4B7F-44BC-B4F9-7B9EF1DA25E2}">
      <dsp:nvSpPr>
        <dsp:cNvPr id="0" name=""/>
        <dsp:cNvSpPr/>
      </dsp:nvSpPr>
      <dsp:spPr>
        <a:xfrm>
          <a:off x="7700724" y="2236365"/>
          <a:ext cx="3525774" cy="1101804"/>
        </a:xfrm>
        <a:prstGeom prst="rect">
          <a:avLst/>
        </a:prstGeom>
        <a:solidFill>
          <a:schemeClr val="lt1">
            <a:alpha val="40000"/>
            <a:hueOff val="0"/>
            <a:satOff val="0"/>
            <a:lumOff val="0"/>
            <a:alphaOff val="0"/>
          </a:schemeClr>
        </a:solidFill>
        <a:ln w="6350" cap="flat" cmpd="sng" algn="ctr">
          <a:solidFill>
            <a:schemeClr val="accent4">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14300" tIns="114300" rIns="746289" bIns="114300" numCol="1" spcCol="1270" anchor="ctr" anchorCtr="0">
          <a:noAutofit/>
        </a:bodyPr>
        <a:lstStyle/>
        <a:p>
          <a:pPr marL="0" lvl="0" indent="0" algn="ctr" defTabSz="1333500" rtl="1">
            <a:lnSpc>
              <a:spcPct val="90000"/>
            </a:lnSpc>
            <a:spcBef>
              <a:spcPct val="0"/>
            </a:spcBef>
            <a:spcAft>
              <a:spcPct val="35000"/>
            </a:spcAft>
            <a:buNone/>
          </a:pPr>
          <a:r>
            <a:rPr lang="ar-SA" sz="3000" kern="1200" dirty="0"/>
            <a:t>التقنية الحيوية </a:t>
          </a:r>
        </a:p>
      </dsp:txBody>
      <dsp:txXfrm>
        <a:off x="7700724" y="2236365"/>
        <a:ext cx="3525774" cy="1101804"/>
      </dsp:txXfrm>
    </dsp:sp>
    <dsp:sp modelId="{6E405DF9-26CE-4360-94DE-0EE83C501C49}">
      <dsp:nvSpPr>
        <dsp:cNvPr id="0" name=""/>
        <dsp:cNvSpPr/>
      </dsp:nvSpPr>
      <dsp:spPr>
        <a:xfrm>
          <a:off x="10602142" y="2077216"/>
          <a:ext cx="771263" cy="1156894"/>
        </a:xfrm>
        <a:prstGeom prst="rect">
          <a:avLst/>
        </a:prstGeom>
        <a:solidFill>
          <a:schemeClr val="accent4">
            <a:tint val="50000"/>
            <a:hueOff val="5394097"/>
            <a:satOff val="-25103"/>
            <a:lumOff val="-110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20C3DCF-B11E-4A88-8F10-1CA7EB25AEDF}">
      <dsp:nvSpPr>
        <dsp:cNvPr id="0" name=""/>
        <dsp:cNvSpPr/>
      </dsp:nvSpPr>
      <dsp:spPr>
        <a:xfrm>
          <a:off x="3853259" y="2236365"/>
          <a:ext cx="3525774" cy="1101804"/>
        </a:xfrm>
        <a:prstGeom prst="rect">
          <a:avLst/>
        </a:prstGeom>
        <a:solidFill>
          <a:schemeClr val="lt1">
            <a:alpha val="40000"/>
            <a:hueOff val="0"/>
            <a:satOff val="0"/>
            <a:lumOff val="0"/>
            <a:alphaOff val="0"/>
          </a:schemeClr>
        </a:solidFill>
        <a:ln w="6350" cap="flat" cmpd="sng" algn="ctr">
          <a:solidFill>
            <a:schemeClr val="accent4">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14300" tIns="114300" rIns="746289" bIns="114300" numCol="1" spcCol="1270" anchor="ctr" anchorCtr="0">
          <a:noAutofit/>
        </a:bodyPr>
        <a:lstStyle/>
        <a:p>
          <a:pPr marL="0" lvl="0" indent="0" algn="ctr" defTabSz="1333500" rtl="1">
            <a:lnSpc>
              <a:spcPct val="90000"/>
            </a:lnSpc>
            <a:spcBef>
              <a:spcPct val="0"/>
            </a:spcBef>
            <a:spcAft>
              <a:spcPct val="35000"/>
            </a:spcAft>
            <a:buNone/>
          </a:pPr>
          <a:r>
            <a:rPr lang="ar-SA" sz="3000" kern="1200"/>
            <a:t>العلوم الإدراكية </a:t>
          </a:r>
          <a:endParaRPr lang="ar-SA" sz="3000" kern="1200" dirty="0"/>
        </a:p>
      </dsp:txBody>
      <dsp:txXfrm>
        <a:off x="3853259" y="2236365"/>
        <a:ext cx="3525774" cy="1101804"/>
      </dsp:txXfrm>
    </dsp:sp>
    <dsp:sp modelId="{980D3571-4903-4984-A66A-BF3540DBFA91}">
      <dsp:nvSpPr>
        <dsp:cNvPr id="0" name=""/>
        <dsp:cNvSpPr/>
      </dsp:nvSpPr>
      <dsp:spPr>
        <a:xfrm>
          <a:off x="6754677" y="2077216"/>
          <a:ext cx="771263" cy="1156894"/>
        </a:xfrm>
        <a:prstGeom prst="rect">
          <a:avLst/>
        </a:prstGeom>
        <a:solidFill>
          <a:schemeClr val="accent4">
            <a:tint val="50000"/>
            <a:hueOff val="7192130"/>
            <a:satOff val="-33471"/>
            <a:lumOff val="-146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45DFF97-EB9F-46F7-A1F8-9F6465CE207C}">
      <dsp:nvSpPr>
        <dsp:cNvPr id="0" name=""/>
        <dsp:cNvSpPr/>
      </dsp:nvSpPr>
      <dsp:spPr>
        <a:xfrm>
          <a:off x="5794" y="2236365"/>
          <a:ext cx="3525774" cy="1101804"/>
        </a:xfrm>
        <a:prstGeom prst="rect">
          <a:avLst/>
        </a:prstGeom>
        <a:solidFill>
          <a:schemeClr val="lt1">
            <a:alpha val="40000"/>
            <a:hueOff val="0"/>
            <a:satOff val="0"/>
            <a:lumOff val="0"/>
            <a:alphaOff val="0"/>
          </a:schemeClr>
        </a:solidFill>
        <a:ln w="6350" cap="flat" cmpd="sng" algn="ctr">
          <a:solidFill>
            <a:schemeClr val="accent4">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14300" tIns="114300" rIns="746289" bIns="114300" numCol="1" spcCol="1270" anchor="ctr" anchorCtr="0">
          <a:noAutofit/>
        </a:bodyPr>
        <a:lstStyle/>
        <a:p>
          <a:pPr marL="0" lvl="0" indent="0" algn="ctr" defTabSz="1333500" rtl="1">
            <a:lnSpc>
              <a:spcPct val="90000"/>
            </a:lnSpc>
            <a:spcBef>
              <a:spcPct val="0"/>
            </a:spcBef>
            <a:spcAft>
              <a:spcPct val="35000"/>
            </a:spcAft>
            <a:buNone/>
          </a:pPr>
          <a:r>
            <a:rPr lang="ar-SA" sz="3000" kern="1200"/>
            <a:t>التقنية النفسية </a:t>
          </a:r>
          <a:endParaRPr lang="ar-SA" sz="3000" kern="1200" dirty="0"/>
        </a:p>
      </dsp:txBody>
      <dsp:txXfrm>
        <a:off x="5794" y="2236365"/>
        <a:ext cx="3525774" cy="1101804"/>
      </dsp:txXfrm>
    </dsp:sp>
    <dsp:sp modelId="{9452E8C6-8D4F-4773-A220-142A10F9F810}">
      <dsp:nvSpPr>
        <dsp:cNvPr id="0" name=""/>
        <dsp:cNvSpPr/>
      </dsp:nvSpPr>
      <dsp:spPr>
        <a:xfrm>
          <a:off x="2907212" y="2077216"/>
          <a:ext cx="771263" cy="1156894"/>
        </a:xfrm>
        <a:prstGeom prst="rect">
          <a:avLst/>
        </a:prstGeom>
        <a:solidFill>
          <a:schemeClr val="accent4">
            <a:tint val="50000"/>
            <a:hueOff val="8990162"/>
            <a:satOff val="-41838"/>
            <a:lumOff val="-183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355036E-843D-4418-B608-9CE4C08468CC}">
      <dsp:nvSpPr>
        <dsp:cNvPr id="0" name=""/>
        <dsp:cNvSpPr/>
      </dsp:nvSpPr>
      <dsp:spPr>
        <a:xfrm>
          <a:off x="3853259" y="3623414"/>
          <a:ext cx="3525774" cy="1101804"/>
        </a:xfrm>
        <a:prstGeom prst="rect">
          <a:avLst/>
        </a:prstGeom>
        <a:solidFill>
          <a:schemeClr val="lt1">
            <a:alpha val="40000"/>
            <a:hueOff val="0"/>
            <a:satOff val="0"/>
            <a:lumOff val="0"/>
            <a:alphaOff val="0"/>
          </a:schemeClr>
        </a:solidFill>
        <a:ln w="6350" cap="flat" cmpd="sng" algn="ctr">
          <a:solidFill>
            <a:schemeClr val="accent4">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14300" tIns="114300" rIns="746289" bIns="114300" numCol="1" spcCol="1270" anchor="ctr" anchorCtr="0">
          <a:noAutofit/>
        </a:bodyPr>
        <a:lstStyle/>
        <a:p>
          <a:pPr marL="0" lvl="0" indent="0" algn="ctr" defTabSz="1333500" rtl="1">
            <a:lnSpc>
              <a:spcPct val="90000"/>
            </a:lnSpc>
            <a:spcBef>
              <a:spcPct val="0"/>
            </a:spcBef>
            <a:spcAft>
              <a:spcPct val="35000"/>
            </a:spcAft>
            <a:buNone/>
          </a:pPr>
          <a:r>
            <a:rPr lang="ar-SA" sz="3000" kern="1200" dirty="0"/>
            <a:t>الذكاء الاصطناعي</a:t>
          </a:r>
        </a:p>
      </dsp:txBody>
      <dsp:txXfrm>
        <a:off x="3853259" y="3623414"/>
        <a:ext cx="3525774" cy="1101804"/>
      </dsp:txXfrm>
    </dsp:sp>
    <dsp:sp modelId="{1908E2FF-2A89-4264-BBA9-A10058C91F74}">
      <dsp:nvSpPr>
        <dsp:cNvPr id="0" name=""/>
        <dsp:cNvSpPr/>
      </dsp:nvSpPr>
      <dsp:spPr>
        <a:xfrm>
          <a:off x="6754677" y="3464265"/>
          <a:ext cx="771263" cy="1156894"/>
        </a:xfrm>
        <a:prstGeom prst="rect">
          <a:avLst/>
        </a:prstGeom>
        <a:solidFill>
          <a:schemeClr val="accent4">
            <a:tint val="50000"/>
            <a:hueOff val="10788194"/>
            <a:satOff val="-50206"/>
            <a:lumOff val="-220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5BDC9B-8E33-4D0E-9F43-3AD8BF6CC9B6}">
      <dsp:nvSpPr>
        <dsp:cNvPr id="0" name=""/>
        <dsp:cNvSpPr/>
      </dsp:nvSpPr>
      <dsp:spPr>
        <a:xfrm>
          <a:off x="6603775" y="-1093231"/>
          <a:ext cx="8511062" cy="8511062"/>
        </a:xfrm>
        <a:prstGeom prst="blockArc">
          <a:avLst>
            <a:gd name="adj1" fmla="val 8100000"/>
            <a:gd name="adj2" fmla="val 13500000"/>
            <a:gd name="adj3" fmla="val 254"/>
          </a:avLst>
        </a:pr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501D867-39CA-4963-9EB3-BFBB3F17D4B4}">
      <dsp:nvSpPr>
        <dsp:cNvPr id="0" name=""/>
        <dsp:cNvSpPr/>
      </dsp:nvSpPr>
      <dsp:spPr>
        <a:xfrm>
          <a:off x="90890" y="395161"/>
          <a:ext cx="7278578" cy="790827"/>
        </a:xfrm>
        <a:prstGeom prst="rect">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0" tIns="101600" rIns="627720" bIns="101600" numCol="1" spcCol="1270" anchor="ctr" anchorCtr="0">
          <a:noAutofit/>
        </a:bodyPr>
        <a:lstStyle/>
        <a:p>
          <a:pPr marL="0" lvl="0" indent="0" algn="r" defTabSz="1778000" rtl="1">
            <a:lnSpc>
              <a:spcPct val="90000"/>
            </a:lnSpc>
            <a:spcBef>
              <a:spcPct val="0"/>
            </a:spcBef>
            <a:spcAft>
              <a:spcPct val="35000"/>
            </a:spcAft>
            <a:buNone/>
          </a:pPr>
          <a:r>
            <a:rPr lang="ar-SA" sz="4000" b="0" kern="1200" dirty="0">
              <a:latin typeface="+mn-lt"/>
            </a:rPr>
            <a:t>الذكاء الاصطناعي</a:t>
          </a:r>
        </a:p>
      </dsp:txBody>
      <dsp:txXfrm>
        <a:off x="90890" y="395161"/>
        <a:ext cx="7278578" cy="790827"/>
      </dsp:txXfrm>
    </dsp:sp>
    <dsp:sp modelId="{E315E501-5643-4531-ADEB-545FDCB9D89C}">
      <dsp:nvSpPr>
        <dsp:cNvPr id="0" name=""/>
        <dsp:cNvSpPr/>
      </dsp:nvSpPr>
      <dsp:spPr>
        <a:xfrm>
          <a:off x="6875201" y="296307"/>
          <a:ext cx="988534" cy="988534"/>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2">
              <a:hueOff val="0"/>
              <a:satOff val="0"/>
              <a:lumOff val="0"/>
              <a:alphaOff val="0"/>
            </a:schemeClr>
          </a:solidFill>
          <a:prstDash val="solid"/>
          <a:miter lim="800000"/>
        </a:ln>
        <a:effectLst/>
      </dsp:spPr>
      <dsp:style>
        <a:lnRef idx="1">
          <a:scrgbClr r="0" g="0" b="0"/>
        </a:lnRef>
        <a:fillRef idx="2">
          <a:scrgbClr r="0" g="0" b="0"/>
        </a:fillRef>
        <a:effectRef idx="0">
          <a:scrgbClr r="0" g="0" b="0"/>
        </a:effectRef>
        <a:fontRef idx="minor"/>
      </dsp:style>
    </dsp:sp>
    <dsp:sp modelId="{D080B999-278B-4A45-BD0A-14E2D2C814EE}">
      <dsp:nvSpPr>
        <dsp:cNvPr id="0" name=""/>
        <dsp:cNvSpPr/>
      </dsp:nvSpPr>
      <dsp:spPr>
        <a:xfrm>
          <a:off x="90890" y="1581023"/>
          <a:ext cx="6711894" cy="790827"/>
        </a:xfrm>
        <a:prstGeom prst="rect">
          <a:avLst/>
        </a:prstGeom>
        <a:gradFill rotWithShape="0">
          <a:gsLst>
            <a:gs pos="0">
              <a:schemeClr val="accent2">
                <a:hueOff val="-363841"/>
                <a:satOff val="-20982"/>
                <a:lumOff val="2157"/>
                <a:alphaOff val="0"/>
                <a:lumMod val="110000"/>
                <a:satMod val="105000"/>
                <a:tint val="67000"/>
              </a:schemeClr>
            </a:gs>
            <a:gs pos="50000">
              <a:schemeClr val="accent2">
                <a:hueOff val="-363841"/>
                <a:satOff val="-20982"/>
                <a:lumOff val="2157"/>
                <a:alphaOff val="0"/>
                <a:lumMod val="105000"/>
                <a:satMod val="103000"/>
                <a:tint val="73000"/>
              </a:schemeClr>
            </a:gs>
            <a:gs pos="100000">
              <a:schemeClr val="accent2">
                <a:hueOff val="-363841"/>
                <a:satOff val="-20982"/>
                <a:lumOff val="2157"/>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0" tIns="101600" rIns="627720" bIns="101600" numCol="1" spcCol="1270" anchor="ctr" anchorCtr="0">
          <a:noAutofit/>
        </a:bodyPr>
        <a:lstStyle/>
        <a:p>
          <a:pPr marL="0" lvl="0" indent="0" algn="r" defTabSz="1778000" rtl="1">
            <a:lnSpc>
              <a:spcPct val="90000"/>
            </a:lnSpc>
            <a:spcBef>
              <a:spcPct val="0"/>
            </a:spcBef>
            <a:spcAft>
              <a:spcPct val="35000"/>
            </a:spcAft>
            <a:buNone/>
          </a:pPr>
          <a:r>
            <a:rPr lang="ar-SA" sz="4000" b="0" kern="1200" dirty="0">
              <a:latin typeface="+mn-lt"/>
            </a:rPr>
            <a:t>الطباعة ثلاثية الأبعاد</a:t>
          </a:r>
        </a:p>
      </dsp:txBody>
      <dsp:txXfrm>
        <a:off x="90890" y="1581023"/>
        <a:ext cx="6711894" cy="790827"/>
      </dsp:txXfrm>
    </dsp:sp>
    <dsp:sp modelId="{DEA5016B-0875-4476-91F3-FE45AEEF876E}">
      <dsp:nvSpPr>
        <dsp:cNvPr id="0" name=""/>
        <dsp:cNvSpPr/>
      </dsp:nvSpPr>
      <dsp:spPr>
        <a:xfrm>
          <a:off x="6308516" y="1482170"/>
          <a:ext cx="988534" cy="988534"/>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2">
              <a:hueOff val="-363841"/>
              <a:satOff val="-20982"/>
              <a:lumOff val="2157"/>
              <a:alphaOff val="0"/>
            </a:schemeClr>
          </a:solidFill>
          <a:prstDash val="solid"/>
          <a:miter lim="800000"/>
        </a:ln>
        <a:effectLst/>
      </dsp:spPr>
      <dsp:style>
        <a:lnRef idx="1">
          <a:scrgbClr r="0" g="0" b="0"/>
        </a:lnRef>
        <a:fillRef idx="2">
          <a:scrgbClr r="0" g="0" b="0"/>
        </a:fillRef>
        <a:effectRef idx="0">
          <a:scrgbClr r="0" g="0" b="0"/>
        </a:effectRef>
        <a:fontRef idx="minor"/>
      </dsp:style>
    </dsp:sp>
    <dsp:sp modelId="{1D6A09C2-D286-48A9-8811-B87CC060F033}">
      <dsp:nvSpPr>
        <dsp:cNvPr id="0" name=""/>
        <dsp:cNvSpPr/>
      </dsp:nvSpPr>
      <dsp:spPr>
        <a:xfrm>
          <a:off x="90890" y="2766886"/>
          <a:ext cx="6537967" cy="790827"/>
        </a:xfrm>
        <a:prstGeom prst="rect">
          <a:avLst/>
        </a:prstGeom>
        <a:gradFill rotWithShape="0">
          <a:gsLst>
            <a:gs pos="0">
              <a:schemeClr val="accent2">
                <a:hueOff val="-727682"/>
                <a:satOff val="-41964"/>
                <a:lumOff val="4314"/>
                <a:alphaOff val="0"/>
                <a:lumMod val="110000"/>
                <a:satMod val="105000"/>
                <a:tint val="67000"/>
              </a:schemeClr>
            </a:gs>
            <a:gs pos="50000">
              <a:schemeClr val="accent2">
                <a:hueOff val="-727682"/>
                <a:satOff val="-41964"/>
                <a:lumOff val="4314"/>
                <a:alphaOff val="0"/>
                <a:lumMod val="105000"/>
                <a:satMod val="103000"/>
                <a:tint val="73000"/>
              </a:schemeClr>
            </a:gs>
            <a:gs pos="100000">
              <a:schemeClr val="accent2">
                <a:hueOff val="-727682"/>
                <a:satOff val="-41964"/>
                <a:lumOff val="4314"/>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0" tIns="101600" rIns="627720" bIns="101600" numCol="1" spcCol="1270" anchor="ctr" anchorCtr="0">
          <a:noAutofit/>
        </a:bodyPr>
        <a:lstStyle/>
        <a:p>
          <a:pPr marL="0" lvl="0" indent="0" algn="r" defTabSz="1778000" rtl="1">
            <a:lnSpc>
              <a:spcPct val="90000"/>
            </a:lnSpc>
            <a:spcBef>
              <a:spcPct val="0"/>
            </a:spcBef>
            <a:spcAft>
              <a:spcPct val="35000"/>
            </a:spcAft>
            <a:buNone/>
          </a:pPr>
          <a:r>
            <a:rPr lang="ar-SA" sz="4000" b="0" kern="1200" dirty="0">
              <a:latin typeface="+mn-lt"/>
            </a:rPr>
            <a:t>سلسلة الكتل</a:t>
          </a:r>
        </a:p>
      </dsp:txBody>
      <dsp:txXfrm>
        <a:off x="90890" y="2766886"/>
        <a:ext cx="6537967" cy="790827"/>
      </dsp:txXfrm>
    </dsp:sp>
    <dsp:sp modelId="{EB532441-0D15-4E53-9D78-377D5CF8DD5A}">
      <dsp:nvSpPr>
        <dsp:cNvPr id="0" name=""/>
        <dsp:cNvSpPr/>
      </dsp:nvSpPr>
      <dsp:spPr>
        <a:xfrm>
          <a:off x="6134590" y="2668032"/>
          <a:ext cx="988534" cy="988534"/>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2">
              <a:hueOff val="-727682"/>
              <a:satOff val="-41964"/>
              <a:lumOff val="4314"/>
              <a:alphaOff val="0"/>
            </a:schemeClr>
          </a:solidFill>
          <a:prstDash val="solid"/>
          <a:miter lim="800000"/>
        </a:ln>
        <a:effectLst/>
      </dsp:spPr>
      <dsp:style>
        <a:lnRef idx="1">
          <a:scrgbClr r="0" g="0" b="0"/>
        </a:lnRef>
        <a:fillRef idx="2">
          <a:scrgbClr r="0" g="0" b="0"/>
        </a:fillRef>
        <a:effectRef idx="0">
          <a:scrgbClr r="0" g="0" b="0"/>
        </a:effectRef>
        <a:fontRef idx="minor"/>
      </dsp:style>
    </dsp:sp>
    <dsp:sp modelId="{91192217-E2D8-4274-AE77-D06C00069EB6}">
      <dsp:nvSpPr>
        <dsp:cNvPr id="0" name=""/>
        <dsp:cNvSpPr/>
      </dsp:nvSpPr>
      <dsp:spPr>
        <a:xfrm>
          <a:off x="90890" y="3952748"/>
          <a:ext cx="6711894" cy="790827"/>
        </a:xfrm>
        <a:prstGeom prst="rect">
          <a:avLst/>
        </a:prstGeom>
        <a:gradFill rotWithShape="0">
          <a:gsLst>
            <a:gs pos="0">
              <a:schemeClr val="accent2">
                <a:hueOff val="-1091522"/>
                <a:satOff val="-62946"/>
                <a:lumOff val="6471"/>
                <a:alphaOff val="0"/>
                <a:lumMod val="110000"/>
                <a:satMod val="105000"/>
                <a:tint val="67000"/>
              </a:schemeClr>
            </a:gs>
            <a:gs pos="50000">
              <a:schemeClr val="accent2">
                <a:hueOff val="-1091522"/>
                <a:satOff val="-62946"/>
                <a:lumOff val="6471"/>
                <a:alphaOff val="0"/>
                <a:lumMod val="105000"/>
                <a:satMod val="103000"/>
                <a:tint val="73000"/>
              </a:schemeClr>
            </a:gs>
            <a:gs pos="100000">
              <a:schemeClr val="accent2">
                <a:hueOff val="-1091522"/>
                <a:satOff val="-62946"/>
                <a:lumOff val="6471"/>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0" tIns="101600" rIns="627720" bIns="101600" numCol="1" spcCol="1270" anchor="ctr" anchorCtr="0">
          <a:noAutofit/>
        </a:bodyPr>
        <a:lstStyle/>
        <a:p>
          <a:pPr marL="0" lvl="0" indent="0" algn="r" defTabSz="1778000" rtl="1">
            <a:lnSpc>
              <a:spcPct val="90000"/>
            </a:lnSpc>
            <a:spcBef>
              <a:spcPct val="0"/>
            </a:spcBef>
            <a:spcAft>
              <a:spcPct val="35000"/>
            </a:spcAft>
            <a:buNone/>
          </a:pPr>
          <a:r>
            <a:rPr lang="ar-SA" sz="4000" b="0" kern="1200" dirty="0">
              <a:latin typeface="+mn-lt"/>
            </a:rPr>
            <a:t>العلاج الجيني</a:t>
          </a:r>
        </a:p>
      </dsp:txBody>
      <dsp:txXfrm>
        <a:off x="90890" y="3952748"/>
        <a:ext cx="6711894" cy="790827"/>
      </dsp:txXfrm>
    </dsp:sp>
    <dsp:sp modelId="{110CA539-B5DE-4B88-BD20-B21E15582D34}">
      <dsp:nvSpPr>
        <dsp:cNvPr id="0" name=""/>
        <dsp:cNvSpPr/>
      </dsp:nvSpPr>
      <dsp:spPr>
        <a:xfrm>
          <a:off x="6308516" y="3853895"/>
          <a:ext cx="988534" cy="988534"/>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2">
              <a:hueOff val="-1091522"/>
              <a:satOff val="-62946"/>
              <a:lumOff val="6471"/>
              <a:alphaOff val="0"/>
            </a:schemeClr>
          </a:solidFill>
          <a:prstDash val="solid"/>
          <a:miter lim="800000"/>
        </a:ln>
        <a:effectLst/>
      </dsp:spPr>
      <dsp:style>
        <a:lnRef idx="1">
          <a:scrgbClr r="0" g="0" b="0"/>
        </a:lnRef>
        <a:fillRef idx="2">
          <a:scrgbClr r="0" g="0" b="0"/>
        </a:fillRef>
        <a:effectRef idx="0">
          <a:scrgbClr r="0" g="0" b="0"/>
        </a:effectRef>
        <a:fontRef idx="minor"/>
      </dsp:style>
    </dsp:sp>
    <dsp:sp modelId="{737C5675-1C5E-4DC1-BA29-EC69A09A2E67}">
      <dsp:nvSpPr>
        <dsp:cNvPr id="0" name=""/>
        <dsp:cNvSpPr/>
      </dsp:nvSpPr>
      <dsp:spPr>
        <a:xfrm>
          <a:off x="90890" y="5138611"/>
          <a:ext cx="7278578" cy="790827"/>
        </a:xfrm>
        <a:prstGeom prst="rect">
          <a:avLst/>
        </a:prstGeom>
        <a:gradFill rotWithShape="0">
          <a:gsLst>
            <a:gs pos="0">
              <a:schemeClr val="accent2">
                <a:hueOff val="-1455363"/>
                <a:satOff val="-83928"/>
                <a:lumOff val="8628"/>
                <a:alphaOff val="0"/>
                <a:lumMod val="110000"/>
                <a:satMod val="105000"/>
                <a:tint val="67000"/>
              </a:schemeClr>
            </a:gs>
            <a:gs pos="50000">
              <a:schemeClr val="accent2">
                <a:hueOff val="-1455363"/>
                <a:satOff val="-83928"/>
                <a:lumOff val="8628"/>
                <a:alphaOff val="0"/>
                <a:lumMod val="105000"/>
                <a:satMod val="103000"/>
                <a:tint val="73000"/>
              </a:schemeClr>
            </a:gs>
            <a:gs pos="100000">
              <a:schemeClr val="accent2">
                <a:hueOff val="-1455363"/>
                <a:satOff val="-83928"/>
                <a:lumOff val="8628"/>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0" tIns="101600" rIns="627720" bIns="101600" numCol="1" spcCol="1270" anchor="ctr" anchorCtr="0">
          <a:noAutofit/>
        </a:bodyPr>
        <a:lstStyle/>
        <a:p>
          <a:pPr marL="0" lvl="0" indent="0" algn="r" defTabSz="1778000" rtl="1">
            <a:lnSpc>
              <a:spcPct val="90000"/>
            </a:lnSpc>
            <a:spcBef>
              <a:spcPct val="0"/>
            </a:spcBef>
            <a:spcAft>
              <a:spcPct val="35000"/>
            </a:spcAft>
            <a:buNone/>
          </a:pPr>
          <a:r>
            <a:rPr lang="ar-SA" sz="4000" b="0" kern="1200" dirty="0">
              <a:latin typeface="+mn-lt"/>
            </a:rPr>
            <a:t>لقاحات السرطان</a:t>
          </a:r>
        </a:p>
      </dsp:txBody>
      <dsp:txXfrm>
        <a:off x="90890" y="5138611"/>
        <a:ext cx="7278578" cy="790827"/>
      </dsp:txXfrm>
    </dsp:sp>
    <dsp:sp modelId="{E789F4FE-4934-4346-AB65-1DC3E6722A81}">
      <dsp:nvSpPr>
        <dsp:cNvPr id="0" name=""/>
        <dsp:cNvSpPr/>
      </dsp:nvSpPr>
      <dsp:spPr>
        <a:xfrm>
          <a:off x="6875201" y="5039757"/>
          <a:ext cx="988534" cy="988534"/>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2">
              <a:hueOff val="-1455363"/>
              <a:satOff val="-83928"/>
              <a:lumOff val="8628"/>
              <a:alphaOff val="0"/>
            </a:schemeClr>
          </a:solidFill>
          <a:prstDash val="solid"/>
          <a:miter lim="800000"/>
        </a:ln>
        <a:effectLst/>
      </dsp:spPr>
      <dsp:style>
        <a:lnRef idx="1">
          <a:scrgbClr r="0" g="0" b="0"/>
        </a:lnRef>
        <a:fillRef idx="2">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135BD1-91E1-4AD5-A3C1-7116CDDDF470}">
      <dsp:nvSpPr>
        <dsp:cNvPr id="0" name=""/>
        <dsp:cNvSpPr/>
      </dsp:nvSpPr>
      <dsp:spPr>
        <a:xfrm>
          <a:off x="4250059" y="3320901"/>
          <a:ext cx="2718411" cy="2718411"/>
        </a:xfrm>
        <a:prstGeom prst="ellipse">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4765" tIns="24765" rIns="24765" bIns="24765" numCol="1" spcCol="1270" anchor="ctr" anchorCtr="0">
          <a:noAutofit/>
        </a:bodyPr>
        <a:lstStyle/>
        <a:p>
          <a:pPr marL="0" lvl="0" indent="0" algn="ctr" defTabSz="1733550" rtl="1">
            <a:lnSpc>
              <a:spcPct val="90000"/>
            </a:lnSpc>
            <a:spcBef>
              <a:spcPct val="0"/>
            </a:spcBef>
            <a:spcAft>
              <a:spcPct val="35000"/>
            </a:spcAft>
            <a:buNone/>
          </a:pPr>
          <a:r>
            <a:rPr lang="ar-SA" sz="3900" b="0" kern="1200" dirty="0">
              <a:latin typeface="+mn-lt"/>
            </a:rPr>
            <a:t>التقنيات الناشئة المشهورة</a:t>
          </a:r>
        </a:p>
      </dsp:txBody>
      <dsp:txXfrm>
        <a:off x="4648161" y="3719003"/>
        <a:ext cx="1922207" cy="1922207"/>
      </dsp:txXfrm>
    </dsp:sp>
    <dsp:sp modelId="{C0AC93E9-2ED8-4E3C-8D12-693526FB21B0}">
      <dsp:nvSpPr>
        <dsp:cNvPr id="0" name=""/>
        <dsp:cNvSpPr/>
      </dsp:nvSpPr>
      <dsp:spPr>
        <a:xfrm>
          <a:off x="7120299" y="4292733"/>
          <a:ext cx="2608684" cy="774747"/>
        </a:xfrm>
        <a:prstGeom prst="leftArrow">
          <a:avLst>
            <a:gd name="adj1" fmla="val 60000"/>
            <a:gd name="adj2" fmla="val 50000"/>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sp>
    <dsp:sp modelId="{44C0403D-B8D5-4370-80E3-CEB3A364B67F}">
      <dsp:nvSpPr>
        <dsp:cNvPr id="0" name=""/>
        <dsp:cNvSpPr/>
      </dsp:nvSpPr>
      <dsp:spPr>
        <a:xfrm>
          <a:off x="8777539" y="3918951"/>
          <a:ext cx="1902888" cy="1522310"/>
        </a:xfrm>
        <a:prstGeom prst="roundRect">
          <a:avLst>
            <a:gd name="adj" fmla="val 10000"/>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7625" tIns="47625" rIns="47625" bIns="47625" numCol="1" spcCol="1270" anchor="ctr" anchorCtr="0">
          <a:noAutofit/>
        </a:bodyPr>
        <a:lstStyle/>
        <a:p>
          <a:pPr marL="0" lvl="0" indent="0" algn="ctr" defTabSz="1111250" rtl="1">
            <a:lnSpc>
              <a:spcPct val="90000"/>
            </a:lnSpc>
            <a:spcBef>
              <a:spcPct val="0"/>
            </a:spcBef>
            <a:spcAft>
              <a:spcPct val="35000"/>
            </a:spcAft>
            <a:buNone/>
          </a:pPr>
          <a:r>
            <a:rPr lang="ar-SA" sz="2500" b="0" kern="1200" dirty="0">
              <a:latin typeface="+mn-lt"/>
            </a:rPr>
            <a:t>الذكاء الاصطناعي</a:t>
          </a:r>
        </a:p>
      </dsp:txBody>
      <dsp:txXfrm>
        <a:off x="8822126" y="3963538"/>
        <a:ext cx="1813714" cy="1433136"/>
      </dsp:txXfrm>
    </dsp:sp>
    <dsp:sp modelId="{41CBD91D-0E3E-4473-BDE2-1293F4769D68}">
      <dsp:nvSpPr>
        <dsp:cNvPr id="0" name=""/>
        <dsp:cNvSpPr/>
      </dsp:nvSpPr>
      <dsp:spPr>
        <a:xfrm rot="19440000">
          <a:off x="6582610" y="2637896"/>
          <a:ext cx="2608684" cy="774747"/>
        </a:xfrm>
        <a:prstGeom prst="leftArrow">
          <a:avLst>
            <a:gd name="adj1" fmla="val 60000"/>
            <a:gd name="adj2" fmla="val 50000"/>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sp>
    <dsp:sp modelId="{8F8B193E-F9A0-4A7B-8F9E-CB21D6CDD657}">
      <dsp:nvSpPr>
        <dsp:cNvPr id="0" name=""/>
        <dsp:cNvSpPr/>
      </dsp:nvSpPr>
      <dsp:spPr>
        <a:xfrm>
          <a:off x="7990743" y="1497441"/>
          <a:ext cx="1902888" cy="1522310"/>
        </a:xfrm>
        <a:prstGeom prst="roundRect">
          <a:avLst>
            <a:gd name="adj" fmla="val 10000"/>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7625" tIns="47625" rIns="47625" bIns="47625" numCol="1" spcCol="1270" anchor="ctr" anchorCtr="0">
          <a:noAutofit/>
        </a:bodyPr>
        <a:lstStyle/>
        <a:p>
          <a:pPr marL="0" lvl="0" indent="0" algn="ctr" defTabSz="1111250" rtl="1">
            <a:lnSpc>
              <a:spcPct val="90000"/>
            </a:lnSpc>
            <a:spcBef>
              <a:spcPct val="0"/>
            </a:spcBef>
            <a:spcAft>
              <a:spcPct val="35000"/>
            </a:spcAft>
            <a:buNone/>
          </a:pPr>
          <a:r>
            <a:rPr lang="ar-SA" sz="2500" b="0" kern="1200" dirty="0">
              <a:latin typeface="+mn-lt"/>
            </a:rPr>
            <a:t>إنترنت الأشياء</a:t>
          </a:r>
        </a:p>
      </dsp:txBody>
      <dsp:txXfrm>
        <a:off x="8035330" y="1542028"/>
        <a:ext cx="1813714" cy="1433136"/>
      </dsp:txXfrm>
    </dsp:sp>
    <dsp:sp modelId="{CA8AE752-FAB5-47D0-ADB8-08D44EF32919}">
      <dsp:nvSpPr>
        <dsp:cNvPr id="0" name=""/>
        <dsp:cNvSpPr/>
      </dsp:nvSpPr>
      <dsp:spPr>
        <a:xfrm rot="17280000">
          <a:off x="5174921" y="1615151"/>
          <a:ext cx="2608684" cy="774747"/>
        </a:xfrm>
        <a:prstGeom prst="leftArrow">
          <a:avLst>
            <a:gd name="adj1" fmla="val 60000"/>
            <a:gd name="adj2" fmla="val 50000"/>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sp>
    <dsp:sp modelId="{8FA1BA31-C7E7-4030-9A5A-790F04902397}">
      <dsp:nvSpPr>
        <dsp:cNvPr id="0" name=""/>
        <dsp:cNvSpPr/>
      </dsp:nvSpPr>
      <dsp:spPr>
        <a:xfrm>
          <a:off x="5930883" y="866"/>
          <a:ext cx="1902888" cy="1522310"/>
        </a:xfrm>
        <a:prstGeom prst="roundRect">
          <a:avLst>
            <a:gd name="adj" fmla="val 10000"/>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7625" tIns="47625" rIns="47625" bIns="47625" numCol="1" spcCol="1270" anchor="ctr" anchorCtr="0">
          <a:noAutofit/>
        </a:bodyPr>
        <a:lstStyle/>
        <a:p>
          <a:pPr marL="0" lvl="0" indent="0" algn="ctr" defTabSz="1111250" rtl="1">
            <a:lnSpc>
              <a:spcPct val="90000"/>
            </a:lnSpc>
            <a:spcBef>
              <a:spcPct val="0"/>
            </a:spcBef>
            <a:spcAft>
              <a:spcPct val="35000"/>
            </a:spcAft>
            <a:buNone/>
          </a:pPr>
          <a:r>
            <a:rPr lang="ar-SA" sz="2500" b="0" kern="1200">
              <a:latin typeface="+mn-lt"/>
            </a:rPr>
            <a:t>سلسلة الكتل </a:t>
          </a:r>
          <a:endParaRPr lang="ar-SA" sz="2500" b="0" kern="1200" dirty="0">
            <a:latin typeface="+mn-lt"/>
          </a:endParaRPr>
        </a:p>
      </dsp:txBody>
      <dsp:txXfrm>
        <a:off x="5975470" y="45453"/>
        <a:ext cx="1813714" cy="1433136"/>
      </dsp:txXfrm>
    </dsp:sp>
    <dsp:sp modelId="{F849BC5A-42A6-4B31-8B75-9E1F52C106A5}">
      <dsp:nvSpPr>
        <dsp:cNvPr id="0" name=""/>
        <dsp:cNvSpPr/>
      </dsp:nvSpPr>
      <dsp:spPr>
        <a:xfrm rot="15120000">
          <a:off x="3434923" y="1615151"/>
          <a:ext cx="2608684" cy="774747"/>
        </a:xfrm>
        <a:prstGeom prst="leftArrow">
          <a:avLst>
            <a:gd name="adj1" fmla="val 60000"/>
            <a:gd name="adj2" fmla="val 50000"/>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sp>
    <dsp:sp modelId="{E0078945-DCA2-42CE-A3DC-A8D93BBB6128}">
      <dsp:nvSpPr>
        <dsp:cNvPr id="0" name=""/>
        <dsp:cNvSpPr/>
      </dsp:nvSpPr>
      <dsp:spPr>
        <a:xfrm>
          <a:off x="3384757" y="866"/>
          <a:ext cx="1902888" cy="1522310"/>
        </a:xfrm>
        <a:prstGeom prst="roundRect">
          <a:avLst>
            <a:gd name="adj" fmla="val 10000"/>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7625" tIns="47625" rIns="47625" bIns="47625" numCol="1" spcCol="1270" anchor="ctr" anchorCtr="0">
          <a:noAutofit/>
        </a:bodyPr>
        <a:lstStyle/>
        <a:p>
          <a:pPr marL="0" lvl="0" indent="0" algn="ctr" defTabSz="1111250" rtl="1">
            <a:lnSpc>
              <a:spcPct val="90000"/>
            </a:lnSpc>
            <a:spcBef>
              <a:spcPct val="0"/>
            </a:spcBef>
            <a:spcAft>
              <a:spcPct val="35000"/>
            </a:spcAft>
            <a:buNone/>
          </a:pPr>
          <a:r>
            <a:rPr lang="ar-SA" sz="2500" b="0" kern="1200" dirty="0">
              <a:latin typeface="+mn-lt"/>
            </a:rPr>
            <a:t>الطائرات المسيرة</a:t>
          </a:r>
        </a:p>
      </dsp:txBody>
      <dsp:txXfrm>
        <a:off x="3429344" y="45453"/>
        <a:ext cx="1813714" cy="1433136"/>
      </dsp:txXfrm>
    </dsp:sp>
    <dsp:sp modelId="{FFDD13AD-DE13-4B34-9B09-F76C2F02E5B3}">
      <dsp:nvSpPr>
        <dsp:cNvPr id="0" name=""/>
        <dsp:cNvSpPr/>
      </dsp:nvSpPr>
      <dsp:spPr>
        <a:xfrm rot="12960000">
          <a:off x="2027235" y="2637896"/>
          <a:ext cx="2608684" cy="774747"/>
        </a:xfrm>
        <a:prstGeom prst="leftArrow">
          <a:avLst>
            <a:gd name="adj1" fmla="val 60000"/>
            <a:gd name="adj2" fmla="val 50000"/>
          </a:avLst>
        </a:prstGeom>
        <a:gradFill rotWithShape="0">
          <a:gsLst>
            <a:gs pos="0">
              <a:schemeClr val="accent6">
                <a:hueOff val="0"/>
                <a:satOff val="0"/>
                <a:lumOff val="0"/>
                <a:alphaOff val="0"/>
                <a:lumMod val="110000"/>
                <a:satMod val="105000"/>
                <a:tint val="67000"/>
              </a:schemeClr>
            </a:gs>
            <a:gs pos="50000">
              <a:schemeClr val="accent6">
                <a:hueOff val="0"/>
                <a:satOff val="0"/>
                <a:lumOff val="0"/>
                <a:alphaOff val="0"/>
                <a:lumMod val="105000"/>
                <a:satMod val="103000"/>
                <a:tint val="73000"/>
              </a:schemeClr>
            </a:gs>
            <a:gs pos="100000">
              <a:schemeClr val="accent6">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sp>
    <dsp:sp modelId="{441129A2-1768-4D5D-B9EB-A7A37CD04863}">
      <dsp:nvSpPr>
        <dsp:cNvPr id="0" name=""/>
        <dsp:cNvSpPr/>
      </dsp:nvSpPr>
      <dsp:spPr>
        <a:xfrm>
          <a:off x="1324898" y="1497441"/>
          <a:ext cx="1902888" cy="1522310"/>
        </a:xfrm>
        <a:prstGeom prst="roundRect">
          <a:avLst>
            <a:gd name="adj" fmla="val 10000"/>
          </a:avLst>
        </a:prstGeom>
        <a:gradFill rotWithShape="0">
          <a:gsLst>
            <a:gs pos="0">
              <a:schemeClr val="accent6">
                <a:hueOff val="0"/>
                <a:satOff val="0"/>
                <a:lumOff val="0"/>
                <a:alphaOff val="0"/>
                <a:lumMod val="110000"/>
                <a:satMod val="105000"/>
                <a:tint val="67000"/>
              </a:schemeClr>
            </a:gs>
            <a:gs pos="50000">
              <a:schemeClr val="accent6">
                <a:hueOff val="0"/>
                <a:satOff val="0"/>
                <a:lumOff val="0"/>
                <a:alphaOff val="0"/>
                <a:lumMod val="105000"/>
                <a:satMod val="103000"/>
                <a:tint val="73000"/>
              </a:schemeClr>
            </a:gs>
            <a:gs pos="100000">
              <a:schemeClr val="accent6">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7625" tIns="47625" rIns="47625" bIns="47625" numCol="1" spcCol="1270" anchor="ctr" anchorCtr="0">
          <a:noAutofit/>
        </a:bodyPr>
        <a:lstStyle/>
        <a:p>
          <a:pPr marL="0" lvl="0" indent="0" algn="ctr" defTabSz="1111250" rtl="1">
            <a:lnSpc>
              <a:spcPct val="90000"/>
            </a:lnSpc>
            <a:spcBef>
              <a:spcPct val="0"/>
            </a:spcBef>
            <a:spcAft>
              <a:spcPct val="35000"/>
            </a:spcAft>
            <a:buNone/>
          </a:pPr>
          <a:r>
            <a:rPr lang="ar-SA" sz="2500" b="0" kern="1200" dirty="0">
              <a:latin typeface="+mn-lt"/>
            </a:rPr>
            <a:t>البيانات الضخمة</a:t>
          </a:r>
        </a:p>
      </dsp:txBody>
      <dsp:txXfrm>
        <a:off x="1369485" y="1542028"/>
        <a:ext cx="1813714" cy="1433136"/>
      </dsp:txXfrm>
    </dsp:sp>
    <dsp:sp modelId="{A7621A15-E906-4906-BCD2-9320732EB9FD}">
      <dsp:nvSpPr>
        <dsp:cNvPr id="0" name=""/>
        <dsp:cNvSpPr/>
      </dsp:nvSpPr>
      <dsp:spPr>
        <a:xfrm rot="10800000">
          <a:off x="1489546" y="4292733"/>
          <a:ext cx="2608684" cy="774747"/>
        </a:xfrm>
        <a:prstGeom prst="leftArrow">
          <a:avLst>
            <a:gd name="adj1" fmla="val 60000"/>
            <a:gd name="adj2" fmla="val 50000"/>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sp>
    <dsp:sp modelId="{719245D0-2FA8-4926-90A7-EDFFFDAD8DB9}">
      <dsp:nvSpPr>
        <dsp:cNvPr id="0" name=""/>
        <dsp:cNvSpPr/>
      </dsp:nvSpPr>
      <dsp:spPr>
        <a:xfrm>
          <a:off x="538101" y="3918951"/>
          <a:ext cx="1902888" cy="1522310"/>
        </a:xfrm>
        <a:prstGeom prst="roundRect">
          <a:avLst>
            <a:gd name="adj" fmla="val 10000"/>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7625" tIns="47625" rIns="47625" bIns="47625" numCol="1" spcCol="1270" anchor="ctr" anchorCtr="0">
          <a:noAutofit/>
        </a:bodyPr>
        <a:lstStyle/>
        <a:p>
          <a:pPr marL="0" lvl="0" indent="0" algn="ctr" defTabSz="1111250" rtl="1">
            <a:lnSpc>
              <a:spcPct val="90000"/>
            </a:lnSpc>
            <a:spcBef>
              <a:spcPct val="0"/>
            </a:spcBef>
            <a:spcAft>
              <a:spcPct val="35000"/>
            </a:spcAft>
            <a:buNone/>
          </a:pPr>
          <a:r>
            <a:rPr lang="ar-SA" sz="2500" b="0" kern="1200" dirty="0">
              <a:latin typeface="+mn-lt"/>
            </a:rPr>
            <a:t>الواقع الافتراضي والواقع المعزز</a:t>
          </a:r>
        </a:p>
      </dsp:txBody>
      <dsp:txXfrm>
        <a:off x="582688" y="3963538"/>
        <a:ext cx="1813714" cy="143313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1D4C8A-B47C-E24A-90E7-BE513E3F8F41}">
      <dsp:nvSpPr>
        <dsp:cNvPr id="0" name=""/>
        <dsp:cNvSpPr/>
      </dsp:nvSpPr>
      <dsp:spPr>
        <a:xfrm>
          <a:off x="1881902" y="352213"/>
          <a:ext cx="4551680" cy="4551680"/>
        </a:xfrm>
        <a:prstGeom prst="pie">
          <a:avLst>
            <a:gd name="adj1" fmla="val 16200000"/>
            <a:gd name="adj2" fmla="val 180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1200150" rtl="1">
            <a:lnSpc>
              <a:spcPct val="90000"/>
            </a:lnSpc>
            <a:spcBef>
              <a:spcPct val="0"/>
            </a:spcBef>
            <a:spcAft>
              <a:spcPct val="35000"/>
            </a:spcAft>
            <a:buNone/>
          </a:pPr>
          <a:r>
            <a:rPr lang="ar-SA" sz="2700" b="1" i="0" u="none" strike="noStrike" kern="1200" dirty="0">
              <a:effectLst/>
              <a:latin typeface="Open Sans" panose="020B0606030504020204" pitchFamily="34" charset="0"/>
            </a:rPr>
            <a:t>الذكاء الاصطناعي الضيق</a:t>
          </a:r>
          <a:endParaRPr lang="ar-SA" sz="2700" kern="1200" dirty="0"/>
        </a:p>
      </dsp:txBody>
      <dsp:txXfrm>
        <a:off x="4280746" y="1316736"/>
        <a:ext cx="1625600" cy="1354666"/>
      </dsp:txXfrm>
    </dsp:sp>
    <dsp:sp modelId="{51FE6899-3A01-B045-84FE-EB0FD243F022}">
      <dsp:nvSpPr>
        <dsp:cNvPr id="0" name=""/>
        <dsp:cNvSpPr/>
      </dsp:nvSpPr>
      <dsp:spPr>
        <a:xfrm>
          <a:off x="1788159" y="514773"/>
          <a:ext cx="4551680" cy="4551680"/>
        </a:xfrm>
        <a:prstGeom prst="pie">
          <a:avLst>
            <a:gd name="adj1" fmla="val 1800000"/>
            <a:gd name="adj2" fmla="val 9000000"/>
          </a:avLst>
        </a:prstGeom>
        <a:gradFill rotWithShape="0">
          <a:gsLst>
            <a:gs pos="0">
              <a:schemeClr val="accent2">
                <a:hueOff val="-727682"/>
                <a:satOff val="-41964"/>
                <a:lumOff val="4314"/>
                <a:alphaOff val="0"/>
                <a:satMod val="103000"/>
                <a:lumMod val="102000"/>
                <a:tint val="94000"/>
              </a:schemeClr>
            </a:gs>
            <a:gs pos="50000">
              <a:schemeClr val="accent2">
                <a:hueOff val="-727682"/>
                <a:satOff val="-41964"/>
                <a:lumOff val="4314"/>
                <a:alphaOff val="0"/>
                <a:satMod val="110000"/>
                <a:lumMod val="100000"/>
                <a:shade val="100000"/>
              </a:schemeClr>
            </a:gs>
            <a:gs pos="100000">
              <a:schemeClr val="accent2">
                <a:hueOff val="-727682"/>
                <a:satOff val="-41964"/>
                <a:lumOff val="4314"/>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1200150" rtl="1">
            <a:lnSpc>
              <a:spcPct val="90000"/>
            </a:lnSpc>
            <a:spcBef>
              <a:spcPct val="0"/>
            </a:spcBef>
            <a:spcAft>
              <a:spcPct val="35000"/>
            </a:spcAft>
            <a:buNone/>
          </a:pPr>
          <a:r>
            <a:rPr lang="ar-SA" sz="2700" b="1" i="0" u="none" strike="noStrike" kern="1200">
              <a:effectLst/>
              <a:latin typeface="Open Sans" panose="020B0606030504020204" pitchFamily="34" charset="0"/>
            </a:rPr>
            <a:t>الذكاء الاصطناعي العام </a:t>
          </a:r>
          <a:endParaRPr lang="ar-SA" sz="2700" b="1" i="0" u="none" strike="noStrike" kern="1200" dirty="0">
            <a:effectLst/>
            <a:latin typeface="Open Sans" panose="020B0606030504020204" pitchFamily="34" charset="0"/>
          </a:endParaRPr>
        </a:p>
      </dsp:txBody>
      <dsp:txXfrm>
        <a:off x="2871893" y="3467946"/>
        <a:ext cx="2438400" cy="1192106"/>
      </dsp:txXfrm>
    </dsp:sp>
    <dsp:sp modelId="{2673D279-9D50-E244-AA49-03B09229FB58}">
      <dsp:nvSpPr>
        <dsp:cNvPr id="0" name=""/>
        <dsp:cNvSpPr/>
      </dsp:nvSpPr>
      <dsp:spPr>
        <a:xfrm>
          <a:off x="1694416" y="352213"/>
          <a:ext cx="4551680" cy="4551680"/>
        </a:xfrm>
        <a:prstGeom prst="pie">
          <a:avLst>
            <a:gd name="adj1" fmla="val 9000000"/>
            <a:gd name="adj2" fmla="val 16200000"/>
          </a:avLst>
        </a:prstGeom>
        <a:gradFill rotWithShape="0">
          <a:gsLst>
            <a:gs pos="0">
              <a:schemeClr val="accent2">
                <a:hueOff val="-1455363"/>
                <a:satOff val="-83928"/>
                <a:lumOff val="8628"/>
                <a:alphaOff val="0"/>
                <a:satMod val="103000"/>
                <a:lumMod val="102000"/>
                <a:tint val="94000"/>
              </a:schemeClr>
            </a:gs>
            <a:gs pos="50000">
              <a:schemeClr val="accent2">
                <a:hueOff val="-1455363"/>
                <a:satOff val="-83928"/>
                <a:lumOff val="8628"/>
                <a:alphaOff val="0"/>
                <a:satMod val="110000"/>
                <a:lumMod val="100000"/>
                <a:shade val="100000"/>
              </a:schemeClr>
            </a:gs>
            <a:gs pos="100000">
              <a:schemeClr val="accent2">
                <a:hueOff val="-1455363"/>
                <a:satOff val="-83928"/>
                <a:lumOff val="8628"/>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1200150" rtl="1">
            <a:lnSpc>
              <a:spcPct val="90000"/>
            </a:lnSpc>
            <a:spcBef>
              <a:spcPct val="0"/>
            </a:spcBef>
            <a:spcAft>
              <a:spcPct val="35000"/>
            </a:spcAft>
            <a:buNone/>
          </a:pPr>
          <a:r>
            <a:rPr lang="ar-SA" sz="2700" b="1" i="0" u="none" strike="noStrike" kern="1200">
              <a:effectLst/>
              <a:latin typeface="Open Sans" panose="020B0606030504020204" pitchFamily="34" charset="0"/>
            </a:rPr>
            <a:t>الذكاء الاصطناعي الفائق</a:t>
          </a:r>
          <a:endParaRPr lang="ar-SA" sz="2700" kern="1200" dirty="0"/>
        </a:p>
      </dsp:txBody>
      <dsp:txXfrm>
        <a:off x="2221653" y="1316736"/>
        <a:ext cx="1625600" cy="1354666"/>
      </dsp:txXfrm>
    </dsp:sp>
    <dsp:sp modelId="{99F9BEF2-D7F3-244E-B1AF-C1C9437C4AA5}">
      <dsp:nvSpPr>
        <dsp:cNvPr id="0" name=""/>
        <dsp:cNvSpPr/>
      </dsp:nvSpPr>
      <dsp:spPr>
        <a:xfrm>
          <a:off x="1600507" y="70442"/>
          <a:ext cx="5115221" cy="5115221"/>
        </a:xfrm>
        <a:prstGeom prst="circularArrow">
          <a:avLst>
            <a:gd name="adj1" fmla="val 5085"/>
            <a:gd name="adj2" fmla="val 327528"/>
            <a:gd name="adj3" fmla="val 1472472"/>
            <a:gd name="adj4" fmla="val 16199432"/>
            <a:gd name="adj5" fmla="val 5932"/>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4470F676-AA50-8A43-9884-F2EB4BF87C19}">
      <dsp:nvSpPr>
        <dsp:cNvPr id="0" name=""/>
        <dsp:cNvSpPr/>
      </dsp:nvSpPr>
      <dsp:spPr>
        <a:xfrm>
          <a:off x="1506389" y="232714"/>
          <a:ext cx="5115221" cy="5115221"/>
        </a:xfrm>
        <a:prstGeom prst="circularArrow">
          <a:avLst>
            <a:gd name="adj1" fmla="val 5085"/>
            <a:gd name="adj2" fmla="val 327528"/>
            <a:gd name="adj3" fmla="val 8671970"/>
            <a:gd name="adj4" fmla="val 1800502"/>
            <a:gd name="adj5" fmla="val 5932"/>
          </a:avLst>
        </a:prstGeom>
        <a:gradFill rotWithShape="0">
          <a:gsLst>
            <a:gs pos="0">
              <a:schemeClr val="accent2">
                <a:hueOff val="-727682"/>
                <a:satOff val="-41964"/>
                <a:lumOff val="4314"/>
                <a:alphaOff val="0"/>
                <a:satMod val="103000"/>
                <a:lumMod val="102000"/>
                <a:tint val="94000"/>
              </a:schemeClr>
            </a:gs>
            <a:gs pos="50000">
              <a:schemeClr val="accent2">
                <a:hueOff val="-727682"/>
                <a:satOff val="-41964"/>
                <a:lumOff val="4314"/>
                <a:alphaOff val="0"/>
                <a:satMod val="110000"/>
                <a:lumMod val="100000"/>
                <a:shade val="100000"/>
              </a:schemeClr>
            </a:gs>
            <a:gs pos="100000">
              <a:schemeClr val="accent2">
                <a:hueOff val="-727682"/>
                <a:satOff val="-41964"/>
                <a:lumOff val="4314"/>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AC5EA792-8D8E-8A4A-9433-C3D831D18BBB}">
      <dsp:nvSpPr>
        <dsp:cNvPr id="0" name=""/>
        <dsp:cNvSpPr/>
      </dsp:nvSpPr>
      <dsp:spPr>
        <a:xfrm>
          <a:off x="1412270" y="70442"/>
          <a:ext cx="5115221" cy="5115221"/>
        </a:xfrm>
        <a:prstGeom prst="circularArrow">
          <a:avLst>
            <a:gd name="adj1" fmla="val 5085"/>
            <a:gd name="adj2" fmla="val 327528"/>
            <a:gd name="adj3" fmla="val 15873039"/>
            <a:gd name="adj4" fmla="val 9000000"/>
            <a:gd name="adj5" fmla="val 5932"/>
          </a:avLst>
        </a:prstGeom>
        <a:gradFill rotWithShape="0">
          <a:gsLst>
            <a:gs pos="0">
              <a:schemeClr val="accent2">
                <a:hueOff val="-1455363"/>
                <a:satOff val="-83928"/>
                <a:lumOff val="8628"/>
                <a:alphaOff val="0"/>
                <a:satMod val="103000"/>
                <a:lumMod val="102000"/>
                <a:tint val="94000"/>
              </a:schemeClr>
            </a:gs>
            <a:gs pos="50000">
              <a:schemeClr val="accent2">
                <a:hueOff val="-1455363"/>
                <a:satOff val="-83928"/>
                <a:lumOff val="8628"/>
                <a:alphaOff val="0"/>
                <a:satMod val="110000"/>
                <a:lumMod val="100000"/>
                <a:shade val="100000"/>
              </a:schemeClr>
            </a:gs>
            <a:gs pos="100000">
              <a:schemeClr val="accent2">
                <a:hueOff val="-1455363"/>
                <a:satOff val="-83928"/>
                <a:lumOff val="8628"/>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C75591-4EC4-4642-93FB-56E0C5C2A70E}">
      <dsp:nvSpPr>
        <dsp:cNvPr id="0" name=""/>
        <dsp:cNvSpPr/>
      </dsp:nvSpPr>
      <dsp:spPr>
        <a:xfrm>
          <a:off x="5247679" y="1299"/>
          <a:ext cx="1696640" cy="1696640"/>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750" tIns="31750" rIns="31750" bIns="31750" numCol="1" spcCol="1270" anchor="ctr" anchorCtr="0">
          <a:noAutofit/>
        </a:bodyPr>
        <a:lstStyle/>
        <a:p>
          <a:pPr marL="0" lvl="0" indent="0" algn="ctr" defTabSz="1111250" rtl="1">
            <a:lnSpc>
              <a:spcPct val="90000"/>
            </a:lnSpc>
            <a:spcBef>
              <a:spcPct val="0"/>
            </a:spcBef>
            <a:spcAft>
              <a:spcPct val="35000"/>
            </a:spcAft>
            <a:buNone/>
          </a:pPr>
          <a:r>
            <a:rPr lang="ar-SA" sz="2500" kern="1200" dirty="0"/>
            <a:t>تعلم الآلة </a:t>
          </a:r>
        </a:p>
      </dsp:txBody>
      <dsp:txXfrm>
        <a:off x="5496146" y="249766"/>
        <a:ext cx="1199706" cy="1199706"/>
      </dsp:txXfrm>
    </dsp:sp>
    <dsp:sp modelId="{CD340A59-E2CC-43B1-B571-67D2B77228D1}">
      <dsp:nvSpPr>
        <dsp:cNvPr id="0" name=""/>
        <dsp:cNvSpPr/>
      </dsp:nvSpPr>
      <dsp:spPr>
        <a:xfrm rot="1800000">
          <a:off x="6962566" y="1193800"/>
          <a:ext cx="450946" cy="572616"/>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rtl="1">
            <a:lnSpc>
              <a:spcPct val="90000"/>
            </a:lnSpc>
            <a:spcBef>
              <a:spcPct val="0"/>
            </a:spcBef>
            <a:spcAft>
              <a:spcPct val="35000"/>
            </a:spcAft>
            <a:buNone/>
          </a:pPr>
          <a:endParaRPr lang="ar-SA" sz="2000" kern="1200"/>
        </a:p>
      </dsp:txBody>
      <dsp:txXfrm>
        <a:off x="6971628" y="1274502"/>
        <a:ext cx="315662" cy="343570"/>
      </dsp:txXfrm>
    </dsp:sp>
    <dsp:sp modelId="{A35C83CF-5558-48BE-8AA8-C5F2EFAA621C}">
      <dsp:nvSpPr>
        <dsp:cNvPr id="0" name=""/>
        <dsp:cNvSpPr/>
      </dsp:nvSpPr>
      <dsp:spPr>
        <a:xfrm>
          <a:off x="7453864" y="1275040"/>
          <a:ext cx="1696640" cy="1696640"/>
        </a:xfrm>
        <a:prstGeom prst="ellipse">
          <a:avLst/>
        </a:prstGeom>
        <a:solidFill>
          <a:schemeClr val="accent2">
            <a:hueOff val="-291073"/>
            <a:satOff val="-16786"/>
            <a:lumOff val="172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750" tIns="31750" rIns="31750" bIns="31750" numCol="1" spcCol="1270" anchor="ctr" anchorCtr="0">
          <a:noAutofit/>
        </a:bodyPr>
        <a:lstStyle/>
        <a:p>
          <a:pPr marL="0" lvl="0" indent="0" algn="ctr" defTabSz="1111250" rtl="1">
            <a:lnSpc>
              <a:spcPct val="90000"/>
            </a:lnSpc>
            <a:spcBef>
              <a:spcPct val="0"/>
            </a:spcBef>
            <a:spcAft>
              <a:spcPct val="35000"/>
            </a:spcAft>
            <a:buNone/>
          </a:pPr>
          <a:r>
            <a:rPr lang="ar-SA" sz="2500" kern="1200" dirty="0"/>
            <a:t>الشبكات العصبية</a:t>
          </a:r>
        </a:p>
      </dsp:txBody>
      <dsp:txXfrm>
        <a:off x="7702331" y="1523507"/>
        <a:ext cx="1199706" cy="1199706"/>
      </dsp:txXfrm>
    </dsp:sp>
    <dsp:sp modelId="{98001F86-69B0-4189-A6CD-C649F93C21E4}">
      <dsp:nvSpPr>
        <dsp:cNvPr id="0" name=""/>
        <dsp:cNvSpPr/>
      </dsp:nvSpPr>
      <dsp:spPr>
        <a:xfrm rot="5400000">
          <a:off x="8076711" y="3098031"/>
          <a:ext cx="450946" cy="572616"/>
        </a:xfrm>
        <a:prstGeom prst="rightArrow">
          <a:avLst>
            <a:gd name="adj1" fmla="val 60000"/>
            <a:gd name="adj2" fmla="val 50000"/>
          </a:avLst>
        </a:prstGeom>
        <a:solidFill>
          <a:schemeClr val="accent2">
            <a:hueOff val="-291073"/>
            <a:satOff val="-16786"/>
            <a:lumOff val="1726"/>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rtl="1">
            <a:lnSpc>
              <a:spcPct val="90000"/>
            </a:lnSpc>
            <a:spcBef>
              <a:spcPct val="0"/>
            </a:spcBef>
            <a:spcAft>
              <a:spcPct val="35000"/>
            </a:spcAft>
            <a:buNone/>
          </a:pPr>
          <a:endParaRPr lang="ar-SA" sz="2000" kern="1200"/>
        </a:p>
      </dsp:txBody>
      <dsp:txXfrm>
        <a:off x="8144353" y="3144912"/>
        <a:ext cx="315662" cy="343570"/>
      </dsp:txXfrm>
    </dsp:sp>
    <dsp:sp modelId="{975533D7-2145-44F6-B187-7066C1BD19CE}">
      <dsp:nvSpPr>
        <dsp:cNvPr id="0" name=""/>
        <dsp:cNvSpPr/>
      </dsp:nvSpPr>
      <dsp:spPr>
        <a:xfrm>
          <a:off x="7453864" y="3822522"/>
          <a:ext cx="1696640" cy="1696640"/>
        </a:xfrm>
        <a:prstGeom prst="ellipse">
          <a:avLst/>
        </a:prstGeom>
        <a:solidFill>
          <a:schemeClr val="accent2">
            <a:hueOff val="-582145"/>
            <a:satOff val="-33571"/>
            <a:lumOff val="345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750" tIns="31750" rIns="31750" bIns="31750" numCol="1" spcCol="1270" anchor="ctr" anchorCtr="0">
          <a:noAutofit/>
        </a:bodyPr>
        <a:lstStyle/>
        <a:p>
          <a:pPr marL="0" lvl="0" indent="0" algn="ctr" defTabSz="1111250" rtl="1">
            <a:lnSpc>
              <a:spcPct val="90000"/>
            </a:lnSpc>
            <a:spcBef>
              <a:spcPct val="0"/>
            </a:spcBef>
            <a:spcAft>
              <a:spcPct val="35000"/>
            </a:spcAft>
            <a:buNone/>
          </a:pPr>
          <a:r>
            <a:rPr lang="ar-SA" sz="2500" kern="1200" dirty="0"/>
            <a:t>التعلم العميق</a:t>
          </a:r>
        </a:p>
      </dsp:txBody>
      <dsp:txXfrm>
        <a:off x="7702331" y="4070989"/>
        <a:ext cx="1199706" cy="1199706"/>
      </dsp:txXfrm>
    </dsp:sp>
    <dsp:sp modelId="{C12D604A-FD67-4203-8DF8-FF959BE5684F}">
      <dsp:nvSpPr>
        <dsp:cNvPr id="0" name=""/>
        <dsp:cNvSpPr/>
      </dsp:nvSpPr>
      <dsp:spPr>
        <a:xfrm rot="9000000">
          <a:off x="6984671" y="5015024"/>
          <a:ext cx="450946" cy="572616"/>
        </a:xfrm>
        <a:prstGeom prst="rightArrow">
          <a:avLst>
            <a:gd name="adj1" fmla="val 60000"/>
            <a:gd name="adj2" fmla="val 50000"/>
          </a:avLst>
        </a:prstGeom>
        <a:solidFill>
          <a:schemeClr val="accent2">
            <a:hueOff val="-582145"/>
            <a:satOff val="-33571"/>
            <a:lumOff val="3451"/>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rtl="1">
            <a:lnSpc>
              <a:spcPct val="90000"/>
            </a:lnSpc>
            <a:spcBef>
              <a:spcPct val="0"/>
            </a:spcBef>
            <a:spcAft>
              <a:spcPct val="35000"/>
            </a:spcAft>
            <a:buNone/>
          </a:pPr>
          <a:endParaRPr lang="ar-SA" sz="2000" kern="1200"/>
        </a:p>
      </dsp:txBody>
      <dsp:txXfrm rot="10800000">
        <a:off x="7110893" y="5095726"/>
        <a:ext cx="315662" cy="343570"/>
      </dsp:txXfrm>
    </dsp:sp>
    <dsp:sp modelId="{7070BB8E-6D3F-4BF7-A05A-B4F82C0A0477}">
      <dsp:nvSpPr>
        <dsp:cNvPr id="0" name=""/>
        <dsp:cNvSpPr/>
      </dsp:nvSpPr>
      <dsp:spPr>
        <a:xfrm>
          <a:off x="5247679" y="5096264"/>
          <a:ext cx="1696640" cy="1696640"/>
        </a:xfrm>
        <a:prstGeom prst="ellipse">
          <a:avLst/>
        </a:prstGeom>
        <a:solidFill>
          <a:schemeClr val="accent2">
            <a:hueOff val="-873218"/>
            <a:satOff val="-50357"/>
            <a:lumOff val="517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750" tIns="31750" rIns="31750" bIns="31750" numCol="1" spcCol="1270" anchor="ctr" anchorCtr="0">
          <a:noAutofit/>
        </a:bodyPr>
        <a:lstStyle/>
        <a:p>
          <a:pPr marL="0" lvl="0" indent="0" algn="ctr" defTabSz="1111250" rtl="1">
            <a:lnSpc>
              <a:spcPct val="90000"/>
            </a:lnSpc>
            <a:spcBef>
              <a:spcPct val="0"/>
            </a:spcBef>
            <a:spcAft>
              <a:spcPct val="35000"/>
            </a:spcAft>
            <a:buNone/>
          </a:pPr>
          <a:r>
            <a:rPr lang="ar-SA" sz="2500" kern="1200" dirty="0"/>
            <a:t>الروبوتات</a:t>
          </a:r>
        </a:p>
      </dsp:txBody>
      <dsp:txXfrm>
        <a:off x="5496146" y="5344731"/>
        <a:ext cx="1199706" cy="1199706"/>
      </dsp:txXfrm>
    </dsp:sp>
    <dsp:sp modelId="{8629B6ED-888B-4999-9AF6-14B722E41EBC}">
      <dsp:nvSpPr>
        <dsp:cNvPr id="0" name=""/>
        <dsp:cNvSpPr/>
      </dsp:nvSpPr>
      <dsp:spPr>
        <a:xfrm rot="12600000">
          <a:off x="4778487" y="5027787"/>
          <a:ext cx="450946" cy="572616"/>
        </a:xfrm>
        <a:prstGeom prst="rightArrow">
          <a:avLst>
            <a:gd name="adj1" fmla="val 60000"/>
            <a:gd name="adj2" fmla="val 50000"/>
          </a:avLst>
        </a:prstGeom>
        <a:solidFill>
          <a:schemeClr val="accent2">
            <a:hueOff val="-873218"/>
            <a:satOff val="-50357"/>
            <a:lumOff val="5177"/>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rtl="1">
            <a:lnSpc>
              <a:spcPct val="90000"/>
            </a:lnSpc>
            <a:spcBef>
              <a:spcPct val="0"/>
            </a:spcBef>
            <a:spcAft>
              <a:spcPct val="35000"/>
            </a:spcAft>
            <a:buNone/>
          </a:pPr>
          <a:endParaRPr lang="ar-SA" sz="2000" kern="1200"/>
        </a:p>
      </dsp:txBody>
      <dsp:txXfrm rot="10800000">
        <a:off x="4904709" y="5176131"/>
        <a:ext cx="315662" cy="343570"/>
      </dsp:txXfrm>
    </dsp:sp>
    <dsp:sp modelId="{C17D59D9-5F09-4315-91F0-5237F3EE9478}">
      <dsp:nvSpPr>
        <dsp:cNvPr id="0" name=""/>
        <dsp:cNvSpPr/>
      </dsp:nvSpPr>
      <dsp:spPr>
        <a:xfrm>
          <a:off x="3041495" y="3822522"/>
          <a:ext cx="1696640" cy="1696640"/>
        </a:xfrm>
        <a:prstGeom prst="ellipse">
          <a:avLst/>
        </a:prstGeom>
        <a:solidFill>
          <a:schemeClr val="accent2">
            <a:hueOff val="-1164290"/>
            <a:satOff val="-67142"/>
            <a:lumOff val="690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750" tIns="31750" rIns="31750" bIns="31750" numCol="1" spcCol="1270" anchor="ctr" anchorCtr="0">
          <a:noAutofit/>
        </a:bodyPr>
        <a:lstStyle/>
        <a:p>
          <a:pPr marL="0" lvl="0" indent="0" algn="ctr" defTabSz="1111250" rtl="1">
            <a:lnSpc>
              <a:spcPct val="90000"/>
            </a:lnSpc>
            <a:spcBef>
              <a:spcPct val="0"/>
            </a:spcBef>
            <a:spcAft>
              <a:spcPct val="35000"/>
            </a:spcAft>
            <a:buNone/>
          </a:pPr>
          <a:r>
            <a:rPr lang="ar-SA" sz="2500" kern="1200" dirty="0"/>
            <a:t> الأنظمة الخبيرة</a:t>
          </a:r>
        </a:p>
      </dsp:txBody>
      <dsp:txXfrm>
        <a:off x="3289962" y="4070989"/>
        <a:ext cx="1199706" cy="1199706"/>
      </dsp:txXfrm>
    </dsp:sp>
    <dsp:sp modelId="{02D16C6E-4CFE-4EDA-A3F8-F939C8B914B2}">
      <dsp:nvSpPr>
        <dsp:cNvPr id="0" name=""/>
        <dsp:cNvSpPr/>
      </dsp:nvSpPr>
      <dsp:spPr>
        <a:xfrm rot="16200000">
          <a:off x="3664342" y="3123556"/>
          <a:ext cx="450946" cy="572616"/>
        </a:xfrm>
        <a:prstGeom prst="rightArrow">
          <a:avLst>
            <a:gd name="adj1" fmla="val 60000"/>
            <a:gd name="adj2" fmla="val 50000"/>
          </a:avLst>
        </a:prstGeom>
        <a:solidFill>
          <a:schemeClr val="accent2">
            <a:hueOff val="-1164290"/>
            <a:satOff val="-67142"/>
            <a:lumOff val="6902"/>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rtl="1">
            <a:lnSpc>
              <a:spcPct val="90000"/>
            </a:lnSpc>
            <a:spcBef>
              <a:spcPct val="0"/>
            </a:spcBef>
            <a:spcAft>
              <a:spcPct val="35000"/>
            </a:spcAft>
            <a:buNone/>
          </a:pPr>
          <a:endParaRPr lang="ar-SA" sz="2000" kern="1200"/>
        </a:p>
      </dsp:txBody>
      <dsp:txXfrm>
        <a:off x="3731984" y="3305721"/>
        <a:ext cx="315662" cy="343570"/>
      </dsp:txXfrm>
    </dsp:sp>
    <dsp:sp modelId="{2E730BF1-6181-45BB-BBA4-2DEB6CBE6B9D}">
      <dsp:nvSpPr>
        <dsp:cNvPr id="0" name=""/>
        <dsp:cNvSpPr/>
      </dsp:nvSpPr>
      <dsp:spPr>
        <a:xfrm>
          <a:off x="3041495" y="1275040"/>
          <a:ext cx="1696640" cy="1696640"/>
        </a:xfrm>
        <a:prstGeom prst="ellipse">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750" tIns="31750" rIns="31750" bIns="31750" numCol="1" spcCol="1270" anchor="ctr" anchorCtr="0">
          <a:noAutofit/>
        </a:bodyPr>
        <a:lstStyle/>
        <a:p>
          <a:pPr marL="0" lvl="0" indent="0" algn="ctr" defTabSz="1111250" rtl="1">
            <a:lnSpc>
              <a:spcPct val="90000"/>
            </a:lnSpc>
            <a:spcBef>
              <a:spcPct val="0"/>
            </a:spcBef>
            <a:spcAft>
              <a:spcPct val="35000"/>
            </a:spcAft>
            <a:buNone/>
          </a:pPr>
          <a:r>
            <a:rPr lang="ar-SA" sz="2500" kern="1200" dirty="0"/>
            <a:t>معالجة اللغات الطبيعية</a:t>
          </a:r>
        </a:p>
      </dsp:txBody>
      <dsp:txXfrm>
        <a:off x="3289962" y="1523507"/>
        <a:ext cx="1199706" cy="1199706"/>
      </dsp:txXfrm>
    </dsp:sp>
    <dsp:sp modelId="{DA70C5C5-F5B1-457A-9EA0-39415E6A1E1E}">
      <dsp:nvSpPr>
        <dsp:cNvPr id="0" name=""/>
        <dsp:cNvSpPr/>
      </dsp:nvSpPr>
      <dsp:spPr>
        <a:xfrm rot="19800000">
          <a:off x="4756381" y="1206563"/>
          <a:ext cx="450946" cy="572616"/>
        </a:xfrm>
        <a:prstGeom prst="rightArrow">
          <a:avLst>
            <a:gd name="adj1" fmla="val 60000"/>
            <a:gd name="adj2" fmla="val 50000"/>
          </a:avLst>
        </a:prstGeom>
        <a:solidFill>
          <a:schemeClr val="accent2">
            <a:hueOff val="-1455363"/>
            <a:satOff val="-83928"/>
            <a:lumOff val="8628"/>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rtl="1">
            <a:lnSpc>
              <a:spcPct val="90000"/>
            </a:lnSpc>
            <a:spcBef>
              <a:spcPct val="0"/>
            </a:spcBef>
            <a:spcAft>
              <a:spcPct val="35000"/>
            </a:spcAft>
            <a:buNone/>
          </a:pPr>
          <a:endParaRPr lang="ar-SA" sz="2000" kern="1200"/>
        </a:p>
      </dsp:txBody>
      <dsp:txXfrm>
        <a:off x="4765443" y="1354907"/>
        <a:ext cx="315662" cy="34357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7FFF2C-DEB6-4AB0-BF1D-6C285DC5CA65}">
      <dsp:nvSpPr>
        <dsp:cNvPr id="0" name=""/>
        <dsp:cNvSpPr/>
      </dsp:nvSpPr>
      <dsp:spPr>
        <a:xfrm>
          <a:off x="4609015" y="313725"/>
          <a:ext cx="1599406" cy="15994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3180" tIns="43180" rIns="43180" bIns="43180" numCol="1" spcCol="1270" anchor="ctr" anchorCtr="0">
          <a:noAutofit/>
        </a:bodyPr>
        <a:lstStyle/>
        <a:p>
          <a:pPr marL="0" lvl="0" indent="0" algn="ctr" defTabSz="1511300" rtl="1">
            <a:lnSpc>
              <a:spcPct val="90000"/>
            </a:lnSpc>
            <a:spcBef>
              <a:spcPct val="0"/>
            </a:spcBef>
            <a:spcAft>
              <a:spcPct val="35000"/>
            </a:spcAft>
            <a:buNone/>
          </a:pPr>
          <a:r>
            <a:rPr lang="ar-SA" sz="3400" kern="1200" dirty="0"/>
            <a:t>التعلم المتكيف </a:t>
          </a:r>
        </a:p>
      </dsp:txBody>
      <dsp:txXfrm>
        <a:off x="4609015" y="313725"/>
        <a:ext cx="1599406" cy="1599406"/>
      </dsp:txXfrm>
    </dsp:sp>
    <dsp:sp modelId="{AE711330-F3FA-4560-B455-FBA61046B187}">
      <dsp:nvSpPr>
        <dsp:cNvPr id="0" name=""/>
        <dsp:cNvSpPr/>
      </dsp:nvSpPr>
      <dsp:spPr>
        <a:xfrm>
          <a:off x="2173378" y="-819"/>
          <a:ext cx="3781243" cy="3781243"/>
        </a:xfrm>
        <a:prstGeom prst="circularArrow">
          <a:avLst>
            <a:gd name="adj1" fmla="val 8248"/>
            <a:gd name="adj2" fmla="val 576094"/>
            <a:gd name="adj3" fmla="val 2963959"/>
            <a:gd name="adj4" fmla="val 51653"/>
            <a:gd name="adj5" fmla="val 9623"/>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3EA2888-ABEC-496D-BF18-DCFF835DC1E0}">
      <dsp:nvSpPr>
        <dsp:cNvPr id="0" name=""/>
        <dsp:cNvSpPr/>
      </dsp:nvSpPr>
      <dsp:spPr>
        <a:xfrm>
          <a:off x="3264296" y="2642845"/>
          <a:ext cx="1599406" cy="15994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3180" tIns="43180" rIns="43180" bIns="43180" numCol="1" spcCol="1270" anchor="ctr" anchorCtr="0">
          <a:noAutofit/>
        </a:bodyPr>
        <a:lstStyle/>
        <a:p>
          <a:pPr marL="0" lvl="0" indent="0" algn="ctr" defTabSz="1511300" rtl="1">
            <a:lnSpc>
              <a:spcPct val="90000"/>
            </a:lnSpc>
            <a:spcBef>
              <a:spcPct val="0"/>
            </a:spcBef>
            <a:spcAft>
              <a:spcPct val="35000"/>
            </a:spcAft>
            <a:buNone/>
          </a:pPr>
          <a:r>
            <a:rPr lang="ar-SA" sz="3400" kern="1200" dirty="0"/>
            <a:t>مرشدين افتراضين </a:t>
          </a:r>
        </a:p>
      </dsp:txBody>
      <dsp:txXfrm>
        <a:off x="3264296" y="2642845"/>
        <a:ext cx="1599406" cy="1599406"/>
      </dsp:txXfrm>
    </dsp:sp>
    <dsp:sp modelId="{155E7AEA-B9BE-4AED-A3F5-ED0F0E59FDBF}">
      <dsp:nvSpPr>
        <dsp:cNvPr id="0" name=""/>
        <dsp:cNvSpPr/>
      </dsp:nvSpPr>
      <dsp:spPr>
        <a:xfrm>
          <a:off x="2173378" y="-819"/>
          <a:ext cx="3781243" cy="3781243"/>
        </a:xfrm>
        <a:prstGeom prst="circularArrow">
          <a:avLst>
            <a:gd name="adj1" fmla="val 8248"/>
            <a:gd name="adj2" fmla="val 576094"/>
            <a:gd name="adj3" fmla="val 10172252"/>
            <a:gd name="adj4" fmla="val 7259947"/>
            <a:gd name="adj5" fmla="val 9623"/>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70C8E41-2943-4655-A476-0AAD74E059EE}">
      <dsp:nvSpPr>
        <dsp:cNvPr id="0" name=""/>
        <dsp:cNvSpPr/>
      </dsp:nvSpPr>
      <dsp:spPr>
        <a:xfrm>
          <a:off x="1919578" y="313725"/>
          <a:ext cx="1599406" cy="15994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3180" tIns="43180" rIns="43180" bIns="43180" numCol="1" spcCol="1270" anchor="ctr" anchorCtr="0">
          <a:noAutofit/>
        </a:bodyPr>
        <a:lstStyle/>
        <a:p>
          <a:pPr marL="0" lvl="0" indent="0" algn="ctr" defTabSz="1511300" rtl="1">
            <a:lnSpc>
              <a:spcPct val="90000"/>
            </a:lnSpc>
            <a:spcBef>
              <a:spcPct val="0"/>
            </a:spcBef>
            <a:spcAft>
              <a:spcPct val="35000"/>
            </a:spcAft>
            <a:buNone/>
          </a:pPr>
          <a:r>
            <a:rPr lang="ar-SA" sz="3400" kern="1200"/>
            <a:t>التعلم في أي وقت </a:t>
          </a:r>
          <a:endParaRPr lang="ar-SA" sz="3400" kern="1200" dirty="0"/>
        </a:p>
      </dsp:txBody>
      <dsp:txXfrm>
        <a:off x="1919578" y="313725"/>
        <a:ext cx="1599406" cy="1599406"/>
      </dsp:txXfrm>
    </dsp:sp>
    <dsp:sp modelId="{B6F25AC6-0386-49D4-B486-E381DD0363F9}">
      <dsp:nvSpPr>
        <dsp:cNvPr id="0" name=""/>
        <dsp:cNvSpPr/>
      </dsp:nvSpPr>
      <dsp:spPr>
        <a:xfrm>
          <a:off x="2173378" y="-819"/>
          <a:ext cx="3781243" cy="3781243"/>
        </a:xfrm>
        <a:prstGeom prst="circularArrow">
          <a:avLst>
            <a:gd name="adj1" fmla="val 8248"/>
            <a:gd name="adj2" fmla="val 576094"/>
            <a:gd name="adj3" fmla="val 16856817"/>
            <a:gd name="adj4" fmla="val 14967088"/>
            <a:gd name="adj5" fmla="val 9623"/>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CE4406-6651-48C9-B6E1-BCC4987F80B3}">
      <dsp:nvSpPr>
        <dsp:cNvPr id="0" name=""/>
        <dsp:cNvSpPr/>
      </dsp:nvSpPr>
      <dsp:spPr>
        <a:xfrm>
          <a:off x="1878819" y="679100"/>
          <a:ext cx="3127229" cy="3127229"/>
        </a:xfrm>
        <a:prstGeom prst="blockArc">
          <a:avLst>
            <a:gd name="adj1" fmla="val 9000000"/>
            <a:gd name="adj2" fmla="val 16200000"/>
            <a:gd name="adj3" fmla="val 4638"/>
          </a:avLst>
        </a:prstGeom>
        <a:solidFill>
          <a:schemeClr val="accent5">
            <a:hueOff val="-6758543"/>
            <a:satOff val="-17419"/>
            <a:lumOff val="-11765"/>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FF0DA1C-AA39-40EC-B850-61CEE250096C}">
      <dsp:nvSpPr>
        <dsp:cNvPr id="0" name=""/>
        <dsp:cNvSpPr/>
      </dsp:nvSpPr>
      <dsp:spPr>
        <a:xfrm>
          <a:off x="1878819" y="679100"/>
          <a:ext cx="3127229" cy="3127229"/>
        </a:xfrm>
        <a:prstGeom prst="blockArc">
          <a:avLst>
            <a:gd name="adj1" fmla="val 1800000"/>
            <a:gd name="adj2" fmla="val 9000000"/>
            <a:gd name="adj3" fmla="val 4638"/>
          </a:avLst>
        </a:prstGeom>
        <a:solidFill>
          <a:schemeClr val="accent5">
            <a:hueOff val="-3379271"/>
            <a:satOff val="-8710"/>
            <a:lumOff val="-5883"/>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32DAD2C-054B-4CB5-831A-EB022A552825}">
      <dsp:nvSpPr>
        <dsp:cNvPr id="0" name=""/>
        <dsp:cNvSpPr/>
      </dsp:nvSpPr>
      <dsp:spPr>
        <a:xfrm>
          <a:off x="1878819" y="679100"/>
          <a:ext cx="3127229" cy="3127229"/>
        </a:xfrm>
        <a:prstGeom prst="blockArc">
          <a:avLst>
            <a:gd name="adj1" fmla="val 16200000"/>
            <a:gd name="adj2" fmla="val 1800000"/>
            <a:gd name="adj3" fmla="val 4638"/>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9C4E382-5B2A-4B38-B66F-A6D66BB78550}">
      <dsp:nvSpPr>
        <dsp:cNvPr id="0" name=""/>
        <dsp:cNvSpPr/>
      </dsp:nvSpPr>
      <dsp:spPr>
        <a:xfrm>
          <a:off x="3111096" y="1911377"/>
          <a:ext cx="662677" cy="662677"/>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933450" rtl="1">
            <a:lnSpc>
              <a:spcPct val="150000"/>
            </a:lnSpc>
            <a:spcBef>
              <a:spcPct val="0"/>
            </a:spcBef>
            <a:spcAft>
              <a:spcPct val="35000"/>
            </a:spcAft>
            <a:buNone/>
          </a:pPr>
          <a:endParaRPr lang="ar-EG" sz="2100" kern="1200" dirty="0">
            <a:latin typeface="29LT Azer Bold" panose="00000600000000000000" pitchFamily="2" charset="-78"/>
            <a:cs typeface="29LT Azer Bold" panose="00000600000000000000" pitchFamily="2" charset="-78"/>
          </a:endParaRPr>
        </a:p>
      </dsp:txBody>
      <dsp:txXfrm>
        <a:off x="3208143" y="2008424"/>
        <a:ext cx="468583" cy="468583"/>
      </dsp:txXfrm>
    </dsp:sp>
    <dsp:sp modelId="{C6C6A8A1-4FF9-4239-86FB-5FC477C52EE1}">
      <dsp:nvSpPr>
        <dsp:cNvPr id="0" name=""/>
        <dsp:cNvSpPr/>
      </dsp:nvSpPr>
      <dsp:spPr>
        <a:xfrm>
          <a:off x="2517612" y="-209463"/>
          <a:ext cx="1849644" cy="1849644"/>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750" tIns="31750" rIns="31750" bIns="31750" numCol="1" spcCol="1270" anchor="ctr" anchorCtr="0">
          <a:noAutofit/>
        </a:bodyPr>
        <a:lstStyle/>
        <a:p>
          <a:pPr marL="0" lvl="0" indent="0" algn="ctr" defTabSz="1111250" rtl="1">
            <a:lnSpc>
              <a:spcPct val="90000"/>
            </a:lnSpc>
            <a:spcBef>
              <a:spcPct val="0"/>
            </a:spcBef>
            <a:spcAft>
              <a:spcPct val="35000"/>
            </a:spcAft>
            <a:buNone/>
          </a:pPr>
          <a:r>
            <a:rPr lang="ar-SA" sz="2500" kern="1200" dirty="0">
              <a:latin typeface="29LT Azer Medium" panose="00000500000000000000" pitchFamily="2" charset="-78"/>
              <a:cs typeface="29LT Azer Medium" panose="00000500000000000000" pitchFamily="2" charset="-78"/>
            </a:rPr>
            <a:t>روبوتات المحادثة لدعم العملاء</a:t>
          </a:r>
        </a:p>
      </dsp:txBody>
      <dsp:txXfrm>
        <a:off x="2788486" y="61411"/>
        <a:ext cx="1307896" cy="1307896"/>
      </dsp:txXfrm>
    </dsp:sp>
    <dsp:sp modelId="{9696DC7D-36EF-4583-81FF-D4BAD2785C9B}">
      <dsp:nvSpPr>
        <dsp:cNvPr id="0" name=""/>
        <dsp:cNvSpPr/>
      </dsp:nvSpPr>
      <dsp:spPr>
        <a:xfrm>
          <a:off x="3838891" y="2080121"/>
          <a:ext cx="1852544" cy="1852544"/>
        </a:xfrm>
        <a:prstGeom prst="ellipse">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750" tIns="31750" rIns="31750" bIns="31750" numCol="1" spcCol="1270" anchor="ctr" anchorCtr="0">
          <a:noAutofit/>
        </a:bodyPr>
        <a:lstStyle/>
        <a:p>
          <a:pPr marL="0" lvl="0" indent="0" algn="ctr" defTabSz="1111250" rtl="1">
            <a:lnSpc>
              <a:spcPct val="90000"/>
            </a:lnSpc>
            <a:spcBef>
              <a:spcPct val="0"/>
            </a:spcBef>
            <a:spcAft>
              <a:spcPct val="35000"/>
            </a:spcAft>
            <a:buNone/>
          </a:pPr>
          <a:r>
            <a:rPr lang="ar-SA" sz="2500" kern="1200" dirty="0">
              <a:latin typeface="29LT Azer Medium" panose="00000500000000000000" pitchFamily="2" charset="-78"/>
              <a:cs typeface="29LT Azer Medium" panose="00000500000000000000" pitchFamily="2" charset="-78"/>
            </a:rPr>
            <a:t>محركات التوصية</a:t>
          </a:r>
        </a:p>
      </dsp:txBody>
      <dsp:txXfrm>
        <a:off x="4110190" y="2351420"/>
        <a:ext cx="1309946" cy="1309946"/>
      </dsp:txXfrm>
    </dsp:sp>
    <dsp:sp modelId="{99F021BD-7187-4419-A776-608830E81106}">
      <dsp:nvSpPr>
        <dsp:cNvPr id="0" name=""/>
        <dsp:cNvSpPr/>
      </dsp:nvSpPr>
      <dsp:spPr>
        <a:xfrm>
          <a:off x="1193382" y="2080081"/>
          <a:ext cx="1852645" cy="1852625"/>
        </a:xfrm>
        <a:prstGeom prst="ellipse">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750" tIns="31750" rIns="31750" bIns="31750" numCol="1" spcCol="1270" anchor="ctr" anchorCtr="0">
          <a:noAutofit/>
        </a:bodyPr>
        <a:lstStyle/>
        <a:p>
          <a:pPr marL="0" lvl="0" indent="0" algn="ctr" defTabSz="1111250" rtl="1">
            <a:lnSpc>
              <a:spcPct val="90000"/>
            </a:lnSpc>
            <a:spcBef>
              <a:spcPct val="0"/>
            </a:spcBef>
            <a:spcAft>
              <a:spcPct val="35000"/>
            </a:spcAft>
            <a:buNone/>
          </a:pPr>
          <a:r>
            <a:rPr lang="ar-SA" sz="2500" kern="1200" dirty="0">
              <a:latin typeface="29LT Azer Medium" panose="00000500000000000000" pitchFamily="2" charset="-78"/>
              <a:cs typeface="29LT Azer Medium" panose="00000500000000000000" pitchFamily="2" charset="-78"/>
            </a:rPr>
            <a:t>المساعد الذكي</a:t>
          </a:r>
        </a:p>
      </dsp:txBody>
      <dsp:txXfrm>
        <a:off x="1464696" y="2351392"/>
        <a:ext cx="1310017" cy="1310003"/>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479BE0-9647-457B-9ED8-ED44594B2C54}">
      <dsp:nvSpPr>
        <dsp:cNvPr id="0" name=""/>
        <dsp:cNvSpPr/>
      </dsp:nvSpPr>
      <dsp:spPr>
        <a:xfrm>
          <a:off x="3919062" y="2903351"/>
          <a:ext cx="2241786" cy="2241786"/>
        </a:xfrm>
        <a:prstGeom prst="gear9">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marL="0" lvl="0" indent="0" algn="ctr" defTabSz="1022350" rtl="1">
            <a:lnSpc>
              <a:spcPct val="90000"/>
            </a:lnSpc>
            <a:spcBef>
              <a:spcPct val="0"/>
            </a:spcBef>
            <a:spcAft>
              <a:spcPct val="35000"/>
            </a:spcAft>
            <a:buNone/>
          </a:pPr>
          <a:r>
            <a:rPr lang="ar-SA" sz="2300" kern="1200" dirty="0"/>
            <a:t>التعلم الموجة</a:t>
          </a:r>
        </a:p>
      </dsp:txBody>
      <dsp:txXfrm>
        <a:off x="4369761" y="3428479"/>
        <a:ext cx="1340388" cy="1152324"/>
      </dsp:txXfrm>
    </dsp:sp>
    <dsp:sp modelId="{A4AFEA88-40D4-45BE-AAFF-C816E459BC87}">
      <dsp:nvSpPr>
        <dsp:cNvPr id="0" name=""/>
        <dsp:cNvSpPr/>
      </dsp:nvSpPr>
      <dsp:spPr>
        <a:xfrm>
          <a:off x="2113279" y="1851440"/>
          <a:ext cx="2167466" cy="2167466"/>
        </a:xfrm>
        <a:prstGeom prst="gear6">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marL="0" lvl="0" indent="0" algn="ctr" defTabSz="1022350" rtl="1">
            <a:lnSpc>
              <a:spcPct val="90000"/>
            </a:lnSpc>
            <a:spcBef>
              <a:spcPct val="0"/>
            </a:spcBef>
            <a:spcAft>
              <a:spcPct val="35000"/>
            </a:spcAft>
            <a:buNone/>
          </a:pPr>
          <a:r>
            <a:rPr lang="ar-SA" sz="2300" kern="1200" dirty="0"/>
            <a:t>التعلم غير الموجة</a:t>
          </a:r>
        </a:p>
      </dsp:txBody>
      <dsp:txXfrm>
        <a:off x="2658945" y="2400404"/>
        <a:ext cx="1076134" cy="1069538"/>
      </dsp:txXfrm>
    </dsp:sp>
    <dsp:sp modelId="{785D9C2A-6217-4D2D-BEFF-76ACD350F6BB}">
      <dsp:nvSpPr>
        <dsp:cNvPr id="0" name=""/>
        <dsp:cNvSpPr/>
      </dsp:nvSpPr>
      <dsp:spPr>
        <a:xfrm rot="20700000">
          <a:off x="3327282" y="356109"/>
          <a:ext cx="2123675" cy="2123675"/>
        </a:xfrm>
        <a:prstGeom prst="gear6">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marL="0" lvl="0" indent="0" algn="ctr" defTabSz="1022350" rtl="1">
            <a:lnSpc>
              <a:spcPct val="90000"/>
            </a:lnSpc>
            <a:spcBef>
              <a:spcPct val="0"/>
            </a:spcBef>
            <a:spcAft>
              <a:spcPct val="35000"/>
            </a:spcAft>
            <a:buNone/>
          </a:pPr>
          <a:r>
            <a:rPr lang="ar-SA" sz="2300" kern="1200" dirty="0"/>
            <a:t>التعلم التعزيزي</a:t>
          </a:r>
        </a:p>
      </dsp:txBody>
      <dsp:txXfrm rot="-20700000">
        <a:off x="3793066" y="821893"/>
        <a:ext cx="1192106" cy="1192106"/>
      </dsp:txXfrm>
    </dsp:sp>
    <dsp:sp modelId="{69D313A3-91F8-46F6-A091-734B40E38AF2}">
      <dsp:nvSpPr>
        <dsp:cNvPr id="0" name=""/>
        <dsp:cNvSpPr/>
      </dsp:nvSpPr>
      <dsp:spPr>
        <a:xfrm>
          <a:off x="3806917" y="2549176"/>
          <a:ext cx="2869486" cy="2869486"/>
        </a:xfrm>
        <a:prstGeom prst="circularArrow">
          <a:avLst>
            <a:gd name="adj1" fmla="val 4688"/>
            <a:gd name="adj2" fmla="val 299029"/>
            <a:gd name="adj3" fmla="val 2539295"/>
            <a:gd name="adj4" fmla="val 15812321"/>
            <a:gd name="adj5" fmla="val 5469"/>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3367BB8-114E-459A-93BE-8A21551B1442}">
      <dsp:nvSpPr>
        <dsp:cNvPr id="0" name=""/>
        <dsp:cNvSpPr/>
      </dsp:nvSpPr>
      <dsp:spPr>
        <a:xfrm>
          <a:off x="1729425" y="1366607"/>
          <a:ext cx="2771648" cy="2771648"/>
        </a:xfrm>
        <a:prstGeom prst="leftCircularArrow">
          <a:avLst>
            <a:gd name="adj1" fmla="val 6452"/>
            <a:gd name="adj2" fmla="val 429999"/>
            <a:gd name="adj3" fmla="val 10489124"/>
            <a:gd name="adj4" fmla="val 14837806"/>
            <a:gd name="adj5" fmla="val 7527"/>
          </a:avLst>
        </a:prstGeom>
        <a:solidFill>
          <a:schemeClr val="accent5">
            <a:hueOff val="-3379271"/>
            <a:satOff val="-8710"/>
            <a:lumOff val="-5883"/>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889D5BF-2EE7-4BCD-ABA8-A0BFC6DDAFDD}">
      <dsp:nvSpPr>
        <dsp:cNvPr id="0" name=""/>
        <dsp:cNvSpPr/>
      </dsp:nvSpPr>
      <dsp:spPr>
        <a:xfrm>
          <a:off x="2836054" y="-114309"/>
          <a:ext cx="2988394" cy="2988394"/>
        </a:xfrm>
        <a:prstGeom prst="circularArrow">
          <a:avLst>
            <a:gd name="adj1" fmla="val 5984"/>
            <a:gd name="adj2" fmla="val 394124"/>
            <a:gd name="adj3" fmla="val 13313824"/>
            <a:gd name="adj4" fmla="val 10508221"/>
            <a:gd name="adj5" fmla="val 6981"/>
          </a:avLst>
        </a:prstGeom>
        <a:solidFill>
          <a:schemeClr val="accent5">
            <a:hueOff val="-6758543"/>
            <a:satOff val="-17419"/>
            <a:lumOff val="-11765"/>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a:extLst>
              <a:ext uri="{FF2B5EF4-FFF2-40B4-BE49-F238E27FC236}">
                <a16:creationId xmlns:a16="http://schemas.microsoft.com/office/drawing/2014/main" id="{7E98A823-9F3A-A52B-D34B-E14D29681348}"/>
              </a:ext>
            </a:extLst>
          </p:cNvPr>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ar-SA"/>
          </a:p>
        </p:txBody>
      </p:sp>
      <p:sp>
        <p:nvSpPr>
          <p:cNvPr id="3" name="عنصر نائب للتاريخ 2">
            <a:extLst>
              <a:ext uri="{FF2B5EF4-FFF2-40B4-BE49-F238E27FC236}">
                <a16:creationId xmlns:a16="http://schemas.microsoft.com/office/drawing/2014/main" id="{B375D9D7-16F8-7913-E73A-D3F6061C73A0}"/>
              </a:ext>
            </a:extLst>
          </p:cNvPr>
          <p:cNvSpPr>
            <a:spLocks noGrp="1"/>
          </p:cNvSpPr>
          <p:nvPr>
            <p:ph type="dt" sz="quarter" idx="1"/>
          </p:nvPr>
        </p:nvSpPr>
        <p:spPr>
          <a:xfrm>
            <a:off x="1588" y="0"/>
            <a:ext cx="2971800" cy="458788"/>
          </a:xfrm>
          <a:prstGeom prst="rect">
            <a:avLst/>
          </a:prstGeom>
        </p:spPr>
        <p:txBody>
          <a:bodyPr vert="horz" lIns="91440" tIns="45720" rIns="91440" bIns="45720" rtlCol="1"/>
          <a:lstStyle>
            <a:lvl1pPr algn="l">
              <a:defRPr sz="1200"/>
            </a:lvl1pPr>
          </a:lstStyle>
          <a:p>
            <a:fld id="{FA7D42E7-8278-42DE-BD2D-B1D096873F0D}" type="datetimeFigureOut">
              <a:rPr lang="ar-SA" smtClean="0"/>
              <a:t>11 رجب، 1444</a:t>
            </a:fld>
            <a:endParaRPr lang="ar-SA"/>
          </a:p>
        </p:txBody>
      </p:sp>
      <p:sp>
        <p:nvSpPr>
          <p:cNvPr id="4" name="عنصر نائب للتذييل 3">
            <a:extLst>
              <a:ext uri="{FF2B5EF4-FFF2-40B4-BE49-F238E27FC236}">
                <a16:creationId xmlns:a16="http://schemas.microsoft.com/office/drawing/2014/main" id="{41DB0EA9-4F0C-21B9-01C5-E99EAFEF3208}"/>
              </a:ext>
            </a:extLst>
          </p:cNvPr>
          <p:cNvSpPr>
            <a:spLocks noGrp="1"/>
          </p:cNvSpPr>
          <p:nvPr>
            <p:ph type="ftr" sz="quarter" idx="2"/>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ar-SA"/>
          </a:p>
        </p:txBody>
      </p:sp>
      <p:sp>
        <p:nvSpPr>
          <p:cNvPr id="5" name="عنصر نائب لرقم الشريحة 4">
            <a:extLst>
              <a:ext uri="{FF2B5EF4-FFF2-40B4-BE49-F238E27FC236}">
                <a16:creationId xmlns:a16="http://schemas.microsoft.com/office/drawing/2014/main" id="{2F402152-EACD-08E9-76C4-4E3ED13D84F3}"/>
              </a:ext>
            </a:extLst>
          </p:cNvPr>
          <p:cNvSpPr>
            <a:spLocks noGrp="1"/>
          </p:cNvSpPr>
          <p:nvPr>
            <p:ph type="sldNum" sz="quarter" idx="3"/>
          </p:nvPr>
        </p:nvSpPr>
        <p:spPr>
          <a:xfrm>
            <a:off x="1588" y="8685213"/>
            <a:ext cx="2971800" cy="458787"/>
          </a:xfrm>
          <a:prstGeom prst="rect">
            <a:avLst/>
          </a:prstGeom>
        </p:spPr>
        <p:txBody>
          <a:bodyPr vert="horz" lIns="91440" tIns="45720" rIns="91440" bIns="45720" rtlCol="1" anchor="b"/>
          <a:lstStyle>
            <a:lvl1pPr algn="l">
              <a:defRPr sz="1200"/>
            </a:lvl1pPr>
          </a:lstStyle>
          <a:p>
            <a:fld id="{926721E3-BAD9-4536-A95F-E23466517F9C}" type="slidenum">
              <a:rPr lang="ar-SA" smtClean="0"/>
              <a:t>‹#›</a:t>
            </a:fld>
            <a:endParaRPr lang="ar-SA"/>
          </a:p>
        </p:txBody>
      </p:sp>
    </p:spTree>
    <p:extLst>
      <p:ext uri="{BB962C8B-B14F-4D97-AF65-F5344CB8AC3E}">
        <p14:creationId xmlns:p14="http://schemas.microsoft.com/office/powerpoint/2010/main" val="1633800624"/>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bg>
      <p:bgRef idx="1001">
        <a:schemeClr val="bg2"/>
      </p:bgRef>
    </p:bg>
    <p:spTree>
      <p:nvGrpSpPr>
        <p:cNvPr id="1" name=""/>
        <p:cNvGrpSpPr/>
        <p:nvPr/>
      </p:nvGrpSpPr>
      <p:grpSpPr>
        <a:xfrm>
          <a:off x="0" y="0"/>
          <a:ext cx="0" cy="0"/>
          <a:chOff x="0" y="0"/>
          <a:chExt cx="0" cy="0"/>
        </a:xfrm>
      </p:grpSpPr>
      <p:grpSp>
        <p:nvGrpSpPr>
          <p:cNvPr id="7" name="مجموعة 6">
            <a:extLst>
              <a:ext uri="{FF2B5EF4-FFF2-40B4-BE49-F238E27FC236}">
                <a16:creationId xmlns:a16="http://schemas.microsoft.com/office/drawing/2014/main" id="{259B62FD-550B-4572-6CF1-5207E657D003}"/>
              </a:ext>
            </a:extLst>
          </p:cNvPr>
          <p:cNvGrpSpPr/>
          <p:nvPr userDrawn="1"/>
        </p:nvGrpSpPr>
        <p:grpSpPr>
          <a:xfrm>
            <a:off x="-355600" y="0"/>
            <a:ext cx="13255188" cy="7538944"/>
            <a:chOff x="67112" y="37750"/>
            <a:chExt cx="12310834" cy="7120194"/>
          </a:xfrm>
        </p:grpSpPr>
        <p:sp>
          <p:nvSpPr>
            <p:cNvPr id="8" name="شكل حر: شكل 7">
              <a:extLst>
                <a:ext uri="{FF2B5EF4-FFF2-40B4-BE49-F238E27FC236}">
                  <a16:creationId xmlns:a16="http://schemas.microsoft.com/office/drawing/2014/main" id="{D9B9C458-D8DE-88B0-E92F-E8F275D2A388}"/>
                </a:ext>
              </a:extLst>
            </p:cNvPr>
            <p:cNvSpPr/>
            <p:nvPr/>
          </p:nvSpPr>
          <p:spPr>
            <a:xfrm rot="358390">
              <a:off x="320170" y="375444"/>
              <a:ext cx="12057776" cy="6782500"/>
            </a:xfrm>
            <a:custGeom>
              <a:avLst/>
              <a:gdLst>
                <a:gd name="connsiteX0" fmla="*/ 196999 w 12057776"/>
                <a:gd name="connsiteY0" fmla="*/ 0 h 6782500"/>
                <a:gd name="connsiteX1" fmla="*/ 12051856 w 12057776"/>
                <a:gd name="connsiteY1" fmla="*/ 0 h 6782500"/>
                <a:gd name="connsiteX2" fmla="*/ 12057776 w 12057776"/>
                <a:gd name="connsiteY2" fmla="*/ 606 h 6782500"/>
                <a:gd name="connsiteX3" fmla="*/ 12057776 w 12057776"/>
                <a:gd name="connsiteY3" fmla="*/ 6781893 h 6782500"/>
                <a:gd name="connsiteX4" fmla="*/ 12051856 w 12057776"/>
                <a:gd name="connsiteY4" fmla="*/ 6782500 h 6782500"/>
                <a:gd name="connsiteX5" fmla="*/ 196999 w 12057776"/>
                <a:gd name="connsiteY5" fmla="*/ 6782500 h 6782500"/>
                <a:gd name="connsiteX6" fmla="*/ 0 w 12057776"/>
                <a:gd name="connsiteY6" fmla="*/ 6582280 h 6782500"/>
                <a:gd name="connsiteX7" fmla="*/ 0 w 12057776"/>
                <a:gd name="connsiteY7" fmla="*/ 200219 h 6782500"/>
                <a:gd name="connsiteX8" fmla="*/ 196999 w 12057776"/>
                <a:gd name="connsiteY8" fmla="*/ 0 h 678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57776" h="6782500" fill="none" extrusionOk="0">
                  <a:moveTo>
                    <a:pt x="196999" y="0"/>
                  </a:moveTo>
                  <a:cubicBezTo>
                    <a:pt x="4557252" y="-4005"/>
                    <a:pt x="10755416" y="157791"/>
                    <a:pt x="12051856" y="0"/>
                  </a:cubicBezTo>
                  <a:cubicBezTo>
                    <a:pt x="12052524" y="165"/>
                    <a:pt x="12057043" y="983"/>
                    <a:pt x="12057776" y="606"/>
                  </a:cubicBezTo>
                  <a:cubicBezTo>
                    <a:pt x="11902851" y="928077"/>
                    <a:pt x="12169998" y="4257427"/>
                    <a:pt x="12057776" y="6781893"/>
                  </a:cubicBezTo>
                  <a:cubicBezTo>
                    <a:pt x="12055562" y="6781944"/>
                    <a:pt x="12053509" y="6781874"/>
                    <a:pt x="12051856" y="6782500"/>
                  </a:cubicBezTo>
                  <a:cubicBezTo>
                    <a:pt x="8082907" y="6740278"/>
                    <a:pt x="3815392" y="6681816"/>
                    <a:pt x="196999" y="6782500"/>
                  </a:cubicBezTo>
                  <a:cubicBezTo>
                    <a:pt x="97403" y="6795062"/>
                    <a:pt x="53" y="6697985"/>
                    <a:pt x="0" y="6582280"/>
                  </a:cubicBezTo>
                  <a:cubicBezTo>
                    <a:pt x="-145528" y="5933006"/>
                    <a:pt x="132925" y="1516422"/>
                    <a:pt x="0" y="200219"/>
                  </a:cubicBezTo>
                  <a:cubicBezTo>
                    <a:pt x="-11262" y="90204"/>
                    <a:pt x="87916" y="8772"/>
                    <a:pt x="196999" y="0"/>
                  </a:cubicBezTo>
                  <a:close/>
                </a:path>
                <a:path w="12057776" h="6782500" stroke="0" extrusionOk="0">
                  <a:moveTo>
                    <a:pt x="196999" y="0"/>
                  </a:moveTo>
                  <a:cubicBezTo>
                    <a:pt x="5270702" y="139622"/>
                    <a:pt x="8143532" y="89886"/>
                    <a:pt x="12051856" y="0"/>
                  </a:cubicBezTo>
                  <a:cubicBezTo>
                    <a:pt x="12053858" y="-21"/>
                    <a:pt x="12056132" y="640"/>
                    <a:pt x="12057776" y="606"/>
                  </a:cubicBezTo>
                  <a:cubicBezTo>
                    <a:pt x="12046502" y="2746407"/>
                    <a:pt x="12108159" y="5261721"/>
                    <a:pt x="12057776" y="6781893"/>
                  </a:cubicBezTo>
                  <a:cubicBezTo>
                    <a:pt x="12055279" y="6782542"/>
                    <a:pt x="12054038" y="6781950"/>
                    <a:pt x="12051856" y="6782500"/>
                  </a:cubicBezTo>
                  <a:cubicBezTo>
                    <a:pt x="6935942" y="6886166"/>
                    <a:pt x="1979851" y="6946010"/>
                    <a:pt x="196999" y="6782500"/>
                  </a:cubicBezTo>
                  <a:cubicBezTo>
                    <a:pt x="91158" y="6777348"/>
                    <a:pt x="2996" y="6705795"/>
                    <a:pt x="0" y="6582280"/>
                  </a:cubicBezTo>
                  <a:cubicBezTo>
                    <a:pt x="97453" y="4415009"/>
                    <a:pt x="53185" y="947612"/>
                    <a:pt x="0" y="200219"/>
                  </a:cubicBezTo>
                  <a:cubicBezTo>
                    <a:pt x="-7508" y="74997"/>
                    <a:pt x="100057" y="-8857"/>
                    <a:pt x="196999" y="0"/>
                  </a:cubicBezTo>
                  <a:close/>
                </a:path>
              </a:pathLst>
            </a:custGeom>
            <a:solidFill>
              <a:srgbClr val="2F2B70"/>
            </a:solidFill>
            <a:ln w="38100" cap="flat" cmpd="sng" algn="ctr">
              <a:solidFill>
                <a:srgbClr val="2F2B70"/>
              </a:solidFill>
              <a:prstDash val="solid"/>
              <a:round/>
              <a:headEnd type="none" w="med" len="med"/>
              <a:tailEnd type="none" w="med" len="med"/>
              <a:extLst>
                <a:ext uri="{C807C97D-BFC1-408E-A445-0C87EB9F89A2}">
                  <ask:lineSketchStyleProps xmlns:ask="http://schemas.microsoft.com/office/drawing/2018/sketchyshapes" sd="2064951830">
                    <a:custGeom>
                      <a:avLst/>
                      <a:gdLst>
                        <a:gd name="connsiteX0" fmla="*/ 196040 w 11999054"/>
                        <a:gd name="connsiteY0" fmla="*/ 0 h 6640934"/>
                        <a:gd name="connsiteX1" fmla="*/ 11993163 w 11999054"/>
                        <a:gd name="connsiteY1" fmla="*/ 0 h 6640934"/>
                        <a:gd name="connsiteX2" fmla="*/ 11999054 w 11999054"/>
                        <a:gd name="connsiteY2" fmla="*/ 594 h 6640934"/>
                        <a:gd name="connsiteX3" fmla="*/ 11999054 w 11999054"/>
                        <a:gd name="connsiteY3" fmla="*/ 6640340 h 6640934"/>
                        <a:gd name="connsiteX4" fmla="*/ 11993163 w 11999054"/>
                        <a:gd name="connsiteY4" fmla="*/ 6640934 h 6640934"/>
                        <a:gd name="connsiteX5" fmla="*/ 196040 w 11999054"/>
                        <a:gd name="connsiteY5" fmla="*/ 6640934 h 6640934"/>
                        <a:gd name="connsiteX6" fmla="*/ 0 w 11999054"/>
                        <a:gd name="connsiteY6" fmla="*/ 6444894 h 6640934"/>
                        <a:gd name="connsiteX7" fmla="*/ 0 w 11999054"/>
                        <a:gd name="connsiteY7" fmla="*/ 196040 h 6640934"/>
                        <a:gd name="connsiteX8" fmla="*/ 196040 w 11999054"/>
                        <a:gd name="connsiteY8" fmla="*/ 0 h 6640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99054" h="6640934">
                          <a:moveTo>
                            <a:pt x="196040" y="0"/>
                          </a:moveTo>
                          <a:lnTo>
                            <a:pt x="11993163" y="0"/>
                          </a:lnTo>
                          <a:lnTo>
                            <a:pt x="11999054" y="594"/>
                          </a:lnTo>
                          <a:lnTo>
                            <a:pt x="11999054" y="6640340"/>
                          </a:lnTo>
                          <a:lnTo>
                            <a:pt x="11993163" y="6640934"/>
                          </a:lnTo>
                          <a:lnTo>
                            <a:pt x="196040" y="6640934"/>
                          </a:lnTo>
                          <a:cubicBezTo>
                            <a:pt x="87770" y="6640934"/>
                            <a:pt x="0" y="6553164"/>
                            <a:pt x="0" y="6444894"/>
                          </a:cubicBezTo>
                          <a:lnTo>
                            <a:pt x="0" y="196040"/>
                          </a:lnTo>
                          <a:cubicBezTo>
                            <a:pt x="0" y="87770"/>
                            <a:pt x="87770" y="0"/>
                            <a:pt x="196040" y="0"/>
                          </a:cubicBezTo>
                          <a:close/>
                        </a:path>
                      </a:pathLst>
                    </a:custGeom>
                    <ask:type>
                      <ask:lineSketchCurved/>
                    </ask:type>
                  </ask:lineSketchStyleProps>
                </a:ext>
              </a:extLst>
            </a:ln>
          </p:spPr>
          <p:style>
            <a:lnRef idx="0">
              <a:scrgbClr r="0" g="0" b="0"/>
            </a:lnRef>
            <a:fillRef idx="0">
              <a:scrgbClr r="0" g="0" b="0"/>
            </a:fillRef>
            <a:effectRef idx="0">
              <a:scrgbClr r="0" g="0" b="0"/>
            </a:effectRef>
            <a:fontRef idx="minor">
              <a:schemeClr val="accent2"/>
            </a:fontRef>
          </p:style>
          <p:txBody>
            <a:bodyPr wrap="square" rtlCol="1" anchor="ctr">
              <a:noAutofit/>
            </a:bodyPr>
            <a:lstStyle/>
            <a:p>
              <a:pPr algn="ctr" rtl="0"/>
              <a:endParaRPr lang="ar-SA" dirty="0">
                <a:solidFill>
                  <a:schemeClr val="bg1"/>
                </a:solidFill>
                <a:effectLst>
                  <a:outerShdw blurRad="38100" dist="38100" dir="2700000" algn="tl">
                    <a:srgbClr val="000000">
                      <a:alpha val="43137"/>
                    </a:srgbClr>
                  </a:outerShdw>
                </a:effectLst>
              </a:endParaRPr>
            </a:p>
          </p:txBody>
        </p:sp>
        <p:sp>
          <p:nvSpPr>
            <p:cNvPr id="9" name="شكل حر: شكل 8">
              <a:extLst>
                <a:ext uri="{FF2B5EF4-FFF2-40B4-BE49-F238E27FC236}">
                  <a16:creationId xmlns:a16="http://schemas.microsoft.com/office/drawing/2014/main" id="{53AB44E5-0A9A-22E1-ABCF-DD103D00425A}"/>
                </a:ext>
              </a:extLst>
            </p:cNvPr>
            <p:cNvSpPr/>
            <p:nvPr/>
          </p:nvSpPr>
          <p:spPr>
            <a:xfrm>
              <a:off x="67112" y="37750"/>
              <a:ext cx="12057776" cy="6782500"/>
            </a:xfrm>
            <a:custGeom>
              <a:avLst/>
              <a:gdLst>
                <a:gd name="connsiteX0" fmla="*/ 196999 w 12057776"/>
                <a:gd name="connsiteY0" fmla="*/ 0 h 6782500"/>
                <a:gd name="connsiteX1" fmla="*/ 12051856 w 12057776"/>
                <a:gd name="connsiteY1" fmla="*/ 0 h 6782500"/>
                <a:gd name="connsiteX2" fmla="*/ 12057776 w 12057776"/>
                <a:gd name="connsiteY2" fmla="*/ 606 h 6782500"/>
                <a:gd name="connsiteX3" fmla="*/ 12057776 w 12057776"/>
                <a:gd name="connsiteY3" fmla="*/ 6781893 h 6782500"/>
                <a:gd name="connsiteX4" fmla="*/ 12051856 w 12057776"/>
                <a:gd name="connsiteY4" fmla="*/ 6782500 h 6782500"/>
                <a:gd name="connsiteX5" fmla="*/ 196999 w 12057776"/>
                <a:gd name="connsiteY5" fmla="*/ 6782500 h 6782500"/>
                <a:gd name="connsiteX6" fmla="*/ 0 w 12057776"/>
                <a:gd name="connsiteY6" fmla="*/ 6582280 h 6782500"/>
                <a:gd name="connsiteX7" fmla="*/ 0 w 12057776"/>
                <a:gd name="connsiteY7" fmla="*/ 200219 h 6782500"/>
                <a:gd name="connsiteX8" fmla="*/ 196999 w 12057776"/>
                <a:gd name="connsiteY8" fmla="*/ 0 h 678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57776" h="6782500" extrusionOk="0">
                  <a:moveTo>
                    <a:pt x="196999" y="0"/>
                  </a:moveTo>
                  <a:cubicBezTo>
                    <a:pt x="5270702" y="139622"/>
                    <a:pt x="8143532" y="89886"/>
                    <a:pt x="12051856" y="0"/>
                  </a:cubicBezTo>
                  <a:cubicBezTo>
                    <a:pt x="12053858" y="-21"/>
                    <a:pt x="12056132" y="640"/>
                    <a:pt x="12057776" y="606"/>
                  </a:cubicBezTo>
                  <a:cubicBezTo>
                    <a:pt x="12046502" y="2746407"/>
                    <a:pt x="12108159" y="5261721"/>
                    <a:pt x="12057776" y="6781893"/>
                  </a:cubicBezTo>
                  <a:cubicBezTo>
                    <a:pt x="12055279" y="6782542"/>
                    <a:pt x="12054038" y="6781950"/>
                    <a:pt x="12051856" y="6782500"/>
                  </a:cubicBezTo>
                  <a:cubicBezTo>
                    <a:pt x="6935942" y="6886166"/>
                    <a:pt x="1979851" y="6946010"/>
                    <a:pt x="196999" y="6782500"/>
                  </a:cubicBezTo>
                  <a:cubicBezTo>
                    <a:pt x="91158" y="6777348"/>
                    <a:pt x="2996" y="6705795"/>
                    <a:pt x="0" y="6582280"/>
                  </a:cubicBezTo>
                  <a:cubicBezTo>
                    <a:pt x="97453" y="4415009"/>
                    <a:pt x="53185" y="947612"/>
                    <a:pt x="0" y="200219"/>
                  </a:cubicBezTo>
                  <a:cubicBezTo>
                    <a:pt x="-7508" y="74997"/>
                    <a:pt x="100057" y="-8857"/>
                    <a:pt x="196999" y="0"/>
                  </a:cubicBezTo>
                  <a:close/>
                </a:path>
              </a:pathLst>
            </a:custGeom>
            <a:noFill/>
            <a:ln w="38100" cap="flat" cmpd="sng" algn="ctr">
              <a:solidFill>
                <a:srgbClr val="FA6250"/>
              </a:solidFill>
              <a:prstDash val="solid"/>
              <a:round/>
              <a:headEnd type="none" w="med" len="med"/>
              <a:tailEnd type="none" w="med" len="med"/>
              <a:extLst>
                <a:ext uri="{C807C97D-BFC1-408E-A445-0C87EB9F89A2}">
                  <ask:lineSketchStyleProps xmlns:ask="http://schemas.microsoft.com/office/drawing/2018/sketchyshapes" sd="2064951830">
                    <a:custGeom>
                      <a:avLst/>
                      <a:gdLst>
                        <a:gd name="connsiteX0" fmla="*/ 196040 w 11999054"/>
                        <a:gd name="connsiteY0" fmla="*/ 0 h 6640934"/>
                        <a:gd name="connsiteX1" fmla="*/ 11993163 w 11999054"/>
                        <a:gd name="connsiteY1" fmla="*/ 0 h 6640934"/>
                        <a:gd name="connsiteX2" fmla="*/ 11999054 w 11999054"/>
                        <a:gd name="connsiteY2" fmla="*/ 594 h 6640934"/>
                        <a:gd name="connsiteX3" fmla="*/ 11999054 w 11999054"/>
                        <a:gd name="connsiteY3" fmla="*/ 6640340 h 6640934"/>
                        <a:gd name="connsiteX4" fmla="*/ 11993163 w 11999054"/>
                        <a:gd name="connsiteY4" fmla="*/ 6640934 h 6640934"/>
                        <a:gd name="connsiteX5" fmla="*/ 196040 w 11999054"/>
                        <a:gd name="connsiteY5" fmla="*/ 6640934 h 6640934"/>
                        <a:gd name="connsiteX6" fmla="*/ 0 w 11999054"/>
                        <a:gd name="connsiteY6" fmla="*/ 6444894 h 6640934"/>
                        <a:gd name="connsiteX7" fmla="*/ 0 w 11999054"/>
                        <a:gd name="connsiteY7" fmla="*/ 196040 h 6640934"/>
                        <a:gd name="connsiteX8" fmla="*/ 196040 w 11999054"/>
                        <a:gd name="connsiteY8" fmla="*/ 0 h 6640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99054" h="6640934">
                          <a:moveTo>
                            <a:pt x="196040" y="0"/>
                          </a:moveTo>
                          <a:lnTo>
                            <a:pt x="11993163" y="0"/>
                          </a:lnTo>
                          <a:lnTo>
                            <a:pt x="11999054" y="594"/>
                          </a:lnTo>
                          <a:lnTo>
                            <a:pt x="11999054" y="6640340"/>
                          </a:lnTo>
                          <a:lnTo>
                            <a:pt x="11993163" y="6640934"/>
                          </a:lnTo>
                          <a:lnTo>
                            <a:pt x="196040" y="6640934"/>
                          </a:lnTo>
                          <a:cubicBezTo>
                            <a:pt x="87770" y="6640934"/>
                            <a:pt x="0" y="6553164"/>
                            <a:pt x="0" y="6444894"/>
                          </a:cubicBezTo>
                          <a:lnTo>
                            <a:pt x="0" y="196040"/>
                          </a:lnTo>
                          <a:cubicBezTo>
                            <a:pt x="0" y="87770"/>
                            <a:pt x="87770" y="0"/>
                            <a:pt x="196040" y="0"/>
                          </a:cubicBezTo>
                          <a:close/>
                        </a:path>
                      </a:pathLst>
                    </a:custGeom>
                    <ask:type>
                      <ask:lineSketchCurved/>
                    </ask:type>
                  </ask:lineSketchStyleProps>
                </a:ext>
              </a:extLst>
            </a:ln>
          </p:spPr>
          <p:style>
            <a:lnRef idx="0">
              <a:scrgbClr r="0" g="0" b="0"/>
            </a:lnRef>
            <a:fillRef idx="0">
              <a:scrgbClr r="0" g="0" b="0"/>
            </a:fillRef>
            <a:effectRef idx="0">
              <a:scrgbClr r="0" g="0" b="0"/>
            </a:effectRef>
            <a:fontRef idx="minor">
              <a:schemeClr val="accent2"/>
            </a:fontRef>
          </p:style>
          <p:txBody>
            <a:bodyPr wrap="square" rtlCol="1" anchor="ctr">
              <a:noAutofit/>
            </a:bodyPr>
            <a:lstStyle/>
            <a:p>
              <a:pPr algn="ctr" rtl="0"/>
              <a:endParaRPr lang="ar-SA" dirty="0"/>
            </a:p>
          </p:txBody>
        </p:sp>
        <p:sp>
          <p:nvSpPr>
            <p:cNvPr id="10" name="شكل حر: شكل 9">
              <a:extLst>
                <a:ext uri="{FF2B5EF4-FFF2-40B4-BE49-F238E27FC236}">
                  <a16:creationId xmlns:a16="http://schemas.microsoft.com/office/drawing/2014/main" id="{D7BC521B-A89B-05B8-BCC9-F76466B9775C}"/>
                </a:ext>
              </a:extLst>
            </p:cNvPr>
            <p:cNvSpPr/>
            <p:nvPr/>
          </p:nvSpPr>
          <p:spPr>
            <a:xfrm rot="172712">
              <a:off x="219512" y="190150"/>
              <a:ext cx="12057776" cy="6782500"/>
            </a:xfrm>
            <a:custGeom>
              <a:avLst/>
              <a:gdLst>
                <a:gd name="connsiteX0" fmla="*/ 196999 w 12057776"/>
                <a:gd name="connsiteY0" fmla="*/ 0 h 6782500"/>
                <a:gd name="connsiteX1" fmla="*/ 12051856 w 12057776"/>
                <a:gd name="connsiteY1" fmla="*/ 0 h 6782500"/>
                <a:gd name="connsiteX2" fmla="*/ 12057776 w 12057776"/>
                <a:gd name="connsiteY2" fmla="*/ 606 h 6782500"/>
                <a:gd name="connsiteX3" fmla="*/ 12057776 w 12057776"/>
                <a:gd name="connsiteY3" fmla="*/ 6781893 h 6782500"/>
                <a:gd name="connsiteX4" fmla="*/ 12051856 w 12057776"/>
                <a:gd name="connsiteY4" fmla="*/ 6782500 h 6782500"/>
                <a:gd name="connsiteX5" fmla="*/ 196999 w 12057776"/>
                <a:gd name="connsiteY5" fmla="*/ 6782500 h 6782500"/>
                <a:gd name="connsiteX6" fmla="*/ 0 w 12057776"/>
                <a:gd name="connsiteY6" fmla="*/ 6582280 h 6782500"/>
                <a:gd name="connsiteX7" fmla="*/ 0 w 12057776"/>
                <a:gd name="connsiteY7" fmla="*/ 200219 h 6782500"/>
                <a:gd name="connsiteX8" fmla="*/ 196999 w 12057776"/>
                <a:gd name="connsiteY8" fmla="*/ 0 h 678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57776" h="6782500" extrusionOk="0">
                  <a:moveTo>
                    <a:pt x="196999" y="0"/>
                  </a:moveTo>
                  <a:cubicBezTo>
                    <a:pt x="5270702" y="139622"/>
                    <a:pt x="8143532" y="89886"/>
                    <a:pt x="12051856" y="0"/>
                  </a:cubicBezTo>
                  <a:cubicBezTo>
                    <a:pt x="12053858" y="-21"/>
                    <a:pt x="12056132" y="640"/>
                    <a:pt x="12057776" y="606"/>
                  </a:cubicBezTo>
                  <a:cubicBezTo>
                    <a:pt x="12046502" y="2746407"/>
                    <a:pt x="12108159" y="5261721"/>
                    <a:pt x="12057776" y="6781893"/>
                  </a:cubicBezTo>
                  <a:cubicBezTo>
                    <a:pt x="12055279" y="6782542"/>
                    <a:pt x="12054038" y="6781950"/>
                    <a:pt x="12051856" y="6782500"/>
                  </a:cubicBezTo>
                  <a:cubicBezTo>
                    <a:pt x="6935942" y="6886166"/>
                    <a:pt x="1979851" y="6946010"/>
                    <a:pt x="196999" y="6782500"/>
                  </a:cubicBezTo>
                  <a:cubicBezTo>
                    <a:pt x="91158" y="6777348"/>
                    <a:pt x="2996" y="6705795"/>
                    <a:pt x="0" y="6582280"/>
                  </a:cubicBezTo>
                  <a:cubicBezTo>
                    <a:pt x="97453" y="4415009"/>
                    <a:pt x="53185" y="947612"/>
                    <a:pt x="0" y="200219"/>
                  </a:cubicBezTo>
                  <a:cubicBezTo>
                    <a:pt x="-7508" y="74997"/>
                    <a:pt x="100057" y="-8857"/>
                    <a:pt x="196999" y="0"/>
                  </a:cubicBezTo>
                  <a:close/>
                </a:path>
              </a:pathLst>
            </a:custGeom>
            <a:noFill/>
            <a:ln w="38100" cap="flat" cmpd="sng" algn="ctr">
              <a:solidFill>
                <a:srgbClr val="EF4A63"/>
              </a:solidFill>
              <a:prstDash val="solid"/>
              <a:round/>
              <a:headEnd type="none" w="med" len="med"/>
              <a:tailEnd type="none" w="med" len="med"/>
              <a:extLst>
                <a:ext uri="{C807C97D-BFC1-408E-A445-0C87EB9F89A2}">
                  <ask:lineSketchStyleProps xmlns:ask="http://schemas.microsoft.com/office/drawing/2018/sketchyshapes" sd="2064951830">
                    <a:custGeom>
                      <a:avLst/>
                      <a:gdLst>
                        <a:gd name="connsiteX0" fmla="*/ 196040 w 11999054"/>
                        <a:gd name="connsiteY0" fmla="*/ 0 h 6640934"/>
                        <a:gd name="connsiteX1" fmla="*/ 11993163 w 11999054"/>
                        <a:gd name="connsiteY1" fmla="*/ 0 h 6640934"/>
                        <a:gd name="connsiteX2" fmla="*/ 11999054 w 11999054"/>
                        <a:gd name="connsiteY2" fmla="*/ 594 h 6640934"/>
                        <a:gd name="connsiteX3" fmla="*/ 11999054 w 11999054"/>
                        <a:gd name="connsiteY3" fmla="*/ 6640340 h 6640934"/>
                        <a:gd name="connsiteX4" fmla="*/ 11993163 w 11999054"/>
                        <a:gd name="connsiteY4" fmla="*/ 6640934 h 6640934"/>
                        <a:gd name="connsiteX5" fmla="*/ 196040 w 11999054"/>
                        <a:gd name="connsiteY5" fmla="*/ 6640934 h 6640934"/>
                        <a:gd name="connsiteX6" fmla="*/ 0 w 11999054"/>
                        <a:gd name="connsiteY6" fmla="*/ 6444894 h 6640934"/>
                        <a:gd name="connsiteX7" fmla="*/ 0 w 11999054"/>
                        <a:gd name="connsiteY7" fmla="*/ 196040 h 6640934"/>
                        <a:gd name="connsiteX8" fmla="*/ 196040 w 11999054"/>
                        <a:gd name="connsiteY8" fmla="*/ 0 h 6640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99054" h="6640934">
                          <a:moveTo>
                            <a:pt x="196040" y="0"/>
                          </a:moveTo>
                          <a:lnTo>
                            <a:pt x="11993163" y="0"/>
                          </a:lnTo>
                          <a:lnTo>
                            <a:pt x="11999054" y="594"/>
                          </a:lnTo>
                          <a:lnTo>
                            <a:pt x="11999054" y="6640340"/>
                          </a:lnTo>
                          <a:lnTo>
                            <a:pt x="11993163" y="6640934"/>
                          </a:lnTo>
                          <a:lnTo>
                            <a:pt x="196040" y="6640934"/>
                          </a:lnTo>
                          <a:cubicBezTo>
                            <a:pt x="87770" y="6640934"/>
                            <a:pt x="0" y="6553164"/>
                            <a:pt x="0" y="6444894"/>
                          </a:cubicBezTo>
                          <a:lnTo>
                            <a:pt x="0" y="196040"/>
                          </a:lnTo>
                          <a:cubicBezTo>
                            <a:pt x="0" y="87770"/>
                            <a:pt x="87770" y="0"/>
                            <a:pt x="196040" y="0"/>
                          </a:cubicBezTo>
                          <a:close/>
                        </a:path>
                      </a:pathLst>
                    </a:custGeom>
                    <ask:type>
                      <ask:lineSketchCurved/>
                    </ask:type>
                  </ask:lineSketchStyleProps>
                </a:ext>
              </a:extLst>
            </a:ln>
          </p:spPr>
          <p:style>
            <a:lnRef idx="0">
              <a:scrgbClr r="0" g="0" b="0"/>
            </a:lnRef>
            <a:fillRef idx="0">
              <a:scrgbClr r="0" g="0" b="0"/>
            </a:fillRef>
            <a:effectRef idx="0">
              <a:scrgbClr r="0" g="0" b="0"/>
            </a:effectRef>
            <a:fontRef idx="minor">
              <a:schemeClr val="accent2"/>
            </a:fontRef>
          </p:style>
          <p:txBody>
            <a:bodyPr wrap="square" rtlCol="1" anchor="ctr">
              <a:noAutofit/>
            </a:bodyPr>
            <a:lstStyle/>
            <a:p>
              <a:pPr algn="ctr" rtl="0"/>
              <a:endParaRPr lang="ar-SA" dirty="0"/>
            </a:p>
          </p:txBody>
        </p:sp>
      </p:grpSp>
      <p:pic>
        <p:nvPicPr>
          <p:cNvPr id="11" name="صورة 10">
            <a:extLst>
              <a:ext uri="{FF2B5EF4-FFF2-40B4-BE49-F238E27FC236}">
                <a16:creationId xmlns:a16="http://schemas.microsoft.com/office/drawing/2014/main" id="{B6381E7F-09E4-4CAB-CA24-DE8D6C56C6F4}"/>
              </a:ext>
            </a:extLst>
          </p:cNvPr>
          <p:cNvPicPr>
            <a:picLocks noChangeAspect="1"/>
          </p:cNvPicPr>
          <p:nvPr userDrawn="1"/>
        </p:nvPicPr>
        <p:blipFill>
          <a:blip r:embed="rId2">
            <a:alphaModFix amt="20000"/>
            <a:extLst>
              <a:ext uri="{BEBA8EAE-BF5A-486C-A8C5-ECC9F3942E4B}">
                <a14:imgProps xmlns:a14="http://schemas.microsoft.com/office/drawing/2010/main">
                  <a14:imgLayer r:embed="rId3">
                    <a14:imgEffect>
                      <a14:sharpenSoften amount="50000"/>
                    </a14:imgEffect>
                    <a14:imgEffect>
                      <a14:colorTemperature colorTemp="4700"/>
                    </a14:imgEffect>
                    <a14:imgEffect>
                      <a14:saturation sat="0"/>
                    </a14:imgEffect>
                    <a14:imgEffect>
                      <a14:brightnessContrast bright="-40000"/>
                    </a14:imgEffect>
                  </a14:imgLayer>
                </a14:imgProps>
              </a:ext>
            </a:extLst>
          </a:blip>
          <a:stretch>
            <a:fillRect/>
          </a:stretch>
        </p:blipFill>
        <p:spPr>
          <a:xfrm rot="380539">
            <a:off x="-37930" y="392665"/>
            <a:ext cx="12914651" cy="7256437"/>
          </a:xfrm>
          <a:prstGeom prst="rect">
            <a:avLst/>
          </a:prstGeom>
        </p:spPr>
      </p:pic>
      <p:sp>
        <p:nvSpPr>
          <p:cNvPr id="2" name="عنوان 1">
            <a:extLst>
              <a:ext uri="{FF2B5EF4-FFF2-40B4-BE49-F238E27FC236}">
                <a16:creationId xmlns:a16="http://schemas.microsoft.com/office/drawing/2014/main" id="{39E1994A-EB1E-7A74-7475-80DE65757A9F}"/>
              </a:ext>
            </a:extLst>
          </p:cNvPr>
          <p:cNvSpPr>
            <a:spLocks noGrp="1"/>
          </p:cNvSpPr>
          <p:nvPr>
            <p:ph type="ctrTitle"/>
          </p:nvPr>
        </p:nvSpPr>
        <p:spPr>
          <a:xfrm>
            <a:off x="1524000" y="1122363"/>
            <a:ext cx="9144000" cy="2387600"/>
          </a:xfrm>
        </p:spPr>
        <p:txBody>
          <a:bodyPr anchor="b"/>
          <a:lstStyle>
            <a:lvl1pPr algn="ctr">
              <a:defRPr sz="6000">
                <a:solidFill>
                  <a:srgbClr val="FA6250"/>
                </a:solidFill>
                <a:effectLst>
                  <a:outerShdw blurRad="38100" dist="38100" dir="2700000" algn="tl">
                    <a:srgbClr val="000000">
                      <a:alpha val="43137"/>
                    </a:srgbClr>
                  </a:outerShdw>
                </a:effectLst>
              </a:defRPr>
            </a:lvl1pPr>
          </a:lstStyle>
          <a:p>
            <a:r>
              <a:rPr lang="ar-SA" dirty="0"/>
              <a:t>انقر لتحرير نمط عنوان الشكل الرئيسي</a:t>
            </a:r>
          </a:p>
        </p:txBody>
      </p:sp>
      <p:sp>
        <p:nvSpPr>
          <p:cNvPr id="3" name="عنوان فرعي 2">
            <a:extLst>
              <a:ext uri="{FF2B5EF4-FFF2-40B4-BE49-F238E27FC236}">
                <a16:creationId xmlns:a16="http://schemas.microsoft.com/office/drawing/2014/main" id="{EFB158A8-5A7B-D181-9A6A-8D593E9ABA0F}"/>
              </a:ext>
            </a:extLst>
          </p:cNvPr>
          <p:cNvSpPr>
            <a:spLocks noGrp="1"/>
          </p:cNvSpPr>
          <p:nvPr>
            <p:ph type="subTitle" idx="1"/>
          </p:nvPr>
        </p:nvSpPr>
        <p:spPr>
          <a:xfrm>
            <a:off x="1524000" y="3602038"/>
            <a:ext cx="9144000" cy="1655762"/>
          </a:xfrm>
        </p:spPr>
        <p:txBody>
          <a:bodyPr>
            <a:normAutofit/>
          </a:bodyPr>
          <a:lstStyle>
            <a:lvl1pPr marL="0" indent="0" algn="ctr">
              <a:buNone/>
              <a:defRPr sz="2800">
                <a:solidFill>
                  <a:schemeClr val="bg1"/>
                </a:solidFill>
                <a:effectLst>
                  <a:outerShdw blurRad="38100" dist="38100" dir="2700000" algn="tl">
                    <a:srgbClr val="000000">
                      <a:alpha val="43137"/>
                    </a:srgbClr>
                  </a:outerShdw>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SA" dirty="0"/>
              <a:t>انقر لتحرير نمط العنوان الفرعي للشكل الرئيسي</a:t>
            </a:r>
          </a:p>
        </p:txBody>
      </p:sp>
      <p:sp>
        <p:nvSpPr>
          <p:cNvPr id="4" name="عنصر نائب للتاريخ 3">
            <a:extLst>
              <a:ext uri="{FF2B5EF4-FFF2-40B4-BE49-F238E27FC236}">
                <a16:creationId xmlns:a16="http://schemas.microsoft.com/office/drawing/2014/main" id="{3AFB20D0-EEB1-7689-5E2B-5314F0E07423}"/>
              </a:ext>
            </a:extLst>
          </p:cNvPr>
          <p:cNvSpPr>
            <a:spLocks noGrp="1"/>
          </p:cNvSpPr>
          <p:nvPr>
            <p:ph type="dt" sz="half" idx="10"/>
          </p:nvPr>
        </p:nvSpPr>
        <p:spPr/>
        <p:txBody>
          <a:bodyPr/>
          <a:lstStyle/>
          <a:p>
            <a:fld id="{B0F665BB-06BE-4122-BB04-2F0BBE668740}" type="datetimeFigureOut">
              <a:rPr lang="ar-SA" smtClean="0"/>
              <a:t>11 رجب، 1444</a:t>
            </a:fld>
            <a:endParaRPr lang="ar-SA" dirty="0"/>
          </a:p>
        </p:txBody>
      </p:sp>
      <p:sp>
        <p:nvSpPr>
          <p:cNvPr id="5" name="عنصر نائب للتذييل 4">
            <a:extLst>
              <a:ext uri="{FF2B5EF4-FFF2-40B4-BE49-F238E27FC236}">
                <a16:creationId xmlns:a16="http://schemas.microsoft.com/office/drawing/2014/main" id="{B068949B-1320-B48C-4927-4B0D8F61720E}"/>
              </a:ext>
            </a:extLst>
          </p:cNvPr>
          <p:cNvSpPr>
            <a:spLocks noGrp="1"/>
          </p:cNvSpPr>
          <p:nvPr>
            <p:ph type="ftr" sz="quarter" idx="11"/>
          </p:nvPr>
        </p:nvSpPr>
        <p:spPr/>
        <p:txBody>
          <a:bodyPr/>
          <a:lstStyle/>
          <a:p>
            <a:endParaRPr lang="ar-SA" dirty="0"/>
          </a:p>
        </p:txBody>
      </p:sp>
      <p:sp>
        <p:nvSpPr>
          <p:cNvPr id="6" name="عنصر نائب لرقم الشريحة 5">
            <a:extLst>
              <a:ext uri="{FF2B5EF4-FFF2-40B4-BE49-F238E27FC236}">
                <a16:creationId xmlns:a16="http://schemas.microsoft.com/office/drawing/2014/main" id="{58E1817D-55E2-DBB4-D264-DC2AC9A923E4}"/>
              </a:ext>
            </a:extLst>
          </p:cNvPr>
          <p:cNvSpPr>
            <a:spLocks noGrp="1"/>
          </p:cNvSpPr>
          <p:nvPr>
            <p:ph type="sldNum" sz="quarter" idx="12"/>
          </p:nvPr>
        </p:nvSpPr>
        <p:spPr/>
        <p:txBody>
          <a:bodyPr/>
          <a:lstStyle/>
          <a:p>
            <a:fld id="{93E0BF26-E986-40CC-9379-8156D31D2F5B}" type="slidenum">
              <a:rPr lang="ar-SA" smtClean="0"/>
              <a:t>‹#›</a:t>
            </a:fld>
            <a:endParaRPr lang="ar-SA" dirty="0"/>
          </a:p>
        </p:txBody>
      </p:sp>
    </p:spTree>
    <p:extLst>
      <p:ext uri="{BB962C8B-B14F-4D97-AF65-F5344CB8AC3E}">
        <p14:creationId xmlns:p14="http://schemas.microsoft.com/office/powerpoint/2010/main" val="4014465787"/>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02BBF299-E5E8-5A76-416D-8179374F1B1E}"/>
              </a:ext>
            </a:extLst>
          </p:cNvPr>
          <p:cNvSpPr>
            <a:spLocks noGrp="1"/>
          </p:cNvSpPr>
          <p:nvPr>
            <p:ph type="title"/>
          </p:nvPr>
        </p:nvSpPr>
        <p:spPr/>
        <p:txBody>
          <a:bodyPr/>
          <a:lstStyle/>
          <a:p>
            <a:r>
              <a:rPr lang="ar-SA"/>
              <a:t>انقر لتحرير نمط عنوان الشكل الرئيسي</a:t>
            </a:r>
          </a:p>
        </p:txBody>
      </p:sp>
      <p:sp>
        <p:nvSpPr>
          <p:cNvPr id="3" name="عنصر نائب للعنوان العمودي 2">
            <a:extLst>
              <a:ext uri="{FF2B5EF4-FFF2-40B4-BE49-F238E27FC236}">
                <a16:creationId xmlns:a16="http://schemas.microsoft.com/office/drawing/2014/main" id="{DB2825C8-1F4F-0294-3E62-2CEAB86E8736}"/>
              </a:ext>
            </a:extLst>
          </p:cNvPr>
          <p:cNvSpPr>
            <a:spLocks noGrp="1"/>
          </p:cNvSpPr>
          <p:nvPr>
            <p:ph type="body" orient="vert" idx="1"/>
          </p:nvPr>
        </p:nvSpPr>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a:extLst>
              <a:ext uri="{FF2B5EF4-FFF2-40B4-BE49-F238E27FC236}">
                <a16:creationId xmlns:a16="http://schemas.microsoft.com/office/drawing/2014/main" id="{25EED3F9-A18E-912F-4766-C36BF64269AB}"/>
              </a:ext>
            </a:extLst>
          </p:cNvPr>
          <p:cNvSpPr>
            <a:spLocks noGrp="1"/>
          </p:cNvSpPr>
          <p:nvPr>
            <p:ph type="dt" sz="half" idx="10"/>
          </p:nvPr>
        </p:nvSpPr>
        <p:spPr/>
        <p:txBody>
          <a:bodyPr/>
          <a:lstStyle/>
          <a:p>
            <a:fld id="{B0F665BB-06BE-4122-BB04-2F0BBE668740}" type="datetimeFigureOut">
              <a:rPr lang="ar-SA" smtClean="0"/>
              <a:t>11 رجب، 1444</a:t>
            </a:fld>
            <a:endParaRPr lang="ar-SA"/>
          </a:p>
        </p:txBody>
      </p:sp>
      <p:sp>
        <p:nvSpPr>
          <p:cNvPr id="5" name="عنصر نائب للتذييل 4">
            <a:extLst>
              <a:ext uri="{FF2B5EF4-FFF2-40B4-BE49-F238E27FC236}">
                <a16:creationId xmlns:a16="http://schemas.microsoft.com/office/drawing/2014/main" id="{19AC3F6B-09CE-A9DF-FBED-956DCB867EB2}"/>
              </a:ext>
            </a:extLst>
          </p:cNvPr>
          <p:cNvSpPr>
            <a:spLocks noGrp="1"/>
          </p:cNvSpPr>
          <p:nvPr>
            <p:ph type="ftr" sz="quarter" idx="11"/>
          </p:nvPr>
        </p:nvSpPr>
        <p:spPr/>
        <p:txBody>
          <a:bodyPr/>
          <a:lstStyle/>
          <a:p>
            <a:endParaRPr lang="ar-SA"/>
          </a:p>
        </p:txBody>
      </p:sp>
      <p:sp>
        <p:nvSpPr>
          <p:cNvPr id="6" name="عنصر نائب لرقم الشريحة 5">
            <a:extLst>
              <a:ext uri="{FF2B5EF4-FFF2-40B4-BE49-F238E27FC236}">
                <a16:creationId xmlns:a16="http://schemas.microsoft.com/office/drawing/2014/main" id="{DCCAE8B4-AB22-34EF-92F2-A3F673A13A52}"/>
              </a:ext>
            </a:extLst>
          </p:cNvPr>
          <p:cNvSpPr>
            <a:spLocks noGrp="1"/>
          </p:cNvSpPr>
          <p:nvPr>
            <p:ph type="sldNum" sz="quarter" idx="12"/>
          </p:nvPr>
        </p:nvSpPr>
        <p:spPr/>
        <p:txBody>
          <a:bodyPr/>
          <a:lstStyle/>
          <a:p>
            <a:fld id="{93E0BF26-E986-40CC-9379-8156D31D2F5B}" type="slidenum">
              <a:rPr lang="ar-SA" smtClean="0"/>
              <a:t>‹#›</a:t>
            </a:fld>
            <a:endParaRPr lang="ar-SA"/>
          </a:p>
        </p:txBody>
      </p:sp>
      <p:grpSp>
        <p:nvGrpSpPr>
          <p:cNvPr id="7" name="مجموعة 6">
            <a:extLst>
              <a:ext uri="{FF2B5EF4-FFF2-40B4-BE49-F238E27FC236}">
                <a16:creationId xmlns:a16="http://schemas.microsoft.com/office/drawing/2014/main" id="{E844BAAD-D57C-7FAC-BA78-CA9B863391E2}"/>
              </a:ext>
            </a:extLst>
          </p:cNvPr>
          <p:cNvGrpSpPr/>
          <p:nvPr userDrawn="1"/>
        </p:nvGrpSpPr>
        <p:grpSpPr>
          <a:xfrm rot="21430738">
            <a:off x="162876" y="-30151"/>
            <a:ext cx="12163956" cy="6918301"/>
            <a:chOff x="67112" y="37750"/>
            <a:chExt cx="12310834" cy="7120194"/>
          </a:xfrm>
        </p:grpSpPr>
        <p:sp>
          <p:nvSpPr>
            <p:cNvPr id="8" name="شكل حر: شكل 7">
              <a:extLst>
                <a:ext uri="{FF2B5EF4-FFF2-40B4-BE49-F238E27FC236}">
                  <a16:creationId xmlns:a16="http://schemas.microsoft.com/office/drawing/2014/main" id="{EF928110-DE61-3567-2534-96A2B9C45737}"/>
                </a:ext>
              </a:extLst>
            </p:cNvPr>
            <p:cNvSpPr/>
            <p:nvPr/>
          </p:nvSpPr>
          <p:spPr>
            <a:xfrm>
              <a:off x="67112" y="37750"/>
              <a:ext cx="12057776" cy="6782500"/>
            </a:xfrm>
            <a:custGeom>
              <a:avLst/>
              <a:gdLst>
                <a:gd name="connsiteX0" fmla="*/ 196999 w 12057776"/>
                <a:gd name="connsiteY0" fmla="*/ 0 h 6782500"/>
                <a:gd name="connsiteX1" fmla="*/ 12051856 w 12057776"/>
                <a:gd name="connsiteY1" fmla="*/ 0 h 6782500"/>
                <a:gd name="connsiteX2" fmla="*/ 12057776 w 12057776"/>
                <a:gd name="connsiteY2" fmla="*/ 606 h 6782500"/>
                <a:gd name="connsiteX3" fmla="*/ 12057776 w 12057776"/>
                <a:gd name="connsiteY3" fmla="*/ 6781893 h 6782500"/>
                <a:gd name="connsiteX4" fmla="*/ 12051856 w 12057776"/>
                <a:gd name="connsiteY4" fmla="*/ 6782500 h 6782500"/>
                <a:gd name="connsiteX5" fmla="*/ 196999 w 12057776"/>
                <a:gd name="connsiteY5" fmla="*/ 6782500 h 6782500"/>
                <a:gd name="connsiteX6" fmla="*/ 0 w 12057776"/>
                <a:gd name="connsiteY6" fmla="*/ 6582280 h 6782500"/>
                <a:gd name="connsiteX7" fmla="*/ 0 w 12057776"/>
                <a:gd name="connsiteY7" fmla="*/ 200219 h 6782500"/>
                <a:gd name="connsiteX8" fmla="*/ 196999 w 12057776"/>
                <a:gd name="connsiteY8" fmla="*/ 0 h 678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57776" h="6782500" extrusionOk="0">
                  <a:moveTo>
                    <a:pt x="196999" y="0"/>
                  </a:moveTo>
                  <a:cubicBezTo>
                    <a:pt x="5270702" y="139622"/>
                    <a:pt x="8143532" y="89886"/>
                    <a:pt x="12051856" y="0"/>
                  </a:cubicBezTo>
                  <a:cubicBezTo>
                    <a:pt x="12053858" y="-21"/>
                    <a:pt x="12056132" y="640"/>
                    <a:pt x="12057776" y="606"/>
                  </a:cubicBezTo>
                  <a:cubicBezTo>
                    <a:pt x="12046502" y="2746407"/>
                    <a:pt x="12108159" y="5261721"/>
                    <a:pt x="12057776" y="6781893"/>
                  </a:cubicBezTo>
                  <a:cubicBezTo>
                    <a:pt x="12055279" y="6782542"/>
                    <a:pt x="12054038" y="6781950"/>
                    <a:pt x="12051856" y="6782500"/>
                  </a:cubicBezTo>
                  <a:cubicBezTo>
                    <a:pt x="6935942" y="6886166"/>
                    <a:pt x="1979851" y="6946010"/>
                    <a:pt x="196999" y="6782500"/>
                  </a:cubicBezTo>
                  <a:cubicBezTo>
                    <a:pt x="91158" y="6777348"/>
                    <a:pt x="2996" y="6705795"/>
                    <a:pt x="0" y="6582280"/>
                  </a:cubicBezTo>
                  <a:cubicBezTo>
                    <a:pt x="97453" y="4415009"/>
                    <a:pt x="53185" y="947612"/>
                    <a:pt x="0" y="200219"/>
                  </a:cubicBezTo>
                  <a:cubicBezTo>
                    <a:pt x="-7508" y="74997"/>
                    <a:pt x="100057" y="-8857"/>
                    <a:pt x="196999" y="0"/>
                  </a:cubicBezTo>
                  <a:close/>
                </a:path>
              </a:pathLst>
            </a:custGeom>
            <a:noFill/>
            <a:ln w="38100" cap="flat" cmpd="sng" algn="ctr">
              <a:solidFill>
                <a:srgbClr val="FA6250"/>
              </a:solidFill>
              <a:prstDash val="solid"/>
              <a:round/>
              <a:headEnd type="none" w="med" len="med"/>
              <a:tailEnd type="none" w="med" len="med"/>
              <a:extLst>
                <a:ext uri="{C807C97D-BFC1-408E-A445-0C87EB9F89A2}">
                  <ask:lineSketchStyleProps xmlns:ask="http://schemas.microsoft.com/office/drawing/2018/sketchyshapes" sd="2064951830">
                    <a:custGeom>
                      <a:avLst/>
                      <a:gdLst>
                        <a:gd name="connsiteX0" fmla="*/ 196040 w 11999054"/>
                        <a:gd name="connsiteY0" fmla="*/ 0 h 6640934"/>
                        <a:gd name="connsiteX1" fmla="*/ 11993163 w 11999054"/>
                        <a:gd name="connsiteY1" fmla="*/ 0 h 6640934"/>
                        <a:gd name="connsiteX2" fmla="*/ 11999054 w 11999054"/>
                        <a:gd name="connsiteY2" fmla="*/ 594 h 6640934"/>
                        <a:gd name="connsiteX3" fmla="*/ 11999054 w 11999054"/>
                        <a:gd name="connsiteY3" fmla="*/ 6640340 h 6640934"/>
                        <a:gd name="connsiteX4" fmla="*/ 11993163 w 11999054"/>
                        <a:gd name="connsiteY4" fmla="*/ 6640934 h 6640934"/>
                        <a:gd name="connsiteX5" fmla="*/ 196040 w 11999054"/>
                        <a:gd name="connsiteY5" fmla="*/ 6640934 h 6640934"/>
                        <a:gd name="connsiteX6" fmla="*/ 0 w 11999054"/>
                        <a:gd name="connsiteY6" fmla="*/ 6444894 h 6640934"/>
                        <a:gd name="connsiteX7" fmla="*/ 0 w 11999054"/>
                        <a:gd name="connsiteY7" fmla="*/ 196040 h 6640934"/>
                        <a:gd name="connsiteX8" fmla="*/ 196040 w 11999054"/>
                        <a:gd name="connsiteY8" fmla="*/ 0 h 6640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99054" h="6640934">
                          <a:moveTo>
                            <a:pt x="196040" y="0"/>
                          </a:moveTo>
                          <a:lnTo>
                            <a:pt x="11993163" y="0"/>
                          </a:lnTo>
                          <a:lnTo>
                            <a:pt x="11999054" y="594"/>
                          </a:lnTo>
                          <a:lnTo>
                            <a:pt x="11999054" y="6640340"/>
                          </a:lnTo>
                          <a:lnTo>
                            <a:pt x="11993163" y="6640934"/>
                          </a:lnTo>
                          <a:lnTo>
                            <a:pt x="196040" y="6640934"/>
                          </a:lnTo>
                          <a:cubicBezTo>
                            <a:pt x="87770" y="6640934"/>
                            <a:pt x="0" y="6553164"/>
                            <a:pt x="0" y="6444894"/>
                          </a:cubicBezTo>
                          <a:lnTo>
                            <a:pt x="0" y="196040"/>
                          </a:lnTo>
                          <a:cubicBezTo>
                            <a:pt x="0" y="87770"/>
                            <a:pt x="87770" y="0"/>
                            <a:pt x="196040" y="0"/>
                          </a:cubicBezTo>
                          <a:close/>
                        </a:path>
                      </a:pathLst>
                    </a:custGeom>
                    <ask:type>
                      <ask:lineSketchCurved/>
                    </ask:type>
                  </ask:lineSketchStyleProps>
                </a:ext>
              </a:extLst>
            </a:ln>
          </p:spPr>
          <p:style>
            <a:lnRef idx="0">
              <a:scrgbClr r="0" g="0" b="0"/>
            </a:lnRef>
            <a:fillRef idx="0">
              <a:scrgbClr r="0" g="0" b="0"/>
            </a:fillRef>
            <a:effectRef idx="0">
              <a:scrgbClr r="0" g="0" b="0"/>
            </a:effectRef>
            <a:fontRef idx="minor">
              <a:schemeClr val="accent2"/>
            </a:fontRef>
          </p:style>
          <p:txBody>
            <a:bodyPr wrap="square" rtlCol="1" anchor="ctr">
              <a:noAutofit/>
            </a:bodyPr>
            <a:lstStyle/>
            <a:p>
              <a:pPr algn="ctr" rtl="0"/>
              <a:endParaRPr lang="ar-SA" dirty="0"/>
            </a:p>
          </p:txBody>
        </p:sp>
        <p:sp>
          <p:nvSpPr>
            <p:cNvPr id="9" name="شكل حر: شكل 8">
              <a:extLst>
                <a:ext uri="{FF2B5EF4-FFF2-40B4-BE49-F238E27FC236}">
                  <a16:creationId xmlns:a16="http://schemas.microsoft.com/office/drawing/2014/main" id="{1E947361-8696-2D05-AD25-62EAA73469AF}"/>
                </a:ext>
              </a:extLst>
            </p:cNvPr>
            <p:cNvSpPr/>
            <p:nvPr/>
          </p:nvSpPr>
          <p:spPr>
            <a:xfrm rot="172712">
              <a:off x="219512" y="190150"/>
              <a:ext cx="12057776" cy="6782500"/>
            </a:xfrm>
            <a:custGeom>
              <a:avLst/>
              <a:gdLst>
                <a:gd name="connsiteX0" fmla="*/ 196999 w 12057776"/>
                <a:gd name="connsiteY0" fmla="*/ 0 h 6782500"/>
                <a:gd name="connsiteX1" fmla="*/ 12051856 w 12057776"/>
                <a:gd name="connsiteY1" fmla="*/ 0 h 6782500"/>
                <a:gd name="connsiteX2" fmla="*/ 12057776 w 12057776"/>
                <a:gd name="connsiteY2" fmla="*/ 606 h 6782500"/>
                <a:gd name="connsiteX3" fmla="*/ 12057776 w 12057776"/>
                <a:gd name="connsiteY3" fmla="*/ 6781893 h 6782500"/>
                <a:gd name="connsiteX4" fmla="*/ 12051856 w 12057776"/>
                <a:gd name="connsiteY4" fmla="*/ 6782500 h 6782500"/>
                <a:gd name="connsiteX5" fmla="*/ 196999 w 12057776"/>
                <a:gd name="connsiteY5" fmla="*/ 6782500 h 6782500"/>
                <a:gd name="connsiteX6" fmla="*/ 0 w 12057776"/>
                <a:gd name="connsiteY6" fmla="*/ 6582280 h 6782500"/>
                <a:gd name="connsiteX7" fmla="*/ 0 w 12057776"/>
                <a:gd name="connsiteY7" fmla="*/ 200219 h 6782500"/>
                <a:gd name="connsiteX8" fmla="*/ 196999 w 12057776"/>
                <a:gd name="connsiteY8" fmla="*/ 0 h 678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57776" h="6782500" extrusionOk="0">
                  <a:moveTo>
                    <a:pt x="196999" y="0"/>
                  </a:moveTo>
                  <a:cubicBezTo>
                    <a:pt x="5270702" y="139622"/>
                    <a:pt x="8143532" y="89886"/>
                    <a:pt x="12051856" y="0"/>
                  </a:cubicBezTo>
                  <a:cubicBezTo>
                    <a:pt x="12053858" y="-21"/>
                    <a:pt x="12056132" y="640"/>
                    <a:pt x="12057776" y="606"/>
                  </a:cubicBezTo>
                  <a:cubicBezTo>
                    <a:pt x="12046502" y="2746407"/>
                    <a:pt x="12108159" y="5261721"/>
                    <a:pt x="12057776" y="6781893"/>
                  </a:cubicBezTo>
                  <a:cubicBezTo>
                    <a:pt x="12055279" y="6782542"/>
                    <a:pt x="12054038" y="6781950"/>
                    <a:pt x="12051856" y="6782500"/>
                  </a:cubicBezTo>
                  <a:cubicBezTo>
                    <a:pt x="6935942" y="6886166"/>
                    <a:pt x="1979851" y="6946010"/>
                    <a:pt x="196999" y="6782500"/>
                  </a:cubicBezTo>
                  <a:cubicBezTo>
                    <a:pt x="91158" y="6777348"/>
                    <a:pt x="2996" y="6705795"/>
                    <a:pt x="0" y="6582280"/>
                  </a:cubicBezTo>
                  <a:cubicBezTo>
                    <a:pt x="97453" y="4415009"/>
                    <a:pt x="53185" y="947612"/>
                    <a:pt x="0" y="200219"/>
                  </a:cubicBezTo>
                  <a:cubicBezTo>
                    <a:pt x="-7508" y="74997"/>
                    <a:pt x="100057" y="-8857"/>
                    <a:pt x="196999" y="0"/>
                  </a:cubicBezTo>
                  <a:close/>
                </a:path>
              </a:pathLst>
            </a:custGeom>
            <a:noFill/>
            <a:ln w="38100" cap="flat" cmpd="sng" algn="ctr">
              <a:solidFill>
                <a:srgbClr val="EF4A63"/>
              </a:solidFill>
              <a:prstDash val="solid"/>
              <a:round/>
              <a:headEnd type="none" w="med" len="med"/>
              <a:tailEnd type="none" w="med" len="med"/>
              <a:extLst>
                <a:ext uri="{C807C97D-BFC1-408E-A445-0C87EB9F89A2}">
                  <ask:lineSketchStyleProps xmlns:ask="http://schemas.microsoft.com/office/drawing/2018/sketchyshapes" sd="2064951830">
                    <a:custGeom>
                      <a:avLst/>
                      <a:gdLst>
                        <a:gd name="connsiteX0" fmla="*/ 196040 w 11999054"/>
                        <a:gd name="connsiteY0" fmla="*/ 0 h 6640934"/>
                        <a:gd name="connsiteX1" fmla="*/ 11993163 w 11999054"/>
                        <a:gd name="connsiteY1" fmla="*/ 0 h 6640934"/>
                        <a:gd name="connsiteX2" fmla="*/ 11999054 w 11999054"/>
                        <a:gd name="connsiteY2" fmla="*/ 594 h 6640934"/>
                        <a:gd name="connsiteX3" fmla="*/ 11999054 w 11999054"/>
                        <a:gd name="connsiteY3" fmla="*/ 6640340 h 6640934"/>
                        <a:gd name="connsiteX4" fmla="*/ 11993163 w 11999054"/>
                        <a:gd name="connsiteY4" fmla="*/ 6640934 h 6640934"/>
                        <a:gd name="connsiteX5" fmla="*/ 196040 w 11999054"/>
                        <a:gd name="connsiteY5" fmla="*/ 6640934 h 6640934"/>
                        <a:gd name="connsiteX6" fmla="*/ 0 w 11999054"/>
                        <a:gd name="connsiteY6" fmla="*/ 6444894 h 6640934"/>
                        <a:gd name="connsiteX7" fmla="*/ 0 w 11999054"/>
                        <a:gd name="connsiteY7" fmla="*/ 196040 h 6640934"/>
                        <a:gd name="connsiteX8" fmla="*/ 196040 w 11999054"/>
                        <a:gd name="connsiteY8" fmla="*/ 0 h 6640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99054" h="6640934">
                          <a:moveTo>
                            <a:pt x="196040" y="0"/>
                          </a:moveTo>
                          <a:lnTo>
                            <a:pt x="11993163" y="0"/>
                          </a:lnTo>
                          <a:lnTo>
                            <a:pt x="11999054" y="594"/>
                          </a:lnTo>
                          <a:lnTo>
                            <a:pt x="11999054" y="6640340"/>
                          </a:lnTo>
                          <a:lnTo>
                            <a:pt x="11993163" y="6640934"/>
                          </a:lnTo>
                          <a:lnTo>
                            <a:pt x="196040" y="6640934"/>
                          </a:lnTo>
                          <a:cubicBezTo>
                            <a:pt x="87770" y="6640934"/>
                            <a:pt x="0" y="6553164"/>
                            <a:pt x="0" y="6444894"/>
                          </a:cubicBezTo>
                          <a:lnTo>
                            <a:pt x="0" y="196040"/>
                          </a:lnTo>
                          <a:cubicBezTo>
                            <a:pt x="0" y="87770"/>
                            <a:pt x="87770" y="0"/>
                            <a:pt x="196040" y="0"/>
                          </a:cubicBezTo>
                          <a:close/>
                        </a:path>
                      </a:pathLst>
                    </a:custGeom>
                    <ask:type>
                      <ask:lineSketchCurved/>
                    </ask:type>
                  </ask:lineSketchStyleProps>
                </a:ext>
              </a:extLst>
            </a:ln>
          </p:spPr>
          <p:style>
            <a:lnRef idx="0">
              <a:scrgbClr r="0" g="0" b="0"/>
            </a:lnRef>
            <a:fillRef idx="0">
              <a:scrgbClr r="0" g="0" b="0"/>
            </a:fillRef>
            <a:effectRef idx="0">
              <a:scrgbClr r="0" g="0" b="0"/>
            </a:effectRef>
            <a:fontRef idx="minor">
              <a:schemeClr val="accent2"/>
            </a:fontRef>
          </p:style>
          <p:txBody>
            <a:bodyPr wrap="square" rtlCol="1" anchor="ctr">
              <a:noAutofit/>
            </a:bodyPr>
            <a:lstStyle/>
            <a:p>
              <a:pPr algn="ctr" rtl="0"/>
              <a:endParaRPr lang="ar-SA" dirty="0"/>
            </a:p>
          </p:txBody>
        </p:sp>
        <p:sp>
          <p:nvSpPr>
            <p:cNvPr id="10" name="شكل حر: شكل 9">
              <a:extLst>
                <a:ext uri="{FF2B5EF4-FFF2-40B4-BE49-F238E27FC236}">
                  <a16:creationId xmlns:a16="http://schemas.microsoft.com/office/drawing/2014/main" id="{E3C38B76-690C-0D3D-A7D1-71F3058222F0}"/>
                </a:ext>
              </a:extLst>
            </p:cNvPr>
            <p:cNvSpPr/>
            <p:nvPr/>
          </p:nvSpPr>
          <p:spPr>
            <a:xfrm rot="358390">
              <a:off x="320170" y="375444"/>
              <a:ext cx="12057776" cy="6782500"/>
            </a:xfrm>
            <a:custGeom>
              <a:avLst/>
              <a:gdLst>
                <a:gd name="connsiteX0" fmla="*/ 196999 w 12057776"/>
                <a:gd name="connsiteY0" fmla="*/ 0 h 6782500"/>
                <a:gd name="connsiteX1" fmla="*/ 12051856 w 12057776"/>
                <a:gd name="connsiteY1" fmla="*/ 0 h 6782500"/>
                <a:gd name="connsiteX2" fmla="*/ 12057776 w 12057776"/>
                <a:gd name="connsiteY2" fmla="*/ 606 h 6782500"/>
                <a:gd name="connsiteX3" fmla="*/ 12057776 w 12057776"/>
                <a:gd name="connsiteY3" fmla="*/ 6781893 h 6782500"/>
                <a:gd name="connsiteX4" fmla="*/ 12051856 w 12057776"/>
                <a:gd name="connsiteY4" fmla="*/ 6782500 h 6782500"/>
                <a:gd name="connsiteX5" fmla="*/ 196999 w 12057776"/>
                <a:gd name="connsiteY5" fmla="*/ 6782500 h 6782500"/>
                <a:gd name="connsiteX6" fmla="*/ 0 w 12057776"/>
                <a:gd name="connsiteY6" fmla="*/ 6582280 h 6782500"/>
                <a:gd name="connsiteX7" fmla="*/ 0 w 12057776"/>
                <a:gd name="connsiteY7" fmla="*/ 200219 h 6782500"/>
                <a:gd name="connsiteX8" fmla="*/ 196999 w 12057776"/>
                <a:gd name="connsiteY8" fmla="*/ 0 h 678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57776" h="6782500" extrusionOk="0">
                  <a:moveTo>
                    <a:pt x="196999" y="0"/>
                  </a:moveTo>
                  <a:cubicBezTo>
                    <a:pt x="5270702" y="139622"/>
                    <a:pt x="8143532" y="89886"/>
                    <a:pt x="12051856" y="0"/>
                  </a:cubicBezTo>
                  <a:cubicBezTo>
                    <a:pt x="12053858" y="-21"/>
                    <a:pt x="12056132" y="640"/>
                    <a:pt x="12057776" y="606"/>
                  </a:cubicBezTo>
                  <a:cubicBezTo>
                    <a:pt x="12046502" y="2746407"/>
                    <a:pt x="12108159" y="5261721"/>
                    <a:pt x="12057776" y="6781893"/>
                  </a:cubicBezTo>
                  <a:cubicBezTo>
                    <a:pt x="12055279" y="6782542"/>
                    <a:pt x="12054038" y="6781950"/>
                    <a:pt x="12051856" y="6782500"/>
                  </a:cubicBezTo>
                  <a:cubicBezTo>
                    <a:pt x="6935942" y="6886166"/>
                    <a:pt x="1979851" y="6946010"/>
                    <a:pt x="196999" y="6782500"/>
                  </a:cubicBezTo>
                  <a:cubicBezTo>
                    <a:pt x="91158" y="6777348"/>
                    <a:pt x="2996" y="6705795"/>
                    <a:pt x="0" y="6582280"/>
                  </a:cubicBezTo>
                  <a:cubicBezTo>
                    <a:pt x="97453" y="4415009"/>
                    <a:pt x="53185" y="947612"/>
                    <a:pt x="0" y="200219"/>
                  </a:cubicBezTo>
                  <a:cubicBezTo>
                    <a:pt x="-7508" y="74997"/>
                    <a:pt x="100057" y="-8857"/>
                    <a:pt x="196999" y="0"/>
                  </a:cubicBezTo>
                  <a:close/>
                </a:path>
              </a:pathLst>
            </a:custGeom>
            <a:noFill/>
            <a:ln w="38100" cap="flat" cmpd="sng" algn="ctr">
              <a:solidFill>
                <a:srgbClr val="2F2B70"/>
              </a:solidFill>
              <a:prstDash val="solid"/>
              <a:round/>
              <a:headEnd type="none" w="med" len="med"/>
              <a:tailEnd type="none" w="med" len="med"/>
              <a:extLst>
                <a:ext uri="{C807C97D-BFC1-408E-A445-0C87EB9F89A2}">
                  <ask:lineSketchStyleProps xmlns:ask="http://schemas.microsoft.com/office/drawing/2018/sketchyshapes" sd="2064951830">
                    <a:custGeom>
                      <a:avLst/>
                      <a:gdLst>
                        <a:gd name="connsiteX0" fmla="*/ 196040 w 11999054"/>
                        <a:gd name="connsiteY0" fmla="*/ 0 h 6640934"/>
                        <a:gd name="connsiteX1" fmla="*/ 11993163 w 11999054"/>
                        <a:gd name="connsiteY1" fmla="*/ 0 h 6640934"/>
                        <a:gd name="connsiteX2" fmla="*/ 11999054 w 11999054"/>
                        <a:gd name="connsiteY2" fmla="*/ 594 h 6640934"/>
                        <a:gd name="connsiteX3" fmla="*/ 11999054 w 11999054"/>
                        <a:gd name="connsiteY3" fmla="*/ 6640340 h 6640934"/>
                        <a:gd name="connsiteX4" fmla="*/ 11993163 w 11999054"/>
                        <a:gd name="connsiteY4" fmla="*/ 6640934 h 6640934"/>
                        <a:gd name="connsiteX5" fmla="*/ 196040 w 11999054"/>
                        <a:gd name="connsiteY5" fmla="*/ 6640934 h 6640934"/>
                        <a:gd name="connsiteX6" fmla="*/ 0 w 11999054"/>
                        <a:gd name="connsiteY6" fmla="*/ 6444894 h 6640934"/>
                        <a:gd name="connsiteX7" fmla="*/ 0 w 11999054"/>
                        <a:gd name="connsiteY7" fmla="*/ 196040 h 6640934"/>
                        <a:gd name="connsiteX8" fmla="*/ 196040 w 11999054"/>
                        <a:gd name="connsiteY8" fmla="*/ 0 h 6640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99054" h="6640934">
                          <a:moveTo>
                            <a:pt x="196040" y="0"/>
                          </a:moveTo>
                          <a:lnTo>
                            <a:pt x="11993163" y="0"/>
                          </a:lnTo>
                          <a:lnTo>
                            <a:pt x="11999054" y="594"/>
                          </a:lnTo>
                          <a:lnTo>
                            <a:pt x="11999054" y="6640340"/>
                          </a:lnTo>
                          <a:lnTo>
                            <a:pt x="11993163" y="6640934"/>
                          </a:lnTo>
                          <a:lnTo>
                            <a:pt x="196040" y="6640934"/>
                          </a:lnTo>
                          <a:cubicBezTo>
                            <a:pt x="87770" y="6640934"/>
                            <a:pt x="0" y="6553164"/>
                            <a:pt x="0" y="6444894"/>
                          </a:cubicBezTo>
                          <a:lnTo>
                            <a:pt x="0" y="196040"/>
                          </a:lnTo>
                          <a:cubicBezTo>
                            <a:pt x="0" y="87770"/>
                            <a:pt x="87770" y="0"/>
                            <a:pt x="196040" y="0"/>
                          </a:cubicBezTo>
                          <a:close/>
                        </a:path>
                      </a:pathLst>
                    </a:custGeom>
                    <ask:type>
                      <ask:lineSketchCurved/>
                    </ask:type>
                  </ask:lineSketchStyleProps>
                </a:ext>
              </a:extLst>
            </a:ln>
          </p:spPr>
          <p:style>
            <a:lnRef idx="0">
              <a:scrgbClr r="0" g="0" b="0"/>
            </a:lnRef>
            <a:fillRef idx="0">
              <a:scrgbClr r="0" g="0" b="0"/>
            </a:fillRef>
            <a:effectRef idx="0">
              <a:scrgbClr r="0" g="0" b="0"/>
            </a:effectRef>
            <a:fontRef idx="minor">
              <a:schemeClr val="accent2"/>
            </a:fontRef>
          </p:style>
          <p:txBody>
            <a:bodyPr wrap="square" rtlCol="1" anchor="ctr">
              <a:noAutofit/>
            </a:bodyPr>
            <a:lstStyle/>
            <a:p>
              <a:pPr algn="ctr" rtl="0"/>
              <a:endParaRPr lang="ar-SA" dirty="0"/>
            </a:p>
          </p:txBody>
        </p:sp>
      </p:grpSp>
    </p:spTree>
    <p:extLst>
      <p:ext uri="{BB962C8B-B14F-4D97-AF65-F5344CB8AC3E}">
        <p14:creationId xmlns:p14="http://schemas.microsoft.com/office/powerpoint/2010/main" val="14966345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a:extLst>
              <a:ext uri="{FF2B5EF4-FFF2-40B4-BE49-F238E27FC236}">
                <a16:creationId xmlns:a16="http://schemas.microsoft.com/office/drawing/2014/main" id="{8F85F4B8-9630-5A2C-8956-981B7B4125AE}"/>
              </a:ext>
            </a:extLst>
          </p:cNvPr>
          <p:cNvSpPr>
            <a:spLocks noGrp="1"/>
          </p:cNvSpPr>
          <p:nvPr>
            <p:ph type="title" orient="vert"/>
          </p:nvPr>
        </p:nvSpPr>
        <p:spPr>
          <a:xfrm>
            <a:off x="8724900" y="365125"/>
            <a:ext cx="2628900" cy="5811838"/>
          </a:xfrm>
        </p:spPr>
        <p:txBody>
          <a:bodyPr vert="eaVert"/>
          <a:lstStyle/>
          <a:p>
            <a:r>
              <a:rPr lang="ar-SA"/>
              <a:t>انقر لتحرير نمط عنوان الشكل الرئيسي</a:t>
            </a:r>
          </a:p>
        </p:txBody>
      </p:sp>
      <p:sp>
        <p:nvSpPr>
          <p:cNvPr id="3" name="عنصر نائب للعنوان العمودي 2">
            <a:extLst>
              <a:ext uri="{FF2B5EF4-FFF2-40B4-BE49-F238E27FC236}">
                <a16:creationId xmlns:a16="http://schemas.microsoft.com/office/drawing/2014/main" id="{A34033D3-6049-B315-950E-012B7CCD2970}"/>
              </a:ext>
            </a:extLst>
          </p:cNvPr>
          <p:cNvSpPr>
            <a:spLocks noGrp="1"/>
          </p:cNvSpPr>
          <p:nvPr>
            <p:ph type="body" orient="vert" idx="1"/>
          </p:nvPr>
        </p:nvSpPr>
        <p:spPr>
          <a:xfrm>
            <a:off x="838200" y="365125"/>
            <a:ext cx="7734300" cy="5811838"/>
          </a:xfrm>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a:extLst>
              <a:ext uri="{FF2B5EF4-FFF2-40B4-BE49-F238E27FC236}">
                <a16:creationId xmlns:a16="http://schemas.microsoft.com/office/drawing/2014/main" id="{299266C2-9C1B-BABF-7606-B83BEC44C95F}"/>
              </a:ext>
            </a:extLst>
          </p:cNvPr>
          <p:cNvSpPr>
            <a:spLocks noGrp="1"/>
          </p:cNvSpPr>
          <p:nvPr>
            <p:ph type="dt" sz="half" idx="10"/>
          </p:nvPr>
        </p:nvSpPr>
        <p:spPr/>
        <p:txBody>
          <a:bodyPr/>
          <a:lstStyle/>
          <a:p>
            <a:fld id="{B0F665BB-06BE-4122-BB04-2F0BBE668740}" type="datetimeFigureOut">
              <a:rPr lang="ar-SA" smtClean="0"/>
              <a:t>11 رجب، 1444</a:t>
            </a:fld>
            <a:endParaRPr lang="ar-SA"/>
          </a:p>
        </p:txBody>
      </p:sp>
      <p:sp>
        <p:nvSpPr>
          <p:cNvPr id="5" name="عنصر نائب للتذييل 4">
            <a:extLst>
              <a:ext uri="{FF2B5EF4-FFF2-40B4-BE49-F238E27FC236}">
                <a16:creationId xmlns:a16="http://schemas.microsoft.com/office/drawing/2014/main" id="{D79C40B8-F030-4E1F-48F1-0B7C6A1A431C}"/>
              </a:ext>
            </a:extLst>
          </p:cNvPr>
          <p:cNvSpPr>
            <a:spLocks noGrp="1"/>
          </p:cNvSpPr>
          <p:nvPr>
            <p:ph type="ftr" sz="quarter" idx="11"/>
          </p:nvPr>
        </p:nvSpPr>
        <p:spPr/>
        <p:txBody>
          <a:bodyPr/>
          <a:lstStyle/>
          <a:p>
            <a:endParaRPr lang="ar-SA"/>
          </a:p>
        </p:txBody>
      </p:sp>
      <p:sp>
        <p:nvSpPr>
          <p:cNvPr id="6" name="عنصر نائب لرقم الشريحة 5">
            <a:extLst>
              <a:ext uri="{FF2B5EF4-FFF2-40B4-BE49-F238E27FC236}">
                <a16:creationId xmlns:a16="http://schemas.microsoft.com/office/drawing/2014/main" id="{DF19EB0D-F56A-ABA3-779C-F0E55271C42F}"/>
              </a:ext>
            </a:extLst>
          </p:cNvPr>
          <p:cNvSpPr>
            <a:spLocks noGrp="1"/>
          </p:cNvSpPr>
          <p:nvPr>
            <p:ph type="sldNum" sz="quarter" idx="12"/>
          </p:nvPr>
        </p:nvSpPr>
        <p:spPr/>
        <p:txBody>
          <a:bodyPr/>
          <a:lstStyle/>
          <a:p>
            <a:fld id="{93E0BF26-E986-40CC-9379-8156D31D2F5B}" type="slidenum">
              <a:rPr lang="ar-SA" smtClean="0"/>
              <a:t>‹#›</a:t>
            </a:fld>
            <a:endParaRPr lang="ar-SA"/>
          </a:p>
        </p:txBody>
      </p:sp>
      <p:grpSp>
        <p:nvGrpSpPr>
          <p:cNvPr id="7" name="مجموعة 6">
            <a:extLst>
              <a:ext uri="{FF2B5EF4-FFF2-40B4-BE49-F238E27FC236}">
                <a16:creationId xmlns:a16="http://schemas.microsoft.com/office/drawing/2014/main" id="{06996F26-B82C-1FEC-7DFF-3F25EBBFF270}"/>
              </a:ext>
            </a:extLst>
          </p:cNvPr>
          <p:cNvGrpSpPr/>
          <p:nvPr userDrawn="1"/>
        </p:nvGrpSpPr>
        <p:grpSpPr>
          <a:xfrm rot="21430738">
            <a:off x="162876" y="-30151"/>
            <a:ext cx="12163956" cy="6918301"/>
            <a:chOff x="67112" y="37750"/>
            <a:chExt cx="12310834" cy="7120194"/>
          </a:xfrm>
        </p:grpSpPr>
        <p:sp>
          <p:nvSpPr>
            <p:cNvPr id="8" name="شكل حر: شكل 7">
              <a:extLst>
                <a:ext uri="{FF2B5EF4-FFF2-40B4-BE49-F238E27FC236}">
                  <a16:creationId xmlns:a16="http://schemas.microsoft.com/office/drawing/2014/main" id="{B0CA1B14-C209-5C39-AEBA-65A1D3AF158D}"/>
                </a:ext>
              </a:extLst>
            </p:cNvPr>
            <p:cNvSpPr/>
            <p:nvPr/>
          </p:nvSpPr>
          <p:spPr>
            <a:xfrm>
              <a:off x="67112" y="37750"/>
              <a:ext cx="12057776" cy="6782500"/>
            </a:xfrm>
            <a:custGeom>
              <a:avLst/>
              <a:gdLst>
                <a:gd name="connsiteX0" fmla="*/ 196999 w 12057776"/>
                <a:gd name="connsiteY0" fmla="*/ 0 h 6782500"/>
                <a:gd name="connsiteX1" fmla="*/ 12051856 w 12057776"/>
                <a:gd name="connsiteY1" fmla="*/ 0 h 6782500"/>
                <a:gd name="connsiteX2" fmla="*/ 12057776 w 12057776"/>
                <a:gd name="connsiteY2" fmla="*/ 606 h 6782500"/>
                <a:gd name="connsiteX3" fmla="*/ 12057776 w 12057776"/>
                <a:gd name="connsiteY3" fmla="*/ 6781893 h 6782500"/>
                <a:gd name="connsiteX4" fmla="*/ 12051856 w 12057776"/>
                <a:gd name="connsiteY4" fmla="*/ 6782500 h 6782500"/>
                <a:gd name="connsiteX5" fmla="*/ 196999 w 12057776"/>
                <a:gd name="connsiteY5" fmla="*/ 6782500 h 6782500"/>
                <a:gd name="connsiteX6" fmla="*/ 0 w 12057776"/>
                <a:gd name="connsiteY6" fmla="*/ 6582280 h 6782500"/>
                <a:gd name="connsiteX7" fmla="*/ 0 w 12057776"/>
                <a:gd name="connsiteY7" fmla="*/ 200219 h 6782500"/>
                <a:gd name="connsiteX8" fmla="*/ 196999 w 12057776"/>
                <a:gd name="connsiteY8" fmla="*/ 0 h 678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57776" h="6782500" extrusionOk="0">
                  <a:moveTo>
                    <a:pt x="196999" y="0"/>
                  </a:moveTo>
                  <a:cubicBezTo>
                    <a:pt x="5270702" y="139622"/>
                    <a:pt x="8143532" y="89886"/>
                    <a:pt x="12051856" y="0"/>
                  </a:cubicBezTo>
                  <a:cubicBezTo>
                    <a:pt x="12053858" y="-21"/>
                    <a:pt x="12056132" y="640"/>
                    <a:pt x="12057776" y="606"/>
                  </a:cubicBezTo>
                  <a:cubicBezTo>
                    <a:pt x="12046502" y="2746407"/>
                    <a:pt x="12108159" y="5261721"/>
                    <a:pt x="12057776" y="6781893"/>
                  </a:cubicBezTo>
                  <a:cubicBezTo>
                    <a:pt x="12055279" y="6782542"/>
                    <a:pt x="12054038" y="6781950"/>
                    <a:pt x="12051856" y="6782500"/>
                  </a:cubicBezTo>
                  <a:cubicBezTo>
                    <a:pt x="6935942" y="6886166"/>
                    <a:pt x="1979851" y="6946010"/>
                    <a:pt x="196999" y="6782500"/>
                  </a:cubicBezTo>
                  <a:cubicBezTo>
                    <a:pt x="91158" y="6777348"/>
                    <a:pt x="2996" y="6705795"/>
                    <a:pt x="0" y="6582280"/>
                  </a:cubicBezTo>
                  <a:cubicBezTo>
                    <a:pt x="97453" y="4415009"/>
                    <a:pt x="53185" y="947612"/>
                    <a:pt x="0" y="200219"/>
                  </a:cubicBezTo>
                  <a:cubicBezTo>
                    <a:pt x="-7508" y="74997"/>
                    <a:pt x="100057" y="-8857"/>
                    <a:pt x="196999" y="0"/>
                  </a:cubicBezTo>
                  <a:close/>
                </a:path>
              </a:pathLst>
            </a:custGeom>
            <a:noFill/>
            <a:ln w="38100" cap="flat" cmpd="sng" algn="ctr">
              <a:solidFill>
                <a:srgbClr val="FA6250"/>
              </a:solidFill>
              <a:prstDash val="solid"/>
              <a:round/>
              <a:headEnd type="none" w="med" len="med"/>
              <a:tailEnd type="none" w="med" len="med"/>
              <a:extLst>
                <a:ext uri="{C807C97D-BFC1-408E-A445-0C87EB9F89A2}">
                  <ask:lineSketchStyleProps xmlns:ask="http://schemas.microsoft.com/office/drawing/2018/sketchyshapes" sd="2064951830">
                    <a:custGeom>
                      <a:avLst/>
                      <a:gdLst>
                        <a:gd name="connsiteX0" fmla="*/ 196040 w 11999054"/>
                        <a:gd name="connsiteY0" fmla="*/ 0 h 6640934"/>
                        <a:gd name="connsiteX1" fmla="*/ 11993163 w 11999054"/>
                        <a:gd name="connsiteY1" fmla="*/ 0 h 6640934"/>
                        <a:gd name="connsiteX2" fmla="*/ 11999054 w 11999054"/>
                        <a:gd name="connsiteY2" fmla="*/ 594 h 6640934"/>
                        <a:gd name="connsiteX3" fmla="*/ 11999054 w 11999054"/>
                        <a:gd name="connsiteY3" fmla="*/ 6640340 h 6640934"/>
                        <a:gd name="connsiteX4" fmla="*/ 11993163 w 11999054"/>
                        <a:gd name="connsiteY4" fmla="*/ 6640934 h 6640934"/>
                        <a:gd name="connsiteX5" fmla="*/ 196040 w 11999054"/>
                        <a:gd name="connsiteY5" fmla="*/ 6640934 h 6640934"/>
                        <a:gd name="connsiteX6" fmla="*/ 0 w 11999054"/>
                        <a:gd name="connsiteY6" fmla="*/ 6444894 h 6640934"/>
                        <a:gd name="connsiteX7" fmla="*/ 0 w 11999054"/>
                        <a:gd name="connsiteY7" fmla="*/ 196040 h 6640934"/>
                        <a:gd name="connsiteX8" fmla="*/ 196040 w 11999054"/>
                        <a:gd name="connsiteY8" fmla="*/ 0 h 6640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99054" h="6640934">
                          <a:moveTo>
                            <a:pt x="196040" y="0"/>
                          </a:moveTo>
                          <a:lnTo>
                            <a:pt x="11993163" y="0"/>
                          </a:lnTo>
                          <a:lnTo>
                            <a:pt x="11999054" y="594"/>
                          </a:lnTo>
                          <a:lnTo>
                            <a:pt x="11999054" y="6640340"/>
                          </a:lnTo>
                          <a:lnTo>
                            <a:pt x="11993163" y="6640934"/>
                          </a:lnTo>
                          <a:lnTo>
                            <a:pt x="196040" y="6640934"/>
                          </a:lnTo>
                          <a:cubicBezTo>
                            <a:pt x="87770" y="6640934"/>
                            <a:pt x="0" y="6553164"/>
                            <a:pt x="0" y="6444894"/>
                          </a:cubicBezTo>
                          <a:lnTo>
                            <a:pt x="0" y="196040"/>
                          </a:lnTo>
                          <a:cubicBezTo>
                            <a:pt x="0" y="87770"/>
                            <a:pt x="87770" y="0"/>
                            <a:pt x="196040" y="0"/>
                          </a:cubicBezTo>
                          <a:close/>
                        </a:path>
                      </a:pathLst>
                    </a:custGeom>
                    <ask:type>
                      <ask:lineSketchCurved/>
                    </ask:type>
                  </ask:lineSketchStyleProps>
                </a:ext>
              </a:extLst>
            </a:ln>
          </p:spPr>
          <p:style>
            <a:lnRef idx="0">
              <a:scrgbClr r="0" g="0" b="0"/>
            </a:lnRef>
            <a:fillRef idx="0">
              <a:scrgbClr r="0" g="0" b="0"/>
            </a:fillRef>
            <a:effectRef idx="0">
              <a:scrgbClr r="0" g="0" b="0"/>
            </a:effectRef>
            <a:fontRef idx="minor">
              <a:schemeClr val="accent2"/>
            </a:fontRef>
          </p:style>
          <p:txBody>
            <a:bodyPr wrap="square" rtlCol="1" anchor="ctr">
              <a:noAutofit/>
            </a:bodyPr>
            <a:lstStyle/>
            <a:p>
              <a:pPr algn="ctr" rtl="0"/>
              <a:endParaRPr lang="ar-SA" dirty="0"/>
            </a:p>
          </p:txBody>
        </p:sp>
        <p:sp>
          <p:nvSpPr>
            <p:cNvPr id="9" name="شكل حر: شكل 8">
              <a:extLst>
                <a:ext uri="{FF2B5EF4-FFF2-40B4-BE49-F238E27FC236}">
                  <a16:creationId xmlns:a16="http://schemas.microsoft.com/office/drawing/2014/main" id="{FD1C413D-6C97-E1D2-BEC5-BFC6FF167522}"/>
                </a:ext>
              </a:extLst>
            </p:cNvPr>
            <p:cNvSpPr/>
            <p:nvPr/>
          </p:nvSpPr>
          <p:spPr>
            <a:xfrm rot="172712">
              <a:off x="219512" y="190150"/>
              <a:ext cx="12057776" cy="6782500"/>
            </a:xfrm>
            <a:custGeom>
              <a:avLst/>
              <a:gdLst>
                <a:gd name="connsiteX0" fmla="*/ 196999 w 12057776"/>
                <a:gd name="connsiteY0" fmla="*/ 0 h 6782500"/>
                <a:gd name="connsiteX1" fmla="*/ 12051856 w 12057776"/>
                <a:gd name="connsiteY1" fmla="*/ 0 h 6782500"/>
                <a:gd name="connsiteX2" fmla="*/ 12057776 w 12057776"/>
                <a:gd name="connsiteY2" fmla="*/ 606 h 6782500"/>
                <a:gd name="connsiteX3" fmla="*/ 12057776 w 12057776"/>
                <a:gd name="connsiteY3" fmla="*/ 6781893 h 6782500"/>
                <a:gd name="connsiteX4" fmla="*/ 12051856 w 12057776"/>
                <a:gd name="connsiteY4" fmla="*/ 6782500 h 6782500"/>
                <a:gd name="connsiteX5" fmla="*/ 196999 w 12057776"/>
                <a:gd name="connsiteY5" fmla="*/ 6782500 h 6782500"/>
                <a:gd name="connsiteX6" fmla="*/ 0 w 12057776"/>
                <a:gd name="connsiteY6" fmla="*/ 6582280 h 6782500"/>
                <a:gd name="connsiteX7" fmla="*/ 0 w 12057776"/>
                <a:gd name="connsiteY7" fmla="*/ 200219 h 6782500"/>
                <a:gd name="connsiteX8" fmla="*/ 196999 w 12057776"/>
                <a:gd name="connsiteY8" fmla="*/ 0 h 678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57776" h="6782500" extrusionOk="0">
                  <a:moveTo>
                    <a:pt x="196999" y="0"/>
                  </a:moveTo>
                  <a:cubicBezTo>
                    <a:pt x="5270702" y="139622"/>
                    <a:pt x="8143532" y="89886"/>
                    <a:pt x="12051856" y="0"/>
                  </a:cubicBezTo>
                  <a:cubicBezTo>
                    <a:pt x="12053858" y="-21"/>
                    <a:pt x="12056132" y="640"/>
                    <a:pt x="12057776" y="606"/>
                  </a:cubicBezTo>
                  <a:cubicBezTo>
                    <a:pt x="12046502" y="2746407"/>
                    <a:pt x="12108159" y="5261721"/>
                    <a:pt x="12057776" y="6781893"/>
                  </a:cubicBezTo>
                  <a:cubicBezTo>
                    <a:pt x="12055279" y="6782542"/>
                    <a:pt x="12054038" y="6781950"/>
                    <a:pt x="12051856" y="6782500"/>
                  </a:cubicBezTo>
                  <a:cubicBezTo>
                    <a:pt x="6935942" y="6886166"/>
                    <a:pt x="1979851" y="6946010"/>
                    <a:pt x="196999" y="6782500"/>
                  </a:cubicBezTo>
                  <a:cubicBezTo>
                    <a:pt x="91158" y="6777348"/>
                    <a:pt x="2996" y="6705795"/>
                    <a:pt x="0" y="6582280"/>
                  </a:cubicBezTo>
                  <a:cubicBezTo>
                    <a:pt x="97453" y="4415009"/>
                    <a:pt x="53185" y="947612"/>
                    <a:pt x="0" y="200219"/>
                  </a:cubicBezTo>
                  <a:cubicBezTo>
                    <a:pt x="-7508" y="74997"/>
                    <a:pt x="100057" y="-8857"/>
                    <a:pt x="196999" y="0"/>
                  </a:cubicBezTo>
                  <a:close/>
                </a:path>
              </a:pathLst>
            </a:custGeom>
            <a:noFill/>
            <a:ln w="38100" cap="flat" cmpd="sng" algn="ctr">
              <a:solidFill>
                <a:srgbClr val="EF4A63"/>
              </a:solidFill>
              <a:prstDash val="solid"/>
              <a:round/>
              <a:headEnd type="none" w="med" len="med"/>
              <a:tailEnd type="none" w="med" len="med"/>
              <a:extLst>
                <a:ext uri="{C807C97D-BFC1-408E-A445-0C87EB9F89A2}">
                  <ask:lineSketchStyleProps xmlns:ask="http://schemas.microsoft.com/office/drawing/2018/sketchyshapes" sd="2064951830">
                    <a:custGeom>
                      <a:avLst/>
                      <a:gdLst>
                        <a:gd name="connsiteX0" fmla="*/ 196040 w 11999054"/>
                        <a:gd name="connsiteY0" fmla="*/ 0 h 6640934"/>
                        <a:gd name="connsiteX1" fmla="*/ 11993163 w 11999054"/>
                        <a:gd name="connsiteY1" fmla="*/ 0 h 6640934"/>
                        <a:gd name="connsiteX2" fmla="*/ 11999054 w 11999054"/>
                        <a:gd name="connsiteY2" fmla="*/ 594 h 6640934"/>
                        <a:gd name="connsiteX3" fmla="*/ 11999054 w 11999054"/>
                        <a:gd name="connsiteY3" fmla="*/ 6640340 h 6640934"/>
                        <a:gd name="connsiteX4" fmla="*/ 11993163 w 11999054"/>
                        <a:gd name="connsiteY4" fmla="*/ 6640934 h 6640934"/>
                        <a:gd name="connsiteX5" fmla="*/ 196040 w 11999054"/>
                        <a:gd name="connsiteY5" fmla="*/ 6640934 h 6640934"/>
                        <a:gd name="connsiteX6" fmla="*/ 0 w 11999054"/>
                        <a:gd name="connsiteY6" fmla="*/ 6444894 h 6640934"/>
                        <a:gd name="connsiteX7" fmla="*/ 0 w 11999054"/>
                        <a:gd name="connsiteY7" fmla="*/ 196040 h 6640934"/>
                        <a:gd name="connsiteX8" fmla="*/ 196040 w 11999054"/>
                        <a:gd name="connsiteY8" fmla="*/ 0 h 6640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99054" h="6640934">
                          <a:moveTo>
                            <a:pt x="196040" y="0"/>
                          </a:moveTo>
                          <a:lnTo>
                            <a:pt x="11993163" y="0"/>
                          </a:lnTo>
                          <a:lnTo>
                            <a:pt x="11999054" y="594"/>
                          </a:lnTo>
                          <a:lnTo>
                            <a:pt x="11999054" y="6640340"/>
                          </a:lnTo>
                          <a:lnTo>
                            <a:pt x="11993163" y="6640934"/>
                          </a:lnTo>
                          <a:lnTo>
                            <a:pt x="196040" y="6640934"/>
                          </a:lnTo>
                          <a:cubicBezTo>
                            <a:pt x="87770" y="6640934"/>
                            <a:pt x="0" y="6553164"/>
                            <a:pt x="0" y="6444894"/>
                          </a:cubicBezTo>
                          <a:lnTo>
                            <a:pt x="0" y="196040"/>
                          </a:lnTo>
                          <a:cubicBezTo>
                            <a:pt x="0" y="87770"/>
                            <a:pt x="87770" y="0"/>
                            <a:pt x="196040" y="0"/>
                          </a:cubicBezTo>
                          <a:close/>
                        </a:path>
                      </a:pathLst>
                    </a:custGeom>
                    <ask:type>
                      <ask:lineSketchCurved/>
                    </ask:type>
                  </ask:lineSketchStyleProps>
                </a:ext>
              </a:extLst>
            </a:ln>
          </p:spPr>
          <p:style>
            <a:lnRef idx="0">
              <a:scrgbClr r="0" g="0" b="0"/>
            </a:lnRef>
            <a:fillRef idx="0">
              <a:scrgbClr r="0" g="0" b="0"/>
            </a:fillRef>
            <a:effectRef idx="0">
              <a:scrgbClr r="0" g="0" b="0"/>
            </a:effectRef>
            <a:fontRef idx="minor">
              <a:schemeClr val="accent2"/>
            </a:fontRef>
          </p:style>
          <p:txBody>
            <a:bodyPr wrap="square" rtlCol="1" anchor="ctr">
              <a:noAutofit/>
            </a:bodyPr>
            <a:lstStyle/>
            <a:p>
              <a:pPr algn="ctr" rtl="0"/>
              <a:endParaRPr lang="ar-SA" dirty="0"/>
            </a:p>
          </p:txBody>
        </p:sp>
        <p:sp>
          <p:nvSpPr>
            <p:cNvPr id="10" name="شكل حر: شكل 9">
              <a:extLst>
                <a:ext uri="{FF2B5EF4-FFF2-40B4-BE49-F238E27FC236}">
                  <a16:creationId xmlns:a16="http://schemas.microsoft.com/office/drawing/2014/main" id="{43CBE29E-7182-1EA5-50BD-16933A763661}"/>
                </a:ext>
              </a:extLst>
            </p:cNvPr>
            <p:cNvSpPr/>
            <p:nvPr/>
          </p:nvSpPr>
          <p:spPr>
            <a:xfrm rot="358390">
              <a:off x="320170" y="375444"/>
              <a:ext cx="12057776" cy="6782500"/>
            </a:xfrm>
            <a:custGeom>
              <a:avLst/>
              <a:gdLst>
                <a:gd name="connsiteX0" fmla="*/ 196999 w 12057776"/>
                <a:gd name="connsiteY0" fmla="*/ 0 h 6782500"/>
                <a:gd name="connsiteX1" fmla="*/ 12051856 w 12057776"/>
                <a:gd name="connsiteY1" fmla="*/ 0 h 6782500"/>
                <a:gd name="connsiteX2" fmla="*/ 12057776 w 12057776"/>
                <a:gd name="connsiteY2" fmla="*/ 606 h 6782500"/>
                <a:gd name="connsiteX3" fmla="*/ 12057776 w 12057776"/>
                <a:gd name="connsiteY3" fmla="*/ 6781893 h 6782500"/>
                <a:gd name="connsiteX4" fmla="*/ 12051856 w 12057776"/>
                <a:gd name="connsiteY4" fmla="*/ 6782500 h 6782500"/>
                <a:gd name="connsiteX5" fmla="*/ 196999 w 12057776"/>
                <a:gd name="connsiteY5" fmla="*/ 6782500 h 6782500"/>
                <a:gd name="connsiteX6" fmla="*/ 0 w 12057776"/>
                <a:gd name="connsiteY6" fmla="*/ 6582280 h 6782500"/>
                <a:gd name="connsiteX7" fmla="*/ 0 w 12057776"/>
                <a:gd name="connsiteY7" fmla="*/ 200219 h 6782500"/>
                <a:gd name="connsiteX8" fmla="*/ 196999 w 12057776"/>
                <a:gd name="connsiteY8" fmla="*/ 0 h 678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57776" h="6782500" extrusionOk="0">
                  <a:moveTo>
                    <a:pt x="196999" y="0"/>
                  </a:moveTo>
                  <a:cubicBezTo>
                    <a:pt x="5270702" y="139622"/>
                    <a:pt x="8143532" y="89886"/>
                    <a:pt x="12051856" y="0"/>
                  </a:cubicBezTo>
                  <a:cubicBezTo>
                    <a:pt x="12053858" y="-21"/>
                    <a:pt x="12056132" y="640"/>
                    <a:pt x="12057776" y="606"/>
                  </a:cubicBezTo>
                  <a:cubicBezTo>
                    <a:pt x="12046502" y="2746407"/>
                    <a:pt x="12108159" y="5261721"/>
                    <a:pt x="12057776" y="6781893"/>
                  </a:cubicBezTo>
                  <a:cubicBezTo>
                    <a:pt x="12055279" y="6782542"/>
                    <a:pt x="12054038" y="6781950"/>
                    <a:pt x="12051856" y="6782500"/>
                  </a:cubicBezTo>
                  <a:cubicBezTo>
                    <a:pt x="6935942" y="6886166"/>
                    <a:pt x="1979851" y="6946010"/>
                    <a:pt x="196999" y="6782500"/>
                  </a:cubicBezTo>
                  <a:cubicBezTo>
                    <a:pt x="91158" y="6777348"/>
                    <a:pt x="2996" y="6705795"/>
                    <a:pt x="0" y="6582280"/>
                  </a:cubicBezTo>
                  <a:cubicBezTo>
                    <a:pt x="97453" y="4415009"/>
                    <a:pt x="53185" y="947612"/>
                    <a:pt x="0" y="200219"/>
                  </a:cubicBezTo>
                  <a:cubicBezTo>
                    <a:pt x="-7508" y="74997"/>
                    <a:pt x="100057" y="-8857"/>
                    <a:pt x="196999" y="0"/>
                  </a:cubicBezTo>
                  <a:close/>
                </a:path>
              </a:pathLst>
            </a:custGeom>
            <a:noFill/>
            <a:ln w="38100" cap="flat" cmpd="sng" algn="ctr">
              <a:solidFill>
                <a:srgbClr val="2F2B70"/>
              </a:solidFill>
              <a:prstDash val="solid"/>
              <a:round/>
              <a:headEnd type="none" w="med" len="med"/>
              <a:tailEnd type="none" w="med" len="med"/>
              <a:extLst>
                <a:ext uri="{C807C97D-BFC1-408E-A445-0C87EB9F89A2}">
                  <ask:lineSketchStyleProps xmlns:ask="http://schemas.microsoft.com/office/drawing/2018/sketchyshapes" sd="2064951830">
                    <a:custGeom>
                      <a:avLst/>
                      <a:gdLst>
                        <a:gd name="connsiteX0" fmla="*/ 196040 w 11999054"/>
                        <a:gd name="connsiteY0" fmla="*/ 0 h 6640934"/>
                        <a:gd name="connsiteX1" fmla="*/ 11993163 w 11999054"/>
                        <a:gd name="connsiteY1" fmla="*/ 0 h 6640934"/>
                        <a:gd name="connsiteX2" fmla="*/ 11999054 w 11999054"/>
                        <a:gd name="connsiteY2" fmla="*/ 594 h 6640934"/>
                        <a:gd name="connsiteX3" fmla="*/ 11999054 w 11999054"/>
                        <a:gd name="connsiteY3" fmla="*/ 6640340 h 6640934"/>
                        <a:gd name="connsiteX4" fmla="*/ 11993163 w 11999054"/>
                        <a:gd name="connsiteY4" fmla="*/ 6640934 h 6640934"/>
                        <a:gd name="connsiteX5" fmla="*/ 196040 w 11999054"/>
                        <a:gd name="connsiteY5" fmla="*/ 6640934 h 6640934"/>
                        <a:gd name="connsiteX6" fmla="*/ 0 w 11999054"/>
                        <a:gd name="connsiteY6" fmla="*/ 6444894 h 6640934"/>
                        <a:gd name="connsiteX7" fmla="*/ 0 w 11999054"/>
                        <a:gd name="connsiteY7" fmla="*/ 196040 h 6640934"/>
                        <a:gd name="connsiteX8" fmla="*/ 196040 w 11999054"/>
                        <a:gd name="connsiteY8" fmla="*/ 0 h 6640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99054" h="6640934">
                          <a:moveTo>
                            <a:pt x="196040" y="0"/>
                          </a:moveTo>
                          <a:lnTo>
                            <a:pt x="11993163" y="0"/>
                          </a:lnTo>
                          <a:lnTo>
                            <a:pt x="11999054" y="594"/>
                          </a:lnTo>
                          <a:lnTo>
                            <a:pt x="11999054" y="6640340"/>
                          </a:lnTo>
                          <a:lnTo>
                            <a:pt x="11993163" y="6640934"/>
                          </a:lnTo>
                          <a:lnTo>
                            <a:pt x="196040" y="6640934"/>
                          </a:lnTo>
                          <a:cubicBezTo>
                            <a:pt x="87770" y="6640934"/>
                            <a:pt x="0" y="6553164"/>
                            <a:pt x="0" y="6444894"/>
                          </a:cubicBezTo>
                          <a:lnTo>
                            <a:pt x="0" y="196040"/>
                          </a:lnTo>
                          <a:cubicBezTo>
                            <a:pt x="0" y="87770"/>
                            <a:pt x="87770" y="0"/>
                            <a:pt x="196040" y="0"/>
                          </a:cubicBezTo>
                          <a:close/>
                        </a:path>
                      </a:pathLst>
                    </a:custGeom>
                    <ask:type>
                      <ask:lineSketchCurved/>
                    </ask:type>
                  </ask:lineSketchStyleProps>
                </a:ext>
              </a:extLst>
            </a:ln>
          </p:spPr>
          <p:style>
            <a:lnRef idx="0">
              <a:scrgbClr r="0" g="0" b="0"/>
            </a:lnRef>
            <a:fillRef idx="0">
              <a:scrgbClr r="0" g="0" b="0"/>
            </a:fillRef>
            <a:effectRef idx="0">
              <a:scrgbClr r="0" g="0" b="0"/>
            </a:effectRef>
            <a:fontRef idx="minor">
              <a:schemeClr val="accent2"/>
            </a:fontRef>
          </p:style>
          <p:txBody>
            <a:bodyPr wrap="square" rtlCol="1" anchor="ctr">
              <a:noAutofit/>
            </a:bodyPr>
            <a:lstStyle/>
            <a:p>
              <a:pPr algn="ctr" rtl="0"/>
              <a:endParaRPr lang="ar-SA" dirty="0"/>
            </a:p>
          </p:txBody>
        </p:sp>
      </p:grpSp>
    </p:spTree>
    <p:extLst>
      <p:ext uri="{BB962C8B-B14F-4D97-AF65-F5344CB8AC3E}">
        <p14:creationId xmlns:p14="http://schemas.microsoft.com/office/powerpoint/2010/main" val="5979598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A3D1C032-0902-EC57-04D1-D67213436281}"/>
              </a:ext>
            </a:extLst>
          </p:cNvPr>
          <p:cNvSpPr>
            <a:spLocks noGrp="1"/>
          </p:cNvSpPr>
          <p:nvPr>
            <p:ph type="title"/>
          </p:nvPr>
        </p:nvSpPr>
        <p:spPr>
          <a:xfrm>
            <a:off x="838200" y="681037"/>
            <a:ext cx="10515600" cy="1009651"/>
          </a:xfrm>
        </p:spPr>
        <p:txBody>
          <a:bodyPr/>
          <a:lstStyle>
            <a:lvl1pPr>
              <a:defRPr>
                <a:solidFill>
                  <a:srgbClr val="2F2B70"/>
                </a:solidFill>
              </a:defRPr>
            </a:lvl1pPr>
          </a:lstStyle>
          <a:p>
            <a:r>
              <a:rPr lang="ar-SA" dirty="0"/>
              <a:t>انقر لتحرير نمط عنوان الشكل الرئيسي</a:t>
            </a:r>
          </a:p>
        </p:txBody>
      </p:sp>
      <p:sp>
        <p:nvSpPr>
          <p:cNvPr id="3" name="عنصر نائب للمحتوى 2">
            <a:extLst>
              <a:ext uri="{FF2B5EF4-FFF2-40B4-BE49-F238E27FC236}">
                <a16:creationId xmlns:a16="http://schemas.microsoft.com/office/drawing/2014/main" id="{F8927F45-76A8-C693-CE61-8CD718169CAF}"/>
              </a:ext>
            </a:extLst>
          </p:cNvPr>
          <p:cNvSpPr>
            <a:spLocks noGrp="1"/>
          </p:cNvSpPr>
          <p:nvPr>
            <p:ph idx="1"/>
          </p:nvPr>
        </p:nvSpPr>
        <p:spPr/>
        <p:txBody>
          <a:bodyPr/>
          <a:lstStyle>
            <a:lvl1pPr>
              <a:defRPr>
                <a:solidFill>
                  <a:srgbClr val="1D1B45"/>
                </a:solidFill>
              </a:defRPr>
            </a:lvl1pPr>
            <a:lvl2pPr>
              <a:defRPr>
                <a:solidFill>
                  <a:srgbClr val="1D1B45"/>
                </a:solidFill>
              </a:defRPr>
            </a:lvl2pPr>
            <a:lvl3pPr>
              <a:defRPr>
                <a:solidFill>
                  <a:srgbClr val="1D1B45"/>
                </a:solidFill>
              </a:defRPr>
            </a:lvl3pPr>
            <a:lvl4pPr>
              <a:defRPr>
                <a:solidFill>
                  <a:srgbClr val="1D1B45"/>
                </a:solidFill>
              </a:defRPr>
            </a:lvl4pPr>
            <a:lvl5pPr>
              <a:defRPr>
                <a:solidFill>
                  <a:srgbClr val="1D1B45"/>
                </a:solidFill>
              </a:defRPr>
            </a:lvl5p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a:extLst>
              <a:ext uri="{FF2B5EF4-FFF2-40B4-BE49-F238E27FC236}">
                <a16:creationId xmlns:a16="http://schemas.microsoft.com/office/drawing/2014/main" id="{E095E46F-29EA-2CBB-D412-B1F4D73C4A00}"/>
              </a:ext>
            </a:extLst>
          </p:cNvPr>
          <p:cNvSpPr>
            <a:spLocks noGrp="1"/>
          </p:cNvSpPr>
          <p:nvPr>
            <p:ph type="dt" sz="half" idx="10"/>
          </p:nvPr>
        </p:nvSpPr>
        <p:spPr/>
        <p:txBody>
          <a:bodyPr/>
          <a:lstStyle/>
          <a:p>
            <a:fld id="{B0F665BB-06BE-4122-BB04-2F0BBE668740}" type="datetimeFigureOut">
              <a:rPr lang="ar-SA" smtClean="0"/>
              <a:t>11 رجب، 1444</a:t>
            </a:fld>
            <a:endParaRPr lang="ar-SA"/>
          </a:p>
        </p:txBody>
      </p:sp>
      <p:sp>
        <p:nvSpPr>
          <p:cNvPr id="5" name="عنصر نائب للتذييل 4">
            <a:extLst>
              <a:ext uri="{FF2B5EF4-FFF2-40B4-BE49-F238E27FC236}">
                <a16:creationId xmlns:a16="http://schemas.microsoft.com/office/drawing/2014/main" id="{260332E9-843F-8242-2716-47DE03809FB2}"/>
              </a:ext>
            </a:extLst>
          </p:cNvPr>
          <p:cNvSpPr>
            <a:spLocks noGrp="1"/>
          </p:cNvSpPr>
          <p:nvPr>
            <p:ph type="ftr" sz="quarter" idx="11"/>
          </p:nvPr>
        </p:nvSpPr>
        <p:spPr/>
        <p:txBody>
          <a:bodyPr/>
          <a:lstStyle/>
          <a:p>
            <a:endParaRPr lang="ar-SA"/>
          </a:p>
        </p:txBody>
      </p:sp>
      <p:sp>
        <p:nvSpPr>
          <p:cNvPr id="6" name="عنصر نائب لرقم الشريحة 5">
            <a:extLst>
              <a:ext uri="{FF2B5EF4-FFF2-40B4-BE49-F238E27FC236}">
                <a16:creationId xmlns:a16="http://schemas.microsoft.com/office/drawing/2014/main" id="{163253D6-1881-FDD3-F371-587105EEDB0E}"/>
              </a:ext>
            </a:extLst>
          </p:cNvPr>
          <p:cNvSpPr>
            <a:spLocks noGrp="1"/>
          </p:cNvSpPr>
          <p:nvPr>
            <p:ph type="sldNum" sz="quarter" idx="12"/>
          </p:nvPr>
        </p:nvSpPr>
        <p:spPr/>
        <p:txBody>
          <a:bodyPr/>
          <a:lstStyle/>
          <a:p>
            <a:fld id="{93E0BF26-E986-40CC-9379-8156D31D2F5B}" type="slidenum">
              <a:rPr lang="ar-SA" smtClean="0"/>
              <a:t>‹#›</a:t>
            </a:fld>
            <a:endParaRPr lang="ar-SA"/>
          </a:p>
        </p:txBody>
      </p:sp>
      <p:grpSp>
        <p:nvGrpSpPr>
          <p:cNvPr id="7" name="مجموعة 6">
            <a:extLst>
              <a:ext uri="{FF2B5EF4-FFF2-40B4-BE49-F238E27FC236}">
                <a16:creationId xmlns:a16="http://schemas.microsoft.com/office/drawing/2014/main" id="{DF6675D6-292D-51DE-F733-9665BC069384}"/>
              </a:ext>
            </a:extLst>
          </p:cNvPr>
          <p:cNvGrpSpPr/>
          <p:nvPr userDrawn="1"/>
        </p:nvGrpSpPr>
        <p:grpSpPr>
          <a:xfrm rot="21430738">
            <a:off x="162876" y="-30151"/>
            <a:ext cx="12163956" cy="6918301"/>
            <a:chOff x="67112" y="37750"/>
            <a:chExt cx="12310834" cy="7120194"/>
          </a:xfrm>
        </p:grpSpPr>
        <p:sp>
          <p:nvSpPr>
            <p:cNvPr id="8" name="شكل حر: شكل 7">
              <a:extLst>
                <a:ext uri="{FF2B5EF4-FFF2-40B4-BE49-F238E27FC236}">
                  <a16:creationId xmlns:a16="http://schemas.microsoft.com/office/drawing/2014/main" id="{4CA09662-F37E-E80C-7E50-434CD97C44C5}"/>
                </a:ext>
              </a:extLst>
            </p:cNvPr>
            <p:cNvSpPr/>
            <p:nvPr/>
          </p:nvSpPr>
          <p:spPr>
            <a:xfrm>
              <a:off x="67112" y="37750"/>
              <a:ext cx="12057776" cy="6782500"/>
            </a:xfrm>
            <a:custGeom>
              <a:avLst/>
              <a:gdLst>
                <a:gd name="connsiteX0" fmla="*/ 196999 w 12057776"/>
                <a:gd name="connsiteY0" fmla="*/ 0 h 6782500"/>
                <a:gd name="connsiteX1" fmla="*/ 12051856 w 12057776"/>
                <a:gd name="connsiteY1" fmla="*/ 0 h 6782500"/>
                <a:gd name="connsiteX2" fmla="*/ 12057776 w 12057776"/>
                <a:gd name="connsiteY2" fmla="*/ 606 h 6782500"/>
                <a:gd name="connsiteX3" fmla="*/ 12057776 w 12057776"/>
                <a:gd name="connsiteY3" fmla="*/ 6781893 h 6782500"/>
                <a:gd name="connsiteX4" fmla="*/ 12051856 w 12057776"/>
                <a:gd name="connsiteY4" fmla="*/ 6782500 h 6782500"/>
                <a:gd name="connsiteX5" fmla="*/ 196999 w 12057776"/>
                <a:gd name="connsiteY5" fmla="*/ 6782500 h 6782500"/>
                <a:gd name="connsiteX6" fmla="*/ 0 w 12057776"/>
                <a:gd name="connsiteY6" fmla="*/ 6582280 h 6782500"/>
                <a:gd name="connsiteX7" fmla="*/ 0 w 12057776"/>
                <a:gd name="connsiteY7" fmla="*/ 200219 h 6782500"/>
                <a:gd name="connsiteX8" fmla="*/ 196999 w 12057776"/>
                <a:gd name="connsiteY8" fmla="*/ 0 h 678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57776" h="6782500" extrusionOk="0">
                  <a:moveTo>
                    <a:pt x="196999" y="0"/>
                  </a:moveTo>
                  <a:cubicBezTo>
                    <a:pt x="5270702" y="139622"/>
                    <a:pt x="8143532" y="89886"/>
                    <a:pt x="12051856" y="0"/>
                  </a:cubicBezTo>
                  <a:cubicBezTo>
                    <a:pt x="12053858" y="-21"/>
                    <a:pt x="12056132" y="640"/>
                    <a:pt x="12057776" y="606"/>
                  </a:cubicBezTo>
                  <a:cubicBezTo>
                    <a:pt x="12046502" y="2746407"/>
                    <a:pt x="12108159" y="5261721"/>
                    <a:pt x="12057776" y="6781893"/>
                  </a:cubicBezTo>
                  <a:cubicBezTo>
                    <a:pt x="12055279" y="6782542"/>
                    <a:pt x="12054038" y="6781950"/>
                    <a:pt x="12051856" y="6782500"/>
                  </a:cubicBezTo>
                  <a:cubicBezTo>
                    <a:pt x="6935942" y="6886166"/>
                    <a:pt x="1979851" y="6946010"/>
                    <a:pt x="196999" y="6782500"/>
                  </a:cubicBezTo>
                  <a:cubicBezTo>
                    <a:pt x="91158" y="6777348"/>
                    <a:pt x="2996" y="6705795"/>
                    <a:pt x="0" y="6582280"/>
                  </a:cubicBezTo>
                  <a:cubicBezTo>
                    <a:pt x="97453" y="4415009"/>
                    <a:pt x="53185" y="947612"/>
                    <a:pt x="0" y="200219"/>
                  </a:cubicBezTo>
                  <a:cubicBezTo>
                    <a:pt x="-7508" y="74997"/>
                    <a:pt x="100057" y="-8857"/>
                    <a:pt x="196999" y="0"/>
                  </a:cubicBezTo>
                  <a:close/>
                </a:path>
              </a:pathLst>
            </a:custGeom>
            <a:noFill/>
            <a:ln w="38100" cap="flat" cmpd="sng" algn="ctr">
              <a:solidFill>
                <a:srgbClr val="FA6250"/>
              </a:solidFill>
              <a:prstDash val="solid"/>
              <a:round/>
              <a:headEnd type="none" w="med" len="med"/>
              <a:tailEnd type="none" w="med" len="med"/>
              <a:extLst>
                <a:ext uri="{C807C97D-BFC1-408E-A445-0C87EB9F89A2}">
                  <ask:lineSketchStyleProps xmlns:ask="http://schemas.microsoft.com/office/drawing/2018/sketchyshapes" sd="2064951830">
                    <a:custGeom>
                      <a:avLst/>
                      <a:gdLst>
                        <a:gd name="connsiteX0" fmla="*/ 196040 w 11999054"/>
                        <a:gd name="connsiteY0" fmla="*/ 0 h 6640934"/>
                        <a:gd name="connsiteX1" fmla="*/ 11993163 w 11999054"/>
                        <a:gd name="connsiteY1" fmla="*/ 0 h 6640934"/>
                        <a:gd name="connsiteX2" fmla="*/ 11999054 w 11999054"/>
                        <a:gd name="connsiteY2" fmla="*/ 594 h 6640934"/>
                        <a:gd name="connsiteX3" fmla="*/ 11999054 w 11999054"/>
                        <a:gd name="connsiteY3" fmla="*/ 6640340 h 6640934"/>
                        <a:gd name="connsiteX4" fmla="*/ 11993163 w 11999054"/>
                        <a:gd name="connsiteY4" fmla="*/ 6640934 h 6640934"/>
                        <a:gd name="connsiteX5" fmla="*/ 196040 w 11999054"/>
                        <a:gd name="connsiteY5" fmla="*/ 6640934 h 6640934"/>
                        <a:gd name="connsiteX6" fmla="*/ 0 w 11999054"/>
                        <a:gd name="connsiteY6" fmla="*/ 6444894 h 6640934"/>
                        <a:gd name="connsiteX7" fmla="*/ 0 w 11999054"/>
                        <a:gd name="connsiteY7" fmla="*/ 196040 h 6640934"/>
                        <a:gd name="connsiteX8" fmla="*/ 196040 w 11999054"/>
                        <a:gd name="connsiteY8" fmla="*/ 0 h 6640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99054" h="6640934">
                          <a:moveTo>
                            <a:pt x="196040" y="0"/>
                          </a:moveTo>
                          <a:lnTo>
                            <a:pt x="11993163" y="0"/>
                          </a:lnTo>
                          <a:lnTo>
                            <a:pt x="11999054" y="594"/>
                          </a:lnTo>
                          <a:lnTo>
                            <a:pt x="11999054" y="6640340"/>
                          </a:lnTo>
                          <a:lnTo>
                            <a:pt x="11993163" y="6640934"/>
                          </a:lnTo>
                          <a:lnTo>
                            <a:pt x="196040" y="6640934"/>
                          </a:lnTo>
                          <a:cubicBezTo>
                            <a:pt x="87770" y="6640934"/>
                            <a:pt x="0" y="6553164"/>
                            <a:pt x="0" y="6444894"/>
                          </a:cubicBezTo>
                          <a:lnTo>
                            <a:pt x="0" y="196040"/>
                          </a:lnTo>
                          <a:cubicBezTo>
                            <a:pt x="0" y="87770"/>
                            <a:pt x="87770" y="0"/>
                            <a:pt x="196040" y="0"/>
                          </a:cubicBezTo>
                          <a:close/>
                        </a:path>
                      </a:pathLst>
                    </a:custGeom>
                    <ask:type>
                      <ask:lineSketchCurved/>
                    </ask:type>
                  </ask:lineSketchStyleProps>
                </a:ext>
              </a:extLst>
            </a:ln>
          </p:spPr>
          <p:style>
            <a:lnRef idx="0">
              <a:scrgbClr r="0" g="0" b="0"/>
            </a:lnRef>
            <a:fillRef idx="0">
              <a:scrgbClr r="0" g="0" b="0"/>
            </a:fillRef>
            <a:effectRef idx="0">
              <a:scrgbClr r="0" g="0" b="0"/>
            </a:effectRef>
            <a:fontRef idx="minor">
              <a:schemeClr val="accent2"/>
            </a:fontRef>
          </p:style>
          <p:txBody>
            <a:bodyPr wrap="square" rtlCol="1" anchor="ctr">
              <a:noAutofit/>
            </a:bodyPr>
            <a:lstStyle/>
            <a:p>
              <a:pPr algn="ctr" rtl="0"/>
              <a:endParaRPr lang="ar-SA" dirty="0"/>
            </a:p>
          </p:txBody>
        </p:sp>
        <p:sp>
          <p:nvSpPr>
            <p:cNvPr id="9" name="شكل حر: شكل 8">
              <a:extLst>
                <a:ext uri="{FF2B5EF4-FFF2-40B4-BE49-F238E27FC236}">
                  <a16:creationId xmlns:a16="http://schemas.microsoft.com/office/drawing/2014/main" id="{1368A030-3080-1298-6669-9F6228CDAC60}"/>
                </a:ext>
              </a:extLst>
            </p:cNvPr>
            <p:cNvSpPr/>
            <p:nvPr/>
          </p:nvSpPr>
          <p:spPr>
            <a:xfrm rot="172712">
              <a:off x="219512" y="190150"/>
              <a:ext cx="12057776" cy="6782500"/>
            </a:xfrm>
            <a:custGeom>
              <a:avLst/>
              <a:gdLst>
                <a:gd name="connsiteX0" fmla="*/ 196999 w 12057776"/>
                <a:gd name="connsiteY0" fmla="*/ 0 h 6782500"/>
                <a:gd name="connsiteX1" fmla="*/ 12051856 w 12057776"/>
                <a:gd name="connsiteY1" fmla="*/ 0 h 6782500"/>
                <a:gd name="connsiteX2" fmla="*/ 12057776 w 12057776"/>
                <a:gd name="connsiteY2" fmla="*/ 606 h 6782500"/>
                <a:gd name="connsiteX3" fmla="*/ 12057776 w 12057776"/>
                <a:gd name="connsiteY3" fmla="*/ 6781893 h 6782500"/>
                <a:gd name="connsiteX4" fmla="*/ 12051856 w 12057776"/>
                <a:gd name="connsiteY4" fmla="*/ 6782500 h 6782500"/>
                <a:gd name="connsiteX5" fmla="*/ 196999 w 12057776"/>
                <a:gd name="connsiteY5" fmla="*/ 6782500 h 6782500"/>
                <a:gd name="connsiteX6" fmla="*/ 0 w 12057776"/>
                <a:gd name="connsiteY6" fmla="*/ 6582280 h 6782500"/>
                <a:gd name="connsiteX7" fmla="*/ 0 w 12057776"/>
                <a:gd name="connsiteY7" fmla="*/ 200219 h 6782500"/>
                <a:gd name="connsiteX8" fmla="*/ 196999 w 12057776"/>
                <a:gd name="connsiteY8" fmla="*/ 0 h 678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57776" h="6782500" extrusionOk="0">
                  <a:moveTo>
                    <a:pt x="196999" y="0"/>
                  </a:moveTo>
                  <a:cubicBezTo>
                    <a:pt x="5270702" y="139622"/>
                    <a:pt x="8143532" y="89886"/>
                    <a:pt x="12051856" y="0"/>
                  </a:cubicBezTo>
                  <a:cubicBezTo>
                    <a:pt x="12053858" y="-21"/>
                    <a:pt x="12056132" y="640"/>
                    <a:pt x="12057776" y="606"/>
                  </a:cubicBezTo>
                  <a:cubicBezTo>
                    <a:pt x="12046502" y="2746407"/>
                    <a:pt x="12108159" y="5261721"/>
                    <a:pt x="12057776" y="6781893"/>
                  </a:cubicBezTo>
                  <a:cubicBezTo>
                    <a:pt x="12055279" y="6782542"/>
                    <a:pt x="12054038" y="6781950"/>
                    <a:pt x="12051856" y="6782500"/>
                  </a:cubicBezTo>
                  <a:cubicBezTo>
                    <a:pt x="6935942" y="6886166"/>
                    <a:pt x="1979851" y="6946010"/>
                    <a:pt x="196999" y="6782500"/>
                  </a:cubicBezTo>
                  <a:cubicBezTo>
                    <a:pt x="91158" y="6777348"/>
                    <a:pt x="2996" y="6705795"/>
                    <a:pt x="0" y="6582280"/>
                  </a:cubicBezTo>
                  <a:cubicBezTo>
                    <a:pt x="97453" y="4415009"/>
                    <a:pt x="53185" y="947612"/>
                    <a:pt x="0" y="200219"/>
                  </a:cubicBezTo>
                  <a:cubicBezTo>
                    <a:pt x="-7508" y="74997"/>
                    <a:pt x="100057" y="-8857"/>
                    <a:pt x="196999" y="0"/>
                  </a:cubicBezTo>
                  <a:close/>
                </a:path>
              </a:pathLst>
            </a:custGeom>
            <a:noFill/>
            <a:ln w="38100" cap="flat" cmpd="sng" algn="ctr">
              <a:solidFill>
                <a:srgbClr val="EF4A63"/>
              </a:solidFill>
              <a:prstDash val="solid"/>
              <a:round/>
              <a:headEnd type="none" w="med" len="med"/>
              <a:tailEnd type="none" w="med" len="med"/>
              <a:extLst>
                <a:ext uri="{C807C97D-BFC1-408E-A445-0C87EB9F89A2}">
                  <ask:lineSketchStyleProps xmlns:ask="http://schemas.microsoft.com/office/drawing/2018/sketchyshapes" sd="2064951830">
                    <a:custGeom>
                      <a:avLst/>
                      <a:gdLst>
                        <a:gd name="connsiteX0" fmla="*/ 196040 w 11999054"/>
                        <a:gd name="connsiteY0" fmla="*/ 0 h 6640934"/>
                        <a:gd name="connsiteX1" fmla="*/ 11993163 w 11999054"/>
                        <a:gd name="connsiteY1" fmla="*/ 0 h 6640934"/>
                        <a:gd name="connsiteX2" fmla="*/ 11999054 w 11999054"/>
                        <a:gd name="connsiteY2" fmla="*/ 594 h 6640934"/>
                        <a:gd name="connsiteX3" fmla="*/ 11999054 w 11999054"/>
                        <a:gd name="connsiteY3" fmla="*/ 6640340 h 6640934"/>
                        <a:gd name="connsiteX4" fmla="*/ 11993163 w 11999054"/>
                        <a:gd name="connsiteY4" fmla="*/ 6640934 h 6640934"/>
                        <a:gd name="connsiteX5" fmla="*/ 196040 w 11999054"/>
                        <a:gd name="connsiteY5" fmla="*/ 6640934 h 6640934"/>
                        <a:gd name="connsiteX6" fmla="*/ 0 w 11999054"/>
                        <a:gd name="connsiteY6" fmla="*/ 6444894 h 6640934"/>
                        <a:gd name="connsiteX7" fmla="*/ 0 w 11999054"/>
                        <a:gd name="connsiteY7" fmla="*/ 196040 h 6640934"/>
                        <a:gd name="connsiteX8" fmla="*/ 196040 w 11999054"/>
                        <a:gd name="connsiteY8" fmla="*/ 0 h 6640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99054" h="6640934">
                          <a:moveTo>
                            <a:pt x="196040" y="0"/>
                          </a:moveTo>
                          <a:lnTo>
                            <a:pt x="11993163" y="0"/>
                          </a:lnTo>
                          <a:lnTo>
                            <a:pt x="11999054" y="594"/>
                          </a:lnTo>
                          <a:lnTo>
                            <a:pt x="11999054" y="6640340"/>
                          </a:lnTo>
                          <a:lnTo>
                            <a:pt x="11993163" y="6640934"/>
                          </a:lnTo>
                          <a:lnTo>
                            <a:pt x="196040" y="6640934"/>
                          </a:lnTo>
                          <a:cubicBezTo>
                            <a:pt x="87770" y="6640934"/>
                            <a:pt x="0" y="6553164"/>
                            <a:pt x="0" y="6444894"/>
                          </a:cubicBezTo>
                          <a:lnTo>
                            <a:pt x="0" y="196040"/>
                          </a:lnTo>
                          <a:cubicBezTo>
                            <a:pt x="0" y="87770"/>
                            <a:pt x="87770" y="0"/>
                            <a:pt x="196040" y="0"/>
                          </a:cubicBezTo>
                          <a:close/>
                        </a:path>
                      </a:pathLst>
                    </a:custGeom>
                    <ask:type>
                      <ask:lineSketchCurved/>
                    </ask:type>
                  </ask:lineSketchStyleProps>
                </a:ext>
              </a:extLst>
            </a:ln>
          </p:spPr>
          <p:style>
            <a:lnRef idx="0">
              <a:scrgbClr r="0" g="0" b="0"/>
            </a:lnRef>
            <a:fillRef idx="0">
              <a:scrgbClr r="0" g="0" b="0"/>
            </a:fillRef>
            <a:effectRef idx="0">
              <a:scrgbClr r="0" g="0" b="0"/>
            </a:effectRef>
            <a:fontRef idx="minor">
              <a:schemeClr val="accent2"/>
            </a:fontRef>
          </p:style>
          <p:txBody>
            <a:bodyPr wrap="square" rtlCol="1" anchor="ctr">
              <a:noAutofit/>
            </a:bodyPr>
            <a:lstStyle/>
            <a:p>
              <a:pPr algn="ctr" rtl="0"/>
              <a:endParaRPr lang="ar-SA" dirty="0"/>
            </a:p>
          </p:txBody>
        </p:sp>
        <p:sp>
          <p:nvSpPr>
            <p:cNvPr id="10" name="شكل حر: شكل 9">
              <a:extLst>
                <a:ext uri="{FF2B5EF4-FFF2-40B4-BE49-F238E27FC236}">
                  <a16:creationId xmlns:a16="http://schemas.microsoft.com/office/drawing/2014/main" id="{639E3E4D-5E16-018C-B5B2-2ED587AB415E}"/>
                </a:ext>
              </a:extLst>
            </p:cNvPr>
            <p:cNvSpPr/>
            <p:nvPr/>
          </p:nvSpPr>
          <p:spPr>
            <a:xfrm rot="358390">
              <a:off x="320170" y="375444"/>
              <a:ext cx="12057776" cy="6782500"/>
            </a:xfrm>
            <a:custGeom>
              <a:avLst/>
              <a:gdLst>
                <a:gd name="connsiteX0" fmla="*/ 196999 w 12057776"/>
                <a:gd name="connsiteY0" fmla="*/ 0 h 6782500"/>
                <a:gd name="connsiteX1" fmla="*/ 12051856 w 12057776"/>
                <a:gd name="connsiteY1" fmla="*/ 0 h 6782500"/>
                <a:gd name="connsiteX2" fmla="*/ 12057776 w 12057776"/>
                <a:gd name="connsiteY2" fmla="*/ 606 h 6782500"/>
                <a:gd name="connsiteX3" fmla="*/ 12057776 w 12057776"/>
                <a:gd name="connsiteY3" fmla="*/ 6781893 h 6782500"/>
                <a:gd name="connsiteX4" fmla="*/ 12051856 w 12057776"/>
                <a:gd name="connsiteY4" fmla="*/ 6782500 h 6782500"/>
                <a:gd name="connsiteX5" fmla="*/ 196999 w 12057776"/>
                <a:gd name="connsiteY5" fmla="*/ 6782500 h 6782500"/>
                <a:gd name="connsiteX6" fmla="*/ 0 w 12057776"/>
                <a:gd name="connsiteY6" fmla="*/ 6582280 h 6782500"/>
                <a:gd name="connsiteX7" fmla="*/ 0 w 12057776"/>
                <a:gd name="connsiteY7" fmla="*/ 200219 h 6782500"/>
                <a:gd name="connsiteX8" fmla="*/ 196999 w 12057776"/>
                <a:gd name="connsiteY8" fmla="*/ 0 h 678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57776" h="6782500" extrusionOk="0">
                  <a:moveTo>
                    <a:pt x="196999" y="0"/>
                  </a:moveTo>
                  <a:cubicBezTo>
                    <a:pt x="5270702" y="139622"/>
                    <a:pt x="8143532" y="89886"/>
                    <a:pt x="12051856" y="0"/>
                  </a:cubicBezTo>
                  <a:cubicBezTo>
                    <a:pt x="12053858" y="-21"/>
                    <a:pt x="12056132" y="640"/>
                    <a:pt x="12057776" y="606"/>
                  </a:cubicBezTo>
                  <a:cubicBezTo>
                    <a:pt x="12046502" y="2746407"/>
                    <a:pt x="12108159" y="5261721"/>
                    <a:pt x="12057776" y="6781893"/>
                  </a:cubicBezTo>
                  <a:cubicBezTo>
                    <a:pt x="12055279" y="6782542"/>
                    <a:pt x="12054038" y="6781950"/>
                    <a:pt x="12051856" y="6782500"/>
                  </a:cubicBezTo>
                  <a:cubicBezTo>
                    <a:pt x="6935942" y="6886166"/>
                    <a:pt x="1979851" y="6946010"/>
                    <a:pt x="196999" y="6782500"/>
                  </a:cubicBezTo>
                  <a:cubicBezTo>
                    <a:pt x="91158" y="6777348"/>
                    <a:pt x="2996" y="6705795"/>
                    <a:pt x="0" y="6582280"/>
                  </a:cubicBezTo>
                  <a:cubicBezTo>
                    <a:pt x="97453" y="4415009"/>
                    <a:pt x="53185" y="947612"/>
                    <a:pt x="0" y="200219"/>
                  </a:cubicBezTo>
                  <a:cubicBezTo>
                    <a:pt x="-7508" y="74997"/>
                    <a:pt x="100057" y="-8857"/>
                    <a:pt x="196999" y="0"/>
                  </a:cubicBezTo>
                  <a:close/>
                </a:path>
              </a:pathLst>
            </a:custGeom>
            <a:noFill/>
            <a:ln w="38100" cap="flat" cmpd="sng" algn="ctr">
              <a:solidFill>
                <a:srgbClr val="2F2B70"/>
              </a:solidFill>
              <a:prstDash val="solid"/>
              <a:round/>
              <a:headEnd type="none" w="med" len="med"/>
              <a:tailEnd type="none" w="med" len="med"/>
              <a:extLst>
                <a:ext uri="{C807C97D-BFC1-408E-A445-0C87EB9F89A2}">
                  <ask:lineSketchStyleProps xmlns:ask="http://schemas.microsoft.com/office/drawing/2018/sketchyshapes" sd="2064951830">
                    <a:custGeom>
                      <a:avLst/>
                      <a:gdLst>
                        <a:gd name="connsiteX0" fmla="*/ 196040 w 11999054"/>
                        <a:gd name="connsiteY0" fmla="*/ 0 h 6640934"/>
                        <a:gd name="connsiteX1" fmla="*/ 11993163 w 11999054"/>
                        <a:gd name="connsiteY1" fmla="*/ 0 h 6640934"/>
                        <a:gd name="connsiteX2" fmla="*/ 11999054 w 11999054"/>
                        <a:gd name="connsiteY2" fmla="*/ 594 h 6640934"/>
                        <a:gd name="connsiteX3" fmla="*/ 11999054 w 11999054"/>
                        <a:gd name="connsiteY3" fmla="*/ 6640340 h 6640934"/>
                        <a:gd name="connsiteX4" fmla="*/ 11993163 w 11999054"/>
                        <a:gd name="connsiteY4" fmla="*/ 6640934 h 6640934"/>
                        <a:gd name="connsiteX5" fmla="*/ 196040 w 11999054"/>
                        <a:gd name="connsiteY5" fmla="*/ 6640934 h 6640934"/>
                        <a:gd name="connsiteX6" fmla="*/ 0 w 11999054"/>
                        <a:gd name="connsiteY6" fmla="*/ 6444894 h 6640934"/>
                        <a:gd name="connsiteX7" fmla="*/ 0 w 11999054"/>
                        <a:gd name="connsiteY7" fmla="*/ 196040 h 6640934"/>
                        <a:gd name="connsiteX8" fmla="*/ 196040 w 11999054"/>
                        <a:gd name="connsiteY8" fmla="*/ 0 h 6640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99054" h="6640934">
                          <a:moveTo>
                            <a:pt x="196040" y="0"/>
                          </a:moveTo>
                          <a:lnTo>
                            <a:pt x="11993163" y="0"/>
                          </a:lnTo>
                          <a:lnTo>
                            <a:pt x="11999054" y="594"/>
                          </a:lnTo>
                          <a:lnTo>
                            <a:pt x="11999054" y="6640340"/>
                          </a:lnTo>
                          <a:lnTo>
                            <a:pt x="11993163" y="6640934"/>
                          </a:lnTo>
                          <a:lnTo>
                            <a:pt x="196040" y="6640934"/>
                          </a:lnTo>
                          <a:cubicBezTo>
                            <a:pt x="87770" y="6640934"/>
                            <a:pt x="0" y="6553164"/>
                            <a:pt x="0" y="6444894"/>
                          </a:cubicBezTo>
                          <a:lnTo>
                            <a:pt x="0" y="196040"/>
                          </a:lnTo>
                          <a:cubicBezTo>
                            <a:pt x="0" y="87770"/>
                            <a:pt x="87770" y="0"/>
                            <a:pt x="196040" y="0"/>
                          </a:cubicBezTo>
                          <a:close/>
                        </a:path>
                      </a:pathLst>
                    </a:custGeom>
                    <ask:type>
                      <ask:lineSketchCurved/>
                    </ask:type>
                  </ask:lineSketchStyleProps>
                </a:ext>
              </a:extLst>
            </a:ln>
          </p:spPr>
          <p:style>
            <a:lnRef idx="0">
              <a:scrgbClr r="0" g="0" b="0"/>
            </a:lnRef>
            <a:fillRef idx="0">
              <a:scrgbClr r="0" g="0" b="0"/>
            </a:fillRef>
            <a:effectRef idx="0">
              <a:scrgbClr r="0" g="0" b="0"/>
            </a:effectRef>
            <a:fontRef idx="minor">
              <a:schemeClr val="accent2"/>
            </a:fontRef>
          </p:style>
          <p:txBody>
            <a:bodyPr wrap="square" rtlCol="1" anchor="ctr">
              <a:noAutofit/>
            </a:bodyPr>
            <a:lstStyle/>
            <a:p>
              <a:pPr algn="ctr" rtl="0"/>
              <a:endParaRPr lang="ar-SA" dirty="0"/>
            </a:p>
          </p:txBody>
        </p:sp>
      </p:grpSp>
    </p:spTree>
    <p:extLst>
      <p:ext uri="{BB962C8B-B14F-4D97-AF65-F5344CB8AC3E}">
        <p14:creationId xmlns:p14="http://schemas.microsoft.com/office/powerpoint/2010/main" val="23280766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bg>
      <p:bgPr>
        <a:blipFill dpi="0" rotWithShape="1">
          <a:blip r:embed="rId2">
            <a:alphaModFix amt="12000"/>
            <a:lum/>
          </a:blip>
          <a:srcRect/>
          <a:stretch>
            <a:fillRect t="-3000" b="-3000"/>
          </a:stretch>
        </a:blipFill>
        <a:effectLst/>
      </p:bgPr>
    </p:bg>
    <p:spTree>
      <p:nvGrpSpPr>
        <p:cNvPr id="1" name=""/>
        <p:cNvGrpSpPr/>
        <p:nvPr/>
      </p:nvGrpSpPr>
      <p:grpSpPr>
        <a:xfrm>
          <a:off x="0" y="0"/>
          <a:ext cx="0" cy="0"/>
          <a:chOff x="0" y="0"/>
          <a:chExt cx="0" cy="0"/>
        </a:xfrm>
      </p:grpSpPr>
      <p:grpSp>
        <p:nvGrpSpPr>
          <p:cNvPr id="11" name="مجموعة 10">
            <a:extLst>
              <a:ext uri="{FF2B5EF4-FFF2-40B4-BE49-F238E27FC236}">
                <a16:creationId xmlns:a16="http://schemas.microsoft.com/office/drawing/2014/main" id="{2F45D5DB-9385-CAD9-4574-DD7A03088B90}"/>
              </a:ext>
            </a:extLst>
          </p:cNvPr>
          <p:cNvGrpSpPr/>
          <p:nvPr userDrawn="1"/>
        </p:nvGrpSpPr>
        <p:grpSpPr>
          <a:xfrm>
            <a:off x="-762000" y="0"/>
            <a:ext cx="13255188" cy="7538944"/>
            <a:chOff x="-203200" y="-114299"/>
            <a:chExt cx="13255188" cy="7538944"/>
          </a:xfrm>
          <a:gradFill>
            <a:gsLst>
              <a:gs pos="0">
                <a:srgbClr val="FDC5BF">
                  <a:alpha val="97000"/>
                </a:srgbClr>
              </a:gs>
              <a:gs pos="73000">
                <a:srgbClr val="E85B4A">
                  <a:alpha val="20000"/>
                </a:srgbClr>
              </a:gs>
              <a:gs pos="16000">
                <a:srgbClr val="FA6250">
                  <a:alpha val="43000"/>
                </a:srgbClr>
              </a:gs>
              <a:gs pos="100000">
                <a:srgbClr val="2F2B70">
                  <a:lumMod val="56000"/>
                  <a:lumOff val="44000"/>
                  <a:alpha val="41000"/>
                </a:srgbClr>
              </a:gs>
            </a:gsLst>
            <a:lin ang="2700000" scaled="1"/>
          </a:gradFill>
        </p:grpSpPr>
        <p:sp>
          <p:nvSpPr>
            <p:cNvPr id="8" name="شكل حر: شكل 7">
              <a:extLst>
                <a:ext uri="{FF2B5EF4-FFF2-40B4-BE49-F238E27FC236}">
                  <a16:creationId xmlns:a16="http://schemas.microsoft.com/office/drawing/2014/main" id="{09B3BF0F-FD54-8334-A755-2C0340A49791}"/>
                </a:ext>
              </a:extLst>
            </p:cNvPr>
            <p:cNvSpPr/>
            <p:nvPr userDrawn="1"/>
          </p:nvSpPr>
          <p:spPr>
            <a:xfrm>
              <a:off x="-203200" y="-114299"/>
              <a:ext cx="12982718" cy="7181390"/>
            </a:xfrm>
            <a:custGeom>
              <a:avLst/>
              <a:gdLst>
                <a:gd name="connsiteX0" fmla="*/ 212111 w 12982718"/>
                <a:gd name="connsiteY0" fmla="*/ 0 h 7181390"/>
                <a:gd name="connsiteX1" fmla="*/ 12976344 w 12982718"/>
                <a:gd name="connsiteY1" fmla="*/ 0 h 7181390"/>
                <a:gd name="connsiteX2" fmla="*/ 12982718 w 12982718"/>
                <a:gd name="connsiteY2" fmla="*/ 642 h 7181390"/>
                <a:gd name="connsiteX3" fmla="*/ 12982718 w 12982718"/>
                <a:gd name="connsiteY3" fmla="*/ 7180747 h 7181390"/>
                <a:gd name="connsiteX4" fmla="*/ 12976344 w 12982718"/>
                <a:gd name="connsiteY4" fmla="*/ 7181390 h 7181390"/>
                <a:gd name="connsiteX5" fmla="*/ 212111 w 12982718"/>
                <a:gd name="connsiteY5" fmla="*/ 7181390 h 7181390"/>
                <a:gd name="connsiteX6" fmla="*/ 0 w 12982718"/>
                <a:gd name="connsiteY6" fmla="*/ 6969395 h 7181390"/>
                <a:gd name="connsiteX7" fmla="*/ 0 w 12982718"/>
                <a:gd name="connsiteY7" fmla="*/ 211994 h 7181390"/>
                <a:gd name="connsiteX8" fmla="*/ 212111 w 12982718"/>
                <a:gd name="connsiteY8" fmla="*/ 0 h 7181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982718" h="7181390" fill="none" extrusionOk="0">
                  <a:moveTo>
                    <a:pt x="212111" y="0"/>
                  </a:moveTo>
                  <a:cubicBezTo>
                    <a:pt x="1790736" y="-4005"/>
                    <a:pt x="11243935" y="157791"/>
                    <a:pt x="12976344" y="0"/>
                  </a:cubicBezTo>
                  <a:cubicBezTo>
                    <a:pt x="12979008" y="140"/>
                    <a:pt x="12980765" y="660"/>
                    <a:pt x="12982718" y="642"/>
                  </a:cubicBezTo>
                  <a:cubicBezTo>
                    <a:pt x="12827793" y="1133610"/>
                    <a:pt x="13094940" y="5414589"/>
                    <a:pt x="12982718" y="7180747"/>
                  </a:cubicBezTo>
                  <a:cubicBezTo>
                    <a:pt x="12979798" y="7181516"/>
                    <a:pt x="12979295" y="7181634"/>
                    <a:pt x="12976344" y="7181390"/>
                  </a:cubicBezTo>
                  <a:cubicBezTo>
                    <a:pt x="9253831" y="7139168"/>
                    <a:pt x="4179683" y="7080706"/>
                    <a:pt x="212111" y="7181390"/>
                  </a:cubicBezTo>
                  <a:cubicBezTo>
                    <a:pt x="97110" y="7184317"/>
                    <a:pt x="71" y="7093305"/>
                    <a:pt x="0" y="6969395"/>
                  </a:cubicBezTo>
                  <a:cubicBezTo>
                    <a:pt x="-145528" y="5064557"/>
                    <a:pt x="132925" y="2598201"/>
                    <a:pt x="0" y="211994"/>
                  </a:cubicBezTo>
                  <a:cubicBezTo>
                    <a:pt x="-12101" y="95517"/>
                    <a:pt x="94459" y="15668"/>
                    <a:pt x="212111" y="0"/>
                  </a:cubicBezTo>
                  <a:close/>
                </a:path>
                <a:path w="12982718" h="7181390" stroke="0" extrusionOk="0">
                  <a:moveTo>
                    <a:pt x="212111" y="0"/>
                  </a:moveTo>
                  <a:cubicBezTo>
                    <a:pt x="4059166" y="139622"/>
                    <a:pt x="8181511" y="89886"/>
                    <a:pt x="12976344" y="0"/>
                  </a:cubicBezTo>
                  <a:cubicBezTo>
                    <a:pt x="12979526" y="-139"/>
                    <a:pt x="12980743" y="742"/>
                    <a:pt x="12982718" y="642"/>
                  </a:cubicBezTo>
                  <a:cubicBezTo>
                    <a:pt x="12971444" y="1192160"/>
                    <a:pt x="13033101" y="5629548"/>
                    <a:pt x="12982718" y="7180747"/>
                  </a:cubicBezTo>
                  <a:cubicBezTo>
                    <a:pt x="12980022" y="7181540"/>
                    <a:pt x="12977937" y="7181562"/>
                    <a:pt x="12976344" y="7181390"/>
                  </a:cubicBezTo>
                  <a:cubicBezTo>
                    <a:pt x="9999219" y="7285056"/>
                    <a:pt x="4929961" y="7344900"/>
                    <a:pt x="212111" y="7181390"/>
                  </a:cubicBezTo>
                  <a:cubicBezTo>
                    <a:pt x="103927" y="7165784"/>
                    <a:pt x="1742" y="7094001"/>
                    <a:pt x="0" y="6969395"/>
                  </a:cubicBezTo>
                  <a:cubicBezTo>
                    <a:pt x="97453" y="5350246"/>
                    <a:pt x="53185" y="1589764"/>
                    <a:pt x="0" y="211994"/>
                  </a:cubicBezTo>
                  <a:cubicBezTo>
                    <a:pt x="-1606" y="91780"/>
                    <a:pt x="112461" y="-13068"/>
                    <a:pt x="212111" y="0"/>
                  </a:cubicBezTo>
                  <a:close/>
                </a:path>
              </a:pathLst>
            </a:custGeom>
            <a:grpFill/>
            <a:ln w="38100" cap="flat" cmpd="sng" algn="ctr">
              <a:solidFill>
                <a:srgbClr val="FA6250"/>
              </a:solidFill>
              <a:prstDash val="solid"/>
              <a:round/>
              <a:headEnd type="none" w="med" len="med"/>
              <a:tailEnd type="none" w="med" len="med"/>
              <a:extLst>
                <a:ext uri="{C807C97D-BFC1-408E-A445-0C87EB9F89A2}">
                  <ask:lineSketchStyleProps xmlns:ask="http://schemas.microsoft.com/office/drawing/2018/sketchyshapes" sd="2064951830">
                    <a:custGeom>
                      <a:avLst/>
                      <a:gdLst>
                        <a:gd name="connsiteX0" fmla="*/ 196040 w 11999054"/>
                        <a:gd name="connsiteY0" fmla="*/ 0 h 6640934"/>
                        <a:gd name="connsiteX1" fmla="*/ 11993163 w 11999054"/>
                        <a:gd name="connsiteY1" fmla="*/ 0 h 6640934"/>
                        <a:gd name="connsiteX2" fmla="*/ 11999054 w 11999054"/>
                        <a:gd name="connsiteY2" fmla="*/ 594 h 6640934"/>
                        <a:gd name="connsiteX3" fmla="*/ 11999054 w 11999054"/>
                        <a:gd name="connsiteY3" fmla="*/ 6640340 h 6640934"/>
                        <a:gd name="connsiteX4" fmla="*/ 11993163 w 11999054"/>
                        <a:gd name="connsiteY4" fmla="*/ 6640934 h 6640934"/>
                        <a:gd name="connsiteX5" fmla="*/ 196040 w 11999054"/>
                        <a:gd name="connsiteY5" fmla="*/ 6640934 h 6640934"/>
                        <a:gd name="connsiteX6" fmla="*/ 0 w 11999054"/>
                        <a:gd name="connsiteY6" fmla="*/ 6444894 h 6640934"/>
                        <a:gd name="connsiteX7" fmla="*/ 0 w 11999054"/>
                        <a:gd name="connsiteY7" fmla="*/ 196040 h 6640934"/>
                        <a:gd name="connsiteX8" fmla="*/ 196040 w 11999054"/>
                        <a:gd name="connsiteY8" fmla="*/ 0 h 6640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99054" h="6640934">
                          <a:moveTo>
                            <a:pt x="196040" y="0"/>
                          </a:moveTo>
                          <a:lnTo>
                            <a:pt x="11993163" y="0"/>
                          </a:lnTo>
                          <a:lnTo>
                            <a:pt x="11999054" y="594"/>
                          </a:lnTo>
                          <a:lnTo>
                            <a:pt x="11999054" y="6640340"/>
                          </a:lnTo>
                          <a:lnTo>
                            <a:pt x="11993163" y="6640934"/>
                          </a:lnTo>
                          <a:lnTo>
                            <a:pt x="196040" y="6640934"/>
                          </a:lnTo>
                          <a:cubicBezTo>
                            <a:pt x="87770" y="6640934"/>
                            <a:pt x="0" y="6553164"/>
                            <a:pt x="0" y="6444894"/>
                          </a:cubicBezTo>
                          <a:lnTo>
                            <a:pt x="0" y="196040"/>
                          </a:lnTo>
                          <a:cubicBezTo>
                            <a:pt x="0" y="87770"/>
                            <a:pt x="87770" y="0"/>
                            <a:pt x="196040" y="0"/>
                          </a:cubicBezTo>
                          <a:close/>
                        </a:path>
                      </a:pathLst>
                    </a:custGeom>
                    <ask:type>
                      <ask:lineSketchCurved/>
                    </ask:type>
                  </ask:lineSketchStyleProps>
                </a:ext>
              </a:extLst>
            </a:ln>
          </p:spPr>
          <p:style>
            <a:lnRef idx="0">
              <a:scrgbClr r="0" g="0" b="0"/>
            </a:lnRef>
            <a:fillRef idx="0">
              <a:scrgbClr r="0" g="0" b="0"/>
            </a:fillRef>
            <a:effectRef idx="0">
              <a:scrgbClr r="0" g="0" b="0"/>
            </a:effectRef>
            <a:fontRef idx="minor">
              <a:schemeClr val="accent2"/>
            </a:fontRef>
          </p:style>
          <p:txBody>
            <a:bodyPr wrap="square" rtlCol="1" anchor="ctr">
              <a:noAutofit/>
            </a:bodyPr>
            <a:lstStyle/>
            <a:p>
              <a:pPr algn="ctr" rtl="0"/>
              <a:endParaRPr lang="ar-SA" dirty="0"/>
            </a:p>
          </p:txBody>
        </p:sp>
        <p:sp>
          <p:nvSpPr>
            <p:cNvPr id="9" name="شكل حر: شكل 8">
              <a:extLst>
                <a:ext uri="{FF2B5EF4-FFF2-40B4-BE49-F238E27FC236}">
                  <a16:creationId xmlns:a16="http://schemas.microsoft.com/office/drawing/2014/main" id="{2941FE6D-76CC-F01C-F5D2-3FB60C091580}"/>
                </a:ext>
              </a:extLst>
            </p:cNvPr>
            <p:cNvSpPr/>
            <p:nvPr userDrawn="1"/>
          </p:nvSpPr>
          <p:spPr>
            <a:xfrm rot="172712">
              <a:off x="-39110" y="47064"/>
              <a:ext cx="12982718" cy="7181390"/>
            </a:xfrm>
            <a:custGeom>
              <a:avLst/>
              <a:gdLst>
                <a:gd name="connsiteX0" fmla="*/ 212111 w 12982718"/>
                <a:gd name="connsiteY0" fmla="*/ 0 h 7181390"/>
                <a:gd name="connsiteX1" fmla="*/ 12976344 w 12982718"/>
                <a:gd name="connsiteY1" fmla="*/ 0 h 7181390"/>
                <a:gd name="connsiteX2" fmla="*/ 12982718 w 12982718"/>
                <a:gd name="connsiteY2" fmla="*/ 642 h 7181390"/>
                <a:gd name="connsiteX3" fmla="*/ 12982718 w 12982718"/>
                <a:gd name="connsiteY3" fmla="*/ 7180747 h 7181390"/>
                <a:gd name="connsiteX4" fmla="*/ 12976344 w 12982718"/>
                <a:gd name="connsiteY4" fmla="*/ 7181390 h 7181390"/>
                <a:gd name="connsiteX5" fmla="*/ 212111 w 12982718"/>
                <a:gd name="connsiteY5" fmla="*/ 7181390 h 7181390"/>
                <a:gd name="connsiteX6" fmla="*/ 0 w 12982718"/>
                <a:gd name="connsiteY6" fmla="*/ 6969395 h 7181390"/>
                <a:gd name="connsiteX7" fmla="*/ 0 w 12982718"/>
                <a:gd name="connsiteY7" fmla="*/ 211994 h 7181390"/>
                <a:gd name="connsiteX8" fmla="*/ 212111 w 12982718"/>
                <a:gd name="connsiteY8" fmla="*/ 0 h 7181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982718" h="7181390" fill="none" extrusionOk="0">
                  <a:moveTo>
                    <a:pt x="212111" y="0"/>
                  </a:moveTo>
                  <a:cubicBezTo>
                    <a:pt x="1790736" y="-4005"/>
                    <a:pt x="11243935" y="157791"/>
                    <a:pt x="12976344" y="0"/>
                  </a:cubicBezTo>
                  <a:cubicBezTo>
                    <a:pt x="12979008" y="140"/>
                    <a:pt x="12980765" y="660"/>
                    <a:pt x="12982718" y="642"/>
                  </a:cubicBezTo>
                  <a:cubicBezTo>
                    <a:pt x="12827793" y="1133610"/>
                    <a:pt x="13094940" y="5414589"/>
                    <a:pt x="12982718" y="7180747"/>
                  </a:cubicBezTo>
                  <a:cubicBezTo>
                    <a:pt x="12979798" y="7181516"/>
                    <a:pt x="12979295" y="7181634"/>
                    <a:pt x="12976344" y="7181390"/>
                  </a:cubicBezTo>
                  <a:cubicBezTo>
                    <a:pt x="9253831" y="7139168"/>
                    <a:pt x="4179683" y="7080706"/>
                    <a:pt x="212111" y="7181390"/>
                  </a:cubicBezTo>
                  <a:cubicBezTo>
                    <a:pt x="97110" y="7184317"/>
                    <a:pt x="71" y="7093305"/>
                    <a:pt x="0" y="6969395"/>
                  </a:cubicBezTo>
                  <a:cubicBezTo>
                    <a:pt x="-145528" y="5064557"/>
                    <a:pt x="132925" y="2598201"/>
                    <a:pt x="0" y="211994"/>
                  </a:cubicBezTo>
                  <a:cubicBezTo>
                    <a:pt x="-12101" y="95517"/>
                    <a:pt x="94459" y="15668"/>
                    <a:pt x="212111" y="0"/>
                  </a:cubicBezTo>
                  <a:close/>
                </a:path>
                <a:path w="12982718" h="7181390" stroke="0" extrusionOk="0">
                  <a:moveTo>
                    <a:pt x="212111" y="0"/>
                  </a:moveTo>
                  <a:cubicBezTo>
                    <a:pt x="4059166" y="139622"/>
                    <a:pt x="8181511" y="89886"/>
                    <a:pt x="12976344" y="0"/>
                  </a:cubicBezTo>
                  <a:cubicBezTo>
                    <a:pt x="12979526" y="-139"/>
                    <a:pt x="12980743" y="742"/>
                    <a:pt x="12982718" y="642"/>
                  </a:cubicBezTo>
                  <a:cubicBezTo>
                    <a:pt x="12971444" y="1192160"/>
                    <a:pt x="13033101" y="5629548"/>
                    <a:pt x="12982718" y="7180747"/>
                  </a:cubicBezTo>
                  <a:cubicBezTo>
                    <a:pt x="12980022" y="7181540"/>
                    <a:pt x="12977937" y="7181562"/>
                    <a:pt x="12976344" y="7181390"/>
                  </a:cubicBezTo>
                  <a:cubicBezTo>
                    <a:pt x="9999219" y="7285056"/>
                    <a:pt x="4929961" y="7344900"/>
                    <a:pt x="212111" y="7181390"/>
                  </a:cubicBezTo>
                  <a:cubicBezTo>
                    <a:pt x="103927" y="7165784"/>
                    <a:pt x="1742" y="7094001"/>
                    <a:pt x="0" y="6969395"/>
                  </a:cubicBezTo>
                  <a:cubicBezTo>
                    <a:pt x="97453" y="5350246"/>
                    <a:pt x="53185" y="1589764"/>
                    <a:pt x="0" y="211994"/>
                  </a:cubicBezTo>
                  <a:cubicBezTo>
                    <a:pt x="-1606" y="91780"/>
                    <a:pt x="112461" y="-13068"/>
                    <a:pt x="212111" y="0"/>
                  </a:cubicBezTo>
                  <a:close/>
                </a:path>
              </a:pathLst>
            </a:custGeom>
            <a:grpFill/>
            <a:ln w="38100" cap="flat" cmpd="sng" algn="ctr">
              <a:solidFill>
                <a:srgbClr val="EF4A63"/>
              </a:solidFill>
              <a:prstDash val="solid"/>
              <a:round/>
              <a:headEnd type="none" w="med" len="med"/>
              <a:tailEnd type="none" w="med" len="med"/>
              <a:extLst>
                <a:ext uri="{C807C97D-BFC1-408E-A445-0C87EB9F89A2}">
                  <ask:lineSketchStyleProps xmlns:ask="http://schemas.microsoft.com/office/drawing/2018/sketchyshapes" sd="2064951830">
                    <a:custGeom>
                      <a:avLst/>
                      <a:gdLst>
                        <a:gd name="connsiteX0" fmla="*/ 196040 w 11999054"/>
                        <a:gd name="connsiteY0" fmla="*/ 0 h 6640934"/>
                        <a:gd name="connsiteX1" fmla="*/ 11993163 w 11999054"/>
                        <a:gd name="connsiteY1" fmla="*/ 0 h 6640934"/>
                        <a:gd name="connsiteX2" fmla="*/ 11999054 w 11999054"/>
                        <a:gd name="connsiteY2" fmla="*/ 594 h 6640934"/>
                        <a:gd name="connsiteX3" fmla="*/ 11999054 w 11999054"/>
                        <a:gd name="connsiteY3" fmla="*/ 6640340 h 6640934"/>
                        <a:gd name="connsiteX4" fmla="*/ 11993163 w 11999054"/>
                        <a:gd name="connsiteY4" fmla="*/ 6640934 h 6640934"/>
                        <a:gd name="connsiteX5" fmla="*/ 196040 w 11999054"/>
                        <a:gd name="connsiteY5" fmla="*/ 6640934 h 6640934"/>
                        <a:gd name="connsiteX6" fmla="*/ 0 w 11999054"/>
                        <a:gd name="connsiteY6" fmla="*/ 6444894 h 6640934"/>
                        <a:gd name="connsiteX7" fmla="*/ 0 w 11999054"/>
                        <a:gd name="connsiteY7" fmla="*/ 196040 h 6640934"/>
                        <a:gd name="connsiteX8" fmla="*/ 196040 w 11999054"/>
                        <a:gd name="connsiteY8" fmla="*/ 0 h 6640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99054" h="6640934">
                          <a:moveTo>
                            <a:pt x="196040" y="0"/>
                          </a:moveTo>
                          <a:lnTo>
                            <a:pt x="11993163" y="0"/>
                          </a:lnTo>
                          <a:lnTo>
                            <a:pt x="11999054" y="594"/>
                          </a:lnTo>
                          <a:lnTo>
                            <a:pt x="11999054" y="6640340"/>
                          </a:lnTo>
                          <a:lnTo>
                            <a:pt x="11993163" y="6640934"/>
                          </a:lnTo>
                          <a:lnTo>
                            <a:pt x="196040" y="6640934"/>
                          </a:lnTo>
                          <a:cubicBezTo>
                            <a:pt x="87770" y="6640934"/>
                            <a:pt x="0" y="6553164"/>
                            <a:pt x="0" y="6444894"/>
                          </a:cubicBezTo>
                          <a:lnTo>
                            <a:pt x="0" y="196040"/>
                          </a:lnTo>
                          <a:cubicBezTo>
                            <a:pt x="0" y="87770"/>
                            <a:pt x="87770" y="0"/>
                            <a:pt x="196040" y="0"/>
                          </a:cubicBezTo>
                          <a:close/>
                        </a:path>
                      </a:pathLst>
                    </a:custGeom>
                    <ask:type>
                      <ask:lineSketchCurved/>
                    </ask:type>
                  </ask:lineSketchStyleProps>
                </a:ext>
              </a:extLst>
            </a:ln>
          </p:spPr>
          <p:style>
            <a:lnRef idx="0">
              <a:scrgbClr r="0" g="0" b="0"/>
            </a:lnRef>
            <a:fillRef idx="0">
              <a:scrgbClr r="0" g="0" b="0"/>
            </a:fillRef>
            <a:effectRef idx="0">
              <a:scrgbClr r="0" g="0" b="0"/>
            </a:effectRef>
            <a:fontRef idx="minor">
              <a:schemeClr val="accent2"/>
            </a:fontRef>
          </p:style>
          <p:txBody>
            <a:bodyPr wrap="square" rtlCol="1" anchor="ctr">
              <a:noAutofit/>
            </a:bodyPr>
            <a:lstStyle/>
            <a:p>
              <a:pPr algn="ctr" rtl="0"/>
              <a:endParaRPr lang="ar-SA" dirty="0"/>
            </a:p>
          </p:txBody>
        </p:sp>
        <p:sp>
          <p:nvSpPr>
            <p:cNvPr id="7" name="شكل حر: شكل 6">
              <a:extLst>
                <a:ext uri="{FF2B5EF4-FFF2-40B4-BE49-F238E27FC236}">
                  <a16:creationId xmlns:a16="http://schemas.microsoft.com/office/drawing/2014/main" id="{78FEDB89-07D8-3BC0-B6DE-0A3558CE6D74}"/>
                </a:ext>
              </a:extLst>
            </p:cNvPr>
            <p:cNvSpPr/>
            <p:nvPr userDrawn="1"/>
          </p:nvSpPr>
          <p:spPr>
            <a:xfrm rot="358390">
              <a:off x="69270" y="243255"/>
              <a:ext cx="12982718" cy="7181390"/>
            </a:xfrm>
            <a:custGeom>
              <a:avLst/>
              <a:gdLst>
                <a:gd name="connsiteX0" fmla="*/ 212111 w 12982718"/>
                <a:gd name="connsiteY0" fmla="*/ 0 h 7181390"/>
                <a:gd name="connsiteX1" fmla="*/ 12976344 w 12982718"/>
                <a:gd name="connsiteY1" fmla="*/ 0 h 7181390"/>
                <a:gd name="connsiteX2" fmla="*/ 12982718 w 12982718"/>
                <a:gd name="connsiteY2" fmla="*/ 642 h 7181390"/>
                <a:gd name="connsiteX3" fmla="*/ 12982718 w 12982718"/>
                <a:gd name="connsiteY3" fmla="*/ 7180747 h 7181390"/>
                <a:gd name="connsiteX4" fmla="*/ 12976344 w 12982718"/>
                <a:gd name="connsiteY4" fmla="*/ 7181390 h 7181390"/>
                <a:gd name="connsiteX5" fmla="*/ 212111 w 12982718"/>
                <a:gd name="connsiteY5" fmla="*/ 7181390 h 7181390"/>
                <a:gd name="connsiteX6" fmla="*/ 0 w 12982718"/>
                <a:gd name="connsiteY6" fmla="*/ 6969395 h 7181390"/>
                <a:gd name="connsiteX7" fmla="*/ 0 w 12982718"/>
                <a:gd name="connsiteY7" fmla="*/ 211994 h 7181390"/>
                <a:gd name="connsiteX8" fmla="*/ 212111 w 12982718"/>
                <a:gd name="connsiteY8" fmla="*/ 0 h 7181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982718" h="7181390" fill="none" extrusionOk="0">
                  <a:moveTo>
                    <a:pt x="212111" y="0"/>
                  </a:moveTo>
                  <a:cubicBezTo>
                    <a:pt x="1790736" y="-4005"/>
                    <a:pt x="11243935" y="157791"/>
                    <a:pt x="12976344" y="0"/>
                  </a:cubicBezTo>
                  <a:cubicBezTo>
                    <a:pt x="12979008" y="140"/>
                    <a:pt x="12980765" y="660"/>
                    <a:pt x="12982718" y="642"/>
                  </a:cubicBezTo>
                  <a:cubicBezTo>
                    <a:pt x="12827793" y="1133610"/>
                    <a:pt x="13094940" y="5414589"/>
                    <a:pt x="12982718" y="7180747"/>
                  </a:cubicBezTo>
                  <a:cubicBezTo>
                    <a:pt x="12979798" y="7181516"/>
                    <a:pt x="12979295" y="7181634"/>
                    <a:pt x="12976344" y="7181390"/>
                  </a:cubicBezTo>
                  <a:cubicBezTo>
                    <a:pt x="9253831" y="7139168"/>
                    <a:pt x="4179683" y="7080706"/>
                    <a:pt x="212111" y="7181390"/>
                  </a:cubicBezTo>
                  <a:cubicBezTo>
                    <a:pt x="97110" y="7184317"/>
                    <a:pt x="71" y="7093305"/>
                    <a:pt x="0" y="6969395"/>
                  </a:cubicBezTo>
                  <a:cubicBezTo>
                    <a:pt x="-145528" y="5064557"/>
                    <a:pt x="132925" y="2598201"/>
                    <a:pt x="0" y="211994"/>
                  </a:cubicBezTo>
                  <a:cubicBezTo>
                    <a:pt x="-12101" y="95517"/>
                    <a:pt x="94459" y="15668"/>
                    <a:pt x="212111" y="0"/>
                  </a:cubicBezTo>
                  <a:close/>
                </a:path>
                <a:path w="12982718" h="7181390" stroke="0" extrusionOk="0">
                  <a:moveTo>
                    <a:pt x="212111" y="0"/>
                  </a:moveTo>
                  <a:cubicBezTo>
                    <a:pt x="4059166" y="139622"/>
                    <a:pt x="8181511" y="89886"/>
                    <a:pt x="12976344" y="0"/>
                  </a:cubicBezTo>
                  <a:cubicBezTo>
                    <a:pt x="12979526" y="-139"/>
                    <a:pt x="12980743" y="742"/>
                    <a:pt x="12982718" y="642"/>
                  </a:cubicBezTo>
                  <a:cubicBezTo>
                    <a:pt x="12971444" y="1192160"/>
                    <a:pt x="13033101" y="5629548"/>
                    <a:pt x="12982718" y="7180747"/>
                  </a:cubicBezTo>
                  <a:cubicBezTo>
                    <a:pt x="12980022" y="7181540"/>
                    <a:pt x="12977937" y="7181562"/>
                    <a:pt x="12976344" y="7181390"/>
                  </a:cubicBezTo>
                  <a:cubicBezTo>
                    <a:pt x="9999219" y="7285056"/>
                    <a:pt x="4929961" y="7344900"/>
                    <a:pt x="212111" y="7181390"/>
                  </a:cubicBezTo>
                  <a:cubicBezTo>
                    <a:pt x="103927" y="7165784"/>
                    <a:pt x="1742" y="7094001"/>
                    <a:pt x="0" y="6969395"/>
                  </a:cubicBezTo>
                  <a:cubicBezTo>
                    <a:pt x="97453" y="5350246"/>
                    <a:pt x="53185" y="1589764"/>
                    <a:pt x="0" y="211994"/>
                  </a:cubicBezTo>
                  <a:cubicBezTo>
                    <a:pt x="-1606" y="91780"/>
                    <a:pt x="112461" y="-13068"/>
                    <a:pt x="212111" y="0"/>
                  </a:cubicBezTo>
                  <a:close/>
                </a:path>
              </a:pathLst>
            </a:custGeom>
            <a:grpFill/>
            <a:ln w="38100" cap="flat" cmpd="sng" algn="ctr">
              <a:solidFill>
                <a:srgbClr val="2F2B70"/>
              </a:solidFill>
              <a:prstDash val="solid"/>
              <a:round/>
              <a:headEnd type="none" w="med" len="med"/>
              <a:tailEnd type="none" w="med" len="med"/>
              <a:extLst>
                <a:ext uri="{C807C97D-BFC1-408E-A445-0C87EB9F89A2}">
                  <ask:lineSketchStyleProps xmlns:ask="http://schemas.microsoft.com/office/drawing/2018/sketchyshapes" sd="2064951830">
                    <a:custGeom>
                      <a:avLst/>
                      <a:gdLst>
                        <a:gd name="connsiteX0" fmla="*/ 196040 w 11999054"/>
                        <a:gd name="connsiteY0" fmla="*/ 0 h 6640934"/>
                        <a:gd name="connsiteX1" fmla="*/ 11993163 w 11999054"/>
                        <a:gd name="connsiteY1" fmla="*/ 0 h 6640934"/>
                        <a:gd name="connsiteX2" fmla="*/ 11999054 w 11999054"/>
                        <a:gd name="connsiteY2" fmla="*/ 594 h 6640934"/>
                        <a:gd name="connsiteX3" fmla="*/ 11999054 w 11999054"/>
                        <a:gd name="connsiteY3" fmla="*/ 6640340 h 6640934"/>
                        <a:gd name="connsiteX4" fmla="*/ 11993163 w 11999054"/>
                        <a:gd name="connsiteY4" fmla="*/ 6640934 h 6640934"/>
                        <a:gd name="connsiteX5" fmla="*/ 196040 w 11999054"/>
                        <a:gd name="connsiteY5" fmla="*/ 6640934 h 6640934"/>
                        <a:gd name="connsiteX6" fmla="*/ 0 w 11999054"/>
                        <a:gd name="connsiteY6" fmla="*/ 6444894 h 6640934"/>
                        <a:gd name="connsiteX7" fmla="*/ 0 w 11999054"/>
                        <a:gd name="connsiteY7" fmla="*/ 196040 h 6640934"/>
                        <a:gd name="connsiteX8" fmla="*/ 196040 w 11999054"/>
                        <a:gd name="connsiteY8" fmla="*/ 0 h 6640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99054" h="6640934">
                          <a:moveTo>
                            <a:pt x="196040" y="0"/>
                          </a:moveTo>
                          <a:lnTo>
                            <a:pt x="11993163" y="0"/>
                          </a:lnTo>
                          <a:lnTo>
                            <a:pt x="11999054" y="594"/>
                          </a:lnTo>
                          <a:lnTo>
                            <a:pt x="11999054" y="6640340"/>
                          </a:lnTo>
                          <a:lnTo>
                            <a:pt x="11993163" y="6640934"/>
                          </a:lnTo>
                          <a:lnTo>
                            <a:pt x="196040" y="6640934"/>
                          </a:lnTo>
                          <a:cubicBezTo>
                            <a:pt x="87770" y="6640934"/>
                            <a:pt x="0" y="6553164"/>
                            <a:pt x="0" y="6444894"/>
                          </a:cubicBezTo>
                          <a:lnTo>
                            <a:pt x="0" y="196040"/>
                          </a:lnTo>
                          <a:cubicBezTo>
                            <a:pt x="0" y="87770"/>
                            <a:pt x="87770" y="0"/>
                            <a:pt x="196040" y="0"/>
                          </a:cubicBezTo>
                          <a:close/>
                        </a:path>
                      </a:pathLst>
                    </a:custGeom>
                    <ask:type>
                      <ask:lineSketchCurved/>
                    </ask:type>
                  </ask:lineSketchStyleProps>
                </a:ext>
              </a:extLst>
            </a:ln>
          </p:spPr>
          <p:style>
            <a:lnRef idx="0">
              <a:scrgbClr r="0" g="0" b="0"/>
            </a:lnRef>
            <a:fillRef idx="0">
              <a:scrgbClr r="0" g="0" b="0"/>
            </a:fillRef>
            <a:effectRef idx="0">
              <a:scrgbClr r="0" g="0" b="0"/>
            </a:effectRef>
            <a:fontRef idx="minor">
              <a:schemeClr val="accent2"/>
            </a:fontRef>
          </p:style>
          <p:txBody>
            <a:bodyPr wrap="square" rtlCol="1" anchor="ctr">
              <a:noAutofit/>
            </a:bodyPr>
            <a:lstStyle/>
            <a:p>
              <a:pPr algn="ctr" rtl="0"/>
              <a:endParaRPr lang="ar-SA" dirty="0">
                <a:solidFill>
                  <a:schemeClr val="bg1"/>
                </a:solidFill>
                <a:effectLst>
                  <a:outerShdw blurRad="38100" dist="38100" dir="2700000" algn="tl">
                    <a:srgbClr val="000000">
                      <a:alpha val="43137"/>
                    </a:srgbClr>
                  </a:outerShdw>
                </a:effectLst>
              </a:endParaRPr>
            </a:p>
          </p:txBody>
        </p:sp>
      </p:grpSp>
      <p:sp>
        <p:nvSpPr>
          <p:cNvPr id="2" name="عنوان 1">
            <a:extLst>
              <a:ext uri="{FF2B5EF4-FFF2-40B4-BE49-F238E27FC236}">
                <a16:creationId xmlns:a16="http://schemas.microsoft.com/office/drawing/2014/main" id="{AF628161-12BD-BE6B-10C7-2BF525F3729D}"/>
              </a:ext>
            </a:extLst>
          </p:cNvPr>
          <p:cNvSpPr>
            <a:spLocks noGrp="1"/>
          </p:cNvSpPr>
          <p:nvPr>
            <p:ph type="title"/>
          </p:nvPr>
        </p:nvSpPr>
        <p:spPr>
          <a:xfrm>
            <a:off x="6096000" y="1709738"/>
            <a:ext cx="5251450" cy="2852737"/>
          </a:xfrm>
        </p:spPr>
        <p:txBody>
          <a:bodyPr anchor="b"/>
          <a:lstStyle>
            <a:lvl1pPr>
              <a:defRPr sz="6000">
                <a:solidFill>
                  <a:srgbClr val="2F2B70"/>
                </a:solidFill>
                <a:effectLst>
                  <a:outerShdw blurRad="38100" dist="38100" dir="2700000" algn="tl">
                    <a:srgbClr val="000000">
                      <a:alpha val="43137"/>
                    </a:srgbClr>
                  </a:outerShdw>
                </a:effectLst>
              </a:defRPr>
            </a:lvl1pPr>
          </a:lstStyle>
          <a:p>
            <a:r>
              <a:rPr lang="ar-SA" dirty="0"/>
              <a:t>انقر لتحرير نمط عنوان الشكل الرئيسي</a:t>
            </a:r>
          </a:p>
        </p:txBody>
      </p:sp>
      <p:sp>
        <p:nvSpPr>
          <p:cNvPr id="3" name="عنصر نائب للنص 2">
            <a:extLst>
              <a:ext uri="{FF2B5EF4-FFF2-40B4-BE49-F238E27FC236}">
                <a16:creationId xmlns:a16="http://schemas.microsoft.com/office/drawing/2014/main" id="{0D9473D1-5D6A-C145-740A-AF9CA0C04EA2}"/>
              </a:ext>
            </a:extLst>
          </p:cNvPr>
          <p:cNvSpPr>
            <a:spLocks noGrp="1"/>
          </p:cNvSpPr>
          <p:nvPr>
            <p:ph type="body" idx="1"/>
          </p:nvPr>
        </p:nvSpPr>
        <p:spPr>
          <a:xfrm>
            <a:off x="6096000" y="4589463"/>
            <a:ext cx="5251450" cy="1500187"/>
          </a:xfrm>
        </p:spPr>
        <p:txBody>
          <a:bodyPr/>
          <a:lstStyle>
            <a:lvl1pPr marL="0" indent="0">
              <a:buNone/>
              <a:defRPr sz="2400">
                <a:solidFill>
                  <a:schemeClr val="bg1">
                    <a:lumMod val="95000"/>
                  </a:schemeClr>
                </a:solidFill>
                <a:effectLst>
                  <a:outerShdw blurRad="38100" dist="38100" dir="2700000" algn="tl">
                    <a:srgbClr val="000000">
                      <a:alpha val="43137"/>
                    </a:srgbClr>
                  </a:outerShdw>
                </a:effectLs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ar-SA" dirty="0"/>
              <a:t>انقر لتحرير أنماط نص الشكل الرئيسي</a:t>
            </a:r>
          </a:p>
        </p:txBody>
      </p:sp>
      <p:sp>
        <p:nvSpPr>
          <p:cNvPr id="4" name="عنصر نائب للتاريخ 3">
            <a:extLst>
              <a:ext uri="{FF2B5EF4-FFF2-40B4-BE49-F238E27FC236}">
                <a16:creationId xmlns:a16="http://schemas.microsoft.com/office/drawing/2014/main" id="{E27369F3-9CEA-38BB-59B3-B83E6E41C98B}"/>
              </a:ext>
            </a:extLst>
          </p:cNvPr>
          <p:cNvSpPr>
            <a:spLocks noGrp="1"/>
          </p:cNvSpPr>
          <p:nvPr>
            <p:ph type="dt" sz="half" idx="10"/>
          </p:nvPr>
        </p:nvSpPr>
        <p:spPr/>
        <p:txBody>
          <a:bodyPr/>
          <a:lstStyle/>
          <a:p>
            <a:fld id="{B0F665BB-06BE-4122-BB04-2F0BBE668740}" type="datetimeFigureOut">
              <a:rPr lang="ar-SA" smtClean="0"/>
              <a:t>11 رجب، 1444</a:t>
            </a:fld>
            <a:endParaRPr lang="ar-SA"/>
          </a:p>
        </p:txBody>
      </p:sp>
      <p:sp>
        <p:nvSpPr>
          <p:cNvPr id="5" name="عنصر نائب للتذييل 4">
            <a:extLst>
              <a:ext uri="{FF2B5EF4-FFF2-40B4-BE49-F238E27FC236}">
                <a16:creationId xmlns:a16="http://schemas.microsoft.com/office/drawing/2014/main" id="{3C87EEDC-2AD5-8AD6-D83C-3F1488777A8E}"/>
              </a:ext>
            </a:extLst>
          </p:cNvPr>
          <p:cNvSpPr>
            <a:spLocks noGrp="1"/>
          </p:cNvSpPr>
          <p:nvPr>
            <p:ph type="ftr" sz="quarter" idx="11"/>
          </p:nvPr>
        </p:nvSpPr>
        <p:spPr/>
        <p:txBody>
          <a:bodyPr/>
          <a:lstStyle/>
          <a:p>
            <a:endParaRPr lang="ar-SA"/>
          </a:p>
        </p:txBody>
      </p:sp>
      <p:sp>
        <p:nvSpPr>
          <p:cNvPr id="6" name="عنصر نائب لرقم الشريحة 5">
            <a:extLst>
              <a:ext uri="{FF2B5EF4-FFF2-40B4-BE49-F238E27FC236}">
                <a16:creationId xmlns:a16="http://schemas.microsoft.com/office/drawing/2014/main" id="{B2F2D028-D0CA-248E-E683-53E109B53F23}"/>
              </a:ext>
            </a:extLst>
          </p:cNvPr>
          <p:cNvSpPr>
            <a:spLocks noGrp="1"/>
          </p:cNvSpPr>
          <p:nvPr>
            <p:ph type="sldNum" sz="quarter" idx="12"/>
          </p:nvPr>
        </p:nvSpPr>
        <p:spPr/>
        <p:txBody>
          <a:bodyPr/>
          <a:lstStyle/>
          <a:p>
            <a:fld id="{93E0BF26-E986-40CC-9379-8156D31D2F5B}" type="slidenum">
              <a:rPr lang="ar-SA" smtClean="0"/>
              <a:t>‹#›</a:t>
            </a:fld>
            <a:endParaRPr lang="ar-SA"/>
          </a:p>
        </p:txBody>
      </p:sp>
    </p:spTree>
    <p:extLst>
      <p:ext uri="{BB962C8B-B14F-4D97-AF65-F5344CB8AC3E}">
        <p14:creationId xmlns:p14="http://schemas.microsoft.com/office/powerpoint/2010/main" val="16654612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ان">
    <p:spTree>
      <p:nvGrpSpPr>
        <p:cNvPr id="1" name=""/>
        <p:cNvGrpSpPr/>
        <p:nvPr/>
      </p:nvGrpSpPr>
      <p:grpSpPr>
        <a:xfrm>
          <a:off x="0" y="0"/>
          <a:ext cx="0" cy="0"/>
          <a:chOff x="0" y="0"/>
          <a:chExt cx="0" cy="0"/>
        </a:xfrm>
      </p:grpSpPr>
      <p:grpSp>
        <p:nvGrpSpPr>
          <p:cNvPr id="8" name="مجموعة 7">
            <a:extLst>
              <a:ext uri="{FF2B5EF4-FFF2-40B4-BE49-F238E27FC236}">
                <a16:creationId xmlns:a16="http://schemas.microsoft.com/office/drawing/2014/main" id="{C19D3B28-CC31-C16B-B578-ADFC02F43BAA}"/>
              </a:ext>
            </a:extLst>
          </p:cNvPr>
          <p:cNvGrpSpPr/>
          <p:nvPr userDrawn="1"/>
        </p:nvGrpSpPr>
        <p:grpSpPr>
          <a:xfrm rot="21430738">
            <a:off x="162876" y="-30151"/>
            <a:ext cx="12163956" cy="6918301"/>
            <a:chOff x="67112" y="37750"/>
            <a:chExt cx="12310834" cy="7120194"/>
          </a:xfrm>
        </p:grpSpPr>
        <p:sp>
          <p:nvSpPr>
            <p:cNvPr id="9" name="شكل حر: شكل 8">
              <a:extLst>
                <a:ext uri="{FF2B5EF4-FFF2-40B4-BE49-F238E27FC236}">
                  <a16:creationId xmlns:a16="http://schemas.microsoft.com/office/drawing/2014/main" id="{CB56D357-E2ED-A021-C163-C09D9B4A74D5}"/>
                </a:ext>
              </a:extLst>
            </p:cNvPr>
            <p:cNvSpPr/>
            <p:nvPr/>
          </p:nvSpPr>
          <p:spPr>
            <a:xfrm>
              <a:off x="67112" y="37750"/>
              <a:ext cx="12057776" cy="6782500"/>
            </a:xfrm>
            <a:custGeom>
              <a:avLst/>
              <a:gdLst>
                <a:gd name="connsiteX0" fmla="*/ 196999 w 12057776"/>
                <a:gd name="connsiteY0" fmla="*/ 0 h 6782500"/>
                <a:gd name="connsiteX1" fmla="*/ 12051856 w 12057776"/>
                <a:gd name="connsiteY1" fmla="*/ 0 h 6782500"/>
                <a:gd name="connsiteX2" fmla="*/ 12057776 w 12057776"/>
                <a:gd name="connsiteY2" fmla="*/ 606 h 6782500"/>
                <a:gd name="connsiteX3" fmla="*/ 12057776 w 12057776"/>
                <a:gd name="connsiteY3" fmla="*/ 6781893 h 6782500"/>
                <a:gd name="connsiteX4" fmla="*/ 12051856 w 12057776"/>
                <a:gd name="connsiteY4" fmla="*/ 6782500 h 6782500"/>
                <a:gd name="connsiteX5" fmla="*/ 196999 w 12057776"/>
                <a:gd name="connsiteY5" fmla="*/ 6782500 h 6782500"/>
                <a:gd name="connsiteX6" fmla="*/ 0 w 12057776"/>
                <a:gd name="connsiteY6" fmla="*/ 6582280 h 6782500"/>
                <a:gd name="connsiteX7" fmla="*/ 0 w 12057776"/>
                <a:gd name="connsiteY7" fmla="*/ 200219 h 6782500"/>
                <a:gd name="connsiteX8" fmla="*/ 196999 w 12057776"/>
                <a:gd name="connsiteY8" fmla="*/ 0 h 678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57776" h="6782500" extrusionOk="0">
                  <a:moveTo>
                    <a:pt x="196999" y="0"/>
                  </a:moveTo>
                  <a:cubicBezTo>
                    <a:pt x="5270702" y="139622"/>
                    <a:pt x="8143532" y="89886"/>
                    <a:pt x="12051856" y="0"/>
                  </a:cubicBezTo>
                  <a:cubicBezTo>
                    <a:pt x="12053858" y="-21"/>
                    <a:pt x="12056132" y="640"/>
                    <a:pt x="12057776" y="606"/>
                  </a:cubicBezTo>
                  <a:cubicBezTo>
                    <a:pt x="12046502" y="2746407"/>
                    <a:pt x="12108159" y="5261721"/>
                    <a:pt x="12057776" y="6781893"/>
                  </a:cubicBezTo>
                  <a:cubicBezTo>
                    <a:pt x="12055279" y="6782542"/>
                    <a:pt x="12054038" y="6781950"/>
                    <a:pt x="12051856" y="6782500"/>
                  </a:cubicBezTo>
                  <a:cubicBezTo>
                    <a:pt x="6935942" y="6886166"/>
                    <a:pt x="1979851" y="6946010"/>
                    <a:pt x="196999" y="6782500"/>
                  </a:cubicBezTo>
                  <a:cubicBezTo>
                    <a:pt x="91158" y="6777348"/>
                    <a:pt x="2996" y="6705795"/>
                    <a:pt x="0" y="6582280"/>
                  </a:cubicBezTo>
                  <a:cubicBezTo>
                    <a:pt x="97453" y="4415009"/>
                    <a:pt x="53185" y="947612"/>
                    <a:pt x="0" y="200219"/>
                  </a:cubicBezTo>
                  <a:cubicBezTo>
                    <a:pt x="-7508" y="74997"/>
                    <a:pt x="100057" y="-8857"/>
                    <a:pt x="196999" y="0"/>
                  </a:cubicBezTo>
                  <a:close/>
                </a:path>
              </a:pathLst>
            </a:custGeom>
            <a:noFill/>
            <a:ln w="38100" cap="flat" cmpd="sng" algn="ctr">
              <a:solidFill>
                <a:srgbClr val="FA6250"/>
              </a:solidFill>
              <a:prstDash val="solid"/>
              <a:round/>
              <a:headEnd type="none" w="med" len="med"/>
              <a:tailEnd type="none" w="med" len="med"/>
              <a:extLst>
                <a:ext uri="{C807C97D-BFC1-408E-A445-0C87EB9F89A2}">
                  <ask:lineSketchStyleProps xmlns:ask="http://schemas.microsoft.com/office/drawing/2018/sketchyshapes" sd="2064951830">
                    <a:custGeom>
                      <a:avLst/>
                      <a:gdLst>
                        <a:gd name="connsiteX0" fmla="*/ 196040 w 11999054"/>
                        <a:gd name="connsiteY0" fmla="*/ 0 h 6640934"/>
                        <a:gd name="connsiteX1" fmla="*/ 11993163 w 11999054"/>
                        <a:gd name="connsiteY1" fmla="*/ 0 h 6640934"/>
                        <a:gd name="connsiteX2" fmla="*/ 11999054 w 11999054"/>
                        <a:gd name="connsiteY2" fmla="*/ 594 h 6640934"/>
                        <a:gd name="connsiteX3" fmla="*/ 11999054 w 11999054"/>
                        <a:gd name="connsiteY3" fmla="*/ 6640340 h 6640934"/>
                        <a:gd name="connsiteX4" fmla="*/ 11993163 w 11999054"/>
                        <a:gd name="connsiteY4" fmla="*/ 6640934 h 6640934"/>
                        <a:gd name="connsiteX5" fmla="*/ 196040 w 11999054"/>
                        <a:gd name="connsiteY5" fmla="*/ 6640934 h 6640934"/>
                        <a:gd name="connsiteX6" fmla="*/ 0 w 11999054"/>
                        <a:gd name="connsiteY6" fmla="*/ 6444894 h 6640934"/>
                        <a:gd name="connsiteX7" fmla="*/ 0 w 11999054"/>
                        <a:gd name="connsiteY7" fmla="*/ 196040 h 6640934"/>
                        <a:gd name="connsiteX8" fmla="*/ 196040 w 11999054"/>
                        <a:gd name="connsiteY8" fmla="*/ 0 h 6640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99054" h="6640934">
                          <a:moveTo>
                            <a:pt x="196040" y="0"/>
                          </a:moveTo>
                          <a:lnTo>
                            <a:pt x="11993163" y="0"/>
                          </a:lnTo>
                          <a:lnTo>
                            <a:pt x="11999054" y="594"/>
                          </a:lnTo>
                          <a:lnTo>
                            <a:pt x="11999054" y="6640340"/>
                          </a:lnTo>
                          <a:lnTo>
                            <a:pt x="11993163" y="6640934"/>
                          </a:lnTo>
                          <a:lnTo>
                            <a:pt x="196040" y="6640934"/>
                          </a:lnTo>
                          <a:cubicBezTo>
                            <a:pt x="87770" y="6640934"/>
                            <a:pt x="0" y="6553164"/>
                            <a:pt x="0" y="6444894"/>
                          </a:cubicBezTo>
                          <a:lnTo>
                            <a:pt x="0" y="196040"/>
                          </a:lnTo>
                          <a:cubicBezTo>
                            <a:pt x="0" y="87770"/>
                            <a:pt x="87770" y="0"/>
                            <a:pt x="196040" y="0"/>
                          </a:cubicBezTo>
                          <a:close/>
                        </a:path>
                      </a:pathLst>
                    </a:custGeom>
                    <ask:type>
                      <ask:lineSketchCurved/>
                    </ask:type>
                  </ask:lineSketchStyleProps>
                </a:ext>
              </a:extLst>
            </a:ln>
          </p:spPr>
          <p:style>
            <a:lnRef idx="0">
              <a:scrgbClr r="0" g="0" b="0"/>
            </a:lnRef>
            <a:fillRef idx="0">
              <a:scrgbClr r="0" g="0" b="0"/>
            </a:fillRef>
            <a:effectRef idx="0">
              <a:scrgbClr r="0" g="0" b="0"/>
            </a:effectRef>
            <a:fontRef idx="minor">
              <a:schemeClr val="accent2"/>
            </a:fontRef>
          </p:style>
          <p:txBody>
            <a:bodyPr wrap="square" rtlCol="1" anchor="ctr">
              <a:noAutofit/>
            </a:bodyPr>
            <a:lstStyle/>
            <a:p>
              <a:pPr algn="ctr" rtl="0"/>
              <a:endParaRPr lang="ar-SA" dirty="0"/>
            </a:p>
          </p:txBody>
        </p:sp>
        <p:sp>
          <p:nvSpPr>
            <p:cNvPr id="10" name="شكل حر: شكل 9">
              <a:extLst>
                <a:ext uri="{FF2B5EF4-FFF2-40B4-BE49-F238E27FC236}">
                  <a16:creationId xmlns:a16="http://schemas.microsoft.com/office/drawing/2014/main" id="{F1C36376-FC7E-7FB7-DE8E-FBC30C114859}"/>
                </a:ext>
              </a:extLst>
            </p:cNvPr>
            <p:cNvSpPr/>
            <p:nvPr/>
          </p:nvSpPr>
          <p:spPr>
            <a:xfrm rot="172712">
              <a:off x="219512" y="190150"/>
              <a:ext cx="12057776" cy="6782500"/>
            </a:xfrm>
            <a:custGeom>
              <a:avLst/>
              <a:gdLst>
                <a:gd name="connsiteX0" fmla="*/ 196999 w 12057776"/>
                <a:gd name="connsiteY0" fmla="*/ 0 h 6782500"/>
                <a:gd name="connsiteX1" fmla="*/ 12051856 w 12057776"/>
                <a:gd name="connsiteY1" fmla="*/ 0 h 6782500"/>
                <a:gd name="connsiteX2" fmla="*/ 12057776 w 12057776"/>
                <a:gd name="connsiteY2" fmla="*/ 606 h 6782500"/>
                <a:gd name="connsiteX3" fmla="*/ 12057776 w 12057776"/>
                <a:gd name="connsiteY3" fmla="*/ 6781893 h 6782500"/>
                <a:gd name="connsiteX4" fmla="*/ 12051856 w 12057776"/>
                <a:gd name="connsiteY4" fmla="*/ 6782500 h 6782500"/>
                <a:gd name="connsiteX5" fmla="*/ 196999 w 12057776"/>
                <a:gd name="connsiteY5" fmla="*/ 6782500 h 6782500"/>
                <a:gd name="connsiteX6" fmla="*/ 0 w 12057776"/>
                <a:gd name="connsiteY6" fmla="*/ 6582280 h 6782500"/>
                <a:gd name="connsiteX7" fmla="*/ 0 w 12057776"/>
                <a:gd name="connsiteY7" fmla="*/ 200219 h 6782500"/>
                <a:gd name="connsiteX8" fmla="*/ 196999 w 12057776"/>
                <a:gd name="connsiteY8" fmla="*/ 0 h 678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57776" h="6782500" extrusionOk="0">
                  <a:moveTo>
                    <a:pt x="196999" y="0"/>
                  </a:moveTo>
                  <a:cubicBezTo>
                    <a:pt x="5270702" y="139622"/>
                    <a:pt x="8143532" y="89886"/>
                    <a:pt x="12051856" y="0"/>
                  </a:cubicBezTo>
                  <a:cubicBezTo>
                    <a:pt x="12053858" y="-21"/>
                    <a:pt x="12056132" y="640"/>
                    <a:pt x="12057776" y="606"/>
                  </a:cubicBezTo>
                  <a:cubicBezTo>
                    <a:pt x="12046502" y="2746407"/>
                    <a:pt x="12108159" y="5261721"/>
                    <a:pt x="12057776" y="6781893"/>
                  </a:cubicBezTo>
                  <a:cubicBezTo>
                    <a:pt x="12055279" y="6782542"/>
                    <a:pt x="12054038" y="6781950"/>
                    <a:pt x="12051856" y="6782500"/>
                  </a:cubicBezTo>
                  <a:cubicBezTo>
                    <a:pt x="6935942" y="6886166"/>
                    <a:pt x="1979851" y="6946010"/>
                    <a:pt x="196999" y="6782500"/>
                  </a:cubicBezTo>
                  <a:cubicBezTo>
                    <a:pt x="91158" y="6777348"/>
                    <a:pt x="2996" y="6705795"/>
                    <a:pt x="0" y="6582280"/>
                  </a:cubicBezTo>
                  <a:cubicBezTo>
                    <a:pt x="97453" y="4415009"/>
                    <a:pt x="53185" y="947612"/>
                    <a:pt x="0" y="200219"/>
                  </a:cubicBezTo>
                  <a:cubicBezTo>
                    <a:pt x="-7508" y="74997"/>
                    <a:pt x="100057" y="-8857"/>
                    <a:pt x="196999" y="0"/>
                  </a:cubicBezTo>
                  <a:close/>
                </a:path>
              </a:pathLst>
            </a:custGeom>
            <a:noFill/>
            <a:ln w="38100" cap="flat" cmpd="sng" algn="ctr">
              <a:solidFill>
                <a:srgbClr val="EF4A63"/>
              </a:solidFill>
              <a:prstDash val="solid"/>
              <a:round/>
              <a:headEnd type="none" w="med" len="med"/>
              <a:tailEnd type="none" w="med" len="med"/>
              <a:extLst>
                <a:ext uri="{C807C97D-BFC1-408E-A445-0C87EB9F89A2}">
                  <ask:lineSketchStyleProps xmlns:ask="http://schemas.microsoft.com/office/drawing/2018/sketchyshapes" sd="2064951830">
                    <a:custGeom>
                      <a:avLst/>
                      <a:gdLst>
                        <a:gd name="connsiteX0" fmla="*/ 196040 w 11999054"/>
                        <a:gd name="connsiteY0" fmla="*/ 0 h 6640934"/>
                        <a:gd name="connsiteX1" fmla="*/ 11993163 w 11999054"/>
                        <a:gd name="connsiteY1" fmla="*/ 0 h 6640934"/>
                        <a:gd name="connsiteX2" fmla="*/ 11999054 w 11999054"/>
                        <a:gd name="connsiteY2" fmla="*/ 594 h 6640934"/>
                        <a:gd name="connsiteX3" fmla="*/ 11999054 w 11999054"/>
                        <a:gd name="connsiteY3" fmla="*/ 6640340 h 6640934"/>
                        <a:gd name="connsiteX4" fmla="*/ 11993163 w 11999054"/>
                        <a:gd name="connsiteY4" fmla="*/ 6640934 h 6640934"/>
                        <a:gd name="connsiteX5" fmla="*/ 196040 w 11999054"/>
                        <a:gd name="connsiteY5" fmla="*/ 6640934 h 6640934"/>
                        <a:gd name="connsiteX6" fmla="*/ 0 w 11999054"/>
                        <a:gd name="connsiteY6" fmla="*/ 6444894 h 6640934"/>
                        <a:gd name="connsiteX7" fmla="*/ 0 w 11999054"/>
                        <a:gd name="connsiteY7" fmla="*/ 196040 h 6640934"/>
                        <a:gd name="connsiteX8" fmla="*/ 196040 w 11999054"/>
                        <a:gd name="connsiteY8" fmla="*/ 0 h 6640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99054" h="6640934">
                          <a:moveTo>
                            <a:pt x="196040" y="0"/>
                          </a:moveTo>
                          <a:lnTo>
                            <a:pt x="11993163" y="0"/>
                          </a:lnTo>
                          <a:lnTo>
                            <a:pt x="11999054" y="594"/>
                          </a:lnTo>
                          <a:lnTo>
                            <a:pt x="11999054" y="6640340"/>
                          </a:lnTo>
                          <a:lnTo>
                            <a:pt x="11993163" y="6640934"/>
                          </a:lnTo>
                          <a:lnTo>
                            <a:pt x="196040" y="6640934"/>
                          </a:lnTo>
                          <a:cubicBezTo>
                            <a:pt x="87770" y="6640934"/>
                            <a:pt x="0" y="6553164"/>
                            <a:pt x="0" y="6444894"/>
                          </a:cubicBezTo>
                          <a:lnTo>
                            <a:pt x="0" y="196040"/>
                          </a:lnTo>
                          <a:cubicBezTo>
                            <a:pt x="0" y="87770"/>
                            <a:pt x="87770" y="0"/>
                            <a:pt x="196040" y="0"/>
                          </a:cubicBezTo>
                          <a:close/>
                        </a:path>
                      </a:pathLst>
                    </a:custGeom>
                    <ask:type>
                      <ask:lineSketchCurved/>
                    </ask:type>
                  </ask:lineSketchStyleProps>
                </a:ext>
              </a:extLst>
            </a:ln>
          </p:spPr>
          <p:style>
            <a:lnRef idx="0">
              <a:scrgbClr r="0" g="0" b="0"/>
            </a:lnRef>
            <a:fillRef idx="0">
              <a:scrgbClr r="0" g="0" b="0"/>
            </a:fillRef>
            <a:effectRef idx="0">
              <a:scrgbClr r="0" g="0" b="0"/>
            </a:effectRef>
            <a:fontRef idx="minor">
              <a:schemeClr val="accent2"/>
            </a:fontRef>
          </p:style>
          <p:txBody>
            <a:bodyPr wrap="square" rtlCol="1" anchor="ctr">
              <a:noAutofit/>
            </a:bodyPr>
            <a:lstStyle/>
            <a:p>
              <a:pPr algn="ctr" rtl="0"/>
              <a:endParaRPr lang="ar-SA" dirty="0"/>
            </a:p>
          </p:txBody>
        </p:sp>
        <p:sp>
          <p:nvSpPr>
            <p:cNvPr id="11" name="شكل حر: شكل 10">
              <a:extLst>
                <a:ext uri="{FF2B5EF4-FFF2-40B4-BE49-F238E27FC236}">
                  <a16:creationId xmlns:a16="http://schemas.microsoft.com/office/drawing/2014/main" id="{D04C2403-7DC9-7924-EF60-1571E883F4AE}"/>
                </a:ext>
              </a:extLst>
            </p:cNvPr>
            <p:cNvSpPr/>
            <p:nvPr/>
          </p:nvSpPr>
          <p:spPr>
            <a:xfrm rot="358390">
              <a:off x="320170" y="375444"/>
              <a:ext cx="12057776" cy="6782500"/>
            </a:xfrm>
            <a:custGeom>
              <a:avLst/>
              <a:gdLst>
                <a:gd name="connsiteX0" fmla="*/ 196999 w 12057776"/>
                <a:gd name="connsiteY0" fmla="*/ 0 h 6782500"/>
                <a:gd name="connsiteX1" fmla="*/ 12051856 w 12057776"/>
                <a:gd name="connsiteY1" fmla="*/ 0 h 6782500"/>
                <a:gd name="connsiteX2" fmla="*/ 12057776 w 12057776"/>
                <a:gd name="connsiteY2" fmla="*/ 606 h 6782500"/>
                <a:gd name="connsiteX3" fmla="*/ 12057776 w 12057776"/>
                <a:gd name="connsiteY3" fmla="*/ 6781893 h 6782500"/>
                <a:gd name="connsiteX4" fmla="*/ 12051856 w 12057776"/>
                <a:gd name="connsiteY4" fmla="*/ 6782500 h 6782500"/>
                <a:gd name="connsiteX5" fmla="*/ 196999 w 12057776"/>
                <a:gd name="connsiteY5" fmla="*/ 6782500 h 6782500"/>
                <a:gd name="connsiteX6" fmla="*/ 0 w 12057776"/>
                <a:gd name="connsiteY6" fmla="*/ 6582280 h 6782500"/>
                <a:gd name="connsiteX7" fmla="*/ 0 w 12057776"/>
                <a:gd name="connsiteY7" fmla="*/ 200219 h 6782500"/>
                <a:gd name="connsiteX8" fmla="*/ 196999 w 12057776"/>
                <a:gd name="connsiteY8" fmla="*/ 0 h 678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57776" h="6782500" extrusionOk="0">
                  <a:moveTo>
                    <a:pt x="196999" y="0"/>
                  </a:moveTo>
                  <a:cubicBezTo>
                    <a:pt x="5270702" y="139622"/>
                    <a:pt x="8143532" y="89886"/>
                    <a:pt x="12051856" y="0"/>
                  </a:cubicBezTo>
                  <a:cubicBezTo>
                    <a:pt x="12053858" y="-21"/>
                    <a:pt x="12056132" y="640"/>
                    <a:pt x="12057776" y="606"/>
                  </a:cubicBezTo>
                  <a:cubicBezTo>
                    <a:pt x="12046502" y="2746407"/>
                    <a:pt x="12108159" y="5261721"/>
                    <a:pt x="12057776" y="6781893"/>
                  </a:cubicBezTo>
                  <a:cubicBezTo>
                    <a:pt x="12055279" y="6782542"/>
                    <a:pt x="12054038" y="6781950"/>
                    <a:pt x="12051856" y="6782500"/>
                  </a:cubicBezTo>
                  <a:cubicBezTo>
                    <a:pt x="6935942" y="6886166"/>
                    <a:pt x="1979851" y="6946010"/>
                    <a:pt x="196999" y="6782500"/>
                  </a:cubicBezTo>
                  <a:cubicBezTo>
                    <a:pt x="91158" y="6777348"/>
                    <a:pt x="2996" y="6705795"/>
                    <a:pt x="0" y="6582280"/>
                  </a:cubicBezTo>
                  <a:cubicBezTo>
                    <a:pt x="97453" y="4415009"/>
                    <a:pt x="53185" y="947612"/>
                    <a:pt x="0" y="200219"/>
                  </a:cubicBezTo>
                  <a:cubicBezTo>
                    <a:pt x="-7508" y="74997"/>
                    <a:pt x="100057" y="-8857"/>
                    <a:pt x="196999" y="0"/>
                  </a:cubicBezTo>
                  <a:close/>
                </a:path>
              </a:pathLst>
            </a:custGeom>
            <a:noFill/>
            <a:ln w="38100" cap="flat" cmpd="sng" algn="ctr">
              <a:solidFill>
                <a:srgbClr val="2F2B70"/>
              </a:solidFill>
              <a:prstDash val="solid"/>
              <a:round/>
              <a:headEnd type="none" w="med" len="med"/>
              <a:tailEnd type="none" w="med" len="med"/>
              <a:extLst>
                <a:ext uri="{C807C97D-BFC1-408E-A445-0C87EB9F89A2}">
                  <ask:lineSketchStyleProps xmlns:ask="http://schemas.microsoft.com/office/drawing/2018/sketchyshapes" sd="2064951830">
                    <a:custGeom>
                      <a:avLst/>
                      <a:gdLst>
                        <a:gd name="connsiteX0" fmla="*/ 196040 w 11999054"/>
                        <a:gd name="connsiteY0" fmla="*/ 0 h 6640934"/>
                        <a:gd name="connsiteX1" fmla="*/ 11993163 w 11999054"/>
                        <a:gd name="connsiteY1" fmla="*/ 0 h 6640934"/>
                        <a:gd name="connsiteX2" fmla="*/ 11999054 w 11999054"/>
                        <a:gd name="connsiteY2" fmla="*/ 594 h 6640934"/>
                        <a:gd name="connsiteX3" fmla="*/ 11999054 w 11999054"/>
                        <a:gd name="connsiteY3" fmla="*/ 6640340 h 6640934"/>
                        <a:gd name="connsiteX4" fmla="*/ 11993163 w 11999054"/>
                        <a:gd name="connsiteY4" fmla="*/ 6640934 h 6640934"/>
                        <a:gd name="connsiteX5" fmla="*/ 196040 w 11999054"/>
                        <a:gd name="connsiteY5" fmla="*/ 6640934 h 6640934"/>
                        <a:gd name="connsiteX6" fmla="*/ 0 w 11999054"/>
                        <a:gd name="connsiteY6" fmla="*/ 6444894 h 6640934"/>
                        <a:gd name="connsiteX7" fmla="*/ 0 w 11999054"/>
                        <a:gd name="connsiteY7" fmla="*/ 196040 h 6640934"/>
                        <a:gd name="connsiteX8" fmla="*/ 196040 w 11999054"/>
                        <a:gd name="connsiteY8" fmla="*/ 0 h 6640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99054" h="6640934">
                          <a:moveTo>
                            <a:pt x="196040" y="0"/>
                          </a:moveTo>
                          <a:lnTo>
                            <a:pt x="11993163" y="0"/>
                          </a:lnTo>
                          <a:lnTo>
                            <a:pt x="11999054" y="594"/>
                          </a:lnTo>
                          <a:lnTo>
                            <a:pt x="11999054" y="6640340"/>
                          </a:lnTo>
                          <a:lnTo>
                            <a:pt x="11993163" y="6640934"/>
                          </a:lnTo>
                          <a:lnTo>
                            <a:pt x="196040" y="6640934"/>
                          </a:lnTo>
                          <a:cubicBezTo>
                            <a:pt x="87770" y="6640934"/>
                            <a:pt x="0" y="6553164"/>
                            <a:pt x="0" y="6444894"/>
                          </a:cubicBezTo>
                          <a:lnTo>
                            <a:pt x="0" y="196040"/>
                          </a:lnTo>
                          <a:cubicBezTo>
                            <a:pt x="0" y="87770"/>
                            <a:pt x="87770" y="0"/>
                            <a:pt x="196040" y="0"/>
                          </a:cubicBezTo>
                          <a:close/>
                        </a:path>
                      </a:pathLst>
                    </a:custGeom>
                    <ask:type>
                      <ask:lineSketchCurved/>
                    </ask:type>
                  </ask:lineSketchStyleProps>
                </a:ext>
              </a:extLst>
            </a:ln>
          </p:spPr>
          <p:style>
            <a:lnRef idx="0">
              <a:scrgbClr r="0" g="0" b="0"/>
            </a:lnRef>
            <a:fillRef idx="0">
              <a:scrgbClr r="0" g="0" b="0"/>
            </a:fillRef>
            <a:effectRef idx="0">
              <a:scrgbClr r="0" g="0" b="0"/>
            </a:effectRef>
            <a:fontRef idx="minor">
              <a:schemeClr val="accent2"/>
            </a:fontRef>
          </p:style>
          <p:txBody>
            <a:bodyPr wrap="square" rtlCol="1" anchor="ctr">
              <a:noAutofit/>
            </a:bodyPr>
            <a:lstStyle/>
            <a:p>
              <a:pPr algn="ctr" rtl="0"/>
              <a:endParaRPr lang="ar-SA" dirty="0"/>
            </a:p>
          </p:txBody>
        </p:sp>
      </p:grpSp>
      <p:sp>
        <p:nvSpPr>
          <p:cNvPr id="2" name="عنوان 1">
            <a:extLst>
              <a:ext uri="{FF2B5EF4-FFF2-40B4-BE49-F238E27FC236}">
                <a16:creationId xmlns:a16="http://schemas.microsoft.com/office/drawing/2014/main" id="{773A6740-47E5-CA8F-D902-9EF2096E78C0}"/>
              </a:ext>
            </a:extLst>
          </p:cNvPr>
          <p:cNvSpPr>
            <a:spLocks noGrp="1"/>
          </p:cNvSpPr>
          <p:nvPr>
            <p:ph type="title"/>
          </p:nvPr>
        </p:nvSpPr>
        <p:spPr/>
        <p:txBody>
          <a:bodyPr/>
          <a:lstStyle/>
          <a:p>
            <a:r>
              <a:rPr lang="ar-SA"/>
              <a:t>انقر لتحرير نمط عنوان الشكل الرئيسي</a:t>
            </a:r>
          </a:p>
        </p:txBody>
      </p:sp>
      <p:sp>
        <p:nvSpPr>
          <p:cNvPr id="3" name="عنصر نائب للمحتوى 2">
            <a:extLst>
              <a:ext uri="{FF2B5EF4-FFF2-40B4-BE49-F238E27FC236}">
                <a16:creationId xmlns:a16="http://schemas.microsoft.com/office/drawing/2014/main" id="{B8558205-231D-FC53-8350-A4EC7FC34E11}"/>
              </a:ext>
            </a:extLst>
          </p:cNvPr>
          <p:cNvSpPr>
            <a:spLocks noGrp="1"/>
          </p:cNvSpPr>
          <p:nvPr>
            <p:ph sz="half" idx="1"/>
          </p:nvPr>
        </p:nvSpPr>
        <p:spPr>
          <a:xfrm>
            <a:off x="838200" y="1825625"/>
            <a:ext cx="5181600" cy="435133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محتوى 3">
            <a:extLst>
              <a:ext uri="{FF2B5EF4-FFF2-40B4-BE49-F238E27FC236}">
                <a16:creationId xmlns:a16="http://schemas.microsoft.com/office/drawing/2014/main" id="{F6C2F878-4C77-6FB2-5AD6-1CB85B6DCF8C}"/>
              </a:ext>
            </a:extLst>
          </p:cNvPr>
          <p:cNvSpPr>
            <a:spLocks noGrp="1"/>
          </p:cNvSpPr>
          <p:nvPr>
            <p:ph sz="half" idx="2"/>
          </p:nvPr>
        </p:nvSpPr>
        <p:spPr>
          <a:xfrm>
            <a:off x="6172200" y="1825625"/>
            <a:ext cx="5181600" cy="435133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تاريخ 4">
            <a:extLst>
              <a:ext uri="{FF2B5EF4-FFF2-40B4-BE49-F238E27FC236}">
                <a16:creationId xmlns:a16="http://schemas.microsoft.com/office/drawing/2014/main" id="{BEF00668-20ED-A603-86B1-41B2D47AD165}"/>
              </a:ext>
            </a:extLst>
          </p:cNvPr>
          <p:cNvSpPr>
            <a:spLocks noGrp="1"/>
          </p:cNvSpPr>
          <p:nvPr>
            <p:ph type="dt" sz="half" idx="10"/>
          </p:nvPr>
        </p:nvSpPr>
        <p:spPr/>
        <p:txBody>
          <a:bodyPr/>
          <a:lstStyle/>
          <a:p>
            <a:fld id="{B0F665BB-06BE-4122-BB04-2F0BBE668740}" type="datetimeFigureOut">
              <a:rPr lang="ar-SA" smtClean="0"/>
              <a:t>11 رجب، 1444</a:t>
            </a:fld>
            <a:endParaRPr lang="ar-SA"/>
          </a:p>
        </p:txBody>
      </p:sp>
      <p:sp>
        <p:nvSpPr>
          <p:cNvPr id="6" name="عنصر نائب للتذييل 5">
            <a:extLst>
              <a:ext uri="{FF2B5EF4-FFF2-40B4-BE49-F238E27FC236}">
                <a16:creationId xmlns:a16="http://schemas.microsoft.com/office/drawing/2014/main" id="{A415A518-094E-4B64-B309-583DAE4B6BA2}"/>
              </a:ext>
            </a:extLst>
          </p:cNvPr>
          <p:cNvSpPr>
            <a:spLocks noGrp="1"/>
          </p:cNvSpPr>
          <p:nvPr>
            <p:ph type="ftr" sz="quarter" idx="11"/>
          </p:nvPr>
        </p:nvSpPr>
        <p:spPr/>
        <p:txBody>
          <a:bodyPr/>
          <a:lstStyle/>
          <a:p>
            <a:endParaRPr lang="ar-SA"/>
          </a:p>
        </p:txBody>
      </p:sp>
      <p:sp>
        <p:nvSpPr>
          <p:cNvPr id="7" name="عنصر نائب لرقم الشريحة 6">
            <a:extLst>
              <a:ext uri="{FF2B5EF4-FFF2-40B4-BE49-F238E27FC236}">
                <a16:creationId xmlns:a16="http://schemas.microsoft.com/office/drawing/2014/main" id="{FEBB550C-E229-B721-A03A-33B8F27DE4CA}"/>
              </a:ext>
            </a:extLst>
          </p:cNvPr>
          <p:cNvSpPr>
            <a:spLocks noGrp="1"/>
          </p:cNvSpPr>
          <p:nvPr>
            <p:ph type="sldNum" sz="quarter" idx="12"/>
          </p:nvPr>
        </p:nvSpPr>
        <p:spPr/>
        <p:txBody>
          <a:bodyPr/>
          <a:lstStyle/>
          <a:p>
            <a:fld id="{93E0BF26-E986-40CC-9379-8156D31D2F5B}" type="slidenum">
              <a:rPr lang="ar-SA" smtClean="0"/>
              <a:t>‹#›</a:t>
            </a:fld>
            <a:endParaRPr lang="ar-SA"/>
          </a:p>
        </p:txBody>
      </p:sp>
    </p:spTree>
    <p:extLst>
      <p:ext uri="{BB962C8B-B14F-4D97-AF65-F5344CB8AC3E}">
        <p14:creationId xmlns:p14="http://schemas.microsoft.com/office/powerpoint/2010/main" val="4814165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11BE73C7-4DEE-6AB2-8DF3-854BC33CB2BF}"/>
              </a:ext>
            </a:extLst>
          </p:cNvPr>
          <p:cNvSpPr>
            <a:spLocks noGrp="1"/>
          </p:cNvSpPr>
          <p:nvPr>
            <p:ph type="title"/>
          </p:nvPr>
        </p:nvSpPr>
        <p:spPr>
          <a:xfrm>
            <a:off x="839788" y="365125"/>
            <a:ext cx="10515600" cy="1325563"/>
          </a:xfrm>
        </p:spPr>
        <p:txBody>
          <a:bodyPr/>
          <a:lstStyle/>
          <a:p>
            <a:r>
              <a:rPr lang="ar-SA"/>
              <a:t>انقر لتحرير نمط عنوان الشكل الرئيسي</a:t>
            </a:r>
          </a:p>
        </p:txBody>
      </p:sp>
      <p:sp>
        <p:nvSpPr>
          <p:cNvPr id="3" name="عنصر نائب للنص 2">
            <a:extLst>
              <a:ext uri="{FF2B5EF4-FFF2-40B4-BE49-F238E27FC236}">
                <a16:creationId xmlns:a16="http://schemas.microsoft.com/office/drawing/2014/main" id="{A2BF5C79-0D60-62F7-6182-D1E0E955867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4" name="عنصر نائب للمحتوى 3">
            <a:extLst>
              <a:ext uri="{FF2B5EF4-FFF2-40B4-BE49-F238E27FC236}">
                <a16:creationId xmlns:a16="http://schemas.microsoft.com/office/drawing/2014/main" id="{DE639B8E-F13C-6302-86AB-E33DC3856D7C}"/>
              </a:ext>
            </a:extLst>
          </p:cNvPr>
          <p:cNvSpPr>
            <a:spLocks noGrp="1"/>
          </p:cNvSpPr>
          <p:nvPr>
            <p:ph sz="half" idx="2"/>
          </p:nvPr>
        </p:nvSpPr>
        <p:spPr>
          <a:xfrm>
            <a:off x="839788" y="2505075"/>
            <a:ext cx="5157787" cy="368458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نص 4">
            <a:extLst>
              <a:ext uri="{FF2B5EF4-FFF2-40B4-BE49-F238E27FC236}">
                <a16:creationId xmlns:a16="http://schemas.microsoft.com/office/drawing/2014/main" id="{94950312-D47D-D020-D827-2699F5E0290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6" name="عنصر نائب للمحتوى 5">
            <a:extLst>
              <a:ext uri="{FF2B5EF4-FFF2-40B4-BE49-F238E27FC236}">
                <a16:creationId xmlns:a16="http://schemas.microsoft.com/office/drawing/2014/main" id="{17244D03-FDFB-2319-93D4-04CE1C4A2B8D}"/>
              </a:ext>
            </a:extLst>
          </p:cNvPr>
          <p:cNvSpPr>
            <a:spLocks noGrp="1"/>
          </p:cNvSpPr>
          <p:nvPr>
            <p:ph sz="quarter" idx="4"/>
          </p:nvPr>
        </p:nvSpPr>
        <p:spPr>
          <a:xfrm>
            <a:off x="6172200" y="2505075"/>
            <a:ext cx="5183188" cy="368458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7" name="عنصر نائب للتاريخ 6">
            <a:extLst>
              <a:ext uri="{FF2B5EF4-FFF2-40B4-BE49-F238E27FC236}">
                <a16:creationId xmlns:a16="http://schemas.microsoft.com/office/drawing/2014/main" id="{2DAD7EB4-2891-52D7-9A08-606DE5D21139}"/>
              </a:ext>
            </a:extLst>
          </p:cNvPr>
          <p:cNvSpPr>
            <a:spLocks noGrp="1"/>
          </p:cNvSpPr>
          <p:nvPr>
            <p:ph type="dt" sz="half" idx="10"/>
          </p:nvPr>
        </p:nvSpPr>
        <p:spPr/>
        <p:txBody>
          <a:bodyPr/>
          <a:lstStyle/>
          <a:p>
            <a:fld id="{B0F665BB-06BE-4122-BB04-2F0BBE668740}" type="datetimeFigureOut">
              <a:rPr lang="ar-SA" smtClean="0"/>
              <a:t>11 رجب، 1444</a:t>
            </a:fld>
            <a:endParaRPr lang="ar-SA"/>
          </a:p>
        </p:txBody>
      </p:sp>
      <p:sp>
        <p:nvSpPr>
          <p:cNvPr id="8" name="عنصر نائب للتذييل 7">
            <a:extLst>
              <a:ext uri="{FF2B5EF4-FFF2-40B4-BE49-F238E27FC236}">
                <a16:creationId xmlns:a16="http://schemas.microsoft.com/office/drawing/2014/main" id="{94BFA055-9318-517B-B4B5-1109BB7EFA5E}"/>
              </a:ext>
            </a:extLst>
          </p:cNvPr>
          <p:cNvSpPr>
            <a:spLocks noGrp="1"/>
          </p:cNvSpPr>
          <p:nvPr>
            <p:ph type="ftr" sz="quarter" idx="11"/>
          </p:nvPr>
        </p:nvSpPr>
        <p:spPr/>
        <p:txBody>
          <a:bodyPr/>
          <a:lstStyle/>
          <a:p>
            <a:endParaRPr lang="ar-SA"/>
          </a:p>
        </p:txBody>
      </p:sp>
      <p:sp>
        <p:nvSpPr>
          <p:cNvPr id="9" name="عنصر نائب لرقم الشريحة 8">
            <a:extLst>
              <a:ext uri="{FF2B5EF4-FFF2-40B4-BE49-F238E27FC236}">
                <a16:creationId xmlns:a16="http://schemas.microsoft.com/office/drawing/2014/main" id="{C81F0D37-334B-A8C6-D848-4AAE7B1C8994}"/>
              </a:ext>
            </a:extLst>
          </p:cNvPr>
          <p:cNvSpPr>
            <a:spLocks noGrp="1"/>
          </p:cNvSpPr>
          <p:nvPr>
            <p:ph type="sldNum" sz="quarter" idx="12"/>
          </p:nvPr>
        </p:nvSpPr>
        <p:spPr/>
        <p:txBody>
          <a:bodyPr/>
          <a:lstStyle/>
          <a:p>
            <a:fld id="{93E0BF26-E986-40CC-9379-8156D31D2F5B}" type="slidenum">
              <a:rPr lang="ar-SA" smtClean="0"/>
              <a:t>‹#›</a:t>
            </a:fld>
            <a:endParaRPr lang="ar-SA"/>
          </a:p>
        </p:txBody>
      </p:sp>
      <p:grpSp>
        <p:nvGrpSpPr>
          <p:cNvPr id="10" name="مجموعة 9">
            <a:extLst>
              <a:ext uri="{FF2B5EF4-FFF2-40B4-BE49-F238E27FC236}">
                <a16:creationId xmlns:a16="http://schemas.microsoft.com/office/drawing/2014/main" id="{830B1495-F7A3-2730-BC2A-34AB2BA0722A}"/>
              </a:ext>
            </a:extLst>
          </p:cNvPr>
          <p:cNvGrpSpPr/>
          <p:nvPr userDrawn="1"/>
        </p:nvGrpSpPr>
        <p:grpSpPr>
          <a:xfrm rot="21430738">
            <a:off x="162876" y="-30151"/>
            <a:ext cx="12163956" cy="6918301"/>
            <a:chOff x="67112" y="37750"/>
            <a:chExt cx="12310834" cy="7120194"/>
          </a:xfrm>
        </p:grpSpPr>
        <p:sp>
          <p:nvSpPr>
            <p:cNvPr id="11" name="شكل حر: شكل 10">
              <a:extLst>
                <a:ext uri="{FF2B5EF4-FFF2-40B4-BE49-F238E27FC236}">
                  <a16:creationId xmlns:a16="http://schemas.microsoft.com/office/drawing/2014/main" id="{3F6BE058-B519-D233-7F57-C181E98C6FDE}"/>
                </a:ext>
              </a:extLst>
            </p:cNvPr>
            <p:cNvSpPr/>
            <p:nvPr/>
          </p:nvSpPr>
          <p:spPr>
            <a:xfrm>
              <a:off x="67112" y="37750"/>
              <a:ext cx="12057776" cy="6782500"/>
            </a:xfrm>
            <a:custGeom>
              <a:avLst/>
              <a:gdLst>
                <a:gd name="connsiteX0" fmla="*/ 196999 w 12057776"/>
                <a:gd name="connsiteY0" fmla="*/ 0 h 6782500"/>
                <a:gd name="connsiteX1" fmla="*/ 12051856 w 12057776"/>
                <a:gd name="connsiteY1" fmla="*/ 0 h 6782500"/>
                <a:gd name="connsiteX2" fmla="*/ 12057776 w 12057776"/>
                <a:gd name="connsiteY2" fmla="*/ 606 h 6782500"/>
                <a:gd name="connsiteX3" fmla="*/ 12057776 w 12057776"/>
                <a:gd name="connsiteY3" fmla="*/ 6781893 h 6782500"/>
                <a:gd name="connsiteX4" fmla="*/ 12051856 w 12057776"/>
                <a:gd name="connsiteY4" fmla="*/ 6782500 h 6782500"/>
                <a:gd name="connsiteX5" fmla="*/ 196999 w 12057776"/>
                <a:gd name="connsiteY5" fmla="*/ 6782500 h 6782500"/>
                <a:gd name="connsiteX6" fmla="*/ 0 w 12057776"/>
                <a:gd name="connsiteY6" fmla="*/ 6582280 h 6782500"/>
                <a:gd name="connsiteX7" fmla="*/ 0 w 12057776"/>
                <a:gd name="connsiteY7" fmla="*/ 200219 h 6782500"/>
                <a:gd name="connsiteX8" fmla="*/ 196999 w 12057776"/>
                <a:gd name="connsiteY8" fmla="*/ 0 h 678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57776" h="6782500" extrusionOk="0">
                  <a:moveTo>
                    <a:pt x="196999" y="0"/>
                  </a:moveTo>
                  <a:cubicBezTo>
                    <a:pt x="5270702" y="139622"/>
                    <a:pt x="8143532" y="89886"/>
                    <a:pt x="12051856" y="0"/>
                  </a:cubicBezTo>
                  <a:cubicBezTo>
                    <a:pt x="12053858" y="-21"/>
                    <a:pt x="12056132" y="640"/>
                    <a:pt x="12057776" y="606"/>
                  </a:cubicBezTo>
                  <a:cubicBezTo>
                    <a:pt x="12046502" y="2746407"/>
                    <a:pt x="12108159" y="5261721"/>
                    <a:pt x="12057776" y="6781893"/>
                  </a:cubicBezTo>
                  <a:cubicBezTo>
                    <a:pt x="12055279" y="6782542"/>
                    <a:pt x="12054038" y="6781950"/>
                    <a:pt x="12051856" y="6782500"/>
                  </a:cubicBezTo>
                  <a:cubicBezTo>
                    <a:pt x="6935942" y="6886166"/>
                    <a:pt x="1979851" y="6946010"/>
                    <a:pt x="196999" y="6782500"/>
                  </a:cubicBezTo>
                  <a:cubicBezTo>
                    <a:pt x="91158" y="6777348"/>
                    <a:pt x="2996" y="6705795"/>
                    <a:pt x="0" y="6582280"/>
                  </a:cubicBezTo>
                  <a:cubicBezTo>
                    <a:pt x="97453" y="4415009"/>
                    <a:pt x="53185" y="947612"/>
                    <a:pt x="0" y="200219"/>
                  </a:cubicBezTo>
                  <a:cubicBezTo>
                    <a:pt x="-7508" y="74997"/>
                    <a:pt x="100057" y="-8857"/>
                    <a:pt x="196999" y="0"/>
                  </a:cubicBezTo>
                  <a:close/>
                </a:path>
              </a:pathLst>
            </a:custGeom>
            <a:noFill/>
            <a:ln w="38100" cap="flat" cmpd="sng" algn="ctr">
              <a:solidFill>
                <a:srgbClr val="FA6250"/>
              </a:solidFill>
              <a:prstDash val="solid"/>
              <a:round/>
              <a:headEnd type="none" w="med" len="med"/>
              <a:tailEnd type="none" w="med" len="med"/>
              <a:extLst>
                <a:ext uri="{C807C97D-BFC1-408E-A445-0C87EB9F89A2}">
                  <ask:lineSketchStyleProps xmlns:ask="http://schemas.microsoft.com/office/drawing/2018/sketchyshapes" sd="2064951830">
                    <a:custGeom>
                      <a:avLst/>
                      <a:gdLst>
                        <a:gd name="connsiteX0" fmla="*/ 196040 w 11999054"/>
                        <a:gd name="connsiteY0" fmla="*/ 0 h 6640934"/>
                        <a:gd name="connsiteX1" fmla="*/ 11993163 w 11999054"/>
                        <a:gd name="connsiteY1" fmla="*/ 0 h 6640934"/>
                        <a:gd name="connsiteX2" fmla="*/ 11999054 w 11999054"/>
                        <a:gd name="connsiteY2" fmla="*/ 594 h 6640934"/>
                        <a:gd name="connsiteX3" fmla="*/ 11999054 w 11999054"/>
                        <a:gd name="connsiteY3" fmla="*/ 6640340 h 6640934"/>
                        <a:gd name="connsiteX4" fmla="*/ 11993163 w 11999054"/>
                        <a:gd name="connsiteY4" fmla="*/ 6640934 h 6640934"/>
                        <a:gd name="connsiteX5" fmla="*/ 196040 w 11999054"/>
                        <a:gd name="connsiteY5" fmla="*/ 6640934 h 6640934"/>
                        <a:gd name="connsiteX6" fmla="*/ 0 w 11999054"/>
                        <a:gd name="connsiteY6" fmla="*/ 6444894 h 6640934"/>
                        <a:gd name="connsiteX7" fmla="*/ 0 w 11999054"/>
                        <a:gd name="connsiteY7" fmla="*/ 196040 h 6640934"/>
                        <a:gd name="connsiteX8" fmla="*/ 196040 w 11999054"/>
                        <a:gd name="connsiteY8" fmla="*/ 0 h 6640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99054" h="6640934">
                          <a:moveTo>
                            <a:pt x="196040" y="0"/>
                          </a:moveTo>
                          <a:lnTo>
                            <a:pt x="11993163" y="0"/>
                          </a:lnTo>
                          <a:lnTo>
                            <a:pt x="11999054" y="594"/>
                          </a:lnTo>
                          <a:lnTo>
                            <a:pt x="11999054" y="6640340"/>
                          </a:lnTo>
                          <a:lnTo>
                            <a:pt x="11993163" y="6640934"/>
                          </a:lnTo>
                          <a:lnTo>
                            <a:pt x="196040" y="6640934"/>
                          </a:lnTo>
                          <a:cubicBezTo>
                            <a:pt x="87770" y="6640934"/>
                            <a:pt x="0" y="6553164"/>
                            <a:pt x="0" y="6444894"/>
                          </a:cubicBezTo>
                          <a:lnTo>
                            <a:pt x="0" y="196040"/>
                          </a:lnTo>
                          <a:cubicBezTo>
                            <a:pt x="0" y="87770"/>
                            <a:pt x="87770" y="0"/>
                            <a:pt x="196040" y="0"/>
                          </a:cubicBezTo>
                          <a:close/>
                        </a:path>
                      </a:pathLst>
                    </a:custGeom>
                    <ask:type>
                      <ask:lineSketchCurved/>
                    </ask:type>
                  </ask:lineSketchStyleProps>
                </a:ext>
              </a:extLst>
            </a:ln>
          </p:spPr>
          <p:style>
            <a:lnRef idx="0">
              <a:scrgbClr r="0" g="0" b="0"/>
            </a:lnRef>
            <a:fillRef idx="0">
              <a:scrgbClr r="0" g="0" b="0"/>
            </a:fillRef>
            <a:effectRef idx="0">
              <a:scrgbClr r="0" g="0" b="0"/>
            </a:effectRef>
            <a:fontRef idx="minor">
              <a:schemeClr val="accent2"/>
            </a:fontRef>
          </p:style>
          <p:txBody>
            <a:bodyPr wrap="square" rtlCol="1" anchor="ctr">
              <a:noAutofit/>
            </a:bodyPr>
            <a:lstStyle/>
            <a:p>
              <a:pPr algn="ctr" rtl="0"/>
              <a:endParaRPr lang="ar-SA" dirty="0"/>
            </a:p>
          </p:txBody>
        </p:sp>
        <p:sp>
          <p:nvSpPr>
            <p:cNvPr id="12" name="شكل حر: شكل 11">
              <a:extLst>
                <a:ext uri="{FF2B5EF4-FFF2-40B4-BE49-F238E27FC236}">
                  <a16:creationId xmlns:a16="http://schemas.microsoft.com/office/drawing/2014/main" id="{2E731C04-F702-F1C3-8F00-EDD9CA4AF6C8}"/>
                </a:ext>
              </a:extLst>
            </p:cNvPr>
            <p:cNvSpPr/>
            <p:nvPr/>
          </p:nvSpPr>
          <p:spPr>
            <a:xfrm rot="172712">
              <a:off x="219512" y="190150"/>
              <a:ext cx="12057776" cy="6782500"/>
            </a:xfrm>
            <a:custGeom>
              <a:avLst/>
              <a:gdLst>
                <a:gd name="connsiteX0" fmla="*/ 196999 w 12057776"/>
                <a:gd name="connsiteY0" fmla="*/ 0 h 6782500"/>
                <a:gd name="connsiteX1" fmla="*/ 12051856 w 12057776"/>
                <a:gd name="connsiteY1" fmla="*/ 0 h 6782500"/>
                <a:gd name="connsiteX2" fmla="*/ 12057776 w 12057776"/>
                <a:gd name="connsiteY2" fmla="*/ 606 h 6782500"/>
                <a:gd name="connsiteX3" fmla="*/ 12057776 w 12057776"/>
                <a:gd name="connsiteY3" fmla="*/ 6781893 h 6782500"/>
                <a:gd name="connsiteX4" fmla="*/ 12051856 w 12057776"/>
                <a:gd name="connsiteY4" fmla="*/ 6782500 h 6782500"/>
                <a:gd name="connsiteX5" fmla="*/ 196999 w 12057776"/>
                <a:gd name="connsiteY5" fmla="*/ 6782500 h 6782500"/>
                <a:gd name="connsiteX6" fmla="*/ 0 w 12057776"/>
                <a:gd name="connsiteY6" fmla="*/ 6582280 h 6782500"/>
                <a:gd name="connsiteX7" fmla="*/ 0 w 12057776"/>
                <a:gd name="connsiteY7" fmla="*/ 200219 h 6782500"/>
                <a:gd name="connsiteX8" fmla="*/ 196999 w 12057776"/>
                <a:gd name="connsiteY8" fmla="*/ 0 h 678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57776" h="6782500" extrusionOk="0">
                  <a:moveTo>
                    <a:pt x="196999" y="0"/>
                  </a:moveTo>
                  <a:cubicBezTo>
                    <a:pt x="5270702" y="139622"/>
                    <a:pt x="8143532" y="89886"/>
                    <a:pt x="12051856" y="0"/>
                  </a:cubicBezTo>
                  <a:cubicBezTo>
                    <a:pt x="12053858" y="-21"/>
                    <a:pt x="12056132" y="640"/>
                    <a:pt x="12057776" y="606"/>
                  </a:cubicBezTo>
                  <a:cubicBezTo>
                    <a:pt x="12046502" y="2746407"/>
                    <a:pt x="12108159" y="5261721"/>
                    <a:pt x="12057776" y="6781893"/>
                  </a:cubicBezTo>
                  <a:cubicBezTo>
                    <a:pt x="12055279" y="6782542"/>
                    <a:pt x="12054038" y="6781950"/>
                    <a:pt x="12051856" y="6782500"/>
                  </a:cubicBezTo>
                  <a:cubicBezTo>
                    <a:pt x="6935942" y="6886166"/>
                    <a:pt x="1979851" y="6946010"/>
                    <a:pt x="196999" y="6782500"/>
                  </a:cubicBezTo>
                  <a:cubicBezTo>
                    <a:pt x="91158" y="6777348"/>
                    <a:pt x="2996" y="6705795"/>
                    <a:pt x="0" y="6582280"/>
                  </a:cubicBezTo>
                  <a:cubicBezTo>
                    <a:pt x="97453" y="4415009"/>
                    <a:pt x="53185" y="947612"/>
                    <a:pt x="0" y="200219"/>
                  </a:cubicBezTo>
                  <a:cubicBezTo>
                    <a:pt x="-7508" y="74997"/>
                    <a:pt x="100057" y="-8857"/>
                    <a:pt x="196999" y="0"/>
                  </a:cubicBezTo>
                  <a:close/>
                </a:path>
              </a:pathLst>
            </a:custGeom>
            <a:noFill/>
            <a:ln w="38100" cap="flat" cmpd="sng" algn="ctr">
              <a:solidFill>
                <a:srgbClr val="EF4A63"/>
              </a:solidFill>
              <a:prstDash val="solid"/>
              <a:round/>
              <a:headEnd type="none" w="med" len="med"/>
              <a:tailEnd type="none" w="med" len="med"/>
              <a:extLst>
                <a:ext uri="{C807C97D-BFC1-408E-A445-0C87EB9F89A2}">
                  <ask:lineSketchStyleProps xmlns:ask="http://schemas.microsoft.com/office/drawing/2018/sketchyshapes" sd="2064951830">
                    <a:custGeom>
                      <a:avLst/>
                      <a:gdLst>
                        <a:gd name="connsiteX0" fmla="*/ 196040 w 11999054"/>
                        <a:gd name="connsiteY0" fmla="*/ 0 h 6640934"/>
                        <a:gd name="connsiteX1" fmla="*/ 11993163 w 11999054"/>
                        <a:gd name="connsiteY1" fmla="*/ 0 h 6640934"/>
                        <a:gd name="connsiteX2" fmla="*/ 11999054 w 11999054"/>
                        <a:gd name="connsiteY2" fmla="*/ 594 h 6640934"/>
                        <a:gd name="connsiteX3" fmla="*/ 11999054 w 11999054"/>
                        <a:gd name="connsiteY3" fmla="*/ 6640340 h 6640934"/>
                        <a:gd name="connsiteX4" fmla="*/ 11993163 w 11999054"/>
                        <a:gd name="connsiteY4" fmla="*/ 6640934 h 6640934"/>
                        <a:gd name="connsiteX5" fmla="*/ 196040 w 11999054"/>
                        <a:gd name="connsiteY5" fmla="*/ 6640934 h 6640934"/>
                        <a:gd name="connsiteX6" fmla="*/ 0 w 11999054"/>
                        <a:gd name="connsiteY6" fmla="*/ 6444894 h 6640934"/>
                        <a:gd name="connsiteX7" fmla="*/ 0 w 11999054"/>
                        <a:gd name="connsiteY7" fmla="*/ 196040 h 6640934"/>
                        <a:gd name="connsiteX8" fmla="*/ 196040 w 11999054"/>
                        <a:gd name="connsiteY8" fmla="*/ 0 h 6640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99054" h="6640934">
                          <a:moveTo>
                            <a:pt x="196040" y="0"/>
                          </a:moveTo>
                          <a:lnTo>
                            <a:pt x="11993163" y="0"/>
                          </a:lnTo>
                          <a:lnTo>
                            <a:pt x="11999054" y="594"/>
                          </a:lnTo>
                          <a:lnTo>
                            <a:pt x="11999054" y="6640340"/>
                          </a:lnTo>
                          <a:lnTo>
                            <a:pt x="11993163" y="6640934"/>
                          </a:lnTo>
                          <a:lnTo>
                            <a:pt x="196040" y="6640934"/>
                          </a:lnTo>
                          <a:cubicBezTo>
                            <a:pt x="87770" y="6640934"/>
                            <a:pt x="0" y="6553164"/>
                            <a:pt x="0" y="6444894"/>
                          </a:cubicBezTo>
                          <a:lnTo>
                            <a:pt x="0" y="196040"/>
                          </a:lnTo>
                          <a:cubicBezTo>
                            <a:pt x="0" y="87770"/>
                            <a:pt x="87770" y="0"/>
                            <a:pt x="196040" y="0"/>
                          </a:cubicBezTo>
                          <a:close/>
                        </a:path>
                      </a:pathLst>
                    </a:custGeom>
                    <ask:type>
                      <ask:lineSketchCurved/>
                    </ask:type>
                  </ask:lineSketchStyleProps>
                </a:ext>
              </a:extLst>
            </a:ln>
          </p:spPr>
          <p:style>
            <a:lnRef idx="0">
              <a:scrgbClr r="0" g="0" b="0"/>
            </a:lnRef>
            <a:fillRef idx="0">
              <a:scrgbClr r="0" g="0" b="0"/>
            </a:fillRef>
            <a:effectRef idx="0">
              <a:scrgbClr r="0" g="0" b="0"/>
            </a:effectRef>
            <a:fontRef idx="minor">
              <a:schemeClr val="accent2"/>
            </a:fontRef>
          </p:style>
          <p:txBody>
            <a:bodyPr wrap="square" rtlCol="1" anchor="ctr">
              <a:noAutofit/>
            </a:bodyPr>
            <a:lstStyle/>
            <a:p>
              <a:pPr algn="ctr" rtl="0"/>
              <a:endParaRPr lang="ar-SA" dirty="0"/>
            </a:p>
          </p:txBody>
        </p:sp>
        <p:sp>
          <p:nvSpPr>
            <p:cNvPr id="13" name="شكل حر: شكل 12">
              <a:extLst>
                <a:ext uri="{FF2B5EF4-FFF2-40B4-BE49-F238E27FC236}">
                  <a16:creationId xmlns:a16="http://schemas.microsoft.com/office/drawing/2014/main" id="{94EC0924-5F0D-1D36-4279-8F4C06E68C26}"/>
                </a:ext>
              </a:extLst>
            </p:cNvPr>
            <p:cNvSpPr/>
            <p:nvPr/>
          </p:nvSpPr>
          <p:spPr>
            <a:xfrm rot="358390">
              <a:off x="320170" y="375444"/>
              <a:ext cx="12057776" cy="6782500"/>
            </a:xfrm>
            <a:custGeom>
              <a:avLst/>
              <a:gdLst>
                <a:gd name="connsiteX0" fmla="*/ 196999 w 12057776"/>
                <a:gd name="connsiteY0" fmla="*/ 0 h 6782500"/>
                <a:gd name="connsiteX1" fmla="*/ 12051856 w 12057776"/>
                <a:gd name="connsiteY1" fmla="*/ 0 h 6782500"/>
                <a:gd name="connsiteX2" fmla="*/ 12057776 w 12057776"/>
                <a:gd name="connsiteY2" fmla="*/ 606 h 6782500"/>
                <a:gd name="connsiteX3" fmla="*/ 12057776 w 12057776"/>
                <a:gd name="connsiteY3" fmla="*/ 6781893 h 6782500"/>
                <a:gd name="connsiteX4" fmla="*/ 12051856 w 12057776"/>
                <a:gd name="connsiteY4" fmla="*/ 6782500 h 6782500"/>
                <a:gd name="connsiteX5" fmla="*/ 196999 w 12057776"/>
                <a:gd name="connsiteY5" fmla="*/ 6782500 h 6782500"/>
                <a:gd name="connsiteX6" fmla="*/ 0 w 12057776"/>
                <a:gd name="connsiteY6" fmla="*/ 6582280 h 6782500"/>
                <a:gd name="connsiteX7" fmla="*/ 0 w 12057776"/>
                <a:gd name="connsiteY7" fmla="*/ 200219 h 6782500"/>
                <a:gd name="connsiteX8" fmla="*/ 196999 w 12057776"/>
                <a:gd name="connsiteY8" fmla="*/ 0 h 678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57776" h="6782500" extrusionOk="0">
                  <a:moveTo>
                    <a:pt x="196999" y="0"/>
                  </a:moveTo>
                  <a:cubicBezTo>
                    <a:pt x="5270702" y="139622"/>
                    <a:pt x="8143532" y="89886"/>
                    <a:pt x="12051856" y="0"/>
                  </a:cubicBezTo>
                  <a:cubicBezTo>
                    <a:pt x="12053858" y="-21"/>
                    <a:pt x="12056132" y="640"/>
                    <a:pt x="12057776" y="606"/>
                  </a:cubicBezTo>
                  <a:cubicBezTo>
                    <a:pt x="12046502" y="2746407"/>
                    <a:pt x="12108159" y="5261721"/>
                    <a:pt x="12057776" y="6781893"/>
                  </a:cubicBezTo>
                  <a:cubicBezTo>
                    <a:pt x="12055279" y="6782542"/>
                    <a:pt x="12054038" y="6781950"/>
                    <a:pt x="12051856" y="6782500"/>
                  </a:cubicBezTo>
                  <a:cubicBezTo>
                    <a:pt x="6935942" y="6886166"/>
                    <a:pt x="1979851" y="6946010"/>
                    <a:pt x="196999" y="6782500"/>
                  </a:cubicBezTo>
                  <a:cubicBezTo>
                    <a:pt x="91158" y="6777348"/>
                    <a:pt x="2996" y="6705795"/>
                    <a:pt x="0" y="6582280"/>
                  </a:cubicBezTo>
                  <a:cubicBezTo>
                    <a:pt x="97453" y="4415009"/>
                    <a:pt x="53185" y="947612"/>
                    <a:pt x="0" y="200219"/>
                  </a:cubicBezTo>
                  <a:cubicBezTo>
                    <a:pt x="-7508" y="74997"/>
                    <a:pt x="100057" y="-8857"/>
                    <a:pt x="196999" y="0"/>
                  </a:cubicBezTo>
                  <a:close/>
                </a:path>
              </a:pathLst>
            </a:custGeom>
            <a:noFill/>
            <a:ln w="38100" cap="flat" cmpd="sng" algn="ctr">
              <a:solidFill>
                <a:srgbClr val="2F2B70"/>
              </a:solidFill>
              <a:prstDash val="solid"/>
              <a:round/>
              <a:headEnd type="none" w="med" len="med"/>
              <a:tailEnd type="none" w="med" len="med"/>
              <a:extLst>
                <a:ext uri="{C807C97D-BFC1-408E-A445-0C87EB9F89A2}">
                  <ask:lineSketchStyleProps xmlns:ask="http://schemas.microsoft.com/office/drawing/2018/sketchyshapes" sd="2064951830">
                    <a:custGeom>
                      <a:avLst/>
                      <a:gdLst>
                        <a:gd name="connsiteX0" fmla="*/ 196040 w 11999054"/>
                        <a:gd name="connsiteY0" fmla="*/ 0 h 6640934"/>
                        <a:gd name="connsiteX1" fmla="*/ 11993163 w 11999054"/>
                        <a:gd name="connsiteY1" fmla="*/ 0 h 6640934"/>
                        <a:gd name="connsiteX2" fmla="*/ 11999054 w 11999054"/>
                        <a:gd name="connsiteY2" fmla="*/ 594 h 6640934"/>
                        <a:gd name="connsiteX3" fmla="*/ 11999054 w 11999054"/>
                        <a:gd name="connsiteY3" fmla="*/ 6640340 h 6640934"/>
                        <a:gd name="connsiteX4" fmla="*/ 11993163 w 11999054"/>
                        <a:gd name="connsiteY4" fmla="*/ 6640934 h 6640934"/>
                        <a:gd name="connsiteX5" fmla="*/ 196040 w 11999054"/>
                        <a:gd name="connsiteY5" fmla="*/ 6640934 h 6640934"/>
                        <a:gd name="connsiteX6" fmla="*/ 0 w 11999054"/>
                        <a:gd name="connsiteY6" fmla="*/ 6444894 h 6640934"/>
                        <a:gd name="connsiteX7" fmla="*/ 0 w 11999054"/>
                        <a:gd name="connsiteY7" fmla="*/ 196040 h 6640934"/>
                        <a:gd name="connsiteX8" fmla="*/ 196040 w 11999054"/>
                        <a:gd name="connsiteY8" fmla="*/ 0 h 6640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99054" h="6640934">
                          <a:moveTo>
                            <a:pt x="196040" y="0"/>
                          </a:moveTo>
                          <a:lnTo>
                            <a:pt x="11993163" y="0"/>
                          </a:lnTo>
                          <a:lnTo>
                            <a:pt x="11999054" y="594"/>
                          </a:lnTo>
                          <a:lnTo>
                            <a:pt x="11999054" y="6640340"/>
                          </a:lnTo>
                          <a:lnTo>
                            <a:pt x="11993163" y="6640934"/>
                          </a:lnTo>
                          <a:lnTo>
                            <a:pt x="196040" y="6640934"/>
                          </a:lnTo>
                          <a:cubicBezTo>
                            <a:pt x="87770" y="6640934"/>
                            <a:pt x="0" y="6553164"/>
                            <a:pt x="0" y="6444894"/>
                          </a:cubicBezTo>
                          <a:lnTo>
                            <a:pt x="0" y="196040"/>
                          </a:lnTo>
                          <a:cubicBezTo>
                            <a:pt x="0" y="87770"/>
                            <a:pt x="87770" y="0"/>
                            <a:pt x="196040" y="0"/>
                          </a:cubicBezTo>
                          <a:close/>
                        </a:path>
                      </a:pathLst>
                    </a:custGeom>
                    <ask:type>
                      <ask:lineSketchCurved/>
                    </ask:type>
                  </ask:lineSketchStyleProps>
                </a:ext>
              </a:extLst>
            </a:ln>
          </p:spPr>
          <p:style>
            <a:lnRef idx="0">
              <a:scrgbClr r="0" g="0" b="0"/>
            </a:lnRef>
            <a:fillRef idx="0">
              <a:scrgbClr r="0" g="0" b="0"/>
            </a:fillRef>
            <a:effectRef idx="0">
              <a:scrgbClr r="0" g="0" b="0"/>
            </a:effectRef>
            <a:fontRef idx="minor">
              <a:schemeClr val="accent2"/>
            </a:fontRef>
          </p:style>
          <p:txBody>
            <a:bodyPr wrap="square" rtlCol="1" anchor="ctr">
              <a:noAutofit/>
            </a:bodyPr>
            <a:lstStyle/>
            <a:p>
              <a:pPr algn="ctr" rtl="0"/>
              <a:endParaRPr lang="ar-SA" dirty="0"/>
            </a:p>
          </p:txBody>
        </p:sp>
      </p:grpSp>
    </p:spTree>
    <p:extLst>
      <p:ext uri="{BB962C8B-B14F-4D97-AF65-F5344CB8AC3E}">
        <p14:creationId xmlns:p14="http://schemas.microsoft.com/office/powerpoint/2010/main" val="22208426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397FFEB6-8685-9A18-73C8-E712277B71F1}"/>
              </a:ext>
            </a:extLst>
          </p:cNvPr>
          <p:cNvSpPr>
            <a:spLocks noGrp="1"/>
          </p:cNvSpPr>
          <p:nvPr>
            <p:ph type="title"/>
          </p:nvPr>
        </p:nvSpPr>
        <p:spPr/>
        <p:txBody>
          <a:bodyPr/>
          <a:lstStyle/>
          <a:p>
            <a:r>
              <a:rPr lang="ar-SA"/>
              <a:t>انقر لتحرير نمط عنوان الشكل الرئيسي</a:t>
            </a:r>
          </a:p>
        </p:txBody>
      </p:sp>
      <p:sp>
        <p:nvSpPr>
          <p:cNvPr id="3" name="عنصر نائب للتاريخ 2">
            <a:extLst>
              <a:ext uri="{FF2B5EF4-FFF2-40B4-BE49-F238E27FC236}">
                <a16:creationId xmlns:a16="http://schemas.microsoft.com/office/drawing/2014/main" id="{4F865470-5C11-6612-A27E-6E20CA4C6F95}"/>
              </a:ext>
            </a:extLst>
          </p:cNvPr>
          <p:cNvSpPr>
            <a:spLocks noGrp="1"/>
          </p:cNvSpPr>
          <p:nvPr>
            <p:ph type="dt" sz="half" idx="10"/>
          </p:nvPr>
        </p:nvSpPr>
        <p:spPr/>
        <p:txBody>
          <a:bodyPr/>
          <a:lstStyle/>
          <a:p>
            <a:fld id="{B0F665BB-06BE-4122-BB04-2F0BBE668740}" type="datetimeFigureOut">
              <a:rPr lang="ar-SA" smtClean="0"/>
              <a:t>11 رجب، 1444</a:t>
            </a:fld>
            <a:endParaRPr lang="ar-SA"/>
          </a:p>
        </p:txBody>
      </p:sp>
      <p:sp>
        <p:nvSpPr>
          <p:cNvPr id="4" name="عنصر نائب للتذييل 3">
            <a:extLst>
              <a:ext uri="{FF2B5EF4-FFF2-40B4-BE49-F238E27FC236}">
                <a16:creationId xmlns:a16="http://schemas.microsoft.com/office/drawing/2014/main" id="{01A31F22-9B42-5849-AF6E-611E1EFCF740}"/>
              </a:ext>
            </a:extLst>
          </p:cNvPr>
          <p:cNvSpPr>
            <a:spLocks noGrp="1"/>
          </p:cNvSpPr>
          <p:nvPr>
            <p:ph type="ftr" sz="quarter" idx="11"/>
          </p:nvPr>
        </p:nvSpPr>
        <p:spPr/>
        <p:txBody>
          <a:bodyPr/>
          <a:lstStyle/>
          <a:p>
            <a:endParaRPr lang="ar-SA"/>
          </a:p>
        </p:txBody>
      </p:sp>
      <p:sp>
        <p:nvSpPr>
          <p:cNvPr id="5" name="عنصر نائب لرقم الشريحة 4">
            <a:extLst>
              <a:ext uri="{FF2B5EF4-FFF2-40B4-BE49-F238E27FC236}">
                <a16:creationId xmlns:a16="http://schemas.microsoft.com/office/drawing/2014/main" id="{3F8B3023-82BA-C0EB-572D-7F897F076E93}"/>
              </a:ext>
            </a:extLst>
          </p:cNvPr>
          <p:cNvSpPr>
            <a:spLocks noGrp="1"/>
          </p:cNvSpPr>
          <p:nvPr>
            <p:ph type="sldNum" sz="quarter" idx="12"/>
          </p:nvPr>
        </p:nvSpPr>
        <p:spPr/>
        <p:txBody>
          <a:bodyPr/>
          <a:lstStyle/>
          <a:p>
            <a:fld id="{93E0BF26-E986-40CC-9379-8156D31D2F5B}" type="slidenum">
              <a:rPr lang="ar-SA" smtClean="0"/>
              <a:t>‹#›</a:t>
            </a:fld>
            <a:endParaRPr lang="ar-SA"/>
          </a:p>
        </p:txBody>
      </p:sp>
      <p:grpSp>
        <p:nvGrpSpPr>
          <p:cNvPr id="6" name="مجموعة 5">
            <a:extLst>
              <a:ext uri="{FF2B5EF4-FFF2-40B4-BE49-F238E27FC236}">
                <a16:creationId xmlns:a16="http://schemas.microsoft.com/office/drawing/2014/main" id="{3FAED715-57CC-1BB3-9494-B91ECA91C140}"/>
              </a:ext>
            </a:extLst>
          </p:cNvPr>
          <p:cNvGrpSpPr/>
          <p:nvPr userDrawn="1"/>
        </p:nvGrpSpPr>
        <p:grpSpPr>
          <a:xfrm rot="21430738">
            <a:off x="162876" y="-30151"/>
            <a:ext cx="12163956" cy="6918301"/>
            <a:chOff x="67112" y="37750"/>
            <a:chExt cx="12310834" cy="7120194"/>
          </a:xfrm>
        </p:grpSpPr>
        <p:sp>
          <p:nvSpPr>
            <p:cNvPr id="7" name="شكل حر: شكل 6">
              <a:extLst>
                <a:ext uri="{FF2B5EF4-FFF2-40B4-BE49-F238E27FC236}">
                  <a16:creationId xmlns:a16="http://schemas.microsoft.com/office/drawing/2014/main" id="{9D8E7B94-F6B5-037C-084E-73EF1403764A}"/>
                </a:ext>
              </a:extLst>
            </p:cNvPr>
            <p:cNvSpPr/>
            <p:nvPr/>
          </p:nvSpPr>
          <p:spPr>
            <a:xfrm>
              <a:off x="67112" y="37750"/>
              <a:ext cx="12057776" cy="6782500"/>
            </a:xfrm>
            <a:custGeom>
              <a:avLst/>
              <a:gdLst>
                <a:gd name="connsiteX0" fmla="*/ 196999 w 12057776"/>
                <a:gd name="connsiteY0" fmla="*/ 0 h 6782500"/>
                <a:gd name="connsiteX1" fmla="*/ 12051856 w 12057776"/>
                <a:gd name="connsiteY1" fmla="*/ 0 h 6782500"/>
                <a:gd name="connsiteX2" fmla="*/ 12057776 w 12057776"/>
                <a:gd name="connsiteY2" fmla="*/ 606 h 6782500"/>
                <a:gd name="connsiteX3" fmla="*/ 12057776 w 12057776"/>
                <a:gd name="connsiteY3" fmla="*/ 6781893 h 6782500"/>
                <a:gd name="connsiteX4" fmla="*/ 12051856 w 12057776"/>
                <a:gd name="connsiteY4" fmla="*/ 6782500 h 6782500"/>
                <a:gd name="connsiteX5" fmla="*/ 196999 w 12057776"/>
                <a:gd name="connsiteY5" fmla="*/ 6782500 h 6782500"/>
                <a:gd name="connsiteX6" fmla="*/ 0 w 12057776"/>
                <a:gd name="connsiteY6" fmla="*/ 6582280 h 6782500"/>
                <a:gd name="connsiteX7" fmla="*/ 0 w 12057776"/>
                <a:gd name="connsiteY7" fmla="*/ 200219 h 6782500"/>
                <a:gd name="connsiteX8" fmla="*/ 196999 w 12057776"/>
                <a:gd name="connsiteY8" fmla="*/ 0 h 678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57776" h="6782500" extrusionOk="0">
                  <a:moveTo>
                    <a:pt x="196999" y="0"/>
                  </a:moveTo>
                  <a:cubicBezTo>
                    <a:pt x="5270702" y="139622"/>
                    <a:pt x="8143532" y="89886"/>
                    <a:pt x="12051856" y="0"/>
                  </a:cubicBezTo>
                  <a:cubicBezTo>
                    <a:pt x="12053858" y="-21"/>
                    <a:pt x="12056132" y="640"/>
                    <a:pt x="12057776" y="606"/>
                  </a:cubicBezTo>
                  <a:cubicBezTo>
                    <a:pt x="12046502" y="2746407"/>
                    <a:pt x="12108159" y="5261721"/>
                    <a:pt x="12057776" y="6781893"/>
                  </a:cubicBezTo>
                  <a:cubicBezTo>
                    <a:pt x="12055279" y="6782542"/>
                    <a:pt x="12054038" y="6781950"/>
                    <a:pt x="12051856" y="6782500"/>
                  </a:cubicBezTo>
                  <a:cubicBezTo>
                    <a:pt x="6935942" y="6886166"/>
                    <a:pt x="1979851" y="6946010"/>
                    <a:pt x="196999" y="6782500"/>
                  </a:cubicBezTo>
                  <a:cubicBezTo>
                    <a:pt x="91158" y="6777348"/>
                    <a:pt x="2996" y="6705795"/>
                    <a:pt x="0" y="6582280"/>
                  </a:cubicBezTo>
                  <a:cubicBezTo>
                    <a:pt x="97453" y="4415009"/>
                    <a:pt x="53185" y="947612"/>
                    <a:pt x="0" y="200219"/>
                  </a:cubicBezTo>
                  <a:cubicBezTo>
                    <a:pt x="-7508" y="74997"/>
                    <a:pt x="100057" y="-8857"/>
                    <a:pt x="196999" y="0"/>
                  </a:cubicBezTo>
                  <a:close/>
                </a:path>
              </a:pathLst>
            </a:custGeom>
            <a:noFill/>
            <a:ln w="38100" cap="flat" cmpd="sng" algn="ctr">
              <a:solidFill>
                <a:srgbClr val="FA6250"/>
              </a:solidFill>
              <a:prstDash val="solid"/>
              <a:round/>
              <a:headEnd type="none" w="med" len="med"/>
              <a:tailEnd type="none" w="med" len="med"/>
              <a:extLst>
                <a:ext uri="{C807C97D-BFC1-408E-A445-0C87EB9F89A2}">
                  <ask:lineSketchStyleProps xmlns:ask="http://schemas.microsoft.com/office/drawing/2018/sketchyshapes" sd="2064951830">
                    <a:custGeom>
                      <a:avLst/>
                      <a:gdLst>
                        <a:gd name="connsiteX0" fmla="*/ 196040 w 11999054"/>
                        <a:gd name="connsiteY0" fmla="*/ 0 h 6640934"/>
                        <a:gd name="connsiteX1" fmla="*/ 11993163 w 11999054"/>
                        <a:gd name="connsiteY1" fmla="*/ 0 h 6640934"/>
                        <a:gd name="connsiteX2" fmla="*/ 11999054 w 11999054"/>
                        <a:gd name="connsiteY2" fmla="*/ 594 h 6640934"/>
                        <a:gd name="connsiteX3" fmla="*/ 11999054 w 11999054"/>
                        <a:gd name="connsiteY3" fmla="*/ 6640340 h 6640934"/>
                        <a:gd name="connsiteX4" fmla="*/ 11993163 w 11999054"/>
                        <a:gd name="connsiteY4" fmla="*/ 6640934 h 6640934"/>
                        <a:gd name="connsiteX5" fmla="*/ 196040 w 11999054"/>
                        <a:gd name="connsiteY5" fmla="*/ 6640934 h 6640934"/>
                        <a:gd name="connsiteX6" fmla="*/ 0 w 11999054"/>
                        <a:gd name="connsiteY6" fmla="*/ 6444894 h 6640934"/>
                        <a:gd name="connsiteX7" fmla="*/ 0 w 11999054"/>
                        <a:gd name="connsiteY7" fmla="*/ 196040 h 6640934"/>
                        <a:gd name="connsiteX8" fmla="*/ 196040 w 11999054"/>
                        <a:gd name="connsiteY8" fmla="*/ 0 h 6640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99054" h="6640934">
                          <a:moveTo>
                            <a:pt x="196040" y="0"/>
                          </a:moveTo>
                          <a:lnTo>
                            <a:pt x="11993163" y="0"/>
                          </a:lnTo>
                          <a:lnTo>
                            <a:pt x="11999054" y="594"/>
                          </a:lnTo>
                          <a:lnTo>
                            <a:pt x="11999054" y="6640340"/>
                          </a:lnTo>
                          <a:lnTo>
                            <a:pt x="11993163" y="6640934"/>
                          </a:lnTo>
                          <a:lnTo>
                            <a:pt x="196040" y="6640934"/>
                          </a:lnTo>
                          <a:cubicBezTo>
                            <a:pt x="87770" y="6640934"/>
                            <a:pt x="0" y="6553164"/>
                            <a:pt x="0" y="6444894"/>
                          </a:cubicBezTo>
                          <a:lnTo>
                            <a:pt x="0" y="196040"/>
                          </a:lnTo>
                          <a:cubicBezTo>
                            <a:pt x="0" y="87770"/>
                            <a:pt x="87770" y="0"/>
                            <a:pt x="196040" y="0"/>
                          </a:cubicBezTo>
                          <a:close/>
                        </a:path>
                      </a:pathLst>
                    </a:custGeom>
                    <ask:type>
                      <ask:lineSketchCurved/>
                    </ask:type>
                  </ask:lineSketchStyleProps>
                </a:ext>
              </a:extLst>
            </a:ln>
          </p:spPr>
          <p:style>
            <a:lnRef idx="0">
              <a:scrgbClr r="0" g="0" b="0"/>
            </a:lnRef>
            <a:fillRef idx="0">
              <a:scrgbClr r="0" g="0" b="0"/>
            </a:fillRef>
            <a:effectRef idx="0">
              <a:scrgbClr r="0" g="0" b="0"/>
            </a:effectRef>
            <a:fontRef idx="minor">
              <a:schemeClr val="accent2"/>
            </a:fontRef>
          </p:style>
          <p:txBody>
            <a:bodyPr wrap="square" rtlCol="1" anchor="ctr">
              <a:noAutofit/>
            </a:bodyPr>
            <a:lstStyle/>
            <a:p>
              <a:pPr algn="ctr" rtl="0"/>
              <a:endParaRPr lang="ar-SA" dirty="0"/>
            </a:p>
          </p:txBody>
        </p:sp>
        <p:sp>
          <p:nvSpPr>
            <p:cNvPr id="8" name="شكل حر: شكل 7">
              <a:extLst>
                <a:ext uri="{FF2B5EF4-FFF2-40B4-BE49-F238E27FC236}">
                  <a16:creationId xmlns:a16="http://schemas.microsoft.com/office/drawing/2014/main" id="{2236A525-53F4-8BFD-D543-19EAD8F0EC40}"/>
                </a:ext>
              </a:extLst>
            </p:cNvPr>
            <p:cNvSpPr/>
            <p:nvPr/>
          </p:nvSpPr>
          <p:spPr>
            <a:xfrm rot="172712">
              <a:off x="219512" y="190150"/>
              <a:ext cx="12057776" cy="6782500"/>
            </a:xfrm>
            <a:custGeom>
              <a:avLst/>
              <a:gdLst>
                <a:gd name="connsiteX0" fmla="*/ 196999 w 12057776"/>
                <a:gd name="connsiteY0" fmla="*/ 0 h 6782500"/>
                <a:gd name="connsiteX1" fmla="*/ 12051856 w 12057776"/>
                <a:gd name="connsiteY1" fmla="*/ 0 h 6782500"/>
                <a:gd name="connsiteX2" fmla="*/ 12057776 w 12057776"/>
                <a:gd name="connsiteY2" fmla="*/ 606 h 6782500"/>
                <a:gd name="connsiteX3" fmla="*/ 12057776 w 12057776"/>
                <a:gd name="connsiteY3" fmla="*/ 6781893 h 6782500"/>
                <a:gd name="connsiteX4" fmla="*/ 12051856 w 12057776"/>
                <a:gd name="connsiteY4" fmla="*/ 6782500 h 6782500"/>
                <a:gd name="connsiteX5" fmla="*/ 196999 w 12057776"/>
                <a:gd name="connsiteY5" fmla="*/ 6782500 h 6782500"/>
                <a:gd name="connsiteX6" fmla="*/ 0 w 12057776"/>
                <a:gd name="connsiteY6" fmla="*/ 6582280 h 6782500"/>
                <a:gd name="connsiteX7" fmla="*/ 0 w 12057776"/>
                <a:gd name="connsiteY7" fmla="*/ 200219 h 6782500"/>
                <a:gd name="connsiteX8" fmla="*/ 196999 w 12057776"/>
                <a:gd name="connsiteY8" fmla="*/ 0 h 678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57776" h="6782500" extrusionOk="0">
                  <a:moveTo>
                    <a:pt x="196999" y="0"/>
                  </a:moveTo>
                  <a:cubicBezTo>
                    <a:pt x="5270702" y="139622"/>
                    <a:pt x="8143532" y="89886"/>
                    <a:pt x="12051856" y="0"/>
                  </a:cubicBezTo>
                  <a:cubicBezTo>
                    <a:pt x="12053858" y="-21"/>
                    <a:pt x="12056132" y="640"/>
                    <a:pt x="12057776" y="606"/>
                  </a:cubicBezTo>
                  <a:cubicBezTo>
                    <a:pt x="12046502" y="2746407"/>
                    <a:pt x="12108159" y="5261721"/>
                    <a:pt x="12057776" y="6781893"/>
                  </a:cubicBezTo>
                  <a:cubicBezTo>
                    <a:pt x="12055279" y="6782542"/>
                    <a:pt x="12054038" y="6781950"/>
                    <a:pt x="12051856" y="6782500"/>
                  </a:cubicBezTo>
                  <a:cubicBezTo>
                    <a:pt x="6935942" y="6886166"/>
                    <a:pt x="1979851" y="6946010"/>
                    <a:pt x="196999" y="6782500"/>
                  </a:cubicBezTo>
                  <a:cubicBezTo>
                    <a:pt x="91158" y="6777348"/>
                    <a:pt x="2996" y="6705795"/>
                    <a:pt x="0" y="6582280"/>
                  </a:cubicBezTo>
                  <a:cubicBezTo>
                    <a:pt x="97453" y="4415009"/>
                    <a:pt x="53185" y="947612"/>
                    <a:pt x="0" y="200219"/>
                  </a:cubicBezTo>
                  <a:cubicBezTo>
                    <a:pt x="-7508" y="74997"/>
                    <a:pt x="100057" y="-8857"/>
                    <a:pt x="196999" y="0"/>
                  </a:cubicBezTo>
                  <a:close/>
                </a:path>
              </a:pathLst>
            </a:custGeom>
            <a:noFill/>
            <a:ln w="38100" cap="flat" cmpd="sng" algn="ctr">
              <a:solidFill>
                <a:srgbClr val="EF4A63"/>
              </a:solidFill>
              <a:prstDash val="solid"/>
              <a:round/>
              <a:headEnd type="none" w="med" len="med"/>
              <a:tailEnd type="none" w="med" len="med"/>
              <a:extLst>
                <a:ext uri="{C807C97D-BFC1-408E-A445-0C87EB9F89A2}">
                  <ask:lineSketchStyleProps xmlns:ask="http://schemas.microsoft.com/office/drawing/2018/sketchyshapes" sd="2064951830">
                    <a:custGeom>
                      <a:avLst/>
                      <a:gdLst>
                        <a:gd name="connsiteX0" fmla="*/ 196040 w 11999054"/>
                        <a:gd name="connsiteY0" fmla="*/ 0 h 6640934"/>
                        <a:gd name="connsiteX1" fmla="*/ 11993163 w 11999054"/>
                        <a:gd name="connsiteY1" fmla="*/ 0 h 6640934"/>
                        <a:gd name="connsiteX2" fmla="*/ 11999054 w 11999054"/>
                        <a:gd name="connsiteY2" fmla="*/ 594 h 6640934"/>
                        <a:gd name="connsiteX3" fmla="*/ 11999054 w 11999054"/>
                        <a:gd name="connsiteY3" fmla="*/ 6640340 h 6640934"/>
                        <a:gd name="connsiteX4" fmla="*/ 11993163 w 11999054"/>
                        <a:gd name="connsiteY4" fmla="*/ 6640934 h 6640934"/>
                        <a:gd name="connsiteX5" fmla="*/ 196040 w 11999054"/>
                        <a:gd name="connsiteY5" fmla="*/ 6640934 h 6640934"/>
                        <a:gd name="connsiteX6" fmla="*/ 0 w 11999054"/>
                        <a:gd name="connsiteY6" fmla="*/ 6444894 h 6640934"/>
                        <a:gd name="connsiteX7" fmla="*/ 0 w 11999054"/>
                        <a:gd name="connsiteY7" fmla="*/ 196040 h 6640934"/>
                        <a:gd name="connsiteX8" fmla="*/ 196040 w 11999054"/>
                        <a:gd name="connsiteY8" fmla="*/ 0 h 6640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99054" h="6640934">
                          <a:moveTo>
                            <a:pt x="196040" y="0"/>
                          </a:moveTo>
                          <a:lnTo>
                            <a:pt x="11993163" y="0"/>
                          </a:lnTo>
                          <a:lnTo>
                            <a:pt x="11999054" y="594"/>
                          </a:lnTo>
                          <a:lnTo>
                            <a:pt x="11999054" y="6640340"/>
                          </a:lnTo>
                          <a:lnTo>
                            <a:pt x="11993163" y="6640934"/>
                          </a:lnTo>
                          <a:lnTo>
                            <a:pt x="196040" y="6640934"/>
                          </a:lnTo>
                          <a:cubicBezTo>
                            <a:pt x="87770" y="6640934"/>
                            <a:pt x="0" y="6553164"/>
                            <a:pt x="0" y="6444894"/>
                          </a:cubicBezTo>
                          <a:lnTo>
                            <a:pt x="0" y="196040"/>
                          </a:lnTo>
                          <a:cubicBezTo>
                            <a:pt x="0" y="87770"/>
                            <a:pt x="87770" y="0"/>
                            <a:pt x="196040" y="0"/>
                          </a:cubicBezTo>
                          <a:close/>
                        </a:path>
                      </a:pathLst>
                    </a:custGeom>
                    <ask:type>
                      <ask:lineSketchCurved/>
                    </ask:type>
                  </ask:lineSketchStyleProps>
                </a:ext>
              </a:extLst>
            </a:ln>
          </p:spPr>
          <p:style>
            <a:lnRef idx="0">
              <a:scrgbClr r="0" g="0" b="0"/>
            </a:lnRef>
            <a:fillRef idx="0">
              <a:scrgbClr r="0" g="0" b="0"/>
            </a:fillRef>
            <a:effectRef idx="0">
              <a:scrgbClr r="0" g="0" b="0"/>
            </a:effectRef>
            <a:fontRef idx="minor">
              <a:schemeClr val="accent2"/>
            </a:fontRef>
          </p:style>
          <p:txBody>
            <a:bodyPr wrap="square" rtlCol="1" anchor="ctr">
              <a:noAutofit/>
            </a:bodyPr>
            <a:lstStyle/>
            <a:p>
              <a:pPr algn="ctr" rtl="0"/>
              <a:endParaRPr lang="ar-SA" dirty="0"/>
            </a:p>
          </p:txBody>
        </p:sp>
        <p:sp>
          <p:nvSpPr>
            <p:cNvPr id="9" name="شكل حر: شكل 8">
              <a:extLst>
                <a:ext uri="{FF2B5EF4-FFF2-40B4-BE49-F238E27FC236}">
                  <a16:creationId xmlns:a16="http://schemas.microsoft.com/office/drawing/2014/main" id="{F40A9A03-A902-B3FF-2B42-52AB83D2AB31}"/>
                </a:ext>
              </a:extLst>
            </p:cNvPr>
            <p:cNvSpPr/>
            <p:nvPr/>
          </p:nvSpPr>
          <p:spPr>
            <a:xfrm rot="358390">
              <a:off x="320170" y="375444"/>
              <a:ext cx="12057776" cy="6782500"/>
            </a:xfrm>
            <a:custGeom>
              <a:avLst/>
              <a:gdLst>
                <a:gd name="connsiteX0" fmla="*/ 196999 w 12057776"/>
                <a:gd name="connsiteY0" fmla="*/ 0 h 6782500"/>
                <a:gd name="connsiteX1" fmla="*/ 12051856 w 12057776"/>
                <a:gd name="connsiteY1" fmla="*/ 0 h 6782500"/>
                <a:gd name="connsiteX2" fmla="*/ 12057776 w 12057776"/>
                <a:gd name="connsiteY2" fmla="*/ 606 h 6782500"/>
                <a:gd name="connsiteX3" fmla="*/ 12057776 w 12057776"/>
                <a:gd name="connsiteY3" fmla="*/ 6781893 h 6782500"/>
                <a:gd name="connsiteX4" fmla="*/ 12051856 w 12057776"/>
                <a:gd name="connsiteY4" fmla="*/ 6782500 h 6782500"/>
                <a:gd name="connsiteX5" fmla="*/ 196999 w 12057776"/>
                <a:gd name="connsiteY5" fmla="*/ 6782500 h 6782500"/>
                <a:gd name="connsiteX6" fmla="*/ 0 w 12057776"/>
                <a:gd name="connsiteY6" fmla="*/ 6582280 h 6782500"/>
                <a:gd name="connsiteX7" fmla="*/ 0 w 12057776"/>
                <a:gd name="connsiteY7" fmla="*/ 200219 h 6782500"/>
                <a:gd name="connsiteX8" fmla="*/ 196999 w 12057776"/>
                <a:gd name="connsiteY8" fmla="*/ 0 h 678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57776" h="6782500" extrusionOk="0">
                  <a:moveTo>
                    <a:pt x="196999" y="0"/>
                  </a:moveTo>
                  <a:cubicBezTo>
                    <a:pt x="5270702" y="139622"/>
                    <a:pt x="8143532" y="89886"/>
                    <a:pt x="12051856" y="0"/>
                  </a:cubicBezTo>
                  <a:cubicBezTo>
                    <a:pt x="12053858" y="-21"/>
                    <a:pt x="12056132" y="640"/>
                    <a:pt x="12057776" y="606"/>
                  </a:cubicBezTo>
                  <a:cubicBezTo>
                    <a:pt x="12046502" y="2746407"/>
                    <a:pt x="12108159" y="5261721"/>
                    <a:pt x="12057776" y="6781893"/>
                  </a:cubicBezTo>
                  <a:cubicBezTo>
                    <a:pt x="12055279" y="6782542"/>
                    <a:pt x="12054038" y="6781950"/>
                    <a:pt x="12051856" y="6782500"/>
                  </a:cubicBezTo>
                  <a:cubicBezTo>
                    <a:pt x="6935942" y="6886166"/>
                    <a:pt x="1979851" y="6946010"/>
                    <a:pt x="196999" y="6782500"/>
                  </a:cubicBezTo>
                  <a:cubicBezTo>
                    <a:pt x="91158" y="6777348"/>
                    <a:pt x="2996" y="6705795"/>
                    <a:pt x="0" y="6582280"/>
                  </a:cubicBezTo>
                  <a:cubicBezTo>
                    <a:pt x="97453" y="4415009"/>
                    <a:pt x="53185" y="947612"/>
                    <a:pt x="0" y="200219"/>
                  </a:cubicBezTo>
                  <a:cubicBezTo>
                    <a:pt x="-7508" y="74997"/>
                    <a:pt x="100057" y="-8857"/>
                    <a:pt x="196999" y="0"/>
                  </a:cubicBezTo>
                  <a:close/>
                </a:path>
              </a:pathLst>
            </a:custGeom>
            <a:noFill/>
            <a:ln w="38100" cap="flat" cmpd="sng" algn="ctr">
              <a:solidFill>
                <a:srgbClr val="2F2B70"/>
              </a:solidFill>
              <a:prstDash val="solid"/>
              <a:round/>
              <a:headEnd type="none" w="med" len="med"/>
              <a:tailEnd type="none" w="med" len="med"/>
              <a:extLst>
                <a:ext uri="{C807C97D-BFC1-408E-A445-0C87EB9F89A2}">
                  <ask:lineSketchStyleProps xmlns:ask="http://schemas.microsoft.com/office/drawing/2018/sketchyshapes" sd="2064951830">
                    <a:custGeom>
                      <a:avLst/>
                      <a:gdLst>
                        <a:gd name="connsiteX0" fmla="*/ 196040 w 11999054"/>
                        <a:gd name="connsiteY0" fmla="*/ 0 h 6640934"/>
                        <a:gd name="connsiteX1" fmla="*/ 11993163 w 11999054"/>
                        <a:gd name="connsiteY1" fmla="*/ 0 h 6640934"/>
                        <a:gd name="connsiteX2" fmla="*/ 11999054 w 11999054"/>
                        <a:gd name="connsiteY2" fmla="*/ 594 h 6640934"/>
                        <a:gd name="connsiteX3" fmla="*/ 11999054 w 11999054"/>
                        <a:gd name="connsiteY3" fmla="*/ 6640340 h 6640934"/>
                        <a:gd name="connsiteX4" fmla="*/ 11993163 w 11999054"/>
                        <a:gd name="connsiteY4" fmla="*/ 6640934 h 6640934"/>
                        <a:gd name="connsiteX5" fmla="*/ 196040 w 11999054"/>
                        <a:gd name="connsiteY5" fmla="*/ 6640934 h 6640934"/>
                        <a:gd name="connsiteX6" fmla="*/ 0 w 11999054"/>
                        <a:gd name="connsiteY6" fmla="*/ 6444894 h 6640934"/>
                        <a:gd name="connsiteX7" fmla="*/ 0 w 11999054"/>
                        <a:gd name="connsiteY7" fmla="*/ 196040 h 6640934"/>
                        <a:gd name="connsiteX8" fmla="*/ 196040 w 11999054"/>
                        <a:gd name="connsiteY8" fmla="*/ 0 h 6640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99054" h="6640934">
                          <a:moveTo>
                            <a:pt x="196040" y="0"/>
                          </a:moveTo>
                          <a:lnTo>
                            <a:pt x="11993163" y="0"/>
                          </a:lnTo>
                          <a:lnTo>
                            <a:pt x="11999054" y="594"/>
                          </a:lnTo>
                          <a:lnTo>
                            <a:pt x="11999054" y="6640340"/>
                          </a:lnTo>
                          <a:lnTo>
                            <a:pt x="11993163" y="6640934"/>
                          </a:lnTo>
                          <a:lnTo>
                            <a:pt x="196040" y="6640934"/>
                          </a:lnTo>
                          <a:cubicBezTo>
                            <a:pt x="87770" y="6640934"/>
                            <a:pt x="0" y="6553164"/>
                            <a:pt x="0" y="6444894"/>
                          </a:cubicBezTo>
                          <a:lnTo>
                            <a:pt x="0" y="196040"/>
                          </a:lnTo>
                          <a:cubicBezTo>
                            <a:pt x="0" y="87770"/>
                            <a:pt x="87770" y="0"/>
                            <a:pt x="196040" y="0"/>
                          </a:cubicBezTo>
                          <a:close/>
                        </a:path>
                      </a:pathLst>
                    </a:custGeom>
                    <ask:type>
                      <ask:lineSketchCurved/>
                    </ask:type>
                  </ask:lineSketchStyleProps>
                </a:ext>
              </a:extLst>
            </a:ln>
          </p:spPr>
          <p:style>
            <a:lnRef idx="0">
              <a:scrgbClr r="0" g="0" b="0"/>
            </a:lnRef>
            <a:fillRef idx="0">
              <a:scrgbClr r="0" g="0" b="0"/>
            </a:fillRef>
            <a:effectRef idx="0">
              <a:scrgbClr r="0" g="0" b="0"/>
            </a:effectRef>
            <a:fontRef idx="minor">
              <a:schemeClr val="accent2"/>
            </a:fontRef>
          </p:style>
          <p:txBody>
            <a:bodyPr wrap="square" rtlCol="1" anchor="ctr">
              <a:noAutofit/>
            </a:bodyPr>
            <a:lstStyle/>
            <a:p>
              <a:pPr algn="ctr" rtl="0"/>
              <a:endParaRPr lang="ar-SA" dirty="0"/>
            </a:p>
          </p:txBody>
        </p:sp>
      </p:grpSp>
    </p:spTree>
    <p:extLst>
      <p:ext uri="{BB962C8B-B14F-4D97-AF65-F5344CB8AC3E}">
        <p14:creationId xmlns:p14="http://schemas.microsoft.com/office/powerpoint/2010/main" val="18086870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a:extLst>
              <a:ext uri="{FF2B5EF4-FFF2-40B4-BE49-F238E27FC236}">
                <a16:creationId xmlns:a16="http://schemas.microsoft.com/office/drawing/2014/main" id="{6F936523-C843-EC7A-17DD-75937722E93F}"/>
              </a:ext>
            </a:extLst>
          </p:cNvPr>
          <p:cNvSpPr>
            <a:spLocks noGrp="1"/>
          </p:cNvSpPr>
          <p:nvPr>
            <p:ph type="dt" sz="half" idx="10"/>
          </p:nvPr>
        </p:nvSpPr>
        <p:spPr/>
        <p:txBody>
          <a:bodyPr/>
          <a:lstStyle/>
          <a:p>
            <a:fld id="{B0F665BB-06BE-4122-BB04-2F0BBE668740}" type="datetimeFigureOut">
              <a:rPr lang="ar-SA" smtClean="0"/>
              <a:t>11 رجب، 1444</a:t>
            </a:fld>
            <a:endParaRPr lang="ar-SA"/>
          </a:p>
        </p:txBody>
      </p:sp>
      <p:sp>
        <p:nvSpPr>
          <p:cNvPr id="3" name="عنصر نائب للتذييل 2">
            <a:extLst>
              <a:ext uri="{FF2B5EF4-FFF2-40B4-BE49-F238E27FC236}">
                <a16:creationId xmlns:a16="http://schemas.microsoft.com/office/drawing/2014/main" id="{CE813A51-BD4C-1A62-3214-ABC543C155EF}"/>
              </a:ext>
            </a:extLst>
          </p:cNvPr>
          <p:cNvSpPr>
            <a:spLocks noGrp="1"/>
          </p:cNvSpPr>
          <p:nvPr>
            <p:ph type="ftr" sz="quarter" idx="11"/>
          </p:nvPr>
        </p:nvSpPr>
        <p:spPr/>
        <p:txBody>
          <a:bodyPr/>
          <a:lstStyle/>
          <a:p>
            <a:endParaRPr lang="ar-SA"/>
          </a:p>
        </p:txBody>
      </p:sp>
      <p:sp>
        <p:nvSpPr>
          <p:cNvPr id="4" name="عنصر نائب لرقم الشريحة 3">
            <a:extLst>
              <a:ext uri="{FF2B5EF4-FFF2-40B4-BE49-F238E27FC236}">
                <a16:creationId xmlns:a16="http://schemas.microsoft.com/office/drawing/2014/main" id="{EDB7E6AE-7959-8FD7-7961-CEA93B0F0F91}"/>
              </a:ext>
            </a:extLst>
          </p:cNvPr>
          <p:cNvSpPr>
            <a:spLocks noGrp="1"/>
          </p:cNvSpPr>
          <p:nvPr>
            <p:ph type="sldNum" sz="quarter" idx="12"/>
          </p:nvPr>
        </p:nvSpPr>
        <p:spPr/>
        <p:txBody>
          <a:bodyPr/>
          <a:lstStyle/>
          <a:p>
            <a:fld id="{93E0BF26-E986-40CC-9379-8156D31D2F5B}" type="slidenum">
              <a:rPr lang="ar-SA" smtClean="0"/>
              <a:t>‹#›</a:t>
            </a:fld>
            <a:endParaRPr lang="ar-SA"/>
          </a:p>
        </p:txBody>
      </p:sp>
      <p:grpSp>
        <p:nvGrpSpPr>
          <p:cNvPr id="5" name="مجموعة 4">
            <a:extLst>
              <a:ext uri="{FF2B5EF4-FFF2-40B4-BE49-F238E27FC236}">
                <a16:creationId xmlns:a16="http://schemas.microsoft.com/office/drawing/2014/main" id="{8C7DFAA5-4D8C-A9D7-B2D9-4307136F4D1E}"/>
              </a:ext>
            </a:extLst>
          </p:cNvPr>
          <p:cNvGrpSpPr/>
          <p:nvPr userDrawn="1"/>
        </p:nvGrpSpPr>
        <p:grpSpPr>
          <a:xfrm rot="21430738">
            <a:off x="162876" y="-30151"/>
            <a:ext cx="12163956" cy="6918301"/>
            <a:chOff x="67112" y="37750"/>
            <a:chExt cx="12310834" cy="7120194"/>
          </a:xfrm>
        </p:grpSpPr>
        <p:sp>
          <p:nvSpPr>
            <p:cNvPr id="6" name="شكل حر: شكل 5">
              <a:extLst>
                <a:ext uri="{FF2B5EF4-FFF2-40B4-BE49-F238E27FC236}">
                  <a16:creationId xmlns:a16="http://schemas.microsoft.com/office/drawing/2014/main" id="{77D549B4-4317-4A0F-2FDB-6F9E7BAB3EAA}"/>
                </a:ext>
              </a:extLst>
            </p:cNvPr>
            <p:cNvSpPr/>
            <p:nvPr/>
          </p:nvSpPr>
          <p:spPr>
            <a:xfrm>
              <a:off x="67112" y="37750"/>
              <a:ext cx="12057776" cy="6782500"/>
            </a:xfrm>
            <a:custGeom>
              <a:avLst/>
              <a:gdLst>
                <a:gd name="connsiteX0" fmla="*/ 196999 w 12057776"/>
                <a:gd name="connsiteY0" fmla="*/ 0 h 6782500"/>
                <a:gd name="connsiteX1" fmla="*/ 12051856 w 12057776"/>
                <a:gd name="connsiteY1" fmla="*/ 0 h 6782500"/>
                <a:gd name="connsiteX2" fmla="*/ 12057776 w 12057776"/>
                <a:gd name="connsiteY2" fmla="*/ 606 h 6782500"/>
                <a:gd name="connsiteX3" fmla="*/ 12057776 w 12057776"/>
                <a:gd name="connsiteY3" fmla="*/ 6781893 h 6782500"/>
                <a:gd name="connsiteX4" fmla="*/ 12051856 w 12057776"/>
                <a:gd name="connsiteY4" fmla="*/ 6782500 h 6782500"/>
                <a:gd name="connsiteX5" fmla="*/ 196999 w 12057776"/>
                <a:gd name="connsiteY5" fmla="*/ 6782500 h 6782500"/>
                <a:gd name="connsiteX6" fmla="*/ 0 w 12057776"/>
                <a:gd name="connsiteY6" fmla="*/ 6582280 h 6782500"/>
                <a:gd name="connsiteX7" fmla="*/ 0 w 12057776"/>
                <a:gd name="connsiteY7" fmla="*/ 200219 h 6782500"/>
                <a:gd name="connsiteX8" fmla="*/ 196999 w 12057776"/>
                <a:gd name="connsiteY8" fmla="*/ 0 h 678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57776" h="6782500" extrusionOk="0">
                  <a:moveTo>
                    <a:pt x="196999" y="0"/>
                  </a:moveTo>
                  <a:cubicBezTo>
                    <a:pt x="5270702" y="139622"/>
                    <a:pt x="8143532" y="89886"/>
                    <a:pt x="12051856" y="0"/>
                  </a:cubicBezTo>
                  <a:cubicBezTo>
                    <a:pt x="12053858" y="-21"/>
                    <a:pt x="12056132" y="640"/>
                    <a:pt x="12057776" y="606"/>
                  </a:cubicBezTo>
                  <a:cubicBezTo>
                    <a:pt x="12046502" y="2746407"/>
                    <a:pt x="12108159" y="5261721"/>
                    <a:pt x="12057776" y="6781893"/>
                  </a:cubicBezTo>
                  <a:cubicBezTo>
                    <a:pt x="12055279" y="6782542"/>
                    <a:pt x="12054038" y="6781950"/>
                    <a:pt x="12051856" y="6782500"/>
                  </a:cubicBezTo>
                  <a:cubicBezTo>
                    <a:pt x="6935942" y="6886166"/>
                    <a:pt x="1979851" y="6946010"/>
                    <a:pt x="196999" y="6782500"/>
                  </a:cubicBezTo>
                  <a:cubicBezTo>
                    <a:pt x="91158" y="6777348"/>
                    <a:pt x="2996" y="6705795"/>
                    <a:pt x="0" y="6582280"/>
                  </a:cubicBezTo>
                  <a:cubicBezTo>
                    <a:pt x="97453" y="4415009"/>
                    <a:pt x="53185" y="947612"/>
                    <a:pt x="0" y="200219"/>
                  </a:cubicBezTo>
                  <a:cubicBezTo>
                    <a:pt x="-7508" y="74997"/>
                    <a:pt x="100057" y="-8857"/>
                    <a:pt x="196999" y="0"/>
                  </a:cubicBezTo>
                  <a:close/>
                </a:path>
              </a:pathLst>
            </a:custGeom>
            <a:noFill/>
            <a:ln w="38100" cap="flat" cmpd="sng" algn="ctr">
              <a:solidFill>
                <a:srgbClr val="FA6250"/>
              </a:solidFill>
              <a:prstDash val="solid"/>
              <a:round/>
              <a:headEnd type="none" w="med" len="med"/>
              <a:tailEnd type="none" w="med" len="med"/>
              <a:extLst>
                <a:ext uri="{C807C97D-BFC1-408E-A445-0C87EB9F89A2}">
                  <ask:lineSketchStyleProps xmlns:ask="http://schemas.microsoft.com/office/drawing/2018/sketchyshapes" sd="2064951830">
                    <a:custGeom>
                      <a:avLst/>
                      <a:gdLst>
                        <a:gd name="connsiteX0" fmla="*/ 196040 w 11999054"/>
                        <a:gd name="connsiteY0" fmla="*/ 0 h 6640934"/>
                        <a:gd name="connsiteX1" fmla="*/ 11993163 w 11999054"/>
                        <a:gd name="connsiteY1" fmla="*/ 0 h 6640934"/>
                        <a:gd name="connsiteX2" fmla="*/ 11999054 w 11999054"/>
                        <a:gd name="connsiteY2" fmla="*/ 594 h 6640934"/>
                        <a:gd name="connsiteX3" fmla="*/ 11999054 w 11999054"/>
                        <a:gd name="connsiteY3" fmla="*/ 6640340 h 6640934"/>
                        <a:gd name="connsiteX4" fmla="*/ 11993163 w 11999054"/>
                        <a:gd name="connsiteY4" fmla="*/ 6640934 h 6640934"/>
                        <a:gd name="connsiteX5" fmla="*/ 196040 w 11999054"/>
                        <a:gd name="connsiteY5" fmla="*/ 6640934 h 6640934"/>
                        <a:gd name="connsiteX6" fmla="*/ 0 w 11999054"/>
                        <a:gd name="connsiteY6" fmla="*/ 6444894 h 6640934"/>
                        <a:gd name="connsiteX7" fmla="*/ 0 w 11999054"/>
                        <a:gd name="connsiteY7" fmla="*/ 196040 h 6640934"/>
                        <a:gd name="connsiteX8" fmla="*/ 196040 w 11999054"/>
                        <a:gd name="connsiteY8" fmla="*/ 0 h 6640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99054" h="6640934">
                          <a:moveTo>
                            <a:pt x="196040" y="0"/>
                          </a:moveTo>
                          <a:lnTo>
                            <a:pt x="11993163" y="0"/>
                          </a:lnTo>
                          <a:lnTo>
                            <a:pt x="11999054" y="594"/>
                          </a:lnTo>
                          <a:lnTo>
                            <a:pt x="11999054" y="6640340"/>
                          </a:lnTo>
                          <a:lnTo>
                            <a:pt x="11993163" y="6640934"/>
                          </a:lnTo>
                          <a:lnTo>
                            <a:pt x="196040" y="6640934"/>
                          </a:lnTo>
                          <a:cubicBezTo>
                            <a:pt x="87770" y="6640934"/>
                            <a:pt x="0" y="6553164"/>
                            <a:pt x="0" y="6444894"/>
                          </a:cubicBezTo>
                          <a:lnTo>
                            <a:pt x="0" y="196040"/>
                          </a:lnTo>
                          <a:cubicBezTo>
                            <a:pt x="0" y="87770"/>
                            <a:pt x="87770" y="0"/>
                            <a:pt x="196040" y="0"/>
                          </a:cubicBezTo>
                          <a:close/>
                        </a:path>
                      </a:pathLst>
                    </a:custGeom>
                    <ask:type>
                      <ask:lineSketchCurved/>
                    </ask:type>
                  </ask:lineSketchStyleProps>
                </a:ext>
              </a:extLst>
            </a:ln>
          </p:spPr>
          <p:style>
            <a:lnRef idx="0">
              <a:scrgbClr r="0" g="0" b="0"/>
            </a:lnRef>
            <a:fillRef idx="0">
              <a:scrgbClr r="0" g="0" b="0"/>
            </a:fillRef>
            <a:effectRef idx="0">
              <a:scrgbClr r="0" g="0" b="0"/>
            </a:effectRef>
            <a:fontRef idx="minor">
              <a:schemeClr val="accent2"/>
            </a:fontRef>
          </p:style>
          <p:txBody>
            <a:bodyPr wrap="square" rtlCol="1" anchor="ctr">
              <a:noAutofit/>
            </a:bodyPr>
            <a:lstStyle/>
            <a:p>
              <a:pPr algn="ctr" rtl="0"/>
              <a:endParaRPr lang="ar-SA" dirty="0"/>
            </a:p>
          </p:txBody>
        </p:sp>
        <p:sp>
          <p:nvSpPr>
            <p:cNvPr id="7" name="شكل حر: شكل 6">
              <a:extLst>
                <a:ext uri="{FF2B5EF4-FFF2-40B4-BE49-F238E27FC236}">
                  <a16:creationId xmlns:a16="http://schemas.microsoft.com/office/drawing/2014/main" id="{6B58FC8A-4664-2BAE-5A09-4D05BF50E9E0}"/>
                </a:ext>
              </a:extLst>
            </p:cNvPr>
            <p:cNvSpPr/>
            <p:nvPr/>
          </p:nvSpPr>
          <p:spPr>
            <a:xfrm rot="172712">
              <a:off x="219512" y="190150"/>
              <a:ext cx="12057776" cy="6782500"/>
            </a:xfrm>
            <a:custGeom>
              <a:avLst/>
              <a:gdLst>
                <a:gd name="connsiteX0" fmla="*/ 196999 w 12057776"/>
                <a:gd name="connsiteY0" fmla="*/ 0 h 6782500"/>
                <a:gd name="connsiteX1" fmla="*/ 12051856 w 12057776"/>
                <a:gd name="connsiteY1" fmla="*/ 0 h 6782500"/>
                <a:gd name="connsiteX2" fmla="*/ 12057776 w 12057776"/>
                <a:gd name="connsiteY2" fmla="*/ 606 h 6782500"/>
                <a:gd name="connsiteX3" fmla="*/ 12057776 w 12057776"/>
                <a:gd name="connsiteY3" fmla="*/ 6781893 h 6782500"/>
                <a:gd name="connsiteX4" fmla="*/ 12051856 w 12057776"/>
                <a:gd name="connsiteY4" fmla="*/ 6782500 h 6782500"/>
                <a:gd name="connsiteX5" fmla="*/ 196999 w 12057776"/>
                <a:gd name="connsiteY5" fmla="*/ 6782500 h 6782500"/>
                <a:gd name="connsiteX6" fmla="*/ 0 w 12057776"/>
                <a:gd name="connsiteY6" fmla="*/ 6582280 h 6782500"/>
                <a:gd name="connsiteX7" fmla="*/ 0 w 12057776"/>
                <a:gd name="connsiteY7" fmla="*/ 200219 h 6782500"/>
                <a:gd name="connsiteX8" fmla="*/ 196999 w 12057776"/>
                <a:gd name="connsiteY8" fmla="*/ 0 h 678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57776" h="6782500" extrusionOk="0">
                  <a:moveTo>
                    <a:pt x="196999" y="0"/>
                  </a:moveTo>
                  <a:cubicBezTo>
                    <a:pt x="5270702" y="139622"/>
                    <a:pt x="8143532" y="89886"/>
                    <a:pt x="12051856" y="0"/>
                  </a:cubicBezTo>
                  <a:cubicBezTo>
                    <a:pt x="12053858" y="-21"/>
                    <a:pt x="12056132" y="640"/>
                    <a:pt x="12057776" y="606"/>
                  </a:cubicBezTo>
                  <a:cubicBezTo>
                    <a:pt x="12046502" y="2746407"/>
                    <a:pt x="12108159" y="5261721"/>
                    <a:pt x="12057776" y="6781893"/>
                  </a:cubicBezTo>
                  <a:cubicBezTo>
                    <a:pt x="12055279" y="6782542"/>
                    <a:pt x="12054038" y="6781950"/>
                    <a:pt x="12051856" y="6782500"/>
                  </a:cubicBezTo>
                  <a:cubicBezTo>
                    <a:pt x="6935942" y="6886166"/>
                    <a:pt x="1979851" y="6946010"/>
                    <a:pt x="196999" y="6782500"/>
                  </a:cubicBezTo>
                  <a:cubicBezTo>
                    <a:pt x="91158" y="6777348"/>
                    <a:pt x="2996" y="6705795"/>
                    <a:pt x="0" y="6582280"/>
                  </a:cubicBezTo>
                  <a:cubicBezTo>
                    <a:pt x="97453" y="4415009"/>
                    <a:pt x="53185" y="947612"/>
                    <a:pt x="0" y="200219"/>
                  </a:cubicBezTo>
                  <a:cubicBezTo>
                    <a:pt x="-7508" y="74997"/>
                    <a:pt x="100057" y="-8857"/>
                    <a:pt x="196999" y="0"/>
                  </a:cubicBezTo>
                  <a:close/>
                </a:path>
              </a:pathLst>
            </a:custGeom>
            <a:noFill/>
            <a:ln w="38100" cap="flat" cmpd="sng" algn="ctr">
              <a:solidFill>
                <a:srgbClr val="EF4A63"/>
              </a:solidFill>
              <a:prstDash val="solid"/>
              <a:round/>
              <a:headEnd type="none" w="med" len="med"/>
              <a:tailEnd type="none" w="med" len="med"/>
              <a:extLst>
                <a:ext uri="{C807C97D-BFC1-408E-A445-0C87EB9F89A2}">
                  <ask:lineSketchStyleProps xmlns:ask="http://schemas.microsoft.com/office/drawing/2018/sketchyshapes" sd="2064951830">
                    <a:custGeom>
                      <a:avLst/>
                      <a:gdLst>
                        <a:gd name="connsiteX0" fmla="*/ 196040 w 11999054"/>
                        <a:gd name="connsiteY0" fmla="*/ 0 h 6640934"/>
                        <a:gd name="connsiteX1" fmla="*/ 11993163 w 11999054"/>
                        <a:gd name="connsiteY1" fmla="*/ 0 h 6640934"/>
                        <a:gd name="connsiteX2" fmla="*/ 11999054 w 11999054"/>
                        <a:gd name="connsiteY2" fmla="*/ 594 h 6640934"/>
                        <a:gd name="connsiteX3" fmla="*/ 11999054 w 11999054"/>
                        <a:gd name="connsiteY3" fmla="*/ 6640340 h 6640934"/>
                        <a:gd name="connsiteX4" fmla="*/ 11993163 w 11999054"/>
                        <a:gd name="connsiteY4" fmla="*/ 6640934 h 6640934"/>
                        <a:gd name="connsiteX5" fmla="*/ 196040 w 11999054"/>
                        <a:gd name="connsiteY5" fmla="*/ 6640934 h 6640934"/>
                        <a:gd name="connsiteX6" fmla="*/ 0 w 11999054"/>
                        <a:gd name="connsiteY6" fmla="*/ 6444894 h 6640934"/>
                        <a:gd name="connsiteX7" fmla="*/ 0 w 11999054"/>
                        <a:gd name="connsiteY7" fmla="*/ 196040 h 6640934"/>
                        <a:gd name="connsiteX8" fmla="*/ 196040 w 11999054"/>
                        <a:gd name="connsiteY8" fmla="*/ 0 h 6640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99054" h="6640934">
                          <a:moveTo>
                            <a:pt x="196040" y="0"/>
                          </a:moveTo>
                          <a:lnTo>
                            <a:pt x="11993163" y="0"/>
                          </a:lnTo>
                          <a:lnTo>
                            <a:pt x="11999054" y="594"/>
                          </a:lnTo>
                          <a:lnTo>
                            <a:pt x="11999054" y="6640340"/>
                          </a:lnTo>
                          <a:lnTo>
                            <a:pt x="11993163" y="6640934"/>
                          </a:lnTo>
                          <a:lnTo>
                            <a:pt x="196040" y="6640934"/>
                          </a:lnTo>
                          <a:cubicBezTo>
                            <a:pt x="87770" y="6640934"/>
                            <a:pt x="0" y="6553164"/>
                            <a:pt x="0" y="6444894"/>
                          </a:cubicBezTo>
                          <a:lnTo>
                            <a:pt x="0" y="196040"/>
                          </a:lnTo>
                          <a:cubicBezTo>
                            <a:pt x="0" y="87770"/>
                            <a:pt x="87770" y="0"/>
                            <a:pt x="196040" y="0"/>
                          </a:cubicBezTo>
                          <a:close/>
                        </a:path>
                      </a:pathLst>
                    </a:custGeom>
                    <ask:type>
                      <ask:lineSketchCurved/>
                    </ask:type>
                  </ask:lineSketchStyleProps>
                </a:ext>
              </a:extLst>
            </a:ln>
          </p:spPr>
          <p:style>
            <a:lnRef idx="0">
              <a:scrgbClr r="0" g="0" b="0"/>
            </a:lnRef>
            <a:fillRef idx="0">
              <a:scrgbClr r="0" g="0" b="0"/>
            </a:fillRef>
            <a:effectRef idx="0">
              <a:scrgbClr r="0" g="0" b="0"/>
            </a:effectRef>
            <a:fontRef idx="minor">
              <a:schemeClr val="accent2"/>
            </a:fontRef>
          </p:style>
          <p:txBody>
            <a:bodyPr wrap="square" rtlCol="1" anchor="ctr">
              <a:noAutofit/>
            </a:bodyPr>
            <a:lstStyle/>
            <a:p>
              <a:pPr algn="ctr" rtl="0"/>
              <a:endParaRPr lang="ar-SA" dirty="0"/>
            </a:p>
          </p:txBody>
        </p:sp>
        <p:sp>
          <p:nvSpPr>
            <p:cNvPr id="8" name="شكل حر: شكل 7">
              <a:extLst>
                <a:ext uri="{FF2B5EF4-FFF2-40B4-BE49-F238E27FC236}">
                  <a16:creationId xmlns:a16="http://schemas.microsoft.com/office/drawing/2014/main" id="{2334B5E2-D846-9C29-58E4-94CAE81C9496}"/>
                </a:ext>
              </a:extLst>
            </p:cNvPr>
            <p:cNvSpPr/>
            <p:nvPr/>
          </p:nvSpPr>
          <p:spPr>
            <a:xfrm rot="358390">
              <a:off x="320170" y="375444"/>
              <a:ext cx="12057776" cy="6782500"/>
            </a:xfrm>
            <a:custGeom>
              <a:avLst/>
              <a:gdLst>
                <a:gd name="connsiteX0" fmla="*/ 196999 w 12057776"/>
                <a:gd name="connsiteY0" fmla="*/ 0 h 6782500"/>
                <a:gd name="connsiteX1" fmla="*/ 12051856 w 12057776"/>
                <a:gd name="connsiteY1" fmla="*/ 0 h 6782500"/>
                <a:gd name="connsiteX2" fmla="*/ 12057776 w 12057776"/>
                <a:gd name="connsiteY2" fmla="*/ 606 h 6782500"/>
                <a:gd name="connsiteX3" fmla="*/ 12057776 w 12057776"/>
                <a:gd name="connsiteY3" fmla="*/ 6781893 h 6782500"/>
                <a:gd name="connsiteX4" fmla="*/ 12051856 w 12057776"/>
                <a:gd name="connsiteY4" fmla="*/ 6782500 h 6782500"/>
                <a:gd name="connsiteX5" fmla="*/ 196999 w 12057776"/>
                <a:gd name="connsiteY5" fmla="*/ 6782500 h 6782500"/>
                <a:gd name="connsiteX6" fmla="*/ 0 w 12057776"/>
                <a:gd name="connsiteY6" fmla="*/ 6582280 h 6782500"/>
                <a:gd name="connsiteX7" fmla="*/ 0 w 12057776"/>
                <a:gd name="connsiteY7" fmla="*/ 200219 h 6782500"/>
                <a:gd name="connsiteX8" fmla="*/ 196999 w 12057776"/>
                <a:gd name="connsiteY8" fmla="*/ 0 h 678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57776" h="6782500" extrusionOk="0">
                  <a:moveTo>
                    <a:pt x="196999" y="0"/>
                  </a:moveTo>
                  <a:cubicBezTo>
                    <a:pt x="5270702" y="139622"/>
                    <a:pt x="8143532" y="89886"/>
                    <a:pt x="12051856" y="0"/>
                  </a:cubicBezTo>
                  <a:cubicBezTo>
                    <a:pt x="12053858" y="-21"/>
                    <a:pt x="12056132" y="640"/>
                    <a:pt x="12057776" y="606"/>
                  </a:cubicBezTo>
                  <a:cubicBezTo>
                    <a:pt x="12046502" y="2746407"/>
                    <a:pt x="12108159" y="5261721"/>
                    <a:pt x="12057776" y="6781893"/>
                  </a:cubicBezTo>
                  <a:cubicBezTo>
                    <a:pt x="12055279" y="6782542"/>
                    <a:pt x="12054038" y="6781950"/>
                    <a:pt x="12051856" y="6782500"/>
                  </a:cubicBezTo>
                  <a:cubicBezTo>
                    <a:pt x="6935942" y="6886166"/>
                    <a:pt x="1979851" y="6946010"/>
                    <a:pt x="196999" y="6782500"/>
                  </a:cubicBezTo>
                  <a:cubicBezTo>
                    <a:pt x="91158" y="6777348"/>
                    <a:pt x="2996" y="6705795"/>
                    <a:pt x="0" y="6582280"/>
                  </a:cubicBezTo>
                  <a:cubicBezTo>
                    <a:pt x="97453" y="4415009"/>
                    <a:pt x="53185" y="947612"/>
                    <a:pt x="0" y="200219"/>
                  </a:cubicBezTo>
                  <a:cubicBezTo>
                    <a:pt x="-7508" y="74997"/>
                    <a:pt x="100057" y="-8857"/>
                    <a:pt x="196999" y="0"/>
                  </a:cubicBezTo>
                  <a:close/>
                </a:path>
              </a:pathLst>
            </a:custGeom>
            <a:noFill/>
            <a:ln w="38100" cap="flat" cmpd="sng" algn="ctr">
              <a:solidFill>
                <a:srgbClr val="2F2B70"/>
              </a:solidFill>
              <a:prstDash val="solid"/>
              <a:round/>
              <a:headEnd type="none" w="med" len="med"/>
              <a:tailEnd type="none" w="med" len="med"/>
              <a:extLst>
                <a:ext uri="{C807C97D-BFC1-408E-A445-0C87EB9F89A2}">
                  <ask:lineSketchStyleProps xmlns:ask="http://schemas.microsoft.com/office/drawing/2018/sketchyshapes" sd="2064951830">
                    <a:custGeom>
                      <a:avLst/>
                      <a:gdLst>
                        <a:gd name="connsiteX0" fmla="*/ 196040 w 11999054"/>
                        <a:gd name="connsiteY0" fmla="*/ 0 h 6640934"/>
                        <a:gd name="connsiteX1" fmla="*/ 11993163 w 11999054"/>
                        <a:gd name="connsiteY1" fmla="*/ 0 h 6640934"/>
                        <a:gd name="connsiteX2" fmla="*/ 11999054 w 11999054"/>
                        <a:gd name="connsiteY2" fmla="*/ 594 h 6640934"/>
                        <a:gd name="connsiteX3" fmla="*/ 11999054 w 11999054"/>
                        <a:gd name="connsiteY3" fmla="*/ 6640340 h 6640934"/>
                        <a:gd name="connsiteX4" fmla="*/ 11993163 w 11999054"/>
                        <a:gd name="connsiteY4" fmla="*/ 6640934 h 6640934"/>
                        <a:gd name="connsiteX5" fmla="*/ 196040 w 11999054"/>
                        <a:gd name="connsiteY5" fmla="*/ 6640934 h 6640934"/>
                        <a:gd name="connsiteX6" fmla="*/ 0 w 11999054"/>
                        <a:gd name="connsiteY6" fmla="*/ 6444894 h 6640934"/>
                        <a:gd name="connsiteX7" fmla="*/ 0 w 11999054"/>
                        <a:gd name="connsiteY7" fmla="*/ 196040 h 6640934"/>
                        <a:gd name="connsiteX8" fmla="*/ 196040 w 11999054"/>
                        <a:gd name="connsiteY8" fmla="*/ 0 h 6640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99054" h="6640934">
                          <a:moveTo>
                            <a:pt x="196040" y="0"/>
                          </a:moveTo>
                          <a:lnTo>
                            <a:pt x="11993163" y="0"/>
                          </a:lnTo>
                          <a:lnTo>
                            <a:pt x="11999054" y="594"/>
                          </a:lnTo>
                          <a:lnTo>
                            <a:pt x="11999054" y="6640340"/>
                          </a:lnTo>
                          <a:lnTo>
                            <a:pt x="11993163" y="6640934"/>
                          </a:lnTo>
                          <a:lnTo>
                            <a:pt x="196040" y="6640934"/>
                          </a:lnTo>
                          <a:cubicBezTo>
                            <a:pt x="87770" y="6640934"/>
                            <a:pt x="0" y="6553164"/>
                            <a:pt x="0" y="6444894"/>
                          </a:cubicBezTo>
                          <a:lnTo>
                            <a:pt x="0" y="196040"/>
                          </a:lnTo>
                          <a:cubicBezTo>
                            <a:pt x="0" y="87770"/>
                            <a:pt x="87770" y="0"/>
                            <a:pt x="196040" y="0"/>
                          </a:cubicBezTo>
                          <a:close/>
                        </a:path>
                      </a:pathLst>
                    </a:custGeom>
                    <ask:type>
                      <ask:lineSketchCurved/>
                    </ask:type>
                  </ask:lineSketchStyleProps>
                </a:ext>
              </a:extLst>
            </a:ln>
          </p:spPr>
          <p:style>
            <a:lnRef idx="0">
              <a:scrgbClr r="0" g="0" b="0"/>
            </a:lnRef>
            <a:fillRef idx="0">
              <a:scrgbClr r="0" g="0" b="0"/>
            </a:fillRef>
            <a:effectRef idx="0">
              <a:scrgbClr r="0" g="0" b="0"/>
            </a:effectRef>
            <a:fontRef idx="minor">
              <a:schemeClr val="accent2"/>
            </a:fontRef>
          </p:style>
          <p:txBody>
            <a:bodyPr wrap="square" rtlCol="1" anchor="ctr">
              <a:noAutofit/>
            </a:bodyPr>
            <a:lstStyle/>
            <a:p>
              <a:pPr algn="ctr" rtl="0"/>
              <a:endParaRPr lang="ar-SA" dirty="0"/>
            </a:p>
          </p:txBody>
        </p:sp>
      </p:grpSp>
    </p:spTree>
    <p:extLst>
      <p:ext uri="{BB962C8B-B14F-4D97-AF65-F5344CB8AC3E}">
        <p14:creationId xmlns:p14="http://schemas.microsoft.com/office/powerpoint/2010/main" val="25888711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مع تسمية توضيحية">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2D2E95DF-6516-3CD1-29C8-425609EC3CD5}"/>
              </a:ext>
            </a:extLst>
          </p:cNvPr>
          <p:cNvSpPr>
            <a:spLocks noGrp="1"/>
          </p:cNvSpPr>
          <p:nvPr>
            <p:ph type="title"/>
          </p:nvPr>
        </p:nvSpPr>
        <p:spPr>
          <a:xfrm>
            <a:off x="839788" y="457200"/>
            <a:ext cx="3932237" cy="1600200"/>
          </a:xfrm>
        </p:spPr>
        <p:txBody>
          <a:bodyPr anchor="b"/>
          <a:lstStyle>
            <a:lvl1pPr>
              <a:defRPr sz="3200"/>
            </a:lvl1pPr>
          </a:lstStyle>
          <a:p>
            <a:r>
              <a:rPr lang="ar-SA"/>
              <a:t>انقر لتحرير نمط عنوان الشكل الرئيسي</a:t>
            </a:r>
          </a:p>
        </p:txBody>
      </p:sp>
      <p:sp>
        <p:nvSpPr>
          <p:cNvPr id="3" name="عنصر نائب للمحتوى 2">
            <a:extLst>
              <a:ext uri="{FF2B5EF4-FFF2-40B4-BE49-F238E27FC236}">
                <a16:creationId xmlns:a16="http://schemas.microsoft.com/office/drawing/2014/main" id="{71FE27AF-E55F-61FF-9056-52FC67BE0E3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نص 3">
            <a:extLst>
              <a:ext uri="{FF2B5EF4-FFF2-40B4-BE49-F238E27FC236}">
                <a16:creationId xmlns:a16="http://schemas.microsoft.com/office/drawing/2014/main" id="{37495026-1B7C-1751-B02F-9C2D2D53091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عنصر نائب للتاريخ 4">
            <a:extLst>
              <a:ext uri="{FF2B5EF4-FFF2-40B4-BE49-F238E27FC236}">
                <a16:creationId xmlns:a16="http://schemas.microsoft.com/office/drawing/2014/main" id="{4A54AED0-17C3-C73E-EFEC-D084EFAC09A1}"/>
              </a:ext>
            </a:extLst>
          </p:cNvPr>
          <p:cNvSpPr>
            <a:spLocks noGrp="1"/>
          </p:cNvSpPr>
          <p:nvPr>
            <p:ph type="dt" sz="half" idx="10"/>
          </p:nvPr>
        </p:nvSpPr>
        <p:spPr/>
        <p:txBody>
          <a:bodyPr/>
          <a:lstStyle/>
          <a:p>
            <a:fld id="{B0F665BB-06BE-4122-BB04-2F0BBE668740}" type="datetimeFigureOut">
              <a:rPr lang="ar-SA" smtClean="0"/>
              <a:t>11 رجب، 1444</a:t>
            </a:fld>
            <a:endParaRPr lang="ar-SA"/>
          </a:p>
        </p:txBody>
      </p:sp>
      <p:sp>
        <p:nvSpPr>
          <p:cNvPr id="6" name="عنصر نائب للتذييل 5">
            <a:extLst>
              <a:ext uri="{FF2B5EF4-FFF2-40B4-BE49-F238E27FC236}">
                <a16:creationId xmlns:a16="http://schemas.microsoft.com/office/drawing/2014/main" id="{51437E55-B91C-89AE-5D18-1132A25F5ABB}"/>
              </a:ext>
            </a:extLst>
          </p:cNvPr>
          <p:cNvSpPr>
            <a:spLocks noGrp="1"/>
          </p:cNvSpPr>
          <p:nvPr>
            <p:ph type="ftr" sz="quarter" idx="11"/>
          </p:nvPr>
        </p:nvSpPr>
        <p:spPr/>
        <p:txBody>
          <a:bodyPr/>
          <a:lstStyle/>
          <a:p>
            <a:endParaRPr lang="ar-SA"/>
          </a:p>
        </p:txBody>
      </p:sp>
      <p:sp>
        <p:nvSpPr>
          <p:cNvPr id="7" name="عنصر نائب لرقم الشريحة 6">
            <a:extLst>
              <a:ext uri="{FF2B5EF4-FFF2-40B4-BE49-F238E27FC236}">
                <a16:creationId xmlns:a16="http://schemas.microsoft.com/office/drawing/2014/main" id="{6D1D6324-5939-04BD-A327-7BB341DBBE98}"/>
              </a:ext>
            </a:extLst>
          </p:cNvPr>
          <p:cNvSpPr>
            <a:spLocks noGrp="1"/>
          </p:cNvSpPr>
          <p:nvPr>
            <p:ph type="sldNum" sz="quarter" idx="12"/>
          </p:nvPr>
        </p:nvSpPr>
        <p:spPr/>
        <p:txBody>
          <a:bodyPr/>
          <a:lstStyle/>
          <a:p>
            <a:fld id="{93E0BF26-E986-40CC-9379-8156D31D2F5B}" type="slidenum">
              <a:rPr lang="ar-SA" smtClean="0"/>
              <a:t>‹#›</a:t>
            </a:fld>
            <a:endParaRPr lang="ar-SA"/>
          </a:p>
        </p:txBody>
      </p:sp>
      <p:grpSp>
        <p:nvGrpSpPr>
          <p:cNvPr id="8" name="مجموعة 7">
            <a:extLst>
              <a:ext uri="{FF2B5EF4-FFF2-40B4-BE49-F238E27FC236}">
                <a16:creationId xmlns:a16="http://schemas.microsoft.com/office/drawing/2014/main" id="{BF8C8A6D-69A7-65D5-88E0-BCC7764DE8CE}"/>
              </a:ext>
            </a:extLst>
          </p:cNvPr>
          <p:cNvGrpSpPr/>
          <p:nvPr userDrawn="1"/>
        </p:nvGrpSpPr>
        <p:grpSpPr>
          <a:xfrm rot="21430738">
            <a:off x="162876" y="-30151"/>
            <a:ext cx="12163956" cy="6918301"/>
            <a:chOff x="67112" y="37750"/>
            <a:chExt cx="12310834" cy="7120194"/>
          </a:xfrm>
        </p:grpSpPr>
        <p:sp>
          <p:nvSpPr>
            <p:cNvPr id="9" name="شكل حر: شكل 8">
              <a:extLst>
                <a:ext uri="{FF2B5EF4-FFF2-40B4-BE49-F238E27FC236}">
                  <a16:creationId xmlns:a16="http://schemas.microsoft.com/office/drawing/2014/main" id="{3E0F052B-6CA9-74C2-5277-00FC22D3A862}"/>
                </a:ext>
              </a:extLst>
            </p:cNvPr>
            <p:cNvSpPr/>
            <p:nvPr/>
          </p:nvSpPr>
          <p:spPr>
            <a:xfrm>
              <a:off x="67112" y="37750"/>
              <a:ext cx="12057776" cy="6782500"/>
            </a:xfrm>
            <a:custGeom>
              <a:avLst/>
              <a:gdLst>
                <a:gd name="connsiteX0" fmla="*/ 196999 w 12057776"/>
                <a:gd name="connsiteY0" fmla="*/ 0 h 6782500"/>
                <a:gd name="connsiteX1" fmla="*/ 12051856 w 12057776"/>
                <a:gd name="connsiteY1" fmla="*/ 0 h 6782500"/>
                <a:gd name="connsiteX2" fmla="*/ 12057776 w 12057776"/>
                <a:gd name="connsiteY2" fmla="*/ 606 h 6782500"/>
                <a:gd name="connsiteX3" fmla="*/ 12057776 w 12057776"/>
                <a:gd name="connsiteY3" fmla="*/ 6781893 h 6782500"/>
                <a:gd name="connsiteX4" fmla="*/ 12051856 w 12057776"/>
                <a:gd name="connsiteY4" fmla="*/ 6782500 h 6782500"/>
                <a:gd name="connsiteX5" fmla="*/ 196999 w 12057776"/>
                <a:gd name="connsiteY5" fmla="*/ 6782500 h 6782500"/>
                <a:gd name="connsiteX6" fmla="*/ 0 w 12057776"/>
                <a:gd name="connsiteY6" fmla="*/ 6582280 h 6782500"/>
                <a:gd name="connsiteX7" fmla="*/ 0 w 12057776"/>
                <a:gd name="connsiteY7" fmla="*/ 200219 h 6782500"/>
                <a:gd name="connsiteX8" fmla="*/ 196999 w 12057776"/>
                <a:gd name="connsiteY8" fmla="*/ 0 h 678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57776" h="6782500" extrusionOk="0">
                  <a:moveTo>
                    <a:pt x="196999" y="0"/>
                  </a:moveTo>
                  <a:cubicBezTo>
                    <a:pt x="5270702" y="139622"/>
                    <a:pt x="8143532" y="89886"/>
                    <a:pt x="12051856" y="0"/>
                  </a:cubicBezTo>
                  <a:cubicBezTo>
                    <a:pt x="12053858" y="-21"/>
                    <a:pt x="12056132" y="640"/>
                    <a:pt x="12057776" y="606"/>
                  </a:cubicBezTo>
                  <a:cubicBezTo>
                    <a:pt x="12046502" y="2746407"/>
                    <a:pt x="12108159" y="5261721"/>
                    <a:pt x="12057776" y="6781893"/>
                  </a:cubicBezTo>
                  <a:cubicBezTo>
                    <a:pt x="12055279" y="6782542"/>
                    <a:pt x="12054038" y="6781950"/>
                    <a:pt x="12051856" y="6782500"/>
                  </a:cubicBezTo>
                  <a:cubicBezTo>
                    <a:pt x="6935942" y="6886166"/>
                    <a:pt x="1979851" y="6946010"/>
                    <a:pt x="196999" y="6782500"/>
                  </a:cubicBezTo>
                  <a:cubicBezTo>
                    <a:pt x="91158" y="6777348"/>
                    <a:pt x="2996" y="6705795"/>
                    <a:pt x="0" y="6582280"/>
                  </a:cubicBezTo>
                  <a:cubicBezTo>
                    <a:pt x="97453" y="4415009"/>
                    <a:pt x="53185" y="947612"/>
                    <a:pt x="0" y="200219"/>
                  </a:cubicBezTo>
                  <a:cubicBezTo>
                    <a:pt x="-7508" y="74997"/>
                    <a:pt x="100057" y="-8857"/>
                    <a:pt x="196999" y="0"/>
                  </a:cubicBezTo>
                  <a:close/>
                </a:path>
              </a:pathLst>
            </a:custGeom>
            <a:noFill/>
            <a:ln w="38100" cap="flat" cmpd="sng" algn="ctr">
              <a:solidFill>
                <a:srgbClr val="FA6250"/>
              </a:solidFill>
              <a:prstDash val="solid"/>
              <a:round/>
              <a:headEnd type="none" w="med" len="med"/>
              <a:tailEnd type="none" w="med" len="med"/>
              <a:extLst>
                <a:ext uri="{C807C97D-BFC1-408E-A445-0C87EB9F89A2}">
                  <ask:lineSketchStyleProps xmlns:ask="http://schemas.microsoft.com/office/drawing/2018/sketchyshapes" sd="2064951830">
                    <a:custGeom>
                      <a:avLst/>
                      <a:gdLst>
                        <a:gd name="connsiteX0" fmla="*/ 196040 w 11999054"/>
                        <a:gd name="connsiteY0" fmla="*/ 0 h 6640934"/>
                        <a:gd name="connsiteX1" fmla="*/ 11993163 w 11999054"/>
                        <a:gd name="connsiteY1" fmla="*/ 0 h 6640934"/>
                        <a:gd name="connsiteX2" fmla="*/ 11999054 w 11999054"/>
                        <a:gd name="connsiteY2" fmla="*/ 594 h 6640934"/>
                        <a:gd name="connsiteX3" fmla="*/ 11999054 w 11999054"/>
                        <a:gd name="connsiteY3" fmla="*/ 6640340 h 6640934"/>
                        <a:gd name="connsiteX4" fmla="*/ 11993163 w 11999054"/>
                        <a:gd name="connsiteY4" fmla="*/ 6640934 h 6640934"/>
                        <a:gd name="connsiteX5" fmla="*/ 196040 w 11999054"/>
                        <a:gd name="connsiteY5" fmla="*/ 6640934 h 6640934"/>
                        <a:gd name="connsiteX6" fmla="*/ 0 w 11999054"/>
                        <a:gd name="connsiteY6" fmla="*/ 6444894 h 6640934"/>
                        <a:gd name="connsiteX7" fmla="*/ 0 w 11999054"/>
                        <a:gd name="connsiteY7" fmla="*/ 196040 h 6640934"/>
                        <a:gd name="connsiteX8" fmla="*/ 196040 w 11999054"/>
                        <a:gd name="connsiteY8" fmla="*/ 0 h 6640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99054" h="6640934">
                          <a:moveTo>
                            <a:pt x="196040" y="0"/>
                          </a:moveTo>
                          <a:lnTo>
                            <a:pt x="11993163" y="0"/>
                          </a:lnTo>
                          <a:lnTo>
                            <a:pt x="11999054" y="594"/>
                          </a:lnTo>
                          <a:lnTo>
                            <a:pt x="11999054" y="6640340"/>
                          </a:lnTo>
                          <a:lnTo>
                            <a:pt x="11993163" y="6640934"/>
                          </a:lnTo>
                          <a:lnTo>
                            <a:pt x="196040" y="6640934"/>
                          </a:lnTo>
                          <a:cubicBezTo>
                            <a:pt x="87770" y="6640934"/>
                            <a:pt x="0" y="6553164"/>
                            <a:pt x="0" y="6444894"/>
                          </a:cubicBezTo>
                          <a:lnTo>
                            <a:pt x="0" y="196040"/>
                          </a:lnTo>
                          <a:cubicBezTo>
                            <a:pt x="0" y="87770"/>
                            <a:pt x="87770" y="0"/>
                            <a:pt x="196040" y="0"/>
                          </a:cubicBezTo>
                          <a:close/>
                        </a:path>
                      </a:pathLst>
                    </a:custGeom>
                    <ask:type>
                      <ask:lineSketchCurved/>
                    </ask:type>
                  </ask:lineSketchStyleProps>
                </a:ext>
              </a:extLst>
            </a:ln>
          </p:spPr>
          <p:style>
            <a:lnRef idx="0">
              <a:scrgbClr r="0" g="0" b="0"/>
            </a:lnRef>
            <a:fillRef idx="0">
              <a:scrgbClr r="0" g="0" b="0"/>
            </a:fillRef>
            <a:effectRef idx="0">
              <a:scrgbClr r="0" g="0" b="0"/>
            </a:effectRef>
            <a:fontRef idx="minor">
              <a:schemeClr val="accent2"/>
            </a:fontRef>
          </p:style>
          <p:txBody>
            <a:bodyPr wrap="square" rtlCol="1" anchor="ctr">
              <a:noAutofit/>
            </a:bodyPr>
            <a:lstStyle/>
            <a:p>
              <a:pPr algn="ctr" rtl="0"/>
              <a:endParaRPr lang="ar-SA" dirty="0"/>
            </a:p>
          </p:txBody>
        </p:sp>
        <p:sp>
          <p:nvSpPr>
            <p:cNvPr id="10" name="شكل حر: شكل 9">
              <a:extLst>
                <a:ext uri="{FF2B5EF4-FFF2-40B4-BE49-F238E27FC236}">
                  <a16:creationId xmlns:a16="http://schemas.microsoft.com/office/drawing/2014/main" id="{E1A5AAD4-B808-695A-ABB4-5584868F7FE4}"/>
                </a:ext>
              </a:extLst>
            </p:cNvPr>
            <p:cNvSpPr/>
            <p:nvPr/>
          </p:nvSpPr>
          <p:spPr>
            <a:xfrm rot="172712">
              <a:off x="219512" y="190150"/>
              <a:ext cx="12057776" cy="6782500"/>
            </a:xfrm>
            <a:custGeom>
              <a:avLst/>
              <a:gdLst>
                <a:gd name="connsiteX0" fmla="*/ 196999 w 12057776"/>
                <a:gd name="connsiteY0" fmla="*/ 0 h 6782500"/>
                <a:gd name="connsiteX1" fmla="*/ 12051856 w 12057776"/>
                <a:gd name="connsiteY1" fmla="*/ 0 h 6782500"/>
                <a:gd name="connsiteX2" fmla="*/ 12057776 w 12057776"/>
                <a:gd name="connsiteY2" fmla="*/ 606 h 6782500"/>
                <a:gd name="connsiteX3" fmla="*/ 12057776 w 12057776"/>
                <a:gd name="connsiteY3" fmla="*/ 6781893 h 6782500"/>
                <a:gd name="connsiteX4" fmla="*/ 12051856 w 12057776"/>
                <a:gd name="connsiteY4" fmla="*/ 6782500 h 6782500"/>
                <a:gd name="connsiteX5" fmla="*/ 196999 w 12057776"/>
                <a:gd name="connsiteY5" fmla="*/ 6782500 h 6782500"/>
                <a:gd name="connsiteX6" fmla="*/ 0 w 12057776"/>
                <a:gd name="connsiteY6" fmla="*/ 6582280 h 6782500"/>
                <a:gd name="connsiteX7" fmla="*/ 0 w 12057776"/>
                <a:gd name="connsiteY7" fmla="*/ 200219 h 6782500"/>
                <a:gd name="connsiteX8" fmla="*/ 196999 w 12057776"/>
                <a:gd name="connsiteY8" fmla="*/ 0 h 678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57776" h="6782500" extrusionOk="0">
                  <a:moveTo>
                    <a:pt x="196999" y="0"/>
                  </a:moveTo>
                  <a:cubicBezTo>
                    <a:pt x="5270702" y="139622"/>
                    <a:pt x="8143532" y="89886"/>
                    <a:pt x="12051856" y="0"/>
                  </a:cubicBezTo>
                  <a:cubicBezTo>
                    <a:pt x="12053858" y="-21"/>
                    <a:pt x="12056132" y="640"/>
                    <a:pt x="12057776" y="606"/>
                  </a:cubicBezTo>
                  <a:cubicBezTo>
                    <a:pt x="12046502" y="2746407"/>
                    <a:pt x="12108159" y="5261721"/>
                    <a:pt x="12057776" y="6781893"/>
                  </a:cubicBezTo>
                  <a:cubicBezTo>
                    <a:pt x="12055279" y="6782542"/>
                    <a:pt x="12054038" y="6781950"/>
                    <a:pt x="12051856" y="6782500"/>
                  </a:cubicBezTo>
                  <a:cubicBezTo>
                    <a:pt x="6935942" y="6886166"/>
                    <a:pt x="1979851" y="6946010"/>
                    <a:pt x="196999" y="6782500"/>
                  </a:cubicBezTo>
                  <a:cubicBezTo>
                    <a:pt x="91158" y="6777348"/>
                    <a:pt x="2996" y="6705795"/>
                    <a:pt x="0" y="6582280"/>
                  </a:cubicBezTo>
                  <a:cubicBezTo>
                    <a:pt x="97453" y="4415009"/>
                    <a:pt x="53185" y="947612"/>
                    <a:pt x="0" y="200219"/>
                  </a:cubicBezTo>
                  <a:cubicBezTo>
                    <a:pt x="-7508" y="74997"/>
                    <a:pt x="100057" y="-8857"/>
                    <a:pt x="196999" y="0"/>
                  </a:cubicBezTo>
                  <a:close/>
                </a:path>
              </a:pathLst>
            </a:custGeom>
            <a:noFill/>
            <a:ln w="38100" cap="flat" cmpd="sng" algn="ctr">
              <a:solidFill>
                <a:srgbClr val="EF4A63"/>
              </a:solidFill>
              <a:prstDash val="solid"/>
              <a:round/>
              <a:headEnd type="none" w="med" len="med"/>
              <a:tailEnd type="none" w="med" len="med"/>
              <a:extLst>
                <a:ext uri="{C807C97D-BFC1-408E-A445-0C87EB9F89A2}">
                  <ask:lineSketchStyleProps xmlns:ask="http://schemas.microsoft.com/office/drawing/2018/sketchyshapes" sd="2064951830">
                    <a:custGeom>
                      <a:avLst/>
                      <a:gdLst>
                        <a:gd name="connsiteX0" fmla="*/ 196040 w 11999054"/>
                        <a:gd name="connsiteY0" fmla="*/ 0 h 6640934"/>
                        <a:gd name="connsiteX1" fmla="*/ 11993163 w 11999054"/>
                        <a:gd name="connsiteY1" fmla="*/ 0 h 6640934"/>
                        <a:gd name="connsiteX2" fmla="*/ 11999054 w 11999054"/>
                        <a:gd name="connsiteY2" fmla="*/ 594 h 6640934"/>
                        <a:gd name="connsiteX3" fmla="*/ 11999054 w 11999054"/>
                        <a:gd name="connsiteY3" fmla="*/ 6640340 h 6640934"/>
                        <a:gd name="connsiteX4" fmla="*/ 11993163 w 11999054"/>
                        <a:gd name="connsiteY4" fmla="*/ 6640934 h 6640934"/>
                        <a:gd name="connsiteX5" fmla="*/ 196040 w 11999054"/>
                        <a:gd name="connsiteY5" fmla="*/ 6640934 h 6640934"/>
                        <a:gd name="connsiteX6" fmla="*/ 0 w 11999054"/>
                        <a:gd name="connsiteY6" fmla="*/ 6444894 h 6640934"/>
                        <a:gd name="connsiteX7" fmla="*/ 0 w 11999054"/>
                        <a:gd name="connsiteY7" fmla="*/ 196040 h 6640934"/>
                        <a:gd name="connsiteX8" fmla="*/ 196040 w 11999054"/>
                        <a:gd name="connsiteY8" fmla="*/ 0 h 6640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99054" h="6640934">
                          <a:moveTo>
                            <a:pt x="196040" y="0"/>
                          </a:moveTo>
                          <a:lnTo>
                            <a:pt x="11993163" y="0"/>
                          </a:lnTo>
                          <a:lnTo>
                            <a:pt x="11999054" y="594"/>
                          </a:lnTo>
                          <a:lnTo>
                            <a:pt x="11999054" y="6640340"/>
                          </a:lnTo>
                          <a:lnTo>
                            <a:pt x="11993163" y="6640934"/>
                          </a:lnTo>
                          <a:lnTo>
                            <a:pt x="196040" y="6640934"/>
                          </a:lnTo>
                          <a:cubicBezTo>
                            <a:pt x="87770" y="6640934"/>
                            <a:pt x="0" y="6553164"/>
                            <a:pt x="0" y="6444894"/>
                          </a:cubicBezTo>
                          <a:lnTo>
                            <a:pt x="0" y="196040"/>
                          </a:lnTo>
                          <a:cubicBezTo>
                            <a:pt x="0" y="87770"/>
                            <a:pt x="87770" y="0"/>
                            <a:pt x="196040" y="0"/>
                          </a:cubicBezTo>
                          <a:close/>
                        </a:path>
                      </a:pathLst>
                    </a:custGeom>
                    <ask:type>
                      <ask:lineSketchCurved/>
                    </ask:type>
                  </ask:lineSketchStyleProps>
                </a:ext>
              </a:extLst>
            </a:ln>
          </p:spPr>
          <p:style>
            <a:lnRef idx="0">
              <a:scrgbClr r="0" g="0" b="0"/>
            </a:lnRef>
            <a:fillRef idx="0">
              <a:scrgbClr r="0" g="0" b="0"/>
            </a:fillRef>
            <a:effectRef idx="0">
              <a:scrgbClr r="0" g="0" b="0"/>
            </a:effectRef>
            <a:fontRef idx="minor">
              <a:schemeClr val="accent2"/>
            </a:fontRef>
          </p:style>
          <p:txBody>
            <a:bodyPr wrap="square" rtlCol="1" anchor="ctr">
              <a:noAutofit/>
            </a:bodyPr>
            <a:lstStyle/>
            <a:p>
              <a:pPr algn="ctr" rtl="0"/>
              <a:endParaRPr lang="ar-SA" dirty="0"/>
            </a:p>
          </p:txBody>
        </p:sp>
        <p:sp>
          <p:nvSpPr>
            <p:cNvPr id="11" name="شكل حر: شكل 10">
              <a:extLst>
                <a:ext uri="{FF2B5EF4-FFF2-40B4-BE49-F238E27FC236}">
                  <a16:creationId xmlns:a16="http://schemas.microsoft.com/office/drawing/2014/main" id="{759B3020-8D33-ECEB-08CD-A2A60DC47B07}"/>
                </a:ext>
              </a:extLst>
            </p:cNvPr>
            <p:cNvSpPr/>
            <p:nvPr/>
          </p:nvSpPr>
          <p:spPr>
            <a:xfrm rot="358390">
              <a:off x="320170" y="375444"/>
              <a:ext cx="12057776" cy="6782500"/>
            </a:xfrm>
            <a:custGeom>
              <a:avLst/>
              <a:gdLst>
                <a:gd name="connsiteX0" fmla="*/ 196999 w 12057776"/>
                <a:gd name="connsiteY0" fmla="*/ 0 h 6782500"/>
                <a:gd name="connsiteX1" fmla="*/ 12051856 w 12057776"/>
                <a:gd name="connsiteY1" fmla="*/ 0 h 6782500"/>
                <a:gd name="connsiteX2" fmla="*/ 12057776 w 12057776"/>
                <a:gd name="connsiteY2" fmla="*/ 606 h 6782500"/>
                <a:gd name="connsiteX3" fmla="*/ 12057776 w 12057776"/>
                <a:gd name="connsiteY3" fmla="*/ 6781893 h 6782500"/>
                <a:gd name="connsiteX4" fmla="*/ 12051856 w 12057776"/>
                <a:gd name="connsiteY4" fmla="*/ 6782500 h 6782500"/>
                <a:gd name="connsiteX5" fmla="*/ 196999 w 12057776"/>
                <a:gd name="connsiteY5" fmla="*/ 6782500 h 6782500"/>
                <a:gd name="connsiteX6" fmla="*/ 0 w 12057776"/>
                <a:gd name="connsiteY6" fmla="*/ 6582280 h 6782500"/>
                <a:gd name="connsiteX7" fmla="*/ 0 w 12057776"/>
                <a:gd name="connsiteY7" fmla="*/ 200219 h 6782500"/>
                <a:gd name="connsiteX8" fmla="*/ 196999 w 12057776"/>
                <a:gd name="connsiteY8" fmla="*/ 0 h 678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57776" h="6782500" extrusionOk="0">
                  <a:moveTo>
                    <a:pt x="196999" y="0"/>
                  </a:moveTo>
                  <a:cubicBezTo>
                    <a:pt x="5270702" y="139622"/>
                    <a:pt x="8143532" y="89886"/>
                    <a:pt x="12051856" y="0"/>
                  </a:cubicBezTo>
                  <a:cubicBezTo>
                    <a:pt x="12053858" y="-21"/>
                    <a:pt x="12056132" y="640"/>
                    <a:pt x="12057776" y="606"/>
                  </a:cubicBezTo>
                  <a:cubicBezTo>
                    <a:pt x="12046502" y="2746407"/>
                    <a:pt x="12108159" y="5261721"/>
                    <a:pt x="12057776" y="6781893"/>
                  </a:cubicBezTo>
                  <a:cubicBezTo>
                    <a:pt x="12055279" y="6782542"/>
                    <a:pt x="12054038" y="6781950"/>
                    <a:pt x="12051856" y="6782500"/>
                  </a:cubicBezTo>
                  <a:cubicBezTo>
                    <a:pt x="6935942" y="6886166"/>
                    <a:pt x="1979851" y="6946010"/>
                    <a:pt x="196999" y="6782500"/>
                  </a:cubicBezTo>
                  <a:cubicBezTo>
                    <a:pt x="91158" y="6777348"/>
                    <a:pt x="2996" y="6705795"/>
                    <a:pt x="0" y="6582280"/>
                  </a:cubicBezTo>
                  <a:cubicBezTo>
                    <a:pt x="97453" y="4415009"/>
                    <a:pt x="53185" y="947612"/>
                    <a:pt x="0" y="200219"/>
                  </a:cubicBezTo>
                  <a:cubicBezTo>
                    <a:pt x="-7508" y="74997"/>
                    <a:pt x="100057" y="-8857"/>
                    <a:pt x="196999" y="0"/>
                  </a:cubicBezTo>
                  <a:close/>
                </a:path>
              </a:pathLst>
            </a:custGeom>
            <a:noFill/>
            <a:ln w="38100" cap="flat" cmpd="sng" algn="ctr">
              <a:solidFill>
                <a:srgbClr val="2F2B70"/>
              </a:solidFill>
              <a:prstDash val="solid"/>
              <a:round/>
              <a:headEnd type="none" w="med" len="med"/>
              <a:tailEnd type="none" w="med" len="med"/>
              <a:extLst>
                <a:ext uri="{C807C97D-BFC1-408E-A445-0C87EB9F89A2}">
                  <ask:lineSketchStyleProps xmlns:ask="http://schemas.microsoft.com/office/drawing/2018/sketchyshapes" sd="2064951830">
                    <a:custGeom>
                      <a:avLst/>
                      <a:gdLst>
                        <a:gd name="connsiteX0" fmla="*/ 196040 w 11999054"/>
                        <a:gd name="connsiteY0" fmla="*/ 0 h 6640934"/>
                        <a:gd name="connsiteX1" fmla="*/ 11993163 w 11999054"/>
                        <a:gd name="connsiteY1" fmla="*/ 0 h 6640934"/>
                        <a:gd name="connsiteX2" fmla="*/ 11999054 w 11999054"/>
                        <a:gd name="connsiteY2" fmla="*/ 594 h 6640934"/>
                        <a:gd name="connsiteX3" fmla="*/ 11999054 w 11999054"/>
                        <a:gd name="connsiteY3" fmla="*/ 6640340 h 6640934"/>
                        <a:gd name="connsiteX4" fmla="*/ 11993163 w 11999054"/>
                        <a:gd name="connsiteY4" fmla="*/ 6640934 h 6640934"/>
                        <a:gd name="connsiteX5" fmla="*/ 196040 w 11999054"/>
                        <a:gd name="connsiteY5" fmla="*/ 6640934 h 6640934"/>
                        <a:gd name="connsiteX6" fmla="*/ 0 w 11999054"/>
                        <a:gd name="connsiteY6" fmla="*/ 6444894 h 6640934"/>
                        <a:gd name="connsiteX7" fmla="*/ 0 w 11999054"/>
                        <a:gd name="connsiteY7" fmla="*/ 196040 h 6640934"/>
                        <a:gd name="connsiteX8" fmla="*/ 196040 w 11999054"/>
                        <a:gd name="connsiteY8" fmla="*/ 0 h 6640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99054" h="6640934">
                          <a:moveTo>
                            <a:pt x="196040" y="0"/>
                          </a:moveTo>
                          <a:lnTo>
                            <a:pt x="11993163" y="0"/>
                          </a:lnTo>
                          <a:lnTo>
                            <a:pt x="11999054" y="594"/>
                          </a:lnTo>
                          <a:lnTo>
                            <a:pt x="11999054" y="6640340"/>
                          </a:lnTo>
                          <a:lnTo>
                            <a:pt x="11993163" y="6640934"/>
                          </a:lnTo>
                          <a:lnTo>
                            <a:pt x="196040" y="6640934"/>
                          </a:lnTo>
                          <a:cubicBezTo>
                            <a:pt x="87770" y="6640934"/>
                            <a:pt x="0" y="6553164"/>
                            <a:pt x="0" y="6444894"/>
                          </a:cubicBezTo>
                          <a:lnTo>
                            <a:pt x="0" y="196040"/>
                          </a:lnTo>
                          <a:cubicBezTo>
                            <a:pt x="0" y="87770"/>
                            <a:pt x="87770" y="0"/>
                            <a:pt x="196040" y="0"/>
                          </a:cubicBezTo>
                          <a:close/>
                        </a:path>
                      </a:pathLst>
                    </a:custGeom>
                    <ask:type>
                      <ask:lineSketchCurved/>
                    </ask:type>
                  </ask:lineSketchStyleProps>
                </a:ext>
              </a:extLst>
            </a:ln>
          </p:spPr>
          <p:style>
            <a:lnRef idx="0">
              <a:scrgbClr r="0" g="0" b="0"/>
            </a:lnRef>
            <a:fillRef idx="0">
              <a:scrgbClr r="0" g="0" b="0"/>
            </a:fillRef>
            <a:effectRef idx="0">
              <a:scrgbClr r="0" g="0" b="0"/>
            </a:effectRef>
            <a:fontRef idx="minor">
              <a:schemeClr val="accent2"/>
            </a:fontRef>
          </p:style>
          <p:txBody>
            <a:bodyPr wrap="square" rtlCol="1" anchor="ctr">
              <a:noAutofit/>
            </a:bodyPr>
            <a:lstStyle/>
            <a:p>
              <a:pPr algn="ctr" rtl="0"/>
              <a:endParaRPr lang="ar-SA" dirty="0"/>
            </a:p>
          </p:txBody>
        </p:sp>
      </p:grpSp>
    </p:spTree>
    <p:extLst>
      <p:ext uri="{BB962C8B-B14F-4D97-AF65-F5344CB8AC3E}">
        <p14:creationId xmlns:p14="http://schemas.microsoft.com/office/powerpoint/2010/main" val="27110066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539A7E70-9A2B-2124-67DE-9CCB73A03DA0}"/>
              </a:ext>
            </a:extLst>
          </p:cNvPr>
          <p:cNvSpPr>
            <a:spLocks noGrp="1"/>
          </p:cNvSpPr>
          <p:nvPr>
            <p:ph type="title"/>
          </p:nvPr>
        </p:nvSpPr>
        <p:spPr>
          <a:xfrm>
            <a:off x="839788" y="457200"/>
            <a:ext cx="3932237" cy="1600200"/>
          </a:xfrm>
        </p:spPr>
        <p:txBody>
          <a:bodyPr anchor="b"/>
          <a:lstStyle>
            <a:lvl1pPr>
              <a:defRPr sz="3200"/>
            </a:lvl1pPr>
          </a:lstStyle>
          <a:p>
            <a:r>
              <a:rPr lang="ar-SA"/>
              <a:t>انقر لتحرير نمط عنوان الشكل الرئيسي</a:t>
            </a:r>
          </a:p>
        </p:txBody>
      </p:sp>
      <p:sp>
        <p:nvSpPr>
          <p:cNvPr id="3" name="عنصر نائب للصورة 2">
            <a:extLst>
              <a:ext uri="{FF2B5EF4-FFF2-40B4-BE49-F238E27FC236}">
                <a16:creationId xmlns:a16="http://schemas.microsoft.com/office/drawing/2014/main" id="{64718F37-053A-E3A1-C622-0A589C47910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a:extLst>
              <a:ext uri="{FF2B5EF4-FFF2-40B4-BE49-F238E27FC236}">
                <a16:creationId xmlns:a16="http://schemas.microsoft.com/office/drawing/2014/main" id="{332BFC0E-483D-8204-E79A-27D81FDFA59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عنصر نائب للتاريخ 4">
            <a:extLst>
              <a:ext uri="{FF2B5EF4-FFF2-40B4-BE49-F238E27FC236}">
                <a16:creationId xmlns:a16="http://schemas.microsoft.com/office/drawing/2014/main" id="{9BDC95BE-0CD3-EC42-762B-EEFB13BA0DD2}"/>
              </a:ext>
            </a:extLst>
          </p:cNvPr>
          <p:cNvSpPr>
            <a:spLocks noGrp="1"/>
          </p:cNvSpPr>
          <p:nvPr>
            <p:ph type="dt" sz="half" idx="10"/>
          </p:nvPr>
        </p:nvSpPr>
        <p:spPr/>
        <p:txBody>
          <a:bodyPr/>
          <a:lstStyle/>
          <a:p>
            <a:fld id="{B0F665BB-06BE-4122-BB04-2F0BBE668740}" type="datetimeFigureOut">
              <a:rPr lang="ar-SA" smtClean="0"/>
              <a:t>11 رجب، 1444</a:t>
            </a:fld>
            <a:endParaRPr lang="ar-SA"/>
          </a:p>
        </p:txBody>
      </p:sp>
      <p:sp>
        <p:nvSpPr>
          <p:cNvPr id="6" name="عنصر نائب للتذييل 5">
            <a:extLst>
              <a:ext uri="{FF2B5EF4-FFF2-40B4-BE49-F238E27FC236}">
                <a16:creationId xmlns:a16="http://schemas.microsoft.com/office/drawing/2014/main" id="{B4748AD4-DD7E-1BEE-AEA3-5FA778F293E2}"/>
              </a:ext>
            </a:extLst>
          </p:cNvPr>
          <p:cNvSpPr>
            <a:spLocks noGrp="1"/>
          </p:cNvSpPr>
          <p:nvPr>
            <p:ph type="ftr" sz="quarter" idx="11"/>
          </p:nvPr>
        </p:nvSpPr>
        <p:spPr/>
        <p:txBody>
          <a:bodyPr/>
          <a:lstStyle/>
          <a:p>
            <a:endParaRPr lang="ar-SA"/>
          </a:p>
        </p:txBody>
      </p:sp>
      <p:sp>
        <p:nvSpPr>
          <p:cNvPr id="7" name="عنصر نائب لرقم الشريحة 6">
            <a:extLst>
              <a:ext uri="{FF2B5EF4-FFF2-40B4-BE49-F238E27FC236}">
                <a16:creationId xmlns:a16="http://schemas.microsoft.com/office/drawing/2014/main" id="{E41F856F-0516-2C2C-67B9-AB67488D485D}"/>
              </a:ext>
            </a:extLst>
          </p:cNvPr>
          <p:cNvSpPr>
            <a:spLocks noGrp="1"/>
          </p:cNvSpPr>
          <p:nvPr>
            <p:ph type="sldNum" sz="quarter" idx="12"/>
          </p:nvPr>
        </p:nvSpPr>
        <p:spPr/>
        <p:txBody>
          <a:bodyPr/>
          <a:lstStyle/>
          <a:p>
            <a:fld id="{93E0BF26-E986-40CC-9379-8156D31D2F5B}" type="slidenum">
              <a:rPr lang="ar-SA" smtClean="0"/>
              <a:t>‹#›</a:t>
            </a:fld>
            <a:endParaRPr lang="ar-SA"/>
          </a:p>
        </p:txBody>
      </p:sp>
      <p:grpSp>
        <p:nvGrpSpPr>
          <p:cNvPr id="8" name="مجموعة 7">
            <a:extLst>
              <a:ext uri="{FF2B5EF4-FFF2-40B4-BE49-F238E27FC236}">
                <a16:creationId xmlns:a16="http://schemas.microsoft.com/office/drawing/2014/main" id="{2391CA8C-C633-2905-0775-26F4A6C2500A}"/>
              </a:ext>
            </a:extLst>
          </p:cNvPr>
          <p:cNvGrpSpPr/>
          <p:nvPr userDrawn="1"/>
        </p:nvGrpSpPr>
        <p:grpSpPr>
          <a:xfrm rot="21430738">
            <a:off x="162876" y="-30151"/>
            <a:ext cx="12163956" cy="6918301"/>
            <a:chOff x="67112" y="37750"/>
            <a:chExt cx="12310834" cy="7120194"/>
          </a:xfrm>
        </p:grpSpPr>
        <p:sp>
          <p:nvSpPr>
            <p:cNvPr id="9" name="شكل حر: شكل 8">
              <a:extLst>
                <a:ext uri="{FF2B5EF4-FFF2-40B4-BE49-F238E27FC236}">
                  <a16:creationId xmlns:a16="http://schemas.microsoft.com/office/drawing/2014/main" id="{965ADBDC-C246-6015-A2FA-8D98465A1A84}"/>
                </a:ext>
              </a:extLst>
            </p:cNvPr>
            <p:cNvSpPr/>
            <p:nvPr/>
          </p:nvSpPr>
          <p:spPr>
            <a:xfrm>
              <a:off x="67112" y="37750"/>
              <a:ext cx="12057776" cy="6782500"/>
            </a:xfrm>
            <a:custGeom>
              <a:avLst/>
              <a:gdLst>
                <a:gd name="connsiteX0" fmla="*/ 196999 w 12057776"/>
                <a:gd name="connsiteY0" fmla="*/ 0 h 6782500"/>
                <a:gd name="connsiteX1" fmla="*/ 12051856 w 12057776"/>
                <a:gd name="connsiteY1" fmla="*/ 0 h 6782500"/>
                <a:gd name="connsiteX2" fmla="*/ 12057776 w 12057776"/>
                <a:gd name="connsiteY2" fmla="*/ 606 h 6782500"/>
                <a:gd name="connsiteX3" fmla="*/ 12057776 w 12057776"/>
                <a:gd name="connsiteY3" fmla="*/ 6781893 h 6782500"/>
                <a:gd name="connsiteX4" fmla="*/ 12051856 w 12057776"/>
                <a:gd name="connsiteY4" fmla="*/ 6782500 h 6782500"/>
                <a:gd name="connsiteX5" fmla="*/ 196999 w 12057776"/>
                <a:gd name="connsiteY5" fmla="*/ 6782500 h 6782500"/>
                <a:gd name="connsiteX6" fmla="*/ 0 w 12057776"/>
                <a:gd name="connsiteY6" fmla="*/ 6582280 h 6782500"/>
                <a:gd name="connsiteX7" fmla="*/ 0 w 12057776"/>
                <a:gd name="connsiteY7" fmla="*/ 200219 h 6782500"/>
                <a:gd name="connsiteX8" fmla="*/ 196999 w 12057776"/>
                <a:gd name="connsiteY8" fmla="*/ 0 h 678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57776" h="6782500" extrusionOk="0">
                  <a:moveTo>
                    <a:pt x="196999" y="0"/>
                  </a:moveTo>
                  <a:cubicBezTo>
                    <a:pt x="5270702" y="139622"/>
                    <a:pt x="8143532" y="89886"/>
                    <a:pt x="12051856" y="0"/>
                  </a:cubicBezTo>
                  <a:cubicBezTo>
                    <a:pt x="12053858" y="-21"/>
                    <a:pt x="12056132" y="640"/>
                    <a:pt x="12057776" y="606"/>
                  </a:cubicBezTo>
                  <a:cubicBezTo>
                    <a:pt x="12046502" y="2746407"/>
                    <a:pt x="12108159" y="5261721"/>
                    <a:pt x="12057776" y="6781893"/>
                  </a:cubicBezTo>
                  <a:cubicBezTo>
                    <a:pt x="12055279" y="6782542"/>
                    <a:pt x="12054038" y="6781950"/>
                    <a:pt x="12051856" y="6782500"/>
                  </a:cubicBezTo>
                  <a:cubicBezTo>
                    <a:pt x="6935942" y="6886166"/>
                    <a:pt x="1979851" y="6946010"/>
                    <a:pt x="196999" y="6782500"/>
                  </a:cubicBezTo>
                  <a:cubicBezTo>
                    <a:pt x="91158" y="6777348"/>
                    <a:pt x="2996" y="6705795"/>
                    <a:pt x="0" y="6582280"/>
                  </a:cubicBezTo>
                  <a:cubicBezTo>
                    <a:pt x="97453" y="4415009"/>
                    <a:pt x="53185" y="947612"/>
                    <a:pt x="0" y="200219"/>
                  </a:cubicBezTo>
                  <a:cubicBezTo>
                    <a:pt x="-7508" y="74997"/>
                    <a:pt x="100057" y="-8857"/>
                    <a:pt x="196999" y="0"/>
                  </a:cubicBezTo>
                  <a:close/>
                </a:path>
              </a:pathLst>
            </a:custGeom>
            <a:noFill/>
            <a:ln w="38100" cap="flat" cmpd="sng" algn="ctr">
              <a:solidFill>
                <a:srgbClr val="FA6250"/>
              </a:solidFill>
              <a:prstDash val="solid"/>
              <a:round/>
              <a:headEnd type="none" w="med" len="med"/>
              <a:tailEnd type="none" w="med" len="med"/>
              <a:extLst>
                <a:ext uri="{C807C97D-BFC1-408E-A445-0C87EB9F89A2}">
                  <ask:lineSketchStyleProps xmlns:ask="http://schemas.microsoft.com/office/drawing/2018/sketchyshapes" sd="2064951830">
                    <a:custGeom>
                      <a:avLst/>
                      <a:gdLst>
                        <a:gd name="connsiteX0" fmla="*/ 196040 w 11999054"/>
                        <a:gd name="connsiteY0" fmla="*/ 0 h 6640934"/>
                        <a:gd name="connsiteX1" fmla="*/ 11993163 w 11999054"/>
                        <a:gd name="connsiteY1" fmla="*/ 0 h 6640934"/>
                        <a:gd name="connsiteX2" fmla="*/ 11999054 w 11999054"/>
                        <a:gd name="connsiteY2" fmla="*/ 594 h 6640934"/>
                        <a:gd name="connsiteX3" fmla="*/ 11999054 w 11999054"/>
                        <a:gd name="connsiteY3" fmla="*/ 6640340 h 6640934"/>
                        <a:gd name="connsiteX4" fmla="*/ 11993163 w 11999054"/>
                        <a:gd name="connsiteY4" fmla="*/ 6640934 h 6640934"/>
                        <a:gd name="connsiteX5" fmla="*/ 196040 w 11999054"/>
                        <a:gd name="connsiteY5" fmla="*/ 6640934 h 6640934"/>
                        <a:gd name="connsiteX6" fmla="*/ 0 w 11999054"/>
                        <a:gd name="connsiteY6" fmla="*/ 6444894 h 6640934"/>
                        <a:gd name="connsiteX7" fmla="*/ 0 w 11999054"/>
                        <a:gd name="connsiteY7" fmla="*/ 196040 h 6640934"/>
                        <a:gd name="connsiteX8" fmla="*/ 196040 w 11999054"/>
                        <a:gd name="connsiteY8" fmla="*/ 0 h 6640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99054" h="6640934">
                          <a:moveTo>
                            <a:pt x="196040" y="0"/>
                          </a:moveTo>
                          <a:lnTo>
                            <a:pt x="11993163" y="0"/>
                          </a:lnTo>
                          <a:lnTo>
                            <a:pt x="11999054" y="594"/>
                          </a:lnTo>
                          <a:lnTo>
                            <a:pt x="11999054" y="6640340"/>
                          </a:lnTo>
                          <a:lnTo>
                            <a:pt x="11993163" y="6640934"/>
                          </a:lnTo>
                          <a:lnTo>
                            <a:pt x="196040" y="6640934"/>
                          </a:lnTo>
                          <a:cubicBezTo>
                            <a:pt x="87770" y="6640934"/>
                            <a:pt x="0" y="6553164"/>
                            <a:pt x="0" y="6444894"/>
                          </a:cubicBezTo>
                          <a:lnTo>
                            <a:pt x="0" y="196040"/>
                          </a:lnTo>
                          <a:cubicBezTo>
                            <a:pt x="0" y="87770"/>
                            <a:pt x="87770" y="0"/>
                            <a:pt x="196040" y="0"/>
                          </a:cubicBezTo>
                          <a:close/>
                        </a:path>
                      </a:pathLst>
                    </a:custGeom>
                    <ask:type>
                      <ask:lineSketchCurved/>
                    </ask:type>
                  </ask:lineSketchStyleProps>
                </a:ext>
              </a:extLst>
            </a:ln>
          </p:spPr>
          <p:style>
            <a:lnRef idx="0">
              <a:scrgbClr r="0" g="0" b="0"/>
            </a:lnRef>
            <a:fillRef idx="0">
              <a:scrgbClr r="0" g="0" b="0"/>
            </a:fillRef>
            <a:effectRef idx="0">
              <a:scrgbClr r="0" g="0" b="0"/>
            </a:effectRef>
            <a:fontRef idx="minor">
              <a:schemeClr val="accent2"/>
            </a:fontRef>
          </p:style>
          <p:txBody>
            <a:bodyPr wrap="square" rtlCol="1" anchor="ctr">
              <a:noAutofit/>
            </a:bodyPr>
            <a:lstStyle/>
            <a:p>
              <a:pPr algn="ctr" rtl="0"/>
              <a:endParaRPr lang="ar-SA" dirty="0"/>
            </a:p>
          </p:txBody>
        </p:sp>
        <p:sp>
          <p:nvSpPr>
            <p:cNvPr id="10" name="شكل حر: شكل 9">
              <a:extLst>
                <a:ext uri="{FF2B5EF4-FFF2-40B4-BE49-F238E27FC236}">
                  <a16:creationId xmlns:a16="http://schemas.microsoft.com/office/drawing/2014/main" id="{C951582A-DCAF-01F5-3530-1716ED5F1E1E}"/>
                </a:ext>
              </a:extLst>
            </p:cNvPr>
            <p:cNvSpPr/>
            <p:nvPr/>
          </p:nvSpPr>
          <p:spPr>
            <a:xfrm rot="172712">
              <a:off x="219512" y="190150"/>
              <a:ext cx="12057776" cy="6782500"/>
            </a:xfrm>
            <a:custGeom>
              <a:avLst/>
              <a:gdLst>
                <a:gd name="connsiteX0" fmla="*/ 196999 w 12057776"/>
                <a:gd name="connsiteY0" fmla="*/ 0 h 6782500"/>
                <a:gd name="connsiteX1" fmla="*/ 12051856 w 12057776"/>
                <a:gd name="connsiteY1" fmla="*/ 0 h 6782500"/>
                <a:gd name="connsiteX2" fmla="*/ 12057776 w 12057776"/>
                <a:gd name="connsiteY2" fmla="*/ 606 h 6782500"/>
                <a:gd name="connsiteX3" fmla="*/ 12057776 w 12057776"/>
                <a:gd name="connsiteY3" fmla="*/ 6781893 h 6782500"/>
                <a:gd name="connsiteX4" fmla="*/ 12051856 w 12057776"/>
                <a:gd name="connsiteY4" fmla="*/ 6782500 h 6782500"/>
                <a:gd name="connsiteX5" fmla="*/ 196999 w 12057776"/>
                <a:gd name="connsiteY5" fmla="*/ 6782500 h 6782500"/>
                <a:gd name="connsiteX6" fmla="*/ 0 w 12057776"/>
                <a:gd name="connsiteY6" fmla="*/ 6582280 h 6782500"/>
                <a:gd name="connsiteX7" fmla="*/ 0 w 12057776"/>
                <a:gd name="connsiteY7" fmla="*/ 200219 h 6782500"/>
                <a:gd name="connsiteX8" fmla="*/ 196999 w 12057776"/>
                <a:gd name="connsiteY8" fmla="*/ 0 h 678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57776" h="6782500" extrusionOk="0">
                  <a:moveTo>
                    <a:pt x="196999" y="0"/>
                  </a:moveTo>
                  <a:cubicBezTo>
                    <a:pt x="5270702" y="139622"/>
                    <a:pt x="8143532" y="89886"/>
                    <a:pt x="12051856" y="0"/>
                  </a:cubicBezTo>
                  <a:cubicBezTo>
                    <a:pt x="12053858" y="-21"/>
                    <a:pt x="12056132" y="640"/>
                    <a:pt x="12057776" y="606"/>
                  </a:cubicBezTo>
                  <a:cubicBezTo>
                    <a:pt x="12046502" y="2746407"/>
                    <a:pt x="12108159" y="5261721"/>
                    <a:pt x="12057776" y="6781893"/>
                  </a:cubicBezTo>
                  <a:cubicBezTo>
                    <a:pt x="12055279" y="6782542"/>
                    <a:pt x="12054038" y="6781950"/>
                    <a:pt x="12051856" y="6782500"/>
                  </a:cubicBezTo>
                  <a:cubicBezTo>
                    <a:pt x="6935942" y="6886166"/>
                    <a:pt x="1979851" y="6946010"/>
                    <a:pt x="196999" y="6782500"/>
                  </a:cubicBezTo>
                  <a:cubicBezTo>
                    <a:pt x="91158" y="6777348"/>
                    <a:pt x="2996" y="6705795"/>
                    <a:pt x="0" y="6582280"/>
                  </a:cubicBezTo>
                  <a:cubicBezTo>
                    <a:pt x="97453" y="4415009"/>
                    <a:pt x="53185" y="947612"/>
                    <a:pt x="0" y="200219"/>
                  </a:cubicBezTo>
                  <a:cubicBezTo>
                    <a:pt x="-7508" y="74997"/>
                    <a:pt x="100057" y="-8857"/>
                    <a:pt x="196999" y="0"/>
                  </a:cubicBezTo>
                  <a:close/>
                </a:path>
              </a:pathLst>
            </a:custGeom>
            <a:noFill/>
            <a:ln w="38100" cap="flat" cmpd="sng" algn="ctr">
              <a:solidFill>
                <a:srgbClr val="EF4A63"/>
              </a:solidFill>
              <a:prstDash val="solid"/>
              <a:round/>
              <a:headEnd type="none" w="med" len="med"/>
              <a:tailEnd type="none" w="med" len="med"/>
              <a:extLst>
                <a:ext uri="{C807C97D-BFC1-408E-A445-0C87EB9F89A2}">
                  <ask:lineSketchStyleProps xmlns:ask="http://schemas.microsoft.com/office/drawing/2018/sketchyshapes" sd="2064951830">
                    <a:custGeom>
                      <a:avLst/>
                      <a:gdLst>
                        <a:gd name="connsiteX0" fmla="*/ 196040 w 11999054"/>
                        <a:gd name="connsiteY0" fmla="*/ 0 h 6640934"/>
                        <a:gd name="connsiteX1" fmla="*/ 11993163 w 11999054"/>
                        <a:gd name="connsiteY1" fmla="*/ 0 h 6640934"/>
                        <a:gd name="connsiteX2" fmla="*/ 11999054 w 11999054"/>
                        <a:gd name="connsiteY2" fmla="*/ 594 h 6640934"/>
                        <a:gd name="connsiteX3" fmla="*/ 11999054 w 11999054"/>
                        <a:gd name="connsiteY3" fmla="*/ 6640340 h 6640934"/>
                        <a:gd name="connsiteX4" fmla="*/ 11993163 w 11999054"/>
                        <a:gd name="connsiteY4" fmla="*/ 6640934 h 6640934"/>
                        <a:gd name="connsiteX5" fmla="*/ 196040 w 11999054"/>
                        <a:gd name="connsiteY5" fmla="*/ 6640934 h 6640934"/>
                        <a:gd name="connsiteX6" fmla="*/ 0 w 11999054"/>
                        <a:gd name="connsiteY6" fmla="*/ 6444894 h 6640934"/>
                        <a:gd name="connsiteX7" fmla="*/ 0 w 11999054"/>
                        <a:gd name="connsiteY7" fmla="*/ 196040 h 6640934"/>
                        <a:gd name="connsiteX8" fmla="*/ 196040 w 11999054"/>
                        <a:gd name="connsiteY8" fmla="*/ 0 h 6640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99054" h="6640934">
                          <a:moveTo>
                            <a:pt x="196040" y="0"/>
                          </a:moveTo>
                          <a:lnTo>
                            <a:pt x="11993163" y="0"/>
                          </a:lnTo>
                          <a:lnTo>
                            <a:pt x="11999054" y="594"/>
                          </a:lnTo>
                          <a:lnTo>
                            <a:pt x="11999054" y="6640340"/>
                          </a:lnTo>
                          <a:lnTo>
                            <a:pt x="11993163" y="6640934"/>
                          </a:lnTo>
                          <a:lnTo>
                            <a:pt x="196040" y="6640934"/>
                          </a:lnTo>
                          <a:cubicBezTo>
                            <a:pt x="87770" y="6640934"/>
                            <a:pt x="0" y="6553164"/>
                            <a:pt x="0" y="6444894"/>
                          </a:cubicBezTo>
                          <a:lnTo>
                            <a:pt x="0" y="196040"/>
                          </a:lnTo>
                          <a:cubicBezTo>
                            <a:pt x="0" y="87770"/>
                            <a:pt x="87770" y="0"/>
                            <a:pt x="196040" y="0"/>
                          </a:cubicBezTo>
                          <a:close/>
                        </a:path>
                      </a:pathLst>
                    </a:custGeom>
                    <ask:type>
                      <ask:lineSketchCurved/>
                    </ask:type>
                  </ask:lineSketchStyleProps>
                </a:ext>
              </a:extLst>
            </a:ln>
          </p:spPr>
          <p:style>
            <a:lnRef idx="0">
              <a:scrgbClr r="0" g="0" b="0"/>
            </a:lnRef>
            <a:fillRef idx="0">
              <a:scrgbClr r="0" g="0" b="0"/>
            </a:fillRef>
            <a:effectRef idx="0">
              <a:scrgbClr r="0" g="0" b="0"/>
            </a:effectRef>
            <a:fontRef idx="minor">
              <a:schemeClr val="accent2"/>
            </a:fontRef>
          </p:style>
          <p:txBody>
            <a:bodyPr wrap="square" rtlCol="1" anchor="ctr">
              <a:noAutofit/>
            </a:bodyPr>
            <a:lstStyle/>
            <a:p>
              <a:pPr algn="ctr" rtl="0"/>
              <a:endParaRPr lang="ar-SA" dirty="0"/>
            </a:p>
          </p:txBody>
        </p:sp>
        <p:sp>
          <p:nvSpPr>
            <p:cNvPr id="11" name="شكل حر: شكل 10">
              <a:extLst>
                <a:ext uri="{FF2B5EF4-FFF2-40B4-BE49-F238E27FC236}">
                  <a16:creationId xmlns:a16="http://schemas.microsoft.com/office/drawing/2014/main" id="{88B9D5C6-752F-FEF3-955C-FF79D909046E}"/>
                </a:ext>
              </a:extLst>
            </p:cNvPr>
            <p:cNvSpPr/>
            <p:nvPr/>
          </p:nvSpPr>
          <p:spPr>
            <a:xfrm rot="358390">
              <a:off x="320170" y="375444"/>
              <a:ext cx="12057776" cy="6782500"/>
            </a:xfrm>
            <a:custGeom>
              <a:avLst/>
              <a:gdLst>
                <a:gd name="connsiteX0" fmla="*/ 196999 w 12057776"/>
                <a:gd name="connsiteY0" fmla="*/ 0 h 6782500"/>
                <a:gd name="connsiteX1" fmla="*/ 12051856 w 12057776"/>
                <a:gd name="connsiteY1" fmla="*/ 0 h 6782500"/>
                <a:gd name="connsiteX2" fmla="*/ 12057776 w 12057776"/>
                <a:gd name="connsiteY2" fmla="*/ 606 h 6782500"/>
                <a:gd name="connsiteX3" fmla="*/ 12057776 w 12057776"/>
                <a:gd name="connsiteY3" fmla="*/ 6781893 h 6782500"/>
                <a:gd name="connsiteX4" fmla="*/ 12051856 w 12057776"/>
                <a:gd name="connsiteY4" fmla="*/ 6782500 h 6782500"/>
                <a:gd name="connsiteX5" fmla="*/ 196999 w 12057776"/>
                <a:gd name="connsiteY5" fmla="*/ 6782500 h 6782500"/>
                <a:gd name="connsiteX6" fmla="*/ 0 w 12057776"/>
                <a:gd name="connsiteY6" fmla="*/ 6582280 h 6782500"/>
                <a:gd name="connsiteX7" fmla="*/ 0 w 12057776"/>
                <a:gd name="connsiteY7" fmla="*/ 200219 h 6782500"/>
                <a:gd name="connsiteX8" fmla="*/ 196999 w 12057776"/>
                <a:gd name="connsiteY8" fmla="*/ 0 h 678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57776" h="6782500" extrusionOk="0">
                  <a:moveTo>
                    <a:pt x="196999" y="0"/>
                  </a:moveTo>
                  <a:cubicBezTo>
                    <a:pt x="5270702" y="139622"/>
                    <a:pt x="8143532" y="89886"/>
                    <a:pt x="12051856" y="0"/>
                  </a:cubicBezTo>
                  <a:cubicBezTo>
                    <a:pt x="12053858" y="-21"/>
                    <a:pt x="12056132" y="640"/>
                    <a:pt x="12057776" y="606"/>
                  </a:cubicBezTo>
                  <a:cubicBezTo>
                    <a:pt x="12046502" y="2746407"/>
                    <a:pt x="12108159" y="5261721"/>
                    <a:pt x="12057776" y="6781893"/>
                  </a:cubicBezTo>
                  <a:cubicBezTo>
                    <a:pt x="12055279" y="6782542"/>
                    <a:pt x="12054038" y="6781950"/>
                    <a:pt x="12051856" y="6782500"/>
                  </a:cubicBezTo>
                  <a:cubicBezTo>
                    <a:pt x="6935942" y="6886166"/>
                    <a:pt x="1979851" y="6946010"/>
                    <a:pt x="196999" y="6782500"/>
                  </a:cubicBezTo>
                  <a:cubicBezTo>
                    <a:pt x="91158" y="6777348"/>
                    <a:pt x="2996" y="6705795"/>
                    <a:pt x="0" y="6582280"/>
                  </a:cubicBezTo>
                  <a:cubicBezTo>
                    <a:pt x="97453" y="4415009"/>
                    <a:pt x="53185" y="947612"/>
                    <a:pt x="0" y="200219"/>
                  </a:cubicBezTo>
                  <a:cubicBezTo>
                    <a:pt x="-7508" y="74997"/>
                    <a:pt x="100057" y="-8857"/>
                    <a:pt x="196999" y="0"/>
                  </a:cubicBezTo>
                  <a:close/>
                </a:path>
              </a:pathLst>
            </a:custGeom>
            <a:noFill/>
            <a:ln w="38100" cap="flat" cmpd="sng" algn="ctr">
              <a:solidFill>
                <a:srgbClr val="2F2B70"/>
              </a:solidFill>
              <a:prstDash val="solid"/>
              <a:round/>
              <a:headEnd type="none" w="med" len="med"/>
              <a:tailEnd type="none" w="med" len="med"/>
              <a:extLst>
                <a:ext uri="{C807C97D-BFC1-408E-A445-0C87EB9F89A2}">
                  <ask:lineSketchStyleProps xmlns:ask="http://schemas.microsoft.com/office/drawing/2018/sketchyshapes" sd="2064951830">
                    <a:custGeom>
                      <a:avLst/>
                      <a:gdLst>
                        <a:gd name="connsiteX0" fmla="*/ 196040 w 11999054"/>
                        <a:gd name="connsiteY0" fmla="*/ 0 h 6640934"/>
                        <a:gd name="connsiteX1" fmla="*/ 11993163 w 11999054"/>
                        <a:gd name="connsiteY1" fmla="*/ 0 h 6640934"/>
                        <a:gd name="connsiteX2" fmla="*/ 11999054 w 11999054"/>
                        <a:gd name="connsiteY2" fmla="*/ 594 h 6640934"/>
                        <a:gd name="connsiteX3" fmla="*/ 11999054 w 11999054"/>
                        <a:gd name="connsiteY3" fmla="*/ 6640340 h 6640934"/>
                        <a:gd name="connsiteX4" fmla="*/ 11993163 w 11999054"/>
                        <a:gd name="connsiteY4" fmla="*/ 6640934 h 6640934"/>
                        <a:gd name="connsiteX5" fmla="*/ 196040 w 11999054"/>
                        <a:gd name="connsiteY5" fmla="*/ 6640934 h 6640934"/>
                        <a:gd name="connsiteX6" fmla="*/ 0 w 11999054"/>
                        <a:gd name="connsiteY6" fmla="*/ 6444894 h 6640934"/>
                        <a:gd name="connsiteX7" fmla="*/ 0 w 11999054"/>
                        <a:gd name="connsiteY7" fmla="*/ 196040 h 6640934"/>
                        <a:gd name="connsiteX8" fmla="*/ 196040 w 11999054"/>
                        <a:gd name="connsiteY8" fmla="*/ 0 h 6640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99054" h="6640934">
                          <a:moveTo>
                            <a:pt x="196040" y="0"/>
                          </a:moveTo>
                          <a:lnTo>
                            <a:pt x="11993163" y="0"/>
                          </a:lnTo>
                          <a:lnTo>
                            <a:pt x="11999054" y="594"/>
                          </a:lnTo>
                          <a:lnTo>
                            <a:pt x="11999054" y="6640340"/>
                          </a:lnTo>
                          <a:lnTo>
                            <a:pt x="11993163" y="6640934"/>
                          </a:lnTo>
                          <a:lnTo>
                            <a:pt x="196040" y="6640934"/>
                          </a:lnTo>
                          <a:cubicBezTo>
                            <a:pt x="87770" y="6640934"/>
                            <a:pt x="0" y="6553164"/>
                            <a:pt x="0" y="6444894"/>
                          </a:cubicBezTo>
                          <a:lnTo>
                            <a:pt x="0" y="196040"/>
                          </a:lnTo>
                          <a:cubicBezTo>
                            <a:pt x="0" y="87770"/>
                            <a:pt x="87770" y="0"/>
                            <a:pt x="196040" y="0"/>
                          </a:cubicBezTo>
                          <a:close/>
                        </a:path>
                      </a:pathLst>
                    </a:custGeom>
                    <ask:type>
                      <ask:lineSketchCurved/>
                    </ask:type>
                  </ask:lineSketchStyleProps>
                </a:ext>
              </a:extLst>
            </a:ln>
          </p:spPr>
          <p:style>
            <a:lnRef idx="0">
              <a:scrgbClr r="0" g="0" b="0"/>
            </a:lnRef>
            <a:fillRef idx="0">
              <a:scrgbClr r="0" g="0" b="0"/>
            </a:fillRef>
            <a:effectRef idx="0">
              <a:scrgbClr r="0" g="0" b="0"/>
            </a:effectRef>
            <a:fontRef idx="minor">
              <a:schemeClr val="accent2"/>
            </a:fontRef>
          </p:style>
          <p:txBody>
            <a:bodyPr wrap="square" rtlCol="1" anchor="ctr">
              <a:noAutofit/>
            </a:bodyPr>
            <a:lstStyle/>
            <a:p>
              <a:pPr algn="ctr" rtl="0"/>
              <a:endParaRPr lang="ar-SA" dirty="0"/>
            </a:p>
          </p:txBody>
        </p:sp>
      </p:grpSp>
    </p:spTree>
    <p:extLst>
      <p:ext uri="{BB962C8B-B14F-4D97-AF65-F5344CB8AC3E}">
        <p14:creationId xmlns:p14="http://schemas.microsoft.com/office/powerpoint/2010/main" val="23377603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12000"/>
            <a:lum/>
          </a:blip>
          <a:srcRect/>
          <a:tile tx="-190500" ty="-6350" sx="88000" sy="100000" flip="xy" algn="tl"/>
        </a:blipFill>
        <a:effectLst/>
      </p:bgPr>
    </p:bg>
    <p:spTree>
      <p:nvGrpSpPr>
        <p:cNvPr id="1" name=""/>
        <p:cNvGrpSpPr/>
        <p:nvPr/>
      </p:nvGrpSpPr>
      <p:grpSpPr>
        <a:xfrm>
          <a:off x="0" y="0"/>
          <a:ext cx="0" cy="0"/>
          <a:chOff x="0" y="0"/>
          <a:chExt cx="0" cy="0"/>
        </a:xfrm>
      </p:grpSpPr>
      <p:sp>
        <p:nvSpPr>
          <p:cNvPr id="2" name="عنصر نائب للعنوان 1">
            <a:extLst>
              <a:ext uri="{FF2B5EF4-FFF2-40B4-BE49-F238E27FC236}">
                <a16:creationId xmlns:a16="http://schemas.microsoft.com/office/drawing/2014/main" id="{F2EB26CC-01E1-599A-9FC4-5888B8366F25}"/>
              </a:ext>
            </a:extLst>
          </p:cNvPr>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ar-SA"/>
              <a:t>انقر لتحرير نمط عنوان الشكل الرئيسي</a:t>
            </a:r>
          </a:p>
        </p:txBody>
      </p:sp>
      <p:sp>
        <p:nvSpPr>
          <p:cNvPr id="3" name="عنصر نائب للنص 2">
            <a:extLst>
              <a:ext uri="{FF2B5EF4-FFF2-40B4-BE49-F238E27FC236}">
                <a16:creationId xmlns:a16="http://schemas.microsoft.com/office/drawing/2014/main" id="{9CFC0280-7994-90DC-0C51-105AB9E19EF8}"/>
              </a:ext>
            </a:extLst>
          </p:cNvPr>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a:extLst>
              <a:ext uri="{FF2B5EF4-FFF2-40B4-BE49-F238E27FC236}">
                <a16:creationId xmlns:a16="http://schemas.microsoft.com/office/drawing/2014/main" id="{67022BDA-20DB-FE46-270C-63CDC08DE2A7}"/>
              </a:ext>
            </a:extLst>
          </p:cNvPr>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B0F665BB-06BE-4122-BB04-2F0BBE668740}" type="datetimeFigureOut">
              <a:rPr lang="ar-SA" smtClean="0"/>
              <a:t>11 رجب، 1444</a:t>
            </a:fld>
            <a:endParaRPr lang="ar-SA"/>
          </a:p>
        </p:txBody>
      </p:sp>
      <p:sp>
        <p:nvSpPr>
          <p:cNvPr id="5" name="عنصر نائب للتذييل 4">
            <a:extLst>
              <a:ext uri="{FF2B5EF4-FFF2-40B4-BE49-F238E27FC236}">
                <a16:creationId xmlns:a16="http://schemas.microsoft.com/office/drawing/2014/main" id="{2A9BAF9C-2ECA-14E5-1CC5-8393C1CD09E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عنصر نائب لرقم الشريحة 5">
            <a:extLst>
              <a:ext uri="{FF2B5EF4-FFF2-40B4-BE49-F238E27FC236}">
                <a16:creationId xmlns:a16="http://schemas.microsoft.com/office/drawing/2014/main" id="{CF354FE0-4C82-1C7E-EC5E-B68AA784617E}"/>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93E0BF26-E986-40CC-9379-8156D31D2F5B}" type="slidenum">
              <a:rPr lang="ar-SA" smtClean="0"/>
              <a:t>‹#›</a:t>
            </a:fld>
            <a:endParaRPr lang="ar-SA"/>
          </a:p>
        </p:txBody>
      </p:sp>
    </p:spTree>
    <p:extLst>
      <p:ext uri="{BB962C8B-B14F-4D97-AF65-F5344CB8AC3E}">
        <p14:creationId xmlns:p14="http://schemas.microsoft.com/office/powerpoint/2010/main" val="5535913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7.xml"/><Relationship Id="rId5" Type="http://schemas.openxmlformats.org/officeDocument/2006/relationships/image" Target="../media/image10.svg"/><Relationship Id="rId4" Type="http://schemas.openxmlformats.org/officeDocument/2006/relationships/image" Target="../media/image9.png"/></Relationships>
</file>

<file path=ppt/slides/_rels/slide27.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C8D1D7D8-BE36-EA2B-AAEE-CCCC640A9F52}"/>
              </a:ext>
            </a:extLst>
          </p:cNvPr>
          <p:cNvSpPr>
            <a:spLocks noGrp="1"/>
          </p:cNvSpPr>
          <p:nvPr>
            <p:ph type="ctrTitle"/>
          </p:nvPr>
        </p:nvSpPr>
        <p:spPr>
          <a:xfrm>
            <a:off x="1917700" y="2328863"/>
            <a:ext cx="9144000" cy="2387600"/>
          </a:xfrm>
        </p:spPr>
        <p:txBody>
          <a:bodyPr/>
          <a:lstStyle/>
          <a:p>
            <a:pPr algn="r"/>
            <a:r>
              <a:rPr lang="ar-SA" dirty="0"/>
              <a:t>التقنيات الناشئة</a:t>
            </a:r>
          </a:p>
        </p:txBody>
      </p:sp>
      <p:sp>
        <p:nvSpPr>
          <p:cNvPr id="3" name="عنوان فرعي 2">
            <a:extLst>
              <a:ext uri="{FF2B5EF4-FFF2-40B4-BE49-F238E27FC236}">
                <a16:creationId xmlns:a16="http://schemas.microsoft.com/office/drawing/2014/main" id="{1FF7C03A-8983-5AB4-453D-B197FF598229}"/>
              </a:ext>
            </a:extLst>
          </p:cNvPr>
          <p:cNvSpPr>
            <a:spLocks noGrp="1"/>
          </p:cNvSpPr>
          <p:nvPr>
            <p:ph type="subTitle" idx="1"/>
          </p:nvPr>
        </p:nvSpPr>
        <p:spPr>
          <a:xfrm>
            <a:off x="1917700" y="5023869"/>
            <a:ext cx="9144000" cy="1655762"/>
          </a:xfrm>
        </p:spPr>
        <p:txBody>
          <a:bodyPr/>
          <a:lstStyle/>
          <a:p>
            <a:pPr algn="r"/>
            <a:r>
              <a:rPr lang="ar-SA" dirty="0"/>
              <a:t>الأهمية والخصائص التعليمية</a:t>
            </a:r>
          </a:p>
          <a:p>
            <a:pPr algn="r"/>
            <a:r>
              <a:rPr lang="ar-SA" dirty="0">
                <a:solidFill>
                  <a:schemeClr val="bg1">
                    <a:lumMod val="65000"/>
                  </a:schemeClr>
                </a:solidFill>
              </a:rPr>
              <a:t>أ. علي بن محمد عثاثي</a:t>
            </a:r>
          </a:p>
        </p:txBody>
      </p:sp>
    </p:spTree>
    <p:extLst>
      <p:ext uri="{BB962C8B-B14F-4D97-AF65-F5344CB8AC3E}">
        <p14:creationId xmlns:p14="http://schemas.microsoft.com/office/powerpoint/2010/main" val="726870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565E81ED-AA58-71FB-B900-5E24C1C18D7F}"/>
              </a:ext>
            </a:extLst>
          </p:cNvPr>
          <p:cNvSpPr>
            <a:spLocks noGrp="1"/>
          </p:cNvSpPr>
          <p:nvPr>
            <p:ph type="title"/>
          </p:nvPr>
        </p:nvSpPr>
        <p:spPr>
          <a:xfrm>
            <a:off x="6096000" y="2002631"/>
            <a:ext cx="5251450" cy="2852737"/>
          </a:xfrm>
        </p:spPr>
        <p:txBody>
          <a:bodyPr/>
          <a:lstStyle/>
          <a:p>
            <a:pPr>
              <a:lnSpc>
                <a:spcPct val="150000"/>
              </a:lnSpc>
            </a:pPr>
            <a:r>
              <a:rPr lang="ar-SA" dirty="0"/>
              <a:t>الذكاء الاصطناعي</a:t>
            </a:r>
          </a:p>
        </p:txBody>
      </p:sp>
      <p:pic>
        <p:nvPicPr>
          <p:cNvPr id="3074" name="Picture 2" descr="Custom AI - Quantiphi, Inc.">
            <a:extLst>
              <a:ext uri="{FF2B5EF4-FFF2-40B4-BE49-F238E27FC236}">
                <a16:creationId xmlns:a16="http://schemas.microsoft.com/office/drawing/2014/main" id="{7C6B499D-6B64-74ED-E4B9-5ED3061395F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36523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a:extLst>
              <a:ext uri="{FF2B5EF4-FFF2-40B4-BE49-F238E27FC236}">
                <a16:creationId xmlns:a16="http://schemas.microsoft.com/office/drawing/2014/main" id="{88CA608F-5A01-6D31-DD27-848D5D577E35}"/>
              </a:ext>
            </a:extLst>
          </p:cNvPr>
          <p:cNvSpPr>
            <a:spLocks noGrp="1"/>
          </p:cNvSpPr>
          <p:nvPr>
            <p:ph idx="1"/>
          </p:nvPr>
        </p:nvSpPr>
        <p:spPr>
          <a:xfrm>
            <a:off x="838200" y="1253331"/>
            <a:ext cx="10515600" cy="4351338"/>
          </a:xfrm>
        </p:spPr>
        <p:txBody>
          <a:bodyPr anchor="ctr">
            <a:noAutofit/>
          </a:bodyPr>
          <a:lstStyle/>
          <a:p>
            <a:pPr marL="0" indent="0" algn="ctr">
              <a:lnSpc>
                <a:spcPct val="150000"/>
              </a:lnSpc>
              <a:buNone/>
            </a:pPr>
            <a:r>
              <a:rPr lang="ar-SA" sz="4400" dirty="0"/>
              <a:t>هو محاكات الآلات للذكاء البشري </a:t>
            </a:r>
          </a:p>
        </p:txBody>
      </p:sp>
    </p:spTree>
    <p:extLst>
      <p:ext uri="{BB962C8B-B14F-4D97-AF65-F5344CB8AC3E}">
        <p14:creationId xmlns:p14="http://schemas.microsoft.com/office/powerpoint/2010/main" val="500817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رسم تخطيطي 3">
            <a:extLst>
              <a:ext uri="{FF2B5EF4-FFF2-40B4-BE49-F238E27FC236}">
                <a16:creationId xmlns:a16="http://schemas.microsoft.com/office/drawing/2014/main" id="{E3D5737C-B1BF-9EB2-41BB-94798E502962}"/>
              </a:ext>
            </a:extLst>
          </p:cNvPr>
          <p:cNvGraphicFramePr/>
          <p:nvPr>
            <p:extLst>
              <p:ext uri="{D42A27DB-BD31-4B8C-83A1-F6EECF244321}">
                <p14:modId xmlns:p14="http://schemas.microsoft.com/office/powerpoint/2010/main" val="431426322"/>
              </p:ext>
            </p:extLst>
          </p:nvPr>
        </p:nvGraphicFramePr>
        <p:xfrm>
          <a:off x="2576950" y="719666"/>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77365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graphicEl>
                                              <a:dgm id="{4F1D4C8A-B47C-E24A-90E7-BE513E3F8F41}"/>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graphicEl>
                                              <a:dgm id="{99F9BEF2-D7F3-244E-B1AF-C1C9437C4AA5}"/>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graphicEl>
                                              <a:dgm id="{51FE6899-3A01-B045-84FE-EB0FD243F022}"/>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graphicEl>
                                              <a:dgm id="{4470F676-AA50-8A43-9884-F2EB4BF87C19}"/>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graphicEl>
                                              <a:dgm id="{2673D279-9D50-E244-AA49-03B09229FB58}"/>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graphicEl>
                                              <a:dgm id="{AC5EA792-8D8E-8A4A-9433-C3D831D18BBB}"/>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1" nodeType="clickEffect">
                                  <p:stCondLst>
                                    <p:cond delay="0"/>
                                  </p:stCondLst>
                                  <p:childTnLst>
                                    <p:set>
                                      <p:cBhvr>
                                        <p:cTn id="26" dur="1" fill="hold">
                                          <p:stCondLst>
                                            <p:cond delay="0"/>
                                          </p:stCondLst>
                                        </p:cTn>
                                        <p:tgtEl>
                                          <p:spTgt spid="4">
                                            <p:graphicEl>
                                              <a:dgm id="{4F1D4C8A-B47C-E24A-90E7-BE513E3F8F41}"/>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1" nodeType="clickEffect">
                                  <p:stCondLst>
                                    <p:cond delay="0"/>
                                  </p:stCondLst>
                                  <p:childTnLst>
                                    <p:set>
                                      <p:cBhvr>
                                        <p:cTn id="30" dur="1" fill="hold">
                                          <p:stCondLst>
                                            <p:cond delay="0"/>
                                          </p:stCondLst>
                                        </p:cTn>
                                        <p:tgtEl>
                                          <p:spTgt spid="4">
                                            <p:graphicEl>
                                              <a:dgm id="{99F9BEF2-D7F3-244E-B1AF-C1C9437C4AA5}"/>
                                            </p:graphicEl>
                                          </p:spTgt>
                                        </p:tgtEl>
                                        <p:attrNameLst>
                                          <p:attrName>style.visibility</p:attrName>
                                        </p:attrNameLst>
                                      </p:cBhvr>
                                      <p:to>
                                        <p:strVal val="visible"/>
                                      </p:to>
                                    </p:set>
                                  </p:childTnLst>
                                </p:cTn>
                              </p:par>
                              <p:par>
                                <p:cTn id="31" presetID="1" presetClass="entr" presetSubtype="0" fill="hold" grpId="1" nodeType="withEffect">
                                  <p:stCondLst>
                                    <p:cond delay="0"/>
                                  </p:stCondLst>
                                  <p:childTnLst>
                                    <p:set>
                                      <p:cBhvr>
                                        <p:cTn id="32" dur="1" fill="hold">
                                          <p:stCondLst>
                                            <p:cond delay="0"/>
                                          </p:stCondLst>
                                        </p:cTn>
                                        <p:tgtEl>
                                          <p:spTgt spid="4">
                                            <p:graphicEl>
                                              <a:dgm id="{51FE6899-3A01-B045-84FE-EB0FD243F022}"/>
                                            </p:graphic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1" nodeType="clickEffect">
                                  <p:stCondLst>
                                    <p:cond delay="0"/>
                                  </p:stCondLst>
                                  <p:childTnLst>
                                    <p:set>
                                      <p:cBhvr>
                                        <p:cTn id="36" dur="1" fill="hold">
                                          <p:stCondLst>
                                            <p:cond delay="0"/>
                                          </p:stCondLst>
                                        </p:cTn>
                                        <p:tgtEl>
                                          <p:spTgt spid="4">
                                            <p:graphicEl>
                                              <a:dgm id="{4470F676-AA50-8A43-9884-F2EB4BF87C19}"/>
                                            </p:graphicEl>
                                          </p:spTgt>
                                        </p:tgtEl>
                                        <p:attrNameLst>
                                          <p:attrName>style.visibility</p:attrName>
                                        </p:attrNameLst>
                                      </p:cBhvr>
                                      <p:to>
                                        <p:strVal val="visible"/>
                                      </p:to>
                                    </p:set>
                                  </p:childTnLst>
                                </p:cTn>
                              </p:par>
                              <p:par>
                                <p:cTn id="37" presetID="1" presetClass="entr" presetSubtype="0" fill="hold" grpId="1" nodeType="withEffect">
                                  <p:stCondLst>
                                    <p:cond delay="0"/>
                                  </p:stCondLst>
                                  <p:childTnLst>
                                    <p:set>
                                      <p:cBhvr>
                                        <p:cTn id="38" dur="1" fill="hold">
                                          <p:stCondLst>
                                            <p:cond delay="0"/>
                                          </p:stCondLst>
                                        </p:cTn>
                                        <p:tgtEl>
                                          <p:spTgt spid="4">
                                            <p:graphicEl>
                                              <a:dgm id="{2673D279-9D50-E244-AA49-03B09229FB58}"/>
                                            </p:graphic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1" nodeType="clickEffect">
                                  <p:stCondLst>
                                    <p:cond delay="0"/>
                                  </p:stCondLst>
                                  <p:childTnLst>
                                    <p:set>
                                      <p:cBhvr>
                                        <p:cTn id="42" dur="1" fill="hold">
                                          <p:stCondLst>
                                            <p:cond delay="0"/>
                                          </p:stCondLst>
                                        </p:cTn>
                                        <p:tgtEl>
                                          <p:spTgt spid="4">
                                            <p:graphicEl>
                                              <a:dgm id="{AC5EA792-8D8E-8A4A-9433-C3D831D18BBB}"/>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Graphic spid="4" grpId="1">
        <p:bldSub>
          <a:bldDgm bld="one"/>
        </p:bldSub>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تطور الذكاء الاصطناعي">
            <a:extLst>
              <a:ext uri="{FF2B5EF4-FFF2-40B4-BE49-F238E27FC236}">
                <a16:creationId xmlns:a16="http://schemas.microsoft.com/office/drawing/2014/main" id="{F62CDA99-390F-C28E-9F09-50A661E2CF4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9575" y="723559"/>
            <a:ext cx="8832850" cy="519986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9808797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عنصر نائب للمحتوى 4">
            <a:extLst>
              <a:ext uri="{FF2B5EF4-FFF2-40B4-BE49-F238E27FC236}">
                <a16:creationId xmlns:a16="http://schemas.microsoft.com/office/drawing/2014/main" id="{8724BB7C-72A2-806F-9C5C-317B11E43570}"/>
              </a:ext>
            </a:extLst>
          </p:cNvPr>
          <p:cNvGraphicFramePr>
            <a:graphicFrameLocks noGrp="1"/>
          </p:cNvGraphicFramePr>
          <p:nvPr>
            <p:ph idx="1"/>
            <p:extLst>
              <p:ext uri="{D42A27DB-BD31-4B8C-83A1-F6EECF244321}">
                <p14:modId xmlns:p14="http://schemas.microsoft.com/office/powerpoint/2010/main" val="3266193946"/>
              </p:ext>
            </p:extLst>
          </p:nvPr>
        </p:nvGraphicFramePr>
        <p:xfrm>
          <a:off x="0" y="-138223"/>
          <a:ext cx="12192000" cy="67942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42286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B76C2963-E0B4-F4DE-D1C6-4A4484AE38BF}"/>
              </a:ext>
            </a:extLst>
          </p:cNvPr>
          <p:cNvSpPr>
            <a:spLocks noGrp="1"/>
          </p:cNvSpPr>
          <p:nvPr>
            <p:ph type="title"/>
          </p:nvPr>
        </p:nvSpPr>
        <p:spPr/>
        <p:txBody>
          <a:bodyPr/>
          <a:lstStyle/>
          <a:p>
            <a:r>
              <a:rPr lang="ar-SA" dirty="0"/>
              <a:t>الذكاء الاصطناعي في التعليم </a:t>
            </a:r>
          </a:p>
        </p:txBody>
      </p:sp>
      <p:graphicFrame>
        <p:nvGraphicFramePr>
          <p:cNvPr id="6" name="رسم تخطيطي 5">
            <a:extLst>
              <a:ext uri="{FF2B5EF4-FFF2-40B4-BE49-F238E27FC236}">
                <a16:creationId xmlns:a16="http://schemas.microsoft.com/office/drawing/2014/main" id="{F68B29DD-8517-A9E5-B8AB-5A5004B8B67C}"/>
              </a:ext>
            </a:extLst>
          </p:cNvPr>
          <p:cNvGraphicFramePr/>
          <p:nvPr>
            <p:extLst>
              <p:ext uri="{D42A27DB-BD31-4B8C-83A1-F6EECF244321}">
                <p14:modId xmlns:p14="http://schemas.microsoft.com/office/powerpoint/2010/main" val="2078406411"/>
              </p:ext>
            </p:extLst>
          </p:nvPr>
        </p:nvGraphicFramePr>
        <p:xfrm>
          <a:off x="2032000" y="2049137"/>
          <a:ext cx="8128000" cy="42434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26054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graphicEl>
                                              <a:dgm id="{447FFF2C-DEB6-4AB0-BF1D-6C285DC5CA65}"/>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graphicEl>
                                              <a:dgm id="{AE711330-F3FA-4560-B455-FBA61046B187}"/>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graphicEl>
                                              <a:dgm id="{D3EA2888-ABEC-496D-BF18-DCFF835DC1E0}"/>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graphicEl>
                                              <a:dgm id="{155E7AEA-B9BE-4AED-A3F5-ED0F0E59FDBF}"/>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graphicEl>
                                              <a:dgm id="{670C8E41-2943-4655-A476-0AAD74E059EE}"/>
                                            </p:graphic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graphicEl>
                                              <a:dgm id="{B6F25AC6-0386-49D4-B486-E381DD0363F9}"/>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565E81ED-AA58-71FB-B900-5E24C1C18D7F}"/>
              </a:ext>
            </a:extLst>
          </p:cNvPr>
          <p:cNvSpPr>
            <a:spLocks noGrp="1"/>
          </p:cNvSpPr>
          <p:nvPr>
            <p:ph type="title"/>
          </p:nvPr>
        </p:nvSpPr>
        <p:spPr>
          <a:xfrm>
            <a:off x="6096000" y="2002631"/>
            <a:ext cx="5251450" cy="2852737"/>
          </a:xfrm>
        </p:spPr>
        <p:txBody>
          <a:bodyPr/>
          <a:lstStyle/>
          <a:p>
            <a:pPr>
              <a:lnSpc>
                <a:spcPct val="150000"/>
              </a:lnSpc>
            </a:pPr>
            <a:r>
              <a:rPr lang="ar-SA" dirty="0"/>
              <a:t>معالجة اللغات الطبيعية </a:t>
            </a:r>
          </a:p>
        </p:txBody>
      </p:sp>
    </p:spTree>
    <p:extLst>
      <p:ext uri="{BB962C8B-B14F-4D97-AF65-F5344CB8AC3E}">
        <p14:creationId xmlns:p14="http://schemas.microsoft.com/office/powerpoint/2010/main" val="10675988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68152F73-097D-BA73-CCBF-389D8D5B3A80}"/>
              </a:ext>
            </a:extLst>
          </p:cNvPr>
          <p:cNvSpPr>
            <a:spLocks noGrp="1"/>
          </p:cNvSpPr>
          <p:nvPr>
            <p:ph type="title"/>
          </p:nvPr>
        </p:nvSpPr>
        <p:spPr/>
        <p:txBody>
          <a:bodyPr/>
          <a:lstStyle/>
          <a:p>
            <a:r>
              <a:rPr lang="ar-SA" dirty="0"/>
              <a:t>مفهوم معالجة اللغات الطبيعية </a:t>
            </a:r>
          </a:p>
        </p:txBody>
      </p:sp>
      <p:sp>
        <p:nvSpPr>
          <p:cNvPr id="3" name="عنصر نائب للمحتوى 2">
            <a:extLst>
              <a:ext uri="{FF2B5EF4-FFF2-40B4-BE49-F238E27FC236}">
                <a16:creationId xmlns:a16="http://schemas.microsoft.com/office/drawing/2014/main" id="{88CA608F-5A01-6D31-DD27-848D5D577E35}"/>
              </a:ext>
            </a:extLst>
          </p:cNvPr>
          <p:cNvSpPr>
            <a:spLocks noGrp="1"/>
          </p:cNvSpPr>
          <p:nvPr>
            <p:ph idx="1"/>
          </p:nvPr>
        </p:nvSpPr>
        <p:spPr/>
        <p:txBody>
          <a:bodyPr anchor="ctr">
            <a:noAutofit/>
          </a:bodyPr>
          <a:lstStyle/>
          <a:p>
            <a:pPr marL="0" indent="0" algn="ctr">
              <a:lnSpc>
                <a:spcPct val="150000"/>
              </a:lnSpc>
              <a:buNone/>
            </a:pPr>
            <a:r>
              <a:rPr lang="ar-SA" sz="5400" dirty="0">
                <a:solidFill>
                  <a:srgbClr val="000000"/>
                </a:solidFill>
                <a:latin typeface="29LT Azer Regular" panose="00000500000000000000" pitchFamily="2" charset="-78"/>
                <a:ea typeface="Arial"/>
                <a:sym typeface="Arial"/>
              </a:rPr>
              <a:t>هي مجال علوم الحاسوب واللغويات المعنية بالتفاعلات بين الحاسوب واللغات الطبيعية</a:t>
            </a:r>
            <a:endParaRPr lang="ar-EG" sz="5400" dirty="0">
              <a:solidFill>
                <a:srgbClr val="000000"/>
              </a:solidFill>
              <a:latin typeface="29LT Azer Regular" panose="00000500000000000000" pitchFamily="2" charset="-78"/>
              <a:ea typeface="Arial"/>
              <a:sym typeface="Arial"/>
            </a:endParaRPr>
          </a:p>
        </p:txBody>
      </p:sp>
    </p:spTree>
    <p:extLst>
      <p:ext uri="{BB962C8B-B14F-4D97-AF65-F5344CB8AC3E}">
        <p14:creationId xmlns:p14="http://schemas.microsoft.com/office/powerpoint/2010/main" val="919419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68152F73-097D-BA73-CCBF-389D8D5B3A80}"/>
              </a:ext>
            </a:extLst>
          </p:cNvPr>
          <p:cNvSpPr>
            <a:spLocks noGrp="1"/>
          </p:cNvSpPr>
          <p:nvPr>
            <p:ph type="title"/>
          </p:nvPr>
        </p:nvSpPr>
        <p:spPr/>
        <p:txBody>
          <a:bodyPr>
            <a:normAutofit/>
          </a:bodyPr>
          <a:lstStyle/>
          <a:p>
            <a:r>
              <a:rPr lang="ar-SA" dirty="0"/>
              <a:t>ما سبب أهمية معالجة اللغات الطبيعية </a:t>
            </a:r>
            <a:endParaRPr lang="en-US" dirty="0"/>
          </a:p>
        </p:txBody>
      </p:sp>
      <p:sp>
        <p:nvSpPr>
          <p:cNvPr id="3" name="عنصر نائب للمحتوى 2">
            <a:extLst>
              <a:ext uri="{FF2B5EF4-FFF2-40B4-BE49-F238E27FC236}">
                <a16:creationId xmlns:a16="http://schemas.microsoft.com/office/drawing/2014/main" id="{88CA608F-5A01-6D31-DD27-848D5D577E35}"/>
              </a:ext>
            </a:extLst>
          </p:cNvPr>
          <p:cNvSpPr>
            <a:spLocks noGrp="1"/>
          </p:cNvSpPr>
          <p:nvPr>
            <p:ph idx="1"/>
          </p:nvPr>
        </p:nvSpPr>
        <p:spPr>
          <a:xfrm>
            <a:off x="838200" y="1825625"/>
            <a:ext cx="10515600" cy="1336216"/>
          </a:xfrm>
        </p:spPr>
        <p:txBody>
          <a:bodyPr anchor="ctr">
            <a:noAutofit/>
          </a:bodyPr>
          <a:lstStyle/>
          <a:p>
            <a:pPr marL="0" indent="0" algn="ctr">
              <a:buNone/>
            </a:pPr>
            <a:r>
              <a:rPr lang="ar-SA" sz="2400" dirty="0">
                <a:solidFill>
                  <a:srgbClr val="000000"/>
                </a:solidFill>
                <a:latin typeface="29LT Azer Regular" panose="00000500000000000000" pitchFamily="2" charset="-78"/>
                <a:ea typeface="Arial"/>
                <a:sym typeface="Arial"/>
              </a:rPr>
              <a:t>تعد معالجة اللغة الطبيعية أمرًا بالغ الأهمية لتحليل بيانات النص والكلام تحليلًا كاملًا وبكفاءة، يمكن أن تعمل من خلال الاختلافات في اللهجات واللغة العامية والأخطاء النحوية المعتادة في المحادثات اليومية، تستخدمها الشركات في العديد من المهام الآلية، مثل:</a:t>
            </a:r>
          </a:p>
        </p:txBody>
      </p:sp>
      <p:sp>
        <p:nvSpPr>
          <p:cNvPr id="4" name="مستطيل: زوايا مستديرة 3">
            <a:extLst>
              <a:ext uri="{FF2B5EF4-FFF2-40B4-BE49-F238E27FC236}">
                <a16:creationId xmlns:a16="http://schemas.microsoft.com/office/drawing/2014/main" id="{52855F04-783E-DCB0-FEB6-36FCB29476FB}"/>
              </a:ext>
            </a:extLst>
          </p:cNvPr>
          <p:cNvSpPr/>
          <p:nvPr/>
        </p:nvSpPr>
        <p:spPr>
          <a:xfrm>
            <a:off x="9478046" y="3696160"/>
            <a:ext cx="1795499" cy="2813941"/>
          </a:xfrm>
          <a:prstGeom prst="roundRect">
            <a:avLst/>
          </a:prstGeom>
          <a:ln/>
        </p:spPr>
        <p:style>
          <a:lnRef idx="1">
            <a:schemeClr val="accent2"/>
          </a:lnRef>
          <a:fillRef idx="2">
            <a:schemeClr val="accent2"/>
          </a:fillRef>
          <a:effectRef idx="1">
            <a:schemeClr val="accent2"/>
          </a:effectRef>
          <a:fontRef idx="minor">
            <a:schemeClr val="dk1"/>
          </a:fontRef>
        </p:style>
        <p:txBody>
          <a:bodyPr rtlCol="1" anchor="ctr"/>
          <a:lstStyle/>
          <a:p>
            <a:pPr algn="ctr"/>
            <a:r>
              <a:rPr lang="ar-SA" sz="2400" dirty="0">
                <a:latin typeface="29LT Azer Regular" panose="00000500000000000000" pitchFamily="2" charset="-78"/>
              </a:rPr>
              <a:t>معالجة المستندات الكبيرة وتحليلها وأرشفتها</a:t>
            </a:r>
            <a:endParaRPr lang="ar-SA" dirty="0">
              <a:latin typeface="29LT Azer Regular" panose="00000500000000000000" pitchFamily="2" charset="-78"/>
            </a:endParaRPr>
          </a:p>
        </p:txBody>
      </p:sp>
      <p:sp>
        <p:nvSpPr>
          <p:cNvPr id="5" name="مستطيل: زوايا مستديرة 4">
            <a:extLst>
              <a:ext uri="{FF2B5EF4-FFF2-40B4-BE49-F238E27FC236}">
                <a16:creationId xmlns:a16="http://schemas.microsoft.com/office/drawing/2014/main" id="{CA32E47C-E811-AB34-D7BE-689B956488EB}"/>
              </a:ext>
            </a:extLst>
          </p:cNvPr>
          <p:cNvSpPr/>
          <p:nvPr/>
        </p:nvSpPr>
        <p:spPr>
          <a:xfrm>
            <a:off x="7457262" y="3696160"/>
            <a:ext cx="1795499" cy="2813941"/>
          </a:xfrm>
          <a:prstGeom prst="roundRect">
            <a:avLst/>
          </a:prstGeom>
          <a:ln/>
        </p:spPr>
        <p:style>
          <a:lnRef idx="1">
            <a:schemeClr val="accent2"/>
          </a:lnRef>
          <a:fillRef idx="2">
            <a:schemeClr val="accent2"/>
          </a:fillRef>
          <a:effectRef idx="1">
            <a:schemeClr val="accent2"/>
          </a:effectRef>
          <a:fontRef idx="minor">
            <a:schemeClr val="dk1"/>
          </a:fontRef>
        </p:style>
        <p:txBody>
          <a:bodyPr rtlCol="1" anchor="ctr"/>
          <a:lstStyle/>
          <a:p>
            <a:pPr algn="ctr"/>
            <a:r>
              <a:rPr lang="ar-SA" sz="2400" dirty="0">
                <a:latin typeface="29LT Azer Regular" panose="00000500000000000000" pitchFamily="2" charset="-78"/>
              </a:rPr>
              <a:t>تحليل ملاحظات العملاء أو تسجيلات مراكز الاتصال</a:t>
            </a:r>
          </a:p>
        </p:txBody>
      </p:sp>
      <p:sp>
        <p:nvSpPr>
          <p:cNvPr id="6" name="مستطيل: زوايا مستديرة 5">
            <a:extLst>
              <a:ext uri="{FF2B5EF4-FFF2-40B4-BE49-F238E27FC236}">
                <a16:creationId xmlns:a16="http://schemas.microsoft.com/office/drawing/2014/main" id="{D0D3329D-EDB5-7348-3FEE-95B1DE9C1555}"/>
              </a:ext>
            </a:extLst>
          </p:cNvPr>
          <p:cNvSpPr/>
          <p:nvPr/>
        </p:nvSpPr>
        <p:spPr>
          <a:xfrm>
            <a:off x="5436478" y="3696160"/>
            <a:ext cx="1795499" cy="2813941"/>
          </a:xfrm>
          <a:prstGeom prst="roundRect">
            <a:avLst/>
          </a:prstGeom>
          <a:ln/>
        </p:spPr>
        <p:style>
          <a:lnRef idx="1">
            <a:schemeClr val="accent2"/>
          </a:lnRef>
          <a:fillRef idx="2">
            <a:schemeClr val="accent2"/>
          </a:fillRef>
          <a:effectRef idx="1">
            <a:schemeClr val="accent2"/>
          </a:effectRef>
          <a:fontRef idx="minor">
            <a:schemeClr val="dk1"/>
          </a:fontRef>
        </p:style>
        <p:txBody>
          <a:bodyPr rtlCol="1" anchor="ctr"/>
          <a:lstStyle/>
          <a:p>
            <a:pPr algn="ctr"/>
            <a:endParaRPr lang="ar-SA" dirty="0"/>
          </a:p>
          <a:p>
            <a:pPr algn="ctr"/>
            <a:r>
              <a:rPr lang="ar-SA" sz="2400" dirty="0">
                <a:latin typeface="29LT Azer Regular" panose="00000500000000000000" pitchFamily="2" charset="-78"/>
              </a:rPr>
              <a:t>تشغيل برامج الدردشة الآلية الخاصة بخدمة العملاء الآلية</a:t>
            </a:r>
          </a:p>
          <a:p>
            <a:pPr algn="ctr"/>
            <a:endParaRPr lang="ar-SA" dirty="0"/>
          </a:p>
        </p:txBody>
      </p:sp>
      <p:sp>
        <p:nvSpPr>
          <p:cNvPr id="7" name="مستطيل: زوايا مستديرة 6">
            <a:extLst>
              <a:ext uri="{FF2B5EF4-FFF2-40B4-BE49-F238E27FC236}">
                <a16:creationId xmlns:a16="http://schemas.microsoft.com/office/drawing/2014/main" id="{B55D3128-6D3B-2655-671B-C7195E840105}"/>
              </a:ext>
            </a:extLst>
          </p:cNvPr>
          <p:cNvSpPr/>
          <p:nvPr/>
        </p:nvSpPr>
        <p:spPr>
          <a:xfrm>
            <a:off x="3415694" y="3696160"/>
            <a:ext cx="1795499" cy="2813941"/>
          </a:xfrm>
          <a:prstGeom prst="roundRect">
            <a:avLst/>
          </a:prstGeom>
          <a:ln/>
        </p:spPr>
        <p:style>
          <a:lnRef idx="1">
            <a:schemeClr val="accent2"/>
          </a:lnRef>
          <a:fillRef idx="2">
            <a:schemeClr val="accent2"/>
          </a:fillRef>
          <a:effectRef idx="1">
            <a:schemeClr val="accent2"/>
          </a:effectRef>
          <a:fontRef idx="minor">
            <a:schemeClr val="dk1"/>
          </a:fontRef>
        </p:style>
        <p:txBody>
          <a:bodyPr rtlCol="1" anchor="ctr"/>
          <a:lstStyle/>
          <a:p>
            <a:pPr algn="ctr"/>
            <a:r>
              <a:rPr lang="ar-SA" sz="2400" dirty="0">
                <a:latin typeface="29LT Azer Regular" panose="00000500000000000000" pitchFamily="2" charset="-78"/>
              </a:rPr>
              <a:t>الإجابة على أسئلة من وماذا ومتى وأين</a:t>
            </a:r>
          </a:p>
        </p:txBody>
      </p:sp>
      <p:sp>
        <p:nvSpPr>
          <p:cNvPr id="8" name="مستطيل: زوايا مستديرة 7">
            <a:extLst>
              <a:ext uri="{FF2B5EF4-FFF2-40B4-BE49-F238E27FC236}">
                <a16:creationId xmlns:a16="http://schemas.microsoft.com/office/drawing/2014/main" id="{FDF87815-BE30-F8FE-FE25-E9376FC85221}"/>
              </a:ext>
            </a:extLst>
          </p:cNvPr>
          <p:cNvSpPr/>
          <p:nvPr/>
        </p:nvSpPr>
        <p:spPr>
          <a:xfrm>
            <a:off x="1394910" y="3696160"/>
            <a:ext cx="1795499" cy="2813941"/>
          </a:xfrm>
          <a:prstGeom prst="roundRect">
            <a:avLst/>
          </a:prstGeom>
          <a:ln/>
        </p:spPr>
        <p:style>
          <a:lnRef idx="1">
            <a:schemeClr val="accent2"/>
          </a:lnRef>
          <a:fillRef idx="2">
            <a:schemeClr val="accent2"/>
          </a:fillRef>
          <a:effectRef idx="1">
            <a:schemeClr val="accent2"/>
          </a:effectRef>
          <a:fontRef idx="minor">
            <a:schemeClr val="dk1"/>
          </a:fontRef>
        </p:style>
        <p:txBody>
          <a:bodyPr rtlCol="1" anchor="ctr"/>
          <a:lstStyle/>
          <a:p>
            <a:pPr algn="ctr"/>
            <a:r>
              <a:rPr lang="ar-SA" sz="2400" dirty="0">
                <a:latin typeface="29LT Azer Regular" panose="00000500000000000000" pitchFamily="2" charset="-78"/>
              </a:rPr>
              <a:t>تصنيف النص واستخراجه</a:t>
            </a:r>
          </a:p>
        </p:txBody>
      </p:sp>
    </p:spTree>
    <p:extLst>
      <p:ext uri="{BB962C8B-B14F-4D97-AF65-F5344CB8AC3E}">
        <p14:creationId xmlns:p14="http://schemas.microsoft.com/office/powerpoint/2010/main" val="52042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P spid="5" grpId="0" animBg="1"/>
      <p:bldP spid="6" grpId="0" animBg="1"/>
      <p:bldP spid="7" grpId="0" animBg="1"/>
      <p:bldP spid="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565E81ED-AA58-71FB-B900-5E24C1C18D7F}"/>
              </a:ext>
            </a:extLst>
          </p:cNvPr>
          <p:cNvSpPr>
            <a:spLocks noGrp="1"/>
          </p:cNvSpPr>
          <p:nvPr>
            <p:ph type="title"/>
          </p:nvPr>
        </p:nvSpPr>
        <p:spPr>
          <a:xfrm>
            <a:off x="6096000" y="2002631"/>
            <a:ext cx="5251450" cy="2852737"/>
          </a:xfrm>
        </p:spPr>
        <p:txBody>
          <a:bodyPr/>
          <a:lstStyle/>
          <a:p>
            <a:pPr>
              <a:lnSpc>
                <a:spcPct val="150000"/>
              </a:lnSpc>
            </a:pPr>
            <a:r>
              <a:rPr lang="ar-SA" dirty="0"/>
              <a:t>تعلم الآلة</a:t>
            </a:r>
          </a:p>
        </p:txBody>
      </p:sp>
    </p:spTree>
    <p:extLst>
      <p:ext uri="{BB962C8B-B14F-4D97-AF65-F5344CB8AC3E}">
        <p14:creationId xmlns:p14="http://schemas.microsoft.com/office/powerpoint/2010/main" val="6789379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67E4508F-80F5-20B2-2D88-ADC9D893A07D}"/>
              </a:ext>
            </a:extLst>
          </p:cNvPr>
          <p:cNvSpPr>
            <a:spLocks noGrp="1"/>
          </p:cNvSpPr>
          <p:nvPr>
            <p:ph type="title"/>
          </p:nvPr>
        </p:nvSpPr>
        <p:spPr>
          <a:xfrm>
            <a:off x="838200" y="681037"/>
            <a:ext cx="10515600" cy="1009651"/>
          </a:xfrm>
        </p:spPr>
        <p:txBody>
          <a:bodyPr/>
          <a:lstStyle/>
          <a:p>
            <a:r>
              <a:rPr lang="ar-SA" dirty="0"/>
              <a:t>أجندة اللقاء</a:t>
            </a:r>
          </a:p>
        </p:txBody>
      </p:sp>
      <p:sp>
        <p:nvSpPr>
          <p:cNvPr id="3" name="عنصر نائب للمحتوى 2">
            <a:extLst>
              <a:ext uri="{FF2B5EF4-FFF2-40B4-BE49-F238E27FC236}">
                <a16:creationId xmlns:a16="http://schemas.microsoft.com/office/drawing/2014/main" id="{49B1B3CF-54F0-E262-CA76-F96BF1062C59}"/>
              </a:ext>
            </a:extLst>
          </p:cNvPr>
          <p:cNvSpPr>
            <a:spLocks noGrp="1"/>
          </p:cNvSpPr>
          <p:nvPr>
            <p:ph idx="1"/>
          </p:nvPr>
        </p:nvSpPr>
        <p:spPr/>
        <p:txBody>
          <a:bodyPr/>
          <a:lstStyle/>
          <a:p>
            <a:r>
              <a:rPr lang="ar-SA" dirty="0"/>
              <a:t>التقنيات الناشئة.</a:t>
            </a:r>
          </a:p>
          <a:p>
            <a:r>
              <a:rPr lang="ar-SA" dirty="0"/>
              <a:t>الذكاء الاصطناعي</a:t>
            </a:r>
          </a:p>
          <a:p>
            <a:r>
              <a:rPr lang="ar-SA" dirty="0"/>
              <a:t>معالجة اللغات الطبيعية </a:t>
            </a:r>
          </a:p>
          <a:p>
            <a:r>
              <a:rPr lang="ar-SA" dirty="0"/>
              <a:t>تعلم الآلة </a:t>
            </a:r>
          </a:p>
          <a:p>
            <a:r>
              <a:rPr lang="ar-SA" dirty="0"/>
              <a:t>الشبكات العصبية الاصطناعية</a:t>
            </a:r>
          </a:p>
          <a:p>
            <a:r>
              <a:rPr lang="ar-SA" dirty="0"/>
              <a:t>التعلم العميق </a:t>
            </a:r>
          </a:p>
          <a:p>
            <a:r>
              <a:rPr lang="ar-SA" dirty="0"/>
              <a:t>الطباعة ثلاثية الأبعاد </a:t>
            </a:r>
          </a:p>
          <a:p>
            <a:r>
              <a:rPr lang="ar-SA" dirty="0"/>
              <a:t>اثر التقنيات الناشئة على التعليم </a:t>
            </a:r>
          </a:p>
        </p:txBody>
      </p:sp>
    </p:spTree>
    <p:extLst>
      <p:ext uri="{BB962C8B-B14F-4D97-AF65-F5344CB8AC3E}">
        <p14:creationId xmlns:p14="http://schemas.microsoft.com/office/powerpoint/2010/main" val="2525458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a:extLst>
              <a:ext uri="{FF2B5EF4-FFF2-40B4-BE49-F238E27FC236}">
                <a16:creationId xmlns:a16="http://schemas.microsoft.com/office/drawing/2014/main" id="{88CA608F-5A01-6D31-DD27-848D5D577E35}"/>
              </a:ext>
            </a:extLst>
          </p:cNvPr>
          <p:cNvSpPr>
            <a:spLocks noGrp="1"/>
          </p:cNvSpPr>
          <p:nvPr>
            <p:ph idx="1"/>
          </p:nvPr>
        </p:nvSpPr>
        <p:spPr>
          <a:xfrm>
            <a:off x="838200" y="1253331"/>
            <a:ext cx="10515600" cy="4351338"/>
          </a:xfrm>
        </p:spPr>
        <p:txBody>
          <a:bodyPr anchor="ctr">
            <a:noAutofit/>
          </a:bodyPr>
          <a:lstStyle/>
          <a:p>
            <a:pPr marL="0" indent="0" algn="ctr">
              <a:lnSpc>
                <a:spcPct val="150000"/>
              </a:lnSpc>
              <a:buNone/>
            </a:pPr>
            <a:r>
              <a:rPr lang="ar-SA" sz="4400" dirty="0"/>
              <a:t>تعلم الآلة: </a:t>
            </a:r>
            <a:r>
              <a:rPr lang="en-US" sz="4400" dirty="0"/>
              <a:t>Machine Learning (ML)</a:t>
            </a:r>
          </a:p>
          <a:p>
            <a:pPr marL="0" indent="0" algn="ctr">
              <a:lnSpc>
                <a:spcPct val="150000"/>
              </a:lnSpc>
              <a:buNone/>
            </a:pPr>
            <a:r>
              <a:rPr lang="en-US" sz="4400" dirty="0"/>
              <a:t> </a:t>
            </a:r>
            <a:r>
              <a:rPr lang="ar-SA" sz="4400" dirty="0"/>
              <a:t>هو نوع من أنواع الذكاء الاصطناعي وهو يسمح للتطبيقات البرمجية بأن تصبح أكثر دقة في التنبؤ بالنتائج، دون الحاجة لبرمجتها بشكل صريح للقيام بذلك</a:t>
            </a:r>
          </a:p>
        </p:txBody>
      </p:sp>
    </p:spTree>
    <p:extLst>
      <p:ext uri="{BB962C8B-B14F-4D97-AF65-F5344CB8AC3E}">
        <p14:creationId xmlns:p14="http://schemas.microsoft.com/office/powerpoint/2010/main" val="2323146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68152F73-097D-BA73-CCBF-389D8D5B3A80}"/>
              </a:ext>
            </a:extLst>
          </p:cNvPr>
          <p:cNvSpPr>
            <a:spLocks noGrp="1"/>
          </p:cNvSpPr>
          <p:nvPr>
            <p:ph type="title"/>
          </p:nvPr>
        </p:nvSpPr>
        <p:spPr/>
        <p:txBody>
          <a:bodyPr/>
          <a:lstStyle/>
          <a:p>
            <a:r>
              <a:rPr lang="ar-SA" dirty="0"/>
              <a:t>كيف يعمل تعلم الآلة</a:t>
            </a:r>
          </a:p>
        </p:txBody>
      </p:sp>
      <p:sp>
        <p:nvSpPr>
          <p:cNvPr id="3" name="عنصر نائب للمحتوى 2">
            <a:extLst>
              <a:ext uri="{FF2B5EF4-FFF2-40B4-BE49-F238E27FC236}">
                <a16:creationId xmlns:a16="http://schemas.microsoft.com/office/drawing/2014/main" id="{88CA608F-5A01-6D31-DD27-848D5D577E35}"/>
              </a:ext>
            </a:extLst>
          </p:cNvPr>
          <p:cNvSpPr>
            <a:spLocks noGrp="1"/>
          </p:cNvSpPr>
          <p:nvPr>
            <p:ph idx="1"/>
          </p:nvPr>
        </p:nvSpPr>
        <p:spPr>
          <a:xfrm>
            <a:off x="694980" y="1690688"/>
            <a:ext cx="11049000" cy="4351338"/>
          </a:xfrm>
        </p:spPr>
        <p:txBody>
          <a:bodyPr anchor="ctr">
            <a:noAutofit/>
          </a:bodyPr>
          <a:lstStyle/>
          <a:p>
            <a:pPr marL="0" indent="0" algn="justLow">
              <a:lnSpc>
                <a:spcPct val="200000"/>
              </a:lnSpc>
              <a:buNone/>
            </a:pPr>
            <a:r>
              <a:rPr lang="ar-SA" sz="4400" dirty="0">
                <a:solidFill>
                  <a:srgbClr val="000000"/>
                </a:solidFill>
                <a:latin typeface="29LT Azer Regular" panose="00000500000000000000" pitchFamily="2" charset="-78"/>
                <a:ea typeface="Arial"/>
                <a:sym typeface="Arial"/>
              </a:rPr>
              <a:t>تقوم خوارزميات التعلم الآلي باستخدام البيانات الموجودة مسبقاً كمدخلات للتنبؤ بقيم المخرجات الجديدة.</a:t>
            </a:r>
          </a:p>
        </p:txBody>
      </p:sp>
    </p:spTree>
    <p:extLst>
      <p:ext uri="{BB962C8B-B14F-4D97-AF65-F5344CB8AC3E}">
        <p14:creationId xmlns:p14="http://schemas.microsoft.com/office/powerpoint/2010/main" val="2256942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68152F73-097D-BA73-CCBF-389D8D5B3A80}"/>
              </a:ext>
            </a:extLst>
          </p:cNvPr>
          <p:cNvSpPr>
            <a:spLocks noGrp="1"/>
          </p:cNvSpPr>
          <p:nvPr>
            <p:ph type="title"/>
          </p:nvPr>
        </p:nvSpPr>
        <p:spPr/>
        <p:txBody>
          <a:bodyPr/>
          <a:lstStyle/>
          <a:p>
            <a:r>
              <a:rPr lang="ar-SA" dirty="0"/>
              <a:t>أمثلة على تعلم الآلة من حولنا </a:t>
            </a:r>
          </a:p>
        </p:txBody>
      </p:sp>
      <p:graphicFrame>
        <p:nvGraphicFramePr>
          <p:cNvPr id="6" name="Content Placeholder 3">
            <a:extLst>
              <a:ext uri="{FF2B5EF4-FFF2-40B4-BE49-F238E27FC236}">
                <a16:creationId xmlns:a16="http://schemas.microsoft.com/office/drawing/2014/main" id="{A18E4C4D-6DAD-5815-082A-4022EEDA019B}"/>
              </a:ext>
            </a:extLst>
          </p:cNvPr>
          <p:cNvGraphicFramePr>
            <a:graphicFrameLocks/>
          </p:cNvGraphicFramePr>
          <p:nvPr>
            <p:extLst>
              <p:ext uri="{D42A27DB-BD31-4B8C-83A1-F6EECF244321}">
                <p14:modId xmlns:p14="http://schemas.microsoft.com/office/powerpoint/2010/main" val="3186466734"/>
              </p:ext>
            </p:extLst>
          </p:nvPr>
        </p:nvGraphicFramePr>
        <p:xfrm>
          <a:off x="2653590" y="2090611"/>
          <a:ext cx="6884819" cy="379856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11935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565E81ED-AA58-71FB-B900-5E24C1C18D7F}"/>
              </a:ext>
            </a:extLst>
          </p:cNvPr>
          <p:cNvSpPr>
            <a:spLocks noGrp="1"/>
          </p:cNvSpPr>
          <p:nvPr>
            <p:ph type="title"/>
          </p:nvPr>
        </p:nvSpPr>
        <p:spPr>
          <a:xfrm>
            <a:off x="6096000" y="2002631"/>
            <a:ext cx="5251450" cy="2852737"/>
          </a:xfrm>
        </p:spPr>
        <p:txBody>
          <a:bodyPr>
            <a:normAutofit fontScale="90000"/>
          </a:bodyPr>
          <a:lstStyle/>
          <a:p>
            <a:pPr>
              <a:lnSpc>
                <a:spcPct val="150000"/>
              </a:lnSpc>
            </a:pPr>
            <a:r>
              <a:rPr lang="ar-SA" dirty="0"/>
              <a:t>الشبكات العصبية </a:t>
            </a:r>
            <a:r>
              <a:rPr lang="ar-SA" dirty="0" err="1"/>
              <a:t>الإصطناعية</a:t>
            </a:r>
            <a:endParaRPr lang="ar-SA" dirty="0"/>
          </a:p>
        </p:txBody>
      </p:sp>
    </p:spTree>
    <p:extLst>
      <p:ext uri="{BB962C8B-B14F-4D97-AF65-F5344CB8AC3E}">
        <p14:creationId xmlns:p14="http://schemas.microsoft.com/office/powerpoint/2010/main" val="5613336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a:extLst>
              <a:ext uri="{FF2B5EF4-FFF2-40B4-BE49-F238E27FC236}">
                <a16:creationId xmlns:a16="http://schemas.microsoft.com/office/drawing/2014/main" id="{88CA608F-5A01-6D31-DD27-848D5D577E35}"/>
              </a:ext>
            </a:extLst>
          </p:cNvPr>
          <p:cNvSpPr>
            <a:spLocks noGrp="1"/>
          </p:cNvSpPr>
          <p:nvPr>
            <p:ph idx="1"/>
          </p:nvPr>
        </p:nvSpPr>
        <p:spPr>
          <a:xfrm>
            <a:off x="572877" y="550842"/>
            <a:ext cx="11457541" cy="5695721"/>
          </a:xfrm>
        </p:spPr>
        <p:txBody>
          <a:bodyPr anchor="ctr">
            <a:noAutofit/>
          </a:bodyPr>
          <a:lstStyle/>
          <a:p>
            <a:pPr marL="0" indent="0" algn="ctr">
              <a:lnSpc>
                <a:spcPct val="150000"/>
              </a:lnSpc>
              <a:buNone/>
            </a:pPr>
            <a:r>
              <a:rPr lang="ar-SA" sz="4000" dirty="0"/>
              <a:t>هي أحد أهم اختراعات العصر الحديث</a:t>
            </a:r>
          </a:p>
          <a:p>
            <a:pPr marL="0" indent="0" algn="ctr">
              <a:lnSpc>
                <a:spcPct val="150000"/>
              </a:lnSpc>
              <a:buNone/>
            </a:pPr>
            <a:r>
              <a:rPr lang="ar-SA" sz="4000" dirty="0"/>
              <a:t>تتكون الشبكات العصبية الاصطناعية من مجموعة من الخوارزميات يتم من خلالها محاكاة الدماغ البشري المتطور،</a:t>
            </a:r>
          </a:p>
          <a:p>
            <a:pPr marL="0" indent="0" algn="ctr">
              <a:lnSpc>
                <a:spcPct val="150000"/>
              </a:lnSpc>
              <a:buNone/>
            </a:pPr>
            <a:r>
              <a:rPr lang="ar-SA" sz="4000" dirty="0"/>
              <a:t> وتصنيع أدمغة إلكترونية قادرة على التعلم والتطور كما الدماغ البشري.</a:t>
            </a:r>
          </a:p>
        </p:txBody>
      </p:sp>
    </p:spTree>
    <p:extLst>
      <p:ext uri="{BB962C8B-B14F-4D97-AF65-F5344CB8AC3E}">
        <p14:creationId xmlns:p14="http://schemas.microsoft.com/office/powerpoint/2010/main" val="1723568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a:extLst>
              <a:ext uri="{FF2B5EF4-FFF2-40B4-BE49-F238E27FC236}">
                <a16:creationId xmlns:a16="http://schemas.microsoft.com/office/drawing/2014/main" id="{88CA608F-5A01-6D31-DD27-848D5D577E35}"/>
              </a:ext>
            </a:extLst>
          </p:cNvPr>
          <p:cNvSpPr>
            <a:spLocks noGrp="1"/>
          </p:cNvSpPr>
          <p:nvPr>
            <p:ph idx="1"/>
          </p:nvPr>
        </p:nvSpPr>
        <p:spPr>
          <a:xfrm>
            <a:off x="838200" y="1253331"/>
            <a:ext cx="10515600" cy="4351338"/>
          </a:xfrm>
        </p:spPr>
        <p:txBody>
          <a:bodyPr anchor="ctr">
            <a:noAutofit/>
          </a:bodyPr>
          <a:lstStyle/>
          <a:p>
            <a:pPr marL="0" indent="0" algn="ctr">
              <a:lnSpc>
                <a:spcPct val="150000"/>
              </a:lnSpc>
              <a:buNone/>
            </a:pPr>
            <a:r>
              <a:rPr lang="ar-SA" sz="4400" dirty="0"/>
              <a:t>وتتكون الشبكة العصبية </a:t>
            </a:r>
            <a:r>
              <a:rPr lang="ar-SA" sz="4400" dirty="0" err="1"/>
              <a:t>الإصطناعية</a:t>
            </a:r>
            <a:r>
              <a:rPr lang="ar-SA" sz="4400" dirty="0"/>
              <a:t> من: </a:t>
            </a:r>
            <a:br>
              <a:rPr lang="ar-SA" sz="4400" dirty="0"/>
            </a:br>
            <a:r>
              <a:rPr lang="ar-SA" sz="4400" dirty="0"/>
              <a:t>عقد صناعية.</a:t>
            </a:r>
          </a:p>
          <a:p>
            <a:pPr marL="0" indent="0" algn="ctr">
              <a:lnSpc>
                <a:spcPct val="150000"/>
              </a:lnSpc>
              <a:buNone/>
            </a:pPr>
            <a:r>
              <a:rPr lang="ar-SA" sz="4400" dirty="0"/>
              <a:t>تشبه بشكل كبير الخلايا العصبية البشرية </a:t>
            </a:r>
          </a:p>
        </p:txBody>
      </p:sp>
    </p:spTree>
    <p:extLst>
      <p:ext uri="{BB962C8B-B14F-4D97-AF65-F5344CB8AC3E}">
        <p14:creationId xmlns:p14="http://schemas.microsoft.com/office/powerpoint/2010/main" val="1635007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نتيجة بحث الصور عن الشبكات العصبية">
            <a:extLst>
              <a:ext uri="{FF2B5EF4-FFF2-40B4-BE49-F238E27FC236}">
                <a16:creationId xmlns:a16="http://schemas.microsoft.com/office/drawing/2014/main" id="{1AF65592-CACE-5019-75F7-DEEFF680C7DF}"/>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291892" y="2469064"/>
            <a:ext cx="4139965" cy="2759977"/>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4" descr="نتيجة بحث الصور عن الشبكات العصبية">
            <a:extLst>
              <a:ext uri="{FF2B5EF4-FFF2-40B4-BE49-F238E27FC236}">
                <a16:creationId xmlns:a16="http://schemas.microsoft.com/office/drawing/2014/main" id="{5FB1CEA9-3799-1F80-F829-E82A3534A19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0110"/>
          <a:stretch/>
        </p:blipFill>
        <p:spPr bwMode="auto">
          <a:xfrm>
            <a:off x="6645593" y="2350792"/>
            <a:ext cx="5074276" cy="2878249"/>
          </a:xfrm>
          <a:prstGeom prst="rect">
            <a:avLst/>
          </a:prstGeom>
          <a:noFill/>
          <a:extLst>
            <a:ext uri="{909E8E84-426E-40DD-AFC4-6F175D3DCCD1}">
              <a14:hiddenFill xmlns:a14="http://schemas.microsoft.com/office/drawing/2010/main">
                <a:solidFill>
                  <a:srgbClr val="FFFFFF"/>
                </a:solidFill>
              </a14:hiddenFill>
            </a:ext>
          </a:extLst>
        </p:spPr>
      </p:pic>
      <p:pic>
        <p:nvPicPr>
          <p:cNvPr id="4" name="Graphic 14">
            <a:extLst>
              <a:ext uri="{FF2B5EF4-FFF2-40B4-BE49-F238E27FC236}">
                <a16:creationId xmlns:a16="http://schemas.microsoft.com/office/drawing/2014/main" id="{B3317861-CDD1-776F-3CE2-8FC46931E8B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5400000">
            <a:off x="4200095" y="3641620"/>
            <a:ext cx="3791808" cy="126778"/>
          </a:xfrm>
          <a:prstGeom prst="rect">
            <a:avLst/>
          </a:prstGeom>
        </p:spPr>
      </p:pic>
    </p:spTree>
    <p:extLst>
      <p:ext uri="{BB962C8B-B14F-4D97-AF65-F5344CB8AC3E}">
        <p14:creationId xmlns:p14="http://schemas.microsoft.com/office/powerpoint/2010/main" val="17730617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9E52B9A0-D919-FA63-6245-21B136C81D8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8215" y="897643"/>
            <a:ext cx="6779282" cy="471791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5281245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C14EDDF1-0F6C-A931-2493-26F94D5C244C}"/>
              </a:ext>
            </a:extLst>
          </p:cNvPr>
          <p:cNvSpPr>
            <a:spLocks noGrp="1"/>
          </p:cNvSpPr>
          <p:nvPr>
            <p:ph type="title"/>
          </p:nvPr>
        </p:nvSpPr>
        <p:spPr>
          <a:xfrm>
            <a:off x="838200" y="581886"/>
            <a:ext cx="10515600" cy="1009651"/>
          </a:xfrm>
        </p:spPr>
        <p:txBody>
          <a:bodyPr>
            <a:normAutofit/>
          </a:bodyPr>
          <a:lstStyle/>
          <a:p>
            <a:r>
              <a:rPr lang="ar-SA" sz="3600" b="1" i="0" dirty="0">
                <a:solidFill>
                  <a:srgbClr val="494949"/>
                </a:solidFill>
                <a:effectLst/>
                <a:latin typeface="inherit"/>
              </a:rPr>
              <a:t>التعلم الآلي في الشبكات العصبية الاصطناعيّة</a:t>
            </a:r>
            <a:r>
              <a:rPr lang="ar-SA" sz="3600" b="1" i="0" dirty="0">
                <a:solidFill>
                  <a:srgbClr val="494949"/>
                </a:solidFill>
                <a:effectLst/>
                <a:latin typeface="VERDANA, GENEVA, SANS-SERIF"/>
              </a:rPr>
              <a:t>:</a:t>
            </a:r>
            <a:endParaRPr lang="ar-SA" sz="3600" dirty="0"/>
          </a:p>
        </p:txBody>
      </p:sp>
      <p:graphicFrame>
        <p:nvGraphicFramePr>
          <p:cNvPr id="7" name="رسم تخطيطي 6">
            <a:extLst>
              <a:ext uri="{FF2B5EF4-FFF2-40B4-BE49-F238E27FC236}">
                <a16:creationId xmlns:a16="http://schemas.microsoft.com/office/drawing/2014/main" id="{4CBB09CF-95BC-B2A4-3DD5-4E6C48716B2A}"/>
              </a:ext>
            </a:extLst>
          </p:cNvPr>
          <p:cNvGraphicFramePr/>
          <p:nvPr>
            <p:extLst>
              <p:ext uri="{D42A27DB-BD31-4B8C-83A1-F6EECF244321}">
                <p14:modId xmlns:p14="http://schemas.microsoft.com/office/powerpoint/2010/main" val="2626247162"/>
              </p:ext>
            </p:extLst>
          </p:nvPr>
        </p:nvGraphicFramePr>
        <p:xfrm>
          <a:off x="1326920" y="1439333"/>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50550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graphicEl>
                                              <a:dgm id="{FE479BE0-9647-457B-9ED8-ED44594B2C54}"/>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graphicEl>
                                              <a:dgm id="{69D313A3-91F8-46F6-A091-734B40E38AF2}"/>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graphicEl>
                                              <a:dgm id="{A4AFEA88-40D4-45BE-AAFF-C816E459BC87}"/>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graphicEl>
                                              <a:dgm id="{53367BB8-114E-459A-93BE-8A21551B1442}"/>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graphicEl>
                                              <a:dgm id="{785D9C2A-6217-4D2D-BEFF-76ACD350F6BB}"/>
                                            </p:graphic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graphicEl>
                                              <a:dgm id="{8889D5BF-2EE7-4BCD-ABA8-A0BFC6DDAFDD}"/>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lvlOne"/>
        </p:bldSub>
      </p:bldGraphic>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565E81ED-AA58-71FB-B900-5E24C1C18D7F}"/>
              </a:ext>
            </a:extLst>
          </p:cNvPr>
          <p:cNvSpPr>
            <a:spLocks noGrp="1"/>
          </p:cNvSpPr>
          <p:nvPr>
            <p:ph type="title"/>
          </p:nvPr>
        </p:nvSpPr>
        <p:spPr>
          <a:xfrm>
            <a:off x="6096000" y="2002631"/>
            <a:ext cx="5251450" cy="2852737"/>
          </a:xfrm>
        </p:spPr>
        <p:txBody>
          <a:bodyPr>
            <a:normAutofit/>
          </a:bodyPr>
          <a:lstStyle/>
          <a:p>
            <a:pPr>
              <a:lnSpc>
                <a:spcPct val="150000"/>
              </a:lnSpc>
            </a:pPr>
            <a:r>
              <a:rPr lang="ar-SA" dirty="0"/>
              <a:t>التعلم العميق</a:t>
            </a:r>
          </a:p>
        </p:txBody>
      </p:sp>
    </p:spTree>
    <p:extLst>
      <p:ext uri="{BB962C8B-B14F-4D97-AF65-F5344CB8AC3E}">
        <p14:creationId xmlns:p14="http://schemas.microsoft.com/office/powerpoint/2010/main" val="30974663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565E81ED-AA58-71FB-B900-5E24C1C18D7F}"/>
              </a:ext>
            </a:extLst>
          </p:cNvPr>
          <p:cNvSpPr>
            <a:spLocks noGrp="1"/>
          </p:cNvSpPr>
          <p:nvPr>
            <p:ph type="title"/>
          </p:nvPr>
        </p:nvSpPr>
        <p:spPr/>
        <p:txBody>
          <a:bodyPr/>
          <a:lstStyle/>
          <a:p>
            <a:pPr>
              <a:lnSpc>
                <a:spcPct val="150000"/>
              </a:lnSpc>
            </a:pPr>
            <a:r>
              <a:rPr lang="ar-SA" dirty="0"/>
              <a:t>ماهي </a:t>
            </a:r>
            <a:br>
              <a:rPr lang="ar-SA" dirty="0"/>
            </a:br>
            <a:r>
              <a:rPr lang="ar-SA" dirty="0"/>
              <a:t>التقنيات الناشئة</a:t>
            </a:r>
          </a:p>
        </p:txBody>
      </p:sp>
      <p:sp>
        <p:nvSpPr>
          <p:cNvPr id="4" name="عنصر نائب للنص 3">
            <a:extLst>
              <a:ext uri="{FF2B5EF4-FFF2-40B4-BE49-F238E27FC236}">
                <a16:creationId xmlns:a16="http://schemas.microsoft.com/office/drawing/2014/main" id="{0490E9D1-D037-CB26-9657-C237D76B15C4}"/>
              </a:ext>
            </a:extLst>
          </p:cNvPr>
          <p:cNvSpPr>
            <a:spLocks noGrp="1"/>
          </p:cNvSpPr>
          <p:nvPr>
            <p:ph type="body" idx="1"/>
          </p:nvPr>
        </p:nvSpPr>
        <p:spPr/>
        <p:txBody>
          <a:bodyPr/>
          <a:lstStyle/>
          <a:p>
            <a:endParaRPr lang="ar-SA" dirty="0"/>
          </a:p>
        </p:txBody>
      </p:sp>
      <p:pic>
        <p:nvPicPr>
          <p:cNvPr id="2052" name="Picture 4" descr="Question Mark Blue – me.n.u">
            <a:extLst>
              <a:ext uri="{FF2B5EF4-FFF2-40B4-BE49-F238E27FC236}">
                <a16:creationId xmlns:a16="http://schemas.microsoft.com/office/drawing/2014/main" id="{71F476CA-4BD4-90CF-4987-2BD78B006A8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1636818" y="1003300"/>
            <a:ext cx="2603394" cy="3886200"/>
          </a:xfrm>
          <a:prstGeom prst="rect">
            <a:avLst/>
          </a:prstGeom>
          <a:noFill/>
          <a:effectLst>
            <a:reflection stA="34000" endPos="43000" dir="5400000" sy="-100000" algn="bl" rotWithShape="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136426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a:extLst>
              <a:ext uri="{FF2B5EF4-FFF2-40B4-BE49-F238E27FC236}">
                <a16:creationId xmlns:a16="http://schemas.microsoft.com/office/drawing/2014/main" id="{88CA608F-5A01-6D31-DD27-848D5D577E35}"/>
              </a:ext>
            </a:extLst>
          </p:cNvPr>
          <p:cNvSpPr>
            <a:spLocks noGrp="1"/>
          </p:cNvSpPr>
          <p:nvPr>
            <p:ph idx="1"/>
          </p:nvPr>
        </p:nvSpPr>
        <p:spPr>
          <a:xfrm>
            <a:off x="572877" y="550842"/>
            <a:ext cx="11457541" cy="5695721"/>
          </a:xfrm>
        </p:spPr>
        <p:txBody>
          <a:bodyPr anchor="ctr">
            <a:noAutofit/>
          </a:bodyPr>
          <a:lstStyle/>
          <a:p>
            <a:pPr marL="0" indent="0" algn="ctr">
              <a:lnSpc>
                <a:spcPct val="150000"/>
              </a:lnSpc>
              <a:buNone/>
            </a:pPr>
            <a:r>
              <a:rPr lang="ar-SA" sz="4000" dirty="0"/>
              <a:t>هو مجال بحث جديد يتناول إيجاد نظريات وخوارزميات تتيح للآلة أن تتعلم بنفسها عن طريق محاكاة الخلايا العصبية في جسم الإنسان.</a:t>
            </a:r>
          </a:p>
        </p:txBody>
      </p:sp>
    </p:spTree>
    <p:extLst>
      <p:ext uri="{BB962C8B-B14F-4D97-AF65-F5344CB8AC3E}">
        <p14:creationId xmlns:p14="http://schemas.microsoft.com/office/powerpoint/2010/main" val="717817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76" name="Picture 4">
            <a:extLst>
              <a:ext uri="{FF2B5EF4-FFF2-40B4-BE49-F238E27FC236}">
                <a16:creationId xmlns:a16="http://schemas.microsoft.com/office/drawing/2014/main" id="{45C2C469-46CD-A38A-CE3D-826FC8D1F5C2}"/>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989874" y="643466"/>
            <a:ext cx="10549135" cy="557106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139817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565E81ED-AA58-71FB-B900-5E24C1C18D7F}"/>
              </a:ext>
            </a:extLst>
          </p:cNvPr>
          <p:cNvSpPr>
            <a:spLocks noGrp="1"/>
          </p:cNvSpPr>
          <p:nvPr>
            <p:ph type="title"/>
          </p:nvPr>
        </p:nvSpPr>
        <p:spPr>
          <a:xfrm>
            <a:off x="6096000" y="2002631"/>
            <a:ext cx="5251450" cy="2852737"/>
          </a:xfrm>
        </p:spPr>
        <p:txBody>
          <a:bodyPr>
            <a:normAutofit/>
          </a:bodyPr>
          <a:lstStyle/>
          <a:p>
            <a:pPr>
              <a:lnSpc>
                <a:spcPct val="150000"/>
              </a:lnSpc>
            </a:pPr>
            <a:r>
              <a:rPr lang="ar-SA" dirty="0"/>
              <a:t>الطباعة ثلاثية الأبعاد</a:t>
            </a:r>
          </a:p>
        </p:txBody>
      </p:sp>
    </p:spTree>
    <p:extLst>
      <p:ext uri="{BB962C8B-B14F-4D97-AF65-F5344CB8AC3E}">
        <p14:creationId xmlns:p14="http://schemas.microsoft.com/office/powerpoint/2010/main" val="5772850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a:extLst>
              <a:ext uri="{FF2B5EF4-FFF2-40B4-BE49-F238E27FC236}">
                <a16:creationId xmlns:a16="http://schemas.microsoft.com/office/drawing/2014/main" id="{88CA608F-5A01-6D31-DD27-848D5D577E35}"/>
              </a:ext>
            </a:extLst>
          </p:cNvPr>
          <p:cNvSpPr>
            <a:spLocks noGrp="1"/>
          </p:cNvSpPr>
          <p:nvPr>
            <p:ph idx="1"/>
          </p:nvPr>
        </p:nvSpPr>
        <p:spPr>
          <a:xfrm>
            <a:off x="572877" y="550842"/>
            <a:ext cx="11457541" cy="5695721"/>
          </a:xfrm>
        </p:spPr>
        <p:txBody>
          <a:bodyPr anchor="ctr">
            <a:noAutofit/>
          </a:bodyPr>
          <a:lstStyle/>
          <a:p>
            <a:pPr marL="0" indent="0" algn="ctr">
              <a:lnSpc>
                <a:spcPct val="150000"/>
              </a:lnSpc>
              <a:buNone/>
            </a:pPr>
            <a:r>
              <a:rPr lang="ar-SA" sz="4000" dirty="0"/>
              <a:t>الطباعة ثلاثية الأبعاد هي تقنية مبتكرة تمكنك من إنشاء المجسمات من خلال نموذج رقمي. </a:t>
            </a:r>
          </a:p>
        </p:txBody>
      </p:sp>
    </p:spTree>
    <p:extLst>
      <p:ext uri="{BB962C8B-B14F-4D97-AF65-F5344CB8AC3E}">
        <p14:creationId xmlns:p14="http://schemas.microsoft.com/office/powerpoint/2010/main" val="3502646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a:extLst>
              <a:ext uri="{FF2B5EF4-FFF2-40B4-BE49-F238E27FC236}">
                <a16:creationId xmlns:a16="http://schemas.microsoft.com/office/drawing/2014/main" id="{88CA608F-5A01-6D31-DD27-848D5D577E35}"/>
              </a:ext>
            </a:extLst>
          </p:cNvPr>
          <p:cNvSpPr>
            <a:spLocks noGrp="1"/>
          </p:cNvSpPr>
          <p:nvPr>
            <p:ph idx="1"/>
          </p:nvPr>
        </p:nvSpPr>
        <p:spPr>
          <a:xfrm>
            <a:off x="838200" y="1161879"/>
            <a:ext cx="10515600" cy="4351338"/>
          </a:xfrm>
        </p:spPr>
        <p:txBody>
          <a:bodyPr anchor="ctr">
            <a:noAutofit/>
          </a:bodyPr>
          <a:lstStyle/>
          <a:p>
            <a:pPr marL="0" indent="0" algn="justLow">
              <a:lnSpc>
                <a:spcPct val="150000"/>
              </a:lnSpc>
              <a:buNone/>
            </a:pPr>
            <a:r>
              <a:rPr lang="ar-SA" sz="4000" dirty="0"/>
              <a:t>ما يجعل الطباعة ثلاثية الأبعاد فريدة من نوعها هو قدرتها على تصنيع كائنات صلبة كاملة ومعقدة.</a:t>
            </a:r>
          </a:p>
          <a:p>
            <a:pPr marL="0" indent="0" algn="justLow">
              <a:lnSpc>
                <a:spcPct val="150000"/>
              </a:lnSpc>
              <a:buNone/>
            </a:pPr>
            <a:r>
              <a:rPr lang="ar-SA" sz="4000" dirty="0"/>
              <a:t>حيث تستطيع طباعة (صناعة) المجسمات والأدوات بطرق لا محدودة.</a:t>
            </a:r>
          </a:p>
          <a:p>
            <a:pPr marL="0" indent="0" algn="justLow">
              <a:lnSpc>
                <a:spcPct val="150000"/>
              </a:lnSpc>
              <a:buNone/>
            </a:pPr>
            <a:r>
              <a:rPr lang="ar-SA" sz="4000" dirty="0"/>
              <a:t>بمختلف المواد والمعادن.</a:t>
            </a:r>
          </a:p>
        </p:txBody>
      </p:sp>
    </p:spTree>
    <p:extLst>
      <p:ext uri="{BB962C8B-B14F-4D97-AF65-F5344CB8AC3E}">
        <p14:creationId xmlns:p14="http://schemas.microsoft.com/office/powerpoint/2010/main" val="2035196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3A5FA7A4-A05E-DA1F-F639-4A6E2152C49A}"/>
              </a:ext>
            </a:extLst>
          </p:cNvPr>
          <p:cNvSpPr>
            <a:spLocks noGrp="1"/>
          </p:cNvSpPr>
          <p:nvPr>
            <p:ph type="title"/>
          </p:nvPr>
        </p:nvSpPr>
        <p:spPr/>
        <p:txBody>
          <a:bodyPr/>
          <a:lstStyle/>
          <a:p>
            <a:r>
              <a:rPr lang="ar-SA" dirty="0"/>
              <a:t>استخدامات الطباعة ثلاثية الأبعاد</a:t>
            </a:r>
          </a:p>
        </p:txBody>
      </p:sp>
      <p:pic>
        <p:nvPicPr>
          <p:cNvPr id="4098" name="Picture 2" descr="introduction-3d-printing">
            <a:extLst>
              <a:ext uri="{FF2B5EF4-FFF2-40B4-BE49-F238E27FC236}">
                <a16:creationId xmlns:a16="http://schemas.microsoft.com/office/drawing/2014/main" id="{D5836C40-C655-14AF-ED3E-388098E7FA3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039" y="2046555"/>
            <a:ext cx="11742961" cy="254455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05125291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122" name="Picture 2">
            <a:extLst>
              <a:ext uri="{FF2B5EF4-FFF2-40B4-BE49-F238E27FC236}">
                <a16:creationId xmlns:a16="http://schemas.microsoft.com/office/drawing/2014/main" id="{9542DE97-8B60-D13B-2EA5-AFCEC03339E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6354" b="9060"/>
          <a:stretch/>
        </p:blipFill>
        <p:spPr bwMode="auto">
          <a:xfrm>
            <a:off x="1816788" y="710614"/>
            <a:ext cx="8855222" cy="498106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127" name="Rectangle 5126">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عنوان 1">
            <a:extLst>
              <a:ext uri="{FF2B5EF4-FFF2-40B4-BE49-F238E27FC236}">
                <a16:creationId xmlns:a16="http://schemas.microsoft.com/office/drawing/2014/main" id="{3A5FA7A4-A05E-DA1F-F639-4A6E2152C49A}"/>
              </a:ext>
            </a:extLst>
          </p:cNvPr>
          <p:cNvSpPr>
            <a:spLocks noGrp="1"/>
          </p:cNvSpPr>
          <p:nvPr>
            <p:ph type="title"/>
          </p:nvPr>
        </p:nvSpPr>
        <p:spPr>
          <a:xfrm>
            <a:off x="523875" y="5317240"/>
            <a:ext cx="11210925" cy="744836"/>
          </a:xfrm>
        </p:spPr>
        <p:txBody>
          <a:bodyPr vert="horz" lIns="91440" tIns="45720" rIns="91440" bIns="45720" rtlCol="0" anchor="ctr">
            <a:normAutofit/>
          </a:bodyPr>
          <a:lstStyle/>
          <a:p>
            <a:pPr algn="ctr" rtl="0"/>
            <a:r>
              <a:rPr lang="ar-SA" sz="3600" dirty="0">
                <a:solidFill>
                  <a:schemeClr val="tx1">
                    <a:lumMod val="85000"/>
                    <a:lumOff val="15000"/>
                  </a:schemeClr>
                </a:solidFill>
              </a:rPr>
              <a:t>أجزاء الجسم المطبوعة بتقنية ثلاثية الأبعاد</a:t>
            </a:r>
          </a:p>
        </p:txBody>
      </p:sp>
      <p:cxnSp>
        <p:nvCxnSpPr>
          <p:cNvPr id="5129" name="Straight Connector 5128">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5131" name="Straight Connector 5130">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423635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565E81ED-AA58-71FB-B900-5E24C1C18D7F}"/>
              </a:ext>
            </a:extLst>
          </p:cNvPr>
          <p:cNvSpPr>
            <a:spLocks noGrp="1"/>
          </p:cNvSpPr>
          <p:nvPr>
            <p:ph type="title"/>
          </p:nvPr>
        </p:nvSpPr>
        <p:spPr>
          <a:xfrm>
            <a:off x="1480457" y="2002631"/>
            <a:ext cx="9866993" cy="2852737"/>
          </a:xfrm>
        </p:spPr>
        <p:txBody>
          <a:bodyPr>
            <a:normAutofit/>
          </a:bodyPr>
          <a:lstStyle/>
          <a:p>
            <a:pPr>
              <a:lnSpc>
                <a:spcPct val="150000"/>
              </a:lnSpc>
            </a:pPr>
            <a:r>
              <a:rPr lang="ar-SA" sz="5400" dirty="0"/>
              <a:t>ما هي انعكاسات التقنيات الناشئة على التدريس والتعلم</a:t>
            </a:r>
          </a:p>
        </p:txBody>
      </p:sp>
    </p:spTree>
    <p:extLst>
      <p:ext uri="{BB962C8B-B14F-4D97-AF65-F5344CB8AC3E}">
        <p14:creationId xmlns:p14="http://schemas.microsoft.com/office/powerpoint/2010/main" val="304739515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a:extLst>
              <a:ext uri="{FF2B5EF4-FFF2-40B4-BE49-F238E27FC236}">
                <a16:creationId xmlns:a16="http://schemas.microsoft.com/office/drawing/2014/main" id="{88CA608F-5A01-6D31-DD27-848D5D577E35}"/>
              </a:ext>
            </a:extLst>
          </p:cNvPr>
          <p:cNvSpPr>
            <a:spLocks noGrp="1"/>
          </p:cNvSpPr>
          <p:nvPr>
            <p:ph idx="1"/>
          </p:nvPr>
        </p:nvSpPr>
        <p:spPr>
          <a:xfrm>
            <a:off x="838200" y="1161879"/>
            <a:ext cx="10515600" cy="4351338"/>
          </a:xfrm>
        </p:spPr>
        <p:txBody>
          <a:bodyPr anchor="ctr">
            <a:noAutofit/>
          </a:bodyPr>
          <a:lstStyle/>
          <a:p>
            <a:pPr marL="0" indent="0" algn="justLow">
              <a:lnSpc>
                <a:spcPct val="150000"/>
              </a:lnSpc>
              <a:buNone/>
            </a:pPr>
            <a:r>
              <a:rPr lang="ar-SA" sz="4000" dirty="0"/>
              <a:t>تسهيل مشاركة الطلاب بشكل أعمق في التعلم، </a:t>
            </a:r>
          </a:p>
          <a:p>
            <a:pPr marL="0" indent="0" algn="justLow">
              <a:lnSpc>
                <a:spcPct val="150000"/>
              </a:lnSpc>
              <a:buNone/>
            </a:pPr>
            <a:r>
              <a:rPr lang="ar-SA" sz="4000" dirty="0"/>
              <a:t>دعم الاتجاهات الحالية في تصميم التعلم، </a:t>
            </a:r>
          </a:p>
        </p:txBody>
      </p:sp>
    </p:spTree>
    <p:extLst>
      <p:ext uri="{BB962C8B-B14F-4D97-AF65-F5344CB8AC3E}">
        <p14:creationId xmlns:p14="http://schemas.microsoft.com/office/powerpoint/2010/main" val="1501674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a:extLst>
              <a:ext uri="{FF2B5EF4-FFF2-40B4-BE49-F238E27FC236}">
                <a16:creationId xmlns:a16="http://schemas.microsoft.com/office/drawing/2014/main" id="{88CA608F-5A01-6D31-DD27-848D5D577E35}"/>
              </a:ext>
            </a:extLst>
          </p:cNvPr>
          <p:cNvSpPr>
            <a:spLocks noGrp="1"/>
          </p:cNvSpPr>
          <p:nvPr>
            <p:ph idx="1"/>
          </p:nvPr>
        </p:nvSpPr>
        <p:spPr>
          <a:xfrm>
            <a:off x="838200" y="1161879"/>
            <a:ext cx="10515600" cy="4351338"/>
          </a:xfrm>
        </p:spPr>
        <p:txBody>
          <a:bodyPr anchor="ctr">
            <a:noAutofit/>
          </a:bodyPr>
          <a:lstStyle/>
          <a:p>
            <a:pPr marL="0" indent="0" algn="justLow">
              <a:lnSpc>
                <a:spcPct val="150000"/>
              </a:lnSpc>
              <a:buNone/>
            </a:pPr>
            <a:r>
              <a:rPr lang="ar-SA" sz="4000" dirty="0"/>
              <a:t>تحسين الطريقة التي نقيم بها كيفية تعلم الطلاب وما يتعلمونه. </a:t>
            </a:r>
          </a:p>
          <a:p>
            <a:pPr marL="0" indent="0" algn="justLow">
              <a:lnSpc>
                <a:spcPct val="150000"/>
              </a:lnSpc>
              <a:buNone/>
            </a:pPr>
            <a:r>
              <a:rPr lang="ar-SA" sz="4000" dirty="0"/>
              <a:t>القدرة على جذب الطلاب إلى تجارب تعليمية جديدة تمامًا وغنية بالحيوية، </a:t>
            </a:r>
          </a:p>
        </p:txBody>
      </p:sp>
    </p:spTree>
    <p:extLst>
      <p:ext uri="{BB962C8B-B14F-4D97-AF65-F5344CB8AC3E}">
        <p14:creationId xmlns:p14="http://schemas.microsoft.com/office/powerpoint/2010/main" val="3076698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a:extLst>
              <a:ext uri="{FF2B5EF4-FFF2-40B4-BE49-F238E27FC236}">
                <a16:creationId xmlns:a16="http://schemas.microsoft.com/office/drawing/2014/main" id="{88CA608F-5A01-6D31-DD27-848D5D577E35}"/>
              </a:ext>
            </a:extLst>
          </p:cNvPr>
          <p:cNvSpPr>
            <a:spLocks noGrp="1"/>
          </p:cNvSpPr>
          <p:nvPr>
            <p:ph idx="1"/>
          </p:nvPr>
        </p:nvSpPr>
        <p:spPr>
          <a:xfrm>
            <a:off x="838200" y="1253331"/>
            <a:ext cx="10515600" cy="4351338"/>
          </a:xfrm>
        </p:spPr>
        <p:txBody>
          <a:bodyPr>
            <a:normAutofit/>
          </a:bodyPr>
          <a:lstStyle/>
          <a:p>
            <a:pPr marL="0" indent="0" algn="ctr">
              <a:lnSpc>
                <a:spcPct val="150000"/>
              </a:lnSpc>
              <a:buNone/>
            </a:pPr>
            <a:r>
              <a:rPr lang="ar-SA" sz="5400" dirty="0"/>
              <a:t>هي الابتكارات التقنية التي تمثل تطورات سابقة للزمن في مجال ما نحو ميزة تنافسية </a:t>
            </a:r>
          </a:p>
        </p:txBody>
      </p:sp>
    </p:spTree>
    <p:extLst>
      <p:ext uri="{BB962C8B-B14F-4D97-AF65-F5344CB8AC3E}">
        <p14:creationId xmlns:p14="http://schemas.microsoft.com/office/powerpoint/2010/main" val="1845908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93608010-7799-6889-E684-69F179BBE857}"/>
              </a:ext>
            </a:extLst>
          </p:cNvPr>
          <p:cNvSpPr>
            <a:spLocks noGrp="1"/>
          </p:cNvSpPr>
          <p:nvPr>
            <p:ph type="ctrTitle"/>
          </p:nvPr>
        </p:nvSpPr>
        <p:spPr>
          <a:xfrm>
            <a:off x="1524000" y="535895"/>
            <a:ext cx="9144000" cy="1318306"/>
          </a:xfrm>
        </p:spPr>
        <p:txBody>
          <a:bodyPr/>
          <a:lstStyle/>
          <a:p>
            <a:r>
              <a:rPr lang="ar-SA" dirty="0"/>
              <a:t>خلاصة القول </a:t>
            </a:r>
          </a:p>
        </p:txBody>
      </p:sp>
      <p:sp>
        <p:nvSpPr>
          <p:cNvPr id="3" name="عنصر نائب للمحتوى 2">
            <a:extLst>
              <a:ext uri="{FF2B5EF4-FFF2-40B4-BE49-F238E27FC236}">
                <a16:creationId xmlns:a16="http://schemas.microsoft.com/office/drawing/2014/main" id="{88CA608F-5A01-6D31-DD27-848D5D577E35}"/>
              </a:ext>
            </a:extLst>
          </p:cNvPr>
          <p:cNvSpPr>
            <a:spLocks noGrp="1"/>
          </p:cNvSpPr>
          <p:nvPr>
            <p:ph type="subTitle" idx="1"/>
          </p:nvPr>
        </p:nvSpPr>
        <p:spPr>
          <a:xfrm>
            <a:off x="333828" y="2319844"/>
            <a:ext cx="11524343" cy="3066143"/>
          </a:xfrm>
        </p:spPr>
        <p:txBody>
          <a:bodyPr anchor="ctr">
            <a:noAutofit/>
          </a:bodyPr>
          <a:lstStyle/>
          <a:p>
            <a:pPr marL="0" indent="0" algn="justLow">
              <a:lnSpc>
                <a:spcPct val="150000"/>
              </a:lnSpc>
              <a:buNone/>
            </a:pPr>
            <a:r>
              <a:rPr lang="ar-SA" sz="4000" dirty="0"/>
              <a:t>التقنيات الناشئة تشكل منصات مقنعة للطلاب لاستخدامها في بناء خبرات التعلم في المستقبل والمشاركة في إنشائها.</a:t>
            </a:r>
          </a:p>
          <a:p>
            <a:pPr marL="0" indent="0" algn="justLow">
              <a:lnSpc>
                <a:spcPct val="150000"/>
              </a:lnSpc>
              <a:buNone/>
            </a:pPr>
            <a:r>
              <a:rPr lang="ar-SA" sz="4000" dirty="0"/>
              <a:t>كما أنها تساعد  على تحسين جودة التفاعلات في أماكن التعلم ورفع الدافعية لدى الطلاب </a:t>
            </a:r>
          </a:p>
        </p:txBody>
      </p:sp>
    </p:spTree>
    <p:extLst>
      <p:ext uri="{BB962C8B-B14F-4D97-AF65-F5344CB8AC3E}">
        <p14:creationId xmlns:p14="http://schemas.microsoft.com/office/powerpoint/2010/main" val="3171335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a:extLst>
              <a:ext uri="{FF2B5EF4-FFF2-40B4-BE49-F238E27FC236}">
                <a16:creationId xmlns:a16="http://schemas.microsoft.com/office/drawing/2014/main" id="{88CA608F-5A01-6D31-DD27-848D5D577E35}"/>
              </a:ext>
            </a:extLst>
          </p:cNvPr>
          <p:cNvSpPr>
            <a:spLocks noGrp="1"/>
          </p:cNvSpPr>
          <p:nvPr>
            <p:ph idx="1"/>
          </p:nvPr>
        </p:nvSpPr>
        <p:spPr>
          <a:xfrm>
            <a:off x="838200" y="1253331"/>
            <a:ext cx="10515600" cy="4351338"/>
          </a:xfrm>
        </p:spPr>
        <p:txBody>
          <a:bodyPr>
            <a:normAutofit/>
          </a:bodyPr>
          <a:lstStyle/>
          <a:p>
            <a:pPr marL="0" indent="0" algn="ctr">
              <a:lnSpc>
                <a:spcPct val="150000"/>
              </a:lnSpc>
              <a:buNone/>
            </a:pPr>
            <a:r>
              <a:rPr lang="ar-SA" sz="5400" dirty="0"/>
              <a:t>وكذلك هي تقنيات لا تزال تطويراتها أو تطبيقاتها العملية أو كلاهما</a:t>
            </a:r>
          </a:p>
          <a:p>
            <a:pPr marL="0" indent="0" algn="ctr">
              <a:lnSpc>
                <a:spcPct val="150000"/>
              </a:lnSpc>
              <a:buNone/>
            </a:pPr>
            <a:r>
              <a:rPr lang="ar-SA" sz="5400" dirty="0"/>
              <a:t> غير متحققتين إلى حدٍ كبير</a:t>
            </a:r>
          </a:p>
        </p:txBody>
      </p:sp>
    </p:spTree>
    <p:extLst>
      <p:ext uri="{BB962C8B-B14F-4D97-AF65-F5344CB8AC3E}">
        <p14:creationId xmlns:p14="http://schemas.microsoft.com/office/powerpoint/2010/main" val="563292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FC31E596-3886-F4CE-2383-5F3FD889AB46}"/>
              </a:ext>
            </a:extLst>
          </p:cNvPr>
          <p:cNvSpPr>
            <a:spLocks noGrp="1"/>
          </p:cNvSpPr>
          <p:nvPr>
            <p:ph type="title"/>
          </p:nvPr>
        </p:nvSpPr>
        <p:spPr>
          <a:xfrm>
            <a:off x="1243862" y="397208"/>
            <a:ext cx="9907476" cy="1863724"/>
          </a:xfrm>
        </p:spPr>
        <p:txBody>
          <a:bodyPr>
            <a:noAutofit/>
          </a:bodyPr>
          <a:lstStyle/>
          <a:p>
            <a:r>
              <a:rPr lang="ar-SA" sz="3600" dirty="0"/>
              <a:t>تشمل التقنيات الناشئة مجموعة متنوعة من التقنيات</a:t>
            </a:r>
          </a:p>
        </p:txBody>
      </p:sp>
      <p:graphicFrame>
        <p:nvGraphicFramePr>
          <p:cNvPr id="4" name="رسم تخطيطي 3">
            <a:extLst>
              <a:ext uri="{FF2B5EF4-FFF2-40B4-BE49-F238E27FC236}">
                <a16:creationId xmlns:a16="http://schemas.microsoft.com/office/drawing/2014/main" id="{BA0BD2AA-6480-E66D-8CE1-CCEF5A70844F}"/>
              </a:ext>
            </a:extLst>
          </p:cNvPr>
          <p:cNvGraphicFramePr/>
          <p:nvPr>
            <p:extLst>
              <p:ext uri="{D42A27DB-BD31-4B8C-83A1-F6EECF244321}">
                <p14:modId xmlns:p14="http://schemas.microsoft.com/office/powerpoint/2010/main" val="479702146"/>
              </p:ext>
            </p:extLst>
          </p:nvPr>
        </p:nvGraphicFramePr>
        <p:xfrm>
          <a:off x="508000" y="1442614"/>
          <a:ext cx="11379200" cy="54153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05488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graphicEl>
                                              <a:dgm id="{15D8C4C5-6B86-451D-B92B-9006BF8D4CFA}"/>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graphicEl>
                                              <a:dgm id="{18FCA1DF-FDA4-46F1-A1CB-D57B511C7BBC}"/>
                                            </p:graphic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graphicEl>
                                              <a:dgm id="{1696CFD7-F33D-41C9-8014-302A5B9683E4}"/>
                                            </p:graphic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graphicEl>
                                              <a:dgm id="{35EDA76B-4B4C-4C64-838C-35F0DBE231DE}"/>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graphicEl>
                                              <a:dgm id="{671CD510-EDE5-44C1-8905-1F85CA8ECE3B}"/>
                                            </p:graphic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
                                            <p:graphicEl>
                                              <a:dgm id="{56E3AF18-1027-4414-BE48-62791E3E6B9D}"/>
                                            </p:graphic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
                                            <p:graphicEl>
                                              <a:dgm id="{6E405DF9-26CE-4360-94DE-0EE83C501C49}"/>
                                            </p:graphic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
                                            <p:graphicEl>
                                              <a:dgm id="{685925F7-4B7F-44BC-B4F9-7B9EF1DA25E2}"/>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graphicEl>
                                              <a:dgm id="{980D3571-4903-4984-A66A-BF3540DBFA91}"/>
                                            </p:graphic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
                                            <p:graphicEl>
                                              <a:dgm id="{520C3DCF-B11E-4A88-8F10-1CA7EB25AEDF}"/>
                                            </p:graphic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4">
                                            <p:graphicEl>
                                              <a:dgm id="{9452E8C6-8D4F-4773-A220-142A10F9F810}"/>
                                            </p:graphic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
                                            <p:graphicEl>
                                              <a:dgm id="{845DFF97-EB9F-46F7-A1F8-9F6465CE207C}"/>
                                            </p:graphic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
                                            <p:graphicEl>
                                              <a:dgm id="{1908E2FF-2A89-4264-BBA9-A10058C91F74}"/>
                                            </p:graphicEl>
                                          </p:spTgt>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4">
                                            <p:graphicEl>
                                              <a:dgm id="{6355036E-843D-4418-B608-9CE4C08468CC}"/>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565E81ED-AA58-71FB-B900-5E24C1C18D7F}"/>
              </a:ext>
            </a:extLst>
          </p:cNvPr>
          <p:cNvSpPr>
            <a:spLocks noGrp="1"/>
          </p:cNvSpPr>
          <p:nvPr>
            <p:ph type="title"/>
          </p:nvPr>
        </p:nvSpPr>
        <p:spPr>
          <a:xfrm>
            <a:off x="6096000" y="2002631"/>
            <a:ext cx="5251450" cy="2852737"/>
          </a:xfrm>
        </p:spPr>
        <p:txBody>
          <a:bodyPr/>
          <a:lstStyle/>
          <a:p>
            <a:pPr>
              <a:lnSpc>
                <a:spcPct val="150000"/>
              </a:lnSpc>
            </a:pPr>
            <a:r>
              <a:rPr lang="ar-SA" dirty="0"/>
              <a:t>أمثلة على   </a:t>
            </a:r>
            <a:br>
              <a:rPr lang="ar-SA" dirty="0"/>
            </a:br>
            <a:r>
              <a:rPr lang="ar-SA" dirty="0"/>
              <a:t>التقنيات الناشئة</a:t>
            </a:r>
          </a:p>
        </p:txBody>
      </p:sp>
    </p:spTree>
    <p:extLst>
      <p:ext uri="{BB962C8B-B14F-4D97-AF65-F5344CB8AC3E}">
        <p14:creationId xmlns:p14="http://schemas.microsoft.com/office/powerpoint/2010/main" val="31134861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رسم تخطيطي 2">
            <a:extLst>
              <a:ext uri="{FF2B5EF4-FFF2-40B4-BE49-F238E27FC236}">
                <a16:creationId xmlns:a16="http://schemas.microsoft.com/office/drawing/2014/main" id="{EAEBB7FD-94CC-332D-E2A3-D0992C031A6D}"/>
              </a:ext>
            </a:extLst>
          </p:cNvPr>
          <p:cNvGraphicFramePr/>
          <p:nvPr>
            <p:extLst>
              <p:ext uri="{D42A27DB-BD31-4B8C-83A1-F6EECF244321}">
                <p14:modId xmlns:p14="http://schemas.microsoft.com/office/powerpoint/2010/main" val="1435930771"/>
              </p:ext>
            </p:extLst>
          </p:nvPr>
        </p:nvGraphicFramePr>
        <p:xfrm>
          <a:off x="711200" y="342900"/>
          <a:ext cx="7962900" cy="6324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17510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graphicEl>
                                              <a:dgm id="{975BDC9B-8E33-4D0E-9F43-3AD8BF6CC9B6}"/>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graphicEl>
                                              <a:dgm id="{E315E501-5643-4531-ADEB-545FDCB9D89C}"/>
                                            </p:graphic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graphicEl>
                                              <a:dgm id="{A501D867-39CA-4963-9EB3-BFBB3F17D4B4}"/>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graphicEl>
                                              <a:dgm id="{DEA5016B-0875-4476-91F3-FE45AEEF876E}"/>
                                            </p:graphic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graphicEl>
                                              <a:dgm id="{D080B999-278B-4A45-BD0A-14E2D2C814EE}"/>
                                            </p:graphic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graphicEl>
                                              <a:dgm id="{EB532441-0D15-4E53-9D78-377D5CF8DD5A}"/>
                                            </p:graphic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graphicEl>
                                              <a:dgm id="{1D6A09C2-D286-48A9-8811-B87CC060F033}"/>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graphicEl>
                                              <a:dgm id="{110CA539-B5DE-4B88-BD20-B21E15582D34}"/>
                                            </p:graphic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graphicEl>
                                              <a:dgm id="{91192217-E2D8-4274-AE77-D06C00069EB6}"/>
                                            </p:graphic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graphicEl>
                                              <a:dgm id="{E789F4FE-4934-4346-AB65-1DC3E6722A81}"/>
                                            </p:graphic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
                                            <p:graphicEl>
                                              <a:dgm id="{737C5675-1C5E-4DC1-BA29-EC69A09A2E67}"/>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one"/>
        </p:bldSub>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رسم تخطيطي 2">
            <a:extLst>
              <a:ext uri="{FF2B5EF4-FFF2-40B4-BE49-F238E27FC236}">
                <a16:creationId xmlns:a16="http://schemas.microsoft.com/office/drawing/2014/main" id="{EAEBB7FD-94CC-332D-E2A3-D0992C031A6D}"/>
              </a:ext>
            </a:extLst>
          </p:cNvPr>
          <p:cNvGraphicFramePr/>
          <p:nvPr>
            <p:extLst>
              <p:ext uri="{D42A27DB-BD31-4B8C-83A1-F6EECF244321}">
                <p14:modId xmlns:p14="http://schemas.microsoft.com/office/powerpoint/2010/main" val="480207069"/>
              </p:ext>
            </p:extLst>
          </p:nvPr>
        </p:nvGraphicFramePr>
        <p:xfrm>
          <a:off x="486735" y="520994"/>
          <a:ext cx="11218530" cy="60401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36860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graphicEl>
                                              <a:dgm id="{D9135BD1-91E1-4AD5-A3C1-7116CDDDF470}"/>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graphicEl>
                                              <a:dgm id="{C0AC93E9-2ED8-4E3C-8D12-693526FB21B0}"/>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graphicEl>
                                              <a:dgm id="{44C0403D-B8D5-4370-80E3-CEB3A364B67F}"/>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graphicEl>
                                              <a:dgm id="{41CBD91D-0E3E-4473-BDE2-1293F4769D68}"/>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graphicEl>
                                              <a:dgm id="{8F8B193E-F9A0-4A7B-8F9E-CB21D6CDD657}"/>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graphicEl>
                                              <a:dgm id="{CA8AE752-FAB5-47D0-ADB8-08D44EF32919}"/>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graphicEl>
                                              <a:dgm id="{8FA1BA31-C7E7-4030-9A5A-790F04902397}"/>
                                            </p:graphic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graphicEl>
                                              <a:dgm id="{F849BC5A-42A6-4B31-8B75-9E1F52C106A5}"/>
                                            </p:graphic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graphicEl>
                                              <a:dgm id="{E0078945-DCA2-42CE-A3DC-A8D93BBB6128}"/>
                                            </p:graphic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graphicEl>
                                              <a:dgm id="{FFDD13AD-DE13-4B34-9B09-F76C2F02E5B3}"/>
                                            </p:graphic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
                                            <p:graphicEl>
                                              <a:dgm id="{441129A2-1768-4D5D-B9EB-A7A37CD04863}"/>
                                            </p:graphic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
                                            <p:graphicEl>
                                              <a:dgm id="{A7621A15-E906-4906-BCD2-9320732EB9FD}"/>
                                            </p:graphic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
                                            <p:graphicEl>
                                              <a:dgm id="{719245D0-2FA8-4926-90A7-EDFFFDAD8DB9}"/>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lvlOne"/>
        </p:bldSub>
      </p:bldGraphic>
    </p:bldLst>
  </p:timing>
</p:sld>
</file>

<file path=ppt/theme/theme1.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مخصص 2">
      <a:majorFont>
        <a:latin typeface="Teshrin AR+LT Black"/>
        <a:ea typeface=""/>
        <a:cs typeface="Teshrin AR+LT Heavy"/>
      </a:majorFont>
      <a:minorFont>
        <a:latin typeface="Teshrin AR+LT"/>
        <a:ea typeface=""/>
        <a:cs typeface="Teshrin AR+LT"/>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14295</TotalTime>
  <Words>561</Words>
  <Application>Microsoft Macintosh PowerPoint</Application>
  <PresentationFormat>شاشة عريضة</PresentationFormat>
  <Paragraphs>99</Paragraphs>
  <Slides>40</Slides>
  <Notes>0</Notes>
  <HiddenSlides>0</HiddenSlides>
  <MMClips>0</MMClips>
  <ScaleCrop>false</ScaleCrop>
  <HeadingPairs>
    <vt:vector size="6" baseType="variant">
      <vt:variant>
        <vt:lpstr>الخطوط المستخدمة</vt:lpstr>
      </vt:variant>
      <vt:variant>
        <vt:i4>10</vt:i4>
      </vt:variant>
      <vt:variant>
        <vt:lpstr>نسق</vt:lpstr>
      </vt:variant>
      <vt:variant>
        <vt:i4>1</vt:i4>
      </vt:variant>
      <vt:variant>
        <vt:lpstr>عناوين الشرائح</vt:lpstr>
      </vt:variant>
      <vt:variant>
        <vt:i4>40</vt:i4>
      </vt:variant>
    </vt:vector>
  </HeadingPairs>
  <TitlesOfParts>
    <vt:vector size="51" baseType="lpstr">
      <vt:lpstr>29LT Azer Bold</vt:lpstr>
      <vt:lpstr>29LT Azer Medium</vt:lpstr>
      <vt:lpstr>29LT Azer Regular</vt:lpstr>
      <vt:lpstr>Arial</vt:lpstr>
      <vt:lpstr>Calibri</vt:lpstr>
      <vt:lpstr>inherit</vt:lpstr>
      <vt:lpstr>Open Sans</vt:lpstr>
      <vt:lpstr>Teshrin AR+LT</vt:lpstr>
      <vt:lpstr>Teshrin AR+LT Black</vt:lpstr>
      <vt:lpstr>VERDANA, GENEVA, SANS-SERIF</vt:lpstr>
      <vt:lpstr>نسق Office</vt:lpstr>
      <vt:lpstr>التقنيات الناشئة</vt:lpstr>
      <vt:lpstr>أجندة اللقاء</vt:lpstr>
      <vt:lpstr>ماهي  التقنيات الناشئة</vt:lpstr>
      <vt:lpstr>عرض تقديمي في PowerPoint</vt:lpstr>
      <vt:lpstr>عرض تقديمي في PowerPoint</vt:lpstr>
      <vt:lpstr>تشمل التقنيات الناشئة مجموعة متنوعة من التقنيات</vt:lpstr>
      <vt:lpstr>أمثلة على    التقنيات الناشئة</vt:lpstr>
      <vt:lpstr>عرض تقديمي في PowerPoint</vt:lpstr>
      <vt:lpstr>عرض تقديمي في PowerPoint</vt:lpstr>
      <vt:lpstr>الذكاء الاصطناعي</vt:lpstr>
      <vt:lpstr>عرض تقديمي في PowerPoint</vt:lpstr>
      <vt:lpstr>عرض تقديمي في PowerPoint</vt:lpstr>
      <vt:lpstr>عرض تقديمي في PowerPoint</vt:lpstr>
      <vt:lpstr>عرض تقديمي في PowerPoint</vt:lpstr>
      <vt:lpstr>الذكاء الاصطناعي في التعليم </vt:lpstr>
      <vt:lpstr>معالجة اللغات الطبيعية </vt:lpstr>
      <vt:lpstr>مفهوم معالجة اللغات الطبيعية </vt:lpstr>
      <vt:lpstr>ما سبب أهمية معالجة اللغات الطبيعية </vt:lpstr>
      <vt:lpstr>تعلم الآلة</vt:lpstr>
      <vt:lpstr>عرض تقديمي في PowerPoint</vt:lpstr>
      <vt:lpstr>كيف يعمل تعلم الآلة</vt:lpstr>
      <vt:lpstr>أمثلة على تعلم الآلة من حولنا </vt:lpstr>
      <vt:lpstr>الشبكات العصبية الإصطناعية</vt:lpstr>
      <vt:lpstr>عرض تقديمي في PowerPoint</vt:lpstr>
      <vt:lpstr>عرض تقديمي في PowerPoint</vt:lpstr>
      <vt:lpstr>عرض تقديمي في PowerPoint</vt:lpstr>
      <vt:lpstr>عرض تقديمي في PowerPoint</vt:lpstr>
      <vt:lpstr>التعلم الآلي في الشبكات العصبية الاصطناعيّة:</vt:lpstr>
      <vt:lpstr>التعلم العميق</vt:lpstr>
      <vt:lpstr>عرض تقديمي في PowerPoint</vt:lpstr>
      <vt:lpstr>عرض تقديمي في PowerPoint</vt:lpstr>
      <vt:lpstr>الطباعة ثلاثية الأبعاد</vt:lpstr>
      <vt:lpstr>عرض تقديمي في PowerPoint</vt:lpstr>
      <vt:lpstr>عرض تقديمي في PowerPoint</vt:lpstr>
      <vt:lpstr>استخدامات الطباعة ثلاثية الأبعاد</vt:lpstr>
      <vt:lpstr>أجزاء الجسم المطبوعة بتقنية ثلاثية الأبعاد</vt:lpstr>
      <vt:lpstr>ما هي انعكاسات التقنيات الناشئة على التدريس والتعلم</vt:lpstr>
      <vt:lpstr>عرض تقديمي في PowerPoint</vt:lpstr>
      <vt:lpstr>عرض تقديمي في PowerPoint</vt:lpstr>
      <vt:lpstr>خلاصة القول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التقنيات الناشئة</dc:title>
  <dc:creator>A A</dc:creator>
  <cp:lastModifiedBy>Ali Athathi</cp:lastModifiedBy>
  <cp:revision>11</cp:revision>
  <dcterms:created xsi:type="dcterms:W3CDTF">2023-01-25T16:12:49Z</dcterms:created>
  <dcterms:modified xsi:type="dcterms:W3CDTF">2023-02-05T11:44:55Z</dcterms:modified>
</cp:coreProperties>
</file>