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146846443" r:id="rId6"/>
    <p:sldId id="259" r:id="rId7"/>
    <p:sldId id="2146846458" r:id="rId8"/>
    <p:sldId id="263" r:id="rId9"/>
    <p:sldId id="2146846457" r:id="rId10"/>
    <p:sldId id="258" r:id="rId11"/>
    <p:sldId id="2146846445" r:id="rId12"/>
    <p:sldId id="2146846448" r:id="rId13"/>
    <p:sldId id="2146846449" r:id="rId14"/>
    <p:sldId id="2146846450" r:id="rId15"/>
    <p:sldId id="2146846444" r:id="rId16"/>
    <p:sldId id="2146846451" r:id="rId17"/>
    <p:sldId id="2146846459" r:id="rId18"/>
    <p:sldId id="2146846452" r:id="rId19"/>
    <p:sldId id="2146846460" r:id="rId20"/>
    <p:sldId id="2146846453" r:id="rId21"/>
    <p:sldId id="2146846461" r:id="rId22"/>
    <p:sldId id="2146846454" r:id="rId23"/>
    <p:sldId id="2146846462" r:id="rId24"/>
    <p:sldId id="2146846455" r:id="rId25"/>
    <p:sldId id="2146846463" r:id="rId26"/>
    <p:sldId id="2146846464" r:id="rId27"/>
    <p:sldId id="2146846465" r:id="rId28"/>
    <p:sldId id="264"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646" autoAdjust="0"/>
  </p:normalViewPr>
  <p:slideViewPr>
    <p:cSldViewPr snapToGrid="0">
      <p:cViewPr varScale="1">
        <p:scale>
          <a:sx n="79" d="100"/>
          <a:sy n="79" d="100"/>
        </p:scale>
        <p:origin x="13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910D1-F8DD-4179-88BD-58642C0080C9}"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7C977-DF5D-4B7D-96A7-516C9F7EC2E0}" type="slidenum">
              <a:rPr lang="en-US" smtClean="0"/>
              <a:t>‹#›</a:t>
            </a:fld>
            <a:endParaRPr lang="en-US"/>
          </a:p>
        </p:txBody>
      </p:sp>
    </p:spTree>
    <p:extLst>
      <p:ext uri="{BB962C8B-B14F-4D97-AF65-F5344CB8AC3E}">
        <p14:creationId xmlns:p14="http://schemas.microsoft.com/office/powerpoint/2010/main" val="338656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3BC1D0-350E-4704-B58E-500F2D1D42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3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A519-82F6-6982-9C8F-298B39BC4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F8F9A4-7F2B-BD68-B44A-4746154C8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4B9221-FB77-BE79-EE97-E98EE1539B1F}"/>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5" name="Footer Placeholder 4">
            <a:extLst>
              <a:ext uri="{FF2B5EF4-FFF2-40B4-BE49-F238E27FC236}">
                <a16:creationId xmlns:a16="http://schemas.microsoft.com/office/drawing/2014/main" id="{1DE59E8B-3237-4545-7E42-E98B0B2B0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D4435-525E-2443-28D6-2D006164032D}"/>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273345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E294-DCCD-C233-0631-4BD59573A4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16834C-29C2-5879-C1F0-C5571E690C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7FF23-F67C-3485-BD0A-9587FC63FC31}"/>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5" name="Footer Placeholder 4">
            <a:extLst>
              <a:ext uri="{FF2B5EF4-FFF2-40B4-BE49-F238E27FC236}">
                <a16:creationId xmlns:a16="http://schemas.microsoft.com/office/drawing/2014/main" id="{F99D4CCE-8B42-65BB-DA01-A7F310004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41C9B-63DC-D787-46FE-C49439571C40}"/>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199156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B0DE7-B312-FE07-DE3D-3A962DCB81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5A433-D78A-0765-D1BC-9E296A7710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EE536-CEC9-C6B8-FAC7-0EE1C576894D}"/>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5" name="Footer Placeholder 4">
            <a:extLst>
              <a:ext uri="{FF2B5EF4-FFF2-40B4-BE49-F238E27FC236}">
                <a16:creationId xmlns:a16="http://schemas.microsoft.com/office/drawing/2014/main" id="{8CACF4A5-1147-B816-49E0-89409E7DC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208C2-FBF2-36DA-34C2-354A2D15B530}"/>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2258498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ojang">
    <p:bg>
      <p:bgPr>
        <a:solidFill>
          <a:srgbClr val="F0333D"/>
        </a:solidFill>
        <a:effectLst/>
      </p:bgPr>
    </p:bg>
    <p:spTree>
      <p:nvGrpSpPr>
        <p:cNvPr id="1" name=""/>
        <p:cNvGrpSpPr/>
        <p:nvPr/>
      </p:nvGrpSpPr>
      <p:grpSpPr>
        <a:xfrm>
          <a:off x="0" y="0"/>
          <a:ext cx="0" cy="0"/>
          <a:chOff x="0" y="0"/>
          <a:chExt cx="0" cy="0"/>
        </a:xfrm>
      </p:grpSpPr>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lvl1pPr>
              <a:defRPr>
                <a:solidFill>
                  <a:schemeClr val="bg1"/>
                </a:solidFill>
              </a:defRPr>
            </a:lvl1pPr>
          </a:lstStyle>
          <a:p>
            <a:r>
              <a:rPr lang="en-US"/>
              <a:t>Microsoft Confidential</a:t>
            </a:r>
          </a:p>
        </p:txBody>
      </p:sp>
      <p:grpSp>
        <p:nvGrpSpPr>
          <p:cNvPr id="6" name="Graphic 9">
            <a:extLst>
              <a:ext uri="{FF2B5EF4-FFF2-40B4-BE49-F238E27FC236}">
                <a16:creationId xmlns:a16="http://schemas.microsoft.com/office/drawing/2014/main" id="{8E564AB0-53C0-A852-2C04-5564CA26E3EF}"/>
              </a:ext>
            </a:extLst>
          </p:cNvPr>
          <p:cNvGrpSpPr/>
          <p:nvPr userDrawn="1"/>
        </p:nvGrpSpPr>
        <p:grpSpPr>
          <a:xfrm>
            <a:off x="2667746" y="2619723"/>
            <a:ext cx="6856508" cy="1618554"/>
            <a:chOff x="966787" y="1938997"/>
            <a:chExt cx="10253698" cy="2420498"/>
          </a:xfrm>
          <a:solidFill>
            <a:srgbClr val="FFFFFF"/>
          </a:solidFill>
        </p:grpSpPr>
        <p:grpSp>
          <p:nvGrpSpPr>
            <p:cNvPr id="7" name="Graphic 9">
              <a:extLst>
                <a:ext uri="{FF2B5EF4-FFF2-40B4-BE49-F238E27FC236}">
                  <a16:creationId xmlns:a16="http://schemas.microsoft.com/office/drawing/2014/main" id="{1896C9D1-12C8-97B4-294A-B8FDD068F112}"/>
                </a:ext>
              </a:extLst>
            </p:cNvPr>
            <p:cNvGrpSpPr/>
            <p:nvPr/>
          </p:nvGrpSpPr>
          <p:grpSpPr>
            <a:xfrm>
              <a:off x="3700614" y="3838985"/>
              <a:ext cx="4808558" cy="520510"/>
              <a:chOff x="3700614" y="3838985"/>
              <a:chExt cx="4808558" cy="520510"/>
            </a:xfrm>
            <a:grpFill/>
          </p:grpSpPr>
          <p:sp>
            <p:nvSpPr>
              <p:cNvPr id="33" name="Freeform: Shape 32">
                <a:extLst>
                  <a:ext uri="{FF2B5EF4-FFF2-40B4-BE49-F238E27FC236}">
                    <a16:creationId xmlns:a16="http://schemas.microsoft.com/office/drawing/2014/main" id="{BA1BCABA-DDA6-C568-4BB4-98F29AE02870}"/>
                  </a:ext>
                </a:extLst>
              </p:cNvPr>
              <p:cNvSpPr/>
              <p:nvPr/>
            </p:nvSpPr>
            <p:spPr>
              <a:xfrm>
                <a:off x="4411962" y="3852225"/>
                <a:ext cx="438287" cy="493336"/>
              </a:xfrm>
              <a:custGeom>
                <a:avLst/>
                <a:gdLst>
                  <a:gd name="connsiteX0" fmla="*/ 419428 w 438287"/>
                  <a:gd name="connsiteY0" fmla="*/ -419 h 493336"/>
                  <a:gd name="connsiteX1" fmla="*/ 18010 w 438287"/>
                  <a:gd name="connsiteY1" fmla="*/ -419 h 493336"/>
                  <a:gd name="connsiteX2" fmla="*/ -424 w 438287"/>
                  <a:gd name="connsiteY2" fmla="*/ 18015 h 493336"/>
                  <a:gd name="connsiteX3" fmla="*/ -424 w 438287"/>
                  <a:gd name="connsiteY3" fmla="*/ 18016 h 493336"/>
                  <a:gd name="connsiteX4" fmla="*/ -424 w 438287"/>
                  <a:gd name="connsiteY4" fmla="*/ 110055 h 493336"/>
                  <a:gd name="connsiteX5" fmla="*/ 18009 w 438287"/>
                  <a:gd name="connsiteY5" fmla="*/ 128489 h 493336"/>
                  <a:gd name="connsiteX6" fmla="*/ 18010 w 438287"/>
                  <a:gd name="connsiteY6" fmla="*/ 128489 h 493336"/>
                  <a:gd name="connsiteX7" fmla="*/ 128167 w 438287"/>
                  <a:gd name="connsiteY7" fmla="*/ 128489 h 493336"/>
                  <a:gd name="connsiteX8" fmla="*/ 146601 w 438287"/>
                  <a:gd name="connsiteY8" fmla="*/ 146923 h 493336"/>
                  <a:gd name="connsiteX9" fmla="*/ 146601 w 438287"/>
                  <a:gd name="connsiteY9" fmla="*/ 146924 h 493336"/>
                  <a:gd name="connsiteX10" fmla="*/ 146602 w 438287"/>
                  <a:gd name="connsiteY10" fmla="*/ 474482 h 493336"/>
                  <a:gd name="connsiteX11" fmla="*/ 165037 w 438287"/>
                  <a:gd name="connsiteY11" fmla="*/ 492917 h 493336"/>
                  <a:gd name="connsiteX12" fmla="*/ 272407 w 438287"/>
                  <a:gd name="connsiteY12" fmla="*/ 492917 h 493336"/>
                  <a:gd name="connsiteX13" fmla="*/ 290841 w 438287"/>
                  <a:gd name="connsiteY13" fmla="*/ 474482 h 493336"/>
                  <a:gd name="connsiteX14" fmla="*/ 290841 w 438287"/>
                  <a:gd name="connsiteY14" fmla="*/ 474482 h 493336"/>
                  <a:gd name="connsiteX15" fmla="*/ 290841 w 438287"/>
                  <a:gd name="connsiteY15" fmla="*/ 146923 h 493336"/>
                  <a:gd name="connsiteX16" fmla="*/ 309276 w 438287"/>
                  <a:gd name="connsiteY16" fmla="*/ 128489 h 493336"/>
                  <a:gd name="connsiteX17" fmla="*/ 419429 w 438287"/>
                  <a:gd name="connsiteY17" fmla="*/ 128489 h 493336"/>
                  <a:gd name="connsiteX18" fmla="*/ 437864 w 438287"/>
                  <a:gd name="connsiteY18" fmla="*/ 110055 h 493336"/>
                  <a:gd name="connsiteX19" fmla="*/ 437864 w 438287"/>
                  <a:gd name="connsiteY19" fmla="*/ 110054 h 493336"/>
                  <a:gd name="connsiteX20" fmla="*/ 437863 w 438287"/>
                  <a:gd name="connsiteY20" fmla="*/ 18015 h 493336"/>
                  <a:gd name="connsiteX21" fmla="*/ 419429 w 438287"/>
                  <a:gd name="connsiteY21" fmla="*/ -419 h 493336"/>
                  <a:gd name="connsiteX22" fmla="*/ 419428 w 438287"/>
                  <a:gd name="connsiteY22" fmla="*/ -419 h 49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8287" h="493336">
                    <a:moveTo>
                      <a:pt x="419428" y="-419"/>
                    </a:moveTo>
                    <a:lnTo>
                      <a:pt x="18010" y="-419"/>
                    </a:lnTo>
                    <a:cubicBezTo>
                      <a:pt x="7829" y="-419"/>
                      <a:pt x="-424" y="7834"/>
                      <a:pt x="-424" y="18015"/>
                    </a:cubicBezTo>
                    <a:cubicBezTo>
                      <a:pt x="-424" y="18015"/>
                      <a:pt x="-424" y="18015"/>
                      <a:pt x="-424" y="18016"/>
                    </a:cubicBezTo>
                    <a:lnTo>
                      <a:pt x="-424" y="110055"/>
                    </a:lnTo>
                    <a:cubicBezTo>
                      <a:pt x="-425" y="120235"/>
                      <a:pt x="7828" y="128489"/>
                      <a:pt x="18009" y="128489"/>
                    </a:cubicBezTo>
                    <a:cubicBezTo>
                      <a:pt x="18010" y="128489"/>
                      <a:pt x="18010" y="128489"/>
                      <a:pt x="18010" y="128489"/>
                    </a:cubicBezTo>
                    <a:lnTo>
                      <a:pt x="128167" y="128489"/>
                    </a:lnTo>
                    <a:cubicBezTo>
                      <a:pt x="138348" y="128489"/>
                      <a:pt x="146601" y="136742"/>
                      <a:pt x="146601" y="146923"/>
                    </a:cubicBezTo>
                    <a:cubicBezTo>
                      <a:pt x="146601" y="146923"/>
                      <a:pt x="146601" y="146923"/>
                      <a:pt x="146601" y="146924"/>
                    </a:cubicBezTo>
                    <a:lnTo>
                      <a:pt x="146602" y="474482"/>
                    </a:lnTo>
                    <a:cubicBezTo>
                      <a:pt x="146602" y="484663"/>
                      <a:pt x="154855" y="492916"/>
                      <a:pt x="165037" y="492917"/>
                    </a:cubicBezTo>
                    <a:lnTo>
                      <a:pt x="272407" y="492917"/>
                    </a:lnTo>
                    <a:cubicBezTo>
                      <a:pt x="282588" y="492917"/>
                      <a:pt x="290841" y="484664"/>
                      <a:pt x="290841" y="474482"/>
                    </a:cubicBezTo>
                    <a:cubicBezTo>
                      <a:pt x="290841" y="474482"/>
                      <a:pt x="290841" y="474482"/>
                      <a:pt x="290841" y="474482"/>
                    </a:cubicBezTo>
                    <a:lnTo>
                      <a:pt x="290841" y="146923"/>
                    </a:lnTo>
                    <a:cubicBezTo>
                      <a:pt x="290841" y="136742"/>
                      <a:pt x="299095" y="128489"/>
                      <a:pt x="309276" y="128489"/>
                    </a:cubicBezTo>
                    <a:lnTo>
                      <a:pt x="419429" y="128489"/>
                    </a:lnTo>
                    <a:cubicBezTo>
                      <a:pt x="429610" y="128490"/>
                      <a:pt x="437863" y="120237"/>
                      <a:pt x="437864" y="110055"/>
                    </a:cubicBezTo>
                    <a:cubicBezTo>
                      <a:pt x="437864" y="110055"/>
                      <a:pt x="437864" y="110055"/>
                      <a:pt x="437864" y="110054"/>
                    </a:cubicBezTo>
                    <a:lnTo>
                      <a:pt x="437863" y="18015"/>
                    </a:lnTo>
                    <a:cubicBezTo>
                      <a:pt x="437864" y="7835"/>
                      <a:pt x="429611" y="-419"/>
                      <a:pt x="419429" y="-419"/>
                    </a:cubicBezTo>
                    <a:cubicBezTo>
                      <a:pt x="419429" y="-419"/>
                      <a:pt x="419428" y="-419"/>
                      <a:pt x="419428" y="-41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EDC0082-F13F-630A-FFF5-3576015744BD}"/>
                  </a:ext>
                </a:extLst>
              </p:cNvPr>
              <p:cNvSpPr/>
              <p:nvPr/>
            </p:nvSpPr>
            <p:spPr>
              <a:xfrm>
                <a:off x="5987336" y="3852226"/>
                <a:ext cx="454311" cy="493336"/>
              </a:xfrm>
              <a:custGeom>
                <a:avLst/>
                <a:gdLst>
                  <a:gd name="connsiteX0" fmla="*/ 171683 w 454311"/>
                  <a:gd name="connsiteY0" fmla="*/ -419 h 493336"/>
                  <a:gd name="connsiteX1" fmla="*/ 18011 w 454311"/>
                  <a:gd name="connsiteY1" fmla="*/ -419 h 493336"/>
                  <a:gd name="connsiteX2" fmla="*/ -424 w 454311"/>
                  <a:gd name="connsiteY2" fmla="*/ 18014 h 493336"/>
                  <a:gd name="connsiteX3" fmla="*/ -424 w 454311"/>
                  <a:gd name="connsiteY3" fmla="*/ 18015 h 493336"/>
                  <a:gd name="connsiteX4" fmla="*/ -424 w 454311"/>
                  <a:gd name="connsiteY4" fmla="*/ 474482 h 493336"/>
                  <a:gd name="connsiteX5" fmla="*/ 18010 w 454311"/>
                  <a:gd name="connsiteY5" fmla="*/ 492917 h 493336"/>
                  <a:gd name="connsiteX6" fmla="*/ 18011 w 454311"/>
                  <a:gd name="connsiteY6" fmla="*/ 492917 h 493336"/>
                  <a:gd name="connsiteX7" fmla="*/ 170990 w 454311"/>
                  <a:gd name="connsiteY7" fmla="*/ 492917 h 493336"/>
                  <a:gd name="connsiteX8" fmla="*/ 453887 w 454311"/>
                  <a:gd name="connsiteY8" fmla="*/ 244855 h 493336"/>
                  <a:gd name="connsiteX9" fmla="*/ 171683 w 454311"/>
                  <a:gd name="connsiteY9" fmla="*/ -419 h 493336"/>
                  <a:gd name="connsiteX10" fmla="*/ 164526 w 454311"/>
                  <a:gd name="connsiteY10" fmla="*/ 366795 h 493336"/>
                  <a:gd name="connsiteX11" fmla="*/ 157767 w 454311"/>
                  <a:gd name="connsiteY11" fmla="*/ 366795 h 493336"/>
                  <a:gd name="connsiteX12" fmla="*/ 139032 w 454311"/>
                  <a:gd name="connsiteY12" fmla="*/ 348361 h 493336"/>
                  <a:gd name="connsiteX13" fmla="*/ 139033 w 454311"/>
                  <a:gd name="connsiteY13" fmla="*/ 144136 h 493336"/>
                  <a:gd name="connsiteX14" fmla="*/ 157768 w 454311"/>
                  <a:gd name="connsiteY14" fmla="*/ 125701 h 493336"/>
                  <a:gd name="connsiteX15" fmla="*/ 165945 w 454311"/>
                  <a:gd name="connsiteY15" fmla="*/ 125701 h 493336"/>
                  <a:gd name="connsiteX16" fmla="*/ 306865 w 454311"/>
                  <a:gd name="connsiteY16" fmla="*/ 244855 h 493336"/>
                  <a:gd name="connsiteX17" fmla="*/ 164527 w 454311"/>
                  <a:gd name="connsiteY17" fmla="*/ 366795 h 49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311" h="493336">
                    <a:moveTo>
                      <a:pt x="171683" y="-419"/>
                    </a:moveTo>
                    <a:lnTo>
                      <a:pt x="18011" y="-419"/>
                    </a:lnTo>
                    <a:cubicBezTo>
                      <a:pt x="7830" y="-419"/>
                      <a:pt x="-424" y="7834"/>
                      <a:pt x="-424" y="18014"/>
                    </a:cubicBezTo>
                    <a:cubicBezTo>
                      <a:pt x="-424" y="18015"/>
                      <a:pt x="-424" y="18015"/>
                      <a:pt x="-424" y="18015"/>
                    </a:cubicBezTo>
                    <a:lnTo>
                      <a:pt x="-424" y="474482"/>
                    </a:lnTo>
                    <a:cubicBezTo>
                      <a:pt x="-424" y="484663"/>
                      <a:pt x="7829" y="492916"/>
                      <a:pt x="18010" y="492917"/>
                    </a:cubicBezTo>
                    <a:cubicBezTo>
                      <a:pt x="18010" y="492917"/>
                      <a:pt x="18011" y="492917"/>
                      <a:pt x="18011" y="492917"/>
                    </a:cubicBezTo>
                    <a:lnTo>
                      <a:pt x="170990" y="492917"/>
                    </a:lnTo>
                    <a:cubicBezTo>
                      <a:pt x="345187" y="492917"/>
                      <a:pt x="453887" y="398150"/>
                      <a:pt x="453887" y="244855"/>
                    </a:cubicBezTo>
                    <a:cubicBezTo>
                      <a:pt x="453887" y="94346"/>
                      <a:pt x="349371" y="-419"/>
                      <a:pt x="171683" y="-419"/>
                    </a:cubicBezTo>
                    <a:close/>
                    <a:moveTo>
                      <a:pt x="164526" y="366795"/>
                    </a:moveTo>
                    <a:lnTo>
                      <a:pt x="157767" y="366795"/>
                    </a:lnTo>
                    <a:cubicBezTo>
                      <a:pt x="147503" y="366878"/>
                      <a:pt x="139116" y="358624"/>
                      <a:pt x="139032" y="348361"/>
                    </a:cubicBezTo>
                    <a:lnTo>
                      <a:pt x="139033" y="144136"/>
                    </a:lnTo>
                    <a:cubicBezTo>
                      <a:pt x="139116" y="133872"/>
                      <a:pt x="147504" y="125619"/>
                      <a:pt x="157768" y="125701"/>
                    </a:cubicBezTo>
                    <a:lnTo>
                      <a:pt x="165945" y="125701"/>
                    </a:lnTo>
                    <a:cubicBezTo>
                      <a:pt x="259420" y="125701"/>
                      <a:pt x="306865" y="161937"/>
                      <a:pt x="306865" y="244855"/>
                    </a:cubicBezTo>
                    <a:cubicBezTo>
                      <a:pt x="306865" y="330564"/>
                      <a:pt x="259420" y="366795"/>
                      <a:pt x="164527" y="36679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EFB6614-0513-2FE5-6710-90D984BA03AA}"/>
                  </a:ext>
                </a:extLst>
              </p:cNvPr>
              <p:cNvSpPr/>
              <p:nvPr/>
            </p:nvSpPr>
            <p:spPr>
              <a:xfrm>
                <a:off x="6800939" y="3852226"/>
                <a:ext cx="147544" cy="493335"/>
              </a:xfrm>
              <a:custGeom>
                <a:avLst/>
                <a:gdLst>
                  <a:gd name="connsiteX0" fmla="*/ 129110 w 147544"/>
                  <a:gd name="connsiteY0" fmla="*/ 0 h 493335"/>
                  <a:gd name="connsiteX1" fmla="*/ 147544 w 147544"/>
                  <a:gd name="connsiteY1" fmla="*/ 0 h 493335"/>
                  <a:gd name="connsiteX2" fmla="*/ 147544 w 147544"/>
                  <a:gd name="connsiteY2" fmla="*/ 493336 h 493335"/>
                  <a:gd name="connsiteX3" fmla="*/ 129110 w 147544"/>
                  <a:gd name="connsiteY3" fmla="*/ 493336 h 493335"/>
                  <a:gd name="connsiteX4" fmla="*/ 18435 w 147544"/>
                  <a:gd name="connsiteY4" fmla="*/ 493336 h 493335"/>
                  <a:gd name="connsiteX5" fmla="*/ 18435 w 147544"/>
                  <a:gd name="connsiteY5" fmla="*/ 0 h 493335"/>
                  <a:gd name="connsiteX6" fmla="*/ 0 w 147544"/>
                  <a:gd name="connsiteY6" fmla="*/ 0 h 493335"/>
                  <a:gd name="connsiteX7" fmla="*/ 18435 w 147544"/>
                  <a:gd name="connsiteY7" fmla="*/ 0 h 49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44" h="493335">
                    <a:moveTo>
                      <a:pt x="129110" y="0"/>
                    </a:moveTo>
                    <a:cubicBezTo>
                      <a:pt x="139291" y="0"/>
                      <a:pt x="147544" y="0"/>
                      <a:pt x="147544" y="0"/>
                    </a:cubicBezTo>
                    <a:lnTo>
                      <a:pt x="147544" y="493336"/>
                    </a:lnTo>
                    <a:cubicBezTo>
                      <a:pt x="147544" y="493336"/>
                      <a:pt x="139291" y="493336"/>
                      <a:pt x="129110" y="493336"/>
                    </a:cubicBezTo>
                    <a:lnTo>
                      <a:pt x="18435" y="493336"/>
                    </a:lnTo>
                    <a:lnTo>
                      <a:pt x="18435" y="0"/>
                    </a:lnTo>
                    <a:cubicBezTo>
                      <a:pt x="8253" y="0"/>
                      <a:pt x="0" y="0"/>
                      <a:pt x="0" y="0"/>
                    </a:cubicBezTo>
                    <a:cubicBezTo>
                      <a:pt x="0" y="0"/>
                      <a:pt x="8254" y="0"/>
                      <a:pt x="18435" y="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8AE6235-1F51-F1B3-664D-8033FA28E3DE}"/>
                  </a:ext>
                </a:extLst>
              </p:cNvPr>
              <p:cNvSpPr/>
              <p:nvPr/>
            </p:nvSpPr>
            <p:spPr>
              <a:xfrm>
                <a:off x="5188868" y="3852225"/>
                <a:ext cx="438985" cy="506576"/>
              </a:xfrm>
              <a:custGeom>
                <a:avLst/>
                <a:gdLst>
                  <a:gd name="connsiteX0" fmla="*/ 420126 w 438985"/>
                  <a:gd name="connsiteY0" fmla="*/ -419 h 506576"/>
                  <a:gd name="connsiteX1" fmla="*/ 314847 w 438985"/>
                  <a:gd name="connsiteY1" fmla="*/ -419 h 506576"/>
                  <a:gd name="connsiteX2" fmla="*/ 296412 w 438985"/>
                  <a:gd name="connsiteY2" fmla="*/ 18015 h 506576"/>
                  <a:gd name="connsiteX3" fmla="*/ 296412 w 438985"/>
                  <a:gd name="connsiteY3" fmla="*/ 18016 h 506576"/>
                  <a:gd name="connsiteX4" fmla="*/ 296412 w 438985"/>
                  <a:gd name="connsiteY4" fmla="*/ 262973 h 506576"/>
                  <a:gd name="connsiteX5" fmla="*/ 219071 w 438985"/>
                  <a:gd name="connsiteY5" fmla="*/ 373763 h 506576"/>
                  <a:gd name="connsiteX6" fmla="*/ 141725 w 438985"/>
                  <a:gd name="connsiteY6" fmla="*/ 262973 h 506576"/>
                  <a:gd name="connsiteX7" fmla="*/ 141725 w 438985"/>
                  <a:gd name="connsiteY7" fmla="*/ 18015 h 506576"/>
                  <a:gd name="connsiteX8" fmla="*/ 123291 w 438985"/>
                  <a:gd name="connsiteY8" fmla="*/ -419 h 506576"/>
                  <a:gd name="connsiteX9" fmla="*/ 123290 w 438985"/>
                  <a:gd name="connsiteY9" fmla="*/ -419 h 506576"/>
                  <a:gd name="connsiteX10" fmla="*/ 18011 w 438985"/>
                  <a:gd name="connsiteY10" fmla="*/ -419 h 506576"/>
                  <a:gd name="connsiteX11" fmla="*/ -424 w 438985"/>
                  <a:gd name="connsiteY11" fmla="*/ 18015 h 506576"/>
                  <a:gd name="connsiteX12" fmla="*/ -424 w 438985"/>
                  <a:gd name="connsiteY12" fmla="*/ 18016 h 506576"/>
                  <a:gd name="connsiteX13" fmla="*/ -424 w 438985"/>
                  <a:gd name="connsiteY13" fmla="*/ 276907 h 506576"/>
                  <a:gd name="connsiteX14" fmla="*/ 219071 w 438985"/>
                  <a:gd name="connsiteY14" fmla="*/ 506157 h 506576"/>
                  <a:gd name="connsiteX15" fmla="*/ 438562 w 438985"/>
                  <a:gd name="connsiteY15" fmla="*/ 276209 h 506576"/>
                  <a:gd name="connsiteX16" fmla="*/ 438562 w 438985"/>
                  <a:gd name="connsiteY16" fmla="*/ 18015 h 506576"/>
                  <a:gd name="connsiteX17" fmla="*/ 420128 w 438985"/>
                  <a:gd name="connsiteY17" fmla="*/ -419 h 506576"/>
                  <a:gd name="connsiteX18" fmla="*/ 420126 w 438985"/>
                  <a:gd name="connsiteY18" fmla="*/ -419 h 50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985" h="506576">
                    <a:moveTo>
                      <a:pt x="420126" y="-419"/>
                    </a:moveTo>
                    <a:lnTo>
                      <a:pt x="314847" y="-419"/>
                    </a:lnTo>
                    <a:cubicBezTo>
                      <a:pt x="304666" y="-419"/>
                      <a:pt x="296412" y="7834"/>
                      <a:pt x="296412" y="18015"/>
                    </a:cubicBezTo>
                    <a:cubicBezTo>
                      <a:pt x="296412" y="18015"/>
                      <a:pt x="296412" y="18016"/>
                      <a:pt x="296412" y="18016"/>
                    </a:cubicBezTo>
                    <a:lnTo>
                      <a:pt x="296412" y="262973"/>
                    </a:lnTo>
                    <a:cubicBezTo>
                      <a:pt x="296412" y="345197"/>
                      <a:pt x="274114" y="373763"/>
                      <a:pt x="219071" y="373763"/>
                    </a:cubicBezTo>
                    <a:cubicBezTo>
                      <a:pt x="164022" y="373763"/>
                      <a:pt x="141725" y="345197"/>
                      <a:pt x="141725" y="262973"/>
                    </a:cubicBezTo>
                    <a:lnTo>
                      <a:pt x="141725" y="18015"/>
                    </a:lnTo>
                    <a:cubicBezTo>
                      <a:pt x="141725" y="7835"/>
                      <a:pt x="133472" y="-419"/>
                      <a:pt x="123291" y="-419"/>
                    </a:cubicBezTo>
                    <a:cubicBezTo>
                      <a:pt x="123291" y="-419"/>
                      <a:pt x="123290" y="-419"/>
                      <a:pt x="123290" y="-419"/>
                    </a:cubicBezTo>
                    <a:lnTo>
                      <a:pt x="18011" y="-419"/>
                    </a:lnTo>
                    <a:cubicBezTo>
                      <a:pt x="7830" y="-419"/>
                      <a:pt x="-424" y="7834"/>
                      <a:pt x="-424" y="18015"/>
                    </a:cubicBezTo>
                    <a:cubicBezTo>
                      <a:pt x="-424" y="18015"/>
                      <a:pt x="-424" y="18016"/>
                      <a:pt x="-424" y="18016"/>
                    </a:cubicBezTo>
                    <a:lnTo>
                      <a:pt x="-424" y="276907"/>
                    </a:lnTo>
                    <a:cubicBezTo>
                      <a:pt x="-424" y="428114"/>
                      <a:pt x="67167" y="506157"/>
                      <a:pt x="219071" y="506157"/>
                    </a:cubicBezTo>
                    <a:cubicBezTo>
                      <a:pt x="366791" y="506157"/>
                      <a:pt x="438562" y="423934"/>
                      <a:pt x="438562" y="276209"/>
                    </a:cubicBezTo>
                    <a:lnTo>
                      <a:pt x="438562" y="18015"/>
                    </a:lnTo>
                    <a:cubicBezTo>
                      <a:pt x="438562" y="7835"/>
                      <a:pt x="430309" y="-419"/>
                      <a:pt x="420128" y="-419"/>
                    </a:cubicBezTo>
                    <a:cubicBezTo>
                      <a:pt x="420127" y="-419"/>
                      <a:pt x="420127" y="-419"/>
                      <a:pt x="420126" y="-41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CBBA1D6-26BE-1B80-A8C0-3F18559F5FEF}"/>
                  </a:ext>
                </a:extLst>
              </p:cNvPr>
              <p:cNvSpPr/>
              <p:nvPr/>
            </p:nvSpPr>
            <p:spPr>
              <a:xfrm>
                <a:off x="3700614" y="3838985"/>
                <a:ext cx="384228" cy="520510"/>
              </a:xfrm>
              <a:custGeom>
                <a:avLst/>
                <a:gdLst>
                  <a:gd name="connsiteX0" fmla="*/ 257683 w 384228"/>
                  <a:gd name="connsiteY0" fmla="*/ 207924 h 520510"/>
                  <a:gd name="connsiteX1" fmla="*/ 194792 w 384228"/>
                  <a:gd name="connsiteY1" fmla="*/ 182133 h 520510"/>
                  <a:gd name="connsiteX2" fmla="*/ 158890 w 384228"/>
                  <a:gd name="connsiteY2" fmla="*/ 130876 h 520510"/>
                  <a:gd name="connsiteX3" fmla="*/ 219315 w 384228"/>
                  <a:gd name="connsiteY3" fmla="*/ 114598 h 520510"/>
                  <a:gd name="connsiteX4" fmla="*/ 272109 w 384228"/>
                  <a:gd name="connsiteY4" fmla="*/ 155694 h 520510"/>
                  <a:gd name="connsiteX5" fmla="*/ 281746 w 384228"/>
                  <a:gd name="connsiteY5" fmla="*/ 161794 h 520510"/>
                  <a:gd name="connsiteX6" fmla="*/ 281746 w 384228"/>
                  <a:gd name="connsiteY6" fmla="*/ 161794 h 520510"/>
                  <a:gd name="connsiteX7" fmla="*/ 295008 w 384228"/>
                  <a:gd name="connsiteY7" fmla="*/ 158873 h 520510"/>
                  <a:gd name="connsiteX8" fmla="*/ 371773 w 384228"/>
                  <a:gd name="connsiteY8" fmla="*/ 101577 h 520510"/>
                  <a:gd name="connsiteX9" fmla="*/ 375118 w 384228"/>
                  <a:gd name="connsiteY9" fmla="*/ 78362 h 520510"/>
                  <a:gd name="connsiteX10" fmla="*/ 374637 w 384228"/>
                  <a:gd name="connsiteY10" fmla="*/ 77750 h 520510"/>
                  <a:gd name="connsiteX11" fmla="*/ 200545 w 384228"/>
                  <a:gd name="connsiteY11" fmla="*/ -419 h 520510"/>
                  <a:gd name="connsiteX12" fmla="*/ 15890 w 384228"/>
                  <a:gd name="connsiteY12" fmla="*/ 146607 h 520510"/>
                  <a:gd name="connsiteX13" fmla="*/ 133134 w 384228"/>
                  <a:gd name="connsiteY13" fmla="*/ 298725 h 520510"/>
                  <a:gd name="connsiteX14" fmla="*/ 194636 w 384228"/>
                  <a:gd name="connsiteY14" fmla="*/ 321332 h 520510"/>
                  <a:gd name="connsiteX15" fmla="*/ 237831 w 384228"/>
                  <a:gd name="connsiteY15" fmla="*/ 383001 h 520510"/>
                  <a:gd name="connsiteX16" fmla="*/ 165131 w 384228"/>
                  <a:gd name="connsiteY16" fmla="*/ 402586 h 520510"/>
                  <a:gd name="connsiteX17" fmla="*/ 105988 w 384228"/>
                  <a:gd name="connsiteY17" fmla="*/ 357071 h 520510"/>
                  <a:gd name="connsiteX18" fmla="*/ 96981 w 384228"/>
                  <a:gd name="connsiteY18" fmla="*/ 351596 h 520510"/>
                  <a:gd name="connsiteX19" fmla="*/ 96734 w 384228"/>
                  <a:gd name="connsiteY19" fmla="*/ 351544 h 520510"/>
                  <a:gd name="connsiteX20" fmla="*/ 83898 w 384228"/>
                  <a:gd name="connsiteY20" fmla="*/ 354158 h 520510"/>
                  <a:gd name="connsiteX21" fmla="*/ 6652 w 384228"/>
                  <a:gd name="connsiteY21" fmla="*/ 408064 h 520510"/>
                  <a:gd name="connsiteX22" fmla="*/ 2573 w 384228"/>
                  <a:gd name="connsiteY22" fmla="*/ 431154 h 520510"/>
                  <a:gd name="connsiteX23" fmla="*/ 3021 w 384228"/>
                  <a:gd name="connsiteY23" fmla="*/ 431764 h 520510"/>
                  <a:gd name="connsiteX24" fmla="*/ 189394 w 384228"/>
                  <a:gd name="connsiteY24" fmla="*/ 520091 h 520510"/>
                  <a:gd name="connsiteX25" fmla="*/ 383804 w 384228"/>
                  <a:gd name="connsiteY25" fmla="*/ 354253 h 520510"/>
                  <a:gd name="connsiteX26" fmla="*/ 257683 w 384228"/>
                  <a:gd name="connsiteY26" fmla="*/ 207924 h 52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228" h="520510">
                    <a:moveTo>
                      <a:pt x="257683" y="207924"/>
                    </a:moveTo>
                    <a:cubicBezTo>
                      <a:pt x="242441" y="201393"/>
                      <a:pt x="200535" y="183998"/>
                      <a:pt x="194792" y="182133"/>
                    </a:cubicBezTo>
                    <a:cubicBezTo>
                      <a:pt x="154046" y="168899"/>
                      <a:pt x="152117" y="149525"/>
                      <a:pt x="158890" y="130876"/>
                    </a:cubicBezTo>
                    <a:cubicBezTo>
                      <a:pt x="165662" y="112227"/>
                      <a:pt x="193099" y="103941"/>
                      <a:pt x="219315" y="114598"/>
                    </a:cubicBezTo>
                    <a:cubicBezTo>
                      <a:pt x="233388" y="120319"/>
                      <a:pt x="268309" y="151985"/>
                      <a:pt x="272109" y="155694"/>
                    </a:cubicBezTo>
                    <a:cubicBezTo>
                      <a:pt x="274637" y="158646"/>
                      <a:pt x="277995" y="160772"/>
                      <a:pt x="281746" y="161794"/>
                    </a:cubicBezTo>
                    <a:lnTo>
                      <a:pt x="281746" y="161794"/>
                    </a:lnTo>
                    <a:cubicBezTo>
                      <a:pt x="286381" y="162770"/>
                      <a:pt x="291212" y="161706"/>
                      <a:pt x="295008" y="158873"/>
                    </a:cubicBezTo>
                    <a:lnTo>
                      <a:pt x="371773" y="101577"/>
                    </a:lnTo>
                    <a:cubicBezTo>
                      <a:pt x="379107" y="96090"/>
                      <a:pt x="380605" y="85696"/>
                      <a:pt x="375118" y="78362"/>
                    </a:cubicBezTo>
                    <a:cubicBezTo>
                      <a:pt x="374963" y="78155"/>
                      <a:pt x="374802" y="77951"/>
                      <a:pt x="374637" y="77750"/>
                    </a:cubicBezTo>
                    <a:cubicBezTo>
                      <a:pt x="332850" y="27262"/>
                      <a:pt x="272291" y="-419"/>
                      <a:pt x="200545" y="-419"/>
                    </a:cubicBezTo>
                    <a:cubicBezTo>
                      <a:pt x="94627" y="-419"/>
                      <a:pt x="15890" y="63691"/>
                      <a:pt x="15890" y="146607"/>
                    </a:cubicBezTo>
                    <a:cubicBezTo>
                      <a:pt x="15890" y="219029"/>
                      <a:pt x="48265" y="261848"/>
                      <a:pt x="133134" y="298725"/>
                    </a:cubicBezTo>
                    <a:cubicBezTo>
                      <a:pt x="155080" y="306472"/>
                      <a:pt x="183335" y="318007"/>
                      <a:pt x="194636" y="321332"/>
                    </a:cubicBezTo>
                    <a:cubicBezTo>
                      <a:pt x="244083" y="335880"/>
                      <a:pt x="245979" y="360563"/>
                      <a:pt x="237831" y="383001"/>
                    </a:cubicBezTo>
                    <a:cubicBezTo>
                      <a:pt x="229684" y="405438"/>
                      <a:pt x="196807" y="415071"/>
                      <a:pt x="165131" y="402586"/>
                    </a:cubicBezTo>
                    <a:cubicBezTo>
                      <a:pt x="143024" y="393872"/>
                      <a:pt x="108402" y="360423"/>
                      <a:pt x="105988" y="357071"/>
                    </a:cubicBezTo>
                    <a:cubicBezTo>
                      <a:pt x="103663" y="354313"/>
                      <a:pt x="100500" y="352390"/>
                      <a:pt x="96981" y="351596"/>
                    </a:cubicBezTo>
                    <a:lnTo>
                      <a:pt x="96734" y="351544"/>
                    </a:lnTo>
                    <a:cubicBezTo>
                      <a:pt x="92278" y="350606"/>
                      <a:pt x="87632" y="351552"/>
                      <a:pt x="83898" y="354158"/>
                    </a:cubicBezTo>
                    <a:lnTo>
                      <a:pt x="6652" y="408064"/>
                    </a:lnTo>
                    <a:cubicBezTo>
                      <a:pt x="-851" y="413313"/>
                      <a:pt x="-2677" y="423651"/>
                      <a:pt x="2573" y="431154"/>
                    </a:cubicBezTo>
                    <a:cubicBezTo>
                      <a:pt x="2717" y="431361"/>
                      <a:pt x="2867" y="431564"/>
                      <a:pt x="3021" y="431764"/>
                    </a:cubicBezTo>
                    <a:cubicBezTo>
                      <a:pt x="47694" y="489540"/>
                      <a:pt x="113152" y="520091"/>
                      <a:pt x="189394" y="520091"/>
                    </a:cubicBezTo>
                    <a:cubicBezTo>
                      <a:pt x="302972" y="520091"/>
                      <a:pt x="383804" y="449718"/>
                      <a:pt x="383804" y="354253"/>
                    </a:cubicBezTo>
                    <a:cubicBezTo>
                      <a:pt x="383804" y="291544"/>
                      <a:pt x="349657" y="246949"/>
                      <a:pt x="257683" y="20792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C1809FA-70E6-364A-3142-6FD8D975E249}"/>
                  </a:ext>
                </a:extLst>
              </p:cNvPr>
              <p:cNvSpPr/>
              <p:nvPr/>
            </p:nvSpPr>
            <p:spPr>
              <a:xfrm>
                <a:off x="7299544" y="3838985"/>
                <a:ext cx="519803" cy="519804"/>
              </a:xfrm>
              <a:custGeom>
                <a:avLst/>
                <a:gdLst>
                  <a:gd name="connsiteX0" fmla="*/ 259477 w 519803"/>
                  <a:gd name="connsiteY0" fmla="*/ -419 h 519804"/>
                  <a:gd name="connsiteX1" fmla="*/ -424 w 519803"/>
                  <a:gd name="connsiteY1" fmla="*/ 259483 h 519804"/>
                  <a:gd name="connsiteX2" fmla="*/ 259477 w 519803"/>
                  <a:gd name="connsiteY2" fmla="*/ 519385 h 519804"/>
                  <a:gd name="connsiteX3" fmla="*/ 519379 w 519803"/>
                  <a:gd name="connsiteY3" fmla="*/ 259483 h 519804"/>
                  <a:gd name="connsiteX4" fmla="*/ 259477 w 519803"/>
                  <a:gd name="connsiteY4" fmla="*/ -419 h 519804"/>
                  <a:gd name="connsiteX5" fmla="*/ 259477 w 519803"/>
                  <a:gd name="connsiteY5" fmla="*/ 375468 h 519804"/>
                  <a:gd name="connsiteX6" fmla="*/ 143492 w 519803"/>
                  <a:gd name="connsiteY6" fmla="*/ 259482 h 519804"/>
                  <a:gd name="connsiteX7" fmla="*/ 259477 w 519803"/>
                  <a:gd name="connsiteY7" fmla="*/ 143496 h 519804"/>
                  <a:gd name="connsiteX8" fmla="*/ 375463 w 519803"/>
                  <a:gd name="connsiteY8" fmla="*/ 259482 h 519804"/>
                  <a:gd name="connsiteX9" fmla="*/ 259477 w 519803"/>
                  <a:gd name="connsiteY9" fmla="*/ 375468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803" h="519804">
                    <a:moveTo>
                      <a:pt x="259477" y="-419"/>
                    </a:moveTo>
                    <a:cubicBezTo>
                      <a:pt x="115937" y="-419"/>
                      <a:pt x="-424" y="115943"/>
                      <a:pt x="-424" y="259483"/>
                    </a:cubicBezTo>
                    <a:cubicBezTo>
                      <a:pt x="-424" y="403023"/>
                      <a:pt x="115939" y="519385"/>
                      <a:pt x="259477" y="519385"/>
                    </a:cubicBezTo>
                    <a:cubicBezTo>
                      <a:pt x="403018" y="519385"/>
                      <a:pt x="519379" y="403023"/>
                      <a:pt x="519379" y="259483"/>
                    </a:cubicBezTo>
                    <a:cubicBezTo>
                      <a:pt x="519379" y="115943"/>
                      <a:pt x="403016" y="-419"/>
                      <a:pt x="259477" y="-419"/>
                    </a:cubicBezTo>
                    <a:close/>
                    <a:moveTo>
                      <a:pt x="259477" y="375468"/>
                    </a:moveTo>
                    <a:cubicBezTo>
                      <a:pt x="195420" y="375468"/>
                      <a:pt x="143492" y="323539"/>
                      <a:pt x="143492" y="259482"/>
                    </a:cubicBezTo>
                    <a:cubicBezTo>
                      <a:pt x="143492" y="195425"/>
                      <a:pt x="195420" y="143496"/>
                      <a:pt x="259477" y="143496"/>
                    </a:cubicBezTo>
                    <a:cubicBezTo>
                      <a:pt x="323535" y="143496"/>
                      <a:pt x="375463" y="195425"/>
                      <a:pt x="375463" y="259482"/>
                    </a:cubicBezTo>
                    <a:cubicBezTo>
                      <a:pt x="375391" y="323510"/>
                      <a:pt x="323505" y="375396"/>
                      <a:pt x="259477" y="37546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7BD1FBA-F0C5-C7A8-7592-22B349942C66}"/>
                  </a:ext>
                </a:extLst>
              </p:cNvPr>
              <p:cNvSpPr/>
              <p:nvPr/>
            </p:nvSpPr>
            <p:spPr>
              <a:xfrm>
                <a:off x="8124944" y="3838985"/>
                <a:ext cx="384228" cy="520510"/>
              </a:xfrm>
              <a:custGeom>
                <a:avLst/>
                <a:gdLst>
                  <a:gd name="connsiteX0" fmla="*/ 257683 w 384228"/>
                  <a:gd name="connsiteY0" fmla="*/ 207924 h 520510"/>
                  <a:gd name="connsiteX1" fmla="*/ 194791 w 384228"/>
                  <a:gd name="connsiteY1" fmla="*/ 182133 h 520510"/>
                  <a:gd name="connsiteX2" fmla="*/ 158890 w 384228"/>
                  <a:gd name="connsiteY2" fmla="*/ 130876 h 520510"/>
                  <a:gd name="connsiteX3" fmla="*/ 219314 w 384228"/>
                  <a:gd name="connsiteY3" fmla="*/ 114598 h 520510"/>
                  <a:gd name="connsiteX4" fmla="*/ 272109 w 384228"/>
                  <a:gd name="connsiteY4" fmla="*/ 155694 h 520510"/>
                  <a:gd name="connsiteX5" fmla="*/ 281745 w 384228"/>
                  <a:gd name="connsiteY5" fmla="*/ 161794 h 520510"/>
                  <a:gd name="connsiteX6" fmla="*/ 281747 w 384228"/>
                  <a:gd name="connsiteY6" fmla="*/ 161794 h 520510"/>
                  <a:gd name="connsiteX7" fmla="*/ 295009 w 384228"/>
                  <a:gd name="connsiteY7" fmla="*/ 158873 h 520510"/>
                  <a:gd name="connsiteX8" fmla="*/ 371774 w 384228"/>
                  <a:gd name="connsiteY8" fmla="*/ 101577 h 520510"/>
                  <a:gd name="connsiteX9" fmla="*/ 375118 w 384228"/>
                  <a:gd name="connsiteY9" fmla="*/ 78362 h 520510"/>
                  <a:gd name="connsiteX10" fmla="*/ 374637 w 384228"/>
                  <a:gd name="connsiteY10" fmla="*/ 77750 h 520510"/>
                  <a:gd name="connsiteX11" fmla="*/ 200545 w 384228"/>
                  <a:gd name="connsiteY11" fmla="*/ -419 h 520510"/>
                  <a:gd name="connsiteX12" fmla="*/ 15891 w 384228"/>
                  <a:gd name="connsiteY12" fmla="*/ 146607 h 520510"/>
                  <a:gd name="connsiteX13" fmla="*/ 133134 w 384228"/>
                  <a:gd name="connsiteY13" fmla="*/ 298725 h 520510"/>
                  <a:gd name="connsiteX14" fmla="*/ 194637 w 384228"/>
                  <a:gd name="connsiteY14" fmla="*/ 321332 h 520510"/>
                  <a:gd name="connsiteX15" fmla="*/ 237832 w 384228"/>
                  <a:gd name="connsiteY15" fmla="*/ 383001 h 520510"/>
                  <a:gd name="connsiteX16" fmla="*/ 165132 w 384228"/>
                  <a:gd name="connsiteY16" fmla="*/ 402586 h 520510"/>
                  <a:gd name="connsiteX17" fmla="*/ 105989 w 384228"/>
                  <a:gd name="connsiteY17" fmla="*/ 357071 h 520510"/>
                  <a:gd name="connsiteX18" fmla="*/ 96981 w 384228"/>
                  <a:gd name="connsiteY18" fmla="*/ 351596 h 520510"/>
                  <a:gd name="connsiteX19" fmla="*/ 96735 w 384228"/>
                  <a:gd name="connsiteY19" fmla="*/ 351544 h 520510"/>
                  <a:gd name="connsiteX20" fmla="*/ 83899 w 384228"/>
                  <a:gd name="connsiteY20" fmla="*/ 354158 h 520510"/>
                  <a:gd name="connsiteX21" fmla="*/ 6652 w 384228"/>
                  <a:gd name="connsiteY21" fmla="*/ 408064 h 520510"/>
                  <a:gd name="connsiteX22" fmla="*/ 2573 w 384228"/>
                  <a:gd name="connsiteY22" fmla="*/ 431154 h 520510"/>
                  <a:gd name="connsiteX23" fmla="*/ 3021 w 384228"/>
                  <a:gd name="connsiteY23" fmla="*/ 431764 h 520510"/>
                  <a:gd name="connsiteX24" fmla="*/ 189394 w 384228"/>
                  <a:gd name="connsiteY24" fmla="*/ 520091 h 520510"/>
                  <a:gd name="connsiteX25" fmla="*/ 383804 w 384228"/>
                  <a:gd name="connsiteY25" fmla="*/ 354253 h 520510"/>
                  <a:gd name="connsiteX26" fmla="*/ 257683 w 384228"/>
                  <a:gd name="connsiteY26" fmla="*/ 207924 h 52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228" h="520510">
                    <a:moveTo>
                      <a:pt x="257683" y="207924"/>
                    </a:moveTo>
                    <a:cubicBezTo>
                      <a:pt x="242441" y="201393"/>
                      <a:pt x="200535" y="183998"/>
                      <a:pt x="194791" y="182133"/>
                    </a:cubicBezTo>
                    <a:cubicBezTo>
                      <a:pt x="154046" y="168899"/>
                      <a:pt x="152117" y="149525"/>
                      <a:pt x="158890" y="130876"/>
                    </a:cubicBezTo>
                    <a:cubicBezTo>
                      <a:pt x="165662" y="112227"/>
                      <a:pt x="193098" y="103941"/>
                      <a:pt x="219314" y="114598"/>
                    </a:cubicBezTo>
                    <a:cubicBezTo>
                      <a:pt x="233388" y="120319"/>
                      <a:pt x="268309" y="151985"/>
                      <a:pt x="272109" y="155694"/>
                    </a:cubicBezTo>
                    <a:cubicBezTo>
                      <a:pt x="274638" y="158646"/>
                      <a:pt x="277994" y="160772"/>
                      <a:pt x="281745" y="161794"/>
                    </a:cubicBezTo>
                    <a:lnTo>
                      <a:pt x="281747" y="161794"/>
                    </a:lnTo>
                    <a:cubicBezTo>
                      <a:pt x="286381" y="162770"/>
                      <a:pt x="291212" y="161706"/>
                      <a:pt x="295009" y="158873"/>
                    </a:cubicBezTo>
                    <a:lnTo>
                      <a:pt x="371774" y="101577"/>
                    </a:lnTo>
                    <a:cubicBezTo>
                      <a:pt x="379108" y="96090"/>
                      <a:pt x="380604" y="85696"/>
                      <a:pt x="375118" y="78362"/>
                    </a:cubicBezTo>
                    <a:cubicBezTo>
                      <a:pt x="374962" y="78155"/>
                      <a:pt x="374802" y="77951"/>
                      <a:pt x="374637" y="77750"/>
                    </a:cubicBezTo>
                    <a:cubicBezTo>
                      <a:pt x="332850" y="27262"/>
                      <a:pt x="272291" y="-419"/>
                      <a:pt x="200545" y="-419"/>
                    </a:cubicBezTo>
                    <a:cubicBezTo>
                      <a:pt x="94628" y="-419"/>
                      <a:pt x="15891" y="63691"/>
                      <a:pt x="15891" y="146607"/>
                    </a:cubicBezTo>
                    <a:cubicBezTo>
                      <a:pt x="15891" y="219029"/>
                      <a:pt x="48265" y="261848"/>
                      <a:pt x="133134" y="298725"/>
                    </a:cubicBezTo>
                    <a:cubicBezTo>
                      <a:pt x="155080" y="306472"/>
                      <a:pt x="183335" y="318007"/>
                      <a:pt x="194637" y="321332"/>
                    </a:cubicBezTo>
                    <a:cubicBezTo>
                      <a:pt x="244084" y="335880"/>
                      <a:pt x="245979" y="360563"/>
                      <a:pt x="237832" y="383001"/>
                    </a:cubicBezTo>
                    <a:cubicBezTo>
                      <a:pt x="229685" y="405438"/>
                      <a:pt x="196808" y="415071"/>
                      <a:pt x="165132" y="402586"/>
                    </a:cubicBezTo>
                    <a:cubicBezTo>
                      <a:pt x="143024" y="393872"/>
                      <a:pt x="108401" y="360423"/>
                      <a:pt x="105989" y="357071"/>
                    </a:cubicBezTo>
                    <a:cubicBezTo>
                      <a:pt x="103663" y="354313"/>
                      <a:pt x="100499" y="352390"/>
                      <a:pt x="96981" y="351596"/>
                    </a:cubicBezTo>
                    <a:lnTo>
                      <a:pt x="96735" y="351544"/>
                    </a:lnTo>
                    <a:cubicBezTo>
                      <a:pt x="92279" y="350606"/>
                      <a:pt x="87633" y="351552"/>
                      <a:pt x="83899" y="354158"/>
                    </a:cubicBezTo>
                    <a:lnTo>
                      <a:pt x="6652" y="408064"/>
                    </a:lnTo>
                    <a:cubicBezTo>
                      <a:pt x="-851" y="413313"/>
                      <a:pt x="-2677" y="423651"/>
                      <a:pt x="2573" y="431154"/>
                    </a:cubicBezTo>
                    <a:cubicBezTo>
                      <a:pt x="2717" y="431361"/>
                      <a:pt x="2867" y="431564"/>
                      <a:pt x="3021" y="431764"/>
                    </a:cubicBezTo>
                    <a:cubicBezTo>
                      <a:pt x="47695" y="489540"/>
                      <a:pt x="113152" y="520091"/>
                      <a:pt x="189394" y="520091"/>
                    </a:cubicBezTo>
                    <a:cubicBezTo>
                      <a:pt x="302972" y="520091"/>
                      <a:pt x="383804" y="449718"/>
                      <a:pt x="383804" y="354253"/>
                    </a:cubicBezTo>
                    <a:cubicBezTo>
                      <a:pt x="383803" y="291544"/>
                      <a:pt x="349656" y="246949"/>
                      <a:pt x="257683" y="207924"/>
                    </a:cubicBezTo>
                    <a:close/>
                  </a:path>
                </a:pathLst>
              </a:custGeom>
              <a:grpFill/>
              <a:ln w="9525" cap="flat">
                <a:noFill/>
                <a:prstDash val="solid"/>
                <a:miter/>
              </a:ln>
            </p:spPr>
            <p:txBody>
              <a:bodyPr rtlCol="0" anchor="ctr"/>
              <a:lstStyle/>
              <a:p>
                <a:endParaRPr lang="en-US"/>
              </a:p>
            </p:txBody>
          </p:sp>
        </p:grpSp>
        <p:grpSp>
          <p:nvGrpSpPr>
            <p:cNvPr id="8" name="Graphic 9">
              <a:extLst>
                <a:ext uri="{FF2B5EF4-FFF2-40B4-BE49-F238E27FC236}">
                  <a16:creationId xmlns:a16="http://schemas.microsoft.com/office/drawing/2014/main" id="{8355DD3D-687E-79DE-B55B-EE8AD9369FBC}"/>
                </a:ext>
              </a:extLst>
            </p:cNvPr>
            <p:cNvGrpSpPr/>
            <p:nvPr/>
          </p:nvGrpSpPr>
          <p:grpSpPr>
            <a:xfrm>
              <a:off x="966787" y="1938997"/>
              <a:ext cx="10253698" cy="1562101"/>
              <a:chOff x="966787" y="1938997"/>
              <a:chExt cx="10253698" cy="1562101"/>
            </a:xfrm>
            <a:grpFill/>
          </p:grpSpPr>
          <p:sp>
            <p:nvSpPr>
              <p:cNvPr id="9" name="Freeform: Shape 8">
                <a:extLst>
                  <a:ext uri="{FF2B5EF4-FFF2-40B4-BE49-F238E27FC236}">
                    <a16:creationId xmlns:a16="http://schemas.microsoft.com/office/drawing/2014/main" id="{348B7231-F002-1472-A79E-8560EB8F2F30}"/>
                  </a:ext>
                </a:extLst>
              </p:cNvPr>
              <p:cNvSpPr/>
              <p:nvPr/>
            </p:nvSpPr>
            <p:spPr>
              <a:xfrm>
                <a:off x="2852739" y="1938997"/>
                <a:ext cx="1562101" cy="1562101"/>
              </a:xfrm>
              <a:custGeom>
                <a:avLst/>
                <a:gdLst>
                  <a:gd name="connsiteX0" fmla="*/ 780626 w 1562101"/>
                  <a:gd name="connsiteY0" fmla="*/ -419 h 1562101"/>
                  <a:gd name="connsiteX1" fmla="*/ -424 w 1562101"/>
                  <a:gd name="connsiteY1" fmla="*/ 780632 h 1562101"/>
                  <a:gd name="connsiteX2" fmla="*/ 780626 w 1562101"/>
                  <a:gd name="connsiteY2" fmla="*/ 1561682 h 1562101"/>
                  <a:gd name="connsiteX3" fmla="*/ 1561677 w 1562101"/>
                  <a:gd name="connsiteY3" fmla="*/ 780631 h 1562101"/>
                  <a:gd name="connsiteX4" fmla="*/ 780626 w 1562101"/>
                  <a:gd name="connsiteY4" fmla="*/ -419 h 1562101"/>
                  <a:gd name="connsiteX5" fmla="*/ 780626 w 1562101"/>
                  <a:gd name="connsiteY5" fmla="*/ 1161632 h 1562101"/>
                  <a:gd name="connsiteX6" fmla="*/ 399625 w 1562101"/>
                  <a:gd name="connsiteY6" fmla="*/ 780632 h 1562101"/>
                  <a:gd name="connsiteX7" fmla="*/ 780625 w 1562101"/>
                  <a:gd name="connsiteY7" fmla="*/ 399631 h 1562101"/>
                  <a:gd name="connsiteX8" fmla="*/ 1161627 w 1562101"/>
                  <a:gd name="connsiteY8" fmla="*/ 780631 h 1562101"/>
                  <a:gd name="connsiteX9" fmla="*/ 780626 w 1562101"/>
                  <a:gd name="connsiteY9" fmla="*/ 1161632 h 156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01" h="1562101">
                    <a:moveTo>
                      <a:pt x="780626" y="-419"/>
                    </a:moveTo>
                    <a:cubicBezTo>
                      <a:pt x="349264" y="-419"/>
                      <a:pt x="-424" y="349269"/>
                      <a:pt x="-424" y="780632"/>
                    </a:cubicBezTo>
                    <a:cubicBezTo>
                      <a:pt x="-424" y="1211994"/>
                      <a:pt x="349264" y="1561682"/>
                      <a:pt x="780626" y="1561682"/>
                    </a:cubicBezTo>
                    <a:cubicBezTo>
                      <a:pt x="1211989" y="1561682"/>
                      <a:pt x="1561677" y="1211994"/>
                      <a:pt x="1561677" y="780631"/>
                    </a:cubicBezTo>
                    <a:cubicBezTo>
                      <a:pt x="1561677" y="349269"/>
                      <a:pt x="1211989" y="-419"/>
                      <a:pt x="780626" y="-419"/>
                    </a:cubicBezTo>
                    <a:close/>
                    <a:moveTo>
                      <a:pt x="780626" y="1161632"/>
                    </a:moveTo>
                    <a:cubicBezTo>
                      <a:pt x="570206" y="1161632"/>
                      <a:pt x="399626" y="991053"/>
                      <a:pt x="399625" y="780632"/>
                    </a:cubicBezTo>
                    <a:cubicBezTo>
                      <a:pt x="399625" y="570211"/>
                      <a:pt x="570204" y="399632"/>
                      <a:pt x="780625" y="399631"/>
                    </a:cubicBezTo>
                    <a:cubicBezTo>
                      <a:pt x="991046" y="399631"/>
                      <a:pt x="1161626" y="570211"/>
                      <a:pt x="1161627" y="780631"/>
                    </a:cubicBezTo>
                    <a:cubicBezTo>
                      <a:pt x="1161389" y="990953"/>
                      <a:pt x="990949" y="1161394"/>
                      <a:pt x="780626" y="1161632"/>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A064F3E-89B1-7C21-97EA-4880ED32C4C2}"/>
                  </a:ext>
                </a:extLst>
              </p:cNvPr>
              <p:cNvSpPr/>
              <p:nvPr/>
            </p:nvSpPr>
            <p:spPr>
              <a:xfrm>
                <a:off x="4571063" y="1958048"/>
                <a:ext cx="1523028" cy="1524000"/>
              </a:xfrm>
              <a:custGeom>
                <a:avLst/>
                <a:gdLst>
                  <a:gd name="connsiteX0" fmla="*/ 1484505 w 1523028"/>
                  <a:gd name="connsiteY0" fmla="*/ -419 h 1524000"/>
                  <a:gd name="connsiteX1" fmla="*/ 417704 w 1523028"/>
                  <a:gd name="connsiteY1" fmla="*/ -419 h 1524000"/>
                  <a:gd name="connsiteX2" fmla="*/ 379604 w 1523028"/>
                  <a:gd name="connsiteY2" fmla="*/ 37681 h 1524000"/>
                  <a:gd name="connsiteX3" fmla="*/ 379604 w 1523028"/>
                  <a:gd name="connsiteY3" fmla="*/ 342481 h 1524000"/>
                  <a:gd name="connsiteX4" fmla="*/ 417704 w 1523028"/>
                  <a:gd name="connsiteY4" fmla="*/ 380581 h 1524000"/>
                  <a:gd name="connsiteX5" fmla="*/ 1141605 w 1523028"/>
                  <a:gd name="connsiteY5" fmla="*/ 380581 h 1524000"/>
                  <a:gd name="connsiteX6" fmla="*/ 1141605 w 1523028"/>
                  <a:gd name="connsiteY6" fmla="*/ 1047326 h 1524000"/>
                  <a:gd name="connsiteX7" fmla="*/ 1046355 w 1523028"/>
                  <a:gd name="connsiteY7" fmla="*/ 1142576 h 1524000"/>
                  <a:gd name="connsiteX8" fmla="*/ 1046355 w 1523028"/>
                  <a:gd name="connsiteY8" fmla="*/ 1142581 h 1524000"/>
                  <a:gd name="connsiteX9" fmla="*/ 760604 w 1523028"/>
                  <a:gd name="connsiteY9" fmla="*/ 1142581 h 1524000"/>
                  <a:gd name="connsiteX10" fmla="*/ 381121 w 1523028"/>
                  <a:gd name="connsiteY10" fmla="*/ 795730 h 1524000"/>
                  <a:gd name="connsiteX11" fmla="*/ 343380 w 1523028"/>
                  <a:gd name="connsiteY11" fmla="*/ 761581 h 1524000"/>
                  <a:gd name="connsiteX12" fmla="*/ 37816 w 1523028"/>
                  <a:gd name="connsiteY12" fmla="*/ 761581 h 1524000"/>
                  <a:gd name="connsiteX13" fmla="*/ -423 w 1523028"/>
                  <a:gd name="connsiteY13" fmla="*/ 799126 h 1524000"/>
                  <a:gd name="connsiteX14" fmla="*/ -374 w 1523028"/>
                  <a:gd name="connsiteY14" fmla="*/ 801422 h 1524000"/>
                  <a:gd name="connsiteX15" fmla="*/ 760604 w 1523028"/>
                  <a:gd name="connsiteY15" fmla="*/ 1523581 h 1524000"/>
                  <a:gd name="connsiteX16" fmla="*/ 1103504 w 1523028"/>
                  <a:gd name="connsiteY16" fmla="*/ 1523581 h 1524000"/>
                  <a:gd name="connsiteX17" fmla="*/ 1141604 w 1523028"/>
                  <a:gd name="connsiteY17" fmla="*/ 1485481 h 1524000"/>
                  <a:gd name="connsiteX18" fmla="*/ 1141604 w 1523028"/>
                  <a:gd name="connsiteY18" fmla="*/ 1333079 h 1524000"/>
                  <a:gd name="connsiteX19" fmla="*/ 1332104 w 1523028"/>
                  <a:gd name="connsiteY19" fmla="*/ 1142579 h 1524000"/>
                  <a:gd name="connsiteX20" fmla="*/ 1332108 w 1523028"/>
                  <a:gd name="connsiteY20" fmla="*/ 1142579 h 1524000"/>
                  <a:gd name="connsiteX21" fmla="*/ 1484505 w 1523028"/>
                  <a:gd name="connsiteY21" fmla="*/ 1142582 h 1524000"/>
                  <a:gd name="connsiteX22" fmla="*/ 1522605 w 1523028"/>
                  <a:gd name="connsiteY22" fmla="*/ 1104483 h 1524000"/>
                  <a:gd name="connsiteX23" fmla="*/ 1522605 w 1523028"/>
                  <a:gd name="connsiteY23" fmla="*/ 1104483 h 1524000"/>
                  <a:gd name="connsiteX24" fmla="*/ 1522605 w 1523028"/>
                  <a:gd name="connsiteY24" fmla="*/ 37681 h 1524000"/>
                  <a:gd name="connsiteX25" fmla="*/ 1484505 w 1523028"/>
                  <a:gd name="connsiteY25" fmla="*/ -419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3028" h="1524000">
                    <a:moveTo>
                      <a:pt x="1484505" y="-419"/>
                    </a:moveTo>
                    <a:lnTo>
                      <a:pt x="417704" y="-419"/>
                    </a:lnTo>
                    <a:cubicBezTo>
                      <a:pt x="396661" y="-419"/>
                      <a:pt x="379604" y="16639"/>
                      <a:pt x="379604" y="37681"/>
                    </a:cubicBezTo>
                    <a:lnTo>
                      <a:pt x="379604" y="342481"/>
                    </a:lnTo>
                    <a:cubicBezTo>
                      <a:pt x="379604" y="363523"/>
                      <a:pt x="396661" y="380581"/>
                      <a:pt x="417704" y="380581"/>
                    </a:cubicBezTo>
                    <a:lnTo>
                      <a:pt x="1141605" y="380581"/>
                    </a:lnTo>
                    <a:lnTo>
                      <a:pt x="1141605" y="1047326"/>
                    </a:lnTo>
                    <a:cubicBezTo>
                      <a:pt x="1141605" y="1099931"/>
                      <a:pt x="1098960" y="1142576"/>
                      <a:pt x="1046355" y="1142576"/>
                    </a:cubicBezTo>
                    <a:lnTo>
                      <a:pt x="1046355" y="1142581"/>
                    </a:lnTo>
                    <a:lnTo>
                      <a:pt x="760604" y="1142581"/>
                    </a:lnTo>
                    <a:cubicBezTo>
                      <a:pt x="563507" y="1142341"/>
                      <a:pt x="399034" y="992012"/>
                      <a:pt x="381121" y="795730"/>
                    </a:cubicBezTo>
                    <a:cubicBezTo>
                      <a:pt x="379256" y="776304"/>
                      <a:pt x="362895" y="761500"/>
                      <a:pt x="343380" y="761581"/>
                    </a:cubicBezTo>
                    <a:lnTo>
                      <a:pt x="37816" y="761581"/>
                    </a:lnTo>
                    <a:cubicBezTo>
                      <a:pt x="16889" y="761389"/>
                      <a:pt x="-231" y="778199"/>
                      <a:pt x="-423" y="799126"/>
                    </a:cubicBezTo>
                    <a:cubicBezTo>
                      <a:pt x="-430" y="799891"/>
                      <a:pt x="-413" y="800657"/>
                      <a:pt x="-374" y="801422"/>
                    </a:cubicBezTo>
                    <a:cubicBezTo>
                      <a:pt x="20837" y="1206226"/>
                      <a:pt x="355245" y="1523576"/>
                      <a:pt x="760604" y="1523581"/>
                    </a:cubicBezTo>
                    <a:lnTo>
                      <a:pt x="1103504" y="1523581"/>
                    </a:lnTo>
                    <a:cubicBezTo>
                      <a:pt x="1124547" y="1523581"/>
                      <a:pt x="1141604" y="1506524"/>
                      <a:pt x="1141604" y="1485481"/>
                    </a:cubicBezTo>
                    <a:lnTo>
                      <a:pt x="1141604" y="1333079"/>
                    </a:lnTo>
                    <a:cubicBezTo>
                      <a:pt x="1141604" y="1227869"/>
                      <a:pt x="1226894" y="1142579"/>
                      <a:pt x="1332104" y="1142579"/>
                    </a:cubicBezTo>
                    <a:cubicBezTo>
                      <a:pt x="1332105" y="1142579"/>
                      <a:pt x="1332107" y="1142579"/>
                      <a:pt x="1332108" y="1142579"/>
                    </a:cubicBezTo>
                    <a:lnTo>
                      <a:pt x="1484505" y="1142582"/>
                    </a:lnTo>
                    <a:cubicBezTo>
                      <a:pt x="1505547" y="1142583"/>
                      <a:pt x="1522604" y="1125525"/>
                      <a:pt x="1522605" y="1104483"/>
                    </a:cubicBezTo>
                    <a:cubicBezTo>
                      <a:pt x="1522605" y="1104483"/>
                      <a:pt x="1522605" y="1104483"/>
                      <a:pt x="1522605" y="1104483"/>
                    </a:cubicBezTo>
                    <a:lnTo>
                      <a:pt x="1522605" y="37681"/>
                    </a:lnTo>
                    <a:cubicBezTo>
                      <a:pt x="1522605" y="16639"/>
                      <a:pt x="1505547" y="-419"/>
                      <a:pt x="1484505" y="-419"/>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169F45-04BA-E8B4-A2F1-22071C408900}"/>
                  </a:ext>
                </a:extLst>
              </p:cNvPr>
              <p:cNvSpPr/>
              <p:nvPr/>
            </p:nvSpPr>
            <p:spPr>
              <a:xfrm>
                <a:off x="7999096" y="1958048"/>
                <a:ext cx="1524000" cy="1524001"/>
              </a:xfrm>
              <a:custGeom>
                <a:avLst/>
                <a:gdLst>
                  <a:gd name="connsiteX0" fmla="*/ 37675 w 1524000"/>
                  <a:gd name="connsiteY0" fmla="*/ -419 h 1524001"/>
                  <a:gd name="connsiteX1" fmla="*/ 1104476 w 1524000"/>
                  <a:gd name="connsiteY1" fmla="*/ -419 h 1524001"/>
                  <a:gd name="connsiteX2" fmla="*/ 1142576 w 1524000"/>
                  <a:gd name="connsiteY2" fmla="*/ 37681 h 1524001"/>
                  <a:gd name="connsiteX3" fmla="*/ 1142576 w 1524000"/>
                  <a:gd name="connsiteY3" fmla="*/ 189877 h 1524001"/>
                  <a:gd name="connsiteX4" fmla="*/ 1332821 w 1524000"/>
                  <a:gd name="connsiteY4" fmla="*/ 380377 h 1524001"/>
                  <a:gd name="connsiteX5" fmla="*/ 1485476 w 1524000"/>
                  <a:gd name="connsiteY5" fmla="*/ 380581 h 1524001"/>
                  <a:gd name="connsiteX6" fmla="*/ 1523576 w 1524000"/>
                  <a:gd name="connsiteY6" fmla="*/ 418681 h 1524001"/>
                  <a:gd name="connsiteX7" fmla="*/ 1523576 w 1524000"/>
                  <a:gd name="connsiteY7" fmla="*/ 1485482 h 1524001"/>
                  <a:gd name="connsiteX8" fmla="*/ 1485476 w 1524000"/>
                  <a:gd name="connsiteY8" fmla="*/ 1523582 h 1524001"/>
                  <a:gd name="connsiteX9" fmla="*/ 1180676 w 1524000"/>
                  <a:gd name="connsiteY9" fmla="*/ 1523582 h 1524001"/>
                  <a:gd name="connsiteX10" fmla="*/ 1142576 w 1524000"/>
                  <a:gd name="connsiteY10" fmla="*/ 1485482 h 1524001"/>
                  <a:gd name="connsiteX11" fmla="*/ 1142576 w 1524000"/>
                  <a:gd name="connsiteY11" fmla="*/ 475825 h 1524001"/>
                  <a:gd name="connsiteX12" fmla="*/ 1047384 w 1524000"/>
                  <a:gd name="connsiteY12" fmla="*/ 380581 h 1524001"/>
                  <a:gd name="connsiteX13" fmla="*/ 475768 w 1524000"/>
                  <a:gd name="connsiteY13" fmla="*/ 380581 h 1524001"/>
                  <a:gd name="connsiteX14" fmla="*/ 380576 w 1524000"/>
                  <a:gd name="connsiteY14" fmla="*/ 475825 h 1524001"/>
                  <a:gd name="connsiteX15" fmla="*/ 380576 w 1524000"/>
                  <a:gd name="connsiteY15" fmla="*/ 1485482 h 1524001"/>
                  <a:gd name="connsiteX16" fmla="*/ 342476 w 1524000"/>
                  <a:gd name="connsiteY16" fmla="*/ 1523582 h 1524001"/>
                  <a:gd name="connsiteX17" fmla="*/ 37676 w 1524000"/>
                  <a:gd name="connsiteY17" fmla="*/ 1523582 h 1524001"/>
                  <a:gd name="connsiteX18" fmla="*/ -424 w 1524000"/>
                  <a:gd name="connsiteY18" fmla="*/ 1485482 h 1524001"/>
                  <a:gd name="connsiteX19" fmla="*/ -424 w 1524000"/>
                  <a:gd name="connsiteY19" fmla="*/ 37681 h 1524001"/>
                  <a:gd name="connsiteX20" fmla="*/ 37675 w 1524000"/>
                  <a:gd name="connsiteY20" fmla="*/ -419 h 152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0" h="1524001">
                    <a:moveTo>
                      <a:pt x="37675" y="-419"/>
                    </a:moveTo>
                    <a:lnTo>
                      <a:pt x="1104476" y="-419"/>
                    </a:lnTo>
                    <a:cubicBezTo>
                      <a:pt x="1125518" y="-419"/>
                      <a:pt x="1142576" y="16639"/>
                      <a:pt x="1142576" y="37681"/>
                    </a:cubicBezTo>
                    <a:lnTo>
                      <a:pt x="1142576" y="189877"/>
                    </a:lnTo>
                    <a:cubicBezTo>
                      <a:pt x="1142576" y="294988"/>
                      <a:pt x="1227710" y="380237"/>
                      <a:pt x="1332821" y="380377"/>
                    </a:cubicBezTo>
                    <a:lnTo>
                      <a:pt x="1485476" y="380581"/>
                    </a:lnTo>
                    <a:cubicBezTo>
                      <a:pt x="1506518" y="380581"/>
                      <a:pt x="1523576" y="397639"/>
                      <a:pt x="1523576" y="418681"/>
                    </a:cubicBezTo>
                    <a:lnTo>
                      <a:pt x="1523576" y="1485482"/>
                    </a:lnTo>
                    <a:cubicBezTo>
                      <a:pt x="1523576" y="1506524"/>
                      <a:pt x="1506518" y="1523582"/>
                      <a:pt x="1485476" y="1523582"/>
                    </a:cubicBezTo>
                    <a:lnTo>
                      <a:pt x="1180676" y="1523582"/>
                    </a:lnTo>
                    <a:cubicBezTo>
                      <a:pt x="1159634" y="1523582"/>
                      <a:pt x="1142576" y="1506524"/>
                      <a:pt x="1142576" y="1485482"/>
                    </a:cubicBezTo>
                    <a:lnTo>
                      <a:pt x="1142576" y="475825"/>
                    </a:lnTo>
                    <a:cubicBezTo>
                      <a:pt x="1142575" y="423244"/>
                      <a:pt x="1099965" y="380611"/>
                      <a:pt x="1047384" y="380581"/>
                    </a:cubicBezTo>
                    <a:lnTo>
                      <a:pt x="475768" y="380581"/>
                    </a:lnTo>
                    <a:cubicBezTo>
                      <a:pt x="423187" y="380611"/>
                      <a:pt x="380577" y="423244"/>
                      <a:pt x="380576" y="475825"/>
                    </a:cubicBezTo>
                    <a:lnTo>
                      <a:pt x="380576" y="1485482"/>
                    </a:lnTo>
                    <a:cubicBezTo>
                      <a:pt x="380576" y="1506524"/>
                      <a:pt x="363518" y="1523582"/>
                      <a:pt x="342476" y="1523582"/>
                    </a:cubicBezTo>
                    <a:lnTo>
                      <a:pt x="37676" y="1523582"/>
                    </a:lnTo>
                    <a:cubicBezTo>
                      <a:pt x="16634" y="1523582"/>
                      <a:pt x="-424" y="1506524"/>
                      <a:pt x="-424" y="1485482"/>
                    </a:cubicBezTo>
                    <a:lnTo>
                      <a:pt x="-424" y="37681"/>
                    </a:lnTo>
                    <a:cubicBezTo>
                      <a:pt x="-424" y="16639"/>
                      <a:pt x="16633" y="-419"/>
                      <a:pt x="37675" y="-41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EB19C45-2346-1553-6664-3F4F5E0FC7CE}"/>
                  </a:ext>
                </a:extLst>
              </p:cNvPr>
              <p:cNvSpPr/>
              <p:nvPr/>
            </p:nvSpPr>
            <p:spPr>
              <a:xfrm>
                <a:off x="6279193" y="1958048"/>
                <a:ext cx="1524000" cy="1524001"/>
              </a:xfrm>
              <a:custGeom>
                <a:avLst/>
                <a:gdLst>
                  <a:gd name="connsiteX0" fmla="*/ 1485478 w 1524000"/>
                  <a:gd name="connsiteY0" fmla="*/ 380581 h 1524001"/>
                  <a:gd name="connsiteX1" fmla="*/ 1332330 w 1524000"/>
                  <a:gd name="connsiteY1" fmla="*/ 379981 h 1524001"/>
                  <a:gd name="connsiteX2" fmla="*/ 1142577 w 1524000"/>
                  <a:gd name="connsiteY2" fmla="*/ 189482 h 1524001"/>
                  <a:gd name="connsiteX3" fmla="*/ 1142577 w 1524000"/>
                  <a:gd name="connsiteY3" fmla="*/ 37681 h 1524001"/>
                  <a:gd name="connsiteX4" fmla="*/ 1104477 w 1524000"/>
                  <a:gd name="connsiteY4" fmla="*/ -419 h 1524001"/>
                  <a:gd name="connsiteX5" fmla="*/ 761576 w 1524000"/>
                  <a:gd name="connsiteY5" fmla="*/ -419 h 1524001"/>
                  <a:gd name="connsiteX6" fmla="*/ -424 w 1524000"/>
                  <a:gd name="connsiteY6" fmla="*/ 761581 h 1524001"/>
                  <a:gd name="connsiteX7" fmla="*/ -424 w 1524000"/>
                  <a:gd name="connsiteY7" fmla="*/ 1485482 h 1524001"/>
                  <a:gd name="connsiteX8" fmla="*/ 37676 w 1524000"/>
                  <a:gd name="connsiteY8" fmla="*/ 1523582 h 1524001"/>
                  <a:gd name="connsiteX9" fmla="*/ 342476 w 1524000"/>
                  <a:gd name="connsiteY9" fmla="*/ 1523582 h 1524001"/>
                  <a:gd name="connsiteX10" fmla="*/ 380576 w 1524000"/>
                  <a:gd name="connsiteY10" fmla="*/ 1485482 h 1524001"/>
                  <a:gd name="connsiteX11" fmla="*/ 380576 w 1524000"/>
                  <a:gd name="connsiteY11" fmla="*/ 761581 h 1524001"/>
                  <a:gd name="connsiteX12" fmla="*/ 761576 w 1524000"/>
                  <a:gd name="connsiteY12" fmla="*/ 380581 h 1524001"/>
                  <a:gd name="connsiteX13" fmla="*/ 1047385 w 1524000"/>
                  <a:gd name="connsiteY13" fmla="*/ 380581 h 1524001"/>
                  <a:gd name="connsiteX14" fmla="*/ 1142577 w 1524000"/>
                  <a:gd name="connsiteY14" fmla="*/ 475826 h 1524001"/>
                  <a:gd name="connsiteX15" fmla="*/ 1142577 w 1524000"/>
                  <a:gd name="connsiteY15" fmla="*/ 666326 h 1524001"/>
                  <a:gd name="connsiteX16" fmla="*/ 1047326 w 1524000"/>
                  <a:gd name="connsiteY16" fmla="*/ 761576 h 1524001"/>
                  <a:gd name="connsiteX17" fmla="*/ 1047328 w 1524000"/>
                  <a:gd name="connsiteY17" fmla="*/ 761581 h 1524001"/>
                  <a:gd name="connsiteX18" fmla="*/ 628225 w 1524000"/>
                  <a:gd name="connsiteY18" fmla="*/ 761581 h 1524001"/>
                  <a:gd name="connsiteX19" fmla="*/ 590125 w 1524000"/>
                  <a:gd name="connsiteY19" fmla="*/ 799681 h 1524001"/>
                  <a:gd name="connsiteX20" fmla="*/ 590125 w 1524000"/>
                  <a:gd name="connsiteY20" fmla="*/ 1104481 h 1524001"/>
                  <a:gd name="connsiteX21" fmla="*/ 628225 w 1524000"/>
                  <a:gd name="connsiteY21" fmla="*/ 1142581 h 1524001"/>
                  <a:gd name="connsiteX22" fmla="*/ 1047385 w 1524000"/>
                  <a:gd name="connsiteY22" fmla="*/ 1142581 h 1524001"/>
                  <a:gd name="connsiteX23" fmla="*/ 1142577 w 1524000"/>
                  <a:gd name="connsiteY23" fmla="*/ 1237826 h 1524001"/>
                  <a:gd name="connsiteX24" fmla="*/ 1142577 w 1524000"/>
                  <a:gd name="connsiteY24" fmla="*/ 1485482 h 1524001"/>
                  <a:gd name="connsiteX25" fmla="*/ 1180677 w 1524000"/>
                  <a:gd name="connsiteY25" fmla="*/ 1523582 h 1524001"/>
                  <a:gd name="connsiteX26" fmla="*/ 1485477 w 1524000"/>
                  <a:gd name="connsiteY26" fmla="*/ 1523582 h 1524001"/>
                  <a:gd name="connsiteX27" fmla="*/ 1523577 w 1524000"/>
                  <a:gd name="connsiteY27" fmla="*/ 1485482 h 1524001"/>
                  <a:gd name="connsiteX28" fmla="*/ 1523577 w 1524000"/>
                  <a:gd name="connsiteY28" fmla="*/ 418681 h 1524001"/>
                  <a:gd name="connsiteX29" fmla="*/ 1485478 w 1524000"/>
                  <a:gd name="connsiteY29" fmla="*/ 380581 h 152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4000" h="1524001">
                    <a:moveTo>
                      <a:pt x="1485478" y="380581"/>
                    </a:moveTo>
                    <a:lnTo>
                      <a:pt x="1332330" y="379981"/>
                    </a:lnTo>
                    <a:cubicBezTo>
                      <a:pt x="1227412" y="379570"/>
                      <a:pt x="1142577" y="294401"/>
                      <a:pt x="1142577" y="189482"/>
                    </a:cubicBezTo>
                    <a:lnTo>
                      <a:pt x="1142577" y="37681"/>
                    </a:lnTo>
                    <a:cubicBezTo>
                      <a:pt x="1142577" y="16639"/>
                      <a:pt x="1125518" y="-419"/>
                      <a:pt x="1104477" y="-419"/>
                    </a:cubicBezTo>
                    <a:lnTo>
                      <a:pt x="761576" y="-419"/>
                    </a:lnTo>
                    <a:cubicBezTo>
                      <a:pt x="340735" y="-419"/>
                      <a:pt x="-424" y="340740"/>
                      <a:pt x="-424" y="761581"/>
                    </a:cubicBezTo>
                    <a:lnTo>
                      <a:pt x="-424" y="1485482"/>
                    </a:lnTo>
                    <a:cubicBezTo>
                      <a:pt x="-424" y="1506524"/>
                      <a:pt x="16634" y="1523582"/>
                      <a:pt x="37676" y="1523582"/>
                    </a:cubicBezTo>
                    <a:lnTo>
                      <a:pt x="342476" y="1523582"/>
                    </a:lnTo>
                    <a:cubicBezTo>
                      <a:pt x="363518" y="1523582"/>
                      <a:pt x="380576" y="1506524"/>
                      <a:pt x="380576" y="1485482"/>
                    </a:cubicBezTo>
                    <a:lnTo>
                      <a:pt x="380576" y="761581"/>
                    </a:lnTo>
                    <a:cubicBezTo>
                      <a:pt x="380576" y="551161"/>
                      <a:pt x="551156" y="380581"/>
                      <a:pt x="761576" y="380581"/>
                    </a:cubicBezTo>
                    <a:lnTo>
                      <a:pt x="1047385" y="380581"/>
                    </a:lnTo>
                    <a:cubicBezTo>
                      <a:pt x="1099965" y="380611"/>
                      <a:pt x="1142575" y="423245"/>
                      <a:pt x="1142577" y="475826"/>
                    </a:cubicBezTo>
                    <a:lnTo>
                      <a:pt x="1142577" y="666326"/>
                    </a:lnTo>
                    <a:cubicBezTo>
                      <a:pt x="1142577" y="718931"/>
                      <a:pt x="1099931" y="761576"/>
                      <a:pt x="1047326" y="761576"/>
                    </a:cubicBezTo>
                    <a:lnTo>
                      <a:pt x="1047328" y="761581"/>
                    </a:lnTo>
                    <a:lnTo>
                      <a:pt x="628225" y="761581"/>
                    </a:lnTo>
                    <a:cubicBezTo>
                      <a:pt x="607184" y="761581"/>
                      <a:pt x="590125" y="778639"/>
                      <a:pt x="590125" y="799681"/>
                    </a:cubicBezTo>
                    <a:lnTo>
                      <a:pt x="590125" y="1104481"/>
                    </a:lnTo>
                    <a:cubicBezTo>
                      <a:pt x="590125" y="1125524"/>
                      <a:pt x="607184" y="1142581"/>
                      <a:pt x="628225" y="1142581"/>
                    </a:cubicBezTo>
                    <a:lnTo>
                      <a:pt x="1047385" y="1142581"/>
                    </a:lnTo>
                    <a:cubicBezTo>
                      <a:pt x="1099965" y="1142612"/>
                      <a:pt x="1142575" y="1185245"/>
                      <a:pt x="1142577" y="1237826"/>
                    </a:cubicBezTo>
                    <a:lnTo>
                      <a:pt x="1142577" y="1485482"/>
                    </a:lnTo>
                    <a:cubicBezTo>
                      <a:pt x="1142577" y="1506524"/>
                      <a:pt x="1159635" y="1523582"/>
                      <a:pt x="1180677" y="1523582"/>
                    </a:cubicBezTo>
                    <a:lnTo>
                      <a:pt x="1485477" y="1523582"/>
                    </a:lnTo>
                    <a:cubicBezTo>
                      <a:pt x="1506518" y="1523582"/>
                      <a:pt x="1523577" y="1506524"/>
                      <a:pt x="1523577" y="1485482"/>
                    </a:cubicBezTo>
                    <a:lnTo>
                      <a:pt x="1523577" y="418681"/>
                    </a:lnTo>
                    <a:cubicBezTo>
                      <a:pt x="1523577" y="397639"/>
                      <a:pt x="1506519" y="380581"/>
                      <a:pt x="1485478" y="380581"/>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341AAC2-D16D-7E1F-D3E3-1661E741E01C}"/>
                  </a:ext>
                </a:extLst>
              </p:cNvPr>
              <p:cNvSpPr/>
              <p:nvPr/>
            </p:nvSpPr>
            <p:spPr>
              <a:xfrm>
                <a:off x="966787" y="1958047"/>
                <a:ext cx="1714500" cy="1524001"/>
              </a:xfrm>
              <a:custGeom>
                <a:avLst/>
                <a:gdLst>
                  <a:gd name="connsiteX0" fmla="*/ 1523277 w 1714500"/>
                  <a:gd name="connsiteY0" fmla="*/ 380581 h 1524001"/>
                  <a:gd name="connsiteX1" fmla="*/ 1332776 w 1714500"/>
                  <a:gd name="connsiteY1" fmla="*/ 190081 h 1524001"/>
                  <a:gd name="connsiteX2" fmla="*/ 1332777 w 1714500"/>
                  <a:gd name="connsiteY2" fmla="*/ 189704 h 1524001"/>
                  <a:gd name="connsiteX3" fmla="*/ 1333077 w 1714500"/>
                  <a:gd name="connsiteY3" fmla="*/ 37681 h 1524001"/>
                  <a:gd name="connsiteX4" fmla="*/ 1294977 w 1714500"/>
                  <a:gd name="connsiteY4" fmla="*/ -419 h 1524001"/>
                  <a:gd name="connsiteX5" fmla="*/ 37676 w 1714500"/>
                  <a:gd name="connsiteY5" fmla="*/ -419 h 1524001"/>
                  <a:gd name="connsiteX6" fmla="*/ -424 w 1714500"/>
                  <a:gd name="connsiteY6" fmla="*/ 37681 h 1524001"/>
                  <a:gd name="connsiteX7" fmla="*/ -424 w 1714500"/>
                  <a:gd name="connsiteY7" fmla="*/ 1485482 h 1524001"/>
                  <a:gd name="connsiteX8" fmla="*/ 37676 w 1714500"/>
                  <a:gd name="connsiteY8" fmla="*/ 1523582 h 1524001"/>
                  <a:gd name="connsiteX9" fmla="*/ 342476 w 1714500"/>
                  <a:gd name="connsiteY9" fmla="*/ 1523582 h 1524001"/>
                  <a:gd name="connsiteX10" fmla="*/ 380576 w 1714500"/>
                  <a:gd name="connsiteY10" fmla="*/ 1485482 h 1524001"/>
                  <a:gd name="connsiteX11" fmla="*/ 380576 w 1714500"/>
                  <a:gd name="connsiteY11" fmla="*/ 475784 h 1524001"/>
                  <a:gd name="connsiteX12" fmla="*/ 475826 w 1714500"/>
                  <a:gd name="connsiteY12" fmla="*/ 380534 h 1524001"/>
                  <a:gd name="connsiteX13" fmla="*/ 571076 w 1714500"/>
                  <a:gd name="connsiteY13" fmla="*/ 380534 h 1524001"/>
                  <a:gd name="connsiteX14" fmla="*/ 666326 w 1714500"/>
                  <a:gd name="connsiteY14" fmla="*/ 475784 h 1524001"/>
                  <a:gd name="connsiteX15" fmla="*/ 666326 w 1714500"/>
                  <a:gd name="connsiteY15" fmla="*/ 1103510 h 1524001"/>
                  <a:gd name="connsiteX16" fmla="*/ 704426 w 1714500"/>
                  <a:gd name="connsiteY16" fmla="*/ 1141610 h 1524001"/>
                  <a:gd name="connsiteX17" fmla="*/ 1009226 w 1714500"/>
                  <a:gd name="connsiteY17" fmla="*/ 1141610 h 1524001"/>
                  <a:gd name="connsiteX18" fmla="*/ 1047326 w 1714500"/>
                  <a:gd name="connsiteY18" fmla="*/ 1103510 h 1524001"/>
                  <a:gd name="connsiteX19" fmla="*/ 1047326 w 1714500"/>
                  <a:gd name="connsiteY19" fmla="*/ 475784 h 1524001"/>
                  <a:gd name="connsiteX20" fmla="*/ 1142576 w 1714500"/>
                  <a:gd name="connsiteY20" fmla="*/ 380534 h 1524001"/>
                  <a:gd name="connsiteX21" fmla="*/ 1237400 w 1714500"/>
                  <a:gd name="connsiteY21" fmla="*/ 380534 h 1524001"/>
                  <a:gd name="connsiteX22" fmla="*/ 1332650 w 1714500"/>
                  <a:gd name="connsiteY22" fmla="*/ 475744 h 1524001"/>
                  <a:gd name="connsiteX23" fmla="*/ 1333077 w 1714500"/>
                  <a:gd name="connsiteY23" fmla="*/ 1485482 h 1524001"/>
                  <a:gd name="connsiteX24" fmla="*/ 1371177 w 1714500"/>
                  <a:gd name="connsiteY24" fmla="*/ 1523582 h 1524001"/>
                  <a:gd name="connsiteX25" fmla="*/ 1675977 w 1714500"/>
                  <a:gd name="connsiteY25" fmla="*/ 1523582 h 1524001"/>
                  <a:gd name="connsiteX26" fmla="*/ 1714077 w 1714500"/>
                  <a:gd name="connsiteY26" fmla="*/ 1485482 h 1524001"/>
                  <a:gd name="connsiteX27" fmla="*/ 1714077 w 1714500"/>
                  <a:gd name="connsiteY27" fmla="*/ 418681 h 1524001"/>
                  <a:gd name="connsiteX28" fmla="*/ 1675977 w 1714500"/>
                  <a:gd name="connsiteY28" fmla="*/ 380581 h 152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14500" h="1524001">
                    <a:moveTo>
                      <a:pt x="1523277" y="380581"/>
                    </a:moveTo>
                    <a:cubicBezTo>
                      <a:pt x="1418066" y="380581"/>
                      <a:pt x="1332777" y="295292"/>
                      <a:pt x="1332776" y="190081"/>
                    </a:cubicBezTo>
                    <a:cubicBezTo>
                      <a:pt x="1332776" y="189955"/>
                      <a:pt x="1332776" y="189830"/>
                      <a:pt x="1332777" y="189704"/>
                    </a:cubicBezTo>
                    <a:lnTo>
                      <a:pt x="1333077" y="37681"/>
                    </a:lnTo>
                    <a:cubicBezTo>
                      <a:pt x="1333077" y="16639"/>
                      <a:pt x="1316019" y="-419"/>
                      <a:pt x="1294977" y="-419"/>
                    </a:cubicBezTo>
                    <a:lnTo>
                      <a:pt x="37676" y="-419"/>
                    </a:lnTo>
                    <a:cubicBezTo>
                      <a:pt x="16634" y="-419"/>
                      <a:pt x="-424" y="16639"/>
                      <a:pt x="-424" y="37681"/>
                    </a:cubicBezTo>
                    <a:lnTo>
                      <a:pt x="-424" y="1485482"/>
                    </a:lnTo>
                    <a:cubicBezTo>
                      <a:pt x="-424" y="1506525"/>
                      <a:pt x="16634" y="1523582"/>
                      <a:pt x="37676" y="1523582"/>
                    </a:cubicBezTo>
                    <a:lnTo>
                      <a:pt x="342476" y="1523582"/>
                    </a:lnTo>
                    <a:cubicBezTo>
                      <a:pt x="363518" y="1523582"/>
                      <a:pt x="380576" y="1506525"/>
                      <a:pt x="380576" y="1485482"/>
                    </a:cubicBezTo>
                    <a:lnTo>
                      <a:pt x="380576" y="475784"/>
                    </a:lnTo>
                    <a:cubicBezTo>
                      <a:pt x="380576" y="423179"/>
                      <a:pt x="423221" y="380534"/>
                      <a:pt x="475826" y="380534"/>
                    </a:cubicBezTo>
                    <a:lnTo>
                      <a:pt x="571076" y="380534"/>
                    </a:lnTo>
                    <a:cubicBezTo>
                      <a:pt x="623681" y="380534"/>
                      <a:pt x="666326" y="423179"/>
                      <a:pt x="666326" y="475784"/>
                    </a:cubicBezTo>
                    <a:lnTo>
                      <a:pt x="666326" y="1103510"/>
                    </a:lnTo>
                    <a:cubicBezTo>
                      <a:pt x="666326" y="1124553"/>
                      <a:pt x="683384" y="1141610"/>
                      <a:pt x="704426" y="1141610"/>
                    </a:cubicBezTo>
                    <a:lnTo>
                      <a:pt x="1009226" y="1141610"/>
                    </a:lnTo>
                    <a:cubicBezTo>
                      <a:pt x="1030268" y="1141610"/>
                      <a:pt x="1047326" y="1124553"/>
                      <a:pt x="1047326" y="1103510"/>
                    </a:cubicBezTo>
                    <a:lnTo>
                      <a:pt x="1047326" y="475784"/>
                    </a:lnTo>
                    <a:cubicBezTo>
                      <a:pt x="1047326" y="423179"/>
                      <a:pt x="1089971" y="380534"/>
                      <a:pt x="1142576" y="380534"/>
                    </a:cubicBezTo>
                    <a:lnTo>
                      <a:pt x="1237400" y="380534"/>
                    </a:lnTo>
                    <a:cubicBezTo>
                      <a:pt x="1289990" y="380534"/>
                      <a:pt x="1332628" y="423155"/>
                      <a:pt x="1332650" y="475744"/>
                    </a:cubicBezTo>
                    <a:lnTo>
                      <a:pt x="1333077" y="1485482"/>
                    </a:lnTo>
                    <a:cubicBezTo>
                      <a:pt x="1333077" y="1506525"/>
                      <a:pt x="1350134" y="1523582"/>
                      <a:pt x="1371177" y="1523582"/>
                    </a:cubicBezTo>
                    <a:lnTo>
                      <a:pt x="1675977" y="1523582"/>
                    </a:lnTo>
                    <a:cubicBezTo>
                      <a:pt x="1697019" y="1523582"/>
                      <a:pt x="1714077" y="1506525"/>
                      <a:pt x="1714077" y="1485482"/>
                    </a:cubicBezTo>
                    <a:lnTo>
                      <a:pt x="1714077" y="418681"/>
                    </a:lnTo>
                    <a:cubicBezTo>
                      <a:pt x="1714077" y="397639"/>
                      <a:pt x="1697019" y="380581"/>
                      <a:pt x="1675977" y="38058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7DFC81C-4536-FC8E-4FAB-FBEDE9A9CB0B}"/>
                  </a:ext>
                </a:extLst>
              </p:cNvPr>
              <p:cNvSpPr/>
              <p:nvPr/>
            </p:nvSpPr>
            <p:spPr>
              <a:xfrm>
                <a:off x="9696616" y="1958047"/>
                <a:ext cx="1523869" cy="1523872"/>
              </a:xfrm>
              <a:custGeom>
                <a:avLst/>
                <a:gdLst>
                  <a:gd name="connsiteX0" fmla="*/ 750798 w 1523869"/>
                  <a:gd name="connsiteY0" fmla="*/ 380546 h 1523872"/>
                  <a:gd name="connsiteX1" fmla="*/ 1485348 w 1523869"/>
                  <a:gd name="connsiteY1" fmla="*/ 380546 h 1523872"/>
                  <a:gd name="connsiteX2" fmla="*/ 1523444 w 1523869"/>
                  <a:gd name="connsiteY2" fmla="*/ 342458 h 1523872"/>
                  <a:gd name="connsiteX3" fmla="*/ 1523444 w 1523869"/>
                  <a:gd name="connsiteY3" fmla="*/ 342449 h 1523872"/>
                  <a:gd name="connsiteX4" fmla="*/ 1523444 w 1523869"/>
                  <a:gd name="connsiteY4" fmla="*/ 37677 h 1523872"/>
                  <a:gd name="connsiteX5" fmla="*/ 1485348 w 1523869"/>
                  <a:gd name="connsiteY5" fmla="*/ -419 h 1523872"/>
                  <a:gd name="connsiteX6" fmla="*/ 751475 w 1523869"/>
                  <a:gd name="connsiteY6" fmla="*/ -419 h 1523872"/>
                  <a:gd name="connsiteX7" fmla="*/ 36336 w 1523869"/>
                  <a:gd name="connsiteY7" fmla="*/ 521180 h 1523872"/>
                  <a:gd name="connsiteX8" fmla="*/ 721779 w 1523869"/>
                  <a:gd name="connsiteY8" fmla="*/ 1522434 h 1523872"/>
                  <a:gd name="connsiteX9" fmla="*/ 761470 w 1523869"/>
                  <a:gd name="connsiteY9" fmla="*/ 1486465 h 1523872"/>
                  <a:gd name="connsiteX10" fmla="*/ 761514 w 1523869"/>
                  <a:gd name="connsiteY10" fmla="*/ 1484242 h 1523872"/>
                  <a:gd name="connsiteX11" fmla="*/ 761514 w 1523869"/>
                  <a:gd name="connsiteY11" fmla="*/ 1237719 h 1523872"/>
                  <a:gd name="connsiteX12" fmla="*/ 856699 w 1523869"/>
                  <a:gd name="connsiteY12" fmla="*/ 1142478 h 1523872"/>
                  <a:gd name="connsiteX13" fmla="*/ 1047294 w 1523869"/>
                  <a:gd name="connsiteY13" fmla="*/ 1142478 h 1523872"/>
                  <a:gd name="connsiteX14" fmla="*/ 1142479 w 1523869"/>
                  <a:gd name="connsiteY14" fmla="*/ 1237719 h 1523872"/>
                  <a:gd name="connsiteX15" fmla="*/ 1142479 w 1523869"/>
                  <a:gd name="connsiteY15" fmla="*/ 1485356 h 1523872"/>
                  <a:gd name="connsiteX16" fmla="*/ 1180575 w 1523869"/>
                  <a:gd name="connsiteY16" fmla="*/ 1523452 h 1523872"/>
                  <a:gd name="connsiteX17" fmla="*/ 1485349 w 1523869"/>
                  <a:gd name="connsiteY17" fmla="*/ 1523453 h 1523872"/>
                  <a:gd name="connsiteX18" fmla="*/ 1523445 w 1523869"/>
                  <a:gd name="connsiteY18" fmla="*/ 1485356 h 1523872"/>
                  <a:gd name="connsiteX19" fmla="*/ 1523445 w 1523869"/>
                  <a:gd name="connsiteY19" fmla="*/ 799608 h 1523872"/>
                  <a:gd name="connsiteX20" fmla="*/ 1485349 w 1523869"/>
                  <a:gd name="connsiteY20" fmla="*/ 761512 h 1523872"/>
                  <a:gd name="connsiteX21" fmla="*/ 799610 w 1523869"/>
                  <a:gd name="connsiteY21" fmla="*/ 761512 h 1523872"/>
                  <a:gd name="connsiteX22" fmla="*/ 761514 w 1523869"/>
                  <a:gd name="connsiteY22" fmla="*/ 799608 h 1523872"/>
                  <a:gd name="connsiteX23" fmla="*/ 761514 w 1523869"/>
                  <a:gd name="connsiteY23" fmla="*/ 1000835 h 1523872"/>
                  <a:gd name="connsiteX24" fmla="*/ 653415 w 1523869"/>
                  <a:gd name="connsiteY24" fmla="*/ 1109279 h 1523872"/>
                  <a:gd name="connsiteX25" fmla="*/ 634519 w 1523869"/>
                  <a:gd name="connsiteY25" fmla="*/ 1107648 h 1523872"/>
                  <a:gd name="connsiteX26" fmla="*/ 525707 w 1523869"/>
                  <a:gd name="connsiteY26" fmla="*/ 1060377 h 1523872"/>
                  <a:gd name="connsiteX27" fmla="*/ 408863 w 1523869"/>
                  <a:gd name="connsiteY27" fmla="*/ 613021 h 1523872"/>
                  <a:gd name="connsiteX28" fmla="*/ 750798 w 1523869"/>
                  <a:gd name="connsiteY28" fmla="*/ 380547 h 152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3869" h="1523872">
                    <a:moveTo>
                      <a:pt x="750798" y="380546"/>
                    </a:moveTo>
                    <a:lnTo>
                      <a:pt x="1485348" y="380546"/>
                    </a:lnTo>
                    <a:cubicBezTo>
                      <a:pt x="1506386" y="380548"/>
                      <a:pt x="1523442" y="363496"/>
                      <a:pt x="1523444" y="342458"/>
                    </a:cubicBezTo>
                    <a:cubicBezTo>
                      <a:pt x="1523444" y="342455"/>
                      <a:pt x="1523444" y="342452"/>
                      <a:pt x="1523444" y="342449"/>
                    </a:cubicBezTo>
                    <a:lnTo>
                      <a:pt x="1523444" y="37677"/>
                    </a:lnTo>
                    <a:cubicBezTo>
                      <a:pt x="1523443" y="16637"/>
                      <a:pt x="1506387" y="-419"/>
                      <a:pt x="1485348" y="-419"/>
                    </a:cubicBezTo>
                    <a:lnTo>
                      <a:pt x="751475" y="-419"/>
                    </a:lnTo>
                    <a:cubicBezTo>
                      <a:pt x="425083" y="-419"/>
                      <a:pt x="132015" y="209131"/>
                      <a:pt x="36336" y="521180"/>
                    </a:cubicBezTo>
                    <a:cubicBezTo>
                      <a:pt x="-119756" y="1030293"/>
                      <a:pt x="242486" y="1497814"/>
                      <a:pt x="721779" y="1522434"/>
                    </a:cubicBezTo>
                    <a:cubicBezTo>
                      <a:pt x="742672" y="1523461"/>
                      <a:pt x="760442" y="1507358"/>
                      <a:pt x="761470" y="1486465"/>
                    </a:cubicBezTo>
                    <a:cubicBezTo>
                      <a:pt x="761506" y="1485724"/>
                      <a:pt x="761521" y="1484983"/>
                      <a:pt x="761514" y="1484242"/>
                    </a:cubicBezTo>
                    <a:lnTo>
                      <a:pt x="761514" y="1237719"/>
                    </a:lnTo>
                    <a:cubicBezTo>
                      <a:pt x="761516" y="1185142"/>
                      <a:pt x="804122" y="1142511"/>
                      <a:pt x="856699" y="1142478"/>
                    </a:cubicBezTo>
                    <a:lnTo>
                      <a:pt x="1047294" y="1142478"/>
                    </a:lnTo>
                    <a:cubicBezTo>
                      <a:pt x="1099871" y="1142511"/>
                      <a:pt x="1142477" y="1185142"/>
                      <a:pt x="1142479" y="1237719"/>
                    </a:cubicBezTo>
                    <a:lnTo>
                      <a:pt x="1142479" y="1485356"/>
                    </a:lnTo>
                    <a:cubicBezTo>
                      <a:pt x="1142480" y="1506396"/>
                      <a:pt x="1159536" y="1523451"/>
                      <a:pt x="1180575" y="1523452"/>
                    </a:cubicBezTo>
                    <a:lnTo>
                      <a:pt x="1485349" y="1523453"/>
                    </a:lnTo>
                    <a:cubicBezTo>
                      <a:pt x="1506388" y="1523452"/>
                      <a:pt x="1523444" y="1506396"/>
                      <a:pt x="1523445" y="1485356"/>
                    </a:cubicBezTo>
                    <a:lnTo>
                      <a:pt x="1523445" y="799608"/>
                    </a:lnTo>
                    <a:cubicBezTo>
                      <a:pt x="1523444" y="778568"/>
                      <a:pt x="1506388" y="761513"/>
                      <a:pt x="1485349" y="761512"/>
                    </a:cubicBezTo>
                    <a:lnTo>
                      <a:pt x="799610" y="761512"/>
                    </a:lnTo>
                    <a:cubicBezTo>
                      <a:pt x="778571" y="761513"/>
                      <a:pt x="761515" y="778568"/>
                      <a:pt x="761514" y="799608"/>
                    </a:cubicBezTo>
                    <a:lnTo>
                      <a:pt x="761514" y="1000835"/>
                    </a:lnTo>
                    <a:cubicBezTo>
                      <a:pt x="761609" y="1060632"/>
                      <a:pt x="713211" y="1109184"/>
                      <a:pt x="653415" y="1109279"/>
                    </a:cubicBezTo>
                    <a:cubicBezTo>
                      <a:pt x="647080" y="1109289"/>
                      <a:pt x="640758" y="1108744"/>
                      <a:pt x="634519" y="1107648"/>
                    </a:cubicBezTo>
                    <a:cubicBezTo>
                      <a:pt x="594938" y="1100994"/>
                      <a:pt x="557583" y="1084767"/>
                      <a:pt x="525707" y="1060377"/>
                    </a:cubicBezTo>
                    <a:cubicBezTo>
                      <a:pt x="402444" y="962787"/>
                      <a:pt x="340493" y="790987"/>
                      <a:pt x="408863" y="613021"/>
                    </a:cubicBezTo>
                    <a:cubicBezTo>
                      <a:pt x="463857" y="472321"/>
                      <a:pt x="599734" y="379942"/>
                      <a:pt x="750798" y="380547"/>
                    </a:cubicBezTo>
                  </a:path>
                </a:pathLst>
              </a:custGeom>
              <a:grpFill/>
              <a:ln w="9525" cap="flat">
                <a:noFill/>
                <a:prstDash val="solid"/>
                <a:miter/>
              </a:ln>
            </p:spPr>
            <p:txBody>
              <a:bodyPr rtlCol="0" anchor="ctr"/>
              <a:lstStyle/>
              <a:p>
                <a:endParaRPr lang="en-US"/>
              </a:p>
            </p:txBody>
          </p:sp>
        </p:grpSp>
      </p:grpSp>
      <p:sp>
        <p:nvSpPr>
          <p:cNvPr id="41" name="Slide Number Placeholder 40">
            <a:extLst>
              <a:ext uri="{FF2B5EF4-FFF2-40B4-BE49-F238E27FC236}">
                <a16:creationId xmlns:a16="http://schemas.microsoft.com/office/drawing/2014/main" id="{DFE510C3-955C-B8FC-53DD-17000B781D18}"/>
              </a:ext>
            </a:extLst>
          </p:cNvPr>
          <p:cNvSpPr>
            <a:spLocks noGrp="1"/>
          </p:cNvSpPr>
          <p:nvPr>
            <p:ph type="sldNum" sz="quarter" idx="11"/>
          </p:nvPr>
        </p:nvSpPr>
        <p:spPr/>
        <p:txBody>
          <a:bodyPr/>
          <a:lstStyle>
            <a:lvl1pPr>
              <a:defRPr>
                <a:solidFill>
                  <a:schemeClr val="bg1"/>
                </a:solidFill>
              </a:defRPr>
            </a:lvl1pPr>
          </a:lstStyle>
          <a:p>
            <a:fld id="{DB92C494-1115-4670-BD6E-F87AA1511F98}" type="slidenum">
              <a:rPr lang="en-US" smtClean="0"/>
              <a:pPr/>
              <a:t>‹#›</a:t>
            </a:fld>
            <a:endParaRPr lang="en-US"/>
          </a:p>
        </p:txBody>
      </p:sp>
      <p:sp>
        <p:nvSpPr>
          <p:cNvPr id="42" name="Footer Placeholder 4">
            <a:extLst>
              <a:ext uri="{FF2B5EF4-FFF2-40B4-BE49-F238E27FC236}">
                <a16:creationId xmlns:a16="http://schemas.microsoft.com/office/drawing/2014/main" id="{64CAD0EF-B827-ADCB-BF92-F5F9D9BFA844}"/>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 Mojang Studios</a:t>
            </a:r>
          </a:p>
        </p:txBody>
      </p:sp>
    </p:spTree>
    <p:extLst>
      <p:ext uri="{BB962C8B-B14F-4D97-AF65-F5344CB8AC3E}">
        <p14:creationId xmlns:p14="http://schemas.microsoft.com/office/powerpoint/2010/main" val="237949369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inecraft Education">
    <p:bg>
      <p:bgPr>
        <a:solidFill>
          <a:schemeClr val="bg2"/>
        </a:solidFill>
        <a:effectLst/>
      </p:bgPr>
    </p:bg>
    <p:spTree>
      <p:nvGrpSpPr>
        <p:cNvPr id="1" name=""/>
        <p:cNvGrpSpPr/>
        <p:nvPr/>
      </p:nvGrpSpPr>
      <p:grpSpPr>
        <a:xfrm>
          <a:off x="0" y="0"/>
          <a:ext cx="0" cy="0"/>
          <a:chOff x="0" y="0"/>
          <a:chExt cx="0" cy="0"/>
        </a:xfrm>
      </p:grpSpPr>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lvl1pPr>
              <a:defRPr>
                <a:solidFill>
                  <a:schemeClr val="tx1"/>
                </a:solidFill>
              </a:defRPr>
            </a:lvl1pPr>
          </a:lstStyle>
          <a:p>
            <a:r>
              <a:rPr lang="en-US"/>
              <a:t>Microsoft Confidential</a:t>
            </a:r>
          </a:p>
        </p:txBody>
      </p:sp>
      <p:sp>
        <p:nvSpPr>
          <p:cNvPr id="41" name="Slide Number Placeholder 40">
            <a:extLst>
              <a:ext uri="{FF2B5EF4-FFF2-40B4-BE49-F238E27FC236}">
                <a16:creationId xmlns:a16="http://schemas.microsoft.com/office/drawing/2014/main" id="{DFE510C3-955C-B8FC-53DD-17000B781D18}"/>
              </a:ext>
            </a:extLst>
          </p:cNvPr>
          <p:cNvSpPr>
            <a:spLocks noGrp="1"/>
          </p:cNvSpPr>
          <p:nvPr>
            <p:ph type="sldNum" sz="quarter" idx="11"/>
          </p:nvPr>
        </p:nvSpPr>
        <p:spPr/>
        <p:txBody>
          <a:bodyPr/>
          <a:lstStyle>
            <a:lvl1pPr>
              <a:defRPr>
                <a:solidFill>
                  <a:schemeClr val="tx1"/>
                </a:solidFill>
              </a:defRPr>
            </a:lvl1pPr>
          </a:lstStyle>
          <a:p>
            <a:fld id="{DB92C494-1115-4670-BD6E-F87AA1511F98}" type="slidenum">
              <a:rPr lang="en-US" smtClean="0"/>
              <a:pPr/>
              <a:t>‹#›</a:t>
            </a:fld>
            <a:endParaRPr lang="en-US"/>
          </a:p>
        </p:txBody>
      </p:sp>
      <p:sp>
        <p:nvSpPr>
          <p:cNvPr id="42" name="Footer Placeholder 4">
            <a:extLst>
              <a:ext uri="{FF2B5EF4-FFF2-40B4-BE49-F238E27FC236}">
                <a16:creationId xmlns:a16="http://schemas.microsoft.com/office/drawing/2014/main" id="{64CAD0EF-B827-ADCB-BF92-F5F9D9BFA844}"/>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pic>
        <p:nvPicPr>
          <p:cNvPr id="4" name="Graphic 3">
            <a:extLst>
              <a:ext uri="{FF2B5EF4-FFF2-40B4-BE49-F238E27FC236}">
                <a16:creationId xmlns:a16="http://schemas.microsoft.com/office/drawing/2014/main" id="{371151AD-B315-1DEE-9412-758A46FCF74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54088" y="2224156"/>
            <a:ext cx="8063639" cy="2089699"/>
          </a:xfrm>
          <a:prstGeom prst="rect">
            <a:avLst/>
          </a:prstGeom>
        </p:spPr>
      </p:pic>
    </p:spTree>
    <p:extLst>
      <p:ext uri="{BB962C8B-B14F-4D97-AF65-F5344CB8AC3E}">
        <p14:creationId xmlns:p14="http://schemas.microsoft.com/office/powerpoint/2010/main" val="424407033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F1169320-02AC-BEAD-C106-70D95F7BCD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grpSp>
        <p:nvGrpSpPr>
          <p:cNvPr id="14" name="Graphic 27">
            <a:extLst>
              <a:ext uri="{FF2B5EF4-FFF2-40B4-BE49-F238E27FC236}">
                <a16:creationId xmlns:a16="http://schemas.microsoft.com/office/drawing/2014/main" id="{D736AD18-5681-183F-AB25-9552A5F8B528}"/>
              </a:ext>
            </a:extLst>
          </p:cNvPr>
          <p:cNvGrpSpPr/>
          <p:nvPr userDrawn="1"/>
        </p:nvGrpSpPr>
        <p:grpSpPr>
          <a:xfrm>
            <a:off x="470192" y="6116656"/>
            <a:ext cx="608723" cy="526227"/>
            <a:chOff x="3214686" y="1004887"/>
            <a:chExt cx="5765431" cy="4850549"/>
          </a:xfrm>
        </p:grpSpPr>
        <p:sp>
          <p:nvSpPr>
            <p:cNvPr id="15" name="Freeform: Shape 14">
              <a:extLst>
                <a:ext uri="{FF2B5EF4-FFF2-40B4-BE49-F238E27FC236}">
                  <a16:creationId xmlns:a16="http://schemas.microsoft.com/office/drawing/2014/main" id="{62B3FCEB-99E8-3111-5FB8-524154C0CEA4}"/>
                </a:ext>
              </a:extLst>
            </p:cNvPr>
            <p:cNvSpPr/>
            <p:nvPr/>
          </p:nvSpPr>
          <p:spPr>
            <a:xfrm>
              <a:off x="3214686" y="1004887"/>
              <a:ext cx="5765431" cy="4850549"/>
            </a:xfrm>
            <a:custGeom>
              <a:avLst/>
              <a:gdLst>
                <a:gd name="connsiteX0" fmla="*/ 5574315 w 5765431"/>
                <a:gd name="connsiteY0" fmla="*/ -287 h 4850549"/>
                <a:gd name="connsiteX1" fmla="*/ 190747 w 5765431"/>
                <a:gd name="connsiteY1" fmla="*/ -287 h 4850549"/>
                <a:gd name="connsiteX2" fmla="*/ 253 w 5765431"/>
                <a:gd name="connsiteY2" fmla="*/ 190169 h 4850549"/>
                <a:gd name="connsiteX3" fmla="*/ -624 w 5765431"/>
                <a:gd name="connsiteY3" fmla="*/ 4659733 h 4850549"/>
                <a:gd name="connsiteX4" fmla="*/ 189831 w 5765431"/>
                <a:gd name="connsiteY4" fmla="*/ 4850263 h 4850549"/>
                <a:gd name="connsiteX5" fmla="*/ 189869 w 5765431"/>
                <a:gd name="connsiteY5" fmla="*/ 4850263 h 4850549"/>
                <a:gd name="connsiteX6" fmla="*/ 5574315 w 5765431"/>
                <a:gd name="connsiteY6" fmla="*/ 4850263 h 4850549"/>
                <a:gd name="connsiteX7" fmla="*/ 5764808 w 5765431"/>
                <a:gd name="connsiteY7" fmla="*/ 4659770 h 4850549"/>
                <a:gd name="connsiteX8" fmla="*/ 5764808 w 5765431"/>
                <a:gd name="connsiteY8" fmla="*/ 190205 h 4850549"/>
                <a:gd name="connsiteX9" fmla="*/ 5574315 w 5765431"/>
                <a:gd name="connsiteY9" fmla="*/ -287 h 48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5431" h="4850549">
                  <a:moveTo>
                    <a:pt x="5574315" y="-287"/>
                  </a:moveTo>
                  <a:lnTo>
                    <a:pt x="190747" y="-287"/>
                  </a:lnTo>
                  <a:cubicBezTo>
                    <a:pt x="85555" y="-287"/>
                    <a:pt x="274" y="84977"/>
                    <a:pt x="253" y="190169"/>
                  </a:cubicBezTo>
                  <a:lnTo>
                    <a:pt x="-624" y="4659733"/>
                  </a:lnTo>
                  <a:cubicBezTo>
                    <a:pt x="-645" y="4764940"/>
                    <a:pt x="84625" y="4850242"/>
                    <a:pt x="189831" y="4850263"/>
                  </a:cubicBezTo>
                  <a:cubicBezTo>
                    <a:pt x="189844" y="4850263"/>
                    <a:pt x="189856" y="4850263"/>
                    <a:pt x="189869" y="4850263"/>
                  </a:cubicBezTo>
                  <a:lnTo>
                    <a:pt x="5574315" y="4850263"/>
                  </a:lnTo>
                  <a:cubicBezTo>
                    <a:pt x="5679521" y="4850263"/>
                    <a:pt x="5764808" y="4764976"/>
                    <a:pt x="5764808" y="4659770"/>
                  </a:cubicBezTo>
                  <a:lnTo>
                    <a:pt x="5764808" y="190205"/>
                  </a:lnTo>
                  <a:cubicBezTo>
                    <a:pt x="5764808" y="84999"/>
                    <a:pt x="5679521" y="-287"/>
                    <a:pt x="5574315" y="-287"/>
                  </a:cubicBezTo>
                  <a:close/>
                </a:path>
              </a:pathLst>
            </a:custGeom>
            <a:solidFill>
              <a:srgbClr val="EF323D"/>
            </a:solidFill>
            <a:ln w="9525" cap="flat">
              <a:noFill/>
              <a:prstDash val="solid"/>
              <a:miter/>
            </a:ln>
          </p:spPr>
          <p:txBody>
            <a:bodyPr rtlCol="0" anchor="ctr"/>
            <a:lstStyle/>
            <a:p>
              <a:endParaRPr lang="en-US"/>
            </a:p>
          </p:txBody>
        </p:sp>
        <p:grpSp>
          <p:nvGrpSpPr>
            <p:cNvPr id="16" name="Graphic 27">
              <a:extLst>
                <a:ext uri="{FF2B5EF4-FFF2-40B4-BE49-F238E27FC236}">
                  <a16:creationId xmlns:a16="http://schemas.microsoft.com/office/drawing/2014/main" id="{A4B9C55E-771D-C713-024F-9F6CC0F349CA}"/>
                </a:ext>
              </a:extLst>
            </p:cNvPr>
            <p:cNvGrpSpPr/>
            <p:nvPr/>
          </p:nvGrpSpPr>
          <p:grpSpPr>
            <a:xfrm>
              <a:off x="3588488" y="1366527"/>
              <a:ext cx="5031814" cy="4160789"/>
              <a:chOff x="3588488" y="1366527"/>
              <a:chExt cx="5031814" cy="4160789"/>
            </a:xfrm>
            <a:solidFill>
              <a:srgbClr val="FFFFFF"/>
            </a:solidFill>
          </p:grpSpPr>
          <p:grpSp>
            <p:nvGrpSpPr>
              <p:cNvPr id="17" name="Graphic 27">
                <a:extLst>
                  <a:ext uri="{FF2B5EF4-FFF2-40B4-BE49-F238E27FC236}">
                    <a16:creationId xmlns:a16="http://schemas.microsoft.com/office/drawing/2014/main" id="{2EC4AD99-3CBB-9F0F-3CC9-856D231CAA0B}"/>
                  </a:ext>
                </a:extLst>
              </p:cNvPr>
              <p:cNvGrpSpPr/>
              <p:nvPr/>
            </p:nvGrpSpPr>
            <p:grpSpPr>
              <a:xfrm>
                <a:off x="3588488" y="4982639"/>
                <a:ext cx="5031814" cy="544677"/>
                <a:chOff x="3588488" y="4982639"/>
                <a:chExt cx="5031814" cy="544677"/>
              </a:xfrm>
              <a:solidFill>
                <a:srgbClr val="FFFFFF"/>
              </a:solidFill>
            </p:grpSpPr>
            <p:sp>
              <p:nvSpPr>
                <p:cNvPr id="25" name="Freeform: Shape 24">
                  <a:extLst>
                    <a:ext uri="{FF2B5EF4-FFF2-40B4-BE49-F238E27FC236}">
                      <a16:creationId xmlns:a16="http://schemas.microsoft.com/office/drawing/2014/main" id="{922FBCC7-0E2D-F39C-6C89-040EC7E0CCD9}"/>
                    </a:ext>
                  </a:extLst>
                </p:cNvPr>
                <p:cNvSpPr/>
                <p:nvPr/>
              </p:nvSpPr>
              <p:spPr>
                <a:xfrm>
                  <a:off x="4332862" y="4996495"/>
                  <a:ext cx="458636" cy="516241"/>
                </a:xfrm>
                <a:custGeom>
                  <a:avLst/>
                  <a:gdLst>
                    <a:gd name="connsiteX0" fmla="*/ 438721 w 458636"/>
                    <a:gd name="connsiteY0" fmla="*/ -287 h 516241"/>
                    <a:gd name="connsiteX1" fmla="*/ 18666 w 458636"/>
                    <a:gd name="connsiteY1" fmla="*/ -287 h 516241"/>
                    <a:gd name="connsiteX2" fmla="*/ -624 w 458636"/>
                    <a:gd name="connsiteY2" fmla="*/ 19002 h 516241"/>
                    <a:gd name="connsiteX3" fmla="*/ -624 w 458636"/>
                    <a:gd name="connsiteY3" fmla="*/ 19003 h 516241"/>
                    <a:gd name="connsiteX4" fmla="*/ -624 w 458636"/>
                    <a:gd name="connsiteY4" fmla="*/ 115315 h 516241"/>
                    <a:gd name="connsiteX5" fmla="*/ 18666 w 458636"/>
                    <a:gd name="connsiteY5" fmla="*/ 134606 h 516241"/>
                    <a:gd name="connsiteX6" fmla="*/ 18667 w 458636"/>
                    <a:gd name="connsiteY6" fmla="*/ 134606 h 516241"/>
                    <a:gd name="connsiteX7" fmla="*/ 133938 w 458636"/>
                    <a:gd name="connsiteY7" fmla="*/ 134606 h 516241"/>
                    <a:gd name="connsiteX8" fmla="*/ 153229 w 458636"/>
                    <a:gd name="connsiteY8" fmla="*/ 153896 h 516241"/>
                    <a:gd name="connsiteX9" fmla="*/ 153229 w 458636"/>
                    <a:gd name="connsiteY9" fmla="*/ 153896 h 516241"/>
                    <a:gd name="connsiteX10" fmla="*/ 153228 w 458636"/>
                    <a:gd name="connsiteY10" fmla="*/ 496663 h 516241"/>
                    <a:gd name="connsiteX11" fmla="*/ 172519 w 458636"/>
                    <a:gd name="connsiteY11" fmla="*/ 515954 h 516241"/>
                    <a:gd name="connsiteX12" fmla="*/ 284874 w 458636"/>
                    <a:gd name="connsiteY12" fmla="*/ 515953 h 516241"/>
                    <a:gd name="connsiteX13" fmla="*/ 304165 w 458636"/>
                    <a:gd name="connsiteY13" fmla="*/ 496663 h 516241"/>
                    <a:gd name="connsiteX14" fmla="*/ 304165 w 458636"/>
                    <a:gd name="connsiteY14" fmla="*/ 496663 h 516241"/>
                    <a:gd name="connsiteX15" fmla="*/ 304165 w 458636"/>
                    <a:gd name="connsiteY15" fmla="*/ 153896 h 516241"/>
                    <a:gd name="connsiteX16" fmla="*/ 323455 w 458636"/>
                    <a:gd name="connsiteY16" fmla="*/ 134606 h 516241"/>
                    <a:gd name="connsiteX17" fmla="*/ 438721 w 458636"/>
                    <a:gd name="connsiteY17" fmla="*/ 134606 h 516241"/>
                    <a:gd name="connsiteX18" fmla="*/ 458012 w 458636"/>
                    <a:gd name="connsiteY18" fmla="*/ 115316 h 516241"/>
                    <a:gd name="connsiteX19" fmla="*/ 458012 w 458636"/>
                    <a:gd name="connsiteY19" fmla="*/ 115315 h 516241"/>
                    <a:gd name="connsiteX20" fmla="*/ 458012 w 458636"/>
                    <a:gd name="connsiteY20" fmla="*/ 19003 h 516241"/>
                    <a:gd name="connsiteX21" fmla="*/ 438723 w 458636"/>
                    <a:gd name="connsiteY21" fmla="*/ -287 h 516241"/>
                    <a:gd name="connsiteX22" fmla="*/ 438721 w 458636"/>
                    <a:gd name="connsiteY22" fmla="*/ -287 h 51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36" h="516241">
                      <a:moveTo>
                        <a:pt x="438721" y="-287"/>
                      </a:moveTo>
                      <a:lnTo>
                        <a:pt x="18666" y="-287"/>
                      </a:lnTo>
                      <a:cubicBezTo>
                        <a:pt x="8013" y="-288"/>
                        <a:pt x="-624" y="8349"/>
                        <a:pt x="-624" y="19002"/>
                      </a:cubicBezTo>
                      <a:cubicBezTo>
                        <a:pt x="-624" y="19003"/>
                        <a:pt x="-624" y="19003"/>
                        <a:pt x="-624" y="19003"/>
                      </a:cubicBezTo>
                      <a:lnTo>
                        <a:pt x="-624" y="115315"/>
                      </a:lnTo>
                      <a:cubicBezTo>
                        <a:pt x="-624" y="125968"/>
                        <a:pt x="8012" y="134605"/>
                        <a:pt x="18666" y="134606"/>
                      </a:cubicBezTo>
                      <a:cubicBezTo>
                        <a:pt x="18666" y="134606"/>
                        <a:pt x="18666" y="134606"/>
                        <a:pt x="18667" y="134606"/>
                      </a:cubicBezTo>
                      <a:lnTo>
                        <a:pt x="133938" y="134606"/>
                      </a:lnTo>
                      <a:cubicBezTo>
                        <a:pt x="144592" y="134606"/>
                        <a:pt x="153229" y="143242"/>
                        <a:pt x="153229" y="153896"/>
                      </a:cubicBezTo>
                      <a:cubicBezTo>
                        <a:pt x="153229" y="153896"/>
                        <a:pt x="153229" y="153896"/>
                        <a:pt x="153229" y="153896"/>
                      </a:cubicBezTo>
                      <a:lnTo>
                        <a:pt x="153228" y="496663"/>
                      </a:lnTo>
                      <a:cubicBezTo>
                        <a:pt x="153228" y="507317"/>
                        <a:pt x="161865" y="515954"/>
                        <a:pt x="172519" y="515954"/>
                      </a:cubicBezTo>
                      <a:lnTo>
                        <a:pt x="284874" y="515953"/>
                      </a:lnTo>
                      <a:cubicBezTo>
                        <a:pt x="295528" y="515953"/>
                        <a:pt x="304165" y="507317"/>
                        <a:pt x="304165" y="496663"/>
                      </a:cubicBezTo>
                      <a:cubicBezTo>
                        <a:pt x="304165" y="496663"/>
                        <a:pt x="304165" y="496663"/>
                        <a:pt x="304165" y="496663"/>
                      </a:cubicBezTo>
                      <a:lnTo>
                        <a:pt x="304165" y="153896"/>
                      </a:lnTo>
                      <a:cubicBezTo>
                        <a:pt x="304165" y="143242"/>
                        <a:pt x="312801" y="134606"/>
                        <a:pt x="323455" y="134606"/>
                      </a:cubicBezTo>
                      <a:lnTo>
                        <a:pt x="438721" y="134606"/>
                      </a:lnTo>
                      <a:cubicBezTo>
                        <a:pt x="449375" y="134606"/>
                        <a:pt x="458012" y="125970"/>
                        <a:pt x="458012" y="115316"/>
                      </a:cubicBezTo>
                      <a:cubicBezTo>
                        <a:pt x="458012" y="115316"/>
                        <a:pt x="458012" y="115316"/>
                        <a:pt x="458012" y="115315"/>
                      </a:cubicBezTo>
                      <a:lnTo>
                        <a:pt x="458012" y="19003"/>
                      </a:lnTo>
                      <a:cubicBezTo>
                        <a:pt x="458013" y="8350"/>
                        <a:pt x="449377" y="-287"/>
                        <a:pt x="438723" y="-287"/>
                      </a:cubicBezTo>
                      <a:cubicBezTo>
                        <a:pt x="438722" y="-287"/>
                        <a:pt x="438722" y="-287"/>
                        <a:pt x="438721" y="-287"/>
                      </a:cubicBezTo>
                      <a:close/>
                    </a:path>
                  </a:pathLst>
                </a:custGeom>
                <a:solidFill>
                  <a:srgbClr val="FFFFF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E6F754C-685F-D66D-1678-CFD495E0B0B0}"/>
                    </a:ext>
                  </a:extLst>
                </p:cNvPr>
                <p:cNvSpPr/>
                <p:nvPr/>
              </p:nvSpPr>
              <p:spPr>
                <a:xfrm>
                  <a:off x="5981381" y="4996495"/>
                  <a:ext cx="475404" cy="516241"/>
                </a:xfrm>
                <a:custGeom>
                  <a:avLst/>
                  <a:gdLst>
                    <a:gd name="connsiteX0" fmla="*/ 179474 w 475404"/>
                    <a:gd name="connsiteY0" fmla="*/ -287 h 516241"/>
                    <a:gd name="connsiteX1" fmla="*/ 18666 w 475404"/>
                    <a:gd name="connsiteY1" fmla="*/ -287 h 516241"/>
                    <a:gd name="connsiteX2" fmla="*/ -624 w 475404"/>
                    <a:gd name="connsiteY2" fmla="*/ 19002 h 516241"/>
                    <a:gd name="connsiteX3" fmla="*/ -624 w 475404"/>
                    <a:gd name="connsiteY3" fmla="*/ 19003 h 516241"/>
                    <a:gd name="connsiteX4" fmla="*/ -624 w 475404"/>
                    <a:gd name="connsiteY4" fmla="*/ 496663 h 516241"/>
                    <a:gd name="connsiteX5" fmla="*/ 18666 w 475404"/>
                    <a:gd name="connsiteY5" fmla="*/ 515954 h 516241"/>
                    <a:gd name="connsiteX6" fmla="*/ 18666 w 475404"/>
                    <a:gd name="connsiteY6" fmla="*/ 515954 h 516241"/>
                    <a:gd name="connsiteX7" fmla="*/ 178748 w 475404"/>
                    <a:gd name="connsiteY7" fmla="*/ 515953 h 516241"/>
                    <a:gd name="connsiteX8" fmla="*/ 474780 w 475404"/>
                    <a:gd name="connsiteY8" fmla="*/ 256374 h 516241"/>
                    <a:gd name="connsiteX9" fmla="*/ 179474 w 475404"/>
                    <a:gd name="connsiteY9" fmla="*/ -287 h 516241"/>
                    <a:gd name="connsiteX10" fmla="*/ 171985 w 475404"/>
                    <a:gd name="connsiteY10" fmla="*/ 383977 h 516241"/>
                    <a:gd name="connsiteX11" fmla="*/ 164912 w 475404"/>
                    <a:gd name="connsiteY11" fmla="*/ 383977 h 516241"/>
                    <a:gd name="connsiteX12" fmla="*/ 145307 w 475404"/>
                    <a:gd name="connsiteY12" fmla="*/ 364686 h 516241"/>
                    <a:gd name="connsiteX13" fmla="*/ 145307 w 475404"/>
                    <a:gd name="connsiteY13" fmla="*/ 150979 h 516241"/>
                    <a:gd name="connsiteX14" fmla="*/ 164912 w 475404"/>
                    <a:gd name="connsiteY14" fmla="*/ 131688 h 516241"/>
                    <a:gd name="connsiteX15" fmla="*/ 173470 w 475404"/>
                    <a:gd name="connsiteY15" fmla="*/ 131689 h 516241"/>
                    <a:gd name="connsiteX16" fmla="*/ 320932 w 475404"/>
                    <a:gd name="connsiteY16" fmla="*/ 256374 h 516241"/>
                    <a:gd name="connsiteX17" fmla="*/ 171985 w 475404"/>
                    <a:gd name="connsiteY17" fmla="*/ 383977 h 51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404" h="516241">
                      <a:moveTo>
                        <a:pt x="179474" y="-287"/>
                      </a:moveTo>
                      <a:lnTo>
                        <a:pt x="18666" y="-287"/>
                      </a:lnTo>
                      <a:cubicBezTo>
                        <a:pt x="8013" y="-288"/>
                        <a:pt x="-624" y="8349"/>
                        <a:pt x="-624" y="19002"/>
                      </a:cubicBezTo>
                      <a:cubicBezTo>
                        <a:pt x="-624" y="19003"/>
                        <a:pt x="-624" y="19003"/>
                        <a:pt x="-624" y="19003"/>
                      </a:cubicBezTo>
                      <a:lnTo>
                        <a:pt x="-624" y="496663"/>
                      </a:lnTo>
                      <a:cubicBezTo>
                        <a:pt x="-624" y="507317"/>
                        <a:pt x="8012" y="515954"/>
                        <a:pt x="18666" y="515954"/>
                      </a:cubicBezTo>
                      <a:cubicBezTo>
                        <a:pt x="18666" y="515954"/>
                        <a:pt x="18666" y="515954"/>
                        <a:pt x="18666" y="515954"/>
                      </a:cubicBezTo>
                      <a:lnTo>
                        <a:pt x="178748" y="515953"/>
                      </a:lnTo>
                      <a:cubicBezTo>
                        <a:pt x="361033" y="515953"/>
                        <a:pt x="474780" y="416788"/>
                        <a:pt x="474780" y="256374"/>
                      </a:cubicBezTo>
                      <a:cubicBezTo>
                        <a:pt x="474780" y="98879"/>
                        <a:pt x="365411" y="-287"/>
                        <a:pt x="179474" y="-287"/>
                      </a:cubicBezTo>
                      <a:close/>
                      <a:moveTo>
                        <a:pt x="171985" y="383977"/>
                      </a:moveTo>
                      <a:lnTo>
                        <a:pt x="164912" y="383977"/>
                      </a:lnTo>
                      <a:cubicBezTo>
                        <a:pt x="154172" y="384063"/>
                        <a:pt x="145395" y="375427"/>
                        <a:pt x="145307" y="364686"/>
                      </a:cubicBezTo>
                      <a:lnTo>
                        <a:pt x="145307" y="150979"/>
                      </a:lnTo>
                      <a:cubicBezTo>
                        <a:pt x="145395" y="140239"/>
                        <a:pt x="154171" y="131602"/>
                        <a:pt x="164912" y="131688"/>
                      </a:cubicBezTo>
                      <a:lnTo>
                        <a:pt x="173470" y="131689"/>
                      </a:lnTo>
                      <a:cubicBezTo>
                        <a:pt x="271284" y="131689"/>
                        <a:pt x="320932" y="169608"/>
                        <a:pt x="320932" y="256374"/>
                      </a:cubicBezTo>
                      <a:cubicBezTo>
                        <a:pt x="320932" y="346063"/>
                        <a:pt x="271284" y="383977"/>
                        <a:pt x="171985" y="383977"/>
                      </a:cubicBezTo>
                      <a:close/>
                    </a:path>
                  </a:pathLst>
                </a:custGeom>
                <a:solidFill>
                  <a:srgbClr val="FFFFFF"/>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EC3ADB3-4DF3-FD57-1FBA-3944FE233BD5}"/>
                    </a:ext>
                  </a:extLst>
                </p:cNvPr>
                <p:cNvSpPr/>
                <p:nvPr/>
              </p:nvSpPr>
              <p:spPr>
                <a:xfrm>
                  <a:off x="6832758" y="4996495"/>
                  <a:ext cx="154394" cy="516240"/>
                </a:xfrm>
                <a:custGeom>
                  <a:avLst/>
                  <a:gdLst>
                    <a:gd name="connsiteX0" fmla="*/ 135104 w 154394"/>
                    <a:gd name="connsiteY0" fmla="*/ 0 h 516240"/>
                    <a:gd name="connsiteX1" fmla="*/ 154395 w 154394"/>
                    <a:gd name="connsiteY1" fmla="*/ 0 h 516240"/>
                    <a:gd name="connsiteX2" fmla="*/ 154395 w 154394"/>
                    <a:gd name="connsiteY2" fmla="*/ 516241 h 516240"/>
                    <a:gd name="connsiteX3" fmla="*/ 135104 w 154394"/>
                    <a:gd name="connsiteY3" fmla="*/ 516241 h 516240"/>
                    <a:gd name="connsiteX4" fmla="*/ 19291 w 154394"/>
                    <a:gd name="connsiteY4" fmla="*/ 516241 h 516240"/>
                    <a:gd name="connsiteX5" fmla="*/ 19291 w 154394"/>
                    <a:gd name="connsiteY5" fmla="*/ 0 h 516240"/>
                    <a:gd name="connsiteX6" fmla="*/ 0 w 154394"/>
                    <a:gd name="connsiteY6" fmla="*/ 0 h 516240"/>
                    <a:gd name="connsiteX7" fmla="*/ 19291 w 154394"/>
                    <a:gd name="connsiteY7" fmla="*/ 0 h 51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94" h="516240">
                      <a:moveTo>
                        <a:pt x="135104" y="0"/>
                      </a:moveTo>
                      <a:cubicBezTo>
                        <a:pt x="145758" y="0"/>
                        <a:pt x="154395" y="0"/>
                        <a:pt x="154395" y="0"/>
                      </a:cubicBezTo>
                      <a:lnTo>
                        <a:pt x="154395" y="516241"/>
                      </a:lnTo>
                      <a:cubicBezTo>
                        <a:pt x="154395" y="516241"/>
                        <a:pt x="145758" y="516241"/>
                        <a:pt x="135104" y="516241"/>
                      </a:cubicBezTo>
                      <a:lnTo>
                        <a:pt x="19291" y="516241"/>
                      </a:lnTo>
                      <a:lnTo>
                        <a:pt x="19291" y="0"/>
                      </a:lnTo>
                      <a:cubicBezTo>
                        <a:pt x="8637" y="0"/>
                        <a:pt x="0" y="0"/>
                        <a:pt x="0" y="0"/>
                      </a:cubicBezTo>
                      <a:cubicBezTo>
                        <a:pt x="0" y="0"/>
                        <a:pt x="8637" y="0"/>
                        <a:pt x="19291" y="0"/>
                      </a:cubicBezTo>
                      <a:close/>
                    </a:path>
                  </a:pathLst>
                </a:custGeom>
                <a:solidFill>
                  <a:srgbClr val="FFFFFF"/>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87A5826-D376-8068-416C-7545C7B00946}"/>
                    </a:ext>
                  </a:extLst>
                </p:cNvPr>
                <p:cNvSpPr/>
                <p:nvPr/>
              </p:nvSpPr>
              <p:spPr>
                <a:xfrm>
                  <a:off x="5145840" y="4996495"/>
                  <a:ext cx="459367" cy="530096"/>
                </a:xfrm>
                <a:custGeom>
                  <a:avLst/>
                  <a:gdLst>
                    <a:gd name="connsiteX0" fmla="*/ 439452 w 459367"/>
                    <a:gd name="connsiteY0" fmla="*/ -287 h 530096"/>
                    <a:gd name="connsiteX1" fmla="*/ 329285 w 459367"/>
                    <a:gd name="connsiteY1" fmla="*/ -287 h 530096"/>
                    <a:gd name="connsiteX2" fmla="*/ 309994 w 459367"/>
                    <a:gd name="connsiteY2" fmla="*/ 19003 h 530096"/>
                    <a:gd name="connsiteX3" fmla="*/ 309994 w 459367"/>
                    <a:gd name="connsiteY3" fmla="*/ 19003 h 530096"/>
                    <a:gd name="connsiteX4" fmla="*/ 309994 w 459367"/>
                    <a:gd name="connsiteY4" fmla="*/ 275334 h 530096"/>
                    <a:gd name="connsiteX5" fmla="*/ 229062 w 459367"/>
                    <a:gd name="connsiteY5" fmla="*/ 391268 h 530096"/>
                    <a:gd name="connsiteX6" fmla="*/ 148125 w 459367"/>
                    <a:gd name="connsiteY6" fmla="*/ 275334 h 530096"/>
                    <a:gd name="connsiteX7" fmla="*/ 148125 w 459367"/>
                    <a:gd name="connsiteY7" fmla="*/ 19003 h 530096"/>
                    <a:gd name="connsiteX8" fmla="*/ 128835 w 459367"/>
                    <a:gd name="connsiteY8" fmla="*/ -287 h 530096"/>
                    <a:gd name="connsiteX9" fmla="*/ 128834 w 459367"/>
                    <a:gd name="connsiteY9" fmla="*/ -287 h 530096"/>
                    <a:gd name="connsiteX10" fmla="*/ 18666 w 459367"/>
                    <a:gd name="connsiteY10" fmla="*/ -287 h 530096"/>
                    <a:gd name="connsiteX11" fmla="*/ -624 w 459367"/>
                    <a:gd name="connsiteY11" fmla="*/ 19003 h 530096"/>
                    <a:gd name="connsiteX12" fmla="*/ -624 w 459367"/>
                    <a:gd name="connsiteY12" fmla="*/ 19003 h 530096"/>
                    <a:gd name="connsiteX13" fmla="*/ -624 w 459367"/>
                    <a:gd name="connsiteY13" fmla="*/ 289915 h 530096"/>
                    <a:gd name="connsiteX14" fmla="*/ 229062 w 459367"/>
                    <a:gd name="connsiteY14" fmla="*/ 529809 h 530096"/>
                    <a:gd name="connsiteX15" fmla="*/ 458743 w 459367"/>
                    <a:gd name="connsiteY15" fmla="*/ 289184 h 530096"/>
                    <a:gd name="connsiteX16" fmla="*/ 458743 w 459367"/>
                    <a:gd name="connsiteY16" fmla="*/ 19003 h 530096"/>
                    <a:gd name="connsiteX17" fmla="*/ 439453 w 459367"/>
                    <a:gd name="connsiteY17" fmla="*/ -287 h 530096"/>
                    <a:gd name="connsiteX18" fmla="*/ 439453 w 459367"/>
                    <a:gd name="connsiteY18" fmla="*/ -287 h 53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9367" h="530096">
                      <a:moveTo>
                        <a:pt x="439452" y="-287"/>
                      </a:moveTo>
                      <a:lnTo>
                        <a:pt x="329285" y="-287"/>
                      </a:lnTo>
                      <a:cubicBezTo>
                        <a:pt x="318631" y="-287"/>
                        <a:pt x="309994" y="8349"/>
                        <a:pt x="309994" y="19003"/>
                      </a:cubicBezTo>
                      <a:cubicBezTo>
                        <a:pt x="309994" y="19003"/>
                        <a:pt x="309994" y="19003"/>
                        <a:pt x="309994" y="19003"/>
                      </a:cubicBezTo>
                      <a:lnTo>
                        <a:pt x="309994" y="275334"/>
                      </a:lnTo>
                      <a:cubicBezTo>
                        <a:pt x="309994" y="361375"/>
                        <a:pt x="286661" y="391268"/>
                        <a:pt x="229062" y="391268"/>
                      </a:cubicBezTo>
                      <a:cubicBezTo>
                        <a:pt x="171458" y="391268"/>
                        <a:pt x="148125" y="361375"/>
                        <a:pt x="148125" y="275334"/>
                      </a:cubicBezTo>
                      <a:lnTo>
                        <a:pt x="148125" y="19003"/>
                      </a:lnTo>
                      <a:cubicBezTo>
                        <a:pt x="148125" y="8349"/>
                        <a:pt x="139489" y="-287"/>
                        <a:pt x="128835" y="-287"/>
                      </a:cubicBezTo>
                      <a:cubicBezTo>
                        <a:pt x="128835" y="-287"/>
                        <a:pt x="128834" y="-287"/>
                        <a:pt x="128834" y="-287"/>
                      </a:cubicBezTo>
                      <a:lnTo>
                        <a:pt x="18666" y="-287"/>
                      </a:lnTo>
                      <a:cubicBezTo>
                        <a:pt x="8012" y="-287"/>
                        <a:pt x="-624" y="8349"/>
                        <a:pt x="-624" y="19003"/>
                      </a:cubicBezTo>
                      <a:cubicBezTo>
                        <a:pt x="-624" y="19003"/>
                        <a:pt x="-624" y="19003"/>
                        <a:pt x="-624" y="19003"/>
                      </a:cubicBezTo>
                      <a:lnTo>
                        <a:pt x="-624" y="289915"/>
                      </a:lnTo>
                      <a:cubicBezTo>
                        <a:pt x="-624" y="448142"/>
                        <a:pt x="70105" y="529809"/>
                        <a:pt x="229062" y="529809"/>
                      </a:cubicBezTo>
                      <a:cubicBezTo>
                        <a:pt x="383640" y="529809"/>
                        <a:pt x="458743" y="443768"/>
                        <a:pt x="458743" y="289184"/>
                      </a:cubicBezTo>
                      <a:lnTo>
                        <a:pt x="458743" y="19003"/>
                      </a:lnTo>
                      <a:cubicBezTo>
                        <a:pt x="458743" y="8349"/>
                        <a:pt x="450107" y="-287"/>
                        <a:pt x="439453" y="-287"/>
                      </a:cubicBezTo>
                      <a:cubicBezTo>
                        <a:pt x="439453" y="-287"/>
                        <a:pt x="439453" y="-287"/>
                        <a:pt x="439453" y="-287"/>
                      </a:cubicBezTo>
                      <a:close/>
                    </a:path>
                  </a:pathLst>
                </a:custGeom>
                <a:solidFill>
                  <a:srgbClr val="FFFFF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8A1D659-940F-40D1-7440-F4AC3BDF52A4}"/>
                    </a:ext>
                  </a:extLst>
                </p:cNvPr>
                <p:cNvSpPr/>
                <p:nvPr/>
              </p:nvSpPr>
              <p:spPr>
                <a:xfrm>
                  <a:off x="3588488" y="4982639"/>
                  <a:ext cx="402067" cy="544677"/>
                </a:xfrm>
                <a:custGeom>
                  <a:avLst/>
                  <a:gdLst>
                    <a:gd name="connsiteX0" fmla="*/ 269467 w 402067"/>
                    <a:gd name="connsiteY0" fmla="*/ 217730 h 544677"/>
                    <a:gd name="connsiteX1" fmla="*/ 203655 w 402067"/>
                    <a:gd name="connsiteY1" fmla="*/ 190741 h 544677"/>
                    <a:gd name="connsiteX2" fmla="*/ 166087 w 402067"/>
                    <a:gd name="connsiteY2" fmla="*/ 137105 h 544677"/>
                    <a:gd name="connsiteX3" fmla="*/ 229317 w 402067"/>
                    <a:gd name="connsiteY3" fmla="*/ 120071 h 544677"/>
                    <a:gd name="connsiteX4" fmla="*/ 284563 w 402067"/>
                    <a:gd name="connsiteY4" fmla="*/ 163075 h 544677"/>
                    <a:gd name="connsiteX5" fmla="*/ 294647 w 402067"/>
                    <a:gd name="connsiteY5" fmla="*/ 169458 h 544677"/>
                    <a:gd name="connsiteX6" fmla="*/ 294647 w 402067"/>
                    <a:gd name="connsiteY6" fmla="*/ 169458 h 544677"/>
                    <a:gd name="connsiteX7" fmla="*/ 308525 w 402067"/>
                    <a:gd name="connsiteY7" fmla="*/ 166401 h 544677"/>
                    <a:gd name="connsiteX8" fmla="*/ 388854 w 402067"/>
                    <a:gd name="connsiteY8" fmla="*/ 106445 h 544677"/>
                    <a:gd name="connsiteX9" fmla="*/ 392354 w 402067"/>
                    <a:gd name="connsiteY9" fmla="*/ 82152 h 544677"/>
                    <a:gd name="connsiteX10" fmla="*/ 391851 w 402067"/>
                    <a:gd name="connsiteY10" fmla="*/ 81512 h 544677"/>
                    <a:gd name="connsiteX11" fmla="*/ 209676 w 402067"/>
                    <a:gd name="connsiteY11" fmla="*/ -287 h 544677"/>
                    <a:gd name="connsiteX12" fmla="*/ 16448 w 402067"/>
                    <a:gd name="connsiteY12" fmla="*/ 153566 h 544677"/>
                    <a:gd name="connsiteX13" fmla="*/ 139134 w 402067"/>
                    <a:gd name="connsiteY13" fmla="*/ 312747 h 544677"/>
                    <a:gd name="connsiteX14" fmla="*/ 203493 w 402067"/>
                    <a:gd name="connsiteY14" fmla="*/ 336403 h 544677"/>
                    <a:gd name="connsiteX15" fmla="*/ 248693 w 402067"/>
                    <a:gd name="connsiteY15" fmla="*/ 400935 h 544677"/>
                    <a:gd name="connsiteX16" fmla="*/ 172617 w 402067"/>
                    <a:gd name="connsiteY16" fmla="*/ 421429 h 544677"/>
                    <a:gd name="connsiteX17" fmla="*/ 110729 w 402067"/>
                    <a:gd name="connsiteY17" fmla="*/ 373801 h 544677"/>
                    <a:gd name="connsiteX18" fmla="*/ 101303 w 402067"/>
                    <a:gd name="connsiteY18" fmla="*/ 368072 h 544677"/>
                    <a:gd name="connsiteX19" fmla="*/ 101045 w 402067"/>
                    <a:gd name="connsiteY19" fmla="*/ 368017 h 544677"/>
                    <a:gd name="connsiteX20" fmla="*/ 87613 w 402067"/>
                    <a:gd name="connsiteY20" fmla="*/ 370752 h 544677"/>
                    <a:gd name="connsiteX21" fmla="*/ 6780 w 402067"/>
                    <a:gd name="connsiteY21" fmla="*/ 427161 h 544677"/>
                    <a:gd name="connsiteX22" fmla="*/ 2511 w 402067"/>
                    <a:gd name="connsiteY22" fmla="*/ 451323 h 544677"/>
                    <a:gd name="connsiteX23" fmla="*/ 2980 w 402067"/>
                    <a:gd name="connsiteY23" fmla="*/ 451961 h 544677"/>
                    <a:gd name="connsiteX24" fmla="*/ 198007 w 402067"/>
                    <a:gd name="connsiteY24" fmla="*/ 544390 h 544677"/>
                    <a:gd name="connsiteX25" fmla="*/ 401443 w 402067"/>
                    <a:gd name="connsiteY25" fmla="*/ 370852 h 544677"/>
                    <a:gd name="connsiteX26" fmla="*/ 269467 w 402067"/>
                    <a:gd name="connsiteY26" fmla="*/ 217730 h 5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067" h="544677">
                      <a:moveTo>
                        <a:pt x="269467" y="217730"/>
                      </a:moveTo>
                      <a:cubicBezTo>
                        <a:pt x="253517" y="210896"/>
                        <a:pt x="209665" y="192693"/>
                        <a:pt x="203655" y="190741"/>
                      </a:cubicBezTo>
                      <a:cubicBezTo>
                        <a:pt x="161018" y="176893"/>
                        <a:pt x="159000" y="156620"/>
                        <a:pt x="166087" y="137105"/>
                      </a:cubicBezTo>
                      <a:cubicBezTo>
                        <a:pt x="173174" y="117589"/>
                        <a:pt x="201884" y="108919"/>
                        <a:pt x="229317" y="120071"/>
                      </a:cubicBezTo>
                      <a:cubicBezTo>
                        <a:pt x="244044" y="126057"/>
                        <a:pt x="280586" y="159194"/>
                        <a:pt x="284563" y="163075"/>
                      </a:cubicBezTo>
                      <a:cubicBezTo>
                        <a:pt x="287208" y="166165"/>
                        <a:pt x="290722" y="168388"/>
                        <a:pt x="294647" y="169458"/>
                      </a:cubicBezTo>
                      <a:lnTo>
                        <a:pt x="294647" y="169458"/>
                      </a:lnTo>
                      <a:cubicBezTo>
                        <a:pt x="299497" y="170480"/>
                        <a:pt x="304553" y="169366"/>
                        <a:pt x="308525" y="166401"/>
                      </a:cubicBezTo>
                      <a:lnTo>
                        <a:pt x="388854" y="106445"/>
                      </a:lnTo>
                      <a:cubicBezTo>
                        <a:pt x="396529" y="100703"/>
                        <a:pt x="398095" y="89827"/>
                        <a:pt x="392354" y="82152"/>
                      </a:cubicBezTo>
                      <a:cubicBezTo>
                        <a:pt x="392191" y="81935"/>
                        <a:pt x="392024" y="81722"/>
                        <a:pt x="391851" y="81512"/>
                      </a:cubicBezTo>
                      <a:cubicBezTo>
                        <a:pt x="348124" y="28680"/>
                        <a:pt x="284753" y="-287"/>
                        <a:pt x="209676" y="-287"/>
                      </a:cubicBezTo>
                      <a:cubicBezTo>
                        <a:pt x="98841" y="-287"/>
                        <a:pt x="16448" y="66799"/>
                        <a:pt x="16448" y="153566"/>
                      </a:cubicBezTo>
                      <a:cubicBezTo>
                        <a:pt x="16448" y="229350"/>
                        <a:pt x="50326" y="274158"/>
                        <a:pt x="139134" y="312747"/>
                      </a:cubicBezTo>
                      <a:cubicBezTo>
                        <a:pt x="162099" y="320852"/>
                        <a:pt x="191666" y="332924"/>
                        <a:pt x="203493" y="336403"/>
                      </a:cubicBezTo>
                      <a:cubicBezTo>
                        <a:pt x="255235" y="351627"/>
                        <a:pt x="257218" y="377455"/>
                        <a:pt x="248693" y="400935"/>
                      </a:cubicBezTo>
                      <a:cubicBezTo>
                        <a:pt x="240168" y="424414"/>
                        <a:pt x="205764" y="434494"/>
                        <a:pt x="172617" y="421429"/>
                      </a:cubicBezTo>
                      <a:cubicBezTo>
                        <a:pt x="149484" y="412310"/>
                        <a:pt x="113254" y="377309"/>
                        <a:pt x="110729" y="373801"/>
                      </a:cubicBezTo>
                      <a:cubicBezTo>
                        <a:pt x="108295" y="370915"/>
                        <a:pt x="104985" y="368904"/>
                        <a:pt x="101303" y="368072"/>
                      </a:cubicBezTo>
                      <a:lnTo>
                        <a:pt x="101045" y="368017"/>
                      </a:lnTo>
                      <a:cubicBezTo>
                        <a:pt x="96382" y="367035"/>
                        <a:pt x="91520" y="368025"/>
                        <a:pt x="87613" y="370752"/>
                      </a:cubicBezTo>
                      <a:lnTo>
                        <a:pt x="6780" y="427161"/>
                      </a:lnTo>
                      <a:cubicBezTo>
                        <a:pt x="-1070" y="432654"/>
                        <a:pt x="-2982" y="443472"/>
                        <a:pt x="2511" y="451323"/>
                      </a:cubicBezTo>
                      <a:cubicBezTo>
                        <a:pt x="2662" y="451539"/>
                        <a:pt x="2819" y="451752"/>
                        <a:pt x="2980" y="451961"/>
                      </a:cubicBezTo>
                      <a:cubicBezTo>
                        <a:pt x="49728" y="512420"/>
                        <a:pt x="118225" y="544390"/>
                        <a:pt x="198007" y="544390"/>
                      </a:cubicBezTo>
                      <a:cubicBezTo>
                        <a:pt x="316858" y="544390"/>
                        <a:pt x="401443" y="470749"/>
                        <a:pt x="401443" y="370852"/>
                      </a:cubicBezTo>
                      <a:cubicBezTo>
                        <a:pt x="401443" y="305232"/>
                        <a:pt x="365711" y="258567"/>
                        <a:pt x="269467" y="217730"/>
                      </a:cubicBezTo>
                      <a:close/>
                    </a:path>
                  </a:pathLst>
                </a:custGeom>
                <a:solidFill>
                  <a:srgbClr val="FFFFFF"/>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57DA027-8940-664C-B406-FF7610817C3D}"/>
                    </a:ext>
                  </a:extLst>
                </p:cNvPr>
                <p:cNvSpPr/>
                <p:nvPr/>
              </p:nvSpPr>
              <p:spPr>
                <a:xfrm>
                  <a:off x="7354513" y="4982640"/>
                  <a:ext cx="543938" cy="543937"/>
                </a:xfrm>
                <a:custGeom>
                  <a:avLst/>
                  <a:gdLst>
                    <a:gd name="connsiteX0" fmla="*/ 271345 w 543938"/>
                    <a:gd name="connsiteY0" fmla="*/ -287 h 543937"/>
                    <a:gd name="connsiteX1" fmla="*/ -624 w 543938"/>
                    <a:gd name="connsiteY1" fmla="*/ 271682 h 543937"/>
                    <a:gd name="connsiteX2" fmla="*/ 271345 w 543938"/>
                    <a:gd name="connsiteY2" fmla="*/ 543650 h 543937"/>
                    <a:gd name="connsiteX3" fmla="*/ 543315 w 543938"/>
                    <a:gd name="connsiteY3" fmla="*/ 271682 h 543937"/>
                    <a:gd name="connsiteX4" fmla="*/ 271346 w 543938"/>
                    <a:gd name="connsiteY4" fmla="*/ -287 h 543937"/>
                    <a:gd name="connsiteX5" fmla="*/ 271345 w 543938"/>
                    <a:gd name="connsiteY5" fmla="*/ 393052 h 543937"/>
                    <a:gd name="connsiteX6" fmla="*/ 149975 w 543938"/>
                    <a:gd name="connsiteY6" fmla="*/ 271682 h 543937"/>
                    <a:gd name="connsiteX7" fmla="*/ 271345 w 543938"/>
                    <a:gd name="connsiteY7" fmla="*/ 150311 h 543937"/>
                    <a:gd name="connsiteX8" fmla="*/ 392716 w 543938"/>
                    <a:gd name="connsiteY8" fmla="*/ 271682 h 543937"/>
                    <a:gd name="connsiteX9" fmla="*/ 271345 w 543938"/>
                    <a:gd name="connsiteY9" fmla="*/ 393052 h 54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938" h="543937">
                      <a:moveTo>
                        <a:pt x="271345" y="-287"/>
                      </a:moveTo>
                      <a:cubicBezTo>
                        <a:pt x="121140" y="-287"/>
                        <a:pt x="-624" y="121477"/>
                        <a:pt x="-624" y="271682"/>
                      </a:cubicBezTo>
                      <a:cubicBezTo>
                        <a:pt x="-624" y="421886"/>
                        <a:pt x="121140" y="543650"/>
                        <a:pt x="271345" y="543650"/>
                      </a:cubicBezTo>
                      <a:cubicBezTo>
                        <a:pt x="421550" y="543650"/>
                        <a:pt x="543315" y="421886"/>
                        <a:pt x="543315" y="271682"/>
                      </a:cubicBezTo>
                      <a:cubicBezTo>
                        <a:pt x="543315" y="121477"/>
                        <a:pt x="421550" y="-287"/>
                        <a:pt x="271346" y="-287"/>
                      </a:cubicBezTo>
                      <a:close/>
                      <a:moveTo>
                        <a:pt x="271345" y="393052"/>
                      </a:moveTo>
                      <a:cubicBezTo>
                        <a:pt x="204314" y="393052"/>
                        <a:pt x="149975" y="338712"/>
                        <a:pt x="149975" y="271682"/>
                      </a:cubicBezTo>
                      <a:cubicBezTo>
                        <a:pt x="149975" y="204650"/>
                        <a:pt x="204314" y="150311"/>
                        <a:pt x="271345" y="150311"/>
                      </a:cubicBezTo>
                      <a:cubicBezTo>
                        <a:pt x="338376" y="150311"/>
                        <a:pt x="392716" y="204651"/>
                        <a:pt x="392716" y="271682"/>
                      </a:cubicBezTo>
                      <a:cubicBezTo>
                        <a:pt x="392640" y="338682"/>
                        <a:pt x="338344" y="392977"/>
                        <a:pt x="271345" y="393052"/>
                      </a:cubicBezTo>
                      <a:close/>
                    </a:path>
                  </a:pathLst>
                </a:custGeom>
                <a:solidFill>
                  <a:srgbClr val="FFFFFF"/>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E4F2D69-0ADB-9B02-B118-F5D38DDD973A}"/>
                    </a:ext>
                  </a:extLst>
                </p:cNvPr>
                <p:cNvSpPr/>
                <p:nvPr/>
              </p:nvSpPr>
              <p:spPr>
                <a:xfrm>
                  <a:off x="8218235" y="4982639"/>
                  <a:ext cx="402067" cy="544677"/>
                </a:xfrm>
                <a:custGeom>
                  <a:avLst/>
                  <a:gdLst>
                    <a:gd name="connsiteX0" fmla="*/ 269466 w 402067"/>
                    <a:gd name="connsiteY0" fmla="*/ 217730 h 544677"/>
                    <a:gd name="connsiteX1" fmla="*/ 203655 w 402067"/>
                    <a:gd name="connsiteY1" fmla="*/ 190741 h 544677"/>
                    <a:gd name="connsiteX2" fmla="*/ 166087 w 402067"/>
                    <a:gd name="connsiteY2" fmla="*/ 137105 h 544677"/>
                    <a:gd name="connsiteX3" fmla="*/ 229316 w 402067"/>
                    <a:gd name="connsiteY3" fmla="*/ 120071 h 544677"/>
                    <a:gd name="connsiteX4" fmla="*/ 284562 w 402067"/>
                    <a:gd name="connsiteY4" fmla="*/ 163075 h 544677"/>
                    <a:gd name="connsiteX5" fmla="*/ 294646 w 402067"/>
                    <a:gd name="connsiteY5" fmla="*/ 169458 h 544677"/>
                    <a:gd name="connsiteX6" fmla="*/ 294647 w 402067"/>
                    <a:gd name="connsiteY6" fmla="*/ 169458 h 544677"/>
                    <a:gd name="connsiteX7" fmla="*/ 308526 w 402067"/>
                    <a:gd name="connsiteY7" fmla="*/ 166401 h 544677"/>
                    <a:gd name="connsiteX8" fmla="*/ 388854 w 402067"/>
                    <a:gd name="connsiteY8" fmla="*/ 106445 h 544677"/>
                    <a:gd name="connsiteX9" fmla="*/ 392354 w 402067"/>
                    <a:gd name="connsiteY9" fmla="*/ 82152 h 544677"/>
                    <a:gd name="connsiteX10" fmla="*/ 391851 w 402067"/>
                    <a:gd name="connsiteY10" fmla="*/ 81512 h 544677"/>
                    <a:gd name="connsiteX11" fmla="*/ 209676 w 402067"/>
                    <a:gd name="connsiteY11" fmla="*/ -287 h 544677"/>
                    <a:gd name="connsiteX12" fmla="*/ 16448 w 402067"/>
                    <a:gd name="connsiteY12" fmla="*/ 153566 h 544677"/>
                    <a:gd name="connsiteX13" fmla="*/ 139135 w 402067"/>
                    <a:gd name="connsiteY13" fmla="*/ 312747 h 544677"/>
                    <a:gd name="connsiteX14" fmla="*/ 203492 w 402067"/>
                    <a:gd name="connsiteY14" fmla="*/ 336403 h 544677"/>
                    <a:gd name="connsiteX15" fmla="*/ 248693 w 402067"/>
                    <a:gd name="connsiteY15" fmla="*/ 400935 h 544677"/>
                    <a:gd name="connsiteX16" fmla="*/ 172618 w 402067"/>
                    <a:gd name="connsiteY16" fmla="*/ 421429 h 544677"/>
                    <a:gd name="connsiteX17" fmla="*/ 110728 w 402067"/>
                    <a:gd name="connsiteY17" fmla="*/ 373801 h 544677"/>
                    <a:gd name="connsiteX18" fmla="*/ 101302 w 402067"/>
                    <a:gd name="connsiteY18" fmla="*/ 368072 h 544677"/>
                    <a:gd name="connsiteX19" fmla="*/ 101045 w 402067"/>
                    <a:gd name="connsiteY19" fmla="*/ 368017 h 544677"/>
                    <a:gd name="connsiteX20" fmla="*/ 87614 w 402067"/>
                    <a:gd name="connsiteY20" fmla="*/ 370752 h 544677"/>
                    <a:gd name="connsiteX21" fmla="*/ 6780 w 402067"/>
                    <a:gd name="connsiteY21" fmla="*/ 427161 h 544677"/>
                    <a:gd name="connsiteX22" fmla="*/ 2512 w 402067"/>
                    <a:gd name="connsiteY22" fmla="*/ 451323 h 544677"/>
                    <a:gd name="connsiteX23" fmla="*/ 2980 w 402067"/>
                    <a:gd name="connsiteY23" fmla="*/ 451962 h 544677"/>
                    <a:gd name="connsiteX24" fmla="*/ 198007 w 402067"/>
                    <a:gd name="connsiteY24" fmla="*/ 544390 h 544677"/>
                    <a:gd name="connsiteX25" fmla="*/ 401443 w 402067"/>
                    <a:gd name="connsiteY25" fmla="*/ 370852 h 544677"/>
                    <a:gd name="connsiteX26" fmla="*/ 269466 w 402067"/>
                    <a:gd name="connsiteY26" fmla="*/ 217730 h 54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067" h="544677">
                      <a:moveTo>
                        <a:pt x="269466" y="217730"/>
                      </a:moveTo>
                      <a:cubicBezTo>
                        <a:pt x="253517" y="210896"/>
                        <a:pt x="209665" y="192693"/>
                        <a:pt x="203655" y="190741"/>
                      </a:cubicBezTo>
                      <a:cubicBezTo>
                        <a:pt x="161018" y="176893"/>
                        <a:pt x="159000" y="156620"/>
                        <a:pt x="166087" y="137105"/>
                      </a:cubicBezTo>
                      <a:cubicBezTo>
                        <a:pt x="173173" y="117589"/>
                        <a:pt x="201883" y="108919"/>
                        <a:pt x="229316" y="120071"/>
                      </a:cubicBezTo>
                      <a:cubicBezTo>
                        <a:pt x="244043" y="126057"/>
                        <a:pt x="280585" y="159194"/>
                        <a:pt x="284562" y="163075"/>
                      </a:cubicBezTo>
                      <a:cubicBezTo>
                        <a:pt x="287208" y="166165"/>
                        <a:pt x="290721" y="168389"/>
                        <a:pt x="294646" y="169458"/>
                      </a:cubicBezTo>
                      <a:lnTo>
                        <a:pt x="294647" y="169458"/>
                      </a:lnTo>
                      <a:cubicBezTo>
                        <a:pt x="299498" y="170480"/>
                        <a:pt x="304553" y="169366"/>
                        <a:pt x="308526" y="166401"/>
                      </a:cubicBezTo>
                      <a:lnTo>
                        <a:pt x="388854" y="106445"/>
                      </a:lnTo>
                      <a:cubicBezTo>
                        <a:pt x="396530" y="100703"/>
                        <a:pt x="398096" y="89827"/>
                        <a:pt x="392354" y="82152"/>
                      </a:cubicBezTo>
                      <a:cubicBezTo>
                        <a:pt x="392191" y="81935"/>
                        <a:pt x="392024" y="81722"/>
                        <a:pt x="391851" y="81512"/>
                      </a:cubicBezTo>
                      <a:cubicBezTo>
                        <a:pt x="348124" y="28680"/>
                        <a:pt x="284753" y="-287"/>
                        <a:pt x="209676" y="-287"/>
                      </a:cubicBezTo>
                      <a:cubicBezTo>
                        <a:pt x="98841" y="-287"/>
                        <a:pt x="16448" y="66799"/>
                        <a:pt x="16448" y="153566"/>
                      </a:cubicBezTo>
                      <a:cubicBezTo>
                        <a:pt x="16448" y="229350"/>
                        <a:pt x="50326" y="274158"/>
                        <a:pt x="139135" y="312747"/>
                      </a:cubicBezTo>
                      <a:cubicBezTo>
                        <a:pt x="162100" y="320852"/>
                        <a:pt x="191666" y="332924"/>
                        <a:pt x="203492" y="336403"/>
                      </a:cubicBezTo>
                      <a:cubicBezTo>
                        <a:pt x="255236" y="351627"/>
                        <a:pt x="257218" y="377455"/>
                        <a:pt x="248693" y="400935"/>
                      </a:cubicBezTo>
                      <a:cubicBezTo>
                        <a:pt x="240168" y="424414"/>
                        <a:pt x="205764" y="434494"/>
                        <a:pt x="172618" y="421429"/>
                      </a:cubicBezTo>
                      <a:cubicBezTo>
                        <a:pt x="149483" y="412310"/>
                        <a:pt x="113254" y="377309"/>
                        <a:pt x="110728" y="373801"/>
                      </a:cubicBezTo>
                      <a:cubicBezTo>
                        <a:pt x="108295" y="370915"/>
                        <a:pt x="104985" y="368904"/>
                        <a:pt x="101302" y="368072"/>
                      </a:cubicBezTo>
                      <a:lnTo>
                        <a:pt x="101045" y="368017"/>
                      </a:lnTo>
                      <a:cubicBezTo>
                        <a:pt x="96383" y="367035"/>
                        <a:pt x="91521" y="368025"/>
                        <a:pt x="87614" y="370752"/>
                      </a:cubicBezTo>
                      <a:lnTo>
                        <a:pt x="6780" y="427161"/>
                      </a:lnTo>
                      <a:cubicBezTo>
                        <a:pt x="-1071" y="432654"/>
                        <a:pt x="-2982" y="443472"/>
                        <a:pt x="2512" y="451323"/>
                      </a:cubicBezTo>
                      <a:cubicBezTo>
                        <a:pt x="2663" y="451539"/>
                        <a:pt x="2820" y="451753"/>
                        <a:pt x="2980" y="451962"/>
                      </a:cubicBezTo>
                      <a:cubicBezTo>
                        <a:pt x="49729" y="512420"/>
                        <a:pt x="118226" y="544390"/>
                        <a:pt x="198007" y="544390"/>
                      </a:cubicBezTo>
                      <a:cubicBezTo>
                        <a:pt x="316858" y="544390"/>
                        <a:pt x="401443" y="470749"/>
                        <a:pt x="401443" y="370852"/>
                      </a:cubicBezTo>
                      <a:cubicBezTo>
                        <a:pt x="401442" y="305232"/>
                        <a:pt x="365710" y="258567"/>
                        <a:pt x="269466" y="217730"/>
                      </a:cubicBezTo>
                      <a:close/>
                    </a:path>
                  </a:pathLst>
                </a:custGeom>
                <a:solidFill>
                  <a:srgbClr val="FFFFFF"/>
                </a:solidFill>
                <a:ln w="9525" cap="flat">
                  <a:noFill/>
                  <a:prstDash val="solid"/>
                  <a:miter/>
                </a:ln>
              </p:spPr>
              <p:txBody>
                <a:bodyPr rtlCol="0" anchor="ctr"/>
                <a:lstStyle/>
                <a:p>
                  <a:endParaRPr lang="en-US"/>
                </a:p>
              </p:txBody>
            </p:sp>
          </p:grpSp>
          <p:grpSp>
            <p:nvGrpSpPr>
              <p:cNvPr id="18" name="Graphic 27">
                <a:extLst>
                  <a:ext uri="{FF2B5EF4-FFF2-40B4-BE49-F238E27FC236}">
                    <a16:creationId xmlns:a16="http://schemas.microsoft.com/office/drawing/2014/main" id="{67468CA9-6EC8-0E1C-CF76-1CDBF3319CA5}"/>
                  </a:ext>
                </a:extLst>
              </p:cNvPr>
              <p:cNvGrpSpPr/>
              <p:nvPr/>
            </p:nvGrpSpPr>
            <p:grpSpPr>
              <a:xfrm>
                <a:off x="3603806" y="1366527"/>
                <a:ext cx="4995343" cy="3257719"/>
                <a:chOff x="3603806" y="1366527"/>
                <a:chExt cx="4995343" cy="3257719"/>
              </a:xfrm>
              <a:solidFill>
                <a:srgbClr val="FFFFFF"/>
              </a:solidFill>
            </p:grpSpPr>
            <p:sp>
              <p:nvSpPr>
                <p:cNvPr id="19" name="Freeform: Shape 18">
                  <a:extLst>
                    <a:ext uri="{FF2B5EF4-FFF2-40B4-BE49-F238E27FC236}">
                      <a16:creationId xmlns:a16="http://schemas.microsoft.com/office/drawing/2014/main" id="{5FA2E327-7F92-C9A4-68C8-B77559B2C54F}"/>
                    </a:ext>
                  </a:extLst>
                </p:cNvPr>
                <p:cNvSpPr/>
                <p:nvPr/>
              </p:nvSpPr>
              <p:spPr>
                <a:xfrm>
                  <a:off x="5424889" y="1366527"/>
                  <a:ext cx="1562043" cy="1562043"/>
                </a:xfrm>
                <a:custGeom>
                  <a:avLst/>
                  <a:gdLst>
                    <a:gd name="connsiteX0" fmla="*/ 780397 w 1562043"/>
                    <a:gd name="connsiteY0" fmla="*/ -287 h 1562043"/>
                    <a:gd name="connsiteX1" fmla="*/ -624 w 1562043"/>
                    <a:gd name="connsiteY1" fmla="*/ 780734 h 1562043"/>
                    <a:gd name="connsiteX2" fmla="*/ 780397 w 1562043"/>
                    <a:gd name="connsiteY2" fmla="*/ 1561756 h 1562043"/>
                    <a:gd name="connsiteX3" fmla="*/ 1561419 w 1562043"/>
                    <a:gd name="connsiteY3" fmla="*/ 780734 h 1562043"/>
                    <a:gd name="connsiteX4" fmla="*/ 780397 w 1562043"/>
                    <a:gd name="connsiteY4" fmla="*/ -287 h 1562043"/>
                    <a:gd name="connsiteX5" fmla="*/ 780397 w 1562043"/>
                    <a:gd name="connsiteY5" fmla="*/ 1161720 h 1562043"/>
                    <a:gd name="connsiteX6" fmla="*/ 399411 w 1562043"/>
                    <a:gd name="connsiteY6" fmla="*/ 780734 h 1562043"/>
                    <a:gd name="connsiteX7" fmla="*/ 780397 w 1562043"/>
                    <a:gd name="connsiteY7" fmla="*/ 399748 h 1562043"/>
                    <a:gd name="connsiteX8" fmla="*/ 1161383 w 1562043"/>
                    <a:gd name="connsiteY8" fmla="*/ 780734 h 1562043"/>
                    <a:gd name="connsiteX9" fmla="*/ 780397 w 1562043"/>
                    <a:gd name="connsiteY9" fmla="*/ 1161720 h 156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043" h="1562043">
                      <a:moveTo>
                        <a:pt x="780397" y="-287"/>
                      </a:moveTo>
                      <a:cubicBezTo>
                        <a:pt x="349051" y="-287"/>
                        <a:pt x="-624" y="349388"/>
                        <a:pt x="-624" y="780734"/>
                      </a:cubicBezTo>
                      <a:cubicBezTo>
                        <a:pt x="-624" y="1212081"/>
                        <a:pt x="349051" y="1561756"/>
                        <a:pt x="780397" y="1561756"/>
                      </a:cubicBezTo>
                      <a:cubicBezTo>
                        <a:pt x="1211744" y="1561756"/>
                        <a:pt x="1561419" y="1212081"/>
                        <a:pt x="1561419" y="780734"/>
                      </a:cubicBezTo>
                      <a:cubicBezTo>
                        <a:pt x="1561419" y="349388"/>
                        <a:pt x="1211744" y="-287"/>
                        <a:pt x="780397" y="-287"/>
                      </a:cubicBezTo>
                      <a:close/>
                      <a:moveTo>
                        <a:pt x="780397" y="1161720"/>
                      </a:moveTo>
                      <a:cubicBezTo>
                        <a:pt x="569984" y="1161720"/>
                        <a:pt x="399411" y="991147"/>
                        <a:pt x="399411" y="780734"/>
                      </a:cubicBezTo>
                      <a:cubicBezTo>
                        <a:pt x="399411" y="570322"/>
                        <a:pt x="569984" y="399748"/>
                        <a:pt x="780397" y="399748"/>
                      </a:cubicBezTo>
                      <a:cubicBezTo>
                        <a:pt x="990810" y="399748"/>
                        <a:pt x="1161383" y="570322"/>
                        <a:pt x="1161383" y="780734"/>
                      </a:cubicBezTo>
                      <a:cubicBezTo>
                        <a:pt x="1161145" y="991048"/>
                        <a:pt x="990712" y="1161483"/>
                        <a:pt x="780397" y="1161720"/>
                      </a:cubicBezTo>
                      <a:close/>
                    </a:path>
                  </a:pathLst>
                </a:custGeom>
                <a:solidFill>
                  <a:srgbClr val="FFFFFF"/>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B4B3140-B4D8-D1D2-6822-7415CFC26C55}"/>
                    </a:ext>
                  </a:extLst>
                </p:cNvPr>
                <p:cNvSpPr/>
                <p:nvPr/>
              </p:nvSpPr>
              <p:spPr>
                <a:xfrm>
                  <a:off x="7076167" y="1385576"/>
                  <a:ext cx="1522971" cy="1523944"/>
                </a:xfrm>
                <a:custGeom>
                  <a:avLst/>
                  <a:gdLst>
                    <a:gd name="connsiteX0" fmla="*/ 1484248 w 1522971"/>
                    <a:gd name="connsiteY0" fmla="*/ -287 h 1523944"/>
                    <a:gd name="connsiteX1" fmla="*/ 417487 w 1522971"/>
                    <a:gd name="connsiteY1" fmla="*/ -287 h 1523944"/>
                    <a:gd name="connsiteX2" fmla="*/ 379388 w 1522971"/>
                    <a:gd name="connsiteY2" fmla="*/ 37811 h 1523944"/>
                    <a:gd name="connsiteX3" fmla="*/ 379388 w 1522971"/>
                    <a:gd name="connsiteY3" fmla="*/ 342601 h 1523944"/>
                    <a:gd name="connsiteX4" fmla="*/ 417487 w 1522971"/>
                    <a:gd name="connsiteY4" fmla="*/ 380699 h 1523944"/>
                    <a:gd name="connsiteX5" fmla="*/ 1141361 w 1522971"/>
                    <a:gd name="connsiteY5" fmla="*/ 380699 h 1523944"/>
                    <a:gd name="connsiteX6" fmla="*/ 1141361 w 1522971"/>
                    <a:gd name="connsiteY6" fmla="*/ 1047419 h 1523944"/>
                    <a:gd name="connsiteX7" fmla="*/ 1046114 w 1522971"/>
                    <a:gd name="connsiteY7" fmla="*/ 1142665 h 1523944"/>
                    <a:gd name="connsiteX8" fmla="*/ 1046116 w 1522971"/>
                    <a:gd name="connsiteY8" fmla="*/ 1142671 h 1523944"/>
                    <a:gd name="connsiteX9" fmla="*/ 760375 w 1522971"/>
                    <a:gd name="connsiteY9" fmla="*/ 1142671 h 1523944"/>
                    <a:gd name="connsiteX10" fmla="*/ 380906 w 1522971"/>
                    <a:gd name="connsiteY10" fmla="*/ 795833 h 1523944"/>
                    <a:gd name="connsiteX11" fmla="*/ 343167 w 1522971"/>
                    <a:gd name="connsiteY11" fmla="*/ 761686 h 1523944"/>
                    <a:gd name="connsiteX12" fmla="*/ 37614 w 1522971"/>
                    <a:gd name="connsiteY12" fmla="*/ 761685 h 1523944"/>
                    <a:gd name="connsiteX13" fmla="*/ -623 w 1522971"/>
                    <a:gd name="connsiteY13" fmla="*/ 799229 h 1523944"/>
                    <a:gd name="connsiteX14" fmla="*/ -574 w 1522971"/>
                    <a:gd name="connsiteY14" fmla="*/ 801525 h 1523944"/>
                    <a:gd name="connsiteX15" fmla="*/ 760375 w 1522971"/>
                    <a:gd name="connsiteY15" fmla="*/ 1523658 h 1523944"/>
                    <a:gd name="connsiteX16" fmla="*/ 1103262 w 1522971"/>
                    <a:gd name="connsiteY16" fmla="*/ 1523658 h 1523944"/>
                    <a:gd name="connsiteX17" fmla="*/ 1141361 w 1522971"/>
                    <a:gd name="connsiteY17" fmla="*/ 1485559 h 1523944"/>
                    <a:gd name="connsiteX18" fmla="*/ 1141361 w 1522971"/>
                    <a:gd name="connsiteY18" fmla="*/ 1333161 h 1523944"/>
                    <a:gd name="connsiteX19" fmla="*/ 1331854 w 1522971"/>
                    <a:gd name="connsiteY19" fmla="*/ 1142669 h 1523944"/>
                    <a:gd name="connsiteX20" fmla="*/ 1331858 w 1522971"/>
                    <a:gd name="connsiteY20" fmla="*/ 1142669 h 1523944"/>
                    <a:gd name="connsiteX21" fmla="*/ 1484248 w 1522971"/>
                    <a:gd name="connsiteY21" fmla="*/ 1142671 h 1523944"/>
                    <a:gd name="connsiteX22" fmla="*/ 1522347 w 1522971"/>
                    <a:gd name="connsiteY22" fmla="*/ 1104574 h 1523944"/>
                    <a:gd name="connsiteX23" fmla="*/ 1522347 w 1522971"/>
                    <a:gd name="connsiteY23" fmla="*/ 1104573 h 1523944"/>
                    <a:gd name="connsiteX24" fmla="*/ 1522347 w 1522971"/>
                    <a:gd name="connsiteY24" fmla="*/ 37811 h 1523944"/>
                    <a:gd name="connsiteX25" fmla="*/ 1484248 w 1522971"/>
                    <a:gd name="connsiteY25" fmla="*/ -287 h 1523944"/>
                    <a:gd name="connsiteX26" fmla="*/ 1484248 w 1522971"/>
                    <a:gd name="connsiteY26" fmla="*/ -287 h 15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22971" h="1523944">
                      <a:moveTo>
                        <a:pt x="1484248" y="-287"/>
                      </a:moveTo>
                      <a:lnTo>
                        <a:pt x="417487" y="-287"/>
                      </a:lnTo>
                      <a:cubicBezTo>
                        <a:pt x="396445" y="-287"/>
                        <a:pt x="379388" y="16770"/>
                        <a:pt x="379388" y="37811"/>
                      </a:cubicBezTo>
                      <a:lnTo>
                        <a:pt x="379388" y="342601"/>
                      </a:lnTo>
                      <a:cubicBezTo>
                        <a:pt x="379388" y="363642"/>
                        <a:pt x="396445" y="380699"/>
                        <a:pt x="417487" y="380699"/>
                      </a:cubicBezTo>
                      <a:lnTo>
                        <a:pt x="1141361" y="380699"/>
                      </a:lnTo>
                      <a:lnTo>
                        <a:pt x="1141361" y="1047419"/>
                      </a:lnTo>
                      <a:cubicBezTo>
                        <a:pt x="1141361" y="1100022"/>
                        <a:pt x="1098717" y="1142665"/>
                        <a:pt x="1046114" y="1142665"/>
                      </a:cubicBezTo>
                      <a:lnTo>
                        <a:pt x="1046116" y="1142671"/>
                      </a:lnTo>
                      <a:lnTo>
                        <a:pt x="760375" y="1142671"/>
                      </a:lnTo>
                      <a:cubicBezTo>
                        <a:pt x="563285" y="1142431"/>
                        <a:pt x="398819" y="992107"/>
                        <a:pt x="380906" y="795833"/>
                      </a:cubicBezTo>
                      <a:cubicBezTo>
                        <a:pt x="379041" y="776408"/>
                        <a:pt x="362681" y="761605"/>
                        <a:pt x="343167" y="761686"/>
                      </a:cubicBezTo>
                      <a:lnTo>
                        <a:pt x="37614" y="761685"/>
                      </a:lnTo>
                      <a:cubicBezTo>
                        <a:pt x="16688" y="761494"/>
                        <a:pt x="-431" y="778303"/>
                        <a:pt x="-623" y="799229"/>
                      </a:cubicBezTo>
                      <a:cubicBezTo>
                        <a:pt x="-630" y="799995"/>
                        <a:pt x="-614" y="800760"/>
                        <a:pt x="-574" y="801525"/>
                      </a:cubicBezTo>
                      <a:cubicBezTo>
                        <a:pt x="20635" y="1206314"/>
                        <a:pt x="355031" y="1523651"/>
                        <a:pt x="760375" y="1523658"/>
                      </a:cubicBezTo>
                      <a:lnTo>
                        <a:pt x="1103262" y="1523658"/>
                      </a:lnTo>
                      <a:cubicBezTo>
                        <a:pt x="1124304" y="1523658"/>
                        <a:pt x="1141361" y="1506600"/>
                        <a:pt x="1141361" y="1485559"/>
                      </a:cubicBezTo>
                      <a:lnTo>
                        <a:pt x="1141361" y="1333161"/>
                      </a:lnTo>
                      <a:cubicBezTo>
                        <a:pt x="1141361" y="1227955"/>
                        <a:pt x="1226648" y="1142669"/>
                        <a:pt x="1331854" y="1142669"/>
                      </a:cubicBezTo>
                      <a:cubicBezTo>
                        <a:pt x="1331855" y="1142669"/>
                        <a:pt x="1331856" y="1142669"/>
                        <a:pt x="1331858" y="1142669"/>
                      </a:cubicBezTo>
                      <a:lnTo>
                        <a:pt x="1484248" y="1142671"/>
                      </a:lnTo>
                      <a:cubicBezTo>
                        <a:pt x="1505289" y="1142672"/>
                        <a:pt x="1522347" y="1125615"/>
                        <a:pt x="1522347" y="1104574"/>
                      </a:cubicBezTo>
                      <a:cubicBezTo>
                        <a:pt x="1522347" y="1104574"/>
                        <a:pt x="1522347" y="1104574"/>
                        <a:pt x="1522347" y="1104573"/>
                      </a:cubicBezTo>
                      <a:lnTo>
                        <a:pt x="1522347" y="37811"/>
                      </a:lnTo>
                      <a:cubicBezTo>
                        <a:pt x="1522347" y="16770"/>
                        <a:pt x="1505290" y="-287"/>
                        <a:pt x="1484248" y="-287"/>
                      </a:cubicBezTo>
                      <a:cubicBezTo>
                        <a:pt x="1484248" y="-287"/>
                        <a:pt x="1484248" y="-287"/>
                        <a:pt x="1484248" y="-287"/>
                      </a:cubicBezTo>
                      <a:close/>
                    </a:path>
                  </a:pathLst>
                </a:custGeom>
                <a:solidFill>
                  <a:srgbClr val="FFFFFF"/>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60C0E8D-ABD0-10C9-3DBC-06A3F2772BEA}"/>
                    </a:ext>
                  </a:extLst>
                </p:cNvPr>
                <p:cNvSpPr/>
                <p:nvPr/>
              </p:nvSpPr>
              <p:spPr>
                <a:xfrm>
                  <a:off x="3603806" y="1385576"/>
                  <a:ext cx="1714437" cy="1523944"/>
                </a:xfrm>
                <a:custGeom>
                  <a:avLst/>
                  <a:gdLst>
                    <a:gd name="connsiteX0" fmla="*/ 1523019 w 1714437"/>
                    <a:gd name="connsiteY0" fmla="*/ 380699 h 1523944"/>
                    <a:gd name="connsiteX1" fmla="*/ 1332526 w 1714437"/>
                    <a:gd name="connsiteY1" fmla="*/ 190206 h 1523944"/>
                    <a:gd name="connsiteX2" fmla="*/ 1332526 w 1714437"/>
                    <a:gd name="connsiteY2" fmla="*/ 189829 h 1523944"/>
                    <a:gd name="connsiteX3" fmla="*/ 1332827 w 1714437"/>
                    <a:gd name="connsiteY3" fmla="*/ 37812 h 1523944"/>
                    <a:gd name="connsiteX4" fmla="*/ 1294728 w 1714437"/>
                    <a:gd name="connsiteY4" fmla="*/ -287 h 1523944"/>
                    <a:gd name="connsiteX5" fmla="*/ 37474 w 1714437"/>
                    <a:gd name="connsiteY5" fmla="*/ -287 h 1523944"/>
                    <a:gd name="connsiteX6" fmla="*/ -624 w 1714437"/>
                    <a:gd name="connsiteY6" fmla="*/ 37811 h 1523944"/>
                    <a:gd name="connsiteX7" fmla="*/ -624 w 1714437"/>
                    <a:gd name="connsiteY7" fmla="*/ 1485559 h 1523944"/>
                    <a:gd name="connsiteX8" fmla="*/ 37475 w 1714437"/>
                    <a:gd name="connsiteY8" fmla="*/ 1523657 h 1523944"/>
                    <a:gd name="connsiteX9" fmla="*/ 342263 w 1714437"/>
                    <a:gd name="connsiteY9" fmla="*/ 1523657 h 1523944"/>
                    <a:gd name="connsiteX10" fmla="*/ 380362 w 1714437"/>
                    <a:gd name="connsiteY10" fmla="*/ 1485559 h 1523944"/>
                    <a:gd name="connsiteX11" fmla="*/ 380362 w 1714437"/>
                    <a:gd name="connsiteY11" fmla="*/ 475899 h 1523944"/>
                    <a:gd name="connsiteX12" fmla="*/ 475609 w 1714437"/>
                    <a:gd name="connsiteY12" fmla="*/ 380652 h 1523944"/>
                    <a:gd name="connsiteX13" fmla="*/ 570855 w 1714437"/>
                    <a:gd name="connsiteY13" fmla="*/ 380652 h 1523944"/>
                    <a:gd name="connsiteX14" fmla="*/ 666102 w 1714437"/>
                    <a:gd name="connsiteY14" fmla="*/ 475898 h 1523944"/>
                    <a:gd name="connsiteX15" fmla="*/ 666102 w 1714437"/>
                    <a:gd name="connsiteY15" fmla="*/ 1103601 h 1523944"/>
                    <a:gd name="connsiteX16" fmla="*/ 704200 w 1714437"/>
                    <a:gd name="connsiteY16" fmla="*/ 1141700 h 1523944"/>
                    <a:gd name="connsiteX17" fmla="*/ 1008990 w 1714437"/>
                    <a:gd name="connsiteY17" fmla="*/ 1141700 h 1523944"/>
                    <a:gd name="connsiteX18" fmla="*/ 1047088 w 1714437"/>
                    <a:gd name="connsiteY18" fmla="*/ 1103602 h 1523944"/>
                    <a:gd name="connsiteX19" fmla="*/ 1047088 w 1714437"/>
                    <a:gd name="connsiteY19" fmla="*/ 475899 h 1523944"/>
                    <a:gd name="connsiteX20" fmla="*/ 1142335 w 1714437"/>
                    <a:gd name="connsiteY20" fmla="*/ 380652 h 1523944"/>
                    <a:gd name="connsiteX21" fmla="*/ 1237154 w 1714437"/>
                    <a:gd name="connsiteY21" fmla="*/ 380652 h 1523944"/>
                    <a:gd name="connsiteX22" fmla="*/ 1332401 w 1714437"/>
                    <a:gd name="connsiteY22" fmla="*/ 475858 h 1523944"/>
                    <a:gd name="connsiteX23" fmla="*/ 1332827 w 1714437"/>
                    <a:gd name="connsiteY23" fmla="*/ 1485558 h 1523944"/>
                    <a:gd name="connsiteX24" fmla="*/ 1370926 w 1714437"/>
                    <a:gd name="connsiteY24" fmla="*/ 1523657 h 1523944"/>
                    <a:gd name="connsiteX25" fmla="*/ 1675714 w 1714437"/>
                    <a:gd name="connsiteY25" fmla="*/ 1523657 h 1523944"/>
                    <a:gd name="connsiteX26" fmla="*/ 1713813 w 1714437"/>
                    <a:gd name="connsiteY26" fmla="*/ 1485558 h 1523944"/>
                    <a:gd name="connsiteX27" fmla="*/ 1713813 w 1714437"/>
                    <a:gd name="connsiteY27" fmla="*/ 418798 h 1523944"/>
                    <a:gd name="connsiteX28" fmla="*/ 1675714 w 1714437"/>
                    <a:gd name="connsiteY28" fmla="*/ 380699 h 15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14437" h="1523944">
                      <a:moveTo>
                        <a:pt x="1523019" y="380699"/>
                      </a:moveTo>
                      <a:cubicBezTo>
                        <a:pt x="1417812" y="380699"/>
                        <a:pt x="1332526" y="295413"/>
                        <a:pt x="1332526" y="190206"/>
                      </a:cubicBezTo>
                      <a:cubicBezTo>
                        <a:pt x="1332526" y="190081"/>
                        <a:pt x="1332526" y="189955"/>
                        <a:pt x="1332526" y="189829"/>
                      </a:cubicBezTo>
                      <a:lnTo>
                        <a:pt x="1332827" y="37812"/>
                      </a:lnTo>
                      <a:cubicBezTo>
                        <a:pt x="1332827" y="16770"/>
                        <a:pt x="1315770" y="-287"/>
                        <a:pt x="1294728" y="-287"/>
                      </a:cubicBezTo>
                      <a:lnTo>
                        <a:pt x="37474" y="-287"/>
                      </a:lnTo>
                      <a:cubicBezTo>
                        <a:pt x="16433" y="-287"/>
                        <a:pt x="-624" y="16770"/>
                        <a:pt x="-624" y="37811"/>
                      </a:cubicBezTo>
                      <a:lnTo>
                        <a:pt x="-624" y="1485559"/>
                      </a:lnTo>
                      <a:cubicBezTo>
                        <a:pt x="-624" y="1506600"/>
                        <a:pt x="16433" y="1523657"/>
                        <a:pt x="37475" y="1523657"/>
                      </a:cubicBezTo>
                      <a:lnTo>
                        <a:pt x="342263" y="1523657"/>
                      </a:lnTo>
                      <a:cubicBezTo>
                        <a:pt x="363305" y="1523657"/>
                        <a:pt x="380362" y="1506600"/>
                        <a:pt x="380362" y="1485559"/>
                      </a:cubicBezTo>
                      <a:lnTo>
                        <a:pt x="380362" y="475899"/>
                      </a:lnTo>
                      <a:cubicBezTo>
                        <a:pt x="380362" y="423295"/>
                        <a:pt x="423006" y="380652"/>
                        <a:pt x="475609" y="380652"/>
                      </a:cubicBezTo>
                      <a:lnTo>
                        <a:pt x="570855" y="380652"/>
                      </a:lnTo>
                      <a:cubicBezTo>
                        <a:pt x="623458" y="380652"/>
                        <a:pt x="666102" y="423295"/>
                        <a:pt x="666102" y="475898"/>
                      </a:cubicBezTo>
                      <a:lnTo>
                        <a:pt x="666102" y="1103601"/>
                      </a:lnTo>
                      <a:cubicBezTo>
                        <a:pt x="666102" y="1124642"/>
                        <a:pt x="683159" y="1141700"/>
                        <a:pt x="704200" y="1141700"/>
                      </a:cubicBezTo>
                      <a:lnTo>
                        <a:pt x="1008990" y="1141700"/>
                      </a:lnTo>
                      <a:cubicBezTo>
                        <a:pt x="1030031" y="1141700"/>
                        <a:pt x="1047088" y="1124643"/>
                        <a:pt x="1047088" y="1103602"/>
                      </a:cubicBezTo>
                      <a:lnTo>
                        <a:pt x="1047088" y="475899"/>
                      </a:lnTo>
                      <a:cubicBezTo>
                        <a:pt x="1047088" y="423295"/>
                        <a:pt x="1089732" y="380652"/>
                        <a:pt x="1142335" y="380652"/>
                      </a:cubicBezTo>
                      <a:lnTo>
                        <a:pt x="1237154" y="380652"/>
                      </a:lnTo>
                      <a:cubicBezTo>
                        <a:pt x="1289742" y="380652"/>
                        <a:pt x="1332379" y="423271"/>
                        <a:pt x="1332401" y="475858"/>
                      </a:cubicBezTo>
                      <a:lnTo>
                        <a:pt x="1332827" y="1485558"/>
                      </a:lnTo>
                      <a:cubicBezTo>
                        <a:pt x="1332827" y="1506599"/>
                        <a:pt x="1349884" y="1523657"/>
                        <a:pt x="1370926" y="1523657"/>
                      </a:cubicBezTo>
                      <a:lnTo>
                        <a:pt x="1675714" y="1523657"/>
                      </a:lnTo>
                      <a:cubicBezTo>
                        <a:pt x="1696755" y="1523657"/>
                        <a:pt x="1713813" y="1506600"/>
                        <a:pt x="1713813" y="1485558"/>
                      </a:cubicBezTo>
                      <a:lnTo>
                        <a:pt x="1713813" y="418798"/>
                      </a:lnTo>
                      <a:cubicBezTo>
                        <a:pt x="1713813" y="397756"/>
                        <a:pt x="1696756" y="380699"/>
                        <a:pt x="1675714" y="380699"/>
                      </a:cubicBezTo>
                      <a:close/>
                    </a:path>
                  </a:pathLst>
                </a:custGeom>
                <a:solidFill>
                  <a:srgbClr val="FFFFFF"/>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9AAC780-C3F4-5780-BE82-9C12516DC723}"/>
                    </a:ext>
                  </a:extLst>
                </p:cNvPr>
                <p:cNvSpPr/>
                <p:nvPr/>
              </p:nvSpPr>
              <p:spPr>
                <a:xfrm>
                  <a:off x="5361738" y="3100240"/>
                  <a:ext cx="1523944" cy="1523949"/>
                </a:xfrm>
                <a:custGeom>
                  <a:avLst/>
                  <a:gdLst>
                    <a:gd name="connsiteX0" fmla="*/ 37474 w 1523944"/>
                    <a:gd name="connsiteY0" fmla="*/ -287 h 1523944"/>
                    <a:gd name="connsiteX1" fmla="*/ 1104236 w 1523944"/>
                    <a:gd name="connsiteY1" fmla="*/ -287 h 1523944"/>
                    <a:gd name="connsiteX2" fmla="*/ 1142334 w 1523944"/>
                    <a:gd name="connsiteY2" fmla="*/ 37811 h 1523944"/>
                    <a:gd name="connsiteX3" fmla="*/ 1142334 w 1523944"/>
                    <a:gd name="connsiteY3" fmla="*/ 190003 h 1523944"/>
                    <a:gd name="connsiteX4" fmla="*/ 1332573 w 1523944"/>
                    <a:gd name="connsiteY4" fmla="*/ 380495 h 1523944"/>
                    <a:gd name="connsiteX5" fmla="*/ 1485222 w 1523944"/>
                    <a:gd name="connsiteY5" fmla="*/ 380699 h 1523944"/>
                    <a:gd name="connsiteX6" fmla="*/ 1523320 w 1523944"/>
                    <a:gd name="connsiteY6" fmla="*/ 418797 h 1523944"/>
                    <a:gd name="connsiteX7" fmla="*/ 1523320 w 1523944"/>
                    <a:gd name="connsiteY7" fmla="*/ 418797 h 1523944"/>
                    <a:gd name="connsiteX8" fmla="*/ 1523320 w 1523944"/>
                    <a:gd name="connsiteY8" fmla="*/ 1485558 h 1523944"/>
                    <a:gd name="connsiteX9" fmla="*/ 1485222 w 1523944"/>
                    <a:gd name="connsiteY9" fmla="*/ 1523657 h 1523944"/>
                    <a:gd name="connsiteX10" fmla="*/ 1180433 w 1523944"/>
                    <a:gd name="connsiteY10" fmla="*/ 1523657 h 1523944"/>
                    <a:gd name="connsiteX11" fmla="*/ 1142334 w 1523944"/>
                    <a:gd name="connsiteY11" fmla="*/ 1485558 h 1523944"/>
                    <a:gd name="connsiteX12" fmla="*/ 1142334 w 1523944"/>
                    <a:gd name="connsiteY12" fmla="*/ 475940 h 1523944"/>
                    <a:gd name="connsiteX13" fmla="*/ 1047146 w 1523944"/>
                    <a:gd name="connsiteY13" fmla="*/ 380699 h 1523944"/>
                    <a:gd name="connsiteX14" fmla="*/ 475551 w 1523944"/>
                    <a:gd name="connsiteY14" fmla="*/ 380699 h 1523944"/>
                    <a:gd name="connsiteX15" fmla="*/ 380362 w 1523944"/>
                    <a:gd name="connsiteY15" fmla="*/ 475940 h 1523944"/>
                    <a:gd name="connsiteX16" fmla="*/ 380362 w 1523944"/>
                    <a:gd name="connsiteY16" fmla="*/ 1485558 h 1523944"/>
                    <a:gd name="connsiteX17" fmla="*/ 342263 w 1523944"/>
                    <a:gd name="connsiteY17" fmla="*/ 1523657 h 1523944"/>
                    <a:gd name="connsiteX18" fmla="*/ 37474 w 1523944"/>
                    <a:gd name="connsiteY18" fmla="*/ 1523657 h 1523944"/>
                    <a:gd name="connsiteX19" fmla="*/ -624 w 1523944"/>
                    <a:gd name="connsiteY19" fmla="*/ 1485558 h 1523944"/>
                    <a:gd name="connsiteX20" fmla="*/ -624 w 1523944"/>
                    <a:gd name="connsiteY20" fmla="*/ 37812 h 1523944"/>
                    <a:gd name="connsiteX21" fmla="*/ 37474 w 1523944"/>
                    <a:gd name="connsiteY21" fmla="*/ -287 h 15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3944" h="1523944">
                      <a:moveTo>
                        <a:pt x="37474" y="-287"/>
                      </a:moveTo>
                      <a:lnTo>
                        <a:pt x="1104236" y="-287"/>
                      </a:lnTo>
                      <a:cubicBezTo>
                        <a:pt x="1125277" y="-287"/>
                        <a:pt x="1142334" y="16770"/>
                        <a:pt x="1142334" y="37811"/>
                      </a:cubicBezTo>
                      <a:lnTo>
                        <a:pt x="1142334" y="190003"/>
                      </a:lnTo>
                      <a:cubicBezTo>
                        <a:pt x="1142334" y="295110"/>
                        <a:pt x="1227466" y="380355"/>
                        <a:pt x="1332573" y="380495"/>
                      </a:cubicBezTo>
                      <a:lnTo>
                        <a:pt x="1485222" y="380699"/>
                      </a:lnTo>
                      <a:cubicBezTo>
                        <a:pt x="1506263" y="380699"/>
                        <a:pt x="1523320" y="397756"/>
                        <a:pt x="1523320" y="418797"/>
                      </a:cubicBezTo>
                      <a:cubicBezTo>
                        <a:pt x="1523320" y="418797"/>
                        <a:pt x="1523320" y="418797"/>
                        <a:pt x="1523320" y="418797"/>
                      </a:cubicBezTo>
                      <a:lnTo>
                        <a:pt x="1523320" y="1485558"/>
                      </a:lnTo>
                      <a:cubicBezTo>
                        <a:pt x="1523320" y="1506600"/>
                        <a:pt x="1506263" y="1523657"/>
                        <a:pt x="1485222" y="1523657"/>
                      </a:cubicBezTo>
                      <a:lnTo>
                        <a:pt x="1180433" y="1523657"/>
                      </a:lnTo>
                      <a:cubicBezTo>
                        <a:pt x="1159392" y="1523657"/>
                        <a:pt x="1142334" y="1506600"/>
                        <a:pt x="1142334" y="1485558"/>
                      </a:cubicBezTo>
                      <a:lnTo>
                        <a:pt x="1142334" y="475940"/>
                      </a:lnTo>
                      <a:cubicBezTo>
                        <a:pt x="1142333" y="423361"/>
                        <a:pt x="1099725" y="380729"/>
                        <a:pt x="1047146" y="380699"/>
                      </a:cubicBezTo>
                      <a:lnTo>
                        <a:pt x="475551" y="380699"/>
                      </a:lnTo>
                      <a:cubicBezTo>
                        <a:pt x="422972" y="380729"/>
                        <a:pt x="380363" y="423360"/>
                        <a:pt x="380362" y="475940"/>
                      </a:cubicBezTo>
                      <a:lnTo>
                        <a:pt x="380362" y="1485558"/>
                      </a:lnTo>
                      <a:cubicBezTo>
                        <a:pt x="380362" y="1506600"/>
                        <a:pt x="363305" y="1523657"/>
                        <a:pt x="342263" y="1523657"/>
                      </a:cubicBezTo>
                      <a:lnTo>
                        <a:pt x="37474" y="1523657"/>
                      </a:lnTo>
                      <a:cubicBezTo>
                        <a:pt x="16433" y="1523657"/>
                        <a:pt x="-624" y="1506600"/>
                        <a:pt x="-624" y="1485558"/>
                      </a:cubicBezTo>
                      <a:lnTo>
                        <a:pt x="-624" y="37812"/>
                      </a:lnTo>
                      <a:cubicBezTo>
                        <a:pt x="-624" y="16770"/>
                        <a:pt x="16433" y="-287"/>
                        <a:pt x="37474" y="-287"/>
                      </a:cubicBezTo>
                      <a:close/>
                    </a:path>
                  </a:pathLst>
                </a:custGeom>
                <a:solidFill>
                  <a:srgbClr val="FFFFFF"/>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6E1663D-AF21-3C95-61AE-CA4E0B19F45D}"/>
                    </a:ext>
                  </a:extLst>
                </p:cNvPr>
                <p:cNvSpPr/>
                <p:nvPr/>
              </p:nvSpPr>
              <p:spPr>
                <a:xfrm>
                  <a:off x="3603806" y="3100244"/>
                  <a:ext cx="1523944" cy="1523944"/>
                </a:xfrm>
                <a:custGeom>
                  <a:avLst/>
                  <a:gdLst>
                    <a:gd name="connsiteX0" fmla="*/ 1485221 w 1523944"/>
                    <a:gd name="connsiteY0" fmla="*/ 380699 h 1523944"/>
                    <a:gd name="connsiteX1" fmla="*/ 1332080 w 1523944"/>
                    <a:gd name="connsiteY1" fmla="*/ 380099 h 1523944"/>
                    <a:gd name="connsiteX2" fmla="*/ 1142333 w 1523944"/>
                    <a:gd name="connsiteY2" fmla="*/ 189608 h 1523944"/>
                    <a:gd name="connsiteX3" fmla="*/ 1142334 w 1523944"/>
                    <a:gd name="connsiteY3" fmla="*/ 37812 h 1523944"/>
                    <a:gd name="connsiteX4" fmla="*/ 1104235 w 1523944"/>
                    <a:gd name="connsiteY4" fmla="*/ -287 h 1523944"/>
                    <a:gd name="connsiteX5" fmla="*/ 761348 w 1523944"/>
                    <a:gd name="connsiteY5" fmla="*/ -287 h 1523944"/>
                    <a:gd name="connsiteX6" fmla="*/ -624 w 1523944"/>
                    <a:gd name="connsiteY6" fmla="*/ 761685 h 1523944"/>
                    <a:gd name="connsiteX7" fmla="*/ -624 w 1523944"/>
                    <a:gd name="connsiteY7" fmla="*/ 1485558 h 1523944"/>
                    <a:gd name="connsiteX8" fmla="*/ 37474 w 1523944"/>
                    <a:gd name="connsiteY8" fmla="*/ 1523657 h 1523944"/>
                    <a:gd name="connsiteX9" fmla="*/ 342263 w 1523944"/>
                    <a:gd name="connsiteY9" fmla="*/ 1523657 h 1523944"/>
                    <a:gd name="connsiteX10" fmla="*/ 380362 w 1523944"/>
                    <a:gd name="connsiteY10" fmla="*/ 1485558 h 1523944"/>
                    <a:gd name="connsiteX11" fmla="*/ 380362 w 1523944"/>
                    <a:gd name="connsiteY11" fmla="*/ 761685 h 1523944"/>
                    <a:gd name="connsiteX12" fmla="*/ 761348 w 1523944"/>
                    <a:gd name="connsiteY12" fmla="*/ 380700 h 1523944"/>
                    <a:gd name="connsiteX13" fmla="*/ 1047145 w 1523944"/>
                    <a:gd name="connsiteY13" fmla="*/ 380699 h 1523944"/>
                    <a:gd name="connsiteX14" fmla="*/ 1142334 w 1523944"/>
                    <a:gd name="connsiteY14" fmla="*/ 475940 h 1523944"/>
                    <a:gd name="connsiteX15" fmla="*/ 1142334 w 1523944"/>
                    <a:gd name="connsiteY15" fmla="*/ 666433 h 1523944"/>
                    <a:gd name="connsiteX16" fmla="*/ 1047087 w 1523944"/>
                    <a:gd name="connsiteY16" fmla="*/ 761679 h 1523944"/>
                    <a:gd name="connsiteX17" fmla="*/ 1047088 w 1523944"/>
                    <a:gd name="connsiteY17" fmla="*/ 761685 h 1523944"/>
                    <a:gd name="connsiteX18" fmla="*/ 628002 w 1523944"/>
                    <a:gd name="connsiteY18" fmla="*/ 761685 h 1523944"/>
                    <a:gd name="connsiteX19" fmla="*/ 589904 w 1523944"/>
                    <a:gd name="connsiteY19" fmla="*/ 799783 h 1523944"/>
                    <a:gd name="connsiteX20" fmla="*/ 589904 w 1523944"/>
                    <a:gd name="connsiteY20" fmla="*/ 1104573 h 1523944"/>
                    <a:gd name="connsiteX21" fmla="*/ 628002 w 1523944"/>
                    <a:gd name="connsiteY21" fmla="*/ 1142672 h 1523944"/>
                    <a:gd name="connsiteX22" fmla="*/ 1047145 w 1523944"/>
                    <a:gd name="connsiteY22" fmla="*/ 1142671 h 1523944"/>
                    <a:gd name="connsiteX23" fmla="*/ 1142334 w 1523944"/>
                    <a:gd name="connsiteY23" fmla="*/ 1237912 h 1523944"/>
                    <a:gd name="connsiteX24" fmla="*/ 1142334 w 1523944"/>
                    <a:gd name="connsiteY24" fmla="*/ 1485558 h 1523944"/>
                    <a:gd name="connsiteX25" fmla="*/ 1180433 w 1523944"/>
                    <a:gd name="connsiteY25" fmla="*/ 1523657 h 1523944"/>
                    <a:gd name="connsiteX26" fmla="*/ 1485221 w 1523944"/>
                    <a:gd name="connsiteY26" fmla="*/ 1523657 h 1523944"/>
                    <a:gd name="connsiteX27" fmla="*/ 1523320 w 1523944"/>
                    <a:gd name="connsiteY27" fmla="*/ 1485558 h 1523944"/>
                    <a:gd name="connsiteX28" fmla="*/ 1523320 w 1523944"/>
                    <a:gd name="connsiteY28" fmla="*/ 418797 h 1523944"/>
                    <a:gd name="connsiteX29" fmla="*/ 1485222 w 1523944"/>
                    <a:gd name="connsiteY29" fmla="*/ 380699 h 15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944" h="1523944">
                      <a:moveTo>
                        <a:pt x="1485221" y="380699"/>
                      </a:moveTo>
                      <a:lnTo>
                        <a:pt x="1332080" y="380099"/>
                      </a:lnTo>
                      <a:cubicBezTo>
                        <a:pt x="1227166" y="379688"/>
                        <a:pt x="1142333" y="294523"/>
                        <a:pt x="1142333" y="189608"/>
                      </a:cubicBezTo>
                      <a:lnTo>
                        <a:pt x="1142334" y="37812"/>
                      </a:lnTo>
                      <a:cubicBezTo>
                        <a:pt x="1142334" y="16770"/>
                        <a:pt x="1125277" y="-287"/>
                        <a:pt x="1104235" y="-287"/>
                      </a:cubicBezTo>
                      <a:lnTo>
                        <a:pt x="761348" y="-287"/>
                      </a:lnTo>
                      <a:cubicBezTo>
                        <a:pt x="340522" y="-287"/>
                        <a:pt x="-624" y="340859"/>
                        <a:pt x="-624" y="761685"/>
                      </a:cubicBezTo>
                      <a:lnTo>
                        <a:pt x="-624" y="1485558"/>
                      </a:lnTo>
                      <a:cubicBezTo>
                        <a:pt x="-624" y="1506600"/>
                        <a:pt x="16433" y="1523657"/>
                        <a:pt x="37474" y="1523657"/>
                      </a:cubicBezTo>
                      <a:lnTo>
                        <a:pt x="342263" y="1523657"/>
                      </a:lnTo>
                      <a:cubicBezTo>
                        <a:pt x="363304" y="1523657"/>
                        <a:pt x="380362" y="1506600"/>
                        <a:pt x="380362" y="1485558"/>
                      </a:cubicBezTo>
                      <a:lnTo>
                        <a:pt x="380362" y="761685"/>
                      </a:lnTo>
                      <a:cubicBezTo>
                        <a:pt x="380362" y="551272"/>
                        <a:pt x="550935" y="380700"/>
                        <a:pt x="761348" y="380700"/>
                      </a:cubicBezTo>
                      <a:lnTo>
                        <a:pt x="1047145" y="380699"/>
                      </a:lnTo>
                      <a:cubicBezTo>
                        <a:pt x="1099724" y="380729"/>
                        <a:pt x="1142333" y="423360"/>
                        <a:pt x="1142334" y="475940"/>
                      </a:cubicBezTo>
                      <a:lnTo>
                        <a:pt x="1142334" y="666433"/>
                      </a:lnTo>
                      <a:cubicBezTo>
                        <a:pt x="1142334" y="719036"/>
                        <a:pt x="1099690" y="761679"/>
                        <a:pt x="1047087" y="761679"/>
                      </a:cubicBezTo>
                      <a:lnTo>
                        <a:pt x="1047088" y="761685"/>
                      </a:lnTo>
                      <a:lnTo>
                        <a:pt x="628002" y="761685"/>
                      </a:lnTo>
                      <a:cubicBezTo>
                        <a:pt x="606961" y="761685"/>
                        <a:pt x="589904" y="778742"/>
                        <a:pt x="589904" y="799783"/>
                      </a:cubicBezTo>
                      <a:lnTo>
                        <a:pt x="589904" y="1104573"/>
                      </a:lnTo>
                      <a:cubicBezTo>
                        <a:pt x="589904" y="1125614"/>
                        <a:pt x="606961" y="1142672"/>
                        <a:pt x="628002" y="1142672"/>
                      </a:cubicBezTo>
                      <a:lnTo>
                        <a:pt x="1047145" y="1142671"/>
                      </a:lnTo>
                      <a:cubicBezTo>
                        <a:pt x="1099724" y="1142701"/>
                        <a:pt x="1142333" y="1185333"/>
                        <a:pt x="1142334" y="1237912"/>
                      </a:cubicBezTo>
                      <a:lnTo>
                        <a:pt x="1142334" y="1485558"/>
                      </a:lnTo>
                      <a:cubicBezTo>
                        <a:pt x="1142334" y="1506600"/>
                        <a:pt x="1159391" y="1523657"/>
                        <a:pt x="1180433" y="1523657"/>
                      </a:cubicBezTo>
                      <a:lnTo>
                        <a:pt x="1485221" y="1523657"/>
                      </a:lnTo>
                      <a:cubicBezTo>
                        <a:pt x="1506262" y="1523657"/>
                        <a:pt x="1523320" y="1506600"/>
                        <a:pt x="1523320" y="1485558"/>
                      </a:cubicBezTo>
                      <a:lnTo>
                        <a:pt x="1523320" y="418797"/>
                      </a:lnTo>
                      <a:cubicBezTo>
                        <a:pt x="1523320" y="397756"/>
                        <a:pt x="1506263" y="380699"/>
                        <a:pt x="1485222" y="380699"/>
                      </a:cubicBezTo>
                      <a:close/>
                    </a:path>
                  </a:pathLst>
                </a:custGeom>
                <a:solidFill>
                  <a:srgbClr val="FFFFFF"/>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02F2C0F-EC03-E50D-D046-FE5E7FEA10AB}"/>
                    </a:ext>
                  </a:extLst>
                </p:cNvPr>
                <p:cNvSpPr/>
                <p:nvPr/>
              </p:nvSpPr>
              <p:spPr>
                <a:xfrm>
                  <a:off x="7075150" y="3100244"/>
                  <a:ext cx="1523999" cy="1524002"/>
                </a:xfrm>
                <a:custGeom>
                  <a:avLst/>
                  <a:gdLst>
                    <a:gd name="connsiteX0" fmla="*/ 750663 w 1523999"/>
                    <a:gd name="connsiteY0" fmla="*/ 380711 h 1524002"/>
                    <a:gd name="connsiteX1" fmla="*/ 1485275 w 1523999"/>
                    <a:gd name="connsiteY1" fmla="*/ 380711 h 1524002"/>
                    <a:gd name="connsiteX2" fmla="*/ 1523375 w 1523999"/>
                    <a:gd name="connsiteY2" fmla="*/ 342619 h 1524002"/>
                    <a:gd name="connsiteX3" fmla="*/ 1523375 w 1523999"/>
                    <a:gd name="connsiteY3" fmla="*/ 342611 h 1524002"/>
                    <a:gd name="connsiteX4" fmla="*/ 1523375 w 1523999"/>
                    <a:gd name="connsiteY4" fmla="*/ 37813 h 1524002"/>
                    <a:gd name="connsiteX5" fmla="*/ 1485275 w 1523999"/>
                    <a:gd name="connsiteY5" fmla="*/ -287 h 1524002"/>
                    <a:gd name="connsiteX6" fmla="*/ 751339 w 1523999"/>
                    <a:gd name="connsiteY6" fmla="*/ -287 h 1524002"/>
                    <a:gd name="connsiteX7" fmla="*/ 36139 w 1523999"/>
                    <a:gd name="connsiteY7" fmla="*/ 521356 h 1524002"/>
                    <a:gd name="connsiteX8" fmla="*/ 721640 w 1523999"/>
                    <a:gd name="connsiteY8" fmla="*/ 1522695 h 1524002"/>
                    <a:gd name="connsiteX9" fmla="*/ 761334 w 1523999"/>
                    <a:gd name="connsiteY9" fmla="*/ 1486723 h 1524002"/>
                    <a:gd name="connsiteX10" fmla="*/ 761378 w 1523999"/>
                    <a:gd name="connsiteY10" fmla="*/ 1484500 h 1524002"/>
                    <a:gd name="connsiteX11" fmla="*/ 761378 w 1523999"/>
                    <a:gd name="connsiteY11" fmla="*/ 1237957 h 1524002"/>
                    <a:gd name="connsiteX12" fmla="*/ 856571 w 1523999"/>
                    <a:gd name="connsiteY12" fmla="*/ 1142707 h 1524002"/>
                    <a:gd name="connsiteX13" fmla="*/ 1047184 w 1523999"/>
                    <a:gd name="connsiteY13" fmla="*/ 1142707 h 1524002"/>
                    <a:gd name="connsiteX14" fmla="*/ 1142377 w 1523999"/>
                    <a:gd name="connsiteY14" fmla="*/ 1237957 h 1524002"/>
                    <a:gd name="connsiteX15" fmla="*/ 1142377 w 1523999"/>
                    <a:gd name="connsiteY15" fmla="*/ 1485615 h 1524002"/>
                    <a:gd name="connsiteX16" fmla="*/ 1180477 w 1523999"/>
                    <a:gd name="connsiteY16" fmla="*/ 1523715 h 1524002"/>
                    <a:gd name="connsiteX17" fmla="*/ 1485275 w 1523999"/>
                    <a:gd name="connsiteY17" fmla="*/ 1523715 h 1524002"/>
                    <a:gd name="connsiteX18" fmla="*/ 1523375 w 1523999"/>
                    <a:gd name="connsiteY18" fmla="*/ 1485615 h 1524002"/>
                    <a:gd name="connsiteX19" fmla="*/ 1523375 w 1523999"/>
                    <a:gd name="connsiteY19" fmla="*/ 799809 h 1524002"/>
                    <a:gd name="connsiteX20" fmla="*/ 1485275 w 1523999"/>
                    <a:gd name="connsiteY20" fmla="*/ 761709 h 1524002"/>
                    <a:gd name="connsiteX21" fmla="*/ 799478 w 1523999"/>
                    <a:gd name="connsiteY21" fmla="*/ 761709 h 1524002"/>
                    <a:gd name="connsiteX22" fmla="*/ 761378 w 1523999"/>
                    <a:gd name="connsiteY22" fmla="*/ 799809 h 1524002"/>
                    <a:gd name="connsiteX23" fmla="*/ 761378 w 1523999"/>
                    <a:gd name="connsiteY23" fmla="*/ 1001052 h 1524002"/>
                    <a:gd name="connsiteX24" fmla="*/ 653269 w 1523999"/>
                    <a:gd name="connsiteY24" fmla="*/ 1109505 h 1524002"/>
                    <a:gd name="connsiteX25" fmla="*/ 634372 w 1523999"/>
                    <a:gd name="connsiteY25" fmla="*/ 1107874 h 1524002"/>
                    <a:gd name="connsiteX26" fmla="*/ 525551 w 1523999"/>
                    <a:gd name="connsiteY26" fmla="*/ 1060599 h 1524002"/>
                    <a:gd name="connsiteX27" fmla="*/ 408697 w 1523999"/>
                    <a:gd name="connsiteY27" fmla="*/ 613206 h 1524002"/>
                    <a:gd name="connsiteX28" fmla="*/ 750662 w 1523999"/>
                    <a:gd name="connsiteY28" fmla="*/ 380711 h 15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3999" h="1524002">
                      <a:moveTo>
                        <a:pt x="750663" y="380711"/>
                      </a:moveTo>
                      <a:lnTo>
                        <a:pt x="1485275" y="380711"/>
                      </a:lnTo>
                      <a:cubicBezTo>
                        <a:pt x="1506314" y="380713"/>
                        <a:pt x="1523373" y="363659"/>
                        <a:pt x="1523375" y="342619"/>
                      </a:cubicBezTo>
                      <a:cubicBezTo>
                        <a:pt x="1523375" y="342617"/>
                        <a:pt x="1523375" y="342614"/>
                        <a:pt x="1523375" y="342611"/>
                      </a:cubicBezTo>
                      <a:lnTo>
                        <a:pt x="1523375" y="37813"/>
                      </a:lnTo>
                      <a:cubicBezTo>
                        <a:pt x="1523374" y="16771"/>
                        <a:pt x="1506317" y="-286"/>
                        <a:pt x="1485275" y="-287"/>
                      </a:cubicBezTo>
                      <a:lnTo>
                        <a:pt x="751339" y="-287"/>
                      </a:lnTo>
                      <a:cubicBezTo>
                        <a:pt x="424919" y="-287"/>
                        <a:pt x="131827" y="209280"/>
                        <a:pt x="36139" y="521356"/>
                      </a:cubicBezTo>
                      <a:cubicBezTo>
                        <a:pt x="-119966" y="1030512"/>
                        <a:pt x="242306" y="1498073"/>
                        <a:pt x="721640" y="1522695"/>
                      </a:cubicBezTo>
                      <a:cubicBezTo>
                        <a:pt x="742534" y="1523723"/>
                        <a:pt x="760306" y="1507618"/>
                        <a:pt x="761334" y="1486723"/>
                      </a:cubicBezTo>
                      <a:cubicBezTo>
                        <a:pt x="761370" y="1485983"/>
                        <a:pt x="761385" y="1485241"/>
                        <a:pt x="761378" y="1484500"/>
                      </a:cubicBezTo>
                      <a:lnTo>
                        <a:pt x="761378" y="1237957"/>
                      </a:lnTo>
                      <a:cubicBezTo>
                        <a:pt x="761381" y="1185374"/>
                        <a:pt x="803990" y="1142740"/>
                        <a:pt x="856571" y="1142707"/>
                      </a:cubicBezTo>
                      <a:lnTo>
                        <a:pt x="1047184" y="1142707"/>
                      </a:lnTo>
                      <a:cubicBezTo>
                        <a:pt x="1099766" y="1142740"/>
                        <a:pt x="1142375" y="1185375"/>
                        <a:pt x="1142377" y="1237957"/>
                      </a:cubicBezTo>
                      <a:lnTo>
                        <a:pt x="1142377" y="1485615"/>
                      </a:lnTo>
                      <a:cubicBezTo>
                        <a:pt x="1142378" y="1506657"/>
                        <a:pt x="1159435" y="1523714"/>
                        <a:pt x="1180477" y="1523715"/>
                      </a:cubicBezTo>
                      <a:lnTo>
                        <a:pt x="1485275" y="1523715"/>
                      </a:lnTo>
                      <a:cubicBezTo>
                        <a:pt x="1506317" y="1523714"/>
                        <a:pt x="1523374" y="1506657"/>
                        <a:pt x="1523375" y="1485615"/>
                      </a:cubicBezTo>
                      <a:lnTo>
                        <a:pt x="1523375" y="799809"/>
                      </a:lnTo>
                      <a:cubicBezTo>
                        <a:pt x="1523374" y="778767"/>
                        <a:pt x="1506317" y="761710"/>
                        <a:pt x="1485275" y="761709"/>
                      </a:cubicBezTo>
                      <a:lnTo>
                        <a:pt x="799478" y="761709"/>
                      </a:lnTo>
                      <a:cubicBezTo>
                        <a:pt x="778437" y="761710"/>
                        <a:pt x="761379" y="778767"/>
                        <a:pt x="761378" y="799809"/>
                      </a:cubicBezTo>
                      <a:lnTo>
                        <a:pt x="761378" y="1001052"/>
                      </a:lnTo>
                      <a:cubicBezTo>
                        <a:pt x="761474" y="1060854"/>
                        <a:pt x="713071" y="1109410"/>
                        <a:pt x="653269" y="1109505"/>
                      </a:cubicBezTo>
                      <a:cubicBezTo>
                        <a:pt x="646934" y="1109515"/>
                        <a:pt x="640611" y="1108969"/>
                        <a:pt x="634372" y="1107874"/>
                      </a:cubicBezTo>
                      <a:cubicBezTo>
                        <a:pt x="594787" y="1101219"/>
                        <a:pt x="557430" y="1084990"/>
                        <a:pt x="525551" y="1060599"/>
                      </a:cubicBezTo>
                      <a:cubicBezTo>
                        <a:pt x="402277" y="963001"/>
                        <a:pt x="340321" y="791186"/>
                        <a:pt x="408697" y="613206"/>
                      </a:cubicBezTo>
                      <a:cubicBezTo>
                        <a:pt x="463696" y="472494"/>
                        <a:pt x="599585" y="380107"/>
                        <a:pt x="750662" y="380711"/>
                      </a:cubicBezTo>
                    </a:path>
                  </a:pathLst>
                </a:custGeom>
                <a:solidFill>
                  <a:srgbClr val="FFFFFF"/>
                </a:solidFill>
                <a:ln w="9525" cap="flat">
                  <a:noFill/>
                  <a:prstDash val="solid"/>
                  <a:miter/>
                </a:ln>
              </p:spPr>
              <p:txBody>
                <a:bodyPr rtlCol="0" anchor="ctr"/>
                <a:lstStyle/>
                <a:p>
                  <a:endParaRPr lang="en-US"/>
                </a:p>
              </p:txBody>
            </p:sp>
          </p:grpSp>
        </p:grpSp>
      </p:grpSp>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p>
            <a:r>
              <a:rPr lang="en-US"/>
              <a:t>Microsoft Confidential</a:t>
            </a:r>
          </a:p>
        </p:txBody>
      </p:sp>
      <p:sp>
        <p:nvSpPr>
          <p:cNvPr id="40" name="Title 1">
            <a:extLst>
              <a:ext uri="{FF2B5EF4-FFF2-40B4-BE49-F238E27FC236}">
                <a16:creationId xmlns:a16="http://schemas.microsoft.com/office/drawing/2014/main" id="{7A7693CA-216F-3FC5-C31F-DBAF7932A495}"/>
              </a:ext>
            </a:extLst>
          </p:cNvPr>
          <p:cNvSpPr>
            <a:spLocks noGrp="1"/>
          </p:cNvSpPr>
          <p:nvPr>
            <p:ph type="ctrTitle" hasCustomPrompt="1"/>
          </p:nvPr>
        </p:nvSpPr>
        <p:spPr>
          <a:xfrm>
            <a:off x="1523999" y="1126463"/>
            <a:ext cx="6056243" cy="2047284"/>
          </a:xfrm>
        </p:spPr>
        <p:txBody>
          <a:bodyPr anchor="b">
            <a:noAutofit/>
          </a:bodyPr>
          <a:lstStyle>
            <a:lvl1pPr algn="l">
              <a:lnSpc>
                <a:spcPct val="70000"/>
              </a:lnSpc>
              <a:defRPr sz="6000">
                <a:solidFill>
                  <a:schemeClr val="tx1"/>
                </a:solidFill>
                <a:latin typeface="+mj-lt"/>
              </a:defRPr>
            </a:lvl1pPr>
          </a:lstStyle>
          <a:p>
            <a:r>
              <a:rPr lang="en-US"/>
              <a:t>Click to add title</a:t>
            </a:r>
          </a:p>
        </p:txBody>
      </p:sp>
      <p:sp>
        <p:nvSpPr>
          <p:cNvPr id="41" name="Subtitle 2">
            <a:extLst>
              <a:ext uri="{FF2B5EF4-FFF2-40B4-BE49-F238E27FC236}">
                <a16:creationId xmlns:a16="http://schemas.microsoft.com/office/drawing/2014/main" id="{6B9B0EA8-0FC3-B4D1-1D49-4189835C4F61}"/>
              </a:ext>
            </a:extLst>
          </p:cNvPr>
          <p:cNvSpPr>
            <a:spLocks noGrp="1"/>
          </p:cNvSpPr>
          <p:nvPr>
            <p:ph type="subTitle" idx="1" hasCustomPrompt="1"/>
          </p:nvPr>
        </p:nvSpPr>
        <p:spPr>
          <a:xfrm>
            <a:off x="1523999" y="3186053"/>
            <a:ext cx="6056243" cy="2002044"/>
          </a:xfrm>
        </p:spPr>
        <p:txBody>
          <a:bodyPr>
            <a:noAutofit/>
          </a:bodyPr>
          <a:lstStyle>
            <a:lvl1pPr marL="0" indent="0" algn="l">
              <a:lnSpc>
                <a:spcPct val="110000"/>
              </a:lnSpc>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42140947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Divider (gray)">
    <p:bg>
      <p:bgPr>
        <a:solidFill>
          <a:schemeClr val="bg1"/>
        </a:solidFill>
        <a:effectLst/>
      </p:bgPr>
    </p:bg>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F21EB7AA-AFA2-0931-63C2-C9008D2D49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528"/>
            <a:ext cx="12192000" cy="6369050"/>
          </a:xfrm>
          <a:prstGeom prst="rect">
            <a:avLst/>
          </a:prstGeom>
        </p:spPr>
      </p:pic>
      <p:sp>
        <p:nvSpPr>
          <p:cNvPr id="2" name="Title 1">
            <a:extLst>
              <a:ext uri="{FF2B5EF4-FFF2-40B4-BE49-F238E27FC236}">
                <a16:creationId xmlns:a16="http://schemas.microsoft.com/office/drawing/2014/main" id="{578C6880-2579-7BA7-5007-E7057C917753}"/>
              </a:ext>
            </a:extLst>
          </p:cNvPr>
          <p:cNvSpPr>
            <a:spLocks noGrp="1"/>
          </p:cNvSpPr>
          <p:nvPr>
            <p:ph type="ctrTitle" hasCustomPrompt="1"/>
          </p:nvPr>
        </p:nvSpPr>
        <p:spPr>
          <a:xfrm>
            <a:off x="1523999" y="1126463"/>
            <a:ext cx="6056243" cy="2047284"/>
          </a:xfrm>
        </p:spPr>
        <p:txBody>
          <a:bodyPr anchor="b">
            <a:noAutofit/>
          </a:bodyPr>
          <a:lstStyle>
            <a:lvl1pPr algn="l">
              <a:lnSpc>
                <a:spcPct val="70000"/>
              </a:lnSpc>
              <a:defRPr sz="6000">
                <a:solidFill>
                  <a:schemeClr val="tx1"/>
                </a:solidFill>
                <a:latin typeface="+mj-lt"/>
              </a:defRPr>
            </a:lvl1pPr>
          </a:lstStyle>
          <a:p>
            <a:r>
              <a:rPr lang="en-US"/>
              <a:t>Click to add title</a:t>
            </a:r>
          </a:p>
        </p:txBody>
      </p:sp>
      <p:sp>
        <p:nvSpPr>
          <p:cNvPr id="3" name="Subtitle 2">
            <a:extLst>
              <a:ext uri="{FF2B5EF4-FFF2-40B4-BE49-F238E27FC236}">
                <a16:creationId xmlns:a16="http://schemas.microsoft.com/office/drawing/2014/main" id="{3F81B338-600B-7AEF-9F5F-F5DB1D67C2D6}"/>
              </a:ext>
            </a:extLst>
          </p:cNvPr>
          <p:cNvSpPr>
            <a:spLocks noGrp="1"/>
          </p:cNvSpPr>
          <p:nvPr>
            <p:ph type="subTitle" idx="1" hasCustomPrompt="1"/>
          </p:nvPr>
        </p:nvSpPr>
        <p:spPr>
          <a:xfrm>
            <a:off x="1523999" y="3186053"/>
            <a:ext cx="6056243" cy="2002044"/>
          </a:xfrm>
        </p:spPr>
        <p:txBody>
          <a:bodyPr>
            <a:noAutofit/>
          </a:bodyPr>
          <a:lstStyle>
            <a:lvl1pPr marL="0" indent="0" algn="l">
              <a:lnSpc>
                <a:spcPct val="11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p>
            <a:r>
              <a:rPr lang="en-US"/>
              <a:t>Microsoft Confidential</a:t>
            </a:r>
          </a:p>
        </p:txBody>
      </p:sp>
      <p:sp>
        <p:nvSpPr>
          <p:cNvPr id="39" name="Slide Number Placeholder 38">
            <a:extLst>
              <a:ext uri="{FF2B5EF4-FFF2-40B4-BE49-F238E27FC236}">
                <a16:creationId xmlns:a16="http://schemas.microsoft.com/office/drawing/2014/main" id="{61655682-5B68-C331-25F1-C35A7C2F89A1}"/>
              </a:ext>
            </a:extLst>
          </p:cNvPr>
          <p:cNvSpPr>
            <a:spLocks noGrp="1"/>
          </p:cNvSpPr>
          <p:nvPr>
            <p:ph type="sldNum" sz="quarter" idx="11"/>
          </p:nvPr>
        </p:nvSpPr>
        <p:spPr/>
        <p:txBody>
          <a:bodyPr/>
          <a:lstStyle/>
          <a:p>
            <a:fld id="{DB92C494-1115-4670-BD6E-F87AA1511F98}" type="slidenum">
              <a:rPr lang="en-US" smtClean="0"/>
              <a:pPr/>
              <a:t>‹#›</a:t>
            </a:fld>
            <a:endParaRPr lang="en-US"/>
          </a:p>
        </p:txBody>
      </p:sp>
    </p:spTree>
    <p:extLst>
      <p:ext uri="{BB962C8B-B14F-4D97-AF65-F5344CB8AC3E}">
        <p14:creationId xmlns:p14="http://schemas.microsoft.com/office/powerpoint/2010/main" val="42754307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Divider (blu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4580B6B-C361-2358-0029-16F1EF271D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115050"/>
          </a:xfrm>
          <a:prstGeom prst="rect">
            <a:avLst/>
          </a:prstGeom>
        </p:spPr>
      </p:pic>
      <p:sp>
        <p:nvSpPr>
          <p:cNvPr id="2" name="Title 1">
            <a:extLst>
              <a:ext uri="{FF2B5EF4-FFF2-40B4-BE49-F238E27FC236}">
                <a16:creationId xmlns:a16="http://schemas.microsoft.com/office/drawing/2014/main" id="{578C6880-2579-7BA7-5007-E7057C917753}"/>
              </a:ext>
            </a:extLst>
          </p:cNvPr>
          <p:cNvSpPr>
            <a:spLocks noGrp="1"/>
          </p:cNvSpPr>
          <p:nvPr>
            <p:ph type="ctrTitle" hasCustomPrompt="1"/>
          </p:nvPr>
        </p:nvSpPr>
        <p:spPr>
          <a:xfrm>
            <a:off x="1523999" y="1126463"/>
            <a:ext cx="6056243" cy="2047284"/>
          </a:xfrm>
        </p:spPr>
        <p:txBody>
          <a:bodyPr anchor="b">
            <a:noAutofit/>
          </a:bodyPr>
          <a:lstStyle>
            <a:lvl1pPr algn="l">
              <a:lnSpc>
                <a:spcPct val="70000"/>
              </a:lnSpc>
              <a:defRPr sz="6000">
                <a:solidFill>
                  <a:schemeClr val="bg1"/>
                </a:solidFill>
                <a:latin typeface="+mj-lt"/>
              </a:defRPr>
            </a:lvl1pPr>
          </a:lstStyle>
          <a:p>
            <a:r>
              <a:rPr lang="en-US"/>
              <a:t>Click to add title</a:t>
            </a:r>
          </a:p>
        </p:txBody>
      </p:sp>
      <p:sp>
        <p:nvSpPr>
          <p:cNvPr id="3" name="Subtitle 2">
            <a:extLst>
              <a:ext uri="{FF2B5EF4-FFF2-40B4-BE49-F238E27FC236}">
                <a16:creationId xmlns:a16="http://schemas.microsoft.com/office/drawing/2014/main" id="{3F81B338-600B-7AEF-9F5F-F5DB1D67C2D6}"/>
              </a:ext>
            </a:extLst>
          </p:cNvPr>
          <p:cNvSpPr>
            <a:spLocks noGrp="1"/>
          </p:cNvSpPr>
          <p:nvPr>
            <p:ph type="subTitle" idx="1" hasCustomPrompt="1"/>
          </p:nvPr>
        </p:nvSpPr>
        <p:spPr>
          <a:xfrm>
            <a:off x="1523999" y="3186053"/>
            <a:ext cx="6056243" cy="2002044"/>
          </a:xfrm>
        </p:spPr>
        <p:txBody>
          <a:bodyPr>
            <a:noAutofit/>
          </a:bodyPr>
          <a:lstStyle>
            <a:lvl1pPr marL="0" indent="0" algn="l">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p>
            <a:r>
              <a:rPr lang="en-US"/>
              <a:t>Microsoft Confidential</a:t>
            </a:r>
          </a:p>
        </p:txBody>
      </p:sp>
      <p:sp>
        <p:nvSpPr>
          <p:cNvPr id="39" name="Slide Number Placeholder 38">
            <a:extLst>
              <a:ext uri="{FF2B5EF4-FFF2-40B4-BE49-F238E27FC236}">
                <a16:creationId xmlns:a16="http://schemas.microsoft.com/office/drawing/2014/main" id="{61655682-5B68-C331-25F1-C35A7C2F89A1}"/>
              </a:ext>
            </a:extLst>
          </p:cNvPr>
          <p:cNvSpPr>
            <a:spLocks noGrp="1"/>
          </p:cNvSpPr>
          <p:nvPr>
            <p:ph type="sldNum" sz="quarter" idx="11"/>
          </p:nvPr>
        </p:nvSpPr>
        <p:spPr/>
        <p:txBody>
          <a:bodyPr/>
          <a:lstStyle/>
          <a:p>
            <a:fld id="{DB92C494-1115-4670-BD6E-F87AA1511F98}" type="slidenum">
              <a:rPr lang="en-US" smtClean="0"/>
              <a:pPr/>
              <a:t>‹#›</a:t>
            </a:fld>
            <a:endParaRPr lang="en-US"/>
          </a:p>
        </p:txBody>
      </p:sp>
    </p:spTree>
    <p:extLst>
      <p:ext uri="{BB962C8B-B14F-4D97-AF65-F5344CB8AC3E}">
        <p14:creationId xmlns:p14="http://schemas.microsoft.com/office/powerpoint/2010/main" val="402752917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Divider (green)">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FE49FE-29D3-6BFA-C086-9F235BBAC4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528"/>
            <a:ext cx="12192000" cy="6369050"/>
          </a:xfrm>
          <a:prstGeom prst="rect">
            <a:avLst/>
          </a:prstGeom>
        </p:spPr>
      </p:pic>
      <p:sp>
        <p:nvSpPr>
          <p:cNvPr id="2" name="Title 1">
            <a:extLst>
              <a:ext uri="{FF2B5EF4-FFF2-40B4-BE49-F238E27FC236}">
                <a16:creationId xmlns:a16="http://schemas.microsoft.com/office/drawing/2014/main" id="{578C6880-2579-7BA7-5007-E7057C917753}"/>
              </a:ext>
            </a:extLst>
          </p:cNvPr>
          <p:cNvSpPr>
            <a:spLocks noGrp="1"/>
          </p:cNvSpPr>
          <p:nvPr>
            <p:ph type="ctrTitle" hasCustomPrompt="1"/>
          </p:nvPr>
        </p:nvSpPr>
        <p:spPr>
          <a:xfrm>
            <a:off x="1523999" y="1126463"/>
            <a:ext cx="6056243" cy="2047284"/>
          </a:xfrm>
        </p:spPr>
        <p:txBody>
          <a:bodyPr anchor="b">
            <a:noAutofit/>
          </a:bodyPr>
          <a:lstStyle>
            <a:lvl1pPr algn="l">
              <a:lnSpc>
                <a:spcPct val="70000"/>
              </a:lnSpc>
              <a:defRPr sz="6000">
                <a:solidFill>
                  <a:schemeClr val="bg1"/>
                </a:solidFill>
                <a:latin typeface="+mj-lt"/>
              </a:defRPr>
            </a:lvl1pPr>
          </a:lstStyle>
          <a:p>
            <a:r>
              <a:rPr lang="en-US"/>
              <a:t>Click to add title</a:t>
            </a:r>
          </a:p>
        </p:txBody>
      </p:sp>
      <p:sp>
        <p:nvSpPr>
          <p:cNvPr id="3" name="Subtitle 2">
            <a:extLst>
              <a:ext uri="{FF2B5EF4-FFF2-40B4-BE49-F238E27FC236}">
                <a16:creationId xmlns:a16="http://schemas.microsoft.com/office/drawing/2014/main" id="{3F81B338-600B-7AEF-9F5F-F5DB1D67C2D6}"/>
              </a:ext>
            </a:extLst>
          </p:cNvPr>
          <p:cNvSpPr>
            <a:spLocks noGrp="1"/>
          </p:cNvSpPr>
          <p:nvPr>
            <p:ph type="subTitle" idx="1" hasCustomPrompt="1"/>
          </p:nvPr>
        </p:nvSpPr>
        <p:spPr>
          <a:xfrm>
            <a:off x="1523999" y="3186053"/>
            <a:ext cx="6056243" cy="2002044"/>
          </a:xfrm>
        </p:spPr>
        <p:txBody>
          <a:bodyPr>
            <a:noAutofit/>
          </a:bodyPr>
          <a:lstStyle>
            <a:lvl1pPr marL="0" indent="0" algn="l">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p>
            <a:r>
              <a:rPr lang="en-US"/>
              <a:t>Microsoft Confidential</a:t>
            </a:r>
          </a:p>
        </p:txBody>
      </p:sp>
      <p:sp>
        <p:nvSpPr>
          <p:cNvPr id="39" name="Slide Number Placeholder 38">
            <a:extLst>
              <a:ext uri="{FF2B5EF4-FFF2-40B4-BE49-F238E27FC236}">
                <a16:creationId xmlns:a16="http://schemas.microsoft.com/office/drawing/2014/main" id="{61655682-5B68-C331-25F1-C35A7C2F89A1}"/>
              </a:ext>
            </a:extLst>
          </p:cNvPr>
          <p:cNvSpPr>
            <a:spLocks noGrp="1"/>
          </p:cNvSpPr>
          <p:nvPr>
            <p:ph type="sldNum" sz="quarter" idx="11"/>
          </p:nvPr>
        </p:nvSpPr>
        <p:spPr/>
        <p:txBody>
          <a:bodyPr/>
          <a:lstStyle/>
          <a:p>
            <a:fld id="{DB92C494-1115-4670-BD6E-F87AA1511F98}" type="slidenum">
              <a:rPr lang="en-US" smtClean="0"/>
              <a:pPr/>
              <a:t>‹#›</a:t>
            </a:fld>
            <a:endParaRPr lang="en-US"/>
          </a:p>
        </p:txBody>
      </p:sp>
    </p:spTree>
    <p:extLst>
      <p:ext uri="{BB962C8B-B14F-4D97-AF65-F5344CB8AC3E}">
        <p14:creationId xmlns:p14="http://schemas.microsoft.com/office/powerpoint/2010/main" val="233735644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Divider (orange)">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83D8CFF-4875-37B3-E9DE-AFE392803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528"/>
            <a:ext cx="12192000" cy="6369050"/>
          </a:xfrm>
          <a:prstGeom prst="rect">
            <a:avLst/>
          </a:prstGeom>
        </p:spPr>
      </p:pic>
      <p:sp>
        <p:nvSpPr>
          <p:cNvPr id="2" name="Title 1">
            <a:extLst>
              <a:ext uri="{FF2B5EF4-FFF2-40B4-BE49-F238E27FC236}">
                <a16:creationId xmlns:a16="http://schemas.microsoft.com/office/drawing/2014/main" id="{578C6880-2579-7BA7-5007-E7057C917753}"/>
              </a:ext>
            </a:extLst>
          </p:cNvPr>
          <p:cNvSpPr>
            <a:spLocks noGrp="1"/>
          </p:cNvSpPr>
          <p:nvPr>
            <p:ph type="ctrTitle" hasCustomPrompt="1"/>
          </p:nvPr>
        </p:nvSpPr>
        <p:spPr>
          <a:xfrm>
            <a:off x="1523999" y="1126463"/>
            <a:ext cx="6056243" cy="2047284"/>
          </a:xfrm>
        </p:spPr>
        <p:txBody>
          <a:bodyPr anchor="b">
            <a:noAutofit/>
          </a:bodyPr>
          <a:lstStyle>
            <a:lvl1pPr algn="l">
              <a:lnSpc>
                <a:spcPct val="70000"/>
              </a:lnSpc>
              <a:defRPr sz="6000">
                <a:solidFill>
                  <a:schemeClr val="bg1"/>
                </a:solidFill>
                <a:latin typeface="+mj-lt"/>
              </a:defRPr>
            </a:lvl1pPr>
          </a:lstStyle>
          <a:p>
            <a:r>
              <a:rPr lang="en-US"/>
              <a:t>Click to add title</a:t>
            </a:r>
          </a:p>
        </p:txBody>
      </p:sp>
      <p:sp>
        <p:nvSpPr>
          <p:cNvPr id="3" name="Subtitle 2">
            <a:extLst>
              <a:ext uri="{FF2B5EF4-FFF2-40B4-BE49-F238E27FC236}">
                <a16:creationId xmlns:a16="http://schemas.microsoft.com/office/drawing/2014/main" id="{3F81B338-600B-7AEF-9F5F-F5DB1D67C2D6}"/>
              </a:ext>
            </a:extLst>
          </p:cNvPr>
          <p:cNvSpPr>
            <a:spLocks noGrp="1"/>
          </p:cNvSpPr>
          <p:nvPr>
            <p:ph type="subTitle" idx="1" hasCustomPrompt="1"/>
          </p:nvPr>
        </p:nvSpPr>
        <p:spPr>
          <a:xfrm>
            <a:off x="1523999" y="3186053"/>
            <a:ext cx="6056243" cy="2002044"/>
          </a:xfrm>
        </p:spPr>
        <p:txBody>
          <a:bodyPr>
            <a:noAutofit/>
          </a:bodyPr>
          <a:lstStyle>
            <a:lvl1pPr marL="0" indent="0" algn="l">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38" name="Footer Placeholder 37">
            <a:extLst>
              <a:ext uri="{FF2B5EF4-FFF2-40B4-BE49-F238E27FC236}">
                <a16:creationId xmlns:a16="http://schemas.microsoft.com/office/drawing/2014/main" id="{DCA79489-410D-7A81-ADF1-9D464691190E}"/>
              </a:ext>
            </a:extLst>
          </p:cNvPr>
          <p:cNvSpPr>
            <a:spLocks noGrp="1"/>
          </p:cNvSpPr>
          <p:nvPr>
            <p:ph type="ftr" sz="quarter" idx="10"/>
          </p:nvPr>
        </p:nvSpPr>
        <p:spPr/>
        <p:txBody>
          <a:bodyPr/>
          <a:lstStyle/>
          <a:p>
            <a:r>
              <a:rPr lang="en-US"/>
              <a:t>Microsoft Confidential</a:t>
            </a:r>
          </a:p>
        </p:txBody>
      </p:sp>
      <p:sp>
        <p:nvSpPr>
          <p:cNvPr id="39" name="Slide Number Placeholder 38">
            <a:extLst>
              <a:ext uri="{FF2B5EF4-FFF2-40B4-BE49-F238E27FC236}">
                <a16:creationId xmlns:a16="http://schemas.microsoft.com/office/drawing/2014/main" id="{61655682-5B68-C331-25F1-C35A7C2F89A1}"/>
              </a:ext>
            </a:extLst>
          </p:cNvPr>
          <p:cNvSpPr>
            <a:spLocks noGrp="1"/>
          </p:cNvSpPr>
          <p:nvPr>
            <p:ph type="sldNum" sz="quarter" idx="11"/>
          </p:nvPr>
        </p:nvSpPr>
        <p:spPr/>
        <p:txBody>
          <a:bodyPr/>
          <a:lstStyle/>
          <a:p>
            <a:fld id="{DB92C494-1115-4670-BD6E-F87AA1511F98}" type="slidenum">
              <a:rPr lang="en-US" smtClean="0"/>
              <a:pPr/>
              <a:t>‹#›</a:t>
            </a:fld>
            <a:endParaRPr lang="en-US"/>
          </a:p>
        </p:txBody>
      </p:sp>
    </p:spTree>
    <p:extLst>
      <p:ext uri="{BB962C8B-B14F-4D97-AF65-F5344CB8AC3E}">
        <p14:creationId xmlns:p14="http://schemas.microsoft.com/office/powerpoint/2010/main" val="232800971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Tree>
    <p:extLst>
      <p:ext uri="{BB962C8B-B14F-4D97-AF65-F5344CB8AC3E}">
        <p14:creationId xmlns:p14="http://schemas.microsoft.com/office/powerpoint/2010/main" val="3865036046"/>
      </p:ext>
    </p:extLst>
  </p:cSld>
  <p:clrMapOvr>
    <a:masterClrMapping/>
  </p:clrMapOvr>
  <p:extLst>
    <p:ext uri="{DCECCB84-F9BA-43D5-87BE-67443E8EF086}">
      <p15:sldGuideLst xmlns:p15="http://schemas.microsoft.com/office/powerpoint/2012/main">
        <p15:guide id="3" pos="7355">
          <p15:clr>
            <a:srgbClr val="FBAE40"/>
          </p15:clr>
        </p15:guide>
        <p15:guide id="4" orient="horz" pos="1094">
          <p15:clr>
            <a:srgbClr val="FBAE40"/>
          </p15:clr>
        </p15:guide>
        <p15:guide id="6" pos="325">
          <p15:clr>
            <a:srgbClr val="FBAE40"/>
          </p15:clr>
        </p15:guide>
        <p15:guide id="7" orient="horz" pos="38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3729-3D38-55CE-305C-12F23F1487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C140A1-52E4-7F7E-61AD-2CA698D71E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B4199-B5B4-EC92-D1EB-A11392509751}"/>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5" name="Footer Placeholder 4">
            <a:extLst>
              <a:ext uri="{FF2B5EF4-FFF2-40B4-BE49-F238E27FC236}">
                <a16:creationId xmlns:a16="http://schemas.microsoft.com/office/drawing/2014/main" id="{73D16867-DDBD-6E67-C831-F5C88D4812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E2381-E138-95E6-9B2F-8B1C79E8D29B}"/>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3229565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7" y="1736725"/>
            <a:ext cx="5472113"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8" name="Content Placeholder 2">
            <a:extLst>
              <a:ext uri="{FF2B5EF4-FFF2-40B4-BE49-F238E27FC236}">
                <a16:creationId xmlns:a16="http://schemas.microsoft.com/office/drawing/2014/main" id="{DDB00EF4-2A39-422B-FBC4-F76DB93FFB46}"/>
              </a:ext>
            </a:extLst>
          </p:cNvPr>
          <p:cNvSpPr>
            <a:spLocks noGrp="1"/>
          </p:cNvSpPr>
          <p:nvPr>
            <p:ph idx="13" hasCustomPrompt="1"/>
          </p:nvPr>
        </p:nvSpPr>
        <p:spPr>
          <a:xfrm>
            <a:off x="6203950" y="1736725"/>
            <a:ext cx="5472113" cy="4356100"/>
          </a:xfrm>
        </p:spPr>
        <p:txBody>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631626"/>
      </p:ext>
    </p:extLst>
  </p:cSld>
  <p:clrMapOvr>
    <a:masterClrMapping/>
  </p:clrMapOvr>
  <p:extLst>
    <p:ext uri="{DCECCB84-F9BA-43D5-87BE-67443E8EF086}">
      <p15:sldGuideLst xmlns:p15="http://schemas.microsoft.com/office/powerpoint/2012/main">
        <p15:guide id="1" pos="3908">
          <p15:clr>
            <a:srgbClr val="FBAE40"/>
          </p15:clr>
        </p15:guide>
        <p15:guide id="2" pos="324">
          <p15:clr>
            <a:srgbClr val="FBAE40"/>
          </p15:clr>
        </p15:guide>
        <p15:guide id="3" pos="3772">
          <p15:clr>
            <a:srgbClr val="FBAE40"/>
          </p15:clr>
        </p15:guide>
        <p15:guide id="4" pos="7354">
          <p15:clr>
            <a:srgbClr val="FBAE40"/>
          </p15:clr>
        </p15:guide>
        <p15:guide id="5" orient="horz" pos="1094">
          <p15:clr>
            <a:srgbClr val="FBAE40"/>
          </p15:clr>
        </p15:guide>
        <p15:guide id="6" orient="horz" pos="38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8"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4724786" cy="216000"/>
          </a:xfrm>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28" name="Content Placeholder 2">
            <a:extLst>
              <a:ext uri="{FF2B5EF4-FFF2-40B4-BE49-F238E27FC236}">
                <a16:creationId xmlns:a16="http://schemas.microsoft.com/office/drawing/2014/main" id="{0B29D3D5-97ED-06E3-851F-2B4F852C9A43}"/>
              </a:ext>
            </a:extLst>
          </p:cNvPr>
          <p:cNvSpPr>
            <a:spLocks noGrp="1"/>
          </p:cNvSpPr>
          <p:nvPr>
            <p:ph idx="13" hasCustomPrompt="1"/>
          </p:nvPr>
        </p:nvSpPr>
        <p:spPr>
          <a:xfrm>
            <a:off x="4307806"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6AFB9194-CB2F-A1C2-A7DC-51893696BAFD}"/>
              </a:ext>
            </a:extLst>
          </p:cNvPr>
          <p:cNvSpPr>
            <a:spLocks noGrp="1"/>
          </p:cNvSpPr>
          <p:nvPr>
            <p:ph idx="14" hasCustomPrompt="1"/>
          </p:nvPr>
        </p:nvSpPr>
        <p:spPr>
          <a:xfrm>
            <a:off x="8104091"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411540"/>
      </p:ext>
    </p:extLst>
  </p:cSld>
  <p:clrMapOvr>
    <a:masterClrMapping/>
  </p:clrMapOvr>
  <p:extLst>
    <p:ext uri="{DCECCB84-F9BA-43D5-87BE-67443E8EF086}">
      <p15:sldGuideLst xmlns:p15="http://schemas.microsoft.com/office/powerpoint/2012/main">
        <p15:guide id="1" pos="2577">
          <p15:clr>
            <a:srgbClr val="FBAE40"/>
          </p15:clr>
        </p15:guide>
        <p15:guide id="2" pos="5101">
          <p15:clr>
            <a:srgbClr val="FBAE40"/>
          </p15:clr>
        </p15:guide>
        <p15:guide id="3" pos="2713">
          <p15:clr>
            <a:srgbClr val="FBAE40"/>
          </p15:clr>
        </p15:guide>
        <p15:guide id="4" pos="4964">
          <p15:clr>
            <a:srgbClr val="FBAE40"/>
          </p15:clr>
        </p15:guide>
        <p15:guide id="5" pos="324">
          <p15:clr>
            <a:srgbClr val="FBAE40"/>
          </p15:clr>
        </p15:guide>
        <p15:guide id="6" orient="horz" pos="1094">
          <p15:clr>
            <a:srgbClr val="FBAE40"/>
          </p15:clr>
        </p15:guide>
        <p15:guide id="7" orient="horz" pos="3838">
          <p15:clr>
            <a:srgbClr val="FBAE40"/>
          </p15:clr>
        </p15:guide>
        <p15:guide id="8" pos="735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9" y="1736725"/>
            <a:ext cx="2627312"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8" name="Content Placeholder 2">
            <a:extLst>
              <a:ext uri="{FF2B5EF4-FFF2-40B4-BE49-F238E27FC236}">
                <a16:creationId xmlns:a16="http://schemas.microsoft.com/office/drawing/2014/main" id="{56B4AC06-F939-E93D-D05E-A11658F9A855}"/>
              </a:ext>
            </a:extLst>
          </p:cNvPr>
          <p:cNvSpPr>
            <a:spLocks noGrp="1"/>
          </p:cNvSpPr>
          <p:nvPr>
            <p:ph idx="13" hasCustomPrompt="1"/>
          </p:nvPr>
        </p:nvSpPr>
        <p:spPr>
          <a:xfrm>
            <a:off x="3359680" y="1736725"/>
            <a:ext cx="2627312"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7781FE80-BB72-670F-87D3-BA8D621AEB31}"/>
              </a:ext>
            </a:extLst>
          </p:cNvPr>
          <p:cNvSpPr>
            <a:spLocks noGrp="1"/>
          </p:cNvSpPr>
          <p:nvPr>
            <p:ph idx="14" hasCustomPrompt="1"/>
          </p:nvPr>
        </p:nvSpPr>
        <p:spPr>
          <a:xfrm>
            <a:off x="6203421" y="1736725"/>
            <a:ext cx="2627312"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733F252A-D07D-FAF0-5064-F0AD2F97FD94}"/>
              </a:ext>
            </a:extLst>
          </p:cNvPr>
          <p:cNvSpPr>
            <a:spLocks noGrp="1"/>
          </p:cNvSpPr>
          <p:nvPr>
            <p:ph idx="15" hasCustomPrompt="1"/>
          </p:nvPr>
        </p:nvSpPr>
        <p:spPr>
          <a:xfrm>
            <a:off x="9051580" y="1736725"/>
            <a:ext cx="2627312"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32680"/>
      </p:ext>
    </p:extLst>
  </p:cSld>
  <p:clrMapOvr>
    <a:masterClrMapping/>
  </p:clrMapOvr>
  <p:extLst>
    <p:ext uri="{DCECCB84-F9BA-43D5-87BE-67443E8EF086}">
      <p15:sldGuideLst xmlns:p15="http://schemas.microsoft.com/office/powerpoint/2012/main">
        <p15:guide id="1" pos="1980">
          <p15:clr>
            <a:srgbClr val="FBAE40"/>
          </p15:clr>
        </p15:guide>
        <p15:guide id="2" pos="5565">
          <p15:clr>
            <a:srgbClr val="FBAE40"/>
          </p15:clr>
        </p15:guide>
        <p15:guide id="3" pos="2116">
          <p15:clr>
            <a:srgbClr val="FBAE40"/>
          </p15:clr>
        </p15:guide>
        <p15:guide id="4" pos="5702">
          <p15:clr>
            <a:srgbClr val="FBAE40"/>
          </p15:clr>
        </p15:guide>
        <p15:guide id="5" pos="3772">
          <p15:clr>
            <a:srgbClr val="FBAE40"/>
          </p15:clr>
        </p15:guide>
        <p15:guide id="6" pos="3907">
          <p15:clr>
            <a:srgbClr val="FBAE40"/>
          </p15:clr>
        </p15:guide>
        <p15:guide id="7" orient="horz" pos="1094">
          <p15:clr>
            <a:srgbClr val="FBAE40"/>
          </p15:clr>
        </p15:guide>
        <p15:guide id="8" orient="horz" pos="3838">
          <p15:clr>
            <a:srgbClr val="FBAE40"/>
          </p15:clr>
        </p15:guide>
        <p15:guide id="9" pos="324">
          <p15:clr>
            <a:srgbClr val="FBAE40"/>
          </p15:clr>
        </p15:guide>
        <p15:guide id="10" pos="735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9" y="1736725"/>
            <a:ext cx="2048912" cy="43561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15" name="Content Placeholder 2">
            <a:extLst>
              <a:ext uri="{FF2B5EF4-FFF2-40B4-BE49-F238E27FC236}">
                <a16:creationId xmlns:a16="http://schemas.microsoft.com/office/drawing/2014/main" id="{1B668651-28F9-E9BD-F597-7CA4F51CD873}"/>
              </a:ext>
            </a:extLst>
          </p:cNvPr>
          <p:cNvSpPr>
            <a:spLocks noGrp="1"/>
          </p:cNvSpPr>
          <p:nvPr>
            <p:ph idx="13" hasCustomPrompt="1"/>
          </p:nvPr>
        </p:nvSpPr>
        <p:spPr>
          <a:xfrm>
            <a:off x="2793742" y="1736725"/>
            <a:ext cx="2048912" cy="43561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E4CF51D5-3B5B-5069-A34E-81C1F1B7747B}"/>
              </a:ext>
            </a:extLst>
          </p:cNvPr>
          <p:cNvSpPr>
            <a:spLocks noGrp="1"/>
          </p:cNvSpPr>
          <p:nvPr>
            <p:ph idx="14" hasCustomPrompt="1"/>
          </p:nvPr>
        </p:nvSpPr>
        <p:spPr>
          <a:xfrm>
            <a:off x="5071545" y="1736725"/>
            <a:ext cx="2048912" cy="43561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282A9AF-10E2-4E5C-7929-1BE630296BC7}"/>
              </a:ext>
            </a:extLst>
          </p:cNvPr>
          <p:cNvSpPr>
            <a:spLocks noGrp="1"/>
          </p:cNvSpPr>
          <p:nvPr>
            <p:ph idx="15" hasCustomPrompt="1"/>
          </p:nvPr>
        </p:nvSpPr>
        <p:spPr>
          <a:xfrm>
            <a:off x="7349347" y="1736725"/>
            <a:ext cx="2048912" cy="43561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E63B3D12-965D-1260-CE75-7ECD6297CC0B}"/>
              </a:ext>
            </a:extLst>
          </p:cNvPr>
          <p:cNvSpPr>
            <a:spLocks noGrp="1"/>
          </p:cNvSpPr>
          <p:nvPr>
            <p:ph idx="16" hasCustomPrompt="1"/>
          </p:nvPr>
        </p:nvSpPr>
        <p:spPr>
          <a:xfrm>
            <a:off x="9627149" y="1736725"/>
            <a:ext cx="2048912" cy="43561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421215"/>
      </p:ext>
    </p:extLst>
  </p:cSld>
  <p:clrMapOvr>
    <a:masterClrMapping/>
  </p:clrMapOvr>
  <p:extLst>
    <p:ext uri="{DCECCB84-F9BA-43D5-87BE-67443E8EF086}">
      <p15:sldGuideLst xmlns:p15="http://schemas.microsoft.com/office/powerpoint/2012/main">
        <p15:guide id="1" pos="1614">
          <p15:clr>
            <a:srgbClr val="FBAE40"/>
          </p15:clr>
        </p15:guide>
        <p15:guide id="2" pos="6061">
          <p15:clr>
            <a:srgbClr val="FBAE40"/>
          </p15:clr>
        </p15:guide>
        <p15:guide id="3" pos="3053">
          <p15:clr>
            <a:srgbClr val="FBAE40"/>
          </p15:clr>
        </p15:guide>
        <p15:guide id="4" pos="5919">
          <p15:clr>
            <a:srgbClr val="FBAE40"/>
          </p15:clr>
        </p15:guide>
        <p15:guide id="5" pos="4625">
          <p15:clr>
            <a:srgbClr val="FBAE40"/>
          </p15:clr>
        </p15:guide>
        <p15:guide id="6" pos="4486">
          <p15:clr>
            <a:srgbClr val="FBAE40"/>
          </p15:clr>
        </p15:guide>
        <p15:guide id="7" pos="1756">
          <p15:clr>
            <a:srgbClr val="FBAE40"/>
          </p15:clr>
        </p15:guide>
        <p15:guide id="8" pos="3194">
          <p15:clr>
            <a:srgbClr val="FBAE40"/>
          </p15:clr>
        </p15:guide>
        <p15:guide id="9" orient="horz" pos="1094">
          <p15:clr>
            <a:srgbClr val="FBAE40"/>
          </p15:clr>
        </p15:guide>
        <p15:guide id="10" orient="horz" pos="3838">
          <p15:clr>
            <a:srgbClr val="FBAE40"/>
          </p15:clr>
        </p15:guide>
        <p15:guide id="11" pos="324">
          <p15:clr>
            <a:srgbClr val="FBAE40"/>
          </p15:clr>
        </p15:guide>
        <p15:guide id="12" pos="7354">
          <p15:clr>
            <a:srgbClr val="FBAE40"/>
          </p15:clr>
        </p15:guide>
        <p15:guide id="13"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Image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7" y="1736725"/>
            <a:ext cx="5472113"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7D77A6CB-47D8-749C-F9EF-6E95FE0F7FAB}"/>
              </a:ext>
            </a:extLst>
          </p:cNvPr>
          <p:cNvSpPr>
            <a:spLocks noGrp="1"/>
          </p:cNvSpPr>
          <p:nvPr>
            <p:ph type="pic" sz="quarter" idx="14" hasCustomPrompt="1"/>
          </p:nvPr>
        </p:nvSpPr>
        <p:spPr>
          <a:xfrm>
            <a:off x="6203950" y="1736725"/>
            <a:ext cx="5472113"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3532127057"/>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3" orient="horz" pos="1094">
          <p15:clr>
            <a:srgbClr val="FBAE40"/>
          </p15:clr>
        </p15:guide>
        <p15:guide id="4" orient="horz" pos="3838">
          <p15:clr>
            <a:srgbClr val="FBAE40"/>
          </p15:clr>
        </p15:guide>
        <p15:guide id="5" pos="324">
          <p15:clr>
            <a:srgbClr val="FBAE40"/>
          </p15:clr>
        </p15:guide>
        <p15:guide id="6" pos="73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blu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18EC6D4-172B-6A2E-F53B-3F420F7599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7" y="1736725"/>
            <a:ext cx="5472113"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7D77A6CB-47D8-749C-F9EF-6E95FE0F7FAB}"/>
              </a:ext>
            </a:extLst>
          </p:cNvPr>
          <p:cNvSpPr>
            <a:spLocks noGrp="1"/>
          </p:cNvSpPr>
          <p:nvPr>
            <p:ph type="pic" sz="quarter" idx="14" hasCustomPrompt="1"/>
          </p:nvPr>
        </p:nvSpPr>
        <p:spPr>
          <a:xfrm>
            <a:off x="6203950" y="1736725"/>
            <a:ext cx="5472113"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43466756"/>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3" orient="horz" pos="1094">
          <p15:clr>
            <a:srgbClr val="FBAE40"/>
          </p15:clr>
        </p15:guide>
        <p15:guide id="4" orient="horz" pos="3838">
          <p15:clr>
            <a:srgbClr val="FBAE40"/>
          </p15:clr>
        </p15:guide>
        <p15:guide id="5" pos="324">
          <p15:clr>
            <a:srgbClr val="FBAE40"/>
          </p15:clr>
        </p15:guide>
        <p15:guide id="6" pos="735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and Image (gree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5D3116F-F0C2-9883-6695-511B028CD2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7" y="1736725"/>
            <a:ext cx="5472113"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7D77A6CB-47D8-749C-F9EF-6E95FE0F7FAB}"/>
              </a:ext>
            </a:extLst>
          </p:cNvPr>
          <p:cNvSpPr>
            <a:spLocks noGrp="1"/>
          </p:cNvSpPr>
          <p:nvPr>
            <p:ph type="pic" sz="quarter" idx="14" hasCustomPrompt="1"/>
          </p:nvPr>
        </p:nvSpPr>
        <p:spPr>
          <a:xfrm>
            <a:off x="6203950" y="1736725"/>
            <a:ext cx="5472113"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1297437582"/>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3" orient="horz" pos="1094">
          <p15:clr>
            <a:srgbClr val="FBAE40"/>
          </p15:clr>
        </p15:guide>
        <p15:guide id="4" orient="horz" pos="3838">
          <p15:clr>
            <a:srgbClr val="FBAE40"/>
          </p15:clr>
        </p15:guide>
        <p15:guide id="5" pos="324">
          <p15:clr>
            <a:srgbClr val="FBAE40"/>
          </p15:clr>
        </p15:guide>
        <p15:guide id="6" pos="735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orang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FF16243-44D8-AD94-E898-7DD5398BED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7" y="1736725"/>
            <a:ext cx="5472113"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7D77A6CB-47D8-749C-F9EF-6E95FE0F7FAB}"/>
              </a:ext>
            </a:extLst>
          </p:cNvPr>
          <p:cNvSpPr>
            <a:spLocks noGrp="1"/>
          </p:cNvSpPr>
          <p:nvPr>
            <p:ph type="pic" sz="quarter" idx="14" hasCustomPrompt="1"/>
          </p:nvPr>
        </p:nvSpPr>
        <p:spPr>
          <a:xfrm>
            <a:off x="6203950" y="1736725"/>
            <a:ext cx="5472113"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2233390312"/>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3" orient="horz" pos="1094">
          <p15:clr>
            <a:srgbClr val="FBAE40"/>
          </p15:clr>
        </p15:guide>
        <p15:guide id="4" orient="horz" pos="3838">
          <p15:clr>
            <a:srgbClr val="FBAE40"/>
          </p15:clr>
        </p15:guide>
        <p15:guide id="5" pos="324">
          <p15:clr>
            <a:srgbClr val="FBAE40"/>
          </p15:clr>
        </p15:guide>
        <p15:guide id="6" pos="735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8"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7D77A6CB-47D8-749C-F9EF-6E95FE0F7FAB}"/>
              </a:ext>
            </a:extLst>
          </p:cNvPr>
          <p:cNvSpPr>
            <a:spLocks noGrp="1"/>
          </p:cNvSpPr>
          <p:nvPr>
            <p:ph type="pic" sz="quarter" idx="14" hasCustomPrompt="1"/>
          </p:nvPr>
        </p:nvSpPr>
        <p:spPr>
          <a:xfrm>
            <a:off x="4313806" y="1736725"/>
            <a:ext cx="7362257"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2173856568"/>
      </p:ext>
    </p:extLst>
  </p:cSld>
  <p:clrMapOvr>
    <a:masterClrMapping/>
  </p:clrMapOvr>
  <p:extLst>
    <p:ext uri="{DCECCB84-F9BA-43D5-87BE-67443E8EF086}">
      <p15:sldGuideLst xmlns:p15="http://schemas.microsoft.com/office/powerpoint/2012/main">
        <p15:guide id="1" pos="2577">
          <p15:clr>
            <a:srgbClr val="FBAE40"/>
          </p15:clr>
        </p15:guide>
        <p15:guide id="2" pos="2713">
          <p15:clr>
            <a:srgbClr val="FBAE40"/>
          </p15:clr>
        </p15:guide>
        <p15:guide id="3" orient="horz" pos="1094">
          <p15:clr>
            <a:srgbClr val="FBAE40"/>
          </p15:clr>
        </p15:guide>
        <p15:guide id="4" orient="horz" pos="3838">
          <p15:clr>
            <a:srgbClr val="FBAE40"/>
          </p15:clr>
        </p15:guide>
        <p15:guide id="5" pos="324">
          <p15:clr>
            <a:srgbClr val="FBAE40"/>
          </p15:clr>
        </p15:guide>
        <p15:guide id="6" pos="735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One Image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8"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28" name="Content Placeholder 2">
            <a:extLst>
              <a:ext uri="{FF2B5EF4-FFF2-40B4-BE49-F238E27FC236}">
                <a16:creationId xmlns:a16="http://schemas.microsoft.com/office/drawing/2014/main" id="{0B29D3D5-97ED-06E3-851F-2B4F852C9A43}"/>
              </a:ext>
            </a:extLst>
          </p:cNvPr>
          <p:cNvSpPr>
            <a:spLocks noGrp="1"/>
          </p:cNvSpPr>
          <p:nvPr>
            <p:ph idx="13" hasCustomPrompt="1"/>
          </p:nvPr>
        </p:nvSpPr>
        <p:spPr>
          <a:xfrm>
            <a:off x="4307806"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8">
            <a:extLst>
              <a:ext uri="{FF2B5EF4-FFF2-40B4-BE49-F238E27FC236}">
                <a16:creationId xmlns:a16="http://schemas.microsoft.com/office/drawing/2014/main" id="{583537A1-811B-3299-153F-869069883947}"/>
              </a:ext>
            </a:extLst>
          </p:cNvPr>
          <p:cNvSpPr>
            <a:spLocks noGrp="1"/>
          </p:cNvSpPr>
          <p:nvPr>
            <p:ph type="pic" sz="quarter" idx="14" hasCustomPrompt="1"/>
          </p:nvPr>
        </p:nvSpPr>
        <p:spPr>
          <a:xfrm>
            <a:off x="8104090" y="1736725"/>
            <a:ext cx="3571200"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2876528451"/>
      </p:ext>
    </p:extLst>
  </p:cSld>
  <p:clrMapOvr>
    <a:masterClrMapping/>
  </p:clrMapOvr>
  <p:extLst>
    <p:ext uri="{DCECCB84-F9BA-43D5-87BE-67443E8EF086}">
      <p15:sldGuideLst xmlns:p15="http://schemas.microsoft.com/office/powerpoint/2012/main">
        <p15:guide id="1" pos="2577">
          <p15:clr>
            <a:srgbClr val="FBAE40"/>
          </p15:clr>
        </p15:guide>
        <p15:guide id="2" pos="5101">
          <p15:clr>
            <a:srgbClr val="FBAE40"/>
          </p15:clr>
        </p15:guide>
        <p15:guide id="3" pos="2713">
          <p15:clr>
            <a:srgbClr val="FBAE40"/>
          </p15:clr>
        </p15:guide>
        <p15:guide id="4" pos="4964">
          <p15:clr>
            <a:srgbClr val="FBAE40"/>
          </p15:clr>
        </p15:guide>
        <p15:guide id="5" pos="324">
          <p15:clr>
            <a:srgbClr val="FBAE40"/>
          </p15:clr>
        </p15:guide>
        <p15:guide id="6" orient="horz" pos="1094">
          <p15:clr>
            <a:srgbClr val="FBAE40"/>
          </p15:clr>
        </p15:guide>
        <p15:guide id="7" orient="horz" pos="3838">
          <p15:clr>
            <a:srgbClr val="FBAE40"/>
          </p15:clr>
        </p15:guide>
        <p15:guide id="8" pos="73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4FA9-9ABA-4CD6-BE3C-CE0249D85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5368A-1CE3-1244-B02F-7EC127D657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E8118-253D-3E73-2D39-853D13FE3058}"/>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5" name="Footer Placeholder 4">
            <a:extLst>
              <a:ext uri="{FF2B5EF4-FFF2-40B4-BE49-F238E27FC236}">
                <a16:creationId xmlns:a16="http://schemas.microsoft.com/office/drawing/2014/main" id="{A32C6645-31B9-D6B3-A8F7-60CAE9CEC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43324-F2FB-E657-8AF3-9267B44F55A3}"/>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311087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ntent, One Image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1039F8D-6508-134D-6296-002C2BABC3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8"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28" name="Content Placeholder 2">
            <a:extLst>
              <a:ext uri="{FF2B5EF4-FFF2-40B4-BE49-F238E27FC236}">
                <a16:creationId xmlns:a16="http://schemas.microsoft.com/office/drawing/2014/main" id="{0B29D3D5-97ED-06E3-851F-2B4F852C9A43}"/>
              </a:ext>
            </a:extLst>
          </p:cNvPr>
          <p:cNvSpPr>
            <a:spLocks noGrp="1"/>
          </p:cNvSpPr>
          <p:nvPr>
            <p:ph idx="13" hasCustomPrompt="1"/>
          </p:nvPr>
        </p:nvSpPr>
        <p:spPr>
          <a:xfrm>
            <a:off x="4307806"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8">
            <a:extLst>
              <a:ext uri="{FF2B5EF4-FFF2-40B4-BE49-F238E27FC236}">
                <a16:creationId xmlns:a16="http://schemas.microsoft.com/office/drawing/2014/main" id="{583537A1-811B-3299-153F-869069883947}"/>
              </a:ext>
            </a:extLst>
          </p:cNvPr>
          <p:cNvSpPr>
            <a:spLocks noGrp="1"/>
          </p:cNvSpPr>
          <p:nvPr>
            <p:ph type="pic" sz="quarter" idx="14" hasCustomPrompt="1"/>
          </p:nvPr>
        </p:nvSpPr>
        <p:spPr>
          <a:xfrm>
            <a:off x="8104090" y="1736725"/>
            <a:ext cx="3571200"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8" name="Footer Placeholder 4">
            <a:extLst>
              <a:ext uri="{FF2B5EF4-FFF2-40B4-BE49-F238E27FC236}">
                <a16:creationId xmlns:a16="http://schemas.microsoft.com/office/drawing/2014/main" id="{CDA82C09-8509-204F-5B70-BC88731408CB}"/>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Tree>
    <p:extLst>
      <p:ext uri="{BB962C8B-B14F-4D97-AF65-F5344CB8AC3E}">
        <p14:creationId xmlns:p14="http://schemas.microsoft.com/office/powerpoint/2010/main" val="2250500722"/>
      </p:ext>
    </p:extLst>
  </p:cSld>
  <p:clrMapOvr>
    <a:masterClrMapping/>
  </p:clrMapOvr>
  <p:extLst>
    <p:ext uri="{DCECCB84-F9BA-43D5-87BE-67443E8EF086}">
      <p15:sldGuideLst xmlns:p15="http://schemas.microsoft.com/office/powerpoint/2012/main">
        <p15:guide id="1" pos="2577">
          <p15:clr>
            <a:srgbClr val="FBAE40"/>
          </p15:clr>
        </p15:guide>
        <p15:guide id="2" pos="5101">
          <p15:clr>
            <a:srgbClr val="FBAE40"/>
          </p15:clr>
        </p15:guide>
        <p15:guide id="3" pos="2713">
          <p15:clr>
            <a:srgbClr val="FBAE40"/>
          </p15:clr>
        </p15:guide>
        <p15:guide id="4" pos="4964">
          <p15:clr>
            <a:srgbClr val="FBAE40"/>
          </p15:clr>
        </p15:guide>
        <p15:guide id="5" pos="324">
          <p15:clr>
            <a:srgbClr val="FBAE40"/>
          </p15:clr>
        </p15:guide>
        <p15:guide id="6" orient="horz" pos="1094">
          <p15:clr>
            <a:srgbClr val="FBAE40"/>
          </p15:clr>
        </p15:guide>
        <p15:guide id="7" orient="horz" pos="3838">
          <p15:clr>
            <a:srgbClr val="FBAE40"/>
          </p15:clr>
        </p15:guide>
        <p15:guide id="8" pos="735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One Image (green)">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9AF7E9-61B6-AE56-8CC4-39085001EE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8"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28" name="Content Placeholder 2">
            <a:extLst>
              <a:ext uri="{FF2B5EF4-FFF2-40B4-BE49-F238E27FC236}">
                <a16:creationId xmlns:a16="http://schemas.microsoft.com/office/drawing/2014/main" id="{0B29D3D5-97ED-06E3-851F-2B4F852C9A43}"/>
              </a:ext>
            </a:extLst>
          </p:cNvPr>
          <p:cNvSpPr>
            <a:spLocks noGrp="1"/>
          </p:cNvSpPr>
          <p:nvPr>
            <p:ph idx="13" hasCustomPrompt="1"/>
          </p:nvPr>
        </p:nvSpPr>
        <p:spPr>
          <a:xfrm>
            <a:off x="4307806"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8">
            <a:extLst>
              <a:ext uri="{FF2B5EF4-FFF2-40B4-BE49-F238E27FC236}">
                <a16:creationId xmlns:a16="http://schemas.microsoft.com/office/drawing/2014/main" id="{583537A1-811B-3299-153F-869069883947}"/>
              </a:ext>
            </a:extLst>
          </p:cNvPr>
          <p:cNvSpPr>
            <a:spLocks noGrp="1"/>
          </p:cNvSpPr>
          <p:nvPr>
            <p:ph type="pic" sz="quarter" idx="14" hasCustomPrompt="1"/>
          </p:nvPr>
        </p:nvSpPr>
        <p:spPr>
          <a:xfrm>
            <a:off x="8104090" y="1736725"/>
            <a:ext cx="3571200"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8" name="Footer Placeholder 4">
            <a:extLst>
              <a:ext uri="{FF2B5EF4-FFF2-40B4-BE49-F238E27FC236}">
                <a16:creationId xmlns:a16="http://schemas.microsoft.com/office/drawing/2014/main" id="{4D04A0DF-0378-CA9A-3253-28073C2FB917}"/>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Tree>
    <p:extLst>
      <p:ext uri="{BB962C8B-B14F-4D97-AF65-F5344CB8AC3E}">
        <p14:creationId xmlns:p14="http://schemas.microsoft.com/office/powerpoint/2010/main" val="3371301292"/>
      </p:ext>
    </p:extLst>
  </p:cSld>
  <p:clrMapOvr>
    <a:masterClrMapping/>
  </p:clrMapOvr>
  <p:extLst>
    <p:ext uri="{DCECCB84-F9BA-43D5-87BE-67443E8EF086}">
      <p15:sldGuideLst xmlns:p15="http://schemas.microsoft.com/office/powerpoint/2012/main">
        <p15:guide id="1" pos="2577">
          <p15:clr>
            <a:srgbClr val="FBAE40"/>
          </p15:clr>
        </p15:guide>
        <p15:guide id="2" pos="5101">
          <p15:clr>
            <a:srgbClr val="FBAE40"/>
          </p15:clr>
        </p15:guide>
        <p15:guide id="3" pos="2713">
          <p15:clr>
            <a:srgbClr val="FBAE40"/>
          </p15:clr>
        </p15:guide>
        <p15:guide id="4" pos="4964">
          <p15:clr>
            <a:srgbClr val="FBAE40"/>
          </p15:clr>
        </p15:guide>
        <p15:guide id="5" pos="324">
          <p15:clr>
            <a:srgbClr val="FBAE40"/>
          </p15:clr>
        </p15:guide>
        <p15:guide id="6" orient="horz" pos="1094">
          <p15:clr>
            <a:srgbClr val="FBAE40"/>
          </p15:clr>
        </p15:guide>
        <p15:guide id="7" orient="horz" pos="3838">
          <p15:clr>
            <a:srgbClr val="FBAE40"/>
          </p15:clr>
        </p15:guide>
        <p15:guide id="8" pos="735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Content, One Image (oran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C732DCA-79AA-D4E7-6D31-E0D4DFDCE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8"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28" name="Content Placeholder 2">
            <a:extLst>
              <a:ext uri="{FF2B5EF4-FFF2-40B4-BE49-F238E27FC236}">
                <a16:creationId xmlns:a16="http://schemas.microsoft.com/office/drawing/2014/main" id="{0B29D3D5-97ED-06E3-851F-2B4F852C9A43}"/>
              </a:ext>
            </a:extLst>
          </p:cNvPr>
          <p:cNvSpPr>
            <a:spLocks noGrp="1"/>
          </p:cNvSpPr>
          <p:nvPr>
            <p:ph idx="13" hasCustomPrompt="1"/>
          </p:nvPr>
        </p:nvSpPr>
        <p:spPr>
          <a:xfrm>
            <a:off x="4307806" y="1736725"/>
            <a:ext cx="3571200" cy="43561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8">
            <a:extLst>
              <a:ext uri="{FF2B5EF4-FFF2-40B4-BE49-F238E27FC236}">
                <a16:creationId xmlns:a16="http://schemas.microsoft.com/office/drawing/2014/main" id="{583537A1-811B-3299-153F-869069883947}"/>
              </a:ext>
            </a:extLst>
          </p:cNvPr>
          <p:cNvSpPr>
            <a:spLocks noGrp="1"/>
          </p:cNvSpPr>
          <p:nvPr>
            <p:ph type="pic" sz="quarter" idx="14" hasCustomPrompt="1"/>
          </p:nvPr>
        </p:nvSpPr>
        <p:spPr>
          <a:xfrm>
            <a:off x="8104090" y="1736725"/>
            <a:ext cx="3571200" cy="435610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8" name="Footer Placeholder 4">
            <a:extLst>
              <a:ext uri="{FF2B5EF4-FFF2-40B4-BE49-F238E27FC236}">
                <a16:creationId xmlns:a16="http://schemas.microsoft.com/office/drawing/2014/main" id="{FE129EAB-0CFF-C7DC-7BD3-130003D8E56F}"/>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Tree>
    <p:extLst>
      <p:ext uri="{BB962C8B-B14F-4D97-AF65-F5344CB8AC3E}">
        <p14:creationId xmlns:p14="http://schemas.microsoft.com/office/powerpoint/2010/main" val="1159388779"/>
      </p:ext>
    </p:extLst>
  </p:cSld>
  <p:clrMapOvr>
    <a:masterClrMapping/>
  </p:clrMapOvr>
  <p:extLst>
    <p:ext uri="{DCECCB84-F9BA-43D5-87BE-67443E8EF086}">
      <p15:sldGuideLst xmlns:p15="http://schemas.microsoft.com/office/powerpoint/2012/main">
        <p15:guide id="1" pos="2577">
          <p15:clr>
            <a:srgbClr val="FBAE40"/>
          </p15:clr>
        </p15:guide>
        <p15:guide id="2" pos="5101">
          <p15:clr>
            <a:srgbClr val="FBAE40"/>
          </p15:clr>
        </p15:guide>
        <p15:guide id="3" pos="2713">
          <p15:clr>
            <a:srgbClr val="FBAE40"/>
          </p15:clr>
        </p15:guide>
        <p15:guide id="4" pos="4964">
          <p15:clr>
            <a:srgbClr val="FBAE40"/>
          </p15:clr>
        </p15:guide>
        <p15:guide id="5" pos="324">
          <p15:clr>
            <a:srgbClr val="FBAE40"/>
          </p15:clr>
        </p15:guide>
        <p15:guide id="6" orient="horz" pos="1094">
          <p15:clr>
            <a:srgbClr val="FBAE40"/>
          </p15:clr>
        </p15:guide>
        <p15:guide id="7" orient="horz" pos="3838">
          <p15:clr>
            <a:srgbClr val="FBAE40"/>
          </p15:clr>
        </p15:guide>
        <p15:guide id="8" pos="735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Image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7" name="Picture Placeholder 8">
            <a:extLst>
              <a:ext uri="{FF2B5EF4-FFF2-40B4-BE49-F238E27FC236}">
                <a16:creationId xmlns:a16="http://schemas.microsoft.com/office/drawing/2014/main" id="{7F518F7B-DC54-370C-A1ED-0D2F619C662A}"/>
              </a:ext>
            </a:extLst>
          </p:cNvPr>
          <p:cNvSpPr>
            <a:spLocks noGrp="1"/>
          </p:cNvSpPr>
          <p:nvPr>
            <p:ph type="pic" sz="quarter" idx="15" hasCustomPrompt="1"/>
          </p:nvPr>
        </p:nvSpPr>
        <p:spPr>
          <a:xfrm>
            <a:off x="515938" y="1736725"/>
            <a:ext cx="3571200" cy="221273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8" name="Picture Placeholder 8">
            <a:extLst>
              <a:ext uri="{FF2B5EF4-FFF2-40B4-BE49-F238E27FC236}">
                <a16:creationId xmlns:a16="http://schemas.microsoft.com/office/drawing/2014/main" id="{9B1065E9-D587-E409-E0E1-8AD0E8A2DBE8}"/>
              </a:ext>
            </a:extLst>
          </p:cNvPr>
          <p:cNvSpPr>
            <a:spLocks noGrp="1"/>
          </p:cNvSpPr>
          <p:nvPr>
            <p:ph type="pic" sz="quarter" idx="16" hasCustomPrompt="1"/>
          </p:nvPr>
        </p:nvSpPr>
        <p:spPr>
          <a:xfrm>
            <a:off x="4306887" y="1736725"/>
            <a:ext cx="3571200" cy="221273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9" name="Picture Placeholder 8">
            <a:extLst>
              <a:ext uri="{FF2B5EF4-FFF2-40B4-BE49-F238E27FC236}">
                <a16:creationId xmlns:a16="http://schemas.microsoft.com/office/drawing/2014/main" id="{895B6D2E-B816-29A7-C9C7-E16DEE38F8F3}"/>
              </a:ext>
            </a:extLst>
          </p:cNvPr>
          <p:cNvSpPr>
            <a:spLocks noGrp="1"/>
          </p:cNvSpPr>
          <p:nvPr>
            <p:ph type="pic" sz="quarter" idx="17" hasCustomPrompt="1"/>
          </p:nvPr>
        </p:nvSpPr>
        <p:spPr>
          <a:xfrm>
            <a:off x="8097836" y="1736725"/>
            <a:ext cx="3571200" cy="221273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0" name="Content Placeholder 2">
            <a:extLst>
              <a:ext uri="{FF2B5EF4-FFF2-40B4-BE49-F238E27FC236}">
                <a16:creationId xmlns:a16="http://schemas.microsoft.com/office/drawing/2014/main" id="{42C7C019-6705-48FB-6764-527D4E7AB41D}"/>
              </a:ext>
            </a:extLst>
          </p:cNvPr>
          <p:cNvSpPr>
            <a:spLocks noGrp="1"/>
          </p:cNvSpPr>
          <p:nvPr>
            <p:ph idx="1" hasCustomPrompt="1"/>
          </p:nvPr>
        </p:nvSpPr>
        <p:spPr>
          <a:xfrm>
            <a:off x="515938" y="4143513"/>
            <a:ext cx="3571200" cy="194931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4D53E60-2B51-89CA-C790-CD40D6470E68}"/>
              </a:ext>
            </a:extLst>
          </p:cNvPr>
          <p:cNvSpPr>
            <a:spLocks noGrp="1"/>
          </p:cNvSpPr>
          <p:nvPr>
            <p:ph idx="13" hasCustomPrompt="1"/>
          </p:nvPr>
        </p:nvSpPr>
        <p:spPr>
          <a:xfrm>
            <a:off x="4306887" y="4143513"/>
            <a:ext cx="3571200" cy="194931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719D2CC7-A2CA-A363-3A01-BC59ACF18261}"/>
              </a:ext>
            </a:extLst>
          </p:cNvPr>
          <p:cNvSpPr>
            <a:spLocks noGrp="1"/>
          </p:cNvSpPr>
          <p:nvPr>
            <p:ph idx="14" hasCustomPrompt="1"/>
          </p:nvPr>
        </p:nvSpPr>
        <p:spPr>
          <a:xfrm>
            <a:off x="8097836" y="4143513"/>
            <a:ext cx="3571200" cy="1949312"/>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393761"/>
      </p:ext>
    </p:extLst>
  </p:cSld>
  <p:clrMapOvr>
    <a:masterClrMapping/>
  </p:clrMapOvr>
  <p:extLst>
    <p:ext uri="{DCECCB84-F9BA-43D5-87BE-67443E8EF086}">
      <p15:sldGuideLst xmlns:p15="http://schemas.microsoft.com/office/powerpoint/2012/main">
        <p15:guide id="1" pos="2577">
          <p15:clr>
            <a:srgbClr val="FBAE40"/>
          </p15:clr>
        </p15:guide>
        <p15:guide id="2" pos="5101">
          <p15:clr>
            <a:srgbClr val="FBAE40"/>
          </p15:clr>
        </p15:guide>
        <p15:guide id="3" pos="2713">
          <p15:clr>
            <a:srgbClr val="FBAE40"/>
          </p15:clr>
        </p15:guide>
        <p15:guide id="4" pos="4964">
          <p15:clr>
            <a:srgbClr val="FBAE40"/>
          </p15:clr>
        </p15:guide>
        <p15:guide id="5" pos="324">
          <p15:clr>
            <a:srgbClr val="FBAE40"/>
          </p15:clr>
        </p15:guide>
        <p15:guide id="6" orient="horz" pos="1094">
          <p15:clr>
            <a:srgbClr val="FBAE40"/>
          </p15:clr>
        </p15:guide>
        <p15:guide id="7" orient="horz" pos="3838">
          <p15:clr>
            <a:srgbClr val="FBAE40"/>
          </p15:clr>
        </p15:guide>
        <p15:guide id="8" pos="735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Image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9" y="3754783"/>
            <a:ext cx="2627312" cy="233804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8" name="Content Placeholder 2">
            <a:extLst>
              <a:ext uri="{FF2B5EF4-FFF2-40B4-BE49-F238E27FC236}">
                <a16:creationId xmlns:a16="http://schemas.microsoft.com/office/drawing/2014/main" id="{56B4AC06-F939-E93D-D05E-A11658F9A855}"/>
              </a:ext>
            </a:extLst>
          </p:cNvPr>
          <p:cNvSpPr>
            <a:spLocks noGrp="1"/>
          </p:cNvSpPr>
          <p:nvPr>
            <p:ph idx="13" hasCustomPrompt="1"/>
          </p:nvPr>
        </p:nvSpPr>
        <p:spPr>
          <a:xfrm>
            <a:off x="3359680" y="3754783"/>
            <a:ext cx="2627312" cy="233804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7781FE80-BB72-670F-87D3-BA8D621AEB31}"/>
              </a:ext>
            </a:extLst>
          </p:cNvPr>
          <p:cNvSpPr>
            <a:spLocks noGrp="1"/>
          </p:cNvSpPr>
          <p:nvPr>
            <p:ph idx="14" hasCustomPrompt="1"/>
          </p:nvPr>
        </p:nvSpPr>
        <p:spPr>
          <a:xfrm>
            <a:off x="6203421" y="3754783"/>
            <a:ext cx="2627312" cy="233804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733F252A-D07D-FAF0-5064-F0AD2F97FD94}"/>
              </a:ext>
            </a:extLst>
          </p:cNvPr>
          <p:cNvSpPr>
            <a:spLocks noGrp="1"/>
          </p:cNvSpPr>
          <p:nvPr>
            <p:ph idx="15" hasCustomPrompt="1"/>
          </p:nvPr>
        </p:nvSpPr>
        <p:spPr>
          <a:xfrm>
            <a:off x="9051580" y="3754783"/>
            <a:ext cx="2627312" cy="233804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8">
            <a:extLst>
              <a:ext uri="{FF2B5EF4-FFF2-40B4-BE49-F238E27FC236}">
                <a16:creationId xmlns:a16="http://schemas.microsoft.com/office/drawing/2014/main" id="{DF815058-C10B-D473-FDCB-18690398BBFB}"/>
              </a:ext>
            </a:extLst>
          </p:cNvPr>
          <p:cNvSpPr>
            <a:spLocks noGrp="1"/>
          </p:cNvSpPr>
          <p:nvPr>
            <p:ph type="pic" sz="quarter" idx="16" hasCustomPrompt="1"/>
          </p:nvPr>
        </p:nvSpPr>
        <p:spPr>
          <a:xfrm>
            <a:off x="515939" y="1736725"/>
            <a:ext cx="2627312"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7" name="Picture Placeholder 8">
            <a:extLst>
              <a:ext uri="{FF2B5EF4-FFF2-40B4-BE49-F238E27FC236}">
                <a16:creationId xmlns:a16="http://schemas.microsoft.com/office/drawing/2014/main" id="{024CA4F7-275B-16A9-59E2-E7DA4ECEB0F8}"/>
              </a:ext>
            </a:extLst>
          </p:cNvPr>
          <p:cNvSpPr>
            <a:spLocks noGrp="1"/>
          </p:cNvSpPr>
          <p:nvPr>
            <p:ph type="pic" sz="quarter" idx="17" hasCustomPrompt="1"/>
          </p:nvPr>
        </p:nvSpPr>
        <p:spPr>
          <a:xfrm>
            <a:off x="3360738" y="1736725"/>
            <a:ext cx="2627312"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1" name="Picture Placeholder 8">
            <a:extLst>
              <a:ext uri="{FF2B5EF4-FFF2-40B4-BE49-F238E27FC236}">
                <a16:creationId xmlns:a16="http://schemas.microsoft.com/office/drawing/2014/main" id="{0571FE17-D41F-EB05-8C0D-E4A847086B00}"/>
              </a:ext>
            </a:extLst>
          </p:cNvPr>
          <p:cNvSpPr>
            <a:spLocks noGrp="1"/>
          </p:cNvSpPr>
          <p:nvPr>
            <p:ph type="pic" sz="quarter" idx="18" hasCustomPrompt="1"/>
          </p:nvPr>
        </p:nvSpPr>
        <p:spPr>
          <a:xfrm>
            <a:off x="6207126" y="1736725"/>
            <a:ext cx="2627312"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2" name="Picture Placeholder 8">
            <a:extLst>
              <a:ext uri="{FF2B5EF4-FFF2-40B4-BE49-F238E27FC236}">
                <a16:creationId xmlns:a16="http://schemas.microsoft.com/office/drawing/2014/main" id="{56FD9137-1402-4995-6E26-072BD425D8B5}"/>
              </a:ext>
            </a:extLst>
          </p:cNvPr>
          <p:cNvSpPr>
            <a:spLocks noGrp="1"/>
          </p:cNvSpPr>
          <p:nvPr>
            <p:ph type="pic" sz="quarter" idx="19" hasCustomPrompt="1"/>
          </p:nvPr>
        </p:nvSpPr>
        <p:spPr>
          <a:xfrm>
            <a:off x="9047163" y="1736725"/>
            <a:ext cx="2627312"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753657922"/>
      </p:ext>
    </p:extLst>
  </p:cSld>
  <p:clrMapOvr>
    <a:masterClrMapping/>
  </p:clrMapOvr>
  <p:extLst>
    <p:ext uri="{DCECCB84-F9BA-43D5-87BE-67443E8EF086}">
      <p15:sldGuideLst xmlns:p15="http://schemas.microsoft.com/office/powerpoint/2012/main">
        <p15:guide id="1" pos="1980">
          <p15:clr>
            <a:srgbClr val="FBAE40"/>
          </p15:clr>
        </p15:guide>
        <p15:guide id="2" pos="5565">
          <p15:clr>
            <a:srgbClr val="FBAE40"/>
          </p15:clr>
        </p15:guide>
        <p15:guide id="3" pos="2116">
          <p15:clr>
            <a:srgbClr val="FBAE40"/>
          </p15:clr>
        </p15:guide>
        <p15:guide id="4" pos="5702">
          <p15:clr>
            <a:srgbClr val="FBAE40"/>
          </p15:clr>
        </p15:guide>
        <p15:guide id="5" pos="3772">
          <p15:clr>
            <a:srgbClr val="FBAE40"/>
          </p15:clr>
        </p15:guide>
        <p15:guide id="6" pos="3907">
          <p15:clr>
            <a:srgbClr val="FBAE40"/>
          </p15:clr>
        </p15:guide>
        <p15:guide id="7" orient="horz" pos="1094">
          <p15:clr>
            <a:srgbClr val="FBAE40"/>
          </p15:clr>
        </p15:guide>
        <p15:guide id="8" orient="horz" pos="3838">
          <p15:clr>
            <a:srgbClr val="FBAE40"/>
          </p15:clr>
        </p15:guide>
        <p15:guide id="9" pos="324">
          <p15:clr>
            <a:srgbClr val="FBAE40"/>
          </p15:clr>
        </p15:guide>
        <p15:guide id="10" pos="735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ve Image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515939" y="3590825"/>
            <a:ext cx="2048912" cy="25020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15" name="Content Placeholder 2">
            <a:extLst>
              <a:ext uri="{FF2B5EF4-FFF2-40B4-BE49-F238E27FC236}">
                <a16:creationId xmlns:a16="http://schemas.microsoft.com/office/drawing/2014/main" id="{1B668651-28F9-E9BD-F597-7CA4F51CD873}"/>
              </a:ext>
            </a:extLst>
          </p:cNvPr>
          <p:cNvSpPr>
            <a:spLocks noGrp="1"/>
          </p:cNvSpPr>
          <p:nvPr>
            <p:ph idx="13" hasCustomPrompt="1"/>
          </p:nvPr>
        </p:nvSpPr>
        <p:spPr>
          <a:xfrm>
            <a:off x="2793742" y="3590825"/>
            <a:ext cx="2048912" cy="25020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E4CF51D5-3B5B-5069-A34E-81C1F1B7747B}"/>
              </a:ext>
            </a:extLst>
          </p:cNvPr>
          <p:cNvSpPr>
            <a:spLocks noGrp="1"/>
          </p:cNvSpPr>
          <p:nvPr>
            <p:ph idx="14" hasCustomPrompt="1"/>
          </p:nvPr>
        </p:nvSpPr>
        <p:spPr>
          <a:xfrm>
            <a:off x="5071545" y="3590825"/>
            <a:ext cx="2048912" cy="25020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282A9AF-10E2-4E5C-7929-1BE630296BC7}"/>
              </a:ext>
            </a:extLst>
          </p:cNvPr>
          <p:cNvSpPr>
            <a:spLocks noGrp="1"/>
          </p:cNvSpPr>
          <p:nvPr>
            <p:ph idx="15" hasCustomPrompt="1"/>
          </p:nvPr>
        </p:nvSpPr>
        <p:spPr>
          <a:xfrm>
            <a:off x="7349347" y="3590825"/>
            <a:ext cx="2048912" cy="25020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E63B3D12-965D-1260-CE75-7ECD6297CC0B}"/>
              </a:ext>
            </a:extLst>
          </p:cNvPr>
          <p:cNvSpPr>
            <a:spLocks noGrp="1"/>
          </p:cNvSpPr>
          <p:nvPr>
            <p:ph idx="16" hasCustomPrompt="1"/>
          </p:nvPr>
        </p:nvSpPr>
        <p:spPr>
          <a:xfrm>
            <a:off x="9627149" y="3590825"/>
            <a:ext cx="2048912" cy="2502000"/>
          </a:xfrm>
        </p:spPr>
        <p:txBody>
          <a:bodyPr>
            <a:no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8">
            <a:extLst>
              <a:ext uri="{FF2B5EF4-FFF2-40B4-BE49-F238E27FC236}">
                <a16:creationId xmlns:a16="http://schemas.microsoft.com/office/drawing/2014/main" id="{CDA49EE4-023C-5F78-4F51-3958FAF3FD53}"/>
              </a:ext>
            </a:extLst>
          </p:cNvPr>
          <p:cNvSpPr>
            <a:spLocks noGrp="1"/>
          </p:cNvSpPr>
          <p:nvPr>
            <p:ph type="pic" sz="quarter" idx="17" hasCustomPrompt="1"/>
          </p:nvPr>
        </p:nvSpPr>
        <p:spPr>
          <a:xfrm>
            <a:off x="515937" y="1736725"/>
            <a:ext cx="2048911"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7" name="Picture Placeholder 8">
            <a:extLst>
              <a:ext uri="{FF2B5EF4-FFF2-40B4-BE49-F238E27FC236}">
                <a16:creationId xmlns:a16="http://schemas.microsoft.com/office/drawing/2014/main" id="{D8B50308-80E9-EE73-CE6E-7569D9E679CA}"/>
              </a:ext>
            </a:extLst>
          </p:cNvPr>
          <p:cNvSpPr>
            <a:spLocks noGrp="1"/>
          </p:cNvSpPr>
          <p:nvPr>
            <p:ph type="pic" sz="quarter" idx="18" hasCustomPrompt="1"/>
          </p:nvPr>
        </p:nvSpPr>
        <p:spPr>
          <a:xfrm>
            <a:off x="2793740" y="1736725"/>
            <a:ext cx="2048911"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8" name="Picture Placeholder 8">
            <a:extLst>
              <a:ext uri="{FF2B5EF4-FFF2-40B4-BE49-F238E27FC236}">
                <a16:creationId xmlns:a16="http://schemas.microsoft.com/office/drawing/2014/main" id="{F89BEAC6-EF76-A6E9-6F42-6F073C24A1DA}"/>
              </a:ext>
            </a:extLst>
          </p:cNvPr>
          <p:cNvSpPr>
            <a:spLocks noGrp="1"/>
          </p:cNvSpPr>
          <p:nvPr>
            <p:ph type="pic" sz="quarter" idx="19" hasCustomPrompt="1"/>
          </p:nvPr>
        </p:nvSpPr>
        <p:spPr>
          <a:xfrm>
            <a:off x="5071543" y="1736725"/>
            <a:ext cx="2048911"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9" name="Picture Placeholder 8">
            <a:extLst>
              <a:ext uri="{FF2B5EF4-FFF2-40B4-BE49-F238E27FC236}">
                <a16:creationId xmlns:a16="http://schemas.microsoft.com/office/drawing/2014/main" id="{31641072-C54C-1CF9-3D50-F595692E9408}"/>
              </a:ext>
            </a:extLst>
          </p:cNvPr>
          <p:cNvSpPr>
            <a:spLocks noGrp="1"/>
          </p:cNvSpPr>
          <p:nvPr>
            <p:ph type="pic" sz="quarter" idx="20" hasCustomPrompt="1"/>
          </p:nvPr>
        </p:nvSpPr>
        <p:spPr>
          <a:xfrm>
            <a:off x="7349346" y="1736725"/>
            <a:ext cx="2048911"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0" name="Picture Placeholder 8">
            <a:extLst>
              <a:ext uri="{FF2B5EF4-FFF2-40B4-BE49-F238E27FC236}">
                <a16:creationId xmlns:a16="http://schemas.microsoft.com/office/drawing/2014/main" id="{ACAC5C5A-7BF6-4741-C290-CB06AEE8C6DC}"/>
              </a:ext>
            </a:extLst>
          </p:cNvPr>
          <p:cNvSpPr>
            <a:spLocks noGrp="1"/>
          </p:cNvSpPr>
          <p:nvPr>
            <p:ph type="pic" sz="quarter" idx="21" hasCustomPrompt="1"/>
          </p:nvPr>
        </p:nvSpPr>
        <p:spPr>
          <a:xfrm>
            <a:off x="9627150" y="1736725"/>
            <a:ext cx="2048911" cy="1611658"/>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3427327335"/>
      </p:ext>
    </p:extLst>
  </p:cSld>
  <p:clrMapOvr>
    <a:masterClrMapping/>
  </p:clrMapOvr>
  <p:extLst>
    <p:ext uri="{DCECCB84-F9BA-43D5-87BE-67443E8EF086}">
      <p15:sldGuideLst xmlns:p15="http://schemas.microsoft.com/office/powerpoint/2012/main">
        <p15:guide id="1" pos="1614">
          <p15:clr>
            <a:srgbClr val="FBAE40"/>
          </p15:clr>
        </p15:guide>
        <p15:guide id="2" pos="6061">
          <p15:clr>
            <a:srgbClr val="FBAE40"/>
          </p15:clr>
        </p15:guide>
        <p15:guide id="3" pos="3053">
          <p15:clr>
            <a:srgbClr val="FBAE40"/>
          </p15:clr>
        </p15:guide>
        <p15:guide id="4" pos="5919">
          <p15:clr>
            <a:srgbClr val="FBAE40"/>
          </p15:clr>
        </p15:guide>
        <p15:guide id="5" pos="4625">
          <p15:clr>
            <a:srgbClr val="FBAE40"/>
          </p15:clr>
        </p15:guide>
        <p15:guide id="6" pos="4486">
          <p15:clr>
            <a:srgbClr val="FBAE40"/>
          </p15:clr>
        </p15:guide>
        <p15:guide id="7" pos="1756">
          <p15:clr>
            <a:srgbClr val="FBAE40"/>
          </p15:clr>
        </p15:guide>
        <p15:guide id="8" pos="3194">
          <p15:clr>
            <a:srgbClr val="FBAE40"/>
          </p15:clr>
        </p15:guide>
        <p15:guide id="9" orient="horz" pos="1094">
          <p15:clr>
            <a:srgbClr val="FBAE40"/>
          </p15:clr>
        </p15:guide>
        <p15:guide id="10" orient="horz" pos="3838">
          <p15:clr>
            <a:srgbClr val="FBAE40"/>
          </p15:clr>
        </p15:guide>
        <p15:guide id="11" pos="324">
          <p15:clr>
            <a:srgbClr val="FBAE40"/>
          </p15:clr>
        </p15:guide>
        <p15:guide id="12" pos="7354">
          <p15:clr>
            <a:srgbClr val="FBAE40"/>
          </p15:clr>
        </p15:guide>
        <p15:guide id="13" pos="76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x Image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55E3844E-537F-E29E-00AB-9665081E56AB}"/>
              </a:ext>
            </a:extLst>
          </p:cNvPr>
          <p:cNvSpPr>
            <a:spLocks noGrp="1"/>
          </p:cNvSpPr>
          <p:nvPr>
            <p:ph idx="1" hasCustomPrompt="1"/>
          </p:nvPr>
        </p:nvSpPr>
        <p:spPr>
          <a:xfrm>
            <a:off x="2411414" y="1737366"/>
            <a:ext cx="3560762" cy="137333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4732820" cy="216000"/>
          </a:xfrm>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8" name="Picture Placeholder 8">
            <a:extLst>
              <a:ext uri="{FF2B5EF4-FFF2-40B4-BE49-F238E27FC236}">
                <a16:creationId xmlns:a16="http://schemas.microsoft.com/office/drawing/2014/main" id="{B68737AD-2BE5-95BC-2EE6-F7E6F1CF971F}"/>
              </a:ext>
            </a:extLst>
          </p:cNvPr>
          <p:cNvSpPr>
            <a:spLocks noGrp="1"/>
          </p:cNvSpPr>
          <p:nvPr>
            <p:ph type="pic" sz="quarter" idx="16" hasCustomPrompt="1"/>
          </p:nvPr>
        </p:nvSpPr>
        <p:spPr>
          <a:xfrm>
            <a:off x="515938" y="1736725"/>
            <a:ext cx="1655761" cy="137333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2" name="Picture Placeholder 8">
            <a:extLst>
              <a:ext uri="{FF2B5EF4-FFF2-40B4-BE49-F238E27FC236}">
                <a16:creationId xmlns:a16="http://schemas.microsoft.com/office/drawing/2014/main" id="{775FB1F7-1EF7-6C8A-830E-8ABB08DC298E}"/>
              </a:ext>
            </a:extLst>
          </p:cNvPr>
          <p:cNvSpPr>
            <a:spLocks noGrp="1"/>
          </p:cNvSpPr>
          <p:nvPr>
            <p:ph type="pic" sz="quarter" idx="17" hasCustomPrompt="1"/>
          </p:nvPr>
        </p:nvSpPr>
        <p:spPr>
          <a:xfrm>
            <a:off x="515938" y="3362934"/>
            <a:ext cx="1655761" cy="137333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3" name="Picture Placeholder 8">
            <a:extLst>
              <a:ext uri="{FF2B5EF4-FFF2-40B4-BE49-F238E27FC236}">
                <a16:creationId xmlns:a16="http://schemas.microsoft.com/office/drawing/2014/main" id="{0FB1D364-8E0A-FE8D-174D-55EB8FFC5B7A}"/>
              </a:ext>
            </a:extLst>
          </p:cNvPr>
          <p:cNvSpPr>
            <a:spLocks noGrp="1"/>
          </p:cNvSpPr>
          <p:nvPr>
            <p:ph type="pic" sz="quarter" idx="18" hasCustomPrompt="1"/>
          </p:nvPr>
        </p:nvSpPr>
        <p:spPr>
          <a:xfrm>
            <a:off x="515938" y="4936316"/>
            <a:ext cx="1655761" cy="137333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4" name="Content Placeholder 2">
            <a:extLst>
              <a:ext uri="{FF2B5EF4-FFF2-40B4-BE49-F238E27FC236}">
                <a16:creationId xmlns:a16="http://schemas.microsoft.com/office/drawing/2014/main" id="{EA6325C3-2EFD-D45E-0070-2E92C6560F23}"/>
              </a:ext>
            </a:extLst>
          </p:cNvPr>
          <p:cNvSpPr>
            <a:spLocks noGrp="1"/>
          </p:cNvSpPr>
          <p:nvPr>
            <p:ph idx="19" hasCustomPrompt="1"/>
          </p:nvPr>
        </p:nvSpPr>
        <p:spPr>
          <a:xfrm>
            <a:off x="2411776" y="3336841"/>
            <a:ext cx="3560400" cy="137333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CC48BC14-D924-F451-705D-ABD347EE2AFA}"/>
              </a:ext>
            </a:extLst>
          </p:cNvPr>
          <p:cNvSpPr>
            <a:spLocks noGrp="1"/>
          </p:cNvSpPr>
          <p:nvPr>
            <p:ph idx="20" hasCustomPrompt="1"/>
          </p:nvPr>
        </p:nvSpPr>
        <p:spPr>
          <a:xfrm>
            <a:off x="2411776" y="4936315"/>
            <a:ext cx="3560400" cy="137333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Picture Placeholder 8">
            <a:extLst>
              <a:ext uri="{FF2B5EF4-FFF2-40B4-BE49-F238E27FC236}">
                <a16:creationId xmlns:a16="http://schemas.microsoft.com/office/drawing/2014/main" id="{8DEEA0C4-2F82-C8E6-FDCA-DFF666D5187C}"/>
              </a:ext>
            </a:extLst>
          </p:cNvPr>
          <p:cNvSpPr>
            <a:spLocks noGrp="1"/>
          </p:cNvSpPr>
          <p:nvPr>
            <p:ph type="pic" sz="quarter" idx="21" hasCustomPrompt="1"/>
          </p:nvPr>
        </p:nvSpPr>
        <p:spPr>
          <a:xfrm>
            <a:off x="6206984" y="1736726"/>
            <a:ext cx="1655761" cy="137333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7" name="Picture Placeholder 8">
            <a:extLst>
              <a:ext uri="{FF2B5EF4-FFF2-40B4-BE49-F238E27FC236}">
                <a16:creationId xmlns:a16="http://schemas.microsoft.com/office/drawing/2014/main" id="{5A8B4820-122F-28B5-0105-96D6CE2F1476}"/>
              </a:ext>
            </a:extLst>
          </p:cNvPr>
          <p:cNvSpPr>
            <a:spLocks noGrp="1"/>
          </p:cNvSpPr>
          <p:nvPr>
            <p:ph type="pic" sz="quarter" idx="22" hasCustomPrompt="1"/>
          </p:nvPr>
        </p:nvSpPr>
        <p:spPr>
          <a:xfrm>
            <a:off x="6206984" y="3336201"/>
            <a:ext cx="1655761" cy="137333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8" name="Picture Placeholder 8">
            <a:extLst>
              <a:ext uri="{FF2B5EF4-FFF2-40B4-BE49-F238E27FC236}">
                <a16:creationId xmlns:a16="http://schemas.microsoft.com/office/drawing/2014/main" id="{D8A3C9A2-C1CC-AF0C-FE0F-B8614719423C}"/>
              </a:ext>
            </a:extLst>
          </p:cNvPr>
          <p:cNvSpPr>
            <a:spLocks noGrp="1"/>
          </p:cNvSpPr>
          <p:nvPr>
            <p:ph type="pic" sz="quarter" idx="23" hasCustomPrompt="1"/>
          </p:nvPr>
        </p:nvSpPr>
        <p:spPr>
          <a:xfrm>
            <a:off x="6206984" y="4936315"/>
            <a:ext cx="1655761" cy="1373330"/>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9" name="Content Placeholder 2">
            <a:extLst>
              <a:ext uri="{FF2B5EF4-FFF2-40B4-BE49-F238E27FC236}">
                <a16:creationId xmlns:a16="http://schemas.microsoft.com/office/drawing/2014/main" id="{0BB90E87-078E-A8BD-F8AE-B8A95937689B}"/>
              </a:ext>
            </a:extLst>
          </p:cNvPr>
          <p:cNvSpPr>
            <a:spLocks noGrp="1"/>
          </p:cNvSpPr>
          <p:nvPr>
            <p:ph idx="24" hasCustomPrompt="1"/>
          </p:nvPr>
        </p:nvSpPr>
        <p:spPr>
          <a:xfrm>
            <a:off x="8113365" y="1736726"/>
            <a:ext cx="3560400" cy="137333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4F56442C-0881-3B08-4F21-9CF406142F53}"/>
              </a:ext>
            </a:extLst>
          </p:cNvPr>
          <p:cNvSpPr>
            <a:spLocks noGrp="1"/>
          </p:cNvSpPr>
          <p:nvPr>
            <p:ph idx="25" hasCustomPrompt="1"/>
          </p:nvPr>
        </p:nvSpPr>
        <p:spPr>
          <a:xfrm>
            <a:off x="8113365" y="3336201"/>
            <a:ext cx="3560400" cy="137333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87F23C64-EFBE-9AEA-C879-193E59EB764B}"/>
              </a:ext>
            </a:extLst>
          </p:cNvPr>
          <p:cNvSpPr>
            <a:spLocks noGrp="1"/>
          </p:cNvSpPr>
          <p:nvPr>
            <p:ph idx="26" hasCustomPrompt="1"/>
          </p:nvPr>
        </p:nvSpPr>
        <p:spPr>
          <a:xfrm>
            <a:off x="8113365" y="4936315"/>
            <a:ext cx="3560400" cy="137333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166076"/>
      </p:ext>
    </p:extLst>
  </p:cSld>
  <p:clrMapOvr>
    <a:masterClrMapping/>
  </p:clrMapOvr>
  <p:extLst>
    <p:ext uri="{DCECCB84-F9BA-43D5-87BE-67443E8EF086}">
      <p15:sldGuideLst xmlns:p15="http://schemas.microsoft.com/office/powerpoint/2012/main">
        <p15:guide id="1" pos="1368">
          <p15:clr>
            <a:srgbClr val="FBAE40"/>
          </p15:clr>
        </p15:guide>
        <p15:guide id="2" pos="4953">
          <p15:clr>
            <a:srgbClr val="FBAE40"/>
          </p15:clr>
        </p15:guide>
        <p15:guide id="3" pos="1519">
          <p15:clr>
            <a:srgbClr val="FBAE40"/>
          </p15:clr>
        </p15:guide>
        <p15:guide id="4" pos="5110">
          <p15:clr>
            <a:srgbClr val="FBAE40"/>
          </p15:clr>
        </p15:guide>
        <p15:guide id="5" pos="3762">
          <p15:clr>
            <a:srgbClr val="FBAE40"/>
          </p15:clr>
        </p15:guide>
        <p15:guide id="6" pos="3908">
          <p15:clr>
            <a:srgbClr val="FBAE40"/>
          </p15:clr>
        </p15:guide>
        <p15:guide id="7" orient="horz" pos="1094">
          <p15:clr>
            <a:srgbClr val="FBAE40"/>
          </p15:clr>
        </p15:guide>
        <p15:guide id="8" orient="horz" pos="3974">
          <p15:clr>
            <a:srgbClr val="FBAE40"/>
          </p15:clr>
        </p15:guide>
        <p15:guide id="9" pos="324">
          <p15:clr>
            <a:srgbClr val="FBAE40"/>
          </p15:clr>
        </p15:guide>
        <p15:guide id="10" pos="735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4A7D3C34-3DDC-8944-EE90-5453E81A27FB}"/>
              </a:ext>
            </a:extLst>
          </p:cNvPr>
          <p:cNvSpPr>
            <a:spLocks noGrp="1"/>
          </p:cNvSpPr>
          <p:nvPr>
            <p:ph type="pic" sz="quarter" idx="15" hasCustomPrompt="1"/>
          </p:nvPr>
        </p:nvSpPr>
        <p:spPr>
          <a:xfrm>
            <a:off x="0" y="1031350"/>
            <a:ext cx="12192000" cy="5826650"/>
          </a:xfrm>
          <a:custGeom>
            <a:avLst/>
            <a:gdLst>
              <a:gd name="connsiteX0" fmla="*/ 0 w 12192000"/>
              <a:gd name="connsiteY0" fmla="*/ 0 h 5826650"/>
              <a:gd name="connsiteX1" fmla="*/ 11430000 w 12192000"/>
              <a:gd name="connsiteY1" fmla="*/ 0 h 5826650"/>
              <a:gd name="connsiteX2" fmla="*/ 11430000 w 12192000"/>
              <a:gd name="connsiteY2" fmla="*/ 1795 h 5826650"/>
              <a:gd name="connsiteX3" fmla="*/ 11430000 w 12192000"/>
              <a:gd name="connsiteY3" fmla="*/ 238650 h 5826650"/>
              <a:gd name="connsiteX4" fmla="*/ 11430000 w 12192000"/>
              <a:gd name="connsiteY4" fmla="*/ 255795 h 5826650"/>
              <a:gd name="connsiteX5" fmla="*/ 11684000 w 12192000"/>
              <a:gd name="connsiteY5" fmla="*/ 255795 h 5826650"/>
              <a:gd name="connsiteX6" fmla="*/ 11684000 w 12192000"/>
              <a:gd name="connsiteY6" fmla="*/ 238650 h 5826650"/>
              <a:gd name="connsiteX7" fmla="*/ 11684000 w 12192000"/>
              <a:gd name="connsiteY7" fmla="*/ 1795 h 5826650"/>
              <a:gd name="connsiteX8" fmla="*/ 11938000 w 12192000"/>
              <a:gd name="connsiteY8" fmla="*/ 1795 h 5826650"/>
              <a:gd name="connsiteX9" fmla="*/ 11938000 w 12192000"/>
              <a:gd name="connsiteY9" fmla="*/ 238650 h 5826650"/>
              <a:gd name="connsiteX10" fmla="*/ 11938000 w 12192000"/>
              <a:gd name="connsiteY10" fmla="*/ 255795 h 5826650"/>
              <a:gd name="connsiteX11" fmla="*/ 12192000 w 12192000"/>
              <a:gd name="connsiteY11" fmla="*/ 255795 h 5826650"/>
              <a:gd name="connsiteX12" fmla="*/ 12192000 w 12192000"/>
              <a:gd name="connsiteY12" fmla="*/ 5826650 h 5826650"/>
              <a:gd name="connsiteX13" fmla="*/ 0 w 12192000"/>
              <a:gd name="connsiteY13" fmla="*/ 5826650 h 582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826650">
                <a:moveTo>
                  <a:pt x="0" y="0"/>
                </a:moveTo>
                <a:lnTo>
                  <a:pt x="11430000" y="0"/>
                </a:lnTo>
                <a:lnTo>
                  <a:pt x="11430000" y="1795"/>
                </a:lnTo>
                <a:lnTo>
                  <a:pt x="11430000" y="238650"/>
                </a:lnTo>
                <a:lnTo>
                  <a:pt x="11430000" y="255795"/>
                </a:lnTo>
                <a:lnTo>
                  <a:pt x="11684000" y="255795"/>
                </a:lnTo>
                <a:lnTo>
                  <a:pt x="11684000" y="238650"/>
                </a:lnTo>
                <a:lnTo>
                  <a:pt x="11684000" y="1795"/>
                </a:lnTo>
                <a:lnTo>
                  <a:pt x="11938000" y="1795"/>
                </a:lnTo>
                <a:lnTo>
                  <a:pt x="11938000" y="238650"/>
                </a:lnTo>
                <a:lnTo>
                  <a:pt x="11938000" y="255795"/>
                </a:lnTo>
                <a:lnTo>
                  <a:pt x="12192000" y="255795"/>
                </a:lnTo>
                <a:lnTo>
                  <a:pt x="12192000" y="5826650"/>
                </a:lnTo>
                <a:lnTo>
                  <a:pt x="0" y="5826650"/>
                </a:lnTo>
                <a:close/>
              </a:path>
            </a:pathLst>
          </a:custGeom>
          <a:solidFill>
            <a:schemeClr val="bg1">
              <a:lumMod val="95000"/>
            </a:schemeClr>
          </a:solidFill>
        </p:spPr>
        <p:txBody>
          <a:bodyPr wrap="square" anchor="ctr">
            <a:noAutofit/>
          </a:bodyPr>
          <a:lstStyle>
            <a:lvl1pPr marL="0" indent="0" algn="ctr">
              <a:buNone/>
              <a:defRPr/>
            </a:lvl1pPr>
          </a:lstStyle>
          <a:p>
            <a:r>
              <a:rPr lang="en-US"/>
              <a:t>Click to insert image</a:t>
            </a:r>
          </a:p>
        </p:txBody>
      </p:sp>
      <p:sp>
        <p:nvSpPr>
          <p:cNvPr id="2" name="Title 1">
            <a:extLst>
              <a:ext uri="{FF2B5EF4-FFF2-40B4-BE49-F238E27FC236}">
                <a16:creationId xmlns:a16="http://schemas.microsoft.com/office/drawing/2014/main" id="{1D5E1395-0497-6345-AA3A-291F2A6C3C2A}"/>
              </a:ext>
            </a:extLst>
          </p:cNvPr>
          <p:cNvSpPr>
            <a:spLocks noGrp="1"/>
          </p:cNvSpPr>
          <p:nvPr>
            <p:ph type="title" hasCustomPrompt="1"/>
          </p:nvPr>
        </p:nvSpPr>
        <p:spPr/>
        <p:txBody>
          <a:bodyPr/>
          <a:lstStyle>
            <a:lvl1pPr>
              <a:defRPr/>
            </a:lvl1pPr>
          </a:lstStyle>
          <a:p>
            <a:r>
              <a:rPr lang="en-US"/>
              <a:t>Click to add title</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3" name="Text Placeholder 7">
            <a:extLst>
              <a:ext uri="{FF2B5EF4-FFF2-40B4-BE49-F238E27FC236}">
                <a16:creationId xmlns:a16="http://schemas.microsoft.com/office/drawing/2014/main" id="{F846ECBF-ACDE-984A-AB91-4C6A50FF5B0C}"/>
              </a:ext>
            </a:extLst>
          </p:cNvPr>
          <p:cNvSpPr>
            <a:spLocks noGrp="1"/>
          </p:cNvSpPr>
          <p:nvPr>
            <p:ph type="body" sz="quarter" idx="44" hasCustomPrompt="1"/>
          </p:nvPr>
        </p:nvSpPr>
        <p:spPr>
          <a:xfrm>
            <a:off x="507370" y="6510908"/>
            <a:ext cx="1011600" cy="118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a:t> </a:t>
            </a:r>
            <a:endParaRPr lang="en-GB"/>
          </a:p>
        </p:txBody>
      </p:sp>
    </p:spTree>
    <p:extLst>
      <p:ext uri="{BB962C8B-B14F-4D97-AF65-F5344CB8AC3E}">
        <p14:creationId xmlns:p14="http://schemas.microsoft.com/office/powerpoint/2010/main" val="374203402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D84BDC13-50E7-E979-E6F9-76A5D2AC60F7}"/>
              </a:ext>
            </a:extLst>
          </p:cNvPr>
          <p:cNvSpPr>
            <a:spLocks noGrp="1"/>
          </p:cNvSpPr>
          <p:nvPr>
            <p:ph type="pic" sz="quarter" idx="17" hasCustomPrompt="1"/>
          </p:nvPr>
        </p:nvSpPr>
        <p:spPr>
          <a:xfrm>
            <a:off x="515938" y="482049"/>
            <a:ext cx="5472112" cy="5826676"/>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0" name="Picture Placeholder 8">
            <a:extLst>
              <a:ext uri="{FF2B5EF4-FFF2-40B4-BE49-F238E27FC236}">
                <a16:creationId xmlns:a16="http://schemas.microsoft.com/office/drawing/2014/main" id="{C4F62AF0-C67C-3DDE-DDEF-233D7FA66B74}"/>
              </a:ext>
            </a:extLst>
          </p:cNvPr>
          <p:cNvSpPr>
            <a:spLocks noGrp="1"/>
          </p:cNvSpPr>
          <p:nvPr>
            <p:ph type="pic" sz="quarter" idx="18" hasCustomPrompt="1"/>
          </p:nvPr>
        </p:nvSpPr>
        <p:spPr>
          <a:xfrm>
            <a:off x="6203952" y="482049"/>
            <a:ext cx="5472112" cy="5826676"/>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1" name="Footer Placeholder 4">
            <a:extLst>
              <a:ext uri="{FF2B5EF4-FFF2-40B4-BE49-F238E27FC236}">
                <a16:creationId xmlns:a16="http://schemas.microsoft.com/office/drawing/2014/main" id="{AB82BDD8-9803-0AD2-5276-26FAEE910A1D}"/>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Tree>
    <p:extLst>
      <p:ext uri="{BB962C8B-B14F-4D97-AF65-F5344CB8AC3E}">
        <p14:creationId xmlns:p14="http://schemas.microsoft.com/office/powerpoint/2010/main" val="367103282"/>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3" orient="horz" pos="300">
          <p15:clr>
            <a:srgbClr val="FBAE40"/>
          </p15:clr>
        </p15:guide>
        <p15:guide id="4" orient="horz" pos="3974">
          <p15:clr>
            <a:srgbClr val="FBAE40"/>
          </p15:clr>
        </p15:guide>
        <p15:guide id="5" pos="324">
          <p15:clr>
            <a:srgbClr val="FBAE40"/>
          </p15:clr>
        </p15:guide>
        <p15:guide id="6" pos="735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ur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D84BDC13-50E7-E979-E6F9-76A5D2AC60F7}"/>
              </a:ext>
            </a:extLst>
          </p:cNvPr>
          <p:cNvSpPr>
            <a:spLocks noGrp="1"/>
          </p:cNvSpPr>
          <p:nvPr>
            <p:ph type="pic" sz="quarter" idx="17" hasCustomPrompt="1"/>
          </p:nvPr>
        </p:nvSpPr>
        <p:spPr>
          <a:xfrm>
            <a:off x="515938" y="482049"/>
            <a:ext cx="5472112"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1" name="Footer Placeholder 4">
            <a:extLst>
              <a:ext uri="{FF2B5EF4-FFF2-40B4-BE49-F238E27FC236}">
                <a16:creationId xmlns:a16="http://schemas.microsoft.com/office/drawing/2014/main" id="{AB82BDD8-9803-0AD2-5276-26FAEE910A1D}"/>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
        <p:nvSpPr>
          <p:cNvPr id="12" name="Picture Placeholder 8">
            <a:extLst>
              <a:ext uri="{FF2B5EF4-FFF2-40B4-BE49-F238E27FC236}">
                <a16:creationId xmlns:a16="http://schemas.microsoft.com/office/drawing/2014/main" id="{AEE53211-78E3-1ACE-DD88-8531FB143544}"/>
              </a:ext>
            </a:extLst>
          </p:cNvPr>
          <p:cNvSpPr>
            <a:spLocks noGrp="1"/>
          </p:cNvSpPr>
          <p:nvPr>
            <p:ph type="pic" sz="quarter" idx="18" hasCustomPrompt="1"/>
          </p:nvPr>
        </p:nvSpPr>
        <p:spPr>
          <a:xfrm>
            <a:off x="515938" y="3500051"/>
            <a:ext cx="5472112"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3" name="Picture Placeholder 8">
            <a:extLst>
              <a:ext uri="{FF2B5EF4-FFF2-40B4-BE49-F238E27FC236}">
                <a16:creationId xmlns:a16="http://schemas.microsoft.com/office/drawing/2014/main" id="{95B9F760-DF32-DC23-7E0D-C8D057E1265B}"/>
              </a:ext>
            </a:extLst>
          </p:cNvPr>
          <p:cNvSpPr>
            <a:spLocks noGrp="1"/>
          </p:cNvSpPr>
          <p:nvPr>
            <p:ph type="pic" sz="quarter" idx="19" hasCustomPrompt="1"/>
          </p:nvPr>
        </p:nvSpPr>
        <p:spPr>
          <a:xfrm>
            <a:off x="6203952" y="482049"/>
            <a:ext cx="5472112"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4" name="Picture Placeholder 8">
            <a:extLst>
              <a:ext uri="{FF2B5EF4-FFF2-40B4-BE49-F238E27FC236}">
                <a16:creationId xmlns:a16="http://schemas.microsoft.com/office/drawing/2014/main" id="{EBCF347B-6F5F-32D5-69D6-979FA002FE13}"/>
              </a:ext>
            </a:extLst>
          </p:cNvPr>
          <p:cNvSpPr>
            <a:spLocks noGrp="1"/>
          </p:cNvSpPr>
          <p:nvPr>
            <p:ph type="pic" sz="quarter" idx="20" hasCustomPrompt="1"/>
          </p:nvPr>
        </p:nvSpPr>
        <p:spPr>
          <a:xfrm>
            <a:off x="6203952" y="3500051"/>
            <a:ext cx="5472112"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1223324818"/>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3" orient="horz" pos="300">
          <p15:clr>
            <a:srgbClr val="FBAE40"/>
          </p15:clr>
        </p15:guide>
        <p15:guide id="4" orient="horz" pos="3974">
          <p15:clr>
            <a:srgbClr val="FBAE40"/>
          </p15:clr>
        </p15:guide>
        <p15:guide id="5" pos="324">
          <p15:clr>
            <a:srgbClr val="FBAE40"/>
          </p15:clr>
        </p15:guide>
        <p15:guide id="6" pos="7354">
          <p15:clr>
            <a:srgbClr val="FBAE40"/>
          </p15:clr>
        </p15:guide>
        <p15:guide id="7" orient="horz" pos="2205">
          <p15:clr>
            <a:srgbClr val="FBAE40"/>
          </p15:clr>
        </p15:guide>
        <p15:guide id="8" orient="horz" pos="20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8BFD-FFA7-9D35-ED3A-09D6EEC47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346BA-69CE-7F95-FAF0-8824CEC47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624AAD-8293-5F2F-360D-4DF184543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397A45-C98C-E5D0-6D42-F9803839F3FD}"/>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6" name="Footer Placeholder 5">
            <a:extLst>
              <a:ext uri="{FF2B5EF4-FFF2-40B4-BE49-F238E27FC236}">
                <a16:creationId xmlns:a16="http://schemas.microsoft.com/office/drawing/2014/main" id="{C1F6522A-875A-98EB-F92B-A50F50798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1A0B3-6F68-4D95-7FF3-5F712466A71F}"/>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4166333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x Image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9" name="Picture Placeholder 8">
            <a:extLst>
              <a:ext uri="{FF2B5EF4-FFF2-40B4-BE49-F238E27FC236}">
                <a16:creationId xmlns:a16="http://schemas.microsoft.com/office/drawing/2014/main" id="{D84BDC13-50E7-E979-E6F9-76A5D2AC60F7}"/>
              </a:ext>
            </a:extLst>
          </p:cNvPr>
          <p:cNvSpPr>
            <a:spLocks noGrp="1"/>
          </p:cNvSpPr>
          <p:nvPr>
            <p:ph type="pic" sz="quarter" idx="17" hasCustomPrompt="1"/>
          </p:nvPr>
        </p:nvSpPr>
        <p:spPr>
          <a:xfrm>
            <a:off x="515937" y="482049"/>
            <a:ext cx="3571200"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1" name="Footer Placeholder 4">
            <a:extLst>
              <a:ext uri="{FF2B5EF4-FFF2-40B4-BE49-F238E27FC236}">
                <a16:creationId xmlns:a16="http://schemas.microsoft.com/office/drawing/2014/main" id="{AB82BDD8-9803-0AD2-5276-26FAEE910A1D}"/>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
        <p:nvSpPr>
          <p:cNvPr id="4" name="Picture Placeholder 8">
            <a:extLst>
              <a:ext uri="{FF2B5EF4-FFF2-40B4-BE49-F238E27FC236}">
                <a16:creationId xmlns:a16="http://schemas.microsoft.com/office/drawing/2014/main" id="{867BC216-D9F2-73E5-887C-39E62BF29353}"/>
              </a:ext>
            </a:extLst>
          </p:cNvPr>
          <p:cNvSpPr>
            <a:spLocks noGrp="1"/>
          </p:cNvSpPr>
          <p:nvPr>
            <p:ph type="pic" sz="quarter" idx="18" hasCustomPrompt="1"/>
          </p:nvPr>
        </p:nvSpPr>
        <p:spPr>
          <a:xfrm>
            <a:off x="4312029" y="482049"/>
            <a:ext cx="3571200"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7" name="Picture Placeholder 8">
            <a:extLst>
              <a:ext uri="{FF2B5EF4-FFF2-40B4-BE49-F238E27FC236}">
                <a16:creationId xmlns:a16="http://schemas.microsoft.com/office/drawing/2014/main" id="{9685F3EC-0BE4-E2B7-0F99-94AA1D94E73B}"/>
              </a:ext>
            </a:extLst>
          </p:cNvPr>
          <p:cNvSpPr>
            <a:spLocks noGrp="1"/>
          </p:cNvSpPr>
          <p:nvPr>
            <p:ph type="pic" sz="quarter" idx="19" hasCustomPrompt="1"/>
          </p:nvPr>
        </p:nvSpPr>
        <p:spPr>
          <a:xfrm>
            <a:off x="8108121" y="482049"/>
            <a:ext cx="3571200"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8" name="Picture Placeholder 8">
            <a:extLst>
              <a:ext uri="{FF2B5EF4-FFF2-40B4-BE49-F238E27FC236}">
                <a16:creationId xmlns:a16="http://schemas.microsoft.com/office/drawing/2014/main" id="{DDD237E2-1B97-3173-2CA0-2821434D633E}"/>
              </a:ext>
            </a:extLst>
          </p:cNvPr>
          <p:cNvSpPr>
            <a:spLocks noGrp="1"/>
          </p:cNvSpPr>
          <p:nvPr>
            <p:ph type="pic" sz="quarter" idx="20" hasCustomPrompt="1"/>
          </p:nvPr>
        </p:nvSpPr>
        <p:spPr>
          <a:xfrm>
            <a:off x="515937" y="3498360"/>
            <a:ext cx="3571200"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0" name="Picture Placeholder 8">
            <a:extLst>
              <a:ext uri="{FF2B5EF4-FFF2-40B4-BE49-F238E27FC236}">
                <a16:creationId xmlns:a16="http://schemas.microsoft.com/office/drawing/2014/main" id="{30B4A7CA-2E55-498A-7F34-03A541ADE241}"/>
              </a:ext>
            </a:extLst>
          </p:cNvPr>
          <p:cNvSpPr>
            <a:spLocks noGrp="1"/>
          </p:cNvSpPr>
          <p:nvPr>
            <p:ph type="pic" sz="quarter" idx="21" hasCustomPrompt="1"/>
          </p:nvPr>
        </p:nvSpPr>
        <p:spPr>
          <a:xfrm>
            <a:off x="4312028" y="3498360"/>
            <a:ext cx="3571200"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
        <p:nvSpPr>
          <p:cNvPr id="15" name="Picture Placeholder 8">
            <a:extLst>
              <a:ext uri="{FF2B5EF4-FFF2-40B4-BE49-F238E27FC236}">
                <a16:creationId xmlns:a16="http://schemas.microsoft.com/office/drawing/2014/main" id="{5B608A7D-F990-BDF8-319A-9E3A0FF506BA}"/>
              </a:ext>
            </a:extLst>
          </p:cNvPr>
          <p:cNvSpPr>
            <a:spLocks noGrp="1"/>
          </p:cNvSpPr>
          <p:nvPr>
            <p:ph type="pic" sz="quarter" idx="22" hasCustomPrompt="1"/>
          </p:nvPr>
        </p:nvSpPr>
        <p:spPr>
          <a:xfrm>
            <a:off x="8108120" y="3498360"/>
            <a:ext cx="3571200" cy="2807804"/>
          </a:xfrm>
          <a:solidFill>
            <a:schemeClr val="bg1">
              <a:lumMod val="95000"/>
            </a:schemeClr>
          </a:solidFill>
        </p:spPr>
        <p:txBody>
          <a:bodyPr anchor="ctr">
            <a:normAutofit/>
          </a:bodyPr>
          <a:lstStyle>
            <a:lvl1pPr marL="0" indent="0" algn="ctr">
              <a:buNone/>
              <a:defRPr sz="1200"/>
            </a:lvl1pPr>
          </a:lstStyle>
          <a:p>
            <a:r>
              <a:rPr lang="en-US"/>
              <a:t>Click to insert image</a:t>
            </a:r>
          </a:p>
        </p:txBody>
      </p:sp>
    </p:spTree>
    <p:extLst>
      <p:ext uri="{BB962C8B-B14F-4D97-AF65-F5344CB8AC3E}">
        <p14:creationId xmlns:p14="http://schemas.microsoft.com/office/powerpoint/2010/main" val="3981941323"/>
      </p:ext>
    </p:extLst>
  </p:cSld>
  <p:clrMapOvr>
    <a:masterClrMapping/>
  </p:clrMapOvr>
  <p:extLst>
    <p:ext uri="{DCECCB84-F9BA-43D5-87BE-67443E8EF086}">
      <p15:sldGuideLst xmlns:p15="http://schemas.microsoft.com/office/powerpoint/2012/main">
        <p15:guide id="1" pos="2570">
          <p15:clr>
            <a:srgbClr val="FBAE40"/>
          </p15:clr>
        </p15:guide>
        <p15:guide id="2" pos="5103">
          <p15:clr>
            <a:srgbClr val="FBAE40"/>
          </p15:clr>
        </p15:guide>
        <p15:guide id="3" orient="horz" pos="300">
          <p15:clr>
            <a:srgbClr val="FBAE40"/>
          </p15:clr>
        </p15:guide>
        <p15:guide id="4" orient="horz" pos="3974">
          <p15:clr>
            <a:srgbClr val="FBAE40"/>
          </p15:clr>
        </p15:guide>
        <p15:guide id="5" pos="324">
          <p15:clr>
            <a:srgbClr val="FBAE40"/>
          </p15:clr>
        </p15:guide>
        <p15:guide id="6" pos="7354">
          <p15:clr>
            <a:srgbClr val="FBAE40"/>
          </p15:clr>
        </p15:guide>
        <p15:guide id="7" orient="horz" pos="2205">
          <p15:clr>
            <a:srgbClr val="FBAE40"/>
          </p15:clr>
        </p15:guide>
        <p15:guide id="8" orient="horz" pos="2069">
          <p15:clr>
            <a:srgbClr val="FBAE40"/>
          </p15:clr>
        </p15:guide>
        <p15:guide id="9" pos="4968">
          <p15:clr>
            <a:srgbClr val="FBAE40"/>
          </p15:clr>
        </p15:guide>
        <p15:guide id="10" pos="270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arge Text and Image">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780FE472-B2B4-E697-1586-57FBFF63464A}"/>
              </a:ext>
            </a:extLst>
          </p:cNvPr>
          <p:cNvGrpSpPr/>
          <p:nvPr userDrawn="1"/>
        </p:nvGrpSpPr>
        <p:grpSpPr>
          <a:xfrm>
            <a:off x="6203950" y="5283199"/>
            <a:ext cx="1524000" cy="1574800"/>
            <a:chOff x="6223000" y="5283199"/>
            <a:chExt cx="1524000" cy="1574800"/>
          </a:xfrm>
        </p:grpSpPr>
        <p:sp>
          <p:nvSpPr>
            <p:cNvPr id="69" name="Freeform: Shape 68">
              <a:extLst>
                <a:ext uri="{FF2B5EF4-FFF2-40B4-BE49-F238E27FC236}">
                  <a16:creationId xmlns:a16="http://schemas.microsoft.com/office/drawing/2014/main" id="{5BE081DA-E770-B289-50D6-47FBC4C2ADFC}"/>
                </a:ext>
              </a:extLst>
            </p:cNvPr>
            <p:cNvSpPr/>
            <p:nvPr userDrawn="1"/>
          </p:nvSpPr>
          <p:spPr>
            <a:xfrm>
              <a:off x="6223000" y="6045200"/>
              <a:ext cx="762000" cy="7620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762000" h="762000">
                  <a:moveTo>
                    <a:pt x="0" y="0"/>
                  </a:moveTo>
                  <a:lnTo>
                    <a:pt x="762000" y="0"/>
                  </a:lnTo>
                  <a:lnTo>
                    <a:pt x="762000" y="762000"/>
                  </a:lnTo>
                  <a:lnTo>
                    <a:pt x="0" y="762000"/>
                  </a:lnTo>
                  <a:close/>
                </a:path>
              </a:pathLst>
            </a:custGeom>
            <a:solidFill>
              <a:srgbClr val="3A87F4"/>
            </a:solidFill>
            <a:ln w="634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BECDD00-8878-15F4-8A6E-CC50854CB49B}"/>
                </a:ext>
              </a:extLst>
            </p:cNvPr>
            <p:cNvSpPr/>
            <p:nvPr userDrawn="1"/>
          </p:nvSpPr>
          <p:spPr>
            <a:xfrm rot="10800000">
              <a:off x="6223000" y="68071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0855DB"/>
            </a:solidFill>
            <a:ln w="634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F3533F5A-7C78-40BA-0EB4-2E337CA46645}"/>
                </a:ext>
              </a:extLst>
            </p:cNvPr>
            <p:cNvSpPr/>
            <p:nvPr userDrawn="1"/>
          </p:nvSpPr>
          <p:spPr>
            <a:xfrm>
              <a:off x="6223000" y="5283200"/>
              <a:ext cx="762000" cy="7620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762000" h="762000">
                  <a:moveTo>
                    <a:pt x="0" y="0"/>
                  </a:moveTo>
                  <a:lnTo>
                    <a:pt x="762000" y="0"/>
                  </a:lnTo>
                  <a:lnTo>
                    <a:pt x="762000" y="762000"/>
                  </a:lnTo>
                  <a:lnTo>
                    <a:pt x="0" y="762000"/>
                  </a:lnTo>
                  <a:close/>
                </a:path>
              </a:pathLst>
            </a:custGeom>
            <a:solidFill>
              <a:srgbClr val="6CC349"/>
            </a:solidFill>
            <a:ln w="634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94FDF00-55BD-600B-B28E-7E4AD60455EF}"/>
                </a:ext>
              </a:extLst>
            </p:cNvPr>
            <p:cNvSpPr/>
            <p:nvPr userDrawn="1"/>
          </p:nvSpPr>
          <p:spPr>
            <a:xfrm rot="10800000">
              <a:off x="6223000" y="52831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A0E081"/>
            </a:solidFill>
            <a:ln w="634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1880A6A1-0A93-761F-6915-708706EE8434}"/>
                </a:ext>
              </a:extLst>
            </p:cNvPr>
            <p:cNvSpPr/>
            <p:nvPr userDrawn="1"/>
          </p:nvSpPr>
          <p:spPr>
            <a:xfrm>
              <a:off x="6985000" y="6045200"/>
              <a:ext cx="762000" cy="7620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762000" h="762000">
                  <a:moveTo>
                    <a:pt x="0" y="0"/>
                  </a:moveTo>
                  <a:lnTo>
                    <a:pt x="762000" y="0"/>
                  </a:lnTo>
                  <a:lnTo>
                    <a:pt x="762000" y="762000"/>
                  </a:lnTo>
                  <a:lnTo>
                    <a:pt x="0" y="762000"/>
                  </a:lnTo>
                  <a:close/>
                </a:path>
              </a:pathLst>
            </a:custGeom>
            <a:solidFill>
              <a:srgbClr val="FF791A"/>
            </a:solidFill>
            <a:ln w="634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C5D29B7-20B9-76AA-D8CC-003944897161}"/>
                </a:ext>
              </a:extLst>
            </p:cNvPr>
            <p:cNvSpPr/>
            <p:nvPr userDrawn="1"/>
          </p:nvSpPr>
          <p:spPr>
            <a:xfrm rot="10800000">
              <a:off x="6985000" y="68071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CC4300"/>
            </a:solidFill>
            <a:ln w="6343"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7D3AB6-E6D9-24EB-DE6C-477C0CB08A67}"/>
                </a:ext>
              </a:extLst>
            </p:cNvPr>
            <p:cNvSpPr/>
            <p:nvPr userDrawn="1"/>
          </p:nvSpPr>
          <p:spPr>
            <a:xfrm rot="10800000">
              <a:off x="6985000" y="60451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FFC480"/>
            </a:solidFill>
            <a:ln w="6343" cap="flat">
              <a:no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362A6CD2-AD70-FD9C-F604-13CF4337A591}"/>
              </a:ext>
            </a:extLst>
          </p:cNvPr>
          <p:cNvGrpSpPr/>
          <p:nvPr userDrawn="1"/>
        </p:nvGrpSpPr>
        <p:grpSpPr>
          <a:xfrm>
            <a:off x="10667458" y="0"/>
            <a:ext cx="1524543" cy="2336799"/>
            <a:chOff x="10667458" y="0"/>
            <a:chExt cx="1524543" cy="2336799"/>
          </a:xfrm>
        </p:grpSpPr>
        <p:sp>
          <p:nvSpPr>
            <p:cNvPr id="52" name="Freeform: Shape 51">
              <a:extLst>
                <a:ext uri="{FF2B5EF4-FFF2-40B4-BE49-F238E27FC236}">
                  <a16:creationId xmlns:a16="http://schemas.microsoft.com/office/drawing/2014/main" id="{808D30F7-3008-7D5F-5D3D-6216DCB2A516}"/>
                </a:ext>
              </a:extLst>
            </p:cNvPr>
            <p:cNvSpPr/>
            <p:nvPr/>
          </p:nvSpPr>
          <p:spPr>
            <a:xfrm>
              <a:off x="10668001" y="0"/>
              <a:ext cx="762000" cy="7620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762000" h="762000">
                  <a:moveTo>
                    <a:pt x="0" y="0"/>
                  </a:moveTo>
                  <a:lnTo>
                    <a:pt x="762000" y="0"/>
                  </a:lnTo>
                  <a:lnTo>
                    <a:pt x="762000" y="762000"/>
                  </a:lnTo>
                  <a:lnTo>
                    <a:pt x="0" y="762000"/>
                  </a:lnTo>
                  <a:close/>
                </a:path>
              </a:pathLst>
            </a:custGeom>
            <a:solidFill>
              <a:srgbClr val="FF791A"/>
            </a:solidFill>
            <a:ln w="634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9E8E692-B32B-3F31-4AA6-2CE0FD32FE8C}"/>
                </a:ext>
              </a:extLst>
            </p:cNvPr>
            <p:cNvSpPr/>
            <p:nvPr/>
          </p:nvSpPr>
          <p:spPr>
            <a:xfrm rot="10800000">
              <a:off x="10667458" y="7619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CC4300"/>
            </a:solidFill>
            <a:ln w="634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341D124-EC15-16D8-BAC3-71446E77FDF3}"/>
                </a:ext>
              </a:extLst>
            </p:cNvPr>
            <p:cNvSpPr/>
            <p:nvPr/>
          </p:nvSpPr>
          <p:spPr>
            <a:xfrm rot="10800000">
              <a:off x="10667458" y="0"/>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FFC480"/>
            </a:solidFill>
            <a:ln w="634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903CAAD-DCC3-61D6-9517-59AF8801ADCB}"/>
                </a:ext>
              </a:extLst>
            </p:cNvPr>
            <p:cNvSpPr/>
            <p:nvPr/>
          </p:nvSpPr>
          <p:spPr>
            <a:xfrm>
              <a:off x="11430001" y="1524000"/>
              <a:ext cx="762000" cy="7620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762000" h="762000">
                  <a:moveTo>
                    <a:pt x="0" y="0"/>
                  </a:moveTo>
                  <a:lnTo>
                    <a:pt x="762000" y="0"/>
                  </a:lnTo>
                  <a:lnTo>
                    <a:pt x="762000" y="762000"/>
                  </a:lnTo>
                  <a:lnTo>
                    <a:pt x="0" y="762000"/>
                  </a:lnTo>
                  <a:close/>
                </a:path>
              </a:pathLst>
            </a:custGeom>
            <a:solidFill>
              <a:srgbClr val="3A87F4"/>
            </a:solidFill>
            <a:ln w="634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7D1D55-4864-FFDE-68A9-4AFA82CD074A}"/>
                </a:ext>
              </a:extLst>
            </p:cNvPr>
            <p:cNvSpPr/>
            <p:nvPr/>
          </p:nvSpPr>
          <p:spPr>
            <a:xfrm rot="10800000">
              <a:off x="11429458" y="22859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0855DB"/>
            </a:solidFill>
            <a:ln w="634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D527A38A-1133-CF2C-517B-FBF0C3F8C035}"/>
                </a:ext>
              </a:extLst>
            </p:cNvPr>
            <p:cNvSpPr/>
            <p:nvPr/>
          </p:nvSpPr>
          <p:spPr>
            <a:xfrm>
              <a:off x="11430001" y="762000"/>
              <a:ext cx="762000" cy="762000"/>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762000" h="762000">
                  <a:moveTo>
                    <a:pt x="0" y="0"/>
                  </a:moveTo>
                  <a:lnTo>
                    <a:pt x="762000" y="0"/>
                  </a:lnTo>
                  <a:lnTo>
                    <a:pt x="762000" y="762000"/>
                  </a:lnTo>
                  <a:lnTo>
                    <a:pt x="0" y="762000"/>
                  </a:lnTo>
                  <a:close/>
                </a:path>
              </a:pathLst>
            </a:custGeom>
            <a:solidFill>
              <a:srgbClr val="6CC349"/>
            </a:solidFill>
            <a:ln w="634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EE99566-D5DE-AA3E-D0A7-5D077FD5A501}"/>
                </a:ext>
              </a:extLst>
            </p:cNvPr>
            <p:cNvSpPr/>
            <p:nvPr/>
          </p:nvSpPr>
          <p:spPr>
            <a:xfrm rot="10800000">
              <a:off x="11429458" y="761999"/>
              <a:ext cx="762000" cy="50800"/>
            </a:xfrm>
            <a:custGeom>
              <a:avLst/>
              <a:gdLst>
                <a:gd name="connsiteX0" fmla="*/ 0 w 762000"/>
                <a:gd name="connsiteY0" fmla="*/ 0 h 50800"/>
                <a:gd name="connsiteX1" fmla="*/ 762000 w 762000"/>
                <a:gd name="connsiteY1" fmla="*/ 0 h 50800"/>
                <a:gd name="connsiteX2" fmla="*/ 762000 w 762000"/>
                <a:gd name="connsiteY2" fmla="*/ 50800 h 50800"/>
                <a:gd name="connsiteX3" fmla="*/ 0 w 762000"/>
                <a:gd name="connsiteY3" fmla="*/ 50800 h 50800"/>
              </a:gdLst>
              <a:ahLst/>
              <a:cxnLst>
                <a:cxn ang="0">
                  <a:pos x="connsiteX0" y="connsiteY0"/>
                </a:cxn>
                <a:cxn ang="0">
                  <a:pos x="connsiteX1" y="connsiteY1"/>
                </a:cxn>
                <a:cxn ang="0">
                  <a:pos x="connsiteX2" y="connsiteY2"/>
                </a:cxn>
                <a:cxn ang="0">
                  <a:pos x="connsiteX3" y="connsiteY3"/>
                </a:cxn>
              </a:cxnLst>
              <a:rect l="l" t="t" r="r" b="b"/>
              <a:pathLst>
                <a:path w="762000" h="50800">
                  <a:moveTo>
                    <a:pt x="0" y="0"/>
                  </a:moveTo>
                  <a:lnTo>
                    <a:pt x="762000" y="0"/>
                  </a:lnTo>
                  <a:lnTo>
                    <a:pt x="762000" y="50800"/>
                  </a:lnTo>
                  <a:lnTo>
                    <a:pt x="0" y="50800"/>
                  </a:lnTo>
                  <a:close/>
                </a:path>
              </a:pathLst>
            </a:custGeom>
            <a:solidFill>
              <a:srgbClr val="A0E081"/>
            </a:solidFill>
            <a:ln w="6343" cap="flat">
              <a:noFill/>
              <a:prstDash val="solid"/>
              <a:miter/>
            </a:ln>
          </p:spPr>
          <p:txBody>
            <a:bodyPr rtlCol="0" anchor="ctr"/>
            <a:lstStyle/>
            <a:p>
              <a:endParaRPr lang="en-US"/>
            </a:p>
          </p:txBody>
        </p:sp>
      </p:grpSp>
      <p:sp>
        <p:nvSpPr>
          <p:cNvPr id="68" name="Picture Placeholder 67">
            <a:extLst>
              <a:ext uri="{FF2B5EF4-FFF2-40B4-BE49-F238E27FC236}">
                <a16:creationId xmlns:a16="http://schemas.microsoft.com/office/drawing/2014/main" id="{E2B89B19-5915-1E8F-3463-F7F14B11456D}"/>
              </a:ext>
            </a:extLst>
          </p:cNvPr>
          <p:cNvSpPr>
            <a:spLocks noGrp="1"/>
          </p:cNvSpPr>
          <p:nvPr>
            <p:ph type="pic" sz="quarter" idx="14" hasCustomPrompt="1"/>
          </p:nvPr>
        </p:nvSpPr>
        <p:spPr>
          <a:xfrm>
            <a:off x="6203950" y="0"/>
            <a:ext cx="5988050" cy="6858000"/>
          </a:xfrm>
          <a:custGeom>
            <a:avLst/>
            <a:gdLst>
              <a:gd name="connsiteX0" fmla="*/ 0 w 5988050"/>
              <a:gd name="connsiteY0" fmla="*/ 0 h 6858000"/>
              <a:gd name="connsiteX1" fmla="*/ 5988050 w 5988050"/>
              <a:gd name="connsiteY1" fmla="*/ 0 h 6858000"/>
              <a:gd name="connsiteX2" fmla="*/ 5988050 w 5988050"/>
              <a:gd name="connsiteY2" fmla="*/ 762001 h 6858000"/>
              <a:gd name="connsiteX3" fmla="*/ 5987509 w 5988050"/>
              <a:gd name="connsiteY3" fmla="*/ 762001 h 6858000"/>
              <a:gd name="connsiteX4" fmla="*/ 5987509 w 5988050"/>
              <a:gd name="connsiteY4" fmla="*/ 762000 h 6858000"/>
              <a:gd name="connsiteX5" fmla="*/ 5226052 w 5988050"/>
              <a:gd name="connsiteY5" fmla="*/ 762000 h 6858000"/>
              <a:gd name="connsiteX6" fmla="*/ 5226052 w 5988050"/>
              <a:gd name="connsiteY6" fmla="*/ 1 h 6858000"/>
              <a:gd name="connsiteX7" fmla="*/ 5225509 w 5988050"/>
              <a:gd name="connsiteY7" fmla="*/ 1 h 6858000"/>
              <a:gd name="connsiteX8" fmla="*/ 4463509 w 5988050"/>
              <a:gd name="connsiteY8" fmla="*/ 1 h 6858000"/>
              <a:gd name="connsiteX9" fmla="*/ 4463509 w 5988050"/>
              <a:gd name="connsiteY9" fmla="*/ 50801 h 6858000"/>
              <a:gd name="connsiteX10" fmla="*/ 4464052 w 5988050"/>
              <a:gd name="connsiteY10" fmla="*/ 50801 h 6858000"/>
              <a:gd name="connsiteX11" fmla="*/ 4464052 w 5988050"/>
              <a:gd name="connsiteY11" fmla="*/ 762000 h 6858000"/>
              <a:gd name="connsiteX12" fmla="*/ 4463509 w 5988050"/>
              <a:gd name="connsiteY12" fmla="*/ 762000 h 6858000"/>
              <a:gd name="connsiteX13" fmla="*/ 4463509 w 5988050"/>
              <a:gd name="connsiteY13" fmla="*/ 812800 h 6858000"/>
              <a:gd name="connsiteX14" fmla="*/ 5225509 w 5988050"/>
              <a:gd name="connsiteY14" fmla="*/ 812800 h 6858000"/>
              <a:gd name="connsiteX15" fmla="*/ 5226052 w 5988050"/>
              <a:gd name="connsiteY15" fmla="*/ 812800 h 6858000"/>
              <a:gd name="connsiteX16" fmla="*/ 5226052 w 5988050"/>
              <a:gd name="connsiteY16" fmla="*/ 1524001 h 6858000"/>
              <a:gd name="connsiteX17" fmla="*/ 5226052 w 5988050"/>
              <a:gd name="connsiteY17" fmla="*/ 2286000 h 6858000"/>
              <a:gd name="connsiteX18" fmla="*/ 5225509 w 5988050"/>
              <a:gd name="connsiteY18" fmla="*/ 2286000 h 6858000"/>
              <a:gd name="connsiteX19" fmla="*/ 5225509 w 5988050"/>
              <a:gd name="connsiteY19" fmla="*/ 2336800 h 6858000"/>
              <a:gd name="connsiteX20" fmla="*/ 5987509 w 5988050"/>
              <a:gd name="connsiteY20" fmla="*/ 2336800 h 6858000"/>
              <a:gd name="connsiteX21" fmla="*/ 5987509 w 5988050"/>
              <a:gd name="connsiteY21" fmla="*/ 2286001 h 6858000"/>
              <a:gd name="connsiteX22" fmla="*/ 5988050 w 5988050"/>
              <a:gd name="connsiteY22" fmla="*/ 2286001 h 6858000"/>
              <a:gd name="connsiteX23" fmla="*/ 5988050 w 5988050"/>
              <a:gd name="connsiteY23" fmla="*/ 6858000 h 6858000"/>
              <a:gd name="connsiteX24" fmla="*/ 1524000 w 5988050"/>
              <a:gd name="connsiteY24" fmla="*/ 6858000 h 6858000"/>
              <a:gd name="connsiteX25" fmla="*/ 1524000 w 5988050"/>
              <a:gd name="connsiteY25" fmla="*/ 6807201 h 6858000"/>
              <a:gd name="connsiteX26" fmla="*/ 1524000 w 5988050"/>
              <a:gd name="connsiteY26" fmla="*/ 6807200 h 6858000"/>
              <a:gd name="connsiteX27" fmla="*/ 1524000 w 5988050"/>
              <a:gd name="connsiteY27" fmla="*/ 6096000 h 6858000"/>
              <a:gd name="connsiteX28" fmla="*/ 1524000 w 5988050"/>
              <a:gd name="connsiteY28" fmla="*/ 6045201 h 6858000"/>
              <a:gd name="connsiteX29" fmla="*/ 1524000 w 5988050"/>
              <a:gd name="connsiteY29" fmla="*/ 6045200 h 6858000"/>
              <a:gd name="connsiteX30" fmla="*/ 762000 w 5988050"/>
              <a:gd name="connsiteY30" fmla="*/ 6045200 h 6858000"/>
              <a:gd name="connsiteX31" fmla="*/ 762000 w 5988050"/>
              <a:gd name="connsiteY31" fmla="*/ 5334000 h 6858000"/>
              <a:gd name="connsiteX32" fmla="*/ 762000 w 5988050"/>
              <a:gd name="connsiteY32" fmla="*/ 5283201 h 6858000"/>
              <a:gd name="connsiteX33" fmla="*/ 762000 w 5988050"/>
              <a:gd name="connsiteY33" fmla="*/ 5283200 h 6858000"/>
              <a:gd name="connsiteX34" fmla="*/ 0 w 5988050"/>
              <a:gd name="connsiteY34" fmla="*/ 5283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8050" h="6858000">
                <a:moveTo>
                  <a:pt x="0" y="0"/>
                </a:moveTo>
                <a:lnTo>
                  <a:pt x="5988050" y="0"/>
                </a:lnTo>
                <a:lnTo>
                  <a:pt x="5988050" y="762001"/>
                </a:lnTo>
                <a:lnTo>
                  <a:pt x="5987509" y="762001"/>
                </a:lnTo>
                <a:lnTo>
                  <a:pt x="5987509" y="762000"/>
                </a:lnTo>
                <a:lnTo>
                  <a:pt x="5226052" y="762000"/>
                </a:lnTo>
                <a:lnTo>
                  <a:pt x="5226052" y="1"/>
                </a:lnTo>
                <a:lnTo>
                  <a:pt x="5225509" y="1"/>
                </a:lnTo>
                <a:lnTo>
                  <a:pt x="4463509" y="1"/>
                </a:lnTo>
                <a:lnTo>
                  <a:pt x="4463509" y="50801"/>
                </a:lnTo>
                <a:lnTo>
                  <a:pt x="4464052" y="50801"/>
                </a:lnTo>
                <a:lnTo>
                  <a:pt x="4464052" y="762000"/>
                </a:lnTo>
                <a:lnTo>
                  <a:pt x="4463509" y="762000"/>
                </a:lnTo>
                <a:lnTo>
                  <a:pt x="4463509" y="812800"/>
                </a:lnTo>
                <a:lnTo>
                  <a:pt x="5225509" y="812800"/>
                </a:lnTo>
                <a:lnTo>
                  <a:pt x="5226052" y="812800"/>
                </a:lnTo>
                <a:lnTo>
                  <a:pt x="5226052" y="1524001"/>
                </a:lnTo>
                <a:lnTo>
                  <a:pt x="5226052" y="2286000"/>
                </a:lnTo>
                <a:lnTo>
                  <a:pt x="5225509" y="2286000"/>
                </a:lnTo>
                <a:lnTo>
                  <a:pt x="5225509" y="2336800"/>
                </a:lnTo>
                <a:lnTo>
                  <a:pt x="5987509" y="2336800"/>
                </a:lnTo>
                <a:lnTo>
                  <a:pt x="5987509" y="2286001"/>
                </a:lnTo>
                <a:lnTo>
                  <a:pt x="5988050" y="2286001"/>
                </a:lnTo>
                <a:lnTo>
                  <a:pt x="5988050" y="6858000"/>
                </a:lnTo>
                <a:lnTo>
                  <a:pt x="1524000" y="6858000"/>
                </a:lnTo>
                <a:lnTo>
                  <a:pt x="1524000" y="6807201"/>
                </a:lnTo>
                <a:lnTo>
                  <a:pt x="1524000" y="6807200"/>
                </a:lnTo>
                <a:lnTo>
                  <a:pt x="1524000" y="6096000"/>
                </a:lnTo>
                <a:lnTo>
                  <a:pt x="1524000" y="6045201"/>
                </a:lnTo>
                <a:lnTo>
                  <a:pt x="1524000" y="6045200"/>
                </a:lnTo>
                <a:lnTo>
                  <a:pt x="762000" y="6045200"/>
                </a:lnTo>
                <a:lnTo>
                  <a:pt x="762000" y="5334000"/>
                </a:lnTo>
                <a:lnTo>
                  <a:pt x="762000" y="5283201"/>
                </a:lnTo>
                <a:lnTo>
                  <a:pt x="762000" y="5283200"/>
                </a:lnTo>
                <a:lnTo>
                  <a:pt x="0" y="5283200"/>
                </a:lnTo>
                <a:close/>
              </a:path>
            </a:pathLst>
          </a:custGeom>
          <a:solidFill>
            <a:schemeClr val="bg1">
              <a:lumMod val="95000"/>
            </a:schemeClr>
          </a:solidFill>
        </p:spPr>
        <p:txBody>
          <a:bodyPr wrap="square" anchor="ctr">
            <a:noAutofit/>
          </a:bodyPr>
          <a:lstStyle>
            <a:lvl1pPr marL="0" indent="0" algn="ctr">
              <a:buNone/>
              <a:defRPr sz="1200"/>
            </a:lvl1pPr>
          </a:lstStyle>
          <a:p>
            <a:r>
              <a:rPr lang="en-US"/>
              <a:t>Click to insert image</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2608745" cy="216000"/>
          </a:xfrm>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77" name="Title 1">
            <a:extLst>
              <a:ext uri="{FF2B5EF4-FFF2-40B4-BE49-F238E27FC236}">
                <a16:creationId xmlns:a16="http://schemas.microsoft.com/office/drawing/2014/main" id="{9C71A592-C841-1EEB-4249-A6CB7E0BAFE8}"/>
              </a:ext>
            </a:extLst>
          </p:cNvPr>
          <p:cNvSpPr>
            <a:spLocks noGrp="1"/>
          </p:cNvSpPr>
          <p:nvPr>
            <p:ph type="title" hasCustomPrompt="1"/>
          </p:nvPr>
        </p:nvSpPr>
        <p:spPr>
          <a:xfrm>
            <a:off x="515396" y="765175"/>
            <a:ext cx="5472112" cy="5327650"/>
          </a:xfrm>
        </p:spPr>
        <p:txBody>
          <a:bodyPr/>
          <a:lstStyle>
            <a:lvl1pPr algn="ctr">
              <a:defRPr>
                <a:solidFill>
                  <a:schemeClr val="accent1"/>
                </a:solidFill>
              </a:defRPr>
            </a:lvl1pPr>
          </a:lstStyle>
          <a:p>
            <a:r>
              <a:rPr lang="en-US"/>
              <a:t>Click to add text</a:t>
            </a:r>
          </a:p>
        </p:txBody>
      </p:sp>
      <p:sp>
        <p:nvSpPr>
          <p:cNvPr id="78" name="Footer Placeholder 4">
            <a:extLst>
              <a:ext uri="{FF2B5EF4-FFF2-40B4-BE49-F238E27FC236}">
                <a16:creationId xmlns:a16="http://schemas.microsoft.com/office/drawing/2014/main" id="{89F2401D-F94F-9A96-A42C-47E1B1CF52E7}"/>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Tree>
    <p:extLst>
      <p:ext uri="{BB962C8B-B14F-4D97-AF65-F5344CB8AC3E}">
        <p14:creationId xmlns:p14="http://schemas.microsoft.com/office/powerpoint/2010/main" val="2548184036"/>
      </p:ext>
    </p:extLst>
  </p:cSld>
  <p:clrMapOvr>
    <a:masterClrMapping/>
  </p:clrMapOvr>
  <p:extLst>
    <p:ext uri="{DCECCB84-F9BA-43D5-87BE-67443E8EF086}">
      <p15:sldGuideLst xmlns:p15="http://schemas.microsoft.com/office/powerpoint/2012/main">
        <p15:guide id="1" pos="3772">
          <p15:clr>
            <a:srgbClr val="FBAE40"/>
          </p15:clr>
        </p15:guide>
        <p15:guide id="2" pos="3908">
          <p15:clr>
            <a:srgbClr val="FBAE40"/>
          </p15:clr>
        </p15:guide>
        <p15:guide id="4" orient="horz" pos="482">
          <p15:clr>
            <a:srgbClr val="FBAE40"/>
          </p15:clr>
        </p15:guide>
        <p15:guide id="5" orient="horz" pos="383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arge Tex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627C6FD-C999-C69B-CCAF-F756C84B94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9"/>
            <a:ext cx="12192000" cy="6858000"/>
          </a:xfrm>
          <a:prstGeom prst="rect">
            <a:avLst/>
          </a:prstGeom>
        </p:spPr>
      </p:pic>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2608745" cy="216000"/>
          </a:xfrm>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78" name="Footer Placeholder 4">
            <a:extLst>
              <a:ext uri="{FF2B5EF4-FFF2-40B4-BE49-F238E27FC236}">
                <a16:creationId xmlns:a16="http://schemas.microsoft.com/office/drawing/2014/main" id="{89F2401D-F94F-9A96-A42C-47E1B1CF52E7}"/>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
        <p:nvSpPr>
          <p:cNvPr id="9" name="Title 1">
            <a:extLst>
              <a:ext uri="{FF2B5EF4-FFF2-40B4-BE49-F238E27FC236}">
                <a16:creationId xmlns:a16="http://schemas.microsoft.com/office/drawing/2014/main" id="{37A509F2-C2FC-7351-21EA-CE4382BBACE7}"/>
              </a:ext>
            </a:extLst>
          </p:cNvPr>
          <p:cNvSpPr>
            <a:spLocks noGrp="1"/>
          </p:cNvSpPr>
          <p:nvPr>
            <p:ph type="title" hasCustomPrompt="1"/>
          </p:nvPr>
        </p:nvSpPr>
        <p:spPr>
          <a:xfrm>
            <a:off x="2671764" y="765175"/>
            <a:ext cx="6847930" cy="5327650"/>
          </a:xfrm>
        </p:spPr>
        <p:txBody>
          <a:bodyPr/>
          <a:lstStyle>
            <a:lvl1pPr algn="ctr">
              <a:defRPr sz="6000">
                <a:solidFill>
                  <a:schemeClr val="accent1"/>
                </a:solidFill>
                <a:latin typeface="+mj-lt"/>
              </a:defRPr>
            </a:lvl1pPr>
          </a:lstStyle>
          <a:p>
            <a:r>
              <a:rPr lang="en-US"/>
              <a:t>Click to add text</a:t>
            </a:r>
          </a:p>
        </p:txBody>
      </p:sp>
    </p:spTree>
    <p:extLst>
      <p:ext uri="{BB962C8B-B14F-4D97-AF65-F5344CB8AC3E}">
        <p14:creationId xmlns:p14="http://schemas.microsoft.com/office/powerpoint/2010/main" val="29519432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92" name="Picture Placeholder 91">
            <a:extLst>
              <a:ext uri="{FF2B5EF4-FFF2-40B4-BE49-F238E27FC236}">
                <a16:creationId xmlns:a16="http://schemas.microsoft.com/office/drawing/2014/main" id="{F7174CB5-E70F-B8C7-D695-C01E07D76575}"/>
              </a:ext>
            </a:extLst>
          </p:cNvPr>
          <p:cNvSpPr>
            <a:spLocks noGrp="1"/>
          </p:cNvSpPr>
          <p:nvPr>
            <p:ph type="pic" sz="quarter" idx="14" hasCustomPrompt="1"/>
          </p:nvPr>
        </p:nvSpPr>
        <p:spPr>
          <a:xfrm>
            <a:off x="0" y="0"/>
            <a:ext cx="12192000" cy="6858000"/>
          </a:xfrm>
          <a:custGeom>
            <a:avLst/>
            <a:gdLst>
              <a:gd name="connsiteX0" fmla="*/ 11425936 w 12192000"/>
              <a:gd name="connsiteY0" fmla="*/ 6091936 h 6858000"/>
              <a:gd name="connsiteX1" fmla="*/ 12192000 w 12192000"/>
              <a:gd name="connsiteY1" fmla="*/ 6091936 h 6858000"/>
              <a:gd name="connsiteX2" fmla="*/ 12192000 w 12192000"/>
              <a:gd name="connsiteY2" fmla="*/ 6858000 h 6858000"/>
              <a:gd name="connsiteX3" fmla="*/ 11425936 w 12192000"/>
              <a:gd name="connsiteY3" fmla="*/ 6858000 h 6858000"/>
              <a:gd name="connsiteX4" fmla="*/ 11425936 w 12192000"/>
              <a:gd name="connsiteY4" fmla="*/ 6806930 h 6858000"/>
              <a:gd name="connsiteX5" fmla="*/ 11425936 w 12192000"/>
              <a:gd name="connsiteY5" fmla="*/ 6806929 h 6858000"/>
              <a:gd name="connsiteX6" fmla="*/ 1520302 w 12192000"/>
              <a:gd name="connsiteY6" fmla="*/ 0 h 6858000"/>
              <a:gd name="connsiteX7" fmla="*/ 12192000 w 12192000"/>
              <a:gd name="connsiteY7" fmla="*/ 0 h 6858000"/>
              <a:gd name="connsiteX8" fmla="*/ 12192000 w 12192000"/>
              <a:gd name="connsiteY8" fmla="*/ 4508735 h 6858000"/>
              <a:gd name="connsiteX9" fmla="*/ 11425936 w 12192000"/>
              <a:gd name="connsiteY9" fmla="*/ 4508735 h 6858000"/>
              <a:gd name="connsiteX10" fmla="*/ 11425936 w 12192000"/>
              <a:gd name="connsiteY10" fmla="*/ 4559806 h 6858000"/>
              <a:gd name="connsiteX11" fmla="*/ 11425936 w 12192000"/>
              <a:gd name="connsiteY11" fmla="*/ 5274800 h 6858000"/>
              <a:gd name="connsiteX12" fmla="*/ 11425936 w 12192000"/>
              <a:gd name="connsiteY12" fmla="*/ 6040865 h 6858000"/>
              <a:gd name="connsiteX13" fmla="*/ 10659871 w 12192000"/>
              <a:gd name="connsiteY13" fmla="*/ 6040865 h 6858000"/>
              <a:gd name="connsiteX14" fmla="*/ 10659871 w 12192000"/>
              <a:gd name="connsiteY14" fmla="*/ 6091936 h 6858000"/>
              <a:gd name="connsiteX15" fmla="*/ 10659871 w 12192000"/>
              <a:gd name="connsiteY15" fmla="*/ 6806929 h 6858000"/>
              <a:gd name="connsiteX16" fmla="*/ 10659871 w 12192000"/>
              <a:gd name="connsiteY16" fmla="*/ 6806930 h 6858000"/>
              <a:gd name="connsiteX17" fmla="*/ 10659871 w 12192000"/>
              <a:gd name="connsiteY17" fmla="*/ 6858000 h 6858000"/>
              <a:gd name="connsiteX18" fmla="*/ 0 w 12192000"/>
              <a:gd name="connsiteY18" fmla="*/ 6858000 h 6858000"/>
              <a:gd name="connsiteX19" fmla="*/ 0 w 12192000"/>
              <a:gd name="connsiteY19" fmla="*/ 1570979 h 6858000"/>
              <a:gd name="connsiteX20" fmla="*/ 760151 w 12192000"/>
              <a:gd name="connsiteY20" fmla="*/ 1570979 h 6858000"/>
              <a:gd name="connsiteX21" fmla="*/ 760151 w 12192000"/>
              <a:gd name="connsiteY21" fmla="*/ 1520302 h 6858000"/>
              <a:gd name="connsiteX22" fmla="*/ 760151 w 12192000"/>
              <a:gd name="connsiteY22" fmla="*/ 810828 h 6858000"/>
              <a:gd name="connsiteX23" fmla="*/ 1520302 w 12192000"/>
              <a:gd name="connsiteY23" fmla="*/ 810828 h 6858000"/>
              <a:gd name="connsiteX24" fmla="*/ 1520302 w 12192000"/>
              <a:gd name="connsiteY24" fmla="*/ 760151 h 6858000"/>
              <a:gd name="connsiteX25" fmla="*/ 1520302 w 12192000"/>
              <a:gd name="connsiteY25" fmla="*/ 50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11425936" y="6091936"/>
                </a:moveTo>
                <a:lnTo>
                  <a:pt x="12192000" y="6091936"/>
                </a:lnTo>
                <a:lnTo>
                  <a:pt x="12192000" y="6858000"/>
                </a:lnTo>
                <a:lnTo>
                  <a:pt x="11425936" y="6858000"/>
                </a:lnTo>
                <a:lnTo>
                  <a:pt x="11425936" y="6806930"/>
                </a:lnTo>
                <a:lnTo>
                  <a:pt x="11425936" y="6806929"/>
                </a:lnTo>
                <a:close/>
                <a:moveTo>
                  <a:pt x="1520302" y="0"/>
                </a:moveTo>
                <a:lnTo>
                  <a:pt x="12192000" y="0"/>
                </a:lnTo>
                <a:lnTo>
                  <a:pt x="12192000" y="4508735"/>
                </a:lnTo>
                <a:lnTo>
                  <a:pt x="11425936" y="4508735"/>
                </a:lnTo>
                <a:lnTo>
                  <a:pt x="11425936" y="4559806"/>
                </a:lnTo>
                <a:lnTo>
                  <a:pt x="11425936" y="5274800"/>
                </a:lnTo>
                <a:lnTo>
                  <a:pt x="11425936" y="6040865"/>
                </a:lnTo>
                <a:lnTo>
                  <a:pt x="10659871" y="6040865"/>
                </a:lnTo>
                <a:lnTo>
                  <a:pt x="10659871" y="6091936"/>
                </a:lnTo>
                <a:lnTo>
                  <a:pt x="10659871" y="6806929"/>
                </a:lnTo>
                <a:lnTo>
                  <a:pt x="10659871" y="6806930"/>
                </a:lnTo>
                <a:lnTo>
                  <a:pt x="10659871" y="6858000"/>
                </a:lnTo>
                <a:lnTo>
                  <a:pt x="0" y="6858000"/>
                </a:lnTo>
                <a:lnTo>
                  <a:pt x="0" y="1570979"/>
                </a:lnTo>
                <a:lnTo>
                  <a:pt x="760151" y="1570979"/>
                </a:lnTo>
                <a:lnTo>
                  <a:pt x="760151" y="1520302"/>
                </a:lnTo>
                <a:lnTo>
                  <a:pt x="760151" y="810828"/>
                </a:lnTo>
                <a:lnTo>
                  <a:pt x="1520302" y="810828"/>
                </a:lnTo>
                <a:lnTo>
                  <a:pt x="1520302" y="760151"/>
                </a:lnTo>
                <a:lnTo>
                  <a:pt x="1520302" y="50677"/>
                </a:lnTo>
                <a:close/>
              </a:path>
            </a:pathLst>
          </a:custGeom>
          <a:solidFill>
            <a:schemeClr val="bg1">
              <a:lumMod val="95000"/>
            </a:schemeClr>
          </a:solidFill>
        </p:spPr>
        <p:txBody>
          <a:bodyPr wrap="square" anchor="ctr">
            <a:noAutofit/>
          </a:bodyPr>
          <a:lstStyle>
            <a:lvl1pPr marL="0" indent="0" algn="ctr">
              <a:buNone/>
              <a:defRPr sz="1200"/>
            </a:lvl1pPr>
          </a:lstStyle>
          <a:p>
            <a:r>
              <a:rPr lang="en-US"/>
              <a:t>Click to insert image</a:t>
            </a:r>
          </a:p>
        </p:txBody>
      </p:sp>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2608745" cy="216000"/>
          </a:xfrm>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grpSp>
        <p:nvGrpSpPr>
          <p:cNvPr id="93" name="Group 92">
            <a:extLst>
              <a:ext uri="{FF2B5EF4-FFF2-40B4-BE49-F238E27FC236}">
                <a16:creationId xmlns:a16="http://schemas.microsoft.com/office/drawing/2014/main" id="{FD4DFB8A-6311-1B93-916E-B9D4E9BA96AD}"/>
              </a:ext>
            </a:extLst>
          </p:cNvPr>
          <p:cNvGrpSpPr/>
          <p:nvPr userDrawn="1"/>
        </p:nvGrpSpPr>
        <p:grpSpPr>
          <a:xfrm>
            <a:off x="0" y="0"/>
            <a:ext cx="1520301" cy="1570978"/>
            <a:chOff x="6594" y="928"/>
            <a:chExt cx="1520301" cy="1570978"/>
          </a:xfrm>
        </p:grpSpPr>
        <p:grpSp>
          <p:nvGrpSpPr>
            <p:cNvPr id="94" name="Graphic 18">
              <a:extLst>
                <a:ext uri="{FF2B5EF4-FFF2-40B4-BE49-F238E27FC236}">
                  <a16:creationId xmlns:a16="http://schemas.microsoft.com/office/drawing/2014/main" id="{ADA667D0-E330-B928-67C5-009C3528A1EC}"/>
                </a:ext>
              </a:extLst>
            </p:cNvPr>
            <p:cNvGrpSpPr/>
            <p:nvPr/>
          </p:nvGrpSpPr>
          <p:grpSpPr>
            <a:xfrm>
              <a:off x="6594" y="928"/>
              <a:ext cx="760150" cy="760150"/>
              <a:chOff x="6594" y="928"/>
              <a:chExt cx="760150" cy="760150"/>
            </a:xfrm>
          </p:grpSpPr>
          <p:sp>
            <p:nvSpPr>
              <p:cNvPr id="102" name="Freeform: Shape 101">
                <a:extLst>
                  <a:ext uri="{FF2B5EF4-FFF2-40B4-BE49-F238E27FC236}">
                    <a16:creationId xmlns:a16="http://schemas.microsoft.com/office/drawing/2014/main" id="{6AB9711A-B263-E608-D415-6A6FEE7070E9}"/>
                  </a:ext>
                </a:extLst>
              </p:cNvPr>
              <p:cNvSpPr/>
              <p:nvPr/>
            </p:nvSpPr>
            <p:spPr>
              <a:xfrm>
                <a:off x="6594" y="928"/>
                <a:ext cx="760150" cy="760150"/>
              </a:xfrm>
              <a:custGeom>
                <a:avLst/>
                <a:gdLst>
                  <a:gd name="connsiteX0" fmla="*/ 0 w 760150"/>
                  <a:gd name="connsiteY0" fmla="*/ 0 h 760150"/>
                  <a:gd name="connsiteX1" fmla="*/ 760151 w 760150"/>
                  <a:gd name="connsiteY1" fmla="*/ 0 h 760150"/>
                  <a:gd name="connsiteX2" fmla="*/ 760151 w 760150"/>
                  <a:gd name="connsiteY2" fmla="*/ 760151 h 760150"/>
                  <a:gd name="connsiteX3" fmla="*/ 0 w 760150"/>
                  <a:gd name="connsiteY3" fmla="*/ 760151 h 760150"/>
                </a:gdLst>
                <a:ahLst/>
                <a:cxnLst>
                  <a:cxn ang="0">
                    <a:pos x="connsiteX0" y="connsiteY0"/>
                  </a:cxn>
                  <a:cxn ang="0">
                    <a:pos x="connsiteX1" y="connsiteY1"/>
                  </a:cxn>
                  <a:cxn ang="0">
                    <a:pos x="connsiteX2" y="connsiteY2"/>
                  </a:cxn>
                  <a:cxn ang="0">
                    <a:pos x="connsiteX3" y="connsiteY3"/>
                  </a:cxn>
                </a:cxnLst>
                <a:rect l="l" t="t" r="r" b="b"/>
                <a:pathLst>
                  <a:path w="760150" h="760150">
                    <a:moveTo>
                      <a:pt x="0" y="0"/>
                    </a:moveTo>
                    <a:lnTo>
                      <a:pt x="760151" y="0"/>
                    </a:lnTo>
                    <a:lnTo>
                      <a:pt x="760151" y="760151"/>
                    </a:lnTo>
                    <a:lnTo>
                      <a:pt x="0" y="760151"/>
                    </a:lnTo>
                    <a:close/>
                  </a:path>
                </a:pathLst>
              </a:custGeom>
              <a:solidFill>
                <a:srgbClr val="6CC349"/>
              </a:solidFill>
              <a:ln w="1266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8A65518-95DA-0BA0-4E99-709F7F3AD9F9}"/>
                  </a:ext>
                </a:extLst>
              </p:cNvPr>
              <p:cNvSpPr/>
              <p:nvPr/>
            </p:nvSpPr>
            <p:spPr>
              <a:xfrm>
                <a:off x="6594" y="928"/>
                <a:ext cx="760150" cy="50676"/>
              </a:xfrm>
              <a:custGeom>
                <a:avLst/>
                <a:gdLst>
                  <a:gd name="connsiteX0" fmla="*/ 0 w 760150"/>
                  <a:gd name="connsiteY0" fmla="*/ 0 h 50676"/>
                  <a:gd name="connsiteX1" fmla="*/ 760151 w 760150"/>
                  <a:gd name="connsiteY1" fmla="*/ 0 h 50676"/>
                  <a:gd name="connsiteX2" fmla="*/ 760151 w 760150"/>
                  <a:gd name="connsiteY2" fmla="*/ 50677 h 50676"/>
                  <a:gd name="connsiteX3" fmla="*/ 0 w 760150"/>
                  <a:gd name="connsiteY3" fmla="*/ 50677 h 50676"/>
                </a:gdLst>
                <a:ahLst/>
                <a:cxnLst>
                  <a:cxn ang="0">
                    <a:pos x="connsiteX0" y="connsiteY0"/>
                  </a:cxn>
                  <a:cxn ang="0">
                    <a:pos x="connsiteX1" y="connsiteY1"/>
                  </a:cxn>
                  <a:cxn ang="0">
                    <a:pos x="connsiteX2" y="connsiteY2"/>
                  </a:cxn>
                  <a:cxn ang="0">
                    <a:pos x="connsiteX3" y="connsiteY3"/>
                  </a:cxn>
                </a:cxnLst>
                <a:rect l="l" t="t" r="r" b="b"/>
                <a:pathLst>
                  <a:path w="760150" h="50676">
                    <a:moveTo>
                      <a:pt x="0" y="0"/>
                    </a:moveTo>
                    <a:lnTo>
                      <a:pt x="760151" y="0"/>
                    </a:lnTo>
                    <a:lnTo>
                      <a:pt x="760151" y="50677"/>
                    </a:lnTo>
                    <a:lnTo>
                      <a:pt x="0" y="50677"/>
                    </a:lnTo>
                    <a:close/>
                  </a:path>
                </a:pathLst>
              </a:custGeom>
              <a:solidFill>
                <a:srgbClr val="A0E081"/>
              </a:solidFill>
              <a:ln w="12660" cap="flat">
                <a:noFill/>
                <a:prstDash val="solid"/>
                <a:miter/>
              </a:ln>
            </p:spPr>
            <p:txBody>
              <a:bodyPr rtlCol="0" anchor="ctr"/>
              <a:lstStyle/>
              <a:p>
                <a:endParaRPr lang="en-US"/>
              </a:p>
            </p:txBody>
          </p:sp>
        </p:grpSp>
        <p:grpSp>
          <p:nvGrpSpPr>
            <p:cNvPr id="95" name="Graphic 18">
              <a:extLst>
                <a:ext uri="{FF2B5EF4-FFF2-40B4-BE49-F238E27FC236}">
                  <a16:creationId xmlns:a16="http://schemas.microsoft.com/office/drawing/2014/main" id="{30315D43-6602-C59D-631E-6CF2928C818F}"/>
                </a:ext>
              </a:extLst>
            </p:cNvPr>
            <p:cNvGrpSpPr/>
            <p:nvPr/>
          </p:nvGrpSpPr>
          <p:grpSpPr>
            <a:xfrm>
              <a:off x="6594" y="761079"/>
              <a:ext cx="760150" cy="810827"/>
              <a:chOff x="6594" y="761079"/>
              <a:chExt cx="760150" cy="810827"/>
            </a:xfrm>
          </p:grpSpPr>
          <p:sp>
            <p:nvSpPr>
              <p:cNvPr id="100" name="Freeform: Shape 99">
                <a:extLst>
                  <a:ext uri="{FF2B5EF4-FFF2-40B4-BE49-F238E27FC236}">
                    <a16:creationId xmlns:a16="http://schemas.microsoft.com/office/drawing/2014/main" id="{4A07AA81-8EFC-0696-5510-53902EC41273}"/>
                  </a:ext>
                </a:extLst>
              </p:cNvPr>
              <p:cNvSpPr/>
              <p:nvPr/>
            </p:nvSpPr>
            <p:spPr>
              <a:xfrm>
                <a:off x="6594" y="761079"/>
                <a:ext cx="760150" cy="760150"/>
              </a:xfrm>
              <a:custGeom>
                <a:avLst/>
                <a:gdLst>
                  <a:gd name="connsiteX0" fmla="*/ 0 w 760150"/>
                  <a:gd name="connsiteY0" fmla="*/ 0 h 760150"/>
                  <a:gd name="connsiteX1" fmla="*/ 760151 w 760150"/>
                  <a:gd name="connsiteY1" fmla="*/ 0 h 760150"/>
                  <a:gd name="connsiteX2" fmla="*/ 760151 w 760150"/>
                  <a:gd name="connsiteY2" fmla="*/ 760151 h 760150"/>
                  <a:gd name="connsiteX3" fmla="*/ 0 w 760150"/>
                  <a:gd name="connsiteY3" fmla="*/ 760151 h 760150"/>
                </a:gdLst>
                <a:ahLst/>
                <a:cxnLst>
                  <a:cxn ang="0">
                    <a:pos x="connsiteX0" y="connsiteY0"/>
                  </a:cxn>
                  <a:cxn ang="0">
                    <a:pos x="connsiteX1" y="connsiteY1"/>
                  </a:cxn>
                  <a:cxn ang="0">
                    <a:pos x="connsiteX2" y="connsiteY2"/>
                  </a:cxn>
                  <a:cxn ang="0">
                    <a:pos x="connsiteX3" y="connsiteY3"/>
                  </a:cxn>
                </a:cxnLst>
                <a:rect l="l" t="t" r="r" b="b"/>
                <a:pathLst>
                  <a:path w="760150" h="760150">
                    <a:moveTo>
                      <a:pt x="0" y="0"/>
                    </a:moveTo>
                    <a:lnTo>
                      <a:pt x="760151" y="0"/>
                    </a:lnTo>
                    <a:lnTo>
                      <a:pt x="760151" y="760151"/>
                    </a:lnTo>
                    <a:lnTo>
                      <a:pt x="0" y="760151"/>
                    </a:lnTo>
                    <a:close/>
                  </a:path>
                </a:pathLst>
              </a:custGeom>
              <a:solidFill>
                <a:srgbClr val="FF791A"/>
              </a:solidFill>
              <a:ln w="1266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7E5D26C-2CCC-B9A6-F510-925162427DAA}"/>
                  </a:ext>
                </a:extLst>
              </p:cNvPr>
              <p:cNvSpPr/>
              <p:nvPr/>
            </p:nvSpPr>
            <p:spPr>
              <a:xfrm>
                <a:off x="6594" y="1521230"/>
                <a:ext cx="760150" cy="50676"/>
              </a:xfrm>
              <a:custGeom>
                <a:avLst/>
                <a:gdLst>
                  <a:gd name="connsiteX0" fmla="*/ 0 w 760150"/>
                  <a:gd name="connsiteY0" fmla="*/ 0 h 50676"/>
                  <a:gd name="connsiteX1" fmla="*/ 760151 w 760150"/>
                  <a:gd name="connsiteY1" fmla="*/ 0 h 50676"/>
                  <a:gd name="connsiteX2" fmla="*/ 760151 w 760150"/>
                  <a:gd name="connsiteY2" fmla="*/ 50677 h 50676"/>
                  <a:gd name="connsiteX3" fmla="*/ 0 w 760150"/>
                  <a:gd name="connsiteY3" fmla="*/ 50677 h 50676"/>
                </a:gdLst>
                <a:ahLst/>
                <a:cxnLst>
                  <a:cxn ang="0">
                    <a:pos x="connsiteX0" y="connsiteY0"/>
                  </a:cxn>
                  <a:cxn ang="0">
                    <a:pos x="connsiteX1" y="connsiteY1"/>
                  </a:cxn>
                  <a:cxn ang="0">
                    <a:pos x="connsiteX2" y="connsiteY2"/>
                  </a:cxn>
                  <a:cxn ang="0">
                    <a:pos x="connsiteX3" y="connsiteY3"/>
                  </a:cxn>
                </a:cxnLst>
                <a:rect l="l" t="t" r="r" b="b"/>
                <a:pathLst>
                  <a:path w="760150" h="50676">
                    <a:moveTo>
                      <a:pt x="0" y="0"/>
                    </a:moveTo>
                    <a:lnTo>
                      <a:pt x="760151" y="0"/>
                    </a:lnTo>
                    <a:lnTo>
                      <a:pt x="760151" y="50677"/>
                    </a:lnTo>
                    <a:lnTo>
                      <a:pt x="0" y="50677"/>
                    </a:lnTo>
                    <a:close/>
                  </a:path>
                </a:pathLst>
              </a:custGeom>
              <a:solidFill>
                <a:srgbClr val="CC4300"/>
              </a:solidFill>
              <a:ln w="12660" cap="flat">
                <a:noFill/>
                <a:prstDash val="solid"/>
                <a:miter/>
              </a:ln>
            </p:spPr>
            <p:txBody>
              <a:bodyPr rtlCol="0" anchor="ctr"/>
              <a:lstStyle/>
              <a:p>
                <a:endParaRPr lang="en-US"/>
              </a:p>
            </p:txBody>
          </p:sp>
        </p:grpSp>
        <p:grpSp>
          <p:nvGrpSpPr>
            <p:cNvPr id="96" name="Graphic 18">
              <a:extLst>
                <a:ext uri="{FF2B5EF4-FFF2-40B4-BE49-F238E27FC236}">
                  <a16:creationId xmlns:a16="http://schemas.microsoft.com/office/drawing/2014/main" id="{D1AB1DB9-2934-4C23-BEA3-31A39F70F1EE}"/>
                </a:ext>
              </a:extLst>
            </p:cNvPr>
            <p:cNvGrpSpPr/>
            <p:nvPr/>
          </p:nvGrpSpPr>
          <p:grpSpPr>
            <a:xfrm>
              <a:off x="766745" y="928"/>
              <a:ext cx="760150" cy="810827"/>
              <a:chOff x="766745" y="928"/>
              <a:chExt cx="760150" cy="810827"/>
            </a:xfrm>
          </p:grpSpPr>
          <p:sp>
            <p:nvSpPr>
              <p:cNvPr id="97" name="Freeform: Shape 96">
                <a:extLst>
                  <a:ext uri="{FF2B5EF4-FFF2-40B4-BE49-F238E27FC236}">
                    <a16:creationId xmlns:a16="http://schemas.microsoft.com/office/drawing/2014/main" id="{2CACC98E-9BDD-360A-297A-6F4C8B3EE10A}"/>
                  </a:ext>
                </a:extLst>
              </p:cNvPr>
              <p:cNvSpPr/>
              <p:nvPr/>
            </p:nvSpPr>
            <p:spPr>
              <a:xfrm>
                <a:off x="766745" y="928"/>
                <a:ext cx="760150" cy="760150"/>
              </a:xfrm>
              <a:custGeom>
                <a:avLst/>
                <a:gdLst>
                  <a:gd name="connsiteX0" fmla="*/ 0 w 760150"/>
                  <a:gd name="connsiteY0" fmla="*/ 0 h 760150"/>
                  <a:gd name="connsiteX1" fmla="*/ 760151 w 760150"/>
                  <a:gd name="connsiteY1" fmla="*/ 0 h 760150"/>
                  <a:gd name="connsiteX2" fmla="*/ 760151 w 760150"/>
                  <a:gd name="connsiteY2" fmla="*/ 760151 h 760150"/>
                  <a:gd name="connsiteX3" fmla="*/ 0 w 760150"/>
                  <a:gd name="connsiteY3" fmla="*/ 760151 h 760150"/>
                </a:gdLst>
                <a:ahLst/>
                <a:cxnLst>
                  <a:cxn ang="0">
                    <a:pos x="connsiteX0" y="connsiteY0"/>
                  </a:cxn>
                  <a:cxn ang="0">
                    <a:pos x="connsiteX1" y="connsiteY1"/>
                  </a:cxn>
                  <a:cxn ang="0">
                    <a:pos x="connsiteX2" y="connsiteY2"/>
                  </a:cxn>
                  <a:cxn ang="0">
                    <a:pos x="connsiteX3" y="connsiteY3"/>
                  </a:cxn>
                </a:cxnLst>
                <a:rect l="l" t="t" r="r" b="b"/>
                <a:pathLst>
                  <a:path w="760150" h="760150">
                    <a:moveTo>
                      <a:pt x="0" y="0"/>
                    </a:moveTo>
                    <a:lnTo>
                      <a:pt x="760151" y="0"/>
                    </a:lnTo>
                    <a:lnTo>
                      <a:pt x="760151" y="760151"/>
                    </a:lnTo>
                    <a:lnTo>
                      <a:pt x="0" y="760151"/>
                    </a:lnTo>
                    <a:close/>
                  </a:path>
                </a:pathLst>
              </a:custGeom>
              <a:solidFill>
                <a:srgbClr val="3A87F4"/>
              </a:solidFill>
              <a:ln w="1266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0339CC9-6F40-3468-EAEA-50FC5D638827}"/>
                  </a:ext>
                </a:extLst>
              </p:cNvPr>
              <p:cNvSpPr/>
              <p:nvPr/>
            </p:nvSpPr>
            <p:spPr>
              <a:xfrm>
                <a:off x="766745" y="761079"/>
                <a:ext cx="760150" cy="50676"/>
              </a:xfrm>
              <a:custGeom>
                <a:avLst/>
                <a:gdLst>
                  <a:gd name="connsiteX0" fmla="*/ 0 w 760150"/>
                  <a:gd name="connsiteY0" fmla="*/ 0 h 50676"/>
                  <a:gd name="connsiteX1" fmla="*/ 760151 w 760150"/>
                  <a:gd name="connsiteY1" fmla="*/ 0 h 50676"/>
                  <a:gd name="connsiteX2" fmla="*/ 760151 w 760150"/>
                  <a:gd name="connsiteY2" fmla="*/ 50677 h 50676"/>
                  <a:gd name="connsiteX3" fmla="*/ 0 w 760150"/>
                  <a:gd name="connsiteY3" fmla="*/ 50677 h 50676"/>
                </a:gdLst>
                <a:ahLst/>
                <a:cxnLst>
                  <a:cxn ang="0">
                    <a:pos x="connsiteX0" y="connsiteY0"/>
                  </a:cxn>
                  <a:cxn ang="0">
                    <a:pos x="connsiteX1" y="connsiteY1"/>
                  </a:cxn>
                  <a:cxn ang="0">
                    <a:pos x="connsiteX2" y="connsiteY2"/>
                  </a:cxn>
                  <a:cxn ang="0">
                    <a:pos x="connsiteX3" y="connsiteY3"/>
                  </a:cxn>
                </a:cxnLst>
                <a:rect l="l" t="t" r="r" b="b"/>
                <a:pathLst>
                  <a:path w="760150" h="50676">
                    <a:moveTo>
                      <a:pt x="0" y="0"/>
                    </a:moveTo>
                    <a:lnTo>
                      <a:pt x="760151" y="0"/>
                    </a:lnTo>
                    <a:lnTo>
                      <a:pt x="760151" y="50677"/>
                    </a:lnTo>
                    <a:lnTo>
                      <a:pt x="0" y="50677"/>
                    </a:lnTo>
                    <a:close/>
                  </a:path>
                </a:pathLst>
              </a:custGeom>
              <a:solidFill>
                <a:srgbClr val="0855DB"/>
              </a:solidFill>
              <a:ln w="1266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562A3E3-B3ED-2658-9774-F3E15A28FF90}"/>
                  </a:ext>
                </a:extLst>
              </p:cNvPr>
              <p:cNvSpPr/>
              <p:nvPr/>
            </p:nvSpPr>
            <p:spPr>
              <a:xfrm>
                <a:off x="766745" y="928"/>
                <a:ext cx="760150" cy="50676"/>
              </a:xfrm>
              <a:custGeom>
                <a:avLst/>
                <a:gdLst>
                  <a:gd name="connsiteX0" fmla="*/ 0 w 760150"/>
                  <a:gd name="connsiteY0" fmla="*/ 0 h 50676"/>
                  <a:gd name="connsiteX1" fmla="*/ 760151 w 760150"/>
                  <a:gd name="connsiteY1" fmla="*/ 0 h 50676"/>
                  <a:gd name="connsiteX2" fmla="*/ 760151 w 760150"/>
                  <a:gd name="connsiteY2" fmla="*/ 50677 h 50676"/>
                  <a:gd name="connsiteX3" fmla="*/ 0 w 760150"/>
                  <a:gd name="connsiteY3" fmla="*/ 50677 h 50676"/>
                </a:gdLst>
                <a:ahLst/>
                <a:cxnLst>
                  <a:cxn ang="0">
                    <a:pos x="connsiteX0" y="connsiteY0"/>
                  </a:cxn>
                  <a:cxn ang="0">
                    <a:pos x="connsiteX1" y="connsiteY1"/>
                  </a:cxn>
                  <a:cxn ang="0">
                    <a:pos x="connsiteX2" y="connsiteY2"/>
                  </a:cxn>
                  <a:cxn ang="0">
                    <a:pos x="connsiteX3" y="connsiteY3"/>
                  </a:cxn>
                </a:cxnLst>
                <a:rect l="l" t="t" r="r" b="b"/>
                <a:pathLst>
                  <a:path w="760150" h="50676">
                    <a:moveTo>
                      <a:pt x="0" y="0"/>
                    </a:moveTo>
                    <a:lnTo>
                      <a:pt x="760151" y="0"/>
                    </a:lnTo>
                    <a:lnTo>
                      <a:pt x="760151" y="50677"/>
                    </a:lnTo>
                    <a:lnTo>
                      <a:pt x="0" y="50677"/>
                    </a:lnTo>
                    <a:close/>
                  </a:path>
                </a:pathLst>
              </a:custGeom>
              <a:solidFill>
                <a:srgbClr val="84B7FC"/>
              </a:solidFill>
              <a:ln w="12660" cap="flat">
                <a:noFill/>
                <a:prstDash val="solid"/>
                <a:miter/>
              </a:ln>
            </p:spPr>
            <p:txBody>
              <a:bodyPr rtlCol="0" anchor="ctr"/>
              <a:lstStyle/>
              <a:p>
                <a:endParaRPr lang="en-US"/>
              </a:p>
            </p:txBody>
          </p:sp>
        </p:grpSp>
      </p:grpSp>
      <p:grpSp>
        <p:nvGrpSpPr>
          <p:cNvPr id="104" name="Group 103">
            <a:extLst>
              <a:ext uri="{FF2B5EF4-FFF2-40B4-BE49-F238E27FC236}">
                <a16:creationId xmlns:a16="http://schemas.microsoft.com/office/drawing/2014/main" id="{5F75E95E-B02C-DF64-19AB-B29A1633A5CC}"/>
              </a:ext>
            </a:extLst>
          </p:cNvPr>
          <p:cNvGrpSpPr/>
          <p:nvPr userDrawn="1"/>
        </p:nvGrpSpPr>
        <p:grpSpPr>
          <a:xfrm>
            <a:off x="10659871" y="4508735"/>
            <a:ext cx="1532129" cy="2349265"/>
            <a:chOff x="10656261" y="4504728"/>
            <a:chExt cx="1532129" cy="2349265"/>
          </a:xfrm>
        </p:grpSpPr>
        <p:grpSp>
          <p:nvGrpSpPr>
            <p:cNvPr id="105" name="Graphic 22">
              <a:extLst>
                <a:ext uri="{FF2B5EF4-FFF2-40B4-BE49-F238E27FC236}">
                  <a16:creationId xmlns:a16="http://schemas.microsoft.com/office/drawing/2014/main" id="{B333509F-1AC3-3DFE-72B6-8AB0898699A7}"/>
                </a:ext>
              </a:extLst>
            </p:cNvPr>
            <p:cNvGrpSpPr/>
            <p:nvPr/>
          </p:nvGrpSpPr>
          <p:grpSpPr>
            <a:xfrm>
              <a:off x="11422326" y="5270793"/>
              <a:ext cx="766064" cy="817135"/>
              <a:chOff x="11422326" y="5270793"/>
              <a:chExt cx="766064" cy="817135"/>
            </a:xfrm>
          </p:grpSpPr>
          <p:sp>
            <p:nvSpPr>
              <p:cNvPr id="113" name="Freeform: Shape 112">
                <a:extLst>
                  <a:ext uri="{FF2B5EF4-FFF2-40B4-BE49-F238E27FC236}">
                    <a16:creationId xmlns:a16="http://schemas.microsoft.com/office/drawing/2014/main" id="{27906DFE-CDB6-B2D2-E813-12C759B5D518}"/>
                  </a:ext>
                </a:extLst>
              </p:cNvPr>
              <p:cNvSpPr/>
              <p:nvPr/>
            </p:nvSpPr>
            <p:spPr>
              <a:xfrm>
                <a:off x="11422326" y="5270793"/>
                <a:ext cx="766064" cy="766064"/>
              </a:xfrm>
              <a:custGeom>
                <a:avLst/>
                <a:gdLst>
                  <a:gd name="connsiteX0" fmla="*/ 0 w 766064"/>
                  <a:gd name="connsiteY0" fmla="*/ 0 h 766064"/>
                  <a:gd name="connsiteX1" fmla="*/ 766065 w 766064"/>
                  <a:gd name="connsiteY1" fmla="*/ 0 h 766064"/>
                  <a:gd name="connsiteX2" fmla="*/ 766065 w 766064"/>
                  <a:gd name="connsiteY2" fmla="*/ 766065 h 766064"/>
                  <a:gd name="connsiteX3" fmla="*/ 0 w 766064"/>
                  <a:gd name="connsiteY3" fmla="*/ 766065 h 766064"/>
                </a:gdLst>
                <a:ahLst/>
                <a:cxnLst>
                  <a:cxn ang="0">
                    <a:pos x="connsiteX0" y="connsiteY0"/>
                  </a:cxn>
                  <a:cxn ang="0">
                    <a:pos x="connsiteX1" y="connsiteY1"/>
                  </a:cxn>
                  <a:cxn ang="0">
                    <a:pos x="connsiteX2" y="connsiteY2"/>
                  </a:cxn>
                  <a:cxn ang="0">
                    <a:pos x="connsiteX3" y="connsiteY3"/>
                  </a:cxn>
                </a:cxnLst>
                <a:rect l="l" t="t" r="r" b="b"/>
                <a:pathLst>
                  <a:path w="766064" h="766064">
                    <a:moveTo>
                      <a:pt x="0" y="0"/>
                    </a:moveTo>
                    <a:lnTo>
                      <a:pt x="766065" y="0"/>
                    </a:lnTo>
                    <a:lnTo>
                      <a:pt x="766065" y="766065"/>
                    </a:lnTo>
                    <a:lnTo>
                      <a:pt x="0" y="766065"/>
                    </a:lnTo>
                    <a:close/>
                  </a:path>
                </a:pathLst>
              </a:custGeom>
              <a:solidFill>
                <a:srgbClr val="3A87F4"/>
              </a:solidFill>
              <a:ln w="1274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F42A023-5D03-F359-5703-60FF467AB870}"/>
                  </a:ext>
                </a:extLst>
              </p:cNvPr>
              <p:cNvSpPr/>
              <p:nvPr/>
            </p:nvSpPr>
            <p:spPr>
              <a:xfrm>
                <a:off x="11422326" y="6036858"/>
                <a:ext cx="766064" cy="51070"/>
              </a:xfrm>
              <a:custGeom>
                <a:avLst/>
                <a:gdLst>
                  <a:gd name="connsiteX0" fmla="*/ 0 w 766064"/>
                  <a:gd name="connsiteY0" fmla="*/ 0 h 51070"/>
                  <a:gd name="connsiteX1" fmla="*/ 766065 w 766064"/>
                  <a:gd name="connsiteY1" fmla="*/ 0 h 51070"/>
                  <a:gd name="connsiteX2" fmla="*/ 766065 w 766064"/>
                  <a:gd name="connsiteY2" fmla="*/ 51071 h 51070"/>
                  <a:gd name="connsiteX3" fmla="*/ 0 w 766064"/>
                  <a:gd name="connsiteY3" fmla="*/ 51071 h 51070"/>
                </a:gdLst>
                <a:ahLst/>
                <a:cxnLst>
                  <a:cxn ang="0">
                    <a:pos x="connsiteX0" y="connsiteY0"/>
                  </a:cxn>
                  <a:cxn ang="0">
                    <a:pos x="connsiteX1" y="connsiteY1"/>
                  </a:cxn>
                  <a:cxn ang="0">
                    <a:pos x="connsiteX2" y="connsiteY2"/>
                  </a:cxn>
                  <a:cxn ang="0">
                    <a:pos x="connsiteX3" y="connsiteY3"/>
                  </a:cxn>
                </a:cxnLst>
                <a:rect l="l" t="t" r="r" b="b"/>
                <a:pathLst>
                  <a:path w="766064" h="51070">
                    <a:moveTo>
                      <a:pt x="0" y="0"/>
                    </a:moveTo>
                    <a:lnTo>
                      <a:pt x="766065" y="0"/>
                    </a:lnTo>
                    <a:lnTo>
                      <a:pt x="766065" y="51071"/>
                    </a:lnTo>
                    <a:lnTo>
                      <a:pt x="0" y="51071"/>
                    </a:lnTo>
                    <a:close/>
                  </a:path>
                </a:pathLst>
              </a:custGeom>
              <a:solidFill>
                <a:srgbClr val="0855DB"/>
              </a:solidFill>
              <a:ln w="12740" cap="flat">
                <a:noFill/>
                <a:prstDash val="solid"/>
                <a:miter/>
              </a:ln>
            </p:spPr>
            <p:txBody>
              <a:bodyPr rtlCol="0" anchor="ctr"/>
              <a:lstStyle/>
              <a:p>
                <a:endParaRPr lang="en-US"/>
              </a:p>
            </p:txBody>
          </p:sp>
        </p:grpSp>
        <p:grpSp>
          <p:nvGrpSpPr>
            <p:cNvPr id="106" name="Graphic 22">
              <a:extLst>
                <a:ext uri="{FF2B5EF4-FFF2-40B4-BE49-F238E27FC236}">
                  <a16:creationId xmlns:a16="http://schemas.microsoft.com/office/drawing/2014/main" id="{40F19E61-09CE-48C4-D32C-0D365CCC27DB}"/>
                </a:ext>
              </a:extLst>
            </p:cNvPr>
            <p:cNvGrpSpPr/>
            <p:nvPr/>
          </p:nvGrpSpPr>
          <p:grpSpPr>
            <a:xfrm>
              <a:off x="11422326" y="4504728"/>
              <a:ext cx="766064" cy="766064"/>
              <a:chOff x="11422326" y="4504728"/>
              <a:chExt cx="766064" cy="766064"/>
            </a:xfrm>
          </p:grpSpPr>
          <p:sp>
            <p:nvSpPr>
              <p:cNvPr id="111" name="Freeform: Shape 110">
                <a:extLst>
                  <a:ext uri="{FF2B5EF4-FFF2-40B4-BE49-F238E27FC236}">
                    <a16:creationId xmlns:a16="http://schemas.microsoft.com/office/drawing/2014/main" id="{B8DF731C-106C-0F59-DFD3-826C353807B0}"/>
                  </a:ext>
                </a:extLst>
              </p:cNvPr>
              <p:cNvSpPr/>
              <p:nvPr/>
            </p:nvSpPr>
            <p:spPr>
              <a:xfrm>
                <a:off x="11422326" y="4504728"/>
                <a:ext cx="766064" cy="766064"/>
              </a:xfrm>
              <a:custGeom>
                <a:avLst/>
                <a:gdLst>
                  <a:gd name="connsiteX0" fmla="*/ 0 w 766064"/>
                  <a:gd name="connsiteY0" fmla="*/ 0 h 766064"/>
                  <a:gd name="connsiteX1" fmla="*/ 766065 w 766064"/>
                  <a:gd name="connsiteY1" fmla="*/ 0 h 766064"/>
                  <a:gd name="connsiteX2" fmla="*/ 766065 w 766064"/>
                  <a:gd name="connsiteY2" fmla="*/ 766065 h 766064"/>
                  <a:gd name="connsiteX3" fmla="*/ 0 w 766064"/>
                  <a:gd name="connsiteY3" fmla="*/ 766065 h 766064"/>
                </a:gdLst>
                <a:ahLst/>
                <a:cxnLst>
                  <a:cxn ang="0">
                    <a:pos x="connsiteX0" y="connsiteY0"/>
                  </a:cxn>
                  <a:cxn ang="0">
                    <a:pos x="connsiteX1" y="connsiteY1"/>
                  </a:cxn>
                  <a:cxn ang="0">
                    <a:pos x="connsiteX2" y="connsiteY2"/>
                  </a:cxn>
                  <a:cxn ang="0">
                    <a:pos x="connsiteX3" y="connsiteY3"/>
                  </a:cxn>
                </a:cxnLst>
                <a:rect l="l" t="t" r="r" b="b"/>
                <a:pathLst>
                  <a:path w="766064" h="766064">
                    <a:moveTo>
                      <a:pt x="0" y="0"/>
                    </a:moveTo>
                    <a:lnTo>
                      <a:pt x="766065" y="0"/>
                    </a:lnTo>
                    <a:lnTo>
                      <a:pt x="766065" y="766065"/>
                    </a:lnTo>
                    <a:lnTo>
                      <a:pt x="0" y="766065"/>
                    </a:lnTo>
                    <a:close/>
                  </a:path>
                </a:pathLst>
              </a:custGeom>
              <a:solidFill>
                <a:srgbClr val="FF791A"/>
              </a:solidFill>
              <a:ln w="1274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6007E73-9277-CF61-7EC1-3B7A99434B6E}"/>
                  </a:ext>
                </a:extLst>
              </p:cNvPr>
              <p:cNvSpPr/>
              <p:nvPr/>
            </p:nvSpPr>
            <p:spPr>
              <a:xfrm>
                <a:off x="11422326" y="4504728"/>
                <a:ext cx="766064" cy="51070"/>
              </a:xfrm>
              <a:custGeom>
                <a:avLst/>
                <a:gdLst>
                  <a:gd name="connsiteX0" fmla="*/ 0 w 766064"/>
                  <a:gd name="connsiteY0" fmla="*/ 0 h 51070"/>
                  <a:gd name="connsiteX1" fmla="*/ 766065 w 766064"/>
                  <a:gd name="connsiteY1" fmla="*/ 0 h 51070"/>
                  <a:gd name="connsiteX2" fmla="*/ 766065 w 766064"/>
                  <a:gd name="connsiteY2" fmla="*/ 51071 h 51070"/>
                  <a:gd name="connsiteX3" fmla="*/ 0 w 766064"/>
                  <a:gd name="connsiteY3" fmla="*/ 51071 h 51070"/>
                </a:gdLst>
                <a:ahLst/>
                <a:cxnLst>
                  <a:cxn ang="0">
                    <a:pos x="connsiteX0" y="connsiteY0"/>
                  </a:cxn>
                  <a:cxn ang="0">
                    <a:pos x="connsiteX1" y="connsiteY1"/>
                  </a:cxn>
                  <a:cxn ang="0">
                    <a:pos x="connsiteX2" y="connsiteY2"/>
                  </a:cxn>
                  <a:cxn ang="0">
                    <a:pos x="connsiteX3" y="connsiteY3"/>
                  </a:cxn>
                </a:cxnLst>
                <a:rect l="l" t="t" r="r" b="b"/>
                <a:pathLst>
                  <a:path w="766064" h="51070">
                    <a:moveTo>
                      <a:pt x="0" y="0"/>
                    </a:moveTo>
                    <a:lnTo>
                      <a:pt x="766065" y="0"/>
                    </a:lnTo>
                    <a:lnTo>
                      <a:pt x="766065" y="51071"/>
                    </a:lnTo>
                    <a:lnTo>
                      <a:pt x="0" y="51071"/>
                    </a:lnTo>
                    <a:close/>
                  </a:path>
                </a:pathLst>
              </a:custGeom>
              <a:solidFill>
                <a:srgbClr val="FFC480"/>
              </a:solidFill>
              <a:ln w="12740" cap="flat">
                <a:noFill/>
                <a:prstDash val="solid"/>
                <a:miter/>
              </a:ln>
            </p:spPr>
            <p:txBody>
              <a:bodyPr rtlCol="0" anchor="ctr"/>
              <a:lstStyle/>
              <a:p>
                <a:endParaRPr lang="en-US"/>
              </a:p>
            </p:txBody>
          </p:sp>
        </p:grpSp>
        <p:grpSp>
          <p:nvGrpSpPr>
            <p:cNvPr id="107" name="Graphic 22">
              <a:extLst>
                <a:ext uri="{FF2B5EF4-FFF2-40B4-BE49-F238E27FC236}">
                  <a16:creationId xmlns:a16="http://schemas.microsoft.com/office/drawing/2014/main" id="{A4DAACA6-D720-79C8-80CA-046C187776EA}"/>
                </a:ext>
              </a:extLst>
            </p:cNvPr>
            <p:cNvGrpSpPr/>
            <p:nvPr/>
          </p:nvGrpSpPr>
          <p:grpSpPr>
            <a:xfrm>
              <a:off x="10656261" y="6036858"/>
              <a:ext cx="766064" cy="817135"/>
              <a:chOff x="10656261" y="6036858"/>
              <a:chExt cx="766064" cy="817135"/>
            </a:xfrm>
          </p:grpSpPr>
          <p:sp>
            <p:nvSpPr>
              <p:cNvPr id="108" name="Freeform: Shape 107">
                <a:extLst>
                  <a:ext uri="{FF2B5EF4-FFF2-40B4-BE49-F238E27FC236}">
                    <a16:creationId xmlns:a16="http://schemas.microsoft.com/office/drawing/2014/main" id="{F0178F81-7B01-A3B3-490D-7C850EEDEC29}"/>
                  </a:ext>
                </a:extLst>
              </p:cNvPr>
              <p:cNvSpPr/>
              <p:nvPr/>
            </p:nvSpPr>
            <p:spPr>
              <a:xfrm>
                <a:off x="10656261" y="6036858"/>
                <a:ext cx="766064" cy="766064"/>
              </a:xfrm>
              <a:custGeom>
                <a:avLst/>
                <a:gdLst>
                  <a:gd name="connsiteX0" fmla="*/ 0 w 766064"/>
                  <a:gd name="connsiteY0" fmla="*/ 0 h 766064"/>
                  <a:gd name="connsiteX1" fmla="*/ 766065 w 766064"/>
                  <a:gd name="connsiteY1" fmla="*/ 0 h 766064"/>
                  <a:gd name="connsiteX2" fmla="*/ 766065 w 766064"/>
                  <a:gd name="connsiteY2" fmla="*/ 766065 h 766064"/>
                  <a:gd name="connsiteX3" fmla="*/ 0 w 766064"/>
                  <a:gd name="connsiteY3" fmla="*/ 766065 h 766064"/>
                </a:gdLst>
                <a:ahLst/>
                <a:cxnLst>
                  <a:cxn ang="0">
                    <a:pos x="connsiteX0" y="connsiteY0"/>
                  </a:cxn>
                  <a:cxn ang="0">
                    <a:pos x="connsiteX1" y="connsiteY1"/>
                  </a:cxn>
                  <a:cxn ang="0">
                    <a:pos x="connsiteX2" y="connsiteY2"/>
                  </a:cxn>
                  <a:cxn ang="0">
                    <a:pos x="connsiteX3" y="connsiteY3"/>
                  </a:cxn>
                </a:cxnLst>
                <a:rect l="l" t="t" r="r" b="b"/>
                <a:pathLst>
                  <a:path w="766064" h="766064">
                    <a:moveTo>
                      <a:pt x="0" y="0"/>
                    </a:moveTo>
                    <a:lnTo>
                      <a:pt x="766065" y="0"/>
                    </a:lnTo>
                    <a:lnTo>
                      <a:pt x="766065" y="766065"/>
                    </a:lnTo>
                    <a:lnTo>
                      <a:pt x="0" y="766065"/>
                    </a:lnTo>
                    <a:close/>
                  </a:path>
                </a:pathLst>
              </a:custGeom>
              <a:solidFill>
                <a:srgbClr val="6CC349"/>
              </a:solidFill>
              <a:ln w="1274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62BEFDF-7F35-364A-B5C6-DD29B6C7824E}"/>
                  </a:ext>
                </a:extLst>
              </p:cNvPr>
              <p:cNvSpPr/>
              <p:nvPr/>
            </p:nvSpPr>
            <p:spPr>
              <a:xfrm>
                <a:off x="10656261" y="6802922"/>
                <a:ext cx="766064" cy="51070"/>
              </a:xfrm>
              <a:custGeom>
                <a:avLst/>
                <a:gdLst>
                  <a:gd name="connsiteX0" fmla="*/ 0 w 766064"/>
                  <a:gd name="connsiteY0" fmla="*/ 0 h 51070"/>
                  <a:gd name="connsiteX1" fmla="*/ 766065 w 766064"/>
                  <a:gd name="connsiteY1" fmla="*/ 0 h 51070"/>
                  <a:gd name="connsiteX2" fmla="*/ 766065 w 766064"/>
                  <a:gd name="connsiteY2" fmla="*/ 51071 h 51070"/>
                  <a:gd name="connsiteX3" fmla="*/ 0 w 766064"/>
                  <a:gd name="connsiteY3" fmla="*/ 51071 h 51070"/>
                </a:gdLst>
                <a:ahLst/>
                <a:cxnLst>
                  <a:cxn ang="0">
                    <a:pos x="connsiteX0" y="connsiteY0"/>
                  </a:cxn>
                  <a:cxn ang="0">
                    <a:pos x="connsiteX1" y="connsiteY1"/>
                  </a:cxn>
                  <a:cxn ang="0">
                    <a:pos x="connsiteX2" y="connsiteY2"/>
                  </a:cxn>
                  <a:cxn ang="0">
                    <a:pos x="connsiteX3" y="connsiteY3"/>
                  </a:cxn>
                </a:cxnLst>
                <a:rect l="l" t="t" r="r" b="b"/>
                <a:pathLst>
                  <a:path w="766064" h="51070">
                    <a:moveTo>
                      <a:pt x="0" y="0"/>
                    </a:moveTo>
                    <a:lnTo>
                      <a:pt x="766065" y="0"/>
                    </a:lnTo>
                    <a:lnTo>
                      <a:pt x="766065" y="51071"/>
                    </a:lnTo>
                    <a:lnTo>
                      <a:pt x="0" y="51071"/>
                    </a:lnTo>
                    <a:close/>
                  </a:path>
                </a:pathLst>
              </a:custGeom>
              <a:solidFill>
                <a:srgbClr val="3C8527"/>
              </a:solidFill>
              <a:ln w="1274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242D93E-A1E4-7242-E101-FE43C1AB0DBC}"/>
                  </a:ext>
                </a:extLst>
              </p:cNvPr>
              <p:cNvSpPr/>
              <p:nvPr/>
            </p:nvSpPr>
            <p:spPr>
              <a:xfrm>
                <a:off x="10656261" y="6036858"/>
                <a:ext cx="766064" cy="51070"/>
              </a:xfrm>
              <a:custGeom>
                <a:avLst/>
                <a:gdLst>
                  <a:gd name="connsiteX0" fmla="*/ 0 w 766064"/>
                  <a:gd name="connsiteY0" fmla="*/ 0 h 51070"/>
                  <a:gd name="connsiteX1" fmla="*/ 766065 w 766064"/>
                  <a:gd name="connsiteY1" fmla="*/ 0 h 51070"/>
                  <a:gd name="connsiteX2" fmla="*/ 766065 w 766064"/>
                  <a:gd name="connsiteY2" fmla="*/ 51071 h 51070"/>
                  <a:gd name="connsiteX3" fmla="*/ 0 w 766064"/>
                  <a:gd name="connsiteY3" fmla="*/ 51071 h 51070"/>
                </a:gdLst>
                <a:ahLst/>
                <a:cxnLst>
                  <a:cxn ang="0">
                    <a:pos x="connsiteX0" y="connsiteY0"/>
                  </a:cxn>
                  <a:cxn ang="0">
                    <a:pos x="connsiteX1" y="connsiteY1"/>
                  </a:cxn>
                  <a:cxn ang="0">
                    <a:pos x="connsiteX2" y="connsiteY2"/>
                  </a:cxn>
                  <a:cxn ang="0">
                    <a:pos x="connsiteX3" y="connsiteY3"/>
                  </a:cxn>
                </a:cxnLst>
                <a:rect l="l" t="t" r="r" b="b"/>
                <a:pathLst>
                  <a:path w="766064" h="51070">
                    <a:moveTo>
                      <a:pt x="0" y="0"/>
                    </a:moveTo>
                    <a:lnTo>
                      <a:pt x="766065" y="0"/>
                    </a:lnTo>
                    <a:lnTo>
                      <a:pt x="766065" y="51071"/>
                    </a:lnTo>
                    <a:lnTo>
                      <a:pt x="0" y="51071"/>
                    </a:lnTo>
                    <a:close/>
                  </a:path>
                </a:pathLst>
              </a:custGeom>
              <a:solidFill>
                <a:srgbClr val="A0E081"/>
              </a:solidFill>
              <a:ln w="12740" cap="flat">
                <a:noFill/>
                <a:prstDash val="solid"/>
                <a:miter/>
              </a:ln>
            </p:spPr>
            <p:txBody>
              <a:bodyPr rtlCol="0" anchor="ctr"/>
              <a:lstStyle/>
              <a:p>
                <a:endParaRPr lang="en-US"/>
              </a:p>
            </p:txBody>
          </p:sp>
        </p:grpSp>
      </p:grpSp>
      <p:sp>
        <p:nvSpPr>
          <p:cNvPr id="2" name="Text Placeholder 7">
            <a:extLst>
              <a:ext uri="{FF2B5EF4-FFF2-40B4-BE49-F238E27FC236}">
                <a16:creationId xmlns:a16="http://schemas.microsoft.com/office/drawing/2014/main" id="{D7968C98-CBD4-923C-1CDA-B0B1B23F9697}"/>
              </a:ext>
            </a:extLst>
          </p:cNvPr>
          <p:cNvSpPr>
            <a:spLocks noGrp="1"/>
          </p:cNvSpPr>
          <p:nvPr>
            <p:ph type="body" sz="quarter" idx="44" hasCustomPrompt="1"/>
          </p:nvPr>
        </p:nvSpPr>
        <p:spPr>
          <a:xfrm>
            <a:off x="507370" y="6510908"/>
            <a:ext cx="1011600" cy="1188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sv-SE"/>
              <a:t> </a:t>
            </a:r>
            <a:endParaRPr lang="en-GB"/>
          </a:p>
        </p:txBody>
      </p:sp>
    </p:spTree>
    <p:extLst>
      <p:ext uri="{BB962C8B-B14F-4D97-AF65-F5344CB8AC3E}">
        <p14:creationId xmlns:p14="http://schemas.microsoft.com/office/powerpoint/2010/main" val="324448205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edia">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2608745" cy="216000"/>
          </a:xfrm>
        </p:spPr>
        <p:txBody>
          <a:body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p>
            <a:fld id="{DB92C494-1115-4670-BD6E-F87AA1511F98}" type="slidenum">
              <a:rPr lang="en-US" smtClean="0"/>
              <a:t>‹#›</a:t>
            </a:fld>
            <a:endParaRPr lang="en-US"/>
          </a:p>
        </p:txBody>
      </p:sp>
      <p:sp>
        <p:nvSpPr>
          <p:cNvPr id="78" name="Footer Placeholder 4">
            <a:extLst>
              <a:ext uri="{FF2B5EF4-FFF2-40B4-BE49-F238E27FC236}">
                <a16:creationId xmlns:a16="http://schemas.microsoft.com/office/drawing/2014/main" id="{89F2401D-F94F-9A96-A42C-47E1B1CF52E7}"/>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
        <p:nvSpPr>
          <p:cNvPr id="9" name="Media Placeholder 7">
            <a:extLst>
              <a:ext uri="{FF2B5EF4-FFF2-40B4-BE49-F238E27FC236}">
                <a16:creationId xmlns:a16="http://schemas.microsoft.com/office/drawing/2014/main" id="{F5697339-B9DE-BEA9-4303-72391406D324}"/>
              </a:ext>
            </a:extLst>
          </p:cNvPr>
          <p:cNvSpPr>
            <a:spLocks noGrp="1"/>
          </p:cNvSpPr>
          <p:nvPr>
            <p:ph type="media" sz="quarter" idx="13" hasCustomPrompt="1"/>
          </p:nvPr>
        </p:nvSpPr>
        <p:spPr>
          <a:xfrm>
            <a:off x="0" y="0"/>
            <a:ext cx="12192000" cy="6858000"/>
          </a:xfrm>
          <a:solidFill>
            <a:schemeClr val="accent1"/>
          </a:solidFill>
        </p:spPr>
        <p:txBody>
          <a:bodyPr anchor="ctr"/>
          <a:lstStyle>
            <a:lvl1pPr marL="0" indent="0" algn="ctr">
              <a:buNone/>
              <a:defRPr>
                <a:solidFill>
                  <a:schemeClr val="bg1"/>
                </a:solidFill>
              </a:defRPr>
            </a:lvl1pPr>
          </a:lstStyle>
          <a:p>
            <a:r>
              <a:rPr lang="en-US"/>
              <a:t>Click to add Media</a:t>
            </a:r>
          </a:p>
        </p:txBody>
      </p:sp>
    </p:spTree>
    <p:extLst>
      <p:ext uri="{BB962C8B-B14F-4D97-AF65-F5344CB8AC3E}">
        <p14:creationId xmlns:p14="http://schemas.microsoft.com/office/powerpoint/2010/main" val="226571240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F0333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3C9D0E3-5B0F-631E-8E22-805882CE1995}"/>
              </a:ext>
            </a:extLst>
          </p:cNvPr>
          <p:cNvSpPr>
            <a:spLocks noGrp="1"/>
          </p:cNvSpPr>
          <p:nvPr>
            <p:ph type="ftr" sz="quarter" idx="11"/>
          </p:nvPr>
        </p:nvSpPr>
        <p:spPr>
          <a:xfrm>
            <a:off x="3379305" y="6447521"/>
            <a:ext cx="2608745" cy="216000"/>
          </a:xfrm>
        </p:spPr>
        <p:txBody>
          <a:bodyPr/>
          <a:lstStyle>
            <a:lvl1pPr>
              <a:defRPr>
                <a:solidFill>
                  <a:schemeClr val="bg1"/>
                </a:solidFill>
              </a:defRPr>
            </a:lvl1pPr>
          </a:lstStyle>
          <a:p>
            <a:r>
              <a:rPr lang="en-US"/>
              <a:t>Microsoft Confidential</a:t>
            </a:r>
          </a:p>
        </p:txBody>
      </p:sp>
      <p:sp>
        <p:nvSpPr>
          <p:cNvPr id="6" name="Slide Number Placeholder 5">
            <a:extLst>
              <a:ext uri="{FF2B5EF4-FFF2-40B4-BE49-F238E27FC236}">
                <a16:creationId xmlns:a16="http://schemas.microsoft.com/office/drawing/2014/main" id="{670023AA-54CF-78EF-D644-38D70567458D}"/>
              </a:ext>
            </a:extLst>
          </p:cNvPr>
          <p:cNvSpPr>
            <a:spLocks noGrp="1"/>
          </p:cNvSpPr>
          <p:nvPr>
            <p:ph type="sldNum" sz="quarter" idx="12"/>
          </p:nvPr>
        </p:nvSpPr>
        <p:spPr/>
        <p:txBody>
          <a:bodyPr/>
          <a:lstStyle>
            <a:lvl1pPr>
              <a:defRPr>
                <a:solidFill>
                  <a:schemeClr val="bg1"/>
                </a:solidFill>
              </a:defRPr>
            </a:lvl1pPr>
          </a:lstStyle>
          <a:p>
            <a:fld id="{DB92C494-1115-4670-BD6E-F87AA1511F98}" type="slidenum">
              <a:rPr lang="en-US" smtClean="0"/>
              <a:pPr/>
              <a:t>‹#›</a:t>
            </a:fld>
            <a:endParaRPr lang="en-US"/>
          </a:p>
        </p:txBody>
      </p:sp>
      <p:sp>
        <p:nvSpPr>
          <p:cNvPr id="78" name="Footer Placeholder 4">
            <a:extLst>
              <a:ext uri="{FF2B5EF4-FFF2-40B4-BE49-F238E27FC236}">
                <a16:creationId xmlns:a16="http://schemas.microsoft.com/office/drawing/2014/main" id="{89F2401D-F94F-9A96-A42C-47E1B1CF52E7}"/>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 Mojang Studios</a:t>
            </a:r>
          </a:p>
        </p:txBody>
      </p:sp>
      <p:pic>
        <p:nvPicPr>
          <p:cNvPr id="11" name="Graphic 10">
            <a:extLst>
              <a:ext uri="{FF2B5EF4-FFF2-40B4-BE49-F238E27FC236}">
                <a16:creationId xmlns:a16="http://schemas.microsoft.com/office/drawing/2014/main" id="{D923284A-2486-7656-D5CC-81CE0974BD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66950" y="2573095"/>
            <a:ext cx="7658100" cy="1711810"/>
          </a:xfrm>
          <a:prstGeom prst="rect">
            <a:avLst/>
          </a:prstGeom>
        </p:spPr>
      </p:pic>
    </p:spTree>
    <p:extLst>
      <p:ext uri="{BB962C8B-B14F-4D97-AF65-F5344CB8AC3E}">
        <p14:creationId xmlns:p14="http://schemas.microsoft.com/office/powerpoint/2010/main" val="37664549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5B8B-FF40-F01E-F837-50E7E1C23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871A81-F919-77C0-79BB-8A06D651D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483A89-A005-6027-1724-19457A12A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D621B-EDA1-E08F-2F05-183C2D819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CC90C4-A5B9-1671-8730-B17ED238DF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CBD10-A328-5064-5058-8A2DA1FDAEC2}"/>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8" name="Footer Placeholder 7">
            <a:extLst>
              <a:ext uri="{FF2B5EF4-FFF2-40B4-BE49-F238E27FC236}">
                <a16:creationId xmlns:a16="http://schemas.microsoft.com/office/drawing/2014/main" id="{C4C24C8F-9F54-27B5-712C-571E5C3DA0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3537F4-5BE9-F99C-DF9A-8485B5C31847}"/>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389324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FBAC-B3B1-B90B-0B92-1E34FD787E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0595F6-1483-C4FE-01E0-F8D39F845A3F}"/>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4" name="Footer Placeholder 3">
            <a:extLst>
              <a:ext uri="{FF2B5EF4-FFF2-40B4-BE49-F238E27FC236}">
                <a16:creationId xmlns:a16="http://schemas.microsoft.com/office/drawing/2014/main" id="{B9AA339C-FBF3-3AE2-D7E2-8FE33FE814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F1F71E-8959-A84A-4346-75A313DFA9AE}"/>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98597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47211-1E59-CC5A-D58E-51A547DD4215}"/>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3" name="Footer Placeholder 2">
            <a:extLst>
              <a:ext uri="{FF2B5EF4-FFF2-40B4-BE49-F238E27FC236}">
                <a16:creationId xmlns:a16="http://schemas.microsoft.com/office/drawing/2014/main" id="{8C9BFF26-BFB5-9CD3-FC06-0CCCFC5C2A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C9CF71-6C34-FCB5-EA90-C7078816BAB0}"/>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154914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022A-02BE-AB1F-6A7B-B19F9EC74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E45EEF-70C3-F08B-34C6-8F2D2FE61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A4FBD-94C4-FC07-EB5F-E1C6940EE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713001-92DE-AA53-40D4-8F90FE572FCF}"/>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6" name="Footer Placeholder 5">
            <a:extLst>
              <a:ext uri="{FF2B5EF4-FFF2-40B4-BE49-F238E27FC236}">
                <a16:creationId xmlns:a16="http://schemas.microsoft.com/office/drawing/2014/main" id="{B1BBD74A-C175-8BF0-8E50-5F0D340F8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52A59-DE01-A757-6F31-7FCAF57064BD}"/>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279279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52D5-40F7-1A10-DF01-25F8B257F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114A3-33C2-5E72-C523-E159E1063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11429C-02C3-7A1D-C864-35E126202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B67BC-A587-C3D0-E0DB-2CB92C5775A9}"/>
              </a:ext>
            </a:extLst>
          </p:cNvPr>
          <p:cNvSpPr>
            <a:spLocks noGrp="1"/>
          </p:cNvSpPr>
          <p:nvPr>
            <p:ph type="dt" sz="half" idx="10"/>
          </p:nvPr>
        </p:nvSpPr>
        <p:spPr/>
        <p:txBody>
          <a:bodyPr/>
          <a:lstStyle/>
          <a:p>
            <a:fld id="{40FA4B72-A167-4553-B2E4-48923A8F3A87}" type="datetimeFigureOut">
              <a:rPr lang="en-US" smtClean="0"/>
              <a:t>11/28/2023</a:t>
            </a:fld>
            <a:endParaRPr lang="en-US"/>
          </a:p>
        </p:txBody>
      </p:sp>
      <p:sp>
        <p:nvSpPr>
          <p:cNvPr id="6" name="Footer Placeholder 5">
            <a:extLst>
              <a:ext uri="{FF2B5EF4-FFF2-40B4-BE49-F238E27FC236}">
                <a16:creationId xmlns:a16="http://schemas.microsoft.com/office/drawing/2014/main" id="{2C8DB59B-08BC-8D28-8C2C-0E519012A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256AF-3112-8485-8221-10D36423B126}"/>
              </a:ext>
            </a:extLst>
          </p:cNvPr>
          <p:cNvSpPr>
            <a:spLocks noGrp="1"/>
          </p:cNvSpPr>
          <p:nvPr>
            <p:ph type="sldNum" sz="quarter" idx="12"/>
          </p:nvPr>
        </p:nvSpPr>
        <p:spPr/>
        <p:txBody>
          <a:bodyPr/>
          <a:lstStyle/>
          <a:p>
            <a:fld id="{E97B698C-150E-4840-BC6B-3A6ACF8CC600}" type="slidenum">
              <a:rPr lang="en-US" smtClean="0"/>
              <a:t>‹#›</a:t>
            </a:fld>
            <a:endParaRPr lang="en-US"/>
          </a:p>
        </p:txBody>
      </p:sp>
    </p:spTree>
    <p:extLst>
      <p:ext uri="{BB962C8B-B14F-4D97-AF65-F5344CB8AC3E}">
        <p14:creationId xmlns:p14="http://schemas.microsoft.com/office/powerpoint/2010/main" val="100093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2.sv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5E5BC-B39E-5FDF-122B-5A4213365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4B8833-0B29-53D1-40D7-8A40C83E5C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9B2B1-7687-FCE2-EB78-95008892A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A4B72-A167-4553-B2E4-48923A8F3A87}" type="datetimeFigureOut">
              <a:rPr lang="en-US" smtClean="0"/>
              <a:t>11/28/2023</a:t>
            </a:fld>
            <a:endParaRPr lang="en-US"/>
          </a:p>
        </p:txBody>
      </p:sp>
      <p:sp>
        <p:nvSpPr>
          <p:cNvPr id="5" name="Footer Placeholder 4">
            <a:extLst>
              <a:ext uri="{FF2B5EF4-FFF2-40B4-BE49-F238E27FC236}">
                <a16:creationId xmlns:a16="http://schemas.microsoft.com/office/drawing/2014/main" id="{8C270013-2282-04A7-851D-FD720092E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BB29B1-C116-FDAA-05A5-36227D459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B698C-150E-4840-BC6B-3A6ACF8CC600}" type="slidenum">
              <a:rPr lang="en-US" smtClean="0"/>
              <a:t>‹#›</a:t>
            </a:fld>
            <a:endParaRPr lang="en-US"/>
          </a:p>
        </p:txBody>
      </p:sp>
    </p:spTree>
    <p:extLst>
      <p:ext uri="{BB962C8B-B14F-4D97-AF65-F5344CB8AC3E}">
        <p14:creationId xmlns:p14="http://schemas.microsoft.com/office/powerpoint/2010/main" val="172033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9D20450-C439-0092-D7AC-191347D70DAB}"/>
              </a:ext>
            </a:extLst>
          </p:cNvPr>
          <p:cNvPicPr>
            <a:picLocks noChangeAspect="1"/>
          </p:cNvPicPr>
          <p:nvPr userDrawn="1"/>
        </p:nvPicPr>
        <p:blipFill>
          <a:blip r:embed="rId37">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1" y="0"/>
            <a:ext cx="12192000" cy="6858000"/>
          </a:xfrm>
          <a:prstGeom prst="rect">
            <a:avLst/>
          </a:prstGeom>
        </p:spPr>
      </p:pic>
      <p:sp>
        <p:nvSpPr>
          <p:cNvPr id="2" name="Title Placeholder 1">
            <a:extLst>
              <a:ext uri="{FF2B5EF4-FFF2-40B4-BE49-F238E27FC236}">
                <a16:creationId xmlns:a16="http://schemas.microsoft.com/office/drawing/2014/main" id="{FA3DA684-BA44-D3AD-9372-42E165C88CB7}"/>
              </a:ext>
            </a:extLst>
          </p:cNvPr>
          <p:cNvSpPr>
            <a:spLocks noGrp="1"/>
          </p:cNvSpPr>
          <p:nvPr>
            <p:ph type="title"/>
          </p:nvPr>
        </p:nvSpPr>
        <p:spPr>
          <a:xfrm>
            <a:off x="515938" y="74614"/>
            <a:ext cx="11160126" cy="896936"/>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17306DA-690C-B4BD-C607-890D325FE447}"/>
              </a:ext>
            </a:extLst>
          </p:cNvPr>
          <p:cNvSpPr>
            <a:spLocks noGrp="1"/>
          </p:cNvSpPr>
          <p:nvPr>
            <p:ph type="body" idx="1"/>
          </p:nvPr>
        </p:nvSpPr>
        <p:spPr>
          <a:xfrm>
            <a:off x="515937" y="1736725"/>
            <a:ext cx="11160125" cy="43561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1B14623-9445-0CE9-7C2E-E589378031E8}"/>
              </a:ext>
            </a:extLst>
          </p:cNvPr>
          <p:cNvSpPr>
            <a:spLocks noGrp="1"/>
          </p:cNvSpPr>
          <p:nvPr>
            <p:ph type="ftr" sz="quarter" idx="3"/>
          </p:nvPr>
        </p:nvSpPr>
        <p:spPr>
          <a:xfrm>
            <a:off x="3379305" y="6447521"/>
            <a:ext cx="4723200" cy="216000"/>
          </a:xfrm>
          <a:prstGeom prst="rect">
            <a:avLst/>
          </a:prstGeom>
        </p:spPr>
        <p:txBody>
          <a:bodyPr vert="horz" lIns="0" tIns="0" rIns="0" bIns="0" rtlCol="0" anchor="ctr"/>
          <a:lstStyle>
            <a:lvl1pPr algn="l">
              <a:defRPr sz="1000">
                <a:solidFill>
                  <a:schemeClr val="tx1"/>
                </a:solidFill>
              </a:defRPr>
            </a:lvl1pPr>
          </a:lstStyle>
          <a:p>
            <a:r>
              <a:rPr lang="en-US"/>
              <a:t>Microsoft Confidential</a:t>
            </a:r>
          </a:p>
        </p:txBody>
      </p:sp>
      <p:sp>
        <p:nvSpPr>
          <p:cNvPr id="6" name="Slide Number Placeholder 5">
            <a:extLst>
              <a:ext uri="{FF2B5EF4-FFF2-40B4-BE49-F238E27FC236}">
                <a16:creationId xmlns:a16="http://schemas.microsoft.com/office/drawing/2014/main" id="{9FBD5500-0C0B-F77E-4BC0-4F3B5184E1D6}"/>
              </a:ext>
            </a:extLst>
          </p:cNvPr>
          <p:cNvSpPr>
            <a:spLocks noGrp="1"/>
          </p:cNvSpPr>
          <p:nvPr>
            <p:ph type="sldNum" sz="quarter" idx="4"/>
          </p:nvPr>
        </p:nvSpPr>
        <p:spPr>
          <a:xfrm>
            <a:off x="11498866" y="6447521"/>
            <a:ext cx="445759" cy="216000"/>
          </a:xfrm>
          <a:prstGeom prst="rect">
            <a:avLst/>
          </a:prstGeom>
        </p:spPr>
        <p:txBody>
          <a:bodyPr vert="horz" lIns="0" tIns="0" rIns="0" bIns="0" rtlCol="0" anchor="ctr"/>
          <a:lstStyle>
            <a:lvl1pPr algn="r">
              <a:defRPr sz="1000">
                <a:solidFill>
                  <a:schemeClr val="tx1"/>
                </a:solidFill>
              </a:defRPr>
            </a:lvl1pPr>
          </a:lstStyle>
          <a:p>
            <a:fld id="{DB92C494-1115-4670-BD6E-F87AA1511F98}" type="slidenum">
              <a:rPr lang="en-US" smtClean="0"/>
              <a:pPr/>
              <a:t>‹#›</a:t>
            </a:fld>
            <a:endParaRPr lang="en-US"/>
          </a:p>
        </p:txBody>
      </p:sp>
      <p:sp>
        <p:nvSpPr>
          <p:cNvPr id="9" name="Footer Placeholder 4">
            <a:extLst>
              <a:ext uri="{FF2B5EF4-FFF2-40B4-BE49-F238E27FC236}">
                <a16:creationId xmlns:a16="http://schemas.microsoft.com/office/drawing/2014/main" id="{F0A259A5-5E95-014D-7700-39D2E839A69F}"/>
              </a:ext>
            </a:extLst>
          </p:cNvPr>
          <p:cNvSpPr txBox="1">
            <a:spLocks/>
          </p:cNvSpPr>
          <p:nvPr userDrawn="1"/>
        </p:nvSpPr>
        <p:spPr>
          <a:xfrm>
            <a:off x="515937" y="6448209"/>
            <a:ext cx="1080000" cy="215312"/>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tx1"/>
                </a:solidFill>
              </a:rPr>
              <a:t>© Mojang Studios</a:t>
            </a:r>
          </a:p>
        </p:txBody>
      </p:sp>
      <p:sp>
        <p:nvSpPr>
          <p:cNvPr id="4" name="xxLanguageTextBox">
            <a:extLst>
              <a:ext uri="{FF2B5EF4-FFF2-40B4-BE49-F238E27FC236}">
                <a16:creationId xmlns:a16="http://schemas.microsoft.com/office/drawing/2014/main" id="{F7CF2784-45BA-FE66-CB26-FF8D6AC35FDE}"/>
              </a:ext>
            </a:extLst>
          </p:cNvPr>
          <p:cNvSpPr/>
          <p:nvPr userDrawn="1">
            <p:custDataLst>
              <p:tags r:id="rId3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686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dt="0"/>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177800" indent="-177800" algn="l" defTabSz="914400" rtl="0" eaLnBrk="1" latinLnBrk="0" hangingPunct="1">
        <a:lnSpc>
          <a:spcPct val="90000"/>
        </a:lnSpc>
        <a:spcBef>
          <a:spcPts val="1000"/>
        </a:spcBef>
        <a:buClr>
          <a:schemeClr val="accent1"/>
        </a:buClr>
        <a:buSzPct val="110000"/>
        <a:buFont typeface="Wingdings" panose="05000000000000000000" pitchFamily="2" charset="2"/>
        <a:buChar char="§"/>
        <a:defRPr sz="1600" kern="1200">
          <a:solidFill>
            <a:schemeClr val="tx1"/>
          </a:solidFill>
          <a:latin typeface="+mn-lt"/>
          <a:ea typeface="+mn-ea"/>
          <a:cs typeface="+mn-cs"/>
        </a:defRPr>
      </a:lvl1pPr>
      <a:lvl2pPr marL="357188" indent="-179388" algn="l" defTabSz="914400" rtl="0" eaLnBrk="1" latinLnBrk="0" hangingPunct="1">
        <a:lnSpc>
          <a:spcPct val="90000"/>
        </a:lnSpc>
        <a:spcBef>
          <a:spcPts val="500"/>
        </a:spcBef>
        <a:buClr>
          <a:schemeClr val="accent2"/>
        </a:buClr>
        <a:buSzPct val="110000"/>
        <a:buFont typeface="Wingdings" panose="05000000000000000000" pitchFamily="2" charset="2"/>
        <a:buChar char="§"/>
        <a:defRPr sz="1400" kern="1200">
          <a:solidFill>
            <a:schemeClr val="tx1"/>
          </a:solidFill>
          <a:latin typeface="+mn-lt"/>
          <a:ea typeface="+mn-ea"/>
          <a:cs typeface="+mn-cs"/>
        </a:defRPr>
      </a:lvl2pPr>
      <a:lvl3pPr marL="538163" indent="-179388" algn="l" defTabSz="914400" rtl="0" eaLnBrk="1" latinLnBrk="0" hangingPunct="1">
        <a:lnSpc>
          <a:spcPct val="90000"/>
        </a:lnSpc>
        <a:spcBef>
          <a:spcPts val="500"/>
        </a:spcBef>
        <a:buClr>
          <a:schemeClr val="bg2"/>
        </a:buClr>
        <a:buSzPct val="110000"/>
        <a:buFont typeface="Wingdings" panose="05000000000000000000" pitchFamily="2" charset="2"/>
        <a:buChar char="§"/>
        <a:defRPr sz="1200" kern="1200">
          <a:solidFill>
            <a:schemeClr val="tx1"/>
          </a:solidFill>
          <a:latin typeface="+mn-lt"/>
          <a:ea typeface="+mn-ea"/>
          <a:cs typeface="+mn-cs"/>
        </a:defRPr>
      </a:lvl3pPr>
      <a:lvl4pPr marL="717550" indent="-179388" algn="l" defTabSz="914400" rtl="0" eaLnBrk="1" latinLnBrk="0" hangingPunct="1">
        <a:lnSpc>
          <a:spcPct val="90000"/>
        </a:lnSpc>
        <a:spcBef>
          <a:spcPts val="500"/>
        </a:spcBef>
        <a:buClr>
          <a:schemeClr val="bg2"/>
        </a:buClr>
        <a:buSzPct val="110000"/>
        <a:buFont typeface="Wingdings" panose="05000000000000000000" pitchFamily="2" charset="2"/>
        <a:buChar char="§"/>
        <a:defRPr sz="1100" kern="1200">
          <a:solidFill>
            <a:schemeClr val="tx1"/>
          </a:solidFill>
          <a:latin typeface="+mn-lt"/>
          <a:ea typeface="+mn-ea"/>
          <a:cs typeface="+mn-cs"/>
        </a:defRPr>
      </a:lvl4pPr>
      <a:lvl5pPr marL="896938" indent="-179388" algn="l" defTabSz="914400" rtl="0" eaLnBrk="1" latinLnBrk="0" hangingPunct="1">
        <a:lnSpc>
          <a:spcPct val="90000"/>
        </a:lnSpc>
        <a:spcBef>
          <a:spcPts val="500"/>
        </a:spcBef>
        <a:buClr>
          <a:schemeClr val="bg2"/>
        </a:buClr>
        <a:buSzPct val="110000"/>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34.xml"/><Relationship Id="rId6" Type="http://schemas.openxmlformats.org/officeDocument/2006/relationships/image" Target="../media/image28.png"/><Relationship Id="rId5" Type="http://schemas.openxmlformats.org/officeDocument/2006/relationships/image" Target="../media/image44.pn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49.gif"/><Relationship Id="rId5" Type="http://schemas.openxmlformats.org/officeDocument/2006/relationships/image" Target="../media/image4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5.xml"/><Relationship Id="rId1" Type="http://schemas.openxmlformats.org/officeDocument/2006/relationships/video" Target="https://www.youtube.com/embed/ymizpVE0WNM?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8.png"/><Relationship Id="rId1" Type="http://schemas.openxmlformats.org/officeDocument/2006/relationships/slideLayout" Target="../slideLayouts/slideLayout25.xml"/><Relationship Id="rId5" Type="http://schemas.openxmlformats.org/officeDocument/2006/relationships/image" Target="../media/image33.pn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4.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A66E46-A56F-726F-9C64-22198C24506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8217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EDF2-810F-76E3-4811-9307694689AE}"/>
              </a:ext>
            </a:extLst>
          </p:cNvPr>
          <p:cNvSpPr>
            <a:spLocks noGrp="1"/>
          </p:cNvSpPr>
          <p:nvPr>
            <p:ph type="title"/>
          </p:nvPr>
        </p:nvSpPr>
        <p:spPr/>
        <p:txBody>
          <a:bodyPr/>
          <a:lstStyle/>
          <a:p>
            <a:r>
              <a:rPr lang="en-US" sz="4400" b="0">
                <a:latin typeface="+mj-lt"/>
              </a:rPr>
              <a:t>Tutorials 5-8</a:t>
            </a:r>
          </a:p>
        </p:txBody>
      </p:sp>
      <p:sp>
        <p:nvSpPr>
          <p:cNvPr id="5" name="Slide Number Placeholder 4">
            <a:extLst>
              <a:ext uri="{FF2B5EF4-FFF2-40B4-BE49-F238E27FC236}">
                <a16:creationId xmlns:a16="http://schemas.microsoft.com/office/drawing/2014/main" id="{B2EE0713-3EE0-1797-389D-F741DAE950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21" name="Content Placeholder 20">
            <a:extLst>
              <a:ext uri="{FF2B5EF4-FFF2-40B4-BE49-F238E27FC236}">
                <a16:creationId xmlns:a16="http://schemas.microsoft.com/office/drawing/2014/main" id="{343E832A-02F6-01E2-65BB-5E851CCF2A25}"/>
              </a:ext>
            </a:extLst>
          </p:cNvPr>
          <p:cNvSpPr>
            <a:spLocks noGrp="1"/>
          </p:cNvSpPr>
          <p:nvPr>
            <p:ph idx="13"/>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Practice placing blocks</a:t>
            </a:r>
          </a:p>
        </p:txBody>
      </p:sp>
      <p:sp>
        <p:nvSpPr>
          <p:cNvPr id="7" name="Content Placeholder 6">
            <a:extLst>
              <a:ext uri="{FF2B5EF4-FFF2-40B4-BE49-F238E27FC236}">
                <a16:creationId xmlns:a16="http://schemas.microsoft.com/office/drawing/2014/main" id="{ECF15186-A92F-9D61-76EE-2641DAAE488B}"/>
              </a:ext>
            </a:extLst>
          </p:cNvPr>
          <p:cNvSpPr>
            <a:spLocks noGrp="1"/>
          </p:cNvSpPr>
          <p:nvPr>
            <p:ph idx="14"/>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Practice breaking blocks</a:t>
            </a:r>
          </a:p>
        </p:txBody>
      </p:sp>
      <p:sp>
        <p:nvSpPr>
          <p:cNvPr id="8" name="Content Placeholder 7">
            <a:extLst>
              <a:ext uri="{FF2B5EF4-FFF2-40B4-BE49-F238E27FC236}">
                <a16:creationId xmlns:a16="http://schemas.microsoft.com/office/drawing/2014/main" id="{D436DF9A-1050-5CE7-0FFF-5C042A86D5CB}"/>
              </a:ext>
            </a:extLst>
          </p:cNvPr>
          <p:cNvSpPr>
            <a:spLocks noGrp="1"/>
          </p:cNvSpPr>
          <p:nvPr>
            <p:ph idx="15"/>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Press the button</a:t>
            </a:r>
          </a:p>
        </p:txBody>
      </p:sp>
      <p:pic>
        <p:nvPicPr>
          <p:cNvPr id="15" name="Picture Placeholder 14">
            <a:extLst>
              <a:ext uri="{FF2B5EF4-FFF2-40B4-BE49-F238E27FC236}">
                <a16:creationId xmlns:a16="http://schemas.microsoft.com/office/drawing/2014/main" id="{380DBD4C-3B40-7523-F0B4-CC1B7365BA0A}"/>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xfrm>
            <a:off x="515939" y="1795937"/>
            <a:ext cx="2627312" cy="1611658"/>
          </a:xfrm>
          <a:prstGeom prst="rect">
            <a:avLst/>
          </a:prstGeom>
        </p:spPr>
      </p:pic>
      <p:pic>
        <p:nvPicPr>
          <p:cNvPr id="16" name="Picture Placeholder 15">
            <a:extLst>
              <a:ext uri="{FF2B5EF4-FFF2-40B4-BE49-F238E27FC236}">
                <a16:creationId xmlns:a16="http://schemas.microsoft.com/office/drawing/2014/main" id="{AFA08D7C-EDC1-8C65-A713-57943B3DB8D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3360738" y="1795937"/>
            <a:ext cx="2627312" cy="1611658"/>
          </a:xfrm>
          <a:prstGeom prst="rect">
            <a:avLst/>
          </a:prstGeom>
        </p:spPr>
      </p:pic>
      <p:pic>
        <p:nvPicPr>
          <p:cNvPr id="17" name="Picture Placeholder 16">
            <a:extLst>
              <a:ext uri="{FF2B5EF4-FFF2-40B4-BE49-F238E27FC236}">
                <a16:creationId xmlns:a16="http://schemas.microsoft.com/office/drawing/2014/main" id="{0FCC9DD1-4A04-7931-A68C-BB94CA7ECA97}"/>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xfrm>
            <a:off x="6207126" y="1795937"/>
            <a:ext cx="2627312" cy="1611658"/>
          </a:xfrm>
          <a:prstGeom prst="rect">
            <a:avLst/>
          </a:prstGeom>
        </p:spPr>
      </p:pic>
      <p:pic>
        <p:nvPicPr>
          <p:cNvPr id="18" name="Picture Placeholder 17">
            <a:extLst>
              <a:ext uri="{FF2B5EF4-FFF2-40B4-BE49-F238E27FC236}">
                <a16:creationId xmlns:a16="http://schemas.microsoft.com/office/drawing/2014/main" id="{F8AAAB1B-F500-3610-94BF-A7664441498B}"/>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p:blipFill>
        <p:spPr>
          <a:xfrm>
            <a:off x="9047163" y="1795937"/>
            <a:ext cx="2627312" cy="1611658"/>
          </a:xfrm>
          <a:prstGeom prst="rect">
            <a:avLst/>
          </a:prstGeom>
        </p:spPr>
      </p:pic>
      <p:pic>
        <p:nvPicPr>
          <p:cNvPr id="22" name="Picture 21">
            <a:extLst>
              <a:ext uri="{FF2B5EF4-FFF2-40B4-BE49-F238E27FC236}">
                <a16:creationId xmlns:a16="http://schemas.microsoft.com/office/drawing/2014/main" id="{0FA55CE8-3C73-2AF8-70BE-E59FE16B85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
        <p:nvSpPr>
          <p:cNvPr id="12" name="Content Placeholder 20">
            <a:extLst>
              <a:ext uri="{FF2B5EF4-FFF2-40B4-BE49-F238E27FC236}">
                <a16:creationId xmlns:a16="http://schemas.microsoft.com/office/drawing/2014/main" id="{6FFF88A1-B849-F3E9-F07B-9BD6DEA0A29A}"/>
              </a:ext>
            </a:extLst>
          </p:cNvPr>
          <p:cNvSpPr>
            <a:spLocks noGrp="1"/>
          </p:cNvSpPr>
          <p:nvPr>
            <p:ph idx="1"/>
          </p:nvPr>
        </p:nvSpPr>
        <p:spPr>
          <a:xfrm>
            <a:off x="515938" y="3754438"/>
            <a:ext cx="2627312" cy="2338387"/>
          </a:xfrm>
        </p:spPr>
        <p:txBody>
          <a:bodyPr/>
          <a:lstStyle/>
          <a:p>
            <a:pPr marL="0" indent="0" algn="ctr">
              <a:buNone/>
            </a:pPr>
            <a:r>
              <a:rPr lang="en-US" sz="2800" dirty="0">
                <a:latin typeface="Noto Sans" panose="020B0502040504020204" pitchFamily="34" charset="0"/>
                <a:ea typeface="Noto Sans" panose="020B0502040504020204" pitchFamily="34" charset="0"/>
                <a:cs typeface="Noto Sans" panose="020B0502040504020204" pitchFamily="34" charset="0"/>
              </a:rPr>
              <a:t>Interact with the NPC</a:t>
            </a:r>
          </a:p>
        </p:txBody>
      </p:sp>
    </p:spTree>
    <p:extLst>
      <p:ext uri="{BB962C8B-B14F-4D97-AF65-F5344CB8AC3E}">
        <p14:creationId xmlns:p14="http://schemas.microsoft.com/office/powerpoint/2010/main" val="188506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84B6-FFF4-6D57-1D01-6B3A3EBAEF9C}"/>
              </a:ext>
            </a:extLst>
          </p:cNvPr>
          <p:cNvSpPr>
            <a:spLocks noGrp="1"/>
          </p:cNvSpPr>
          <p:nvPr>
            <p:ph type="ctrTitle"/>
          </p:nvPr>
        </p:nvSpPr>
        <p:spPr>
          <a:xfrm>
            <a:off x="831272" y="1479476"/>
            <a:ext cx="7420496" cy="2047284"/>
          </a:xfrm>
        </p:spPr>
        <p:txBody>
          <a:bodyPr/>
          <a:lstStyle/>
          <a:p>
            <a:r>
              <a:rPr lang="en-US" b="0"/>
              <a:t>Activity Overview</a:t>
            </a:r>
          </a:p>
        </p:txBody>
      </p:sp>
      <p:sp>
        <p:nvSpPr>
          <p:cNvPr id="3" name="Subtitle 2">
            <a:extLst>
              <a:ext uri="{FF2B5EF4-FFF2-40B4-BE49-F238E27FC236}">
                <a16:creationId xmlns:a16="http://schemas.microsoft.com/office/drawing/2014/main" id="{4FBFAFB1-FFAF-527C-0CAB-66CF0599D330}"/>
              </a:ext>
            </a:extLst>
          </p:cNvPr>
          <p:cNvSpPr>
            <a:spLocks noGrp="1"/>
          </p:cNvSpPr>
          <p:nvPr>
            <p:ph type="subTitle" idx="1"/>
          </p:nvPr>
        </p:nvSpPr>
        <p:spPr>
          <a:xfrm>
            <a:off x="831272" y="3884322"/>
            <a:ext cx="6056243" cy="2002044"/>
          </a:xfrm>
        </p:spPr>
        <p:txBody>
          <a:bodyPr/>
          <a:lstStyle/>
          <a:p>
            <a:r>
              <a:rPr lang="en-US">
                <a:latin typeface="Noto Sans" panose="020B0502040504020204" pitchFamily="34" charset="0"/>
                <a:ea typeface="Noto Sans" panose="020B0502040504020204" pitchFamily="34" charset="0"/>
                <a:cs typeface="Noto Sans" panose="020B0502040504020204" pitchFamily="34" charset="0"/>
              </a:rPr>
              <a:t>Principles of Responsible AI</a:t>
            </a:r>
          </a:p>
        </p:txBody>
      </p:sp>
      <p:sp>
        <p:nvSpPr>
          <p:cNvPr id="5" name="Slide Number Placeholder 4">
            <a:extLst>
              <a:ext uri="{FF2B5EF4-FFF2-40B4-BE49-F238E27FC236}">
                <a16:creationId xmlns:a16="http://schemas.microsoft.com/office/drawing/2014/main" id="{8B68AF12-143D-C3D2-7E76-292B6D09E8D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D4EA5632-0358-DF59-0A29-6D92CDAEBF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367255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F1DC-A320-323E-F400-22BC4801E75C}"/>
              </a:ext>
            </a:extLst>
          </p:cNvPr>
          <p:cNvSpPr>
            <a:spLocks noGrp="1"/>
          </p:cNvSpPr>
          <p:nvPr>
            <p:ph type="title"/>
          </p:nvPr>
        </p:nvSpPr>
        <p:spPr/>
        <p:txBody>
          <a:bodyPr/>
          <a:lstStyle/>
          <a:p>
            <a:r>
              <a:rPr lang="en-US" sz="4000" b="0">
                <a:latin typeface="+mj-lt"/>
              </a:rPr>
              <a:t>Responsible AI</a:t>
            </a:r>
          </a:p>
        </p:txBody>
      </p:sp>
      <p:sp>
        <p:nvSpPr>
          <p:cNvPr id="3" name="Content Placeholder 2">
            <a:extLst>
              <a:ext uri="{FF2B5EF4-FFF2-40B4-BE49-F238E27FC236}">
                <a16:creationId xmlns:a16="http://schemas.microsoft.com/office/drawing/2014/main" id="{D08C91DF-1D7E-6A00-81B0-0895668AFA95}"/>
              </a:ext>
            </a:extLst>
          </p:cNvPr>
          <p:cNvSpPr>
            <a:spLocks noGrp="1"/>
          </p:cNvSpPr>
          <p:nvPr>
            <p:ph idx="1"/>
          </p:nvPr>
        </p:nvSpPr>
        <p:spPr>
          <a:xfrm>
            <a:off x="561620" y="1453992"/>
            <a:ext cx="11160125" cy="4356100"/>
          </a:xfrm>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In this year’s Hour of Code 2023: Generation AI, we are going to go on adventure to learn the principles of responsible AI. Our AI guides will help us learn from previous projects.</a:t>
            </a:r>
          </a:p>
        </p:txBody>
      </p:sp>
      <p:sp>
        <p:nvSpPr>
          <p:cNvPr id="5" name="Slide Number Placeholder 4">
            <a:extLst>
              <a:ext uri="{FF2B5EF4-FFF2-40B4-BE49-F238E27FC236}">
                <a16:creationId xmlns:a16="http://schemas.microsoft.com/office/drawing/2014/main" id="{B5107AEB-D592-BDA1-1B9E-6BBE871BD728}"/>
              </a:ext>
            </a:extLst>
          </p:cNvPr>
          <p:cNvSpPr>
            <a:spLocks noGrp="1"/>
          </p:cNvSpPr>
          <p:nvPr>
            <p:ph type="sldNum" sz="quarter" idx="12"/>
          </p:nvPr>
        </p:nvSpPr>
        <p:spPr/>
        <p:txBody>
          <a:bodyPr/>
          <a:lstStyle/>
          <a:p>
            <a:fld id="{DB92C494-1115-4670-BD6E-F87AA1511F98}" type="slidenum">
              <a:rPr lang="en-US" smtClean="0"/>
              <a:t>12</a:t>
            </a:fld>
            <a:endParaRPr lang="en-US"/>
          </a:p>
        </p:txBody>
      </p:sp>
      <p:pic>
        <p:nvPicPr>
          <p:cNvPr id="6" name="Picture 5">
            <a:extLst>
              <a:ext uri="{FF2B5EF4-FFF2-40B4-BE49-F238E27FC236}">
                <a16:creationId xmlns:a16="http://schemas.microsoft.com/office/drawing/2014/main" id="{D15CC291-D427-F504-F866-24A7DEB9B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7" name="Picture 6">
            <a:extLst>
              <a:ext uri="{FF2B5EF4-FFF2-40B4-BE49-F238E27FC236}">
                <a16:creationId xmlns:a16="http://schemas.microsoft.com/office/drawing/2014/main" id="{FF98EB6B-7C3A-50CE-9A20-31C69A0B9ADE}"/>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309" b="99383" l="1040" r="96466">
                        <a14:foregroundMark x1="7692" y1="38580" x2="7692" y2="38580"/>
                        <a14:foregroundMark x1="6237" y1="70062" x2="6237" y2="70062"/>
                        <a14:foregroundMark x1="12890" y1="34568" x2="12890" y2="34568"/>
                        <a14:foregroundMark x1="13514" y1="27778" x2="13514" y2="27778"/>
                        <a14:foregroundMark x1="14553" y1="3395" x2="13929" y2="39198"/>
                        <a14:foregroundMark x1="20790" y1="3704" x2="30977" y2="38580"/>
                        <a14:foregroundMark x1="29938" y1="5247" x2="53846" y2="3086"/>
                        <a14:foregroundMark x1="9563" y1="38580" x2="9563" y2="38580"/>
                        <a14:foregroundMark x1="9356" y1="37037" x2="8524" y2="48457"/>
                        <a14:foregroundMark x1="4990" y1="82716" x2="12682" y2="81790"/>
                        <a14:foregroundMark x1="26195" y1="42593" x2="52807" y2="81481"/>
                        <a14:foregroundMark x1="27859" y1="61420" x2="50312" y2="43210"/>
                        <a14:foregroundMark x1="26195" y1="48765" x2="27443" y2="70370"/>
                        <a14:foregroundMark x1="38046" y1="53704" x2="34096" y2="74691"/>
                        <a14:foregroundMark x1="30146" y1="617" x2="74220" y2="10185"/>
                        <a14:foregroundMark x1="75884" y1="3395" x2="76507" y2="37654"/>
                        <a14:foregroundMark x1="80457" y1="7099" x2="80665" y2="34877"/>
                        <a14:foregroundMark x1="37630" y1="17284" x2="36798" y2="37963"/>
                        <a14:foregroundMark x1="21414" y1="1235" x2="21414" y2="1235"/>
                        <a14:foregroundMark x1="33680" y1="31481" x2="33680" y2="31481"/>
                        <a14:foregroundMark x1="45946" y1="47222" x2="46985" y2="76543"/>
                        <a14:foregroundMark x1="55925" y1="55556" x2="56965" y2="69136"/>
                        <a14:foregroundMark x1="79418" y1="41667" x2="79626" y2="82099"/>
                        <a14:foregroundMark x1="82121" y1="38889" x2="82536" y2="68210"/>
                        <a14:foregroundMark x1="90852" y1="41358" x2="90852" y2="41358"/>
                        <a14:foregroundMark x1="96466" y1="43827" x2="96466" y2="43827"/>
                        <a14:foregroundMark x1="88981" y1="39506" x2="95634" y2="50617"/>
                        <a14:foregroundMark x1="95010" y1="40432" x2="95010" y2="40432"/>
                        <a14:foregroundMark x1="77547" y1="39815" x2="67360" y2="55247"/>
                        <a14:foregroundMark x1="54678" y1="58025" x2="56965" y2="73765"/>
                        <a14:foregroundMark x1="17879" y1="84259" x2="37006" y2="92284"/>
                        <a14:foregroundMark x1="38877" y1="93827" x2="82121" y2="81481"/>
                        <a14:foregroundMark x1="81913" y1="84568" x2="81913" y2="84568"/>
                        <a14:foregroundMark x1="1247" y1="88580" x2="1247" y2="88580"/>
                        <a14:foregroundMark x1="6445" y1="99383" x2="6445" y2="99383"/>
                        <a14:foregroundMark x1="11435" y1="99074" x2="11435" y2="99074"/>
                      </a14:backgroundRemoval>
                    </a14:imgEffect>
                  </a14:imgLayer>
                </a14:imgProps>
              </a:ext>
              <a:ext uri="{28A0092B-C50C-407E-A947-70E740481C1C}">
                <a14:useLocalDpi xmlns:a14="http://schemas.microsoft.com/office/drawing/2010/main"/>
              </a:ext>
            </a:extLst>
          </a:blip>
          <a:stretch>
            <a:fillRect/>
          </a:stretch>
        </p:blipFill>
        <p:spPr>
          <a:xfrm>
            <a:off x="227692" y="2756161"/>
            <a:ext cx="2259503" cy="1521994"/>
          </a:xfrm>
          <a:prstGeom prst="rect">
            <a:avLst/>
          </a:prstGeom>
        </p:spPr>
      </p:pic>
      <p:pic>
        <p:nvPicPr>
          <p:cNvPr id="10" name="Picture 9">
            <a:extLst>
              <a:ext uri="{FF2B5EF4-FFF2-40B4-BE49-F238E27FC236}">
                <a16:creationId xmlns:a16="http://schemas.microsoft.com/office/drawing/2014/main" id="{464393B4-63D2-2FF6-7818-12A73E9486AE}"/>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3161" b="97701" l="1743" r="98039">
                        <a14:foregroundMark x1="21569" y1="6897" x2="21569" y2="14368"/>
                        <a14:foregroundMark x1="35294" y1="7184" x2="62309" y2="6609"/>
                        <a14:foregroundMark x1="69935" y1="3161" x2="72549" y2="21839"/>
                        <a14:foregroundMark x1="25926" y1="31034" x2="23965" y2="53161"/>
                        <a14:foregroundMark x1="6536" y1="79885" x2="6536" y2="79885"/>
                        <a14:foregroundMark x1="1743" y1="78736" x2="1743" y2="78736"/>
                        <a14:foregroundMark x1="4575" y1="84770" x2="4575" y2="84770"/>
                        <a14:foregroundMark x1="3486" y1="83046" x2="8279" y2="86207"/>
                        <a14:foregroundMark x1="11547" y1="85632" x2="21133" y2="55172"/>
                        <a14:foregroundMark x1="10458" y1="62931" x2="22658" y2="41092"/>
                        <a14:foregroundMark x1="20261" y1="33046" x2="22876" y2="37356"/>
                        <a14:foregroundMark x1="67102" y1="33046" x2="92810" y2="30747"/>
                        <a14:foregroundMark x1="89107" y1="7759" x2="96078" y2="29023"/>
                        <a14:foregroundMark x1="60784" y1="54598" x2="61874" y2="70115"/>
                        <a14:foregroundMark x1="61656" y1="52299" x2="63834" y2="60057"/>
                        <a14:foregroundMark x1="92157" y1="40230" x2="92375" y2="68678"/>
                        <a14:foregroundMark x1="98257" y1="43103" x2="98257" y2="92816"/>
                        <a14:foregroundMark x1="92157" y1="97701" x2="97821" y2="97126"/>
                      </a14:backgroundRemoval>
                    </a14:imgEffect>
                  </a14:imgLayer>
                </a14:imgProps>
              </a:ext>
              <a:ext uri="{28A0092B-C50C-407E-A947-70E740481C1C}">
                <a14:useLocalDpi xmlns:a14="http://schemas.microsoft.com/office/drawing/2010/main"/>
              </a:ext>
            </a:extLst>
          </a:blip>
          <a:stretch>
            <a:fillRect/>
          </a:stretch>
        </p:blipFill>
        <p:spPr>
          <a:xfrm>
            <a:off x="1912744" y="3999600"/>
            <a:ext cx="2259503" cy="1713087"/>
          </a:xfrm>
          <a:prstGeom prst="rect">
            <a:avLst/>
          </a:prstGeom>
        </p:spPr>
      </p:pic>
      <p:pic>
        <p:nvPicPr>
          <p:cNvPr id="12" name="Picture 11">
            <a:extLst>
              <a:ext uri="{FF2B5EF4-FFF2-40B4-BE49-F238E27FC236}">
                <a16:creationId xmlns:a16="http://schemas.microsoft.com/office/drawing/2014/main" id="{61E3068F-6CD7-DBFA-FDAF-5BA9FC0A004B}"/>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1644" b="96438" l="2412" r="98465">
                        <a14:foregroundMark x1="19956" y1="7945" x2="22149" y2="31233"/>
                        <a14:foregroundMark x1="25439" y1="7671" x2="23684" y2="23014"/>
                        <a14:foregroundMark x1="23684" y1="23014" x2="23904" y2="25205"/>
                        <a14:foregroundMark x1="16886" y1="6575" x2="17982" y2="37534"/>
                        <a14:foregroundMark x1="19737" y1="36438" x2="35307" y2="36438"/>
                        <a14:foregroundMark x1="35307" y1="36438" x2="72588" y2="34521"/>
                        <a14:foregroundMark x1="72588" y1="34521" x2="78289" y2="35068"/>
                        <a14:foregroundMark x1="57675" y1="39452" x2="77632" y2="39726"/>
                        <a14:foregroundMark x1="80702" y1="10137" x2="79167" y2="44658"/>
                        <a14:foregroundMark x1="27851" y1="8493" x2="49781" y2="4110"/>
                        <a14:foregroundMark x1="44956" y1="1644" x2="73684" y2="3562"/>
                        <a14:foregroundMark x1="90132" y1="3562" x2="85088" y2="33151"/>
                        <a14:foregroundMark x1="81798" y1="42466" x2="77851" y2="92055"/>
                        <a14:foregroundMark x1="89254" y1="42192" x2="83333" y2="81370"/>
                        <a14:foregroundMark x1="91009" y1="37534" x2="94298" y2="75890"/>
                        <a14:foregroundMark x1="96711" y1="38630" x2="96491" y2="76164"/>
                        <a14:foregroundMark x1="58991" y1="88219" x2="78947" y2="77260"/>
                        <a14:foregroundMark x1="55702" y1="77534" x2="77632" y2="72055"/>
                        <a14:foregroundMark x1="77632" y1="72055" x2="77851" y2="72055"/>
                        <a14:foregroundMark x1="16228" y1="76438" x2="27412" y2="76712"/>
                        <a14:foregroundMark x1="27412" y1="76712" x2="55044" y2="86849"/>
                        <a14:foregroundMark x1="55044" y1="86849" x2="55263" y2="87123"/>
                        <a14:foregroundMark x1="24342" y1="79452" x2="55044" y2="89041"/>
                        <a14:foregroundMark x1="53728" y1="89589" x2="59649" y2="90959"/>
                        <a14:foregroundMark x1="59868" y1="90137" x2="75877" y2="84110"/>
                        <a14:foregroundMark x1="76754" y1="91781" x2="78947" y2="97260"/>
                        <a14:foregroundMark x1="91009" y1="79178" x2="98465" y2="75342"/>
                        <a14:foregroundMark x1="20175" y1="40274" x2="21930" y2="63014"/>
                        <a14:foregroundMark x1="48904" y1="41370" x2="54605" y2="69041"/>
                        <a14:foregroundMark x1="60526" y1="46027" x2="60746" y2="70959"/>
                        <a14:foregroundMark x1="67105" y1="46027" x2="66447" y2="66575"/>
                        <a14:foregroundMark x1="73026" y1="41644" x2="72588" y2="68493"/>
                        <a14:foregroundMark x1="5044" y1="53151" x2="5263" y2="54247"/>
                        <a14:foregroundMark x1="2412" y1="54247" x2="16667" y2="54795"/>
                        <a14:foregroundMark x1="16667" y1="54795" x2="17105" y2="54521"/>
                        <a14:foregroundMark x1="16667" y1="34521" x2="16667" y2="34521"/>
                        <a14:foregroundMark x1="34868" y1="40274" x2="45833" y2="78356"/>
                        <a14:foregroundMark x1="23904" y1="44110" x2="39254" y2="65205"/>
                        <a14:foregroundMark x1="39254" y1="65205" x2="39474" y2="65753"/>
                        <a14:foregroundMark x1="26974" y1="55342" x2="33553" y2="64932"/>
                        <a14:foregroundMark x1="16009" y1="37260" x2="16009" y2="37260"/>
                        <a14:foregroundMark x1="89693" y1="35890" x2="89693" y2="35890"/>
                      </a14:backgroundRemoval>
                    </a14:imgEffect>
                  </a14:imgLayer>
                </a14:imgProps>
              </a:ext>
              <a:ext uri="{28A0092B-C50C-407E-A947-70E740481C1C}">
                <a14:useLocalDpi xmlns:a14="http://schemas.microsoft.com/office/drawing/2010/main"/>
              </a:ext>
            </a:extLst>
          </a:blip>
          <a:stretch>
            <a:fillRect/>
          </a:stretch>
        </p:blipFill>
        <p:spPr>
          <a:xfrm>
            <a:off x="7488763" y="4125225"/>
            <a:ext cx="2259503" cy="1808593"/>
          </a:xfrm>
          <a:prstGeom prst="rect">
            <a:avLst/>
          </a:prstGeom>
        </p:spPr>
      </p:pic>
      <p:pic>
        <p:nvPicPr>
          <p:cNvPr id="14" name="Picture 13">
            <a:extLst>
              <a:ext uri="{FF2B5EF4-FFF2-40B4-BE49-F238E27FC236}">
                <a16:creationId xmlns:a16="http://schemas.microsoft.com/office/drawing/2014/main" id="{5FDEF209-8E52-1B09-8B77-6240FE9E3E6D}"/>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1425" b="95442" l="2089" r="98956">
                        <a14:foregroundMark x1="4178" y1="2279" x2="6527" y2="32764"/>
                        <a14:foregroundMark x1="23760" y1="3419" x2="35509" y2="30199"/>
                        <a14:foregroundMark x1="32376" y1="3989" x2="31070" y2="15670"/>
                        <a14:foregroundMark x1="15927" y1="4274" x2="15927" y2="15100"/>
                        <a14:foregroundMark x1="34726" y1="4558" x2="87467" y2="4558"/>
                        <a14:foregroundMark x1="93995" y1="3419" x2="93995" y2="25071"/>
                        <a14:foregroundMark x1="97650" y1="6268" x2="96084" y2="30769"/>
                        <a14:foregroundMark x1="11749" y1="10541" x2="28460" y2="41311"/>
                        <a14:foregroundMark x1="38120" y1="9402" x2="67885" y2="29915"/>
                        <a14:foregroundMark x1="67885" y1="29915" x2="67885" y2="30484"/>
                        <a14:foregroundMark x1="61097" y1="9687" x2="76762" y2="9687"/>
                        <a14:foregroundMark x1="76762" y1="9687" x2="89817" y2="9402"/>
                        <a14:foregroundMark x1="39164" y1="35328" x2="90601" y2="33333"/>
                        <a14:foregroundMark x1="90601" y1="33333" x2="90601" y2="33333"/>
                        <a14:foregroundMark x1="49347" y1="47009" x2="81201" y2="49573"/>
                        <a14:foregroundMark x1="52219" y1="58120" x2="87467" y2="57835"/>
                        <a14:foregroundMark x1="7833" y1="44160" x2="12010" y2="79202"/>
                        <a14:foregroundMark x1="4439" y1="41880" x2="8616" y2="93732"/>
                        <a14:foregroundMark x1="2611" y1="41880" x2="4961" y2="96011"/>
                        <a14:foregroundMark x1="6005" y1="95726" x2="16710" y2="95726"/>
                        <a14:foregroundMark x1="19843" y1="84046" x2="39164" y2="87464"/>
                        <a14:foregroundMark x1="39164" y1="87464" x2="95300" y2="78348"/>
                        <a14:foregroundMark x1="18799" y1="82051" x2="27676" y2="89174"/>
                        <a14:foregroundMark x1="30548" y1="90313" x2="39948" y2="88889"/>
                        <a14:foregroundMark x1="44909" y1="88319" x2="70496" y2="87179"/>
                        <a14:foregroundMark x1="21149" y1="37892" x2="28198" y2="66097"/>
                        <a14:foregroundMark x1="28198" y1="66097" x2="29243" y2="67236"/>
                        <a14:foregroundMark x1="20888" y1="45869" x2="23238" y2="70370"/>
                        <a14:foregroundMark x1="31070" y1="41026" x2="29765" y2="73504"/>
                        <a14:foregroundMark x1="29765" y1="73504" x2="30026" y2="72365"/>
                        <a14:foregroundMark x1="43081" y1="39601" x2="36031" y2="68376"/>
                        <a14:foregroundMark x1="36031" y1="68376" x2="36031" y2="69516"/>
                        <a14:foregroundMark x1="14099" y1="76353" x2="13055" y2="83476"/>
                        <a14:foregroundMark x1="46997" y1="41311" x2="43081" y2="70085"/>
                        <a14:foregroundMark x1="52480" y1="43020" x2="59791" y2="66382"/>
                        <a14:foregroundMark x1="59791" y1="66382" x2="59791" y2="66382"/>
                        <a14:foregroundMark x1="75196" y1="50712" x2="76762" y2="64387"/>
                        <a14:foregroundMark x1="85379" y1="36752" x2="87467" y2="65527"/>
                        <a14:foregroundMark x1="93995" y1="35897" x2="92950" y2="64387"/>
                        <a14:foregroundMark x1="95822" y1="38462" x2="93211" y2="69801"/>
                        <a14:foregroundMark x1="86684" y1="86610" x2="86684" y2="86610"/>
                        <a14:foregroundMark x1="96084" y1="79202" x2="96084" y2="79202"/>
                        <a14:foregroundMark x1="98172" y1="80912" x2="98172" y2="80912"/>
                        <a14:foregroundMark x1="96084" y1="44160" x2="98956" y2="75499"/>
                        <a14:foregroundMark x1="85379" y1="87464" x2="91906" y2="87179"/>
                        <a14:foregroundMark x1="57963" y1="54416" x2="77285" y2="52991"/>
                        <a14:foregroundMark x1="2089" y1="59544" x2="2089" y2="59544"/>
                        <a14:foregroundMark x1="57963" y1="64672" x2="77807" y2="62963"/>
                      </a14:backgroundRemoval>
                    </a14:imgEffect>
                  </a14:imgLayer>
                </a14:imgProps>
              </a:ext>
              <a:ext uri="{28A0092B-C50C-407E-A947-70E740481C1C}">
                <a14:useLocalDpi xmlns:a14="http://schemas.microsoft.com/office/drawing/2010/main"/>
              </a:ext>
            </a:extLst>
          </a:blip>
          <a:stretch>
            <a:fillRect/>
          </a:stretch>
        </p:blipFill>
        <p:spPr>
          <a:xfrm>
            <a:off x="9882422" y="2850693"/>
            <a:ext cx="1839323" cy="1685646"/>
          </a:xfrm>
          <a:prstGeom prst="rect">
            <a:avLst/>
          </a:prstGeom>
        </p:spPr>
      </p:pic>
      <p:pic>
        <p:nvPicPr>
          <p:cNvPr id="16" name="Picture 15" descr="A video game character with a black background&#10;&#10;Description automatically generated">
            <a:extLst>
              <a:ext uri="{FF2B5EF4-FFF2-40B4-BE49-F238E27FC236}">
                <a16:creationId xmlns:a16="http://schemas.microsoft.com/office/drawing/2014/main" id="{2D721E2D-0802-8E4C-8823-971929584EBC}"/>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312091" y="1120087"/>
            <a:ext cx="7991475" cy="6010275"/>
          </a:xfrm>
          <a:prstGeom prst="rect">
            <a:avLst/>
          </a:prstGeom>
        </p:spPr>
      </p:pic>
    </p:spTree>
    <p:extLst>
      <p:ext uri="{BB962C8B-B14F-4D97-AF65-F5344CB8AC3E}">
        <p14:creationId xmlns:p14="http://schemas.microsoft.com/office/powerpoint/2010/main" val="38549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C23B-C45C-BCB9-6B8F-3D74F420D742}"/>
              </a:ext>
            </a:extLst>
          </p:cNvPr>
          <p:cNvSpPr>
            <a:spLocks noGrp="1"/>
          </p:cNvSpPr>
          <p:nvPr>
            <p:ph type="title"/>
          </p:nvPr>
        </p:nvSpPr>
        <p:spPr/>
        <p:txBody>
          <a:bodyPr/>
          <a:lstStyle/>
          <a:p>
            <a:r>
              <a:rPr lang="en-US" sz="4000" b="0">
                <a:latin typeface="+mj-lt"/>
              </a:rPr>
              <a:t>Build a Bridge -  Pillar 1</a:t>
            </a:r>
          </a:p>
        </p:txBody>
      </p:sp>
      <p:sp>
        <p:nvSpPr>
          <p:cNvPr id="3" name="Content Placeholder 2">
            <a:extLst>
              <a:ext uri="{FF2B5EF4-FFF2-40B4-BE49-F238E27FC236}">
                <a16:creationId xmlns:a16="http://schemas.microsoft.com/office/drawing/2014/main" id="{62905FFA-E4B9-117F-38E2-C47FF0763DD9}"/>
              </a:ext>
            </a:extLst>
          </p:cNvPr>
          <p:cNvSpPr>
            <a:spLocks noGrp="1"/>
          </p:cNvSpPr>
          <p:nvPr>
            <p:ph idx="1"/>
          </p:nvPr>
        </p:nvSpPr>
        <p:spPr/>
        <p:txBody>
          <a:bodyPr/>
          <a:lstStyle/>
          <a:p>
            <a:pPr marL="0" indent="0">
              <a:buNone/>
            </a:pPr>
            <a:r>
              <a:rPr lang="en-US" sz="2400">
                <a:latin typeface="Noto Sans" panose="020B0502040504020204" pitchFamily="34" charset="0"/>
                <a:ea typeface="Noto Sans" panose="020B0502040504020204" pitchFamily="34" charset="0"/>
                <a:cs typeface="Noto Sans" panose="020B0502040504020204" pitchFamily="34" charset="0"/>
              </a:rPr>
              <a:t>To begin your journey, you will need to build a bridge to reach your reach your first AI guide. You will manually bridge a bridge using the blocks provided to you in your inventory. </a:t>
            </a:r>
          </a:p>
        </p:txBody>
      </p:sp>
      <p:sp>
        <p:nvSpPr>
          <p:cNvPr id="5" name="Slide Number Placeholder 4">
            <a:extLst>
              <a:ext uri="{FF2B5EF4-FFF2-40B4-BE49-F238E27FC236}">
                <a16:creationId xmlns:a16="http://schemas.microsoft.com/office/drawing/2014/main" id="{BC382291-605D-6A45-D2BC-DEC4838FBB84}"/>
              </a:ext>
            </a:extLst>
          </p:cNvPr>
          <p:cNvSpPr>
            <a:spLocks noGrp="1"/>
          </p:cNvSpPr>
          <p:nvPr>
            <p:ph type="sldNum" sz="quarter" idx="12"/>
          </p:nvPr>
        </p:nvSpPr>
        <p:spPr/>
        <p:txBody>
          <a:bodyPr/>
          <a:lstStyle/>
          <a:p>
            <a:fld id="{DB92C494-1115-4670-BD6E-F87AA1511F98}" type="slidenum">
              <a:rPr lang="en-US" smtClean="0"/>
              <a:t>13</a:t>
            </a:fld>
            <a:endParaRPr lang="en-US"/>
          </a:p>
        </p:txBody>
      </p:sp>
      <p:pic>
        <p:nvPicPr>
          <p:cNvPr id="12" name="Picture Placeholder 11">
            <a:extLst>
              <a:ext uri="{FF2B5EF4-FFF2-40B4-BE49-F238E27FC236}">
                <a16:creationId xmlns:a16="http://schemas.microsoft.com/office/drawing/2014/main" id="{BC1D8C2B-CC23-F99A-9B9C-08F9E2EAB2C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pic>
        <p:nvPicPr>
          <p:cNvPr id="11" name="Picture 10">
            <a:extLst>
              <a:ext uri="{FF2B5EF4-FFF2-40B4-BE49-F238E27FC236}">
                <a16:creationId xmlns:a16="http://schemas.microsoft.com/office/drawing/2014/main" id="{A87DAAA7-141A-ED6B-E17A-E1CFEF7AEE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5479" y="3694496"/>
            <a:ext cx="3013027" cy="2398329"/>
          </a:xfrm>
          <a:prstGeom prst="rect">
            <a:avLst/>
          </a:prstGeom>
        </p:spPr>
      </p:pic>
      <p:pic>
        <p:nvPicPr>
          <p:cNvPr id="13" name="Picture 12">
            <a:extLst>
              <a:ext uri="{FF2B5EF4-FFF2-40B4-BE49-F238E27FC236}">
                <a16:creationId xmlns:a16="http://schemas.microsoft.com/office/drawing/2014/main" id="{08E99A16-0BC4-437F-4D64-BC80AECEFF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302764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F1DC-A320-323E-F400-22BC4801E75C}"/>
              </a:ext>
            </a:extLst>
          </p:cNvPr>
          <p:cNvSpPr>
            <a:spLocks noGrp="1"/>
          </p:cNvSpPr>
          <p:nvPr>
            <p:ph type="title"/>
          </p:nvPr>
        </p:nvSpPr>
        <p:spPr/>
        <p:txBody>
          <a:bodyPr/>
          <a:lstStyle/>
          <a:p>
            <a:r>
              <a:rPr lang="en-US" sz="4000" b="0">
                <a:latin typeface="+mj-lt"/>
              </a:rPr>
              <a:t>Fairness &amp; Inclusiveness </a:t>
            </a:r>
          </a:p>
        </p:txBody>
      </p:sp>
      <p:sp>
        <p:nvSpPr>
          <p:cNvPr id="3" name="Content Placeholder 2">
            <a:extLst>
              <a:ext uri="{FF2B5EF4-FFF2-40B4-BE49-F238E27FC236}">
                <a16:creationId xmlns:a16="http://schemas.microsoft.com/office/drawing/2014/main" id="{D08C91DF-1D7E-6A00-81B0-0895668AFA95}"/>
              </a:ext>
            </a:extLst>
          </p:cNvPr>
          <p:cNvSpPr>
            <a:spLocks noGrp="1"/>
          </p:cNvSpPr>
          <p:nvPr>
            <p:ph idx="1"/>
          </p:nvPr>
        </p:nvSpPr>
        <p:spPr>
          <a:xfrm>
            <a:off x="515939" y="1453992"/>
            <a:ext cx="11160125" cy="4356100"/>
          </a:xfrm>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You made an AI to automatically serve lunch to your classmates at school. The AI is programmed to scan for individuals. However, the AI only scans for individuals at a certain height. This is causing a problem; we need to change the AI to be both fair and inclusive.</a:t>
            </a:r>
          </a:p>
        </p:txBody>
      </p:sp>
      <p:sp>
        <p:nvSpPr>
          <p:cNvPr id="5" name="Slide Number Placeholder 4">
            <a:extLst>
              <a:ext uri="{FF2B5EF4-FFF2-40B4-BE49-F238E27FC236}">
                <a16:creationId xmlns:a16="http://schemas.microsoft.com/office/drawing/2014/main" id="{B5107AEB-D592-BDA1-1B9E-6BBE871BD728}"/>
              </a:ext>
            </a:extLst>
          </p:cNvPr>
          <p:cNvSpPr>
            <a:spLocks noGrp="1"/>
          </p:cNvSpPr>
          <p:nvPr>
            <p:ph type="sldNum" sz="quarter" idx="12"/>
          </p:nvPr>
        </p:nvSpPr>
        <p:spPr/>
        <p:txBody>
          <a:bodyPr/>
          <a:lstStyle/>
          <a:p>
            <a:fld id="{DB92C494-1115-4670-BD6E-F87AA1511F98}" type="slidenum">
              <a:rPr lang="en-US" smtClean="0"/>
              <a:t>14</a:t>
            </a:fld>
            <a:endParaRPr lang="en-US"/>
          </a:p>
        </p:txBody>
      </p:sp>
      <p:pic>
        <p:nvPicPr>
          <p:cNvPr id="6" name="Picture 5">
            <a:extLst>
              <a:ext uri="{FF2B5EF4-FFF2-40B4-BE49-F238E27FC236}">
                <a16:creationId xmlns:a16="http://schemas.microsoft.com/office/drawing/2014/main" id="{D15CC291-D427-F504-F866-24A7DEB9B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4" name="Picture 3">
            <a:extLst>
              <a:ext uri="{FF2B5EF4-FFF2-40B4-BE49-F238E27FC236}">
                <a16:creationId xmlns:a16="http://schemas.microsoft.com/office/drawing/2014/main" id="{6CC7D561-4765-49C0-143B-CFCA4B98B3F8}"/>
              </a:ext>
            </a:extLst>
          </p:cNvPr>
          <p:cNvPicPr>
            <a:picLocks noChangeAspect="1"/>
          </p:cNvPicPr>
          <p:nvPr/>
        </p:nvPicPr>
        <p:blipFill>
          <a:blip r:embed="rId3"/>
          <a:stretch>
            <a:fillRect/>
          </a:stretch>
        </p:blipFill>
        <p:spPr>
          <a:xfrm>
            <a:off x="3863158" y="3203909"/>
            <a:ext cx="4465684" cy="2687044"/>
          </a:xfrm>
          <a:prstGeom prst="rect">
            <a:avLst/>
          </a:prstGeom>
        </p:spPr>
      </p:pic>
    </p:spTree>
    <p:extLst>
      <p:ext uri="{BB962C8B-B14F-4D97-AF65-F5344CB8AC3E}">
        <p14:creationId xmlns:p14="http://schemas.microsoft.com/office/powerpoint/2010/main" val="3423196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C23B-C45C-BCB9-6B8F-3D74F420D742}"/>
              </a:ext>
            </a:extLst>
          </p:cNvPr>
          <p:cNvSpPr>
            <a:spLocks noGrp="1"/>
          </p:cNvSpPr>
          <p:nvPr>
            <p:ph type="title"/>
          </p:nvPr>
        </p:nvSpPr>
        <p:spPr/>
        <p:txBody>
          <a:bodyPr/>
          <a:lstStyle/>
          <a:p>
            <a:r>
              <a:rPr lang="en-US" sz="4000" b="0">
                <a:latin typeface="+mj-lt"/>
              </a:rPr>
              <a:t>Build a Bridge with code -  Pillar 2</a:t>
            </a:r>
          </a:p>
        </p:txBody>
      </p:sp>
      <p:sp>
        <p:nvSpPr>
          <p:cNvPr id="3" name="Content Placeholder 2">
            <a:extLst>
              <a:ext uri="{FF2B5EF4-FFF2-40B4-BE49-F238E27FC236}">
                <a16:creationId xmlns:a16="http://schemas.microsoft.com/office/drawing/2014/main" id="{62905FFA-E4B9-117F-38E2-C47FF0763DD9}"/>
              </a:ext>
            </a:extLst>
          </p:cNvPr>
          <p:cNvSpPr>
            <a:spLocks noGrp="1"/>
          </p:cNvSpPr>
          <p:nvPr>
            <p:ph idx="1"/>
          </p:nvPr>
        </p:nvSpPr>
        <p:spPr/>
        <p:txBody>
          <a:bodyPr/>
          <a:lstStyle/>
          <a:p>
            <a:pPr marL="0" indent="0" algn="ctr">
              <a:buNone/>
            </a:pPr>
            <a:endParaRPr lang="en-US" sz="2800">
              <a:latin typeface="Noto Sans" panose="020B0502040504020204" pitchFamily="34" charset="0"/>
              <a:ea typeface="Noto Sans" panose="020B0502040504020204" pitchFamily="34" charset="0"/>
              <a:cs typeface="Noto Sans" panose="020B0502040504020204" pitchFamily="34" charset="0"/>
            </a:endParaRPr>
          </a:p>
          <a:p>
            <a:pPr marL="0" indent="0" algn="ctr">
              <a:buNone/>
            </a:pPr>
            <a:endParaRPr lang="en-US" sz="2800">
              <a:latin typeface="Noto Sans" panose="020B0502040504020204" pitchFamily="34" charset="0"/>
              <a:ea typeface="Noto Sans" panose="020B0502040504020204" pitchFamily="34" charset="0"/>
              <a:cs typeface="Noto Sans" panose="020B0502040504020204" pitchFamily="34" charset="0"/>
            </a:endParaRPr>
          </a:p>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To continue, you will build another bridge to the next pillar. However, you will use code to build your bridge this time. </a:t>
            </a:r>
          </a:p>
        </p:txBody>
      </p:sp>
      <p:sp>
        <p:nvSpPr>
          <p:cNvPr id="5" name="Slide Number Placeholder 4">
            <a:extLst>
              <a:ext uri="{FF2B5EF4-FFF2-40B4-BE49-F238E27FC236}">
                <a16:creationId xmlns:a16="http://schemas.microsoft.com/office/drawing/2014/main" id="{BC382291-605D-6A45-D2BC-DEC4838FBB84}"/>
              </a:ext>
            </a:extLst>
          </p:cNvPr>
          <p:cNvSpPr>
            <a:spLocks noGrp="1"/>
          </p:cNvSpPr>
          <p:nvPr>
            <p:ph type="sldNum" sz="quarter" idx="12"/>
          </p:nvPr>
        </p:nvSpPr>
        <p:spPr/>
        <p:txBody>
          <a:bodyPr/>
          <a:lstStyle/>
          <a:p>
            <a:fld id="{DB92C494-1115-4670-BD6E-F87AA1511F98}" type="slidenum">
              <a:rPr lang="en-US" smtClean="0"/>
              <a:t>15</a:t>
            </a:fld>
            <a:endParaRPr lang="en-US"/>
          </a:p>
        </p:txBody>
      </p:sp>
      <p:pic>
        <p:nvPicPr>
          <p:cNvPr id="12" name="Picture Placeholder 11">
            <a:extLst>
              <a:ext uri="{FF2B5EF4-FFF2-40B4-BE49-F238E27FC236}">
                <a16:creationId xmlns:a16="http://schemas.microsoft.com/office/drawing/2014/main" id="{BC1D8C2B-CC23-F99A-9B9C-08F9E2EAB2C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prstGeom prst="rect">
            <a:avLst/>
          </a:prstGeom>
        </p:spPr>
      </p:pic>
      <p:pic>
        <p:nvPicPr>
          <p:cNvPr id="4" name="Picture 3">
            <a:extLst>
              <a:ext uri="{FF2B5EF4-FFF2-40B4-BE49-F238E27FC236}">
                <a16:creationId xmlns:a16="http://schemas.microsoft.com/office/drawing/2014/main" id="{E89582DC-A60D-B625-2D14-56212D70B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265436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F1DC-A320-323E-F400-22BC4801E75C}"/>
              </a:ext>
            </a:extLst>
          </p:cNvPr>
          <p:cNvSpPr>
            <a:spLocks noGrp="1"/>
          </p:cNvSpPr>
          <p:nvPr>
            <p:ph type="title"/>
          </p:nvPr>
        </p:nvSpPr>
        <p:spPr/>
        <p:txBody>
          <a:bodyPr/>
          <a:lstStyle/>
          <a:p>
            <a:r>
              <a:rPr lang="en-US" sz="4000" b="0">
                <a:latin typeface="+mj-lt"/>
              </a:rPr>
              <a:t>Reliability &amp; Safety</a:t>
            </a:r>
          </a:p>
        </p:txBody>
      </p:sp>
      <p:sp>
        <p:nvSpPr>
          <p:cNvPr id="3" name="Content Placeholder 2">
            <a:extLst>
              <a:ext uri="{FF2B5EF4-FFF2-40B4-BE49-F238E27FC236}">
                <a16:creationId xmlns:a16="http://schemas.microsoft.com/office/drawing/2014/main" id="{D08C91DF-1D7E-6A00-81B0-0895668AFA95}"/>
              </a:ext>
            </a:extLst>
          </p:cNvPr>
          <p:cNvSpPr>
            <a:spLocks noGrp="1"/>
          </p:cNvSpPr>
          <p:nvPr>
            <p:ph idx="1"/>
          </p:nvPr>
        </p:nvSpPr>
        <p:spPr>
          <a:xfrm>
            <a:off x="515939" y="1448450"/>
            <a:ext cx="11160125" cy="4356100"/>
          </a:xfrm>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You made an AI to automatically mow your lawn! However, the lawnmower is running over the sprinkler heads and causing damage. You will need to change the existing code to have the lawnmower check the area for sprinkler heads and avoid causing any more damage!</a:t>
            </a:r>
          </a:p>
        </p:txBody>
      </p:sp>
      <p:sp>
        <p:nvSpPr>
          <p:cNvPr id="5" name="Slide Number Placeholder 4">
            <a:extLst>
              <a:ext uri="{FF2B5EF4-FFF2-40B4-BE49-F238E27FC236}">
                <a16:creationId xmlns:a16="http://schemas.microsoft.com/office/drawing/2014/main" id="{B5107AEB-D592-BDA1-1B9E-6BBE871BD728}"/>
              </a:ext>
            </a:extLst>
          </p:cNvPr>
          <p:cNvSpPr>
            <a:spLocks noGrp="1"/>
          </p:cNvSpPr>
          <p:nvPr>
            <p:ph type="sldNum" sz="quarter" idx="12"/>
          </p:nvPr>
        </p:nvSpPr>
        <p:spPr/>
        <p:txBody>
          <a:bodyPr/>
          <a:lstStyle/>
          <a:p>
            <a:fld id="{DB92C494-1115-4670-BD6E-F87AA1511F98}" type="slidenum">
              <a:rPr lang="en-US" smtClean="0"/>
              <a:t>16</a:t>
            </a:fld>
            <a:endParaRPr lang="en-US"/>
          </a:p>
        </p:txBody>
      </p:sp>
      <p:pic>
        <p:nvPicPr>
          <p:cNvPr id="6" name="Picture 5">
            <a:extLst>
              <a:ext uri="{FF2B5EF4-FFF2-40B4-BE49-F238E27FC236}">
                <a16:creationId xmlns:a16="http://schemas.microsoft.com/office/drawing/2014/main" id="{D15CC291-D427-F504-F866-24A7DEB9B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7" name="Picture 6">
            <a:extLst>
              <a:ext uri="{FF2B5EF4-FFF2-40B4-BE49-F238E27FC236}">
                <a16:creationId xmlns:a16="http://schemas.microsoft.com/office/drawing/2014/main" id="{35CCEDBA-E69D-56B0-C139-049B0A1D887B}"/>
              </a:ext>
            </a:extLst>
          </p:cNvPr>
          <p:cNvPicPr>
            <a:picLocks noChangeAspect="1"/>
          </p:cNvPicPr>
          <p:nvPr/>
        </p:nvPicPr>
        <p:blipFill>
          <a:blip r:embed="rId3"/>
          <a:stretch>
            <a:fillRect/>
          </a:stretch>
        </p:blipFill>
        <p:spPr>
          <a:xfrm>
            <a:off x="3554616" y="3498933"/>
            <a:ext cx="5082767" cy="3056588"/>
          </a:xfrm>
          <a:prstGeom prst="rect">
            <a:avLst/>
          </a:prstGeom>
        </p:spPr>
      </p:pic>
    </p:spTree>
    <p:extLst>
      <p:ext uri="{BB962C8B-B14F-4D97-AF65-F5344CB8AC3E}">
        <p14:creationId xmlns:p14="http://schemas.microsoft.com/office/powerpoint/2010/main" val="322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C23B-C45C-BCB9-6B8F-3D74F420D742}"/>
              </a:ext>
            </a:extLst>
          </p:cNvPr>
          <p:cNvSpPr>
            <a:spLocks noGrp="1"/>
          </p:cNvSpPr>
          <p:nvPr>
            <p:ph type="title"/>
          </p:nvPr>
        </p:nvSpPr>
        <p:spPr>
          <a:xfrm>
            <a:off x="171796" y="74614"/>
            <a:ext cx="11504268" cy="896936"/>
          </a:xfrm>
        </p:spPr>
        <p:txBody>
          <a:bodyPr/>
          <a:lstStyle/>
          <a:p>
            <a:r>
              <a:rPr lang="en-US" sz="4000" b="0">
                <a:latin typeface="+mj-lt"/>
              </a:rPr>
              <a:t>Build a Bridge with advanced code -  Pillar 3</a:t>
            </a:r>
          </a:p>
        </p:txBody>
      </p:sp>
      <p:sp>
        <p:nvSpPr>
          <p:cNvPr id="3" name="Content Placeholder 2">
            <a:extLst>
              <a:ext uri="{FF2B5EF4-FFF2-40B4-BE49-F238E27FC236}">
                <a16:creationId xmlns:a16="http://schemas.microsoft.com/office/drawing/2014/main" id="{62905FFA-E4B9-117F-38E2-C47FF0763DD9}"/>
              </a:ext>
            </a:extLst>
          </p:cNvPr>
          <p:cNvSpPr>
            <a:spLocks noGrp="1"/>
          </p:cNvSpPr>
          <p:nvPr>
            <p:ph idx="1"/>
          </p:nvPr>
        </p:nvSpPr>
        <p:spPr/>
        <p:txBody>
          <a:bodyPr/>
          <a:lstStyle/>
          <a:p>
            <a:pPr marL="0" indent="0" algn="ctr">
              <a:buNone/>
            </a:pPr>
            <a:endParaRPr lang="en-US" sz="2800">
              <a:latin typeface="Noto Sans" panose="020B0502040504020204" pitchFamily="34" charset="0"/>
              <a:ea typeface="Noto Sans" panose="020B0502040504020204" pitchFamily="34" charset="0"/>
              <a:cs typeface="Noto Sans" panose="020B0502040504020204" pitchFamily="34" charset="0"/>
            </a:endParaRPr>
          </a:p>
          <a:p>
            <a:pPr marL="0" indent="0" algn="ctr">
              <a:buNone/>
            </a:pPr>
            <a:endParaRPr lang="en-US" sz="2800">
              <a:latin typeface="Noto Sans" panose="020B0502040504020204" pitchFamily="34" charset="0"/>
              <a:ea typeface="Noto Sans" panose="020B0502040504020204" pitchFamily="34" charset="0"/>
              <a:cs typeface="Noto Sans" panose="020B0502040504020204" pitchFamily="34" charset="0"/>
            </a:endParaRPr>
          </a:p>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Now, you will use an advanced code to build your bridge to the next pillar. </a:t>
            </a:r>
          </a:p>
        </p:txBody>
      </p:sp>
      <p:sp>
        <p:nvSpPr>
          <p:cNvPr id="5" name="Slide Number Placeholder 4">
            <a:extLst>
              <a:ext uri="{FF2B5EF4-FFF2-40B4-BE49-F238E27FC236}">
                <a16:creationId xmlns:a16="http://schemas.microsoft.com/office/drawing/2014/main" id="{BC382291-605D-6A45-D2BC-DEC4838FBB84}"/>
              </a:ext>
            </a:extLst>
          </p:cNvPr>
          <p:cNvSpPr>
            <a:spLocks noGrp="1"/>
          </p:cNvSpPr>
          <p:nvPr>
            <p:ph type="sldNum" sz="quarter" idx="12"/>
          </p:nvPr>
        </p:nvSpPr>
        <p:spPr/>
        <p:txBody>
          <a:bodyPr/>
          <a:lstStyle/>
          <a:p>
            <a:fld id="{DB92C494-1115-4670-BD6E-F87AA1511F98}" type="slidenum">
              <a:rPr lang="en-US" smtClean="0"/>
              <a:t>17</a:t>
            </a:fld>
            <a:endParaRPr lang="en-US"/>
          </a:p>
        </p:txBody>
      </p:sp>
      <p:pic>
        <p:nvPicPr>
          <p:cNvPr id="12" name="Picture Placeholder 11">
            <a:extLst>
              <a:ext uri="{FF2B5EF4-FFF2-40B4-BE49-F238E27FC236}">
                <a16:creationId xmlns:a16="http://schemas.microsoft.com/office/drawing/2014/main" id="{BC1D8C2B-CC23-F99A-9B9C-08F9E2EAB2C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prstGeom prst="rect">
            <a:avLst/>
          </a:prstGeom>
        </p:spPr>
      </p:pic>
      <p:pic>
        <p:nvPicPr>
          <p:cNvPr id="4" name="Picture 3">
            <a:extLst>
              <a:ext uri="{FF2B5EF4-FFF2-40B4-BE49-F238E27FC236}">
                <a16:creationId xmlns:a16="http://schemas.microsoft.com/office/drawing/2014/main" id="{E89582DC-A60D-B625-2D14-56212D70B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1011925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F1DC-A320-323E-F400-22BC4801E75C}"/>
              </a:ext>
            </a:extLst>
          </p:cNvPr>
          <p:cNvSpPr>
            <a:spLocks noGrp="1"/>
          </p:cNvSpPr>
          <p:nvPr>
            <p:ph type="title"/>
          </p:nvPr>
        </p:nvSpPr>
        <p:spPr/>
        <p:txBody>
          <a:bodyPr/>
          <a:lstStyle/>
          <a:p>
            <a:r>
              <a:rPr lang="en-US" sz="4000" b="0">
                <a:latin typeface="+mj-lt"/>
              </a:rPr>
              <a:t>Transparency &amp; Accountability</a:t>
            </a:r>
          </a:p>
        </p:txBody>
      </p:sp>
      <p:sp>
        <p:nvSpPr>
          <p:cNvPr id="3" name="Content Placeholder 2">
            <a:extLst>
              <a:ext uri="{FF2B5EF4-FFF2-40B4-BE49-F238E27FC236}">
                <a16:creationId xmlns:a16="http://schemas.microsoft.com/office/drawing/2014/main" id="{D08C91DF-1D7E-6A00-81B0-0895668AFA95}"/>
              </a:ext>
            </a:extLst>
          </p:cNvPr>
          <p:cNvSpPr>
            <a:spLocks noGrp="1"/>
          </p:cNvSpPr>
          <p:nvPr>
            <p:ph idx="1"/>
          </p:nvPr>
        </p:nvSpPr>
        <p:spPr>
          <a:xfrm>
            <a:off x="515939" y="1448450"/>
            <a:ext cx="11160125" cy="4356100"/>
          </a:xfrm>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You made special AI birds, who collect garbage around the town and fly it over to the landfill. However, there is garbage everywhere! Something is clearly not working right… You will need to investigate the relay boxes, follow the birds to decode the secret words, and then update the code to fix the trash problem. </a:t>
            </a:r>
          </a:p>
        </p:txBody>
      </p:sp>
      <p:sp>
        <p:nvSpPr>
          <p:cNvPr id="5" name="Slide Number Placeholder 4">
            <a:extLst>
              <a:ext uri="{FF2B5EF4-FFF2-40B4-BE49-F238E27FC236}">
                <a16:creationId xmlns:a16="http://schemas.microsoft.com/office/drawing/2014/main" id="{B5107AEB-D592-BDA1-1B9E-6BBE871BD728}"/>
              </a:ext>
            </a:extLst>
          </p:cNvPr>
          <p:cNvSpPr>
            <a:spLocks noGrp="1"/>
          </p:cNvSpPr>
          <p:nvPr>
            <p:ph type="sldNum" sz="quarter" idx="12"/>
          </p:nvPr>
        </p:nvSpPr>
        <p:spPr/>
        <p:txBody>
          <a:bodyPr/>
          <a:lstStyle/>
          <a:p>
            <a:fld id="{DB92C494-1115-4670-BD6E-F87AA1511F98}" type="slidenum">
              <a:rPr lang="en-US" smtClean="0"/>
              <a:t>18</a:t>
            </a:fld>
            <a:endParaRPr lang="en-US"/>
          </a:p>
        </p:txBody>
      </p:sp>
      <p:pic>
        <p:nvPicPr>
          <p:cNvPr id="6" name="Picture 5">
            <a:extLst>
              <a:ext uri="{FF2B5EF4-FFF2-40B4-BE49-F238E27FC236}">
                <a16:creationId xmlns:a16="http://schemas.microsoft.com/office/drawing/2014/main" id="{D15CC291-D427-F504-F866-24A7DEB9B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8" name="Picture 7">
            <a:extLst>
              <a:ext uri="{FF2B5EF4-FFF2-40B4-BE49-F238E27FC236}">
                <a16:creationId xmlns:a16="http://schemas.microsoft.com/office/drawing/2014/main" id="{D07AF2ED-8227-DB11-F579-91DD32D4A7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9491" y="3454940"/>
            <a:ext cx="4913017" cy="2992581"/>
          </a:xfrm>
          <a:prstGeom prst="rect">
            <a:avLst/>
          </a:prstGeom>
        </p:spPr>
      </p:pic>
    </p:spTree>
    <p:extLst>
      <p:ext uri="{BB962C8B-B14F-4D97-AF65-F5344CB8AC3E}">
        <p14:creationId xmlns:p14="http://schemas.microsoft.com/office/powerpoint/2010/main" val="244573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C23B-C45C-BCB9-6B8F-3D74F420D742}"/>
              </a:ext>
            </a:extLst>
          </p:cNvPr>
          <p:cNvSpPr>
            <a:spLocks noGrp="1"/>
          </p:cNvSpPr>
          <p:nvPr>
            <p:ph type="title"/>
          </p:nvPr>
        </p:nvSpPr>
        <p:spPr>
          <a:xfrm>
            <a:off x="515937" y="123589"/>
            <a:ext cx="11504268" cy="896936"/>
          </a:xfrm>
        </p:spPr>
        <p:txBody>
          <a:bodyPr/>
          <a:lstStyle/>
          <a:p>
            <a:r>
              <a:rPr lang="en-US" sz="4000" b="0">
                <a:latin typeface="+mj-lt"/>
              </a:rPr>
              <a:t>Build a Bridge with Prompts-  Pillar 4</a:t>
            </a:r>
          </a:p>
        </p:txBody>
      </p:sp>
      <p:sp>
        <p:nvSpPr>
          <p:cNvPr id="3" name="Content Placeholder 2">
            <a:extLst>
              <a:ext uri="{FF2B5EF4-FFF2-40B4-BE49-F238E27FC236}">
                <a16:creationId xmlns:a16="http://schemas.microsoft.com/office/drawing/2014/main" id="{62905FFA-E4B9-117F-38E2-C47FF0763DD9}"/>
              </a:ext>
            </a:extLst>
          </p:cNvPr>
          <p:cNvSpPr>
            <a:spLocks noGrp="1"/>
          </p:cNvSpPr>
          <p:nvPr>
            <p:ph idx="1"/>
          </p:nvPr>
        </p:nvSpPr>
        <p:spPr/>
        <p:txBody>
          <a:bodyPr/>
          <a:lstStyle/>
          <a:p>
            <a:pPr marL="0" indent="0" algn="ctr">
              <a:buNone/>
            </a:pPr>
            <a:r>
              <a:rPr lang="en-US" sz="2400" dirty="0">
                <a:latin typeface="Noto Sans" panose="020B0502040504020204" pitchFamily="34" charset="0"/>
                <a:ea typeface="Noto Sans" panose="020B0502040504020204" pitchFamily="34" charset="0"/>
                <a:cs typeface="Noto Sans" panose="020B0502040504020204" pitchFamily="34" charset="0"/>
              </a:rPr>
              <a:t>Your Agent has evolved and is rapidly gaining more abilities! You no longer need to manually enter a code to reach the next pillar. You can generate a bridge by selecting a prompt. </a:t>
            </a:r>
          </a:p>
          <a:p>
            <a:pPr marL="0" indent="0" algn="ctr">
              <a:buNone/>
            </a:pPr>
            <a:endParaRPr lang="en-US" sz="2400" dirty="0">
              <a:latin typeface="Noto Sans" panose="020B0502040504020204" pitchFamily="34" charset="0"/>
              <a:ea typeface="Noto Sans" panose="020B0502040504020204" pitchFamily="34" charset="0"/>
              <a:cs typeface="Noto Sans" panose="020B0502040504020204" pitchFamily="34" charset="0"/>
            </a:endParaRPr>
          </a:p>
          <a:p>
            <a:pPr marL="0" indent="0" algn="ctr">
              <a:buNone/>
            </a:pPr>
            <a:r>
              <a:rPr lang="en-US" sz="2400" dirty="0">
                <a:latin typeface="Noto Sans" panose="020B0502040504020204" pitchFamily="34" charset="0"/>
                <a:ea typeface="Noto Sans" panose="020B0502040504020204" pitchFamily="34" charset="0"/>
                <a:cs typeface="Noto Sans" panose="020B0502040504020204" pitchFamily="34" charset="0"/>
              </a:rPr>
              <a:t>A prompt lets you give instructions to the AI. The AI will respond by generating information based on what you’ve asked. It’s a new way for you to communicate with the AI!</a:t>
            </a:r>
          </a:p>
        </p:txBody>
      </p:sp>
      <p:sp>
        <p:nvSpPr>
          <p:cNvPr id="5" name="Slide Number Placeholder 4">
            <a:extLst>
              <a:ext uri="{FF2B5EF4-FFF2-40B4-BE49-F238E27FC236}">
                <a16:creationId xmlns:a16="http://schemas.microsoft.com/office/drawing/2014/main" id="{BC382291-605D-6A45-D2BC-DEC4838FBB84}"/>
              </a:ext>
            </a:extLst>
          </p:cNvPr>
          <p:cNvSpPr>
            <a:spLocks noGrp="1"/>
          </p:cNvSpPr>
          <p:nvPr>
            <p:ph type="sldNum" sz="quarter" idx="12"/>
          </p:nvPr>
        </p:nvSpPr>
        <p:spPr/>
        <p:txBody>
          <a:bodyPr/>
          <a:lstStyle/>
          <a:p>
            <a:fld id="{DB92C494-1115-4670-BD6E-F87AA1511F98}" type="slidenum">
              <a:rPr lang="en-US" smtClean="0"/>
              <a:t>19</a:t>
            </a:fld>
            <a:endParaRPr lang="en-US"/>
          </a:p>
        </p:txBody>
      </p:sp>
      <p:pic>
        <p:nvPicPr>
          <p:cNvPr id="12" name="Picture Placeholder 11">
            <a:extLst>
              <a:ext uri="{FF2B5EF4-FFF2-40B4-BE49-F238E27FC236}">
                <a16:creationId xmlns:a16="http://schemas.microsoft.com/office/drawing/2014/main" id="{BC1D8C2B-CC23-F99A-9B9C-08F9E2EAB2C8}"/>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p:blipFill>
        <p:spPr>
          <a:prstGeom prst="rect">
            <a:avLst/>
          </a:prstGeom>
        </p:spPr>
      </p:pic>
      <p:pic>
        <p:nvPicPr>
          <p:cNvPr id="4" name="Picture 3">
            <a:extLst>
              <a:ext uri="{FF2B5EF4-FFF2-40B4-BE49-F238E27FC236}">
                <a16:creationId xmlns:a16="http://schemas.microsoft.com/office/drawing/2014/main" id="{E89582DC-A60D-B625-2D14-56212D70B1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79152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8DBC57-140D-22E0-A1D9-98D21EC4A44E}"/>
              </a:ext>
            </a:extLst>
          </p:cNvPr>
          <p:cNvSpPr>
            <a:spLocks noGrp="1"/>
          </p:cNvSpPr>
          <p:nvPr>
            <p:ph type="title"/>
          </p:nvPr>
        </p:nvSpPr>
        <p:spPr/>
        <p:txBody>
          <a:bodyPr/>
          <a:lstStyle/>
          <a:p>
            <a:r>
              <a:rPr lang="en-US" sz="4400" b="0">
                <a:latin typeface="+mj-lt"/>
              </a:rPr>
              <a:t>Getting started</a:t>
            </a:r>
          </a:p>
        </p:txBody>
      </p:sp>
      <p:sp>
        <p:nvSpPr>
          <p:cNvPr id="5" name="Slide Number Placeholder 4">
            <a:extLst>
              <a:ext uri="{FF2B5EF4-FFF2-40B4-BE49-F238E27FC236}">
                <a16:creationId xmlns:a16="http://schemas.microsoft.com/office/drawing/2014/main" id="{E68946BB-E99C-9E09-B996-D3114F5AAF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DFF1393E-EE36-5E97-5F10-99FE4D8506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59" y="6243928"/>
            <a:ext cx="1793559" cy="490483"/>
          </a:xfrm>
          <a:prstGeom prst="rect">
            <a:avLst/>
          </a:prstGeom>
        </p:spPr>
      </p:pic>
      <p:sp>
        <p:nvSpPr>
          <p:cNvPr id="4" name="TextBox 3">
            <a:extLst>
              <a:ext uri="{FF2B5EF4-FFF2-40B4-BE49-F238E27FC236}">
                <a16:creationId xmlns:a16="http://schemas.microsoft.com/office/drawing/2014/main" id="{016665E4-D3A8-8F6C-314C-BEA8F3E5CC25}"/>
              </a:ext>
            </a:extLst>
          </p:cNvPr>
          <p:cNvSpPr txBox="1"/>
          <p:nvPr/>
        </p:nvSpPr>
        <p:spPr>
          <a:xfrm>
            <a:off x="515938" y="1197033"/>
            <a:ext cx="1088358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rPr>
              <a:t>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rPr>
              <a:t>Apparently, there are </a:t>
            </a:r>
            <a:r>
              <a:rPr kumimoji="0" lang="en-US" sz="2800" b="0" i="0" u="none" strike="noStrike" kern="1200" cap="none" spc="0" normalizeH="0" baseline="0" noProof="0">
                <a:ln>
                  <a:noFill/>
                </a:ln>
                <a:solidFill>
                  <a:srgbClr val="6CC349"/>
                </a:solidFill>
                <a:effectLst/>
                <a:uLnTx/>
                <a:uFillTx/>
                <a:latin typeface="Minecraft Ten v2"/>
                <a:ea typeface="Noto Sans" panose="020B0502040504020204" pitchFamily="34" charset="0"/>
                <a:cs typeface="Noto Sans" panose="020B0502040504020204" pitchFamily="34" charset="0"/>
              </a:rPr>
              <a:t>Artificial intelligence </a:t>
            </a:r>
            <a:r>
              <a:rPr kumimoji="0" lang="en-US" sz="2800" b="0" i="0" u="none" strike="noStrike" kern="1200" cap="none" spc="0" normalizeH="0" baseline="0" noProof="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rPr>
              <a:t>(AI) projects without responsible AI principles in this Minecraft world…</a:t>
            </a:r>
          </a:p>
        </p:txBody>
      </p:sp>
      <p:pic>
        <p:nvPicPr>
          <p:cNvPr id="6" name="Picture 5">
            <a:extLst>
              <a:ext uri="{FF2B5EF4-FFF2-40B4-BE49-F238E27FC236}">
                <a16:creationId xmlns:a16="http://schemas.microsoft.com/office/drawing/2014/main" id="{6FA21BCB-411A-6B78-A98E-13F2A084C6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4851" y="3144682"/>
            <a:ext cx="5945755" cy="3344487"/>
          </a:xfrm>
          <a:prstGeom prst="rect">
            <a:avLst/>
          </a:prstGeom>
        </p:spPr>
      </p:pic>
    </p:spTree>
    <p:extLst>
      <p:ext uri="{BB962C8B-B14F-4D97-AF65-F5344CB8AC3E}">
        <p14:creationId xmlns:p14="http://schemas.microsoft.com/office/powerpoint/2010/main" val="2622087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F1DC-A320-323E-F400-22BC4801E75C}"/>
              </a:ext>
            </a:extLst>
          </p:cNvPr>
          <p:cNvSpPr>
            <a:spLocks noGrp="1"/>
          </p:cNvSpPr>
          <p:nvPr>
            <p:ph type="title"/>
          </p:nvPr>
        </p:nvSpPr>
        <p:spPr/>
        <p:txBody>
          <a:bodyPr/>
          <a:lstStyle/>
          <a:p>
            <a:r>
              <a:rPr lang="en-US" sz="4000" b="0">
                <a:latin typeface="+mj-lt"/>
              </a:rPr>
              <a:t>Privacy &amp; Security</a:t>
            </a:r>
          </a:p>
        </p:txBody>
      </p:sp>
      <p:sp>
        <p:nvSpPr>
          <p:cNvPr id="3" name="Content Placeholder 2">
            <a:extLst>
              <a:ext uri="{FF2B5EF4-FFF2-40B4-BE49-F238E27FC236}">
                <a16:creationId xmlns:a16="http://schemas.microsoft.com/office/drawing/2014/main" id="{D08C91DF-1D7E-6A00-81B0-0895668AFA95}"/>
              </a:ext>
            </a:extLst>
          </p:cNvPr>
          <p:cNvSpPr>
            <a:spLocks noGrp="1"/>
          </p:cNvSpPr>
          <p:nvPr>
            <p:ph idx="1"/>
          </p:nvPr>
        </p:nvSpPr>
        <p:spPr>
          <a:xfrm>
            <a:off x="515939" y="1448450"/>
            <a:ext cx="11160125" cy="4356100"/>
          </a:xfrm>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You made the most secure smart locks on the market, known as AI Tech Locks. Unfortunately, a customer is not very happy with their smart lock. Every time they sit down for dinner, salespeople show up at their door. How do they always know when they home?! </a:t>
            </a:r>
          </a:p>
        </p:txBody>
      </p:sp>
      <p:sp>
        <p:nvSpPr>
          <p:cNvPr id="5" name="Slide Number Placeholder 4">
            <a:extLst>
              <a:ext uri="{FF2B5EF4-FFF2-40B4-BE49-F238E27FC236}">
                <a16:creationId xmlns:a16="http://schemas.microsoft.com/office/drawing/2014/main" id="{B5107AEB-D592-BDA1-1B9E-6BBE871BD728}"/>
              </a:ext>
            </a:extLst>
          </p:cNvPr>
          <p:cNvSpPr>
            <a:spLocks noGrp="1"/>
          </p:cNvSpPr>
          <p:nvPr>
            <p:ph type="sldNum" sz="quarter" idx="12"/>
          </p:nvPr>
        </p:nvSpPr>
        <p:spPr/>
        <p:txBody>
          <a:bodyPr/>
          <a:lstStyle/>
          <a:p>
            <a:fld id="{DB92C494-1115-4670-BD6E-F87AA1511F98}" type="slidenum">
              <a:rPr lang="en-US" smtClean="0"/>
              <a:t>20</a:t>
            </a:fld>
            <a:endParaRPr lang="en-US"/>
          </a:p>
        </p:txBody>
      </p:sp>
      <p:pic>
        <p:nvPicPr>
          <p:cNvPr id="6" name="Picture 5">
            <a:extLst>
              <a:ext uri="{FF2B5EF4-FFF2-40B4-BE49-F238E27FC236}">
                <a16:creationId xmlns:a16="http://schemas.microsoft.com/office/drawing/2014/main" id="{D15CC291-D427-F504-F866-24A7DEB9B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7" name="Picture 6">
            <a:extLst>
              <a:ext uri="{FF2B5EF4-FFF2-40B4-BE49-F238E27FC236}">
                <a16:creationId xmlns:a16="http://schemas.microsoft.com/office/drawing/2014/main" id="{029E69A4-1EF1-CA8C-DC72-C48CB2423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88327" y="3275139"/>
            <a:ext cx="5015345" cy="3075335"/>
          </a:xfrm>
          <a:prstGeom prst="rect">
            <a:avLst/>
          </a:prstGeom>
        </p:spPr>
      </p:pic>
    </p:spTree>
    <p:extLst>
      <p:ext uri="{BB962C8B-B14F-4D97-AF65-F5344CB8AC3E}">
        <p14:creationId xmlns:p14="http://schemas.microsoft.com/office/powerpoint/2010/main" val="226049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C23B-C45C-BCB9-6B8F-3D74F420D742}"/>
              </a:ext>
            </a:extLst>
          </p:cNvPr>
          <p:cNvSpPr>
            <a:spLocks noGrp="1"/>
          </p:cNvSpPr>
          <p:nvPr>
            <p:ph type="title"/>
          </p:nvPr>
        </p:nvSpPr>
        <p:spPr>
          <a:xfrm>
            <a:off x="515937" y="123589"/>
            <a:ext cx="11504268" cy="896936"/>
          </a:xfrm>
        </p:spPr>
        <p:txBody>
          <a:bodyPr/>
          <a:lstStyle/>
          <a:p>
            <a:r>
              <a:rPr lang="en-US" sz="4000" b="0">
                <a:latin typeface="+mj-lt"/>
              </a:rPr>
              <a:t>Onto the last pillar…</a:t>
            </a:r>
          </a:p>
        </p:txBody>
      </p:sp>
      <p:sp>
        <p:nvSpPr>
          <p:cNvPr id="3" name="Content Placeholder 2">
            <a:extLst>
              <a:ext uri="{FF2B5EF4-FFF2-40B4-BE49-F238E27FC236}">
                <a16:creationId xmlns:a16="http://schemas.microsoft.com/office/drawing/2014/main" id="{62905FFA-E4B9-117F-38E2-C47FF0763DD9}"/>
              </a:ext>
            </a:extLst>
          </p:cNvPr>
          <p:cNvSpPr>
            <a:spLocks noGrp="1"/>
          </p:cNvSpPr>
          <p:nvPr>
            <p:ph idx="1"/>
          </p:nvPr>
        </p:nvSpPr>
        <p:spPr/>
        <p:txBody>
          <a:bodyPr/>
          <a:lstStyle/>
          <a:p>
            <a:pPr marL="0" indent="0">
              <a:buNone/>
            </a:pPr>
            <a:r>
              <a:rPr lang="en-US" sz="2400">
                <a:latin typeface="Noto Sans" panose="020B0502040504020204" pitchFamily="34" charset="0"/>
                <a:ea typeface="Noto Sans" panose="020B0502040504020204" pitchFamily="34" charset="0"/>
                <a:cs typeface="Noto Sans" panose="020B0502040504020204" pitchFamily="34" charset="0"/>
              </a:rPr>
              <a:t>You have done it! You have learned the principles of Responsible AI:</a:t>
            </a:r>
          </a:p>
          <a:p>
            <a:r>
              <a:rPr lang="en-US" sz="2400">
                <a:latin typeface="Noto Sans" panose="020B0502040504020204" pitchFamily="34" charset="0"/>
                <a:ea typeface="Noto Sans" panose="020B0502040504020204" pitchFamily="34" charset="0"/>
                <a:cs typeface="Noto Sans" panose="020B0502040504020204" pitchFamily="34" charset="0"/>
              </a:rPr>
              <a:t> Fairness and Inclusiveness</a:t>
            </a:r>
          </a:p>
          <a:p>
            <a:r>
              <a:rPr lang="en-US" sz="2400">
                <a:latin typeface="Noto Sans" panose="020B0502040504020204" pitchFamily="34" charset="0"/>
                <a:ea typeface="Noto Sans" panose="020B0502040504020204" pitchFamily="34" charset="0"/>
                <a:cs typeface="Noto Sans" panose="020B0502040504020204" pitchFamily="34" charset="0"/>
              </a:rPr>
              <a:t> Reliability and Safety</a:t>
            </a:r>
          </a:p>
          <a:p>
            <a:r>
              <a:rPr lang="en-US" sz="2400">
                <a:latin typeface="Noto Sans" panose="020B0502040504020204" pitchFamily="34" charset="0"/>
                <a:ea typeface="Noto Sans" panose="020B0502040504020204" pitchFamily="34" charset="0"/>
                <a:cs typeface="Noto Sans" panose="020B0502040504020204" pitchFamily="34" charset="0"/>
              </a:rPr>
              <a:t> Transparency and Accountability</a:t>
            </a:r>
          </a:p>
          <a:p>
            <a:r>
              <a:rPr lang="en-US" sz="2400">
                <a:latin typeface="Noto Sans" panose="020B0502040504020204" pitchFamily="34" charset="0"/>
                <a:ea typeface="Noto Sans" panose="020B0502040504020204" pitchFamily="34" charset="0"/>
                <a:cs typeface="Noto Sans" panose="020B0502040504020204" pitchFamily="34" charset="0"/>
              </a:rPr>
              <a:t> Privacy and Security</a:t>
            </a:r>
          </a:p>
          <a:p>
            <a:pPr marL="0" indent="0">
              <a:buNone/>
            </a:pPr>
            <a:r>
              <a:rPr lang="en-US" sz="2400">
                <a:latin typeface="Noto Sans" panose="020B0502040504020204" pitchFamily="34" charset="0"/>
                <a:ea typeface="Noto Sans" panose="020B0502040504020204" pitchFamily="34" charset="0"/>
                <a:cs typeface="Noto Sans" panose="020B0502040504020204" pitchFamily="34" charset="0"/>
              </a:rPr>
              <a:t>Now, let’s ride the scooter over to the last pillar! </a:t>
            </a:r>
          </a:p>
        </p:txBody>
      </p:sp>
      <p:sp>
        <p:nvSpPr>
          <p:cNvPr id="5" name="Slide Number Placeholder 4">
            <a:extLst>
              <a:ext uri="{FF2B5EF4-FFF2-40B4-BE49-F238E27FC236}">
                <a16:creationId xmlns:a16="http://schemas.microsoft.com/office/drawing/2014/main" id="{BC382291-605D-6A45-D2BC-DEC4838FBB84}"/>
              </a:ext>
            </a:extLst>
          </p:cNvPr>
          <p:cNvSpPr>
            <a:spLocks noGrp="1"/>
          </p:cNvSpPr>
          <p:nvPr>
            <p:ph type="sldNum" sz="quarter" idx="12"/>
          </p:nvPr>
        </p:nvSpPr>
        <p:spPr/>
        <p:txBody>
          <a:bodyPr/>
          <a:lstStyle/>
          <a:p>
            <a:fld id="{DB92C494-1115-4670-BD6E-F87AA1511F98}" type="slidenum">
              <a:rPr lang="en-US" smtClean="0"/>
              <a:t>21</a:t>
            </a:fld>
            <a:endParaRPr lang="en-US"/>
          </a:p>
        </p:txBody>
      </p:sp>
      <p:pic>
        <p:nvPicPr>
          <p:cNvPr id="4" name="Picture 3">
            <a:extLst>
              <a:ext uri="{FF2B5EF4-FFF2-40B4-BE49-F238E27FC236}">
                <a16:creationId xmlns:a16="http://schemas.microsoft.com/office/drawing/2014/main" id="{E89582DC-A60D-B625-2D14-56212D70B1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8" name="Picture Placeholder 7">
            <a:extLst>
              <a:ext uri="{FF2B5EF4-FFF2-40B4-BE49-F238E27FC236}">
                <a16:creationId xmlns:a16="http://schemas.microsoft.com/office/drawing/2014/main" id="{796D7215-7ED2-2EF7-D5BE-0352C38B569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46034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F1DC-A320-323E-F400-22BC4801E75C}"/>
              </a:ext>
            </a:extLst>
          </p:cNvPr>
          <p:cNvSpPr>
            <a:spLocks noGrp="1"/>
          </p:cNvSpPr>
          <p:nvPr>
            <p:ph type="title"/>
          </p:nvPr>
        </p:nvSpPr>
        <p:spPr/>
        <p:txBody>
          <a:bodyPr/>
          <a:lstStyle/>
          <a:p>
            <a:r>
              <a:rPr lang="en-US" sz="4000" b="0" dirty="0">
                <a:latin typeface="+mj-lt"/>
              </a:rPr>
              <a:t>Train the responsible AI</a:t>
            </a:r>
          </a:p>
        </p:txBody>
      </p:sp>
      <p:sp>
        <p:nvSpPr>
          <p:cNvPr id="3" name="Content Placeholder 2">
            <a:extLst>
              <a:ext uri="{FF2B5EF4-FFF2-40B4-BE49-F238E27FC236}">
                <a16:creationId xmlns:a16="http://schemas.microsoft.com/office/drawing/2014/main" id="{D08C91DF-1D7E-6A00-81B0-0895668AFA95}"/>
              </a:ext>
            </a:extLst>
          </p:cNvPr>
          <p:cNvSpPr>
            <a:spLocks noGrp="1"/>
          </p:cNvSpPr>
          <p:nvPr>
            <p:ph idx="1"/>
          </p:nvPr>
        </p:nvSpPr>
        <p:spPr>
          <a:xfrm>
            <a:off x="0" y="1429689"/>
            <a:ext cx="12072815" cy="4356100"/>
          </a:xfrm>
        </p:spPr>
        <p:txBody>
          <a:bodyPr/>
          <a:lstStyle/>
          <a:p>
            <a:pPr marL="0" indent="0" algn="ctr">
              <a:buNone/>
            </a:pPr>
            <a:r>
              <a:rPr lang="en-US" sz="2800" dirty="0">
                <a:latin typeface="Noto Sans" panose="020B0502040504020204" pitchFamily="34" charset="0"/>
                <a:ea typeface="Noto Sans" panose="020B0502040504020204" pitchFamily="34" charset="0"/>
                <a:cs typeface="Noto Sans" panose="020B0502040504020204" pitchFamily="34" charset="0"/>
              </a:rPr>
              <a:t>Let’s take all of your new knowledge about responsible AI and train the others to be responsible AI! You will need to consider the principles of responsible AI and match the AI to the correct statements.!</a:t>
            </a:r>
          </a:p>
        </p:txBody>
      </p:sp>
      <p:sp>
        <p:nvSpPr>
          <p:cNvPr id="5" name="Slide Number Placeholder 4">
            <a:extLst>
              <a:ext uri="{FF2B5EF4-FFF2-40B4-BE49-F238E27FC236}">
                <a16:creationId xmlns:a16="http://schemas.microsoft.com/office/drawing/2014/main" id="{B5107AEB-D592-BDA1-1B9E-6BBE871BD728}"/>
              </a:ext>
            </a:extLst>
          </p:cNvPr>
          <p:cNvSpPr>
            <a:spLocks noGrp="1"/>
          </p:cNvSpPr>
          <p:nvPr>
            <p:ph type="sldNum" sz="quarter" idx="12"/>
          </p:nvPr>
        </p:nvSpPr>
        <p:spPr/>
        <p:txBody>
          <a:bodyPr/>
          <a:lstStyle/>
          <a:p>
            <a:fld id="{DB92C494-1115-4670-BD6E-F87AA1511F98}" type="slidenum">
              <a:rPr lang="en-US" smtClean="0"/>
              <a:t>22</a:t>
            </a:fld>
            <a:endParaRPr lang="en-US"/>
          </a:p>
        </p:txBody>
      </p:sp>
      <p:pic>
        <p:nvPicPr>
          <p:cNvPr id="6" name="Picture 5">
            <a:extLst>
              <a:ext uri="{FF2B5EF4-FFF2-40B4-BE49-F238E27FC236}">
                <a16:creationId xmlns:a16="http://schemas.microsoft.com/office/drawing/2014/main" id="{D15CC291-D427-F504-F866-24A7DEB9B5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4" name="Picture 3">
            <a:extLst>
              <a:ext uri="{FF2B5EF4-FFF2-40B4-BE49-F238E27FC236}">
                <a16:creationId xmlns:a16="http://schemas.microsoft.com/office/drawing/2014/main" id="{83278CF5-D910-E048-9932-78EC14C4EC5C}"/>
              </a:ext>
            </a:extLst>
          </p:cNvPr>
          <p:cNvPicPr>
            <a:picLocks noChangeAspect="1"/>
          </p:cNvPicPr>
          <p:nvPr/>
        </p:nvPicPr>
        <p:blipFill>
          <a:blip r:embed="rId3"/>
          <a:stretch>
            <a:fillRect/>
          </a:stretch>
        </p:blipFill>
        <p:spPr>
          <a:xfrm>
            <a:off x="3373900" y="3094430"/>
            <a:ext cx="5444200" cy="3353091"/>
          </a:xfrm>
          <a:prstGeom prst="rect">
            <a:avLst/>
          </a:prstGeom>
        </p:spPr>
      </p:pic>
    </p:spTree>
    <p:extLst>
      <p:ext uri="{BB962C8B-B14F-4D97-AF65-F5344CB8AC3E}">
        <p14:creationId xmlns:p14="http://schemas.microsoft.com/office/powerpoint/2010/main" val="55268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DCA10-79BB-9B1B-6814-486FF3F58BDD}"/>
              </a:ext>
            </a:extLst>
          </p:cNvPr>
          <p:cNvSpPr>
            <a:spLocks noGrp="1"/>
          </p:cNvSpPr>
          <p:nvPr>
            <p:ph type="title"/>
          </p:nvPr>
        </p:nvSpPr>
        <p:spPr/>
        <p:txBody>
          <a:bodyPr/>
          <a:lstStyle/>
          <a:p>
            <a:r>
              <a:rPr lang="en-US" sz="3200" b="0" dirty="0">
                <a:latin typeface="+mj-lt"/>
              </a:rPr>
              <a:t>Welcome to generation ai</a:t>
            </a:r>
            <a:endParaRPr lang="en-US" dirty="0"/>
          </a:p>
        </p:txBody>
      </p:sp>
      <p:sp>
        <p:nvSpPr>
          <p:cNvPr id="4" name="Footer Placeholder 3">
            <a:extLst>
              <a:ext uri="{FF2B5EF4-FFF2-40B4-BE49-F238E27FC236}">
                <a16:creationId xmlns:a16="http://schemas.microsoft.com/office/drawing/2014/main" id="{7B8A6908-347B-2E3F-48A5-65EC86F9C962}"/>
              </a:ext>
            </a:extLst>
          </p:cNvPr>
          <p:cNvSpPr>
            <a:spLocks noGrp="1"/>
          </p:cNvSpPr>
          <p:nvPr>
            <p:ph type="ftr" sz="quarter" idx="11"/>
          </p:nvPr>
        </p:nvSpPr>
        <p:spPr/>
        <p:txBody>
          <a:bodyPr/>
          <a:lstStyle/>
          <a:p>
            <a:r>
              <a:rPr lang="en-US"/>
              <a:t>Microsoft Confidential</a:t>
            </a:r>
          </a:p>
        </p:txBody>
      </p:sp>
      <p:sp>
        <p:nvSpPr>
          <p:cNvPr id="5" name="Slide Number Placeholder 4">
            <a:extLst>
              <a:ext uri="{FF2B5EF4-FFF2-40B4-BE49-F238E27FC236}">
                <a16:creationId xmlns:a16="http://schemas.microsoft.com/office/drawing/2014/main" id="{3F8D4B31-48E9-DD3E-38D4-52D945B426FD}"/>
              </a:ext>
            </a:extLst>
          </p:cNvPr>
          <p:cNvSpPr>
            <a:spLocks noGrp="1"/>
          </p:cNvSpPr>
          <p:nvPr>
            <p:ph type="sldNum" sz="quarter" idx="12"/>
          </p:nvPr>
        </p:nvSpPr>
        <p:spPr/>
        <p:txBody>
          <a:bodyPr/>
          <a:lstStyle/>
          <a:p>
            <a:fld id="{DB92C494-1115-4670-BD6E-F87AA1511F98}" type="slidenum">
              <a:rPr lang="en-US" smtClean="0"/>
              <a:t>23</a:t>
            </a:fld>
            <a:endParaRPr lang="en-US"/>
          </a:p>
        </p:txBody>
      </p:sp>
      <p:pic>
        <p:nvPicPr>
          <p:cNvPr id="13" name="Picture 12">
            <a:extLst>
              <a:ext uri="{FF2B5EF4-FFF2-40B4-BE49-F238E27FC236}">
                <a16:creationId xmlns:a16="http://schemas.microsoft.com/office/drawing/2014/main" id="{24A7FA60-E077-724F-FB69-B0D4869A82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6288" y="2929675"/>
            <a:ext cx="4021450" cy="1918701"/>
          </a:xfrm>
          <a:prstGeom prst="rect">
            <a:avLst/>
          </a:prstGeom>
        </p:spPr>
      </p:pic>
      <p:pic>
        <p:nvPicPr>
          <p:cNvPr id="17" name="Picture 16">
            <a:extLst>
              <a:ext uri="{FF2B5EF4-FFF2-40B4-BE49-F238E27FC236}">
                <a16:creationId xmlns:a16="http://schemas.microsoft.com/office/drawing/2014/main" id="{24636768-142E-5309-CF21-C7DFBA6FC2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87989" y="2922248"/>
            <a:ext cx="4094670" cy="1925811"/>
          </a:xfrm>
          <a:prstGeom prst="rect">
            <a:avLst/>
          </a:prstGeom>
        </p:spPr>
      </p:pic>
      <p:pic>
        <p:nvPicPr>
          <p:cNvPr id="19" name="Picture 18">
            <a:extLst>
              <a:ext uri="{FF2B5EF4-FFF2-40B4-BE49-F238E27FC236}">
                <a16:creationId xmlns:a16="http://schemas.microsoft.com/office/drawing/2014/main" id="{91D3E518-4779-BC57-CCB3-265EEB09FE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62115" y="2929358"/>
            <a:ext cx="2436751" cy="1918701"/>
          </a:xfrm>
          <a:prstGeom prst="rect">
            <a:avLst/>
          </a:prstGeom>
        </p:spPr>
      </p:pic>
      <p:sp>
        <p:nvSpPr>
          <p:cNvPr id="23" name="TextBox 22">
            <a:extLst>
              <a:ext uri="{FF2B5EF4-FFF2-40B4-BE49-F238E27FC236}">
                <a16:creationId xmlns:a16="http://schemas.microsoft.com/office/drawing/2014/main" id="{33DBF8C0-4506-4B0F-CF53-46276EC6E795}"/>
              </a:ext>
            </a:extLst>
          </p:cNvPr>
          <p:cNvSpPr txBox="1"/>
          <p:nvPr/>
        </p:nvSpPr>
        <p:spPr>
          <a:xfrm>
            <a:off x="743360" y="1147874"/>
            <a:ext cx="10538625" cy="1384995"/>
          </a:xfrm>
          <a:prstGeom prst="rect">
            <a:avLst/>
          </a:prstGeom>
          <a:noFill/>
        </p:spPr>
        <p:txBody>
          <a:bodyPr wrap="square">
            <a:spAutoFit/>
          </a:bodyPr>
          <a:lstStyle/>
          <a:p>
            <a:pPr marL="0" indent="0" algn="ctr">
              <a:buNone/>
            </a:pPr>
            <a:r>
              <a:rPr lang="en-US" sz="2800" dirty="0">
                <a:latin typeface="Noto Sans" panose="020B0502040504020204" pitchFamily="34" charset="0"/>
                <a:ea typeface="Noto Sans" panose="020B0502040504020204" pitchFamily="34" charset="0"/>
                <a:cs typeface="Noto Sans" panose="020B0502040504020204" pitchFamily="34" charset="0"/>
              </a:rPr>
              <a:t>You’ve created your Responsible AI! </a:t>
            </a:r>
          </a:p>
          <a:p>
            <a:pPr marL="0" indent="0" algn="ctr">
              <a:buNone/>
            </a:pPr>
            <a:r>
              <a:rPr lang="en-US" sz="2800" dirty="0">
                <a:latin typeface="Noto Sans" panose="020B0502040504020204" pitchFamily="34" charset="0"/>
                <a:ea typeface="Noto Sans" panose="020B0502040504020204" pitchFamily="34" charset="0"/>
                <a:cs typeface="Noto Sans" panose="020B0502040504020204" pitchFamily="34" charset="0"/>
              </a:rPr>
              <a:t>Using prompts, generate the maps of your choosing. </a:t>
            </a:r>
          </a:p>
          <a:p>
            <a:pPr marL="0" indent="0" algn="ctr">
              <a:buNone/>
            </a:pPr>
            <a:r>
              <a:rPr lang="en-US" sz="2800" dirty="0">
                <a:latin typeface="Noto Sans" panose="020B0502040504020204" pitchFamily="34" charset="0"/>
                <a:ea typeface="Noto Sans" panose="020B0502040504020204" pitchFamily="34" charset="0"/>
                <a:cs typeface="Noto Sans" panose="020B0502040504020204" pitchFamily="34" charset="0"/>
              </a:rPr>
              <a:t>Thank you for playing the Hour of Code!</a:t>
            </a:r>
          </a:p>
        </p:txBody>
      </p:sp>
      <p:sp>
        <p:nvSpPr>
          <p:cNvPr id="25" name="TextBox 24">
            <a:extLst>
              <a:ext uri="{FF2B5EF4-FFF2-40B4-BE49-F238E27FC236}">
                <a16:creationId xmlns:a16="http://schemas.microsoft.com/office/drawing/2014/main" id="{9941EA80-FA16-8A16-E36D-D942B37F991C}"/>
              </a:ext>
            </a:extLst>
          </p:cNvPr>
          <p:cNvSpPr txBox="1"/>
          <p:nvPr/>
        </p:nvSpPr>
        <p:spPr>
          <a:xfrm>
            <a:off x="515938" y="5116715"/>
            <a:ext cx="3641622" cy="369332"/>
          </a:xfrm>
          <a:prstGeom prst="rect">
            <a:avLst/>
          </a:prstGeom>
          <a:noFill/>
        </p:spPr>
        <p:txBody>
          <a:bodyPr wrap="square">
            <a:spAutoFit/>
          </a:bodyPr>
          <a:lstStyle/>
          <a:p>
            <a:r>
              <a:rPr lang="en-US" dirty="0">
                <a:latin typeface="Noto Sans" panose="020B0502040504020204" pitchFamily="34" charset="0"/>
                <a:ea typeface="Noto Sans" panose="020B0502040504020204" pitchFamily="34" charset="0"/>
                <a:cs typeface="Noto Sans" panose="020B0502040504020204" pitchFamily="34" charset="0"/>
              </a:rPr>
              <a:t>Design your map with </a:t>
            </a:r>
            <a:r>
              <a:rPr lang="en-US" sz="1800" dirty="0">
                <a:latin typeface="Noto Sans" panose="020B0502040504020204" pitchFamily="34" charset="0"/>
                <a:ea typeface="Noto Sans" panose="020B0502040504020204" pitchFamily="34" charset="0"/>
                <a:cs typeface="Noto Sans" panose="020B0502040504020204" pitchFamily="34" charset="0"/>
              </a:rPr>
              <a:t>prompts.</a:t>
            </a:r>
            <a:endParaRPr lang="en-US" dirty="0"/>
          </a:p>
        </p:txBody>
      </p:sp>
      <p:sp>
        <p:nvSpPr>
          <p:cNvPr id="26" name="TextBox 25">
            <a:extLst>
              <a:ext uri="{FF2B5EF4-FFF2-40B4-BE49-F238E27FC236}">
                <a16:creationId xmlns:a16="http://schemas.microsoft.com/office/drawing/2014/main" id="{14ED6750-C5F7-5ECF-A945-8CC5C402CA0E}"/>
              </a:ext>
            </a:extLst>
          </p:cNvPr>
          <p:cNvSpPr txBox="1"/>
          <p:nvPr/>
        </p:nvSpPr>
        <p:spPr>
          <a:xfrm>
            <a:off x="5533322" y="5116715"/>
            <a:ext cx="2404003" cy="369332"/>
          </a:xfrm>
          <a:prstGeom prst="rect">
            <a:avLst/>
          </a:prstGeom>
          <a:noFill/>
        </p:spPr>
        <p:txBody>
          <a:bodyPr wrap="square">
            <a:spAutoFit/>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Generate your map.</a:t>
            </a:r>
            <a:endParaRPr lang="en-US" dirty="0"/>
          </a:p>
        </p:txBody>
      </p:sp>
      <p:sp>
        <p:nvSpPr>
          <p:cNvPr id="27" name="TextBox 26">
            <a:extLst>
              <a:ext uri="{FF2B5EF4-FFF2-40B4-BE49-F238E27FC236}">
                <a16:creationId xmlns:a16="http://schemas.microsoft.com/office/drawing/2014/main" id="{F6BA4FC4-5658-73FC-9867-2981FFE863CB}"/>
              </a:ext>
            </a:extLst>
          </p:cNvPr>
          <p:cNvSpPr txBox="1"/>
          <p:nvPr/>
        </p:nvSpPr>
        <p:spPr>
          <a:xfrm>
            <a:off x="9205741" y="5116715"/>
            <a:ext cx="2149498" cy="646331"/>
          </a:xfrm>
          <a:prstGeom prst="rect">
            <a:avLst/>
          </a:prstGeom>
          <a:noFill/>
        </p:spPr>
        <p:txBody>
          <a:bodyPr wrap="square">
            <a:spAutoFit/>
          </a:bodyPr>
          <a:lstStyle/>
          <a:p>
            <a:pPr algn="ctr"/>
            <a:r>
              <a:rPr lang="en-US" dirty="0">
                <a:latin typeface="Noto Sans" panose="020B0502040504020204" pitchFamily="34" charset="0"/>
                <a:ea typeface="Noto Sans" panose="020B0502040504020204" pitchFamily="34" charset="0"/>
                <a:cs typeface="Noto Sans" panose="020B0502040504020204" pitchFamily="34" charset="0"/>
              </a:rPr>
              <a:t>Get your certificate</a:t>
            </a:r>
            <a:r>
              <a:rPr lang="en-US" sz="1800" dirty="0">
                <a:latin typeface="Noto Sans" panose="020B0502040504020204" pitchFamily="34" charset="0"/>
                <a:ea typeface="Noto Sans" panose="020B0502040504020204" pitchFamily="34" charset="0"/>
                <a:cs typeface="Noto Sans" panose="020B0502040504020204" pitchFamily="34" charset="0"/>
              </a:rPr>
              <a:t>.</a:t>
            </a:r>
            <a:endParaRPr lang="en-US" dirty="0"/>
          </a:p>
        </p:txBody>
      </p:sp>
    </p:spTree>
    <p:extLst>
      <p:ext uri="{BB962C8B-B14F-4D97-AF65-F5344CB8AC3E}">
        <p14:creationId xmlns:p14="http://schemas.microsoft.com/office/powerpoint/2010/main" val="4240360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BCBD-C4FB-30B1-F9A1-6A34CBFDB4CE}"/>
              </a:ext>
            </a:extLst>
          </p:cNvPr>
          <p:cNvSpPr>
            <a:spLocks noGrp="1"/>
          </p:cNvSpPr>
          <p:nvPr>
            <p:ph type="title"/>
          </p:nvPr>
        </p:nvSpPr>
        <p:spPr/>
        <p:txBody>
          <a:bodyPr/>
          <a:lstStyle/>
          <a:p>
            <a:r>
              <a:rPr lang="en-US" sz="4000" b="0">
                <a:latin typeface="+mj-lt"/>
              </a:rPr>
              <a:t>Reflection Questions</a:t>
            </a:r>
          </a:p>
        </p:txBody>
      </p:sp>
      <p:sp>
        <p:nvSpPr>
          <p:cNvPr id="3" name="Content Placeholder 2">
            <a:extLst>
              <a:ext uri="{FF2B5EF4-FFF2-40B4-BE49-F238E27FC236}">
                <a16:creationId xmlns:a16="http://schemas.microsoft.com/office/drawing/2014/main" id="{1A52B49D-671F-E8E9-D0A2-5995D72E5D52}"/>
              </a:ext>
            </a:extLst>
          </p:cNvPr>
          <p:cNvSpPr>
            <a:spLocks noGrp="1"/>
          </p:cNvSpPr>
          <p:nvPr>
            <p:ph idx="1"/>
          </p:nvPr>
        </p:nvSpPr>
        <p:spPr>
          <a:xfrm>
            <a:off x="771967" y="1299837"/>
            <a:ext cx="7547409" cy="4356100"/>
          </a:xfrm>
        </p:spPr>
        <p:txBody>
          <a:bodyPr vert="horz" lIns="0" tIns="0" rIns="0" bIns="0" rtlCol="0" anchor="t">
            <a:noAutofit/>
          </a:bodyPr>
          <a:lstStyle/>
          <a:p>
            <a:pPr marL="342900" marR="0" lvl="0" indent="-342900" fontAlgn="base">
              <a:lnSpc>
                <a:spcPct val="107000"/>
              </a:lnSpc>
              <a:spcBef>
                <a:spcPts val="0"/>
              </a:spcBef>
              <a:spcAft>
                <a:spcPts val="0"/>
              </a:spcAft>
              <a:buFont typeface="Symbol" panose="05050102010706020507" pitchFamily="18" charset="2"/>
              <a:buChar char=""/>
            </a:pPr>
            <a:r>
              <a:rPr lang="en-GB" sz="2400" kern="0">
                <a:effectLst/>
                <a:latin typeface="Noto Sans"/>
                <a:ea typeface="Times New Roman" panose="02020603050405020304" pitchFamily="18" charset="0"/>
                <a:cs typeface="Times New Roman"/>
              </a:rPr>
              <a:t>How do you define artificial intelligence (AI)?</a:t>
            </a:r>
            <a:endParaRPr lang="en-US" sz="2400" kern="100">
              <a:effectLst/>
              <a:latin typeface="Noto Sans"/>
              <a:ea typeface="Calibri" panose="020F0502020204030204" pitchFamily="34" charset="0"/>
              <a:cs typeface="Times New Roman"/>
            </a:endParaRPr>
          </a:p>
          <a:p>
            <a:pPr marL="342900" marR="0" lvl="0" indent="-342900" fontAlgn="base">
              <a:lnSpc>
                <a:spcPct val="107000"/>
              </a:lnSpc>
              <a:spcBef>
                <a:spcPts val="0"/>
              </a:spcBef>
              <a:spcAft>
                <a:spcPts val="0"/>
              </a:spcAft>
              <a:buFont typeface="Symbol" panose="05050102010706020507" pitchFamily="18" charset="2"/>
              <a:buChar char=""/>
            </a:pPr>
            <a:r>
              <a:rPr lang="en-GB" sz="2400" kern="0">
                <a:effectLst/>
                <a:latin typeface="Noto Sans"/>
                <a:ea typeface="Times New Roman" panose="02020603050405020304" pitchFamily="18" charset="0"/>
                <a:cs typeface="Times New Roman"/>
              </a:rPr>
              <a:t>Name one principle of responsible AI. Explain this principle.</a:t>
            </a:r>
            <a:endParaRPr lang="en-US" sz="2400" kern="100">
              <a:effectLst/>
              <a:latin typeface="Noto Sans"/>
              <a:ea typeface="Calibri" panose="020F0502020204030204" pitchFamily="34" charset="0"/>
              <a:cs typeface="Times New Roman"/>
            </a:endParaRPr>
          </a:p>
          <a:p>
            <a:pPr marL="342900" marR="0" lvl="0" indent="-342900" fontAlgn="base">
              <a:lnSpc>
                <a:spcPct val="107000"/>
              </a:lnSpc>
              <a:spcBef>
                <a:spcPts val="0"/>
              </a:spcBef>
              <a:spcAft>
                <a:spcPts val="0"/>
              </a:spcAft>
              <a:buFont typeface="Symbol" panose="05050102010706020507" pitchFamily="18" charset="2"/>
              <a:buChar char=""/>
            </a:pPr>
            <a:r>
              <a:rPr lang="en-GB" sz="2400" kern="0">
                <a:effectLst/>
                <a:latin typeface="Noto Sans"/>
                <a:ea typeface="Times New Roman" panose="02020603050405020304" pitchFamily="18" charset="0"/>
                <a:cs typeface="Times New Roman"/>
              </a:rPr>
              <a:t>How is artificial intelligence used in our everyday lives?</a:t>
            </a:r>
            <a:endParaRPr lang="en-US" sz="2400" kern="100">
              <a:effectLst/>
              <a:latin typeface="Noto Sans"/>
              <a:ea typeface="Calibri" panose="020F0502020204030204" pitchFamily="34" charset="0"/>
              <a:cs typeface="Times New Roman"/>
            </a:endParaRPr>
          </a:p>
          <a:p>
            <a:pPr marL="342900" marR="0" lvl="0" indent="-342900" fontAlgn="base">
              <a:lnSpc>
                <a:spcPct val="107000"/>
              </a:lnSpc>
              <a:spcBef>
                <a:spcPts val="0"/>
              </a:spcBef>
              <a:spcAft>
                <a:spcPts val="0"/>
              </a:spcAft>
              <a:buFont typeface="Symbol" panose="05050102010706020507" pitchFamily="18" charset="2"/>
              <a:buChar char=""/>
            </a:pPr>
            <a:r>
              <a:rPr lang="en-GB" sz="2400" kern="0">
                <a:effectLst/>
                <a:latin typeface="Noto Sans"/>
                <a:ea typeface="Times New Roman" panose="02020603050405020304" pitchFamily="18" charset="0"/>
                <a:cs typeface="Times New Roman"/>
              </a:rPr>
              <a:t>What do you think is the most important thing to understand about AI?</a:t>
            </a:r>
          </a:p>
          <a:p>
            <a:pPr marL="342900" indent="-342900">
              <a:lnSpc>
                <a:spcPct val="107000"/>
              </a:lnSpc>
              <a:spcBef>
                <a:spcPts val="0"/>
              </a:spcBef>
              <a:buFont typeface="Symbol" panose="05050102010706020507" pitchFamily="18" charset="2"/>
              <a:buChar char=""/>
            </a:pPr>
            <a:r>
              <a:rPr lang="en-GB" sz="2400" kern="0">
                <a:latin typeface="Noto Sans"/>
                <a:ea typeface="Calibri" panose="020F0502020204030204" pitchFamily="34" charset="0"/>
                <a:cs typeface="Times New Roman"/>
              </a:rPr>
              <a:t>What are some of the ethical and societal impacts of AI?</a:t>
            </a:r>
          </a:p>
          <a:p>
            <a:pPr marL="342900" indent="-342900">
              <a:lnSpc>
                <a:spcPct val="107000"/>
              </a:lnSpc>
              <a:spcBef>
                <a:spcPts val="0"/>
              </a:spcBef>
              <a:buFont typeface="Symbol" panose="05050102010706020507" pitchFamily="18" charset="2"/>
              <a:buChar char=""/>
            </a:pPr>
            <a:r>
              <a:rPr lang="en-GB" sz="2400" kern="0">
                <a:latin typeface="Noto Sans"/>
                <a:ea typeface="Calibri" panose="020F0502020204030204" pitchFamily="34" charset="0"/>
                <a:cs typeface="Times New Roman"/>
              </a:rPr>
              <a:t>How will AI impact jobs? What kind of jobs may be created because of AI? How can AI make certain jobs easier or more efficient?</a:t>
            </a:r>
            <a:endParaRPr lang="en-GB" sz="2400" kern="0">
              <a:latin typeface="Noto Sans"/>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A27B462-8533-33C2-4941-3F1CDB38D9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9E7AF91A-09C1-2146-3DD7-3EBF1B083D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59" y="6243928"/>
            <a:ext cx="1793559" cy="490483"/>
          </a:xfrm>
          <a:prstGeom prst="rect">
            <a:avLst/>
          </a:prstGeom>
        </p:spPr>
      </p:pic>
      <p:pic>
        <p:nvPicPr>
          <p:cNvPr id="8" name="Picture 7">
            <a:extLst>
              <a:ext uri="{FF2B5EF4-FFF2-40B4-BE49-F238E27FC236}">
                <a16:creationId xmlns:a16="http://schemas.microsoft.com/office/drawing/2014/main" id="{ACC35AFC-D19B-CAD1-70A8-3ED3C7A5E562}"/>
              </a:ext>
            </a:extLst>
          </p:cNvPr>
          <p:cNvPicPr>
            <a:picLocks noChangeAspect="1"/>
          </p:cNvPicPr>
          <p:nvPr/>
        </p:nvPicPr>
        <p:blipFill>
          <a:blip r:embed="rId3"/>
          <a:stretch>
            <a:fillRect/>
          </a:stretch>
        </p:blipFill>
        <p:spPr>
          <a:xfrm>
            <a:off x="9247770" y="1642335"/>
            <a:ext cx="2177241" cy="3886375"/>
          </a:xfrm>
          <a:prstGeom prst="rect">
            <a:avLst/>
          </a:prstGeom>
        </p:spPr>
      </p:pic>
    </p:spTree>
    <p:extLst>
      <p:ext uri="{BB962C8B-B14F-4D97-AF65-F5344CB8AC3E}">
        <p14:creationId xmlns:p14="http://schemas.microsoft.com/office/powerpoint/2010/main" val="395699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DC1C73-769D-6C85-909C-C3179F3DD2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id="{980B752E-05CD-E00F-D7D9-65466D9F6909}"/>
              </a:ext>
            </a:extLst>
          </p:cNvPr>
          <p:cNvSpPr>
            <a:spLocks noGrp="1"/>
          </p:cNvSpPr>
          <p:nvPr>
            <p:ph type="title"/>
          </p:nvPr>
        </p:nvSpPr>
        <p:spPr>
          <a:xfrm>
            <a:off x="2111672" y="765175"/>
            <a:ext cx="8255914" cy="5327650"/>
          </a:xfrm>
        </p:spPr>
        <p:txBody>
          <a:bodyPr/>
          <a:lstStyle/>
          <a:p>
            <a:r>
              <a:rPr lang="en-US" b="0" dirty="0"/>
              <a:t>Thank you for playing </a:t>
            </a:r>
            <a:br>
              <a:rPr lang="en-US" b="0" dirty="0"/>
            </a:br>
            <a:r>
              <a:rPr lang="en-US" b="0" dirty="0"/>
              <a:t>hour of code: </a:t>
            </a:r>
            <a:br>
              <a:rPr lang="en-US" b="0" dirty="0"/>
            </a:br>
            <a:r>
              <a:rPr lang="en-US" b="0" dirty="0"/>
              <a:t>Generation AI</a:t>
            </a:r>
          </a:p>
        </p:txBody>
      </p:sp>
      <p:pic>
        <p:nvPicPr>
          <p:cNvPr id="5" name="Picture 4">
            <a:extLst>
              <a:ext uri="{FF2B5EF4-FFF2-40B4-BE49-F238E27FC236}">
                <a16:creationId xmlns:a16="http://schemas.microsoft.com/office/drawing/2014/main" id="{5DB215C5-65FF-8754-C270-78ACD77201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59" y="6243928"/>
            <a:ext cx="1793559" cy="490483"/>
          </a:xfrm>
          <a:prstGeom prst="rect">
            <a:avLst/>
          </a:prstGeom>
        </p:spPr>
      </p:pic>
    </p:spTree>
    <p:extLst>
      <p:ext uri="{BB962C8B-B14F-4D97-AF65-F5344CB8AC3E}">
        <p14:creationId xmlns:p14="http://schemas.microsoft.com/office/powerpoint/2010/main" val="5632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F98C-93A8-EBD5-77B2-52EEDD01C2D1}"/>
              </a:ext>
            </a:extLst>
          </p:cNvPr>
          <p:cNvSpPr>
            <a:spLocks noGrp="1"/>
          </p:cNvSpPr>
          <p:nvPr>
            <p:ph type="title"/>
          </p:nvPr>
        </p:nvSpPr>
        <p:spPr/>
        <p:txBody>
          <a:bodyPr/>
          <a:lstStyle/>
          <a:p>
            <a:r>
              <a:rPr lang="en-US" sz="4000" b="0">
                <a:latin typeface="+mj-lt"/>
              </a:rPr>
              <a:t>Hour of Code 2023: Generation AI Trailer</a:t>
            </a:r>
          </a:p>
        </p:txBody>
      </p:sp>
      <p:sp>
        <p:nvSpPr>
          <p:cNvPr id="5" name="Slide Number Placeholder 4">
            <a:extLst>
              <a:ext uri="{FF2B5EF4-FFF2-40B4-BE49-F238E27FC236}">
                <a16:creationId xmlns:a16="http://schemas.microsoft.com/office/drawing/2014/main" id="{61E28F1C-80BA-4FB9-5204-9F7FFB0152D9}"/>
              </a:ext>
            </a:extLst>
          </p:cNvPr>
          <p:cNvSpPr>
            <a:spLocks noGrp="1"/>
          </p:cNvSpPr>
          <p:nvPr>
            <p:ph type="sldNum" sz="quarter" idx="12"/>
          </p:nvPr>
        </p:nvSpPr>
        <p:spPr/>
        <p:txBody>
          <a:bodyPr/>
          <a:lstStyle/>
          <a:p>
            <a:fld id="{DB92C494-1115-4670-BD6E-F87AA1511F98}" type="slidenum">
              <a:rPr lang="en-US" smtClean="0"/>
              <a:t>3</a:t>
            </a:fld>
            <a:endParaRPr lang="en-US"/>
          </a:p>
        </p:txBody>
      </p:sp>
      <p:pic>
        <p:nvPicPr>
          <p:cNvPr id="9" name="Online Media 8" title="Hour of Code: Generation AI - Official Minecraft Trailer">
            <a:hlinkClick r:id="" action="ppaction://media"/>
            <a:extLst>
              <a:ext uri="{FF2B5EF4-FFF2-40B4-BE49-F238E27FC236}">
                <a16:creationId xmlns:a16="http://schemas.microsoft.com/office/drawing/2014/main" id="{CD445BE8-BD9E-FD8F-A133-0CF0298AB147}"/>
              </a:ext>
            </a:extLst>
          </p:cNvPr>
          <p:cNvPicPr>
            <a:picLocks noRot="1" noChangeAspect="1"/>
          </p:cNvPicPr>
          <p:nvPr>
            <a:videoFile r:link="rId1"/>
          </p:nvPr>
        </p:nvPicPr>
        <p:blipFill>
          <a:blip r:embed="rId3"/>
          <a:stretch>
            <a:fillRect/>
          </a:stretch>
        </p:blipFill>
        <p:spPr>
          <a:xfrm>
            <a:off x="1346017" y="1183579"/>
            <a:ext cx="9699013" cy="5479942"/>
          </a:xfrm>
          <a:prstGeom prst="rect">
            <a:avLst/>
          </a:prstGeom>
        </p:spPr>
      </p:pic>
    </p:spTree>
    <p:extLst>
      <p:ext uri="{BB962C8B-B14F-4D97-AF65-F5344CB8AC3E}">
        <p14:creationId xmlns:p14="http://schemas.microsoft.com/office/powerpoint/2010/main" val="34746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5EE0-1166-1B51-7CD9-4753A708EFED}"/>
              </a:ext>
            </a:extLst>
          </p:cNvPr>
          <p:cNvSpPr>
            <a:spLocks noGrp="1"/>
          </p:cNvSpPr>
          <p:nvPr>
            <p:ph type="title"/>
          </p:nvPr>
        </p:nvSpPr>
        <p:spPr/>
        <p:txBody>
          <a:bodyPr/>
          <a:lstStyle/>
          <a:p>
            <a:r>
              <a:rPr lang="en-US" sz="4000" b="0">
                <a:latin typeface="+mj-lt"/>
              </a:rPr>
              <a:t>What is Artificial intelligence?</a:t>
            </a:r>
          </a:p>
        </p:txBody>
      </p:sp>
      <p:sp>
        <p:nvSpPr>
          <p:cNvPr id="5" name="Slide Number Placeholder 4">
            <a:extLst>
              <a:ext uri="{FF2B5EF4-FFF2-40B4-BE49-F238E27FC236}">
                <a16:creationId xmlns:a16="http://schemas.microsoft.com/office/drawing/2014/main" id="{0E7A71C3-AF61-1E00-65CD-DADEE2A43A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9A910AD9-9AE2-0870-EFB7-2882B3B83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59" y="6243928"/>
            <a:ext cx="1793559" cy="490483"/>
          </a:xfrm>
          <a:prstGeom prst="rect">
            <a:avLst/>
          </a:prstGeom>
        </p:spPr>
      </p:pic>
      <p:sp>
        <p:nvSpPr>
          <p:cNvPr id="4" name="Rectangle: Rounded Corners 3">
            <a:extLst>
              <a:ext uri="{FF2B5EF4-FFF2-40B4-BE49-F238E27FC236}">
                <a16:creationId xmlns:a16="http://schemas.microsoft.com/office/drawing/2014/main" id="{7B4CE036-C977-6E38-5F01-9DF9D1D3F457}"/>
              </a:ext>
            </a:extLst>
          </p:cNvPr>
          <p:cNvSpPr/>
          <p:nvPr/>
        </p:nvSpPr>
        <p:spPr>
          <a:xfrm>
            <a:off x="454978" y="1875193"/>
            <a:ext cx="3319549" cy="2155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80320942-148C-EADF-1648-C22FFEE681C4}"/>
              </a:ext>
            </a:extLst>
          </p:cNvPr>
          <p:cNvSpPr/>
          <p:nvPr/>
        </p:nvSpPr>
        <p:spPr>
          <a:xfrm>
            <a:off x="4198476" y="3036203"/>
            <a:ext cx="3319549" cy="215576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697724A0-645E-9A7C-2B02-82F1937C7E0A}"/>
              </a:ext>
            </a:extLst>
          </p:cNvPr>
          <p:cNvSpPr/>
          <p:nvPr/>
        </p:nvSpPr>
        <p:spPr>
          <a:xfrm>
            <a:off x="8030645" y="1875193"/>
            <a:ext cx="3319549" cy="215576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Arial"/>
              <a:ea typeface="+mn-ea"/>
              <a:cs typeface="+mn-cs"/>
            </a:endParaRPr>
          </a:p>
        </p:txBody>
      </p:sp>
      <p:sp>
        <p:nvSpPr>
          <p:cNvPr id="9" name="TextBox 8">
            <a:extLst>
              <a:ext uri="{FF2B5EF4-FFF2-40B4-BE49-F238E27FC236}">
                <a16:creationId xmlns:a16="http://schemas.microsoft.com/office/drawing/2014/main" id="{A301AA52-9D9E-D674-0341-F6C0436D1C4F}"/>
              </a:ext>
            </a:extLst>
          </p:cNvPr>
          <p:cNvSpPr txBox="1"/>
          <p:nvPr/>
        </p:nvSpPr>
        <p:spPr>
          <a:xfrm>
            <a:off x="1640378" y="4195156"/>
            <a:ext cx="9033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Minecraft Ten v2"/>
                <a:ea typeface="+mn-ea"/>
                <a:cs typeface="+mn-cs"/>
              </a:rPr>
              <a:t>1</a:t>
            </a:r>
          </a:p>
        </p:txBody>
      </p:sp>
      <p:sp>
        <p:nvSpPr>
          <p:cNvPr id="10" name="TextBox 9">
            <a:extLst>
              <a:ext uri="{FF2B5EF4-FFF2-40B4-BE49-F238E27FC236}">
                <a16:creationId xmlns:a16="http://schemas.microsoft.com/office/drawing/2014/main" id="{EDBEE7FC-7132-83FD-4193-07F27449D1DA}"/>
              </a:ext>
            </a:extLst>
          </p:cNvPr>
          <p:cNvSpPr txBox="1"/>
          <p:nvPr/>
        </p:nvSpPr>
        <p:spPr>
          <a:xfrm>
            <a:off x="5406591" y="2266762"/>
            <a:ext cx="9033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Minecraft Ten v2"/>
                <a:ea typeface="+mn-ea"/>
                <a:cs typeface="+mn-cs"/>
              </a:rPr>
              <a:t>2</a:t>
            </a:r>
          </a:p>
        </p:txBody>
      </p:sp>
      <p:sp>
        <p:nvSpPr>
          <p:cNvPr id="11" name="TextBox 10">
            <a:extLst>
              <a:ext uri="{FF2B5EF4-FFF2-40B4-BE49-F238E27FC236}">
                <a16:creationId xmlns:a16="http://schemas.microsoft.com/office/drawing/2014/main" id="{6C958A07-8D8D-50EA-025C-73EB22E27098}"/>
              </a:ext>
            </a:extLst>
          </p:cNvPr>
          <p:cNvSpPr txBox="1"/>
          <p:nvPr/>
        </p:nvSpPr>
        <p:spPr>
          <a:xfrm>
            <a:off x="9238760" y="4195156"/>
            <a:ext cx="9033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Minecraft Ten v2"/>
                <a:ea typeface="+mn-ea"/>
                <a:cs typeface="+mn-cs"/>
              </a:rPr>
              <a:t>3</a:t>
            </a:r>
          </a:p>
        </p:txBody>
      </p:sp>
      <p:sp>
        <p:nvSpPr>
          <p:cNvPr id="12" name="TextBox 11">
            <a:extLst>
              <a:ext uri="{FF2B5EF4-FFF2-40B4-BE49-F238E27FC236}">
                <a16:creationId xmlns:a16="http://schemas.microsoft.com/office/drawing/2014/main" id="{D368712C-CBED-79F0-6AEF-E4F6D4EF1FBC}"/>
              </a:ext>
            </a:extLst>
          </p:cNvPr>
          <p:cNvSpPr txBox="1"/>
          <p:nvPr/>
        </p:nvSpPr>
        <p:spPr>
          <a:xfrm>
            <a:off x="578831" y="2517554"/>
            <a:ext cx="307184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THINK</a:t>
            </a:r>
          </a:p>
        </p:txBody>
      </p:sp>
      <p:sp>
        <p:nvSpPr>
          <p:cNvPr id="14" name="TextBox 13">
            <a:extLst>
              <a:ext uri="{FF2B5EF4-FFF2-40B4-BE49-F238E27FC236}">
                <a16:creationId xmlns:a16="http://schemas.microsoft.com/office/drawing/2014/main" id="{6148D027-A538-0195-2E9F-3831C6F227E8}"/>
              </a:ext>
            </a:extLst>
          </p:cNvPr>
          <p:cNvSpPr txBox="1"/>
          <p:nvPr/>
        </p:nvSpPr>
        <p:spPr>
          <a:xfrm>
            <a:off x="4313817" y="3652421"/>
            <a:ext cx="307184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PAIR</a:t>
            </a:r>
          </a:p>
        </p:txBody>
      </p:sp>
      <p:sp>
        <p:nvSpPr>
          <p:cNvPr id="15" name="TextBox 14">
            <a:extLst>
              <a:ext uri="{FF2B5EF4-FFF2-40B4-BE49-F238E27FC236}">
                <a16:creationId xmlns:a16="http://schemas.microsoft.com/office/drawing/2014/main" id="{4EA4C216-972F-C398-6F85-43BD4B5D280F}"/>
              </a:ext>
            </a:extLst>
          </p:cNvPr>
          <p:cNvSpPr txBox="1"/>
          <p:nvPr/>
        </p:nvSpPr>
        <p:spPr>
          <a:xfrm>
            <a:off x="8154497" y="2491411"/>
            <a:ext cx="307184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Noto Sans" panose="020B0502040504020204" pitchFamily="34" charset="0"/>
                <a:ea typeface="Noto Sans" panose="020B0502040504020204" pitchFamily="34" charset="0"/>
                <a:cs typeface="Noto Sans" panose="020B0502040504020204" pitchFamily="34" charset="0"/>
              </a:rPr>
              <a:t>SHARE</a:t>
            </a:r>
          </a:p>
        </p:txBody>
      </p:sp>
    </p:spTree>
    <p:extLst>
      <p:ext uri="{BB962C8B-B14F-4D97-AF65-F5344CB8AC3E}">
        <p14:creationId xmlns:p14="http://schemas.microsoft.com/office/powerpoint/2010/main" val="9877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D509-08DD-1EDF-2AA9-2A84DA23A89A}"/>
              </a:ext>
            </a:extLst>
          </p:cNvPr>
          <p:cNvSpPr>
            <a:spLocks noGrp="1"/>
          </p:cNvSpPr>
          <p:nvPr>
            <p:ph type="title"/>
          </p:nvPr>
        </p:nvSpPr>
        <p:spPr>
          <a:xfrm>
            <a:off x="292695" y="607300"/>
            <a:ext cx="11606610" cy="896936"/>
          </a:xfrm>
        </p:spPr>
        <p:txBody>
          <a:bodyPr/>
          <a:lstStyle/>
          <a:p>
            <a:pPr>
              <a:spcBef>
                <a:spcPts val="1000"/>
              </a:spcBef>
            </a:pPr>
            <a:r>
              <a:rPr lang="en-US" sz="3400" b="0">
                <a:latin typeface="Minecraft Ten v2"/>
                <a:cs typeface="Arial"/>
              </a:rPr>
              <a:t>Artificial intelligence isn't magic… It's just code!</a:t>
            </a:r>
          </a:p>
          <a:p>
            <a:endParaRPr lang="en-US" sz="4000" b="0">
              <a:latin typeface="Minecraft Ten v2"/>
              <a:cs typeface="Arial"/>
            </a:endParaRPr>
          </a:p>
          <a:p>
            <a:endParaRPr lang="en-US">
              <a:cs typeface="Arial"/>
            </a:endParaRPr>
          </a:p>
        </p:txBody>
      </p:sp>
      <p:sp>
        <p:nvSpPr>
          <p:cNvPr id="3" name="Content Placeholder 2">
            <a:extLst>
              <a:ext uri="{FF2B5EF4-FFF2-40B4-BE49-F238E27FC236}">
                <a16:creationId xmlns:a16="http://schemas.microsoft.com/office/drawing/2014/main" id="{EB78CB7D-3B66-BC32-04A3-319203C81C24}"/>
              </a:ext>
            </a:extLst>
          </p:cNvPr>
          <p:cNvSpPr>
            <a:spLocks noGrp="1"/>
          </p:cNvSpPr>
          <p:nvPr>
            <p:ph idx="1"/>
          </p:nvPr>
        </p:nvSpPr>
        <p:spPr>
          <a:xfrm>
            <a:off x="515937" y="1569283"/>
            <a:ext cx="10678536" cy="4356100"/>
          </a:xfrm>
        </p:spPr>
        <p:txBody>
          <a:bodyPr vert="horz" lIns="0" tIns="0" rIns="0" bIns="0" rtlCol="0" anchor="t">
            <a:noAutofit/>
          </a:bodyPr>
          <a:lstStyle/>
          <a:p>
            <a:pPr marL="0" indent="0">
              <a:buNone/>
            </a:pPr>
            <a:r>
              <a:rPr lang="en-US" sz="2400">
                <a:latin typeface="Noto Sans" panose="020B0502040504020204" pitchFamily="34" charset="0"/>
                <a:ea typeface="Noto Sans" panose="020B0502040504020204" pitchFamily="34" charset="0"/>
                <a:cs typeface="Noto Sans" panose="020B0502040504020204" pitchFamily="34" charset="0"/>
              </a:rPr>
              <a:t>AI is like teaching a computer to think and learn! It's used in many things we see and use every day…</a:t>
            </a:r>
          </a:p>
          <a:p>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73FD261B-DCBC-DB88-4802-CD1D17C37C39}"/>
              </a:ext>
            </a:extLst>
          </p:cNvPr>
          <p:cNvSpPr>
            <a:spLocks noGrp="1"/>
          </p:cNvSpPr>
          <p:nvPr>
            <p:ph type="sldNum" sz="quarter" idx="12"/>
          </p:nvPr>
        </p:nvSpPr>
        <p:spPr/>
        <p:txBody>
          <a:bodyPr/>
          <a:lstStyle/>
          <a:p>
            <a:fld id="{DB92C494-1115-4670-BD6E-F87AA1511F98}" type="slidenum">
              <a:rPr lang="en-US" smtClean="0"/>
              <a:t>5</a:t>
            </a:fld>
            <a:endParaRPr lang="en-US"/>
          </a:p>
        </p:txBody>
      </p:sp>
      <p:sp>
        <p:nvSpPr>
          <p:cNvPr id="8" name="Content Placeholder 2">
            <a:extLst>
              <a:ext uri="{FF2B5EF4-FFF2-40B4-BE49-F238E27FC236}">
                <a16:creationId xmlns:a16="http://schemas.microsoft.com/office/drawing/2014/main" id="{4F1D597E-4004-6F07-A6E8-29DC97AA88C9}"/>
              </a:ext>
            </a:extLst>
          </p:cNvPr>
          <p:cNvSpPr txBox="1">
            <a:spLocks/>
          </p:cNvSpPr>
          <p:nvPr/>
        </p:nvSpPr>
        <p:spPr>
          <a:xfrm>
            <a:off x="6097587" y="1770062"/>
            <a:ext cx="5472113" cy="435610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chemeClr val="accent1"/>
              </a:buClr>
              <a:buSzPct val="110000"/>
              <a:buFont typeface="Wingdings" panose="05000000000000000000" pitchFamily="2" charset="2"/>
              <a:buChar char="§"/>
              <a:defRPr sz="1600" kern="1200">
                <a:solidFill>
                  <a:schemeClr val="tx1"/>
                </a:solidFill>
                <a:latin typeface="+mn-lt"/>
                <a:ea typeface="+mn-ea"/>
                <a:cs typeface="+mn-cs"/>
              </a:defRPr>
            </a:lvl1pPr>
            <a:lvl2pPr marL="357188" indent="-179388" algn="l" defTabSz="914400" rtl="0" eaLnBrk="1" latinLnBrk="0" hangingPunct="1">
              <a:lnSpc>
                <a:spcPct val="90000"/>
              </a:lnSpc>
              <a:spcBef>
                <a:spcPts val="500"/>
              </a:spcBef>
              <a:buClr>
                <a:schemeClr val="accent2"/>
              </a:buClr>
              <a:buSzPct val="110000"/>
              <a:buFont typeface="Wingdings" panose="05000000000000000000" pitchFamily="2" charset="2"/>
              <a:buChar char="§"/>
              <a:defRPr sz="1400" kern="1200">
                <a:solidFill>
                  <a:schemeClr val="tx1"/>
                </a:solidFill>
                <a:latin typeface="+mn-lt"/>
                <a:ea typeface="+mn-ea"/>
                <a:cs typeface="+mn-cs"/>
              </a:defRPr>
            </a:lvl2pPr>
            <a:lvl3pPr marL="538163" indent="-179388" algn="l" defTabSz="914400" rtl="0" eaLnBrk="1" latinLnBrk="0" hangingPunct="1">
              <a:lnSpc>
                <a:spcPct val="90000"/>
              </a:lnSpc>
              <a:spcBef>
                <a:spcPts val="500"/>
              </a:spcBef>
              <a:buClr>
                <a:schemeClr val="bg2"/>
              </a:buClr>
              <a:buSzPct val="110000"/>
              <a:buFont typeface="Wingdings" panose="05000000000000000000" pitchFamily="2" charset="2"/>
              <a:buChar char="§"/>
              <a:defRPr sz="1200" kern="1200">
                <a:solidFill>
                  <a:schemeClr val="tx1"/>
                </a:solidFill>
                <a:latin typeface="+mn-lt"/>
                <a:ea typeface="+mn-ea"/>
                <a:cs typeface="+mn-cs"/>
              </a:defRPr>
            </a:lvl3pPr>
            <a:lvl4pPr marL="717550" indent="-179388" algn="l" defTabSz="914400" rtl="0" eaLnBrk="1" latinLnBrk="0" hangingPunct="1">
              <a:lnSpc>
                <a:spcPct val="90000"/>
              </a:lnSpc>
              <a:spcBef>
                <a:spcPts val="500"/>
              </a:spcBef>
              <a:buClr>
                <a:schemeClr val="bg2"/>
              </a:buClr>
              <a:buSzPct val="110000"/>
              <a:buFont typeface="Wingdings" panose="05000000000000000000" pitchFamily="2" charset="2"/>
              <a:buChar char="§"/>
              <a:defRPr sz="1100" kern="1200">
                <a:solidFill>
                  <a:schemeClr val="tx1"/>
                </a:solidFill>
                <a:latin typeface="+mn-lt"/>
                <a:ea typeface="+mn-ea"/>
                <a:cs typeface="+mn-cs"/>
              </a:defRPr>
            </a:lvl4pPr>
            <a:lvl5pPr marL="896938" indent="-179388" algn="l" defTabSz="914400" rtl="0" eaLnBrk="1" latinLnBrk="0" hangingPunct="1">
              <a:lnSpc>
                <a:spcPct val="90000"/>
              </a:lnSpc>
              <a:spcBef>
                <a:spcPts val="500"/>
              </a:spcBef>
              <a:buClr>
                <a:schemeClr val="bg2"/>
              </a:buClr>
              <a:buSzPct val="110000"/>
              <a:buFont typeface="Wingdings" panose="05000000000000000000" pitchFamily="2"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US">
              <a:cs typeface="Arial"/>
            </a:endParaRPr>
          </a:p>
          <a:p>
            <a:endParaRPr lang="en-US">
              <a:cs typeface="Arial"/>
            </a:endParaRPr>
          </a:p>
        </p:txBody>
      </p:sp>
      <p:pic>
        <p:nvPicPr>
          <p:cNvPr id="9" name="Picture 8">
            <a:extLst>
              <a:ext uri="{FF2B5EF4-FFF2-40B4-BE49-F238E27FC236}">
                <a16:creationId xmlns:a16="http://schemas.microsoft.com/office/drawing/2014/main" id="{C38E105C-0C2D-D95A-B593-0D247C4EF4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59" y="6243928"/>
            <a:ext cx="1793559" cy="490483"/>
          </a:xfrm>
          <a:prstGeom prst="rect">
            <a:avLst/>
          </a:prstGeom>
        </p:spPr>
      </p:pic>
      <p:pic>
        <p:nvPicPr>
          <p:cNvPr id="12" name="Picture 11">
            <a:extLst>
              <a:ext uri="{FF2B5EF4-FFF2-40B4-BE49-F238E27FC236}">
                <a16:creationId xmlns:a16="http://schemas.microsoft.com/office/drawing/2014/main" id="{160BE0BD-B0F2-702E-B916-33D6272BC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6072" y="2762281"/>
            <a:ext cx="3095897" cy="2371662"/>
          </a:xfrm>
          <a:prstGeom prst="rect">
            <a:avLst/>
          </a:prstGeom>
        </p:spPr>
      </p:pic>
      <p:pic>
        <p:nvPicPr>
          <p:cNvPr id="13" name="Picture 12">
            <a:extLst>
              <a:ext uri="{FF2B5EF4-FFF2-40B4-BE49-F238E27FC236}">
                <a16:creationId xmlns:a16="http://schemas.microsoft.com/office/drawing/2014/main" id="{11248C05-2D12-591E-A486-A4ECFBBA02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870" y="2657888"/>
            <a:ext cx="2402495" cy="2432387"/>
          </a:xfrm>
          <a:prstGeom prst="rect">
            <a:avLst/>
          </a:prstGeom>
        </p:spPr>
      </p:pic>
      <p:pic>
        <p:nvPicPr>
          <p:cNvPr id="15" name="Picture 14">
            <a:extLst>
              <a:ext uri="{FF2B5EF4-FFF2-40B4-BE49-F238E27FC236}">
                <a16:creationId xmlns:a16="http://schemas.microsoft.com/office/drawing/2014/main" id="{8321C4E9-BEA3-80C6-7E5D-C904A1D03E1B}"/>
              </a:ext>
            </a:extLst>
          </p:cNvPr>
          <p:cNvPicPr>
            <a:picLocks noChangeAspect="1"/>
          </p:cNvPicPr>
          <p:nvPr/>
        </p:nvPicPr>
        <p:blipFill>
          <a:blip r:embed="rId5"/>
          <a:stretch>
            <a:fillRect/>
          </a:stretch>
        </p:blipFill>
        <p:spPr>
          <a:xfrm>
            <a:off x="3695294" y="2897135"/>
            <a:ext cx="4319822" cy="2193140"/>
          </a:xfrm>
          <a:prstGeom prst="rect">
            <a:avLst/>
          </a:prstGeom>
        </p:spPr>
      </p:pic>
    </p:spTree>
    <p:extLst>
      <p:ext uri="{BB962C8B-B14F-4D97-AF65-F5344CB8AC3E}">
        <p14:creationId xmlns:p14="http://schemas.microsoft.com/office/powerpoint/2010/main" val="394245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6B985F-A065-14F0-959A-808781602508}"/>
              </a:ext>
            </a:extLst>
          </p:cNvPr>
          <p:cNvSpPr>
            <a:spLocks noGrp="1"/>
          </p:cNvSpPr>
          <p:nvPr>
            <p:ph type="ctrTitle"/>
          </p:nvPr>
        </p:nvSpPr>
        <p:spPr>
          <a:xfrm>
            <a:off x="1032186" y="-133527"/>
            <a:ext cx="11393536" cy="2047284"/>
          </a:xfrm>
        </p:spPr>
        <p:txBody>
          <a:bodyPr/>
          <a:lstStyle/>
          <a:p>
            <a:r>
              <a:rPr lang="sv-SE" sz="5400" b="0"/>
              <a:t>What will we learn Today?</a:t>
            </a:r>
            <a:endParaRPr lang="en-US" sz="5400" b="0"/>
          </a:p>
        </p:txBody>
      </p:sp>
      <p:sp>
        <p:nvSpPr>
          <p:cNvPr id="5" name="Subtitle 4">
            <a:extLst>
              <a:ext uri="{FF2B5EF4-FFF2-40B4-BE49-F238E27FC236}">
                <a16:creationId xmlns:a16="http://schemas.microsoft.com/office/drawing/2014/main" id="{05178BD9-B701-2B31-2FA9-E7A78EF1CF3E}"/>
              </a:ext>
            </a:extLst>
          </p:cNvPr>
          <p:cNvSpPr>
            <a:spLocks noGrp="1"/>
          </p:cNvSpPr>
          <p:nvPr>
            <p:ph type="subTitle" idx="1"/>
          </p:nvPr>
        </p:nvSpPr>
        <p:spPr>
          <a:xfrm>
            <a:off x="765766" y="2322180"/>
            <a:ext cx="10899873" cy="3315523"/>
          </a:xfrm>
        </p:spPr>
        <p:txBody>
          <a:bodyPr vert="horz" lIns="0" tIns="0" rIns="0" bIns="0" rtlCol="0" anchor="t">
            <a:noAutofit/>
          </a:bodyPr>
          <a:lstStyle/>
          <a:p>
            <a:pPr marL="800100" lvl="1" indent="-342900" algn="l">
              <a:spcAft>
                <a:spcPts val="600"/>
              </a:spcAft>
              <a:buFont typeface="Arial" panose="020B0604020202020204" pitchFamily="34" charset="0"/>
              <a:buChar char="•"/>
            </a:pPr>
            <a:r>
              <a:rPr lang="en-US" sz="2400" b="0" i="0" dirty="0">
                <a:solidFill>
                  <a:srgbClr val="374151"/>
                </a:solidFill>
                <a:effectLst/>
                <a:latin typeface="Söhne"/>
              </a:rPr>
              <a:t>I will describe what artificial intelligence (AI) is and where we see it in the world around us.</a:t>
            </a:r>
          </a:p>
          <a:p>
            <a:pPr marL="800100" lvl="1" indent="-342900" algn="l">
              <a:spcAft>
                <a:spcPts val="600"/>
              </a:spcAft>
              <a:buFont typeface="Arial" panose="020B0604020202020204" pitchFamily="34" charset="0"/>
              <a:buChar char="•"/>
            </a:pPr>
            <a:r>
              <a:rPr lang="en-US" sz="2400" b="0" i="0" dirty="0">
                <a:solidFill>
                  <a:srgbClr val="374151"/>
                </a:solidFill>
                <a:effectLst/>
                <a:latin typeface="Söhne"/>
              </a:rPr>
              <a:t>I will identify and explain the rules for using AI the right way.</a:t>
            </a:r>
          </a:p>
          <a:p>
            <a:pPr marL="800100" lvl="1" indent="-342900" algn="l">
              <a:spcAft>
                <a:spcPts val="600"/>
              </a:spcAft>
              <a:buFont typeface="Arial" panose="020B0604020202020204" pitchFamily="34" charset="0"/>
              <a:buChar char="•"/>
            </a:pPr>
            <a:r>
              <a:rPr lang="en-US" sz="2400" b="0" i="0" dirty="0">
                <a:solidFill>
                  <a:srgbClr val="374151"/>
                </a:solidFill>
                <a:effectLst/>
                <a:latin typeface="Söhne"/>
              </a:rPr>
              <a:t>I will use coding to think like a computer and solve puzzles step by step. </a:t>
            </a:r>
          </a:p>
          <a:p>
            <a:pPr marL="800100" lvl="1" indent="-342900" algn="l">
              <a:spcAft>
                <a:spcPts val="600"/>
              </a:spcAft>
              <a:buFont typeface="Arial" panose="020B0604020202020204" pitchFamily="34" charset="0"/>
              <a:buChar char="•"/>
            </a:pPr>
            <a:r>
              <a:rPr lang="en-US" sz="2400" b="0" i="0" dirty="0">
                <a:solidFill>
                  <a:srgbClr val="374151"/>
                </a:solidFill>
                <a:effectLst/>
                <a:latin typeface="Söhne"/>
              </a:rPr>
              <a:t>I will </a:t>
            </a:r>
            <a:r>
              <a:rPr lang="en-US" sz="2400" dirty="0">
                <a:solidFill>
                  <a:srgbClr val="374151"/>
                </a:solidFill>
                <a:latin typeface="Söhne"/>
              </a:rPr>
              <a:t>l</a:t>
            </a:r>
            <a:r>
              <a:rPr lang="en-US" sz="2400" b="0" i="0" dirty="0">
                <a:solidFill>
                  <a:srgbClr val="374151"/>
                </a:solidFill>
                <a:effectLst/>
                <a:latin typeface="Söhne"/>
              </a:rPr>
              <a:t>earn about how AI choices can impact people.</a:t>
            </a:r>
          </a:p>
          <a:p>
            <a:pPr marL="800100" lvl="1" indent="-342900" algn="l">
              <a:spcAft>
                <a:spcPts val="600"/>
              </a:spcAft>
              <a:buFont typeface="Arial" panose="020B0604020202020204" pitchFamily="34" charset="0"/>
              <a:buChar char="•"/>
            </a:pPr>
            <a:r>
              <a:rPr lang="en-US" sz="2400" b="0" i="0" dirty="0">
                <a:solidFill>
                  <a:srgbClr val="374151"/>
                </a:solidFill>
                <a:effectLst/>
                <a:latin typeface="Söhne"/>
              </a:rPr>
              <a:t>I will apply what I have learned to understand more about careers that use AI and computer science.</a:t>
            </a:r>
          </a:p>
        </p:txBody>
      </p:sp>
    </p:spTree>
    <p:extLst>
      <p:ext uri="{BB962C8B-B14F-4D97-AF65-F5344CB8AC3E}">
        <p14:creationId xmlns:p14="http://schemas.microsoft.com/office/powerpoint/2010/main" val="200672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AE038-38E8-6F3D-8D3F-153AE4883B02}"/>
              </a:ext>
            </a:extLst>
          </p:cNvPr>
          <p:cNvSpPr>
            <a:spLocks noGrp="1"/>
          </p:cNvSpPr>
          <p:nvPr>
            <p:ph type="ctrTitle"/>
          </p:nvPr>
        </p:nvSpPr>
        <p:spPr/>
        <p:txBody>
          <a:bodyPr/>
          <a:lstStyle/>
          <a:p>
            <a:r>
              <a:rPr lang="en-US" b="0"/>
              <a:t>Let’s play!</a:t>
            </a:r>
          </a:p>
        </p:txBody>
      </p:sp>
      <p:sp>
        <p:nvSpPr>
          <p:cNvPr id="3" name="Subtitle 2">
            <a:extLst>
              <a:ext uri="{FF2B5EF4-FFF2-40B4-BE49-F238E27FC236}">
                <a16:creationId xmlns:a16="http://schemas.microsoft.com/office/drawing/2014/main" id="{45C88D0B-19E3-C419-87A8-577CC93EA1EF}"/>
              </a:ext>
            </a:extLst>
          </p:cNvPr>
          <p:cNvSpPr>
            <a:spLocks noGrp="1"/>
          </p:cNvSpPr>
          <p:nvPr>
            <p:ph type="subTitle" idx="1"/>
          </p:nvPr>
        </p:nvSpPr>
        <p:spPr/>
        <p:txBody>
          <a:bodyPr/>
          <a:lstStyle/>
          <a:p>
            <a:r>
              <a:rPr lang="en-US">
                <a:latin typeface="Noto Sans" panose="020B0502040504020204" pitchFamily="34" charset="0"/>
                <a:ea typeface="Noto Sans" panose="020B0502040504020204" pitchFamily="34" charset="0"/>
                <a:cs typeface="Noto Sans" panose="020B0502040504020204" pitchFamily="34" charset="0"/>
              </a:rPr>
              <a:t>Log into Minecraft Education</a:t>
            </a:r>
          </a:p>
        </p:txBody>
      </p:sp>
      <p:sp>
        <p:nvSpPr>
          <p:cNvPr id="5" name="Slide Number Placeholder 4">
            <a:extLst>
              <a:ext uri="{FF2B5EF4-FFF2-40B4-BE49-F238E27FC236}">
                <a16:creationId xmlns:a16="http://schemas.microsoft.com/office/drawing/2014/main" id="{3C76D256-DAD7-9D23-1D7A-CD4293D14EF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AA71853-40A6-A7F5-1A7C-51F302D362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26299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8949-F7AF-3092-B688-FB7FC6656778}"/>
              </a:ext>
            </a:extLst>
          </p:cNvPr>
          <p:cNvSpPr>
            <a:spLocks noGrp="1"/>
          </p:cNvSpPr>
          <p:nvPr>
            <p:ph type="title"/>
          </p:nvPr>
        </p:nvSpPr>
        <p:spPr/>
        <p:txBody>
          <a:bodyPr/>
          <a:lstStyle/>
          <a:p>
            <a:r>
              <a:rPr lang="en-US" sz="4000" b="0">
                <a:latin typeface="+mj-lt"/>
              </a:rPr>
              <a:t>Beginning Game Play</a:t>
            </a:r>
          </a:p>
        </p:txBody>
      </p:sp>
      <p:sp>
        <p:nvSpPr>
          <p:cNvPr id="4" name="Slide Number Placeholder 3">
            <a:extLst>
              <a:ext uri="{FF2B5EF4-FFF2-40B4-BE49-F238E27FC236}">
                <a16:creationId xmlns:a16="http://schemas.microsoft.com/office/drawing/2014/main" id="{DEB7D386-1554-09FF-EB0A-42A13D1EA5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8" name="Content Placeholder 7">
            <a:extLst>
              <a:ext uri="{FF2B5EF4-FFF2-40B4-BE49-F238E27FC236}">
                <a16:creationId xmlns:a16="http://schemas.microsoft.com/office/drawing/2014/main" id="{BE1D753C-E37E-9D80-9F34-7FEBB93F063E}"/>
              </a:ext>
            </a:extLst>
          </p:cNvPr>
          <p:cNvSpPr>
            <a:spLocks noGrp="1"/>
          </p:cNvSpPr>
          <p:nvPr>
            <p:ph idx="1"/>
          </p:nvPr>
        </p:nvSpPr>
        <p:spPr/>
        <p:txBody>
          <a:bodyPr/>
          <a:lstStyle/>
          <a:p>
            <a:pPr marL="0" indent="0">
              <a:buNone/>
            </a:pPr>
            <a:r>
              <a:rPr lang="en-US">
                <a:latin typeface="Noto Sans" panose="020B0502040504020204" pitchFamily="34" charset="0"/>
                <a:ea typeface="Noto Sans" panose="020B0502040504020204" pitchFamily="34" charset="0"/>
                <a:cs typeface="Noto Sans" panose="020B0502040504020204" pitchFamily="34" charset="0"/>
              </a:rPr>
              <a:t>You will spawn into a dark bedroom. You will need to press any key to start the game play.</a:t>
            </a:r>
          </a:p>
        </p:txBody>
      </p:sp>
      <p:sp>
        <p:nvSpPr>
          <p:cNvPr id="9" name="Content Placeholder 8">
            <a:extLst>
              <a:ext uri="{FF2B5EF4-FFF2-40B4-BE49-F238E27FC236}">
                <a16:creationId xmlns:a16="http://schemas.microsoft.com/office/drawing/2014/main" id="{5C439066-C56C-0F7E-8206-F9184FEAABA2}"/>
              </a:ext>
            </a:extLst>
          </p:cNvPr>
          <p:cNvSpPr>
            <a:spLocks noGrp="1"/>
          </p:cNvSpPr>
          <p:nvPr>
            <p:ph idx="13"/>
          </p:nvPr>
        </p:nvSpPr>
        <p:spPr/>
        <p:txBody>
          <a:bodyPr/>
          <a:lstStyle/>
          <a:p>
            <a:pPr marL="0" indent="0">
              <a:buNone/>
            </a:pPr>
            <a:r>
              <a:rPr lang="en-US">
                <a:latin typeface="Noto Sans" panose="020B0502040504020204" pitchFamily="34" charset="0"/>
                <a:ea typeface="Noto Sans" panose="020B0502040504020204" pitchFamily="34" charset="0"/>
                <a:cs typeface="Noto Sans" panose="020B0502040504020204" pitchFamily="34" charset="0"/>
              </a:rPr>
              <a:t>The first dialog box will prompt you to select your control scheme: keyboard OR touch controls. </a:t>
            </a:r>
          </a:p>
        </p:txBody>
      </p:sp>
      <p:sp>
        <p:nvSpPr>
          <p:cNvPr id="10" name="Content Placeholder 9">
            <a:extLst>
              <a:ext uri="{FF2B5EF4-FFF2-40B4-BE49-F238E27FC236}">
                <a16:creationId xmlns:a16="http://schemas.microsoft.com/office/drawing/2014/main" id="{E0B96A46-763A-36C8-15D3-15C2A1771F52}"/>
              </a:ext>
            </a:extLst>
          </p:cNvPr>
          <p:cNvSpPr>
            <a:spLocks noGrp="1"/>
          </p:cNvSpPr>
          <p:nvPr>
            <p:ph idx="14"/>
          </p:nvPr>
        </p:nvSpPr>
        <p:spPr/>
        <p:txBody>
          <a:bodyPr/>
          <a:lstStyle/>
          <a:p>
            <a:pPr marL="0" indent="0">
              <a:buNone/>
            </a:pPr>
            <a:r>
              <a:rPr lang="en-US" dirty="0">
                <a:latin typeface="Noto Sans" panose="020B0502040504020204" pitchFamily="34" charset="0"/>
                <a:ea typeface="Noto Sans" panose="020B0502040504020204" pitchFamily="34" charset="0"/>
                <a:cs typeface="Noto Sans" panose="020B0502040504020204" pitchFamily="34" charset="0"/>
              </a:rPr>
              <a:t>Start the tutorial.</a:t>
            </a:r>
            <a:endParaRPr lang="en-US" b="1" dirty="0">
              <a:solidFill>
                <a:srgbClr val="FF0000"/>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a:extLst>
              <a:ext uri="{FF2B5EF4-FFF2-40B4-BE49-F238E27FC236}">
                <a16:creationId xmlns:a16="http://schemas.microsoft.com/office/drawing/2014/main" id="{DEEDB691-5294-A9E7-66CB-CD70224E0B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pic>
        <p:nvPicPr>
          <p:cNvPr id="12" name="Picture 11">
            <a:extLst>
              <a:ext uri="{FF2B5EF4-FFF2-40B4-BE49-F238E27FC236}">
                <a16:creationId xmlns:a16="http://schemas.microsoft.com/office/drawing/2014/main" id="{8D793624-A179-AC98-95BD-370EAF736E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75298" y="2123704"/>
            <a:ext cx="2451719" cy="1484036"/>
          </a:xfrm>
          <a:prstGeom prst="rect">
            <a:avLst/>
          </a:prstGeom>
        </p:spPr>
      </p:pic>
      <p:pic>
        <p:nvPicPr>
          <p:cNvPr id="13" name="Picture 12">
            <a:extLst>
              <a:ext uri="{FF2B5EF4-FFF2-40B4-BE49-F238E27FC236}">
                <a16:creationId xmlns:a16="http://schemas.microsoft.com/office/drawing/2014/main" id="{CE3D3D7A-94C3-812D-C3AD-BE8C9B5A0F6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481677" y="2123703"/>
            <a:ext cx="3010647" cy="1484036"/>
          </a:xfrm>
          <a:prstGeom prst="rect">
            <a:avLst/>
          </a:prstGeom>
        </p:spPr>
      </p:pic>
      <p:pic>
        <p:nvPicPr>
          <p:cNvPr id="5" name="Picture 4">
            <a:extLst>
              <a:ext uri="{FF2B5EF4-FFF2-40B4-BE49-F238E27FC236}">
                <a16:creationId xmlns:a16="http://schemas.microsoft.com/office/drawing/2014/main" id="{7BA64470-BBB8-723C-E323-A8DDF90567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97836" y="2123703"/>
            <a:ext cx="3043677" cy="1484036"/>
          </a:xfrm>
          <a:prstGeom prst="rect">
            <a:avLst/>
          </a:prstGeom>
        </p:spPr>
      </p:pic>
    </p:spTree>
    <p:extLst>
      <p:ext uri="{BB962C8B-B14F-4D97-AF65-F5344CB8AC3E}">
        <p14:creationId xmlns:p14="http://schemas.microsoft.com/office/powerpoint/2010/main" val="67294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EDF2-810F-76E3-4811-9307694689AE}"/>
              </a:ext>
            </a:extLst>
          </p:cNvPr>
          <p:cNvSpPr>
            <a:spLocks noGrp="1"/>
          </p:cNvSpPr>
          <p:nvPr>
            <p:ph type="title"/>
          </p:nvPr>
        </p:nvSpPr>
        <p:spPr/>
        <p:txBody>
          <a:bodyPr/>
          <a:lstStyle/>
          <a:p>
            <a:r>
              <a:rPr lang="en-US" sz="4400" b="0">
                <a:latin typeface="+mj-lt"/>
              </a:rPr>
              <a:t>Tutorials 1-4</a:t>
            </a:r>
          </a:p>
        </p:txBody>
      </p:sp>
      <p:sp>
        <p:nvSpPr>
          <p:cNvPr id="3" name="Content Placeholder 2">
            <a:extLst>
              <a:ext uri="{FF2B5EF4-FFF2-40B4-BE49-F238E27FC236}">
                <a16:creationId xmlns:a16="http://schemas.microsoft.com/office/drawing/2014/main" id="{1AA2C066-14A8-78CD-CD84-9EEBC70C7AA1}"/>
              </a:ext>
            </a:extLst>
          </p:cNvPr>
          <p:cNvSpPr>
            <a:spLocks noGrp="1"/>
          </p:cNvSpPr>
          <p:nvPr>
            <p:ph idx="1"/>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Look at the golden orbs</a:t>
            </a:r>
            <a:r>
              <a:rPr lang="en-US"/>
              <a:t>		</a:t>
            </a:r>
          </a:p>
        </p:txBody>
      </p:sp>
      <p:sp>
        <p:nvSpPr>
          <p:cNvPr id="5" name="Slide Number Placeholder 4">
            <a:extLst>
              <a:ext uri="{FF2B5EF4-FFF2-40B4-BE49-F238E27FC236}">
                <a16:creationId xmlns:a16="http://schemas.microsoft.com/office/drawing/2014/main" id="{B2EE0713-3EE0-1797-389D-F741DAE950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2C494-1115-4670-BD6E-F87AA1511F98}"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21" name="Content Placeholder 20">
            <a:extLst>
              <a:ext uri="{FF2B5EF4-FFF2-40B4-BE49-F238E27FC236}">
                <a16:creationId xmlns:a16="http://schemas.microsoft.com/office/drawing/2014/main" id="{343E832A-02F6-01E2-65BB-5E851CCF2A25}"/>
              </a:ext>
            </a:extLst>
          </p:cNvPr>
          <p:cNvSpPr>
            <a:spLocks noGrp="1"/>
          </p:cNvSpPr>
          <p:nvPr>
            <p:ph idx="13"/>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Practice moving</a:t>
            </a:r>
          </a:p>
        </p:txBody>
      </p:sp>
      <p:sp>
        <p:nvSpPr>
          <p:cNvPr id="7" name="Content Placeholder 6">
            <a:extLst>
              <a:ext uri="{FF2B5EF4-FFF2-40B4-BE49-F238E27FC236}">
                <a16:creationId xmlns:a16="http://schemas.microsoft.com/office/drawing/2014/main" id="{ECF15186-A92F-9D61-76EE-2641DAAE488B}"/>
              </a:ext>
            </a:extLst>
          </p:cNvPr>
          <p:cNvSpPr>
            <a:spLocks noGrp="1"/>
          </p:cNvSpPr>
          <p:nvPr>
            <p:ph idx="14"/>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Navigate past the wall</a:t>
            </a:r>
          </a:p>
        </p:txBody>
      </p:sp>
      <p:sp>
        <p:nvSpPr>
          <p:cNvPr id="8" name="Content Placeholder 7">
            <a:extLst>
              <a:ext uri="{FF2B5EF4-FFF2-40B4-BE49-F238E27FC236}">
                <a16:creationId xmlns:a16="http://schemas.microsoft.com/office/drawing/2014/main" id="{D436DF9A-1050-5CE7-0FFF-5C042A86D5CB}"/>
              </a:ext>
            </a:extLst>
          </p:cNvPr>
          <p:cNvSpPr>
            <a:spLocks noGrp="1"/>
          </p:cNvSpPr>
          <p:nvPr>
            <p:ph idx="15"/>
          </p:nvPr>
        </p:nvSpPr>
        <p:spPr/>
        <p:txBody>
          <a:bodyPr/>
          <a:lstStyle/>
          <a:p>
            <a:pPr marL="0" indent="0" algn="ctr">
              <a:buNone/>
            </a:pPr>
            <a:r>
              <a:rPr lang="en-US" sz="2800">
                <a:latin typeface="Noto Sans" panose="020B0502040504020204" pitchFamily="34" charset="0"/>
                <a:ea typeface="Noto Sans" panose="020B0502040504020204" pitchFamily="34" charset="0"/>
                <a:cs typeface="Noto Sans" panose="020B0502040504020204" pitchFamily="34" charset="0"/>
              </a:rPr>
              <a:t>Practice jumping</a:t>
            </a:r>
          </a:p>
        </p:txBody>
      </p:sp>
      <p:pic>
        <p:nvPicPr>
          <p:cNvPr id="15" name="Picture Placeholder 14">
            <a:extLst>
              <a:ext uri="{FF2B5EF4-FFF2-40B4-BE49-F238E27FC236}">
                <a16:creationId xmlns:a16="http://schemas.microsoft.com/office/drawing/2014/main" id="{380DBD4C-3B40-7523-F0B4-CC1B7365BA0A}"/>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p:blipFill>
        <p:spPr>
          <a:prstGeom prst="rect">
            <a:avLst/>
          </a:prstGeom>
        </p:spPr>
      </p:pic>
      <p:pic>
        <p:nvPicPr>
          <p:cNvPr id="16" name="Picture Placeholder 15">
            <a:extLst>
              <a:ext uri="{FF2B5EF4-FFF2-40B4-BE49-F238E27FC236}">
                <a16:creationId xmlns:a16="http://schemas.microsoft.com/office/drawing/2014/main" id="{AFA08D7C-EDC1-8C65-A713-57943B3DB8D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prstGeom prst="rect">
            <a:avLst/>
          </a:prstGeom>
        </p:spPr>
      </p:pic>
      <p:pic>
        <p:nvPicPr>
          <p:cNvPr id="17" name="Picture Placeholder 16">
            <a:extLst>
              <a:ext uri="{FF2B5EF4-FFF2-40B4-BE49-F238E27FC236}">
                <a16:creationId xmlns:a16="http://schemas.microsoft.com/office/drawing/2014/main" id="{0FCC9DD1-4A04-7931-A68C-BB94CA7ECA97}"/>
              </a:ext>
            </a:extLst>
          </p:cNvPr>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p:blipFill>
        <p:spPr>
          <a:prstGeom prst="rect">
            <a:avLst/>
          </a:prstGeom>
        </p:spPr>
      </p:pic>
      <p:pic>
        <p:nvPicPr>
          <p:cNvPr id="18" name="Picture Placeholder 17">
            <a:extLst>
              <a:ext uri="{FF2B5EF4-FFF2-40B4-BE49-F238E27FC236}">
                <a16:creationId xmlns:a16="http://schemas.microsoft.com/office/drawing/2014/main" id="{F8AAAB1B-F500-3610-94BF-A7664441498B}"/>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p:blipFill>
        <p:spPr>
          <a:prstGeom prst="rect">
            <a:avLst/>
          </a:prstGeom>
        </p:spPr>
      </p:pic>
      <p:pic>
        <p:nvPicPr>
          <p:cNvPr id="22" name="Picture 21">
            <a:extLst>
              <a:ext uri="{FF2B5EF4-FFF2-40B4-BE49-F238E27FC236}">
                <a16:creationId xmlns:a16="http://schemas.microsoft.com/office/drawing/2014/main" id="{0FA55CE8-3C73-2AF8-70BE-E59FE16B85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185" y="6243928"/>
            <a:ext cx="1793559" cy="490483"/>
          </a:xfrm>
          <a:prstGeom prst="rect">
            <a:avLst/>
          </a:prstGeom>
        </p:spPr>
      </p:pic>
    </p:spTree>
    <p:extLst>
      <p:ext uri="{BB962C8B-B14F-4D97-AF65-F5344CB8AC3E}">
        <p14:creationId xmlns:p14="http://schemas.microsoft.com/office/powerpoint/2010/main" val="3868115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E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necraft Education">
  <a:themeElements>
    <a:clrScheme name="Minecraft">
      <a:dk1>
        <a:sysClr val="windowText" lastClr="000000"/>
      </a:dk1>
      <a:lt1>
        <a:sysClr val="window" lastClr="FFFFFF"/>
      </a:lt1>
      <a:dk2>
        <a:srgbClr val="D0C5C0"/>
      </a:dk2>
      <a:lt2>
        <a:srgbClr val="EDE5E2"/>
      </a:lt2>
      <a:accent1>
        <a:srgbClr val="3A87F4"/>
      </a:accent1>
      <a:accent2>
        <a:srgbClr val="6CC349"/>
      </a:accent2>
      <a:accent3>
        <a:srgbClr val="FF791A"/>
      </a:accent3>
      <a:accent4>
        <a:srgbClr val="D0C5C0"/>
      </a:accent4>
      <a:accent5>
        <a:srgbClr val="5B9FFB"/>
      </a:accent5>
      <a:accent6>
        <a:srgbClr val="86D562"/>
      </a:accent6>
      <a:hlink>
        <a:srgbClr val="000000"/>
      </a:hlink>
      <a:folHlink>
        <a:srgbClr val="000000"/>
      </a:folHlink>
    </a:clrScheme>
    <a:fontScheme name="Minecraft">
      <a:majorFont>
        <a:latin typeface="Minecraft Ten v2"/>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inecraft.potx" id="{E5529A87-0068-4DF3-A3AA-66192025217B}" vid="{EA1817BF-D578-44BF-A559-A2EE4397FD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7F295B4624534E8E703C9E7AEB7E33" ma:contentTypeVersion="14" ma:contentTypeDescription="Create a new document." ma:contentTypeScope="" ma:versionID="4501b2146005925e8ffeade4c00d0ed8">
  <xsd:schema xmlns:xsd="http://www.w3.org/2001/XMLSchema" xmlns:xs="http://www.w3.org/2001/XMLSchema" xmlns:p="http://schemas.microsoft.com/office/2006/metadata/properties" xmlns:ns1="http://schemas.microsoft.com/sharepoint/v3" xmlns:ns2="79f9e72f-cb01-428b-bce2-4c18490f9b6d" xmlns:ns3="ba328f7e-ce8f-4b08-8016-fa2a48e15de2" targetNamespace="http://schemas.microsoft.com/office/2006/metadata/properties" ma:root="true" ma:fieldsID="62abb9d5003f8bbce2e688eafab2c97d" ns1:_="" ns2:_="" ns3:_="">
    <xsd:import namespace="http://schemas.microsoft.com/sharepoint/v3"/>
    <xsd:import namespace="79f9e72f-cb01-428b-bce2-4c18490f9b6d"/>
    <xsd:import namespace="ba328f7e-ce8f-4b08-8016-fa2a48e15d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f9e72f-cb01-428b-bce2-4c18490f9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328f7e-ce8f-4b08-8016-fa2a48e15de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4af1722-51a9-4ece-b87b-762afbaf6b7c}" ma:internalName="TaxCatchAll" ma:showField="CatchAllData" ma:web="ba328f7e-ce8f-4b08-8016-fa2a48e15d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9f9e72f-cb01-428b-bce2-4c18490f9b6d">
      <Terms xmlns="http://schemas.microsoft.com/office/infopath/2007/PartnerControls"/>
    </lcf76f155ced4ddcb4097134ff3c332f>
    <TaxCatchAll xmlns="ba328f7e-ce8f-4b08-8016-fa2a48e15d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25617-DF8A-4A64-8B0F-FB36B0D7987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9f9e72f-cb01-428b-bce2-4c18490f9b6d"/>
    <ds:schemaRef ds:uri="ba328f7e-ce8f-4b08-8016-fa2a48e15de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2F119B-DD0B-4EEF-9DC1-857855E739F6}">
  <ds:schemaRefs>
    <ds:schemaRef ds:uri="http://schemas.microsoft.com/office/2006/metadata/properties"/>
    <ds:schemaRef ds:uri="http://www.w3.org/2000/xmlns/"/>
    <ds:schemaRef ds:uri="http://schemas.microsoft.com/sharepoint/v3"/>
    <ds:schemaRef ds:uri="http://www.w3.org/2001/XMLSchema-instance"/>
    <ds:schemaRef ds:uri="79f9e72f-cb01-428b-bce2-4c18490f9b6d"/>
    <ds:schemaRef ds:uri="http://schemas.microsoft.com/office/infopath/2007/PartnerControls"/>
    <ds:schemaRef ds:uri="ba328f7e-ce8f-4b08-8016-fa2a48e15de2"/>
  </ds:schemaRefs>
</ds:datastoreItem>
</file>

<file path=customXml/itemProps3.xml><?xml version="1.0" encoding="utf-8"?>
<ds:datastoreItem xmlns:ds="http://schemas.openxmlformats.org/officeDocument/2006/customXml" ds:itemID="{FEFAEFA4-5FA9-452D-9D79-7E97F6C22588}">
  <ds:schemaRefs>
    <ds:schemaRef ds:uri="http://schemas.microsoft.com/sharepoint/v3/contenttype/forms"/>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شاشة عريضة</PresentationFormat>
  <Paragraphs>111</Paragraphs>
  <Slides>25</Slides>
  <Notes>1</Notes>
  <HiddenSlides>0</HiddenSlides>
  <MMClips>1</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25</vt:i4>
      </vt:variant>
    </vt:vector>
  </HeadingPairs>
  <TitlesOfParts>
    <vt:vector size="35" baseType="lpstr">
      <vt:lpstr>Arial</vt:lpstr>
      <vt:lpstr>Calibri</vt:lpstr>
      <vt:lpstr>Calibri Light</vt:lpstr>
      <vt:lpstr>Minecraft Ten v2</vt:lpstr>
      <vt:lpstr>Noto Sans</vt:lpstr>
      <vt:lpstr>Söhne</vt:lpstr>
      <vt:lpstr>Symbol</vt:lpstr>
      <vt:lpstr>Wingdings</vt:lpstr>
      <vt:lpstr>Office Theme</vt:lpstr>
      <vt:lpstr>Minecraft Education</vt:lpstr>
      <vt:lpstr>عرض تقديمي في PowerPoint</vt:lpstr>
      <vt:lpstr>Getting started</vt:lpstr>
      <vt:lpstr>Hour of Code 2023: Generation AI Trailer</vt:lpstr>
      <vt:lpstr>What is Artificial intelligence?</vt:lpstr>
      <vt:lpstr>Artificial intelligence isn't magic… It's just code!  </vt:lpstr>
      <vt:lpstr>What will we learn Today?</vt:lpstr>
      <vt:lpstr>Let’s play!</vt:lpstr>
      <vt:lpstr>Beginning Game Play</vt:lpstr>
      <vt:lpstr>Tutorials 1-4</vt:lpstr>
      <vt:lpstr>Tutorials 5-8</vt:lpstr>
      <vt:lpstr>Activity Overview</vt:lpstr>
      <vt:lpstr>Responsible AI</vt:lpstr>
      <vt:lpstr>Build a Bridge -  Pillar 1</vt:lpstr>
      <vt:lpstr>Fairness &amp; Inclusiveness </vt:lpstr>
      <vt:lpstr>Build a Bridge with code -  Pillar 2</vt:lpstr>
      <vt:lpstr>Reliability &amp; Safety</vt:lpstr>
      <vt:lpstr>Build a Bridge with advanced code -  Pillar 3</vt:lpstr>
      <vt:lpstr>Transparency &amp; Accountability</vt:lpstr>
      <vt:lpstr>Build a Bridge with Prompts-  Pillar 4</vt:lpstr>
      <vt:lpstr>Privacy &amp; Security</vt:lpstr>
      <vt:lpstr>Onto the last pillar…</vt:lpstr>
      <vt:lpstr>Train the responsible AI</vt:lpstr>
      <vt:lpstr>Welcome to generation ai</vt:lpstr>
      <vt:lpstr>Reflection Questions</vt:lpstr>
      <vt:lpstr>Thank you for playing  hour of code:  Generation 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Gerlach</dc:creator>
  <cp:lastModifiedBy>Adel Saad S. Almeelby</cp:lastModifiedBy>
  <cp:revision>3</cp:revision>
  <dcterms:created xsi:type="dcterms:W3CDTF">2023-10-30T05:13:48Z</dcterms:created>
  <dcterms:modified xsi:type="dcterms:W3CDTF">2023-11-27T23:07:59Z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0x010100F97F295B4624534E8E703C9E7AEB7E33</vt:lpwstr>
  </property>
  <property fmtid="{D5CDD505-2E9C-101B-9397-08002B2CF9AE}" pid="3" name="MediaServiceImageTags">
    <vt:lpwstr/>
  </property>
</Properties>
</file>