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58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نال المغامسي" userId="7476bff57cc568aa" providerId="LiveId" clId="{9633D792-2490-4764-A8C3-152C60DF6AA1}"/>
    <pc:docChg chg="undo custSel addSld delSld modSld sldOrd">
      <pc:chgData name="منال المغامسي" userId="7476bff57cc568aa" providerId="LiveId" clId="{9633D792-2490-4764-A8C3-152C60DF6AA1}" dt="2024-05-21T09:45:07.628" v="378" actId="20577"/>
      <pc:docMkLst>
        <pc:docMk/>
      </pc:docMkLst>
      <pc:sldChg chg="modSp mod">
        <pc:chgData name="منال المغامسي" userId="7476bff57cc568aa" providerId="LiveId" clId="{9633D792-2490-4764-A8C3-152C60DF6AA1}" dt="2024-05-21T07:48:23.527" v="1" actId="1076"/>
        <pc:sldMkLst>
          <pc:docMk/>
          <pc:sldMk cId="0" sldId="256"/>
        </pc:sldMkLst>
        <pc:spChg chg="mod">
          <ac:chgData name="منال المغامسي" userId="7476bff57cc568aa" providerId="LiveId" clId="{9633D792-2490-4764-A8C3-152C60DF6AA1}" dt="2024-05-21T07:48:23.527" v="1" actId="1076"/>
          <ac:spMkLst>
            <pc:docMk/>
            <pc:sldMk cId="0" sldId="256"/>
            <ac:spMk id="18" creationId="{14C3674D-E184-F3F9-040C-C579345DCBF8}"/>
          </ac:spMkLst>
        </pc:spChg>
      </pc:sldChg>
      <pc:sldChg chg="del">
        <pc:chgData name="منال المغامسي" userId="7476bff57cc568aa" providerId="LiveId" clId="{9633D792-2490-4764-A8C3-152C60DF6AA1}" dt="2024-05-21T08:03:32.700" v="23" actId="47"/>
        <pc:sldMkLst>
          <pc:docMk/>
          <pc:sldMk cId="0" sldId="257"/>
        </pc:sldMkLst>
      </pc:sldChg>
      <pc:sldChg chg="modSp mod">
        <pc:chgData name="منال المغامسي" userId="7476bff57cc568aa" providerId="LiveId" clId="{9633D792-2490-4764-A8C3-152C60DF6AA1}" dt="2024-05-21T08:02:48.658" v="12" actId="1076"/>
        <pc:sldMkLst>
          <pc:docMk/>
          <pc:sldMk cId="0" sldId="259"/>
        </pc:sldMkLst>
        <pc:spChg chg="mod">
          <ac:chgData name="منال المغامسي" userId="7476bff57cc568aa" providerId="LiveId" clId="{9633D792-2490-4764-A8C3-152C60DF6AA1}" dt="2024-05-21T08:02:14.110" v="4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8:02:48.658" v="12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8:02:21.700" v="7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منال المغامسي" userId="7476bff57cc568aa" providerId="LiveId" clId="{9633D792-2490-4764-A8C3-152C60DF6AA1}" dt="2024-05-21T08:03:18.341" v="22" actId="1076"/>
        <pc:sldMkLst>
          <pc:docMk/>
          <pc:sldMk cId="0" sldId="260"/>
        </pc:sldMkLst>
        <pc:spChg chg="mod">
          <ac:chgData name="منال المغامسي" userId="7476bff57cc568aa" providerId="LiveId" clId="{9633D792-2490-4764-A8C3-152C60DF6AA1}" dt="2024-05-21T08:03:18.341" v="22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8:03:06.316" v="16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8:03:11.523" v="19" actId="1076"/>
          <ac:spMkLst>
            <pc:docMk/>
            <pc:sldMk cId="0" sldId="260"/>
            <ac:spMk id="6" creationId="{00000000-0000-0000-0000-000000000000}"/>
          </ac:spMkLst>
        </pc:spChg>
      </pc:sldChg>
      <pc:sldChg chg="addSp delSp modSp add mod ord">
        <pc:chgData name="منال المغامسي" userId="7476bff57cc568aa" providerId="LiveId" clId="{9633D792-2490-4764-A8C3-152C60DF6AA1}" dt="2024-05-21T09:45:07.628" v="378" actId="20577"/>
        <pc:sldMkLst>
          <pc:docMk/>
          <pc:sldMk cId="2846867420" sldId="261"/>
        </pc:sldMkLst>
        <pc:spChg chg="del">
          <ac:chgData name="منال المغامسي" userId="7476bff57cc568aa" providerId="LiveId" clId="{9633D792-2490-4764-A8C3-152C60DF6AA1}" dt="2024-05-21T08:35:33.150" v="222" actId="478"/>
          <ac:spMkLst>
            <pc:docMk/>
            <pc:sldMk cId="2846867420" sldId="261"/>
            <ac:spMk id="2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8:27:01.759" v="128" actId="1076"/>
          <ac:spMkLst>
            <pc:docMk/>
            <pc:sldMk cId="2846867420" sldId="261"/>
            <ac:spMk id="3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9:39:16.053" v="335" actId="1076"/>
          <ac:spMkLst>
            <pc:docMk/>
            <pc:sldMk cId="2846867420" sldId="261"/>
            <ac:spMk id="4" creationId="{00000000-0000-0000-0000-000000000000}"/>
          </ac:spMkLst>
        </pc:spChg>
        <pc:spChg chg="del mod">
          <ac:chgData name="منال المغامسي" userId="7476bff57cc568aa" providerId="LiveId" clId="{9633D792-2490-4764-A8C3-152C60DF6AA1}" dt="2024-05-21T08:35:30.503" v="221" actId="478"/>
          <ac:spMkLst>
            <pc:docMk/>
            <pc:sldMk cId="2846867420" sldId="261"/>
            <ac:spMk id="6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9:40:06.724" v="340" actId="1076"/>
          <ac:spMkLst>
            <pc:docMk/>
            <pc:sldMk cId="2846867420" sldId="261"/>
            <ac:spMk id="7" creationId="{00000000-0000-0000-0000-000000000000}"/>
          </ac:spMkLst>
        </pc:spChg>
        <pc:spChg chg="mod">
          <ac:chgData name="منال المغامسي" userId="7476bff57cc568aa" providerId="LiveId" clId="{9633D792-2490-4764-A8C3-152C60DF6AA1}" dt="2024-05-21T09:40:09.541" v="341" actId="1076"/>
          <ac:spMkLst>
            <pc:docMk/>
            <pc:sldMk cId="2846867420" sldId="261"/>
            <ac:spMk id="8" creationId="{00000000-0000-0000-0000-000000000000}"/>
          </ac:spMkLst>
        </pc:spChg>
        <pc:spChg chg="del mod">
          <ac:chgData name="منال المغامسي" userId="7476bff57cc568aa" providerId="LiveId" clId="{9633D792-2490-4764-A8C3-152C60DF6AA1}" dt="2024-05-21T08:19:08.686" v="28" actId="478"/>
          <ac:spMkLst>
            <pc:docMk/>
            <pc:sldMk cId="2846867420" sldId="261"/>
            <ac:spMk id="10" creationId="{9E0B2707-DFC3-1964-509D-64767AA60C68}"/>
          </ac:spMkLst>
        </pc:spChg>
        <pc:spChg chg="add mod">
          <ac:chgData name="منال المغامسي" userId="7476bff57cc568aa" providerId="LiveId" clId="{9633D792-2490-4764-A8C3-152C60DF6AA1}" dt="2024-05-21T09:35:39.190" v="310" actId="207"/>
          <ac:spMkLst>
            <pc:docMk/>
            <pc:sldMk cId="2846867420" sldId="261"/>
            <ac:spMk id="11" creationId="{D12A8A8B-3549-6EFF-E43C-6BD84E901868}"/>
          </ac:spMkLst>
        </pc:spChg>
        <pc:spChg chg="del mod">
          <ac:chgData name="منال المغامسي" userId="7476bff57cc568aa" providerId="LiveId" clId="{9633D792-2490-4764-A8C3-152C60DF6AA1}" dt="2024-05-21T08:19:12.400" v="30" actId="478"/>
          <ac:spMkLst>
            <pc:docMk/>
            <pc:sldMk cId="2846867420" sldId="261"/>
            <ac:spMk id="12" creationId="{1AB24D90-A5B9-5D07-E39C-CAA2E29FB283}"/>
          </ac:spMkLst>
        </pc:spChg>
        <pc:spChg chg="del">
          <ac:chgData name="منال المغامسي" userId="7476bff57cc568aa" providerId="LiveId" clId="{9633D792-2490-4764-A8C3-152C60DF6AA1}" dt="2024-05-21T08:19:17.502" v="32" actId="478"/>
          <ac:spMkLst>
            <pc:docMk/>
            <pc:sldMk cId="2846867420" sldId="261"/>
            <ac:spMk id="14" creationId="{F6CEE54D-6252-A9A5-848D-DCECBDB700ED}"/>
          </ac:spMkLst>
        </pc:spChg>
        <pc:spChg chg="add mod">
          <ac:chgData name="منال المغامسي" userId="7476bff57cc568aa" providerId="LiveId" clId="{9633D792-2490-4764-A8C3-152C60DF6AA1}" dt="2024-05-21T09:36:23.553" v="314" actId="207"/>
          <ac:spMkLst>
            <pc:docMk/>
            <pc:sldMk cId="2846867420" sldId="261"/>
            <ac:spMk id="15" creationId="{93C7CAB2-1602-02F2-A0FE-48BD32B0F239}"/>
          </ac:spMkLst>
        </pc:spChg>
        <pc:spChg chg="del mod">
          <ac:chgData name="منال المغامسي" userId="7476bff57cc568aa" providerId="LiveId" clId="{9633D792-2490-4764-A8C3-152C60DF6AA1}" dt="2024-05-21T08:19:30.998" v="36" actId="478"/>
          <ac:spMkLst>
            <pc:docMk/>
            <pc:sldMk cId="2846867420" sldId="261"/>
            <ac:spMk id="16" creationId="{FA33FE72-C0E6-9242-BB8A-D1E7751C900F}"/>
          </ac:spMkLst>
        </pc:spChg>
        <pc:spChg chg="del">
          <ac:chgData name="منال المغامسي" userId="7476bff57cc568aa" providerId="LiveId" clId="{9633D792-2490-4764-A8C3-152C60DF6AA1}" dt="2024-05-21T08:19:22.646" v="33" actId="478"/>
          <ac:spMkLst>
            <pc:docMk/>
            <pc:sldMk cId="2846867420" sldId="261"/>
            <ac:spMk id="19" creationId="{5AB13569-9438-D75D-0357-D0BD1535425B}"/>
          </ac:spMkLst>
        </pc:spChg>
        <pc:spChg chg="add mod">
          <ac:chgData name="منال المغامسي" userId="7476bff57cc568aa" providerId="LiveId" clId="{9633D792-2490-4764-A8C3-152C60DF6AA1}" dt="2024-05-21T09:36:52.745" v="318" actId="207"/>
          <ac:spMkLst>
            <pc:docMk/>
            <pc:sldMk cId="2846867420" sldId="261"/>
            <ac:spMk id="20" creationId="{8D4033F6-071A-A623-4D7E-B11A97A4DAED}"/>
          </ac:spMkLst>
        </pc:spChg>
        <pc:spChg chg="del">
          <ac:chgData name="منال المغامسي" userId="7476bff57cc568aa" providerId="LiveId" clId="{9633D792-2490-4764-A8C3-152C60DF6AA1}" dt="2024-05-21T08:19:35.087" v="37" actId="478"/>
          <ac:spMkLst>
            <pc:docMk/>
            <pc:sldMk cId="2846867420" sldId="261"/>
            <ac:spMk id="21" creationId="{552FF529-FE39-8D81-A54A-6B7DBC626D09}"/>
          </ac:spMkLst>
        </pc:spChg>
        <pc:spChg chg="add mod">
          <ac:chgData name="منال المغامسي" userId="7476bff57cc568aa" providerId="LiveId" clId="{9633D792-2490-4764-A8C3-152C60DF6AA1}" dt="2024-05-21T08:31:38.576" v="187" actId="1076"/>
          <ac:spMkLst>
            <pc:docMk/>
            <pc:sldMk cId="2846867420" sldId="261"/>
            <ac:spMk id="23" creationId="{ACD2376A-C78D-889E-ED66-F2D0A8723112}"/>
          </ac:spMkLst>
        </pc:spChg>
        <pc:spChg chg="add mod">
          <ac:chgData name="منال المغامسي" userId="7476bff57cc568aa" providerId="LiveId" clId="{9633D792-2490-4764-A8C3-152C60DF6AA1}" dt="2024-05-21T09:38:40.497" v="329" actId="20577"/>
          <ac:spMkLst>
            <pc:docMk/>
            <pc:sldMk cId="2846867420" sldId="261"/>
            <ac:spMk id="25" creationId="{4AF26A24-146B-A84D-7C29-01C43B95AB73}"/>
          </ac:spMkLst>
        </pc:spChg>
        <pc:spChg chg="add del mod">
          <ac:chgData name="منال المغامسي" userId="7476bff57cc568aa" providerId="LiveId" clId="{9633D792-2490-4764-A8C3-152C60DF6AA1}" dt="2024-05-21T08:37:20.190" v="234" actId="478"/>
          <ac:spMkLst>
            <pc:docMk/>
            <pc:sldMk cId="2846867420" sldId="261"/>
            <ac:spMk id="27" creationId="{A45C446D-EC5A-B796-5FBD-6BEF174218D0}"/>
          </ac:spMkLst>
        </pc:spChg>
        <pc:spChg chg="add mod">
          <ac:chgData name="منال المغامسي" userId="7476bff57cc568aa" providerId="LiveId" clId="{9633D792-2490-4764-A8C3-152C60DF6AA1}" dt="2024-05-21T09:45:07.628" v="378" actId="20577"/>
          <ac:spMkLst>
            <pc:docMk/>
            <pc:sldMk cId="2846867420" sldId="261"/>
            <ac:spMk id="38" creationId="{530CDC71-008A-2282-5B59-4C7D3CE52956}"/>
          </ac:spMkLst>
        </pc:spChg>
        <pc:picChg chg="del">
          <ac:chgData name="منال المغامسي" userId="7476bff57cc568aa" providerId="LiveId" clId="{9633D792-2490-4764-A8C3-152C60DF6AA1}" dt="2024-05-21T08:19:13.542" v="31" actId="478"/>
          <ac:picMkLst>
            <pc:docMk/>
            <pc:sldMk cId="2846867420" sldId="261"/>
            <ac:picMk id="17" creationId="{7A8F22EF-D867-6839-6C5C-5C103D1BDFAC}"/>
          </ac:picMkLst>
        </pc:picChg>
        <pc:picChg chg="del">
          <ac:chgData name="منال المغامسي" userId="7476bff57cc568aa" providerId="LiveId" clId="{9633D792-2490-4764-A8C3-152C60DF6AA1}" dt="2024-05-21T08:19:37.183" v="38" actId="478"/>
          <ac:picMkLst>
            <pc:docMk/>
            <pc:sldMk cId="2846867420" sldId="261"/>
            <ac:picMk id="22" creationId="{6228B17A-9A7E-087E-8660-03290C461F67}"/>
          </ac:picMkLst>
        </pc:picChg>
        <pc:picChg chg="add mod">
          <ac:chgData name="منال المغامسي" userId="7476bff57cc568aa" providerId="LiveId" clId="{9633D792-2490-4764-A8C3-152C60DF6AA1}" dt="2024-05-21T09:40:19.513" v="345" actId="1076"/>
          <ac:picMkLst>
            <pc:docMk/>
            <pc:sldMk cId="2846867420" sldId="261"/>
            <ac:picMk id="28" creationId="{ACA348A2-D075-961A-DD57-12E31138A257}"/>
          </ac:picMkLst>
        </pc:picChg>
        <pc:picChg chg="add del mod">
          <ac:chgData name="منال المغامسي" userId="7476bff57cc568aa" providerId="LiveId" clId="{9633D792-2490-4764-A8C3-152C60DF6AA1}" dt="2024-05-21T09:39:54.099" v="339" actId="478"/>
          <ac:picMkLst>
            <pc:docMk/>
            <pc:sldMk cId="2846867420" sldId="261"/>
            <ac:picMk id="30" creationId="{463AD553-3B79-6BBC-E071-7155DD136DED}"/>
          </ac:picMkLst>
        </pc:picChg>
        <pc:picChg chg="add mod modCrop">
          <ac:chgData name="منال المغامسي" userId="7476bff57cc568aa" providerId="LiveId" clId="{9633D792-2490-4764-A8C3-152C60DF6AA1}" dt="2024-05-21T09:43:21.381" v="352" actId="1076"/>
          <ac:picMkLst>
            <pc:docMk/>
            <pc:sldMk cId="2846867420" sldId="261"/>
            <ac:picMk id="32" creationId="{363E09A6-55E0-EEAF-4C29-20849BFCD328}"/>
          </ac:picMkLst>
        </pc:picChg>
        <pc:picChg chg="add del">
          <ac:chgData name="منال المغامسي" userId="7476bff57cc568aa" providerId="LiveId" clId="{9633D792-2490-4764-A8C3-152C60DF6AA1}" dt="2024-05-21T09:43:59.754" v="357" actId="478"/>
          <ac:picMkLst>
            <pc:docMk/>
            <pc:sldMk cId="2846867420" sldId="261"/>
            <ac:picMk id="37" creationId="{29B04BCB-F532-C109-9198-7A176D6D9B9D}"/>
          </ac:picMkLst>
        </pc:picChg>
        <pc:cxnChg chg="add mod">
          <ac:chgData name="منال المغامسي" userId="7476bff57cc568aa" providerId="LiveId" clId="{9633D792-2490-4764-A8C3-152C60DF6AA1}" dt="2024-05-21T09:43:44.460" v="355" actId="14100"/>
          <ac:cxnSpMkLst>
            <pc:docMk/>
            <pc:sldMk cId="2846867420" sldId="261"/>
            <ac:cxnSpMk id="34" creationId="{3924D93A-0AAF-6B2F-B073-9E6901920DC2}"/>
          </ac:cxnSpMkLst>
        </pc:cxnChg>
      </pc:sldChg>
      <pc:sldChg chg="addSp delSp modSp add del mod ord">
        <pc:chgData name="منال المغامسي" userId="7476bff57cc568aa" providerId="LiveId" clId="{9633D792-2490-4764-A8C3-152C60DF6AA1}" dt="2024-05-21T09:39:28.373" v="337" actId="2696"/>
        <pc:sldMkLst>
          <pc:docMk/>
          <pc:sldMk cId="598676911" sldId="262"/>
        </pc:sldMkLst>
        <pc:spChg chg="del">
          <ac:chgData name="منال المغامسي" userId="7476bff57cc568aa" providerId="LiveId" clId="{9633D792-2490-4764-A8C3-152C60DF6AA1}" dt="2024-05-21T09:32:07.392" v="289" actId="478"/>
          <ac:spMkLst>
            <pc:docMk/>
            <pc:sldMk cId="598676911" sldId="262"/>
            <ac:spMk id="3" creationId="{00000000-0000-0000-0000-000000000000}"/>
          </ac:spMkLst>
        </pc:spChg>
        <pc:spChg chg="del">
          <ac:chgData name="منال المغامسي" userId="7476bff57cc568aa" providerId="LiveId" clId="{9633D792-2490-4764-A8C3-152C60DF6AA1}" dt="2024-05-21T09:32:08.424" v="290" actId="478"/>
          <ac:spMkLst>
            <pc:docMk/>
            <pc:sldMk cId="598676911" sldId="262"/>
            <ac:spMk id="6" creationId="{00000000-0000-0000-0000-000000000000}"/>
          </ac:spMkLst>
        </pc:spChg>
        <pc:spChg chg="add mod">
          <ac:chgData name="منال المغامسي" userId="7476bff57cc568aa" providerId="LiveId" clId="{9633D792-2490-4764-A8C3-152C60DF6AA1}" dt="2024-05-21T09:27:09.576" v="278" actId="1076"/>
          <ac:spMkLst>
            <pc:docMk/>
            <pc:sldMk cId="598676911" sldId="262"/>
            <ac:spMk id="11" creationId="{A1A5EA17-9A1A-9B03-95F2-02BA1F8366DF}"/>
          </ac:spMkLst>
        </pc:spChg>
        <pc:spChg chg="del">
          <ac:chgData name="منال المغامسي" userId="7476bff57cc568aa" providerId="LiveId" clId="{9633D792-2490-4764-A8C3-152C60DF6AA1}" dt="2024-05-21T09:24:08.537" v="240" actId="478"/>
          <ac:spMkLst>
            <pc:docMk/>
            <pc:sldMk cId="598676911" sldId="262"/>
            <ac:spMk id="14" creationId="{F6CEE54D-6252-A9A5-848D-DCECBDB700ED}"/>
          </ac:spMkLst>
        </pc:spChg>
        <pc:spChg chg="del">
          <ac:chgData name="منال المغامسي" userId="7476bff57cc568aa" providerId="LiveId" clId="{9633D792-2490-4764-A8C3-152C60DF6AA1}" dt="2024-05-21T09:24:18.423" v="243" actId="478"/>
          <ac:spMkLst>
            <pc:docMk/>
            <pc:sldMk cId="598676911" sldId="262"/>
            <ac:spMk id="16" creationId="{FA33FE72-C0E6-9242-BB8A-D1E7751C900F}"/>
          </ac:spMkLst>
        </pc:spChg>
        <pc:spChg chg="del mod">
          <ac:chgData name="منال المغامسي" userId="7476bff57cc568aa" providerId="LiveId" clId="{9633D792-2490-4764-A8C3-152C60DF6AA1}" dt="2024-05-21T09:24:13.271" v="242" actId="478"/>
          <ac:spMkLst>
            <pc:docMk/>
            <pc:sldMk cId="598676911" sldId="262"/>
            <ac:spMk id="19" creationId="{5AB13569-9438-D75D-0357-D0BD1535425B}"/>
          </ac:spMkLst>
        </pc:spChg>
        <pc:spChg chg="del mod">
          <ac:chgData name="منال المغامسي" userId="7476bff57cc568aa" providerId="LiveId" clId="{9633D792-2490-4764-A8C3-152C60DF6AA1}" dt="2024-05-21T09:24:22.778" v="245" actId="478"/>
          <ac:spMkLst>
            <pc:docMk/>
            <pc:sldMk cId="598676911" sldId="262"/>
            <ac:spMk id="21" creationId="{552FF529-FE39-8D81-A54A-6B7DBC626D09}"/>
          </ac:spMkLst>
        </pc:spChg>
        <pc:picChg chg="add del mod modCrop">
          <ac:chgData name="منال المغامسي" userId="7476bff57cc568aa" providerId="LiveId" clId="{9633D792-2490-4764-A8C3-152C60DF6AA1}" dt="2024-05-21T09:33:39.423" v="299" actId="478"/>
          <ac:picMkLst>
            <pc:docMk/>
            <pc:sldMk cId="598676911" sldId="262"/>
            <ac:picMk id="15" creationId="{512273B5-2694-1C6F-A5D7-B47D6BCEC628}"/>
          </ac:picMkLst>
        </pc:picChg>
        <pc:picChg chg="del mod">
          <ac:chgData name="منال المغامسي" userId="7476bff57cc568aa" providerId="LiveId" clId="{9633D792-2490-4764-A8C3-152C60DF6AA1}" dt="2024-05-21T09:24:02.008" v="239" actId="478"/>
          <ac:picMkLst>
            <pc:docMk/>
            <pc:sldMk cId="598676911" sldId="262"/>
            <ac:picMk id="17" creationId="{7A8F22EF-D867-6839-6C5C-5C103D1BDFAC}"/>
          </ac:picMkLst>
        </pc:picChg>
        <pc:picChg chg="del">
          <ac:chgData name="منال المغامسي" userId="7476bff57cc568aa" providerId="LiveId" clId="{9633D792-2490-4764-A8C3-152C60DF6AA1}" dt="2024-05-21T09:24:24.077" v="246" actId="478"/>
          <ac:picMkLst>
            <pc:docMk/>
            <pc:sldMk cId="598676911" sldId="262"/>
            <ac:picMk id="22" creationId="{6228B17A-9A7E-087E-8660-03290C461F67}"/>
          </ac:picMkLst>
        </pc:picChg>
        <pc:picChg chg="add mod modCrop">
          <ac:chgData name="منال المغامسي" userId="7476bff57cc568aa" providerId="LiveId" clId="{9633D792-2490-4764-A8C3-152C60DF6AA1}" dt="2024-05-21T09:34:01.245" v="308" actId="14100"/>
          <ac:picMkLst>
            <pc:docMk/>
            <pc:sldMk cId="598676911" sldId="262"/>
            <ac:picMk id="24" creationId="{A2E18307-4BC5-EAEA-C28B-4617CCFAA551}"/>
          </ac:picMkLst>
        </pc:picChg>
        <pc:cxnChg chg="add mod">
          <ac:chgData name="منال المغامسي" userId="7476bff57cc568aa" providerId="LiveId" clId="{9633D792-2490-4764-A8C3-152C60DF6AA1}" dt="2024-05-21T09:34:05.153" v="309" actId="14100"/>
          <ac:cxnSpMkLst>
            <pc:docMk/>
            <pc:sldMk cId="598676911" sldId="262"/>
            <ac:cxnSpMk id="20" creationId="{F4590532-EB5A-B205-4980-200876BC55D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B49B6C-360D-4E99-90E6-B81D30E18433}" type="datetimeFigureOut">
              <a:rPr lang="ar-SA" smtClean="0"/>
              <a:t>14/11/45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7B380B-436A-473E-9B80-8392E729F4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20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380B-436A-473E-9B80-8392E729F4E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51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380B-436A-473E-9B80-8392E729F4E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81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hyperlink" Target="https://ar.vidnoz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9889" y="7628318"/>
            <a:ext cx="3079958" cy="2257114"/>
          </a:xfrm>
          <a:custGeom>
            <a:avLst/>
            <a:gdLst/>
            <a:ahLst/>
            <a:cxnLst/>
            <a:rect l="l" t="t" r="r" b="b"/>
            <a:pathLst>
              <a:path w="4246440" h="3633827">
                <a:moveTo>
                  <a:pt x="0" y="0"/>
                </a:moveTo>
                <a:lnTo>
                  <a:pt x="4246441" y="0"/>
                </a:lnTo>
                <a:lnTo>
                  <a:pt x="4246441" y="3633827"/>
                </a:lnTo>
                <a:lnTo>
                  <a:pt x="0" y="3633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420" y="-134469"/>
            <a:ext cx="3902578" cy="2326338"/>
          </a:xfrm>
          <a:custGeom>
            <a:avLst/>
            <a:gdLst/>
            <a:ahLst/>
            <a:cxnLst/>
            <a:rect l="l" t="t" r="r" b="b"/>
            <a:pathLst>
              <a:path w="6334081" h="5420293">
                <a:moveTo>
                  <a:pt x="0" y="0"/>
                </a:moveTo>
                <a:lnTo>
                  <a:pt x="6334080" y="0"/>
                </a:lnTo>
                <a:lnTo>
                  <a:pt x="6334080" y="5420293"/>
                </a:lnTo>
                <a:lnTo>
                  <a:pt x="0" y="5420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59428" y="2546784"/>
            <a:ext cx="2676438" cy="4360552"/>
          </a:xfrm>
          <a:custGeom>
            <a:avLst/>
            <a:gdLst/>
            <a:ahLst/>
            <a:cxnLst/>
            <a:rect l="l" t="t" r="r" b="b"/>
            <a:pathLst>
              <a:path w="3782892" h="5544639">
                <a:moveTo>
                  <a:pt x="0" y="0"/>
                </a:moveTo>
                <a:lnTo>
                  <a:pt x="3782892" y="0"/>
                </a:lnTo>
                <a:lnTo>
                  <a:pt x="3782892" y="5544639"/>
                </a:lnTo>
                <a:lnTo>
                  <a:pt x="0" y="5544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1064">
            <a:off x="15097149" y="-428761"/>
            <a:ext cx="2785843" cy="3528386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641064">
            <a:off x="-664206" y="8043673"/>
            <a:ext cx="2911001" cy="2256349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90950" y="7837204"/>
            <a:ext cx="1536700" cy="1334643"/>
          </a:xfrm>
          <a:custGeom>
            <a:avLst/>
            <a:gdLst/>
            <a:ahLst/>
            <a:cxnLst/>
            <a:rect l="l" t="t" r="r" b="b"/>
            <a:pathLst>
              <a:path w="1536700" h="1334643">
                <a:moveTo>
                  <a:pt x="0" y="0"/>
                </a:moveTo>
                <a:lnTo>
                  <a:pt x="1536700" y="0"/>
                </a:lnTo>
                <a:lnTo>
                  <a:pt x="1536700" y="1334642"/>
                </a:lnTo>
                <a:lnTo>
                  <a:pt x="0" y="1334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936" y="4727060"/>
            <a:ext cx="1720302" cy="1377366"/>
          </a:xfrm>
          <a:custGeom>
            <a:avLst/>
            <a:gdLst/>
            <a:ahLst/>
            <a:cxnLst/>
            <a:rect l="l" t="t" r="r" b="b"/>
            <a:pathLst>
              <a:path w="1720302" h="1377366">
                <a:moveTo>
                  <a:pt x="0" y="0"/>
                </a:moveTo>
                <a:lnTo>
                  <a:pt x="1720302" y="0"/>
                </a:lnTo>
                <a:lnTo>
                  <a:pt x="1720302" y="1377366"/>
                </a:lnTo>
                <a:lnTo>
                  <a:pt x="0" y="13773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44378" y="6361817"/>
            <a:ext cx="1240519" cy="1000419"/>
          </a:xfrm>
          <a:custGeom>
            <a:avLst/>
            <a:gdLst/>
            <a:ahLst/>
            <a:cxnLst/>
            <a:rect l="l" t="t" r="r" b="b"/>
            <a:pathLst>
              <a:path w="1240519" h="1000419">
                <a:moveTo>
                  <a:pt x="0" y="0"/>
                </a:moveTo>
                <a:lnTo>
                  <a:pt x="1240519" y="0"/>
                </a:lnTo>
                <a:lnTo>
                  <a:pt x="1240519" y="1000419"/>
                </a:lnTo>
                <a:lnTo>
                  <a:pt x="0" y="1000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427318" y="2947721"/>
            <a:ext cx="600332" cy="2468022"/>
          </a:xfrm>
          <a:custGeom>
            <a:avLst/>
            <a:gdLst/>
            <a:ahLst/>
            <a:cxnLst/>
            <a:rect l="l" t="t" r="r" b="b"/>
            <a:pathLst>
              <a:path w="600332" h="2468022">
                <a:moveTo>
                  <a:pt x="0" y="0"/>
                </a:moveTo>
                <a:lnTo>
                  <a:pt x="600332" y="0"/>
                </a:lnTo>
                <a:lnTo>
                  <a:pt x="600332" y="2468022"/>
                </a:lnTo>
                <a:lnTo>
                  <a:pt x="0" y="24680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14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28" y="6425718"/>
            <a:ext cx="1404933" cy="1504282"/>
          </a:xfrm>
          <a:custGeom>
            <a:avLst/>
            <a:gdLst/>
            <a:ahLst/>
            <a:cxnLst/>
            <a:rect l="l" t="t" r="r" b="b"/>
            <a:pathLst>
              <a:path w="1404933" h="1504282">
                <a:moveTo>
                  <a:pt x="0" y="0"/>
                </a:moveTo>
                <a:lnTo>
                  <a:pt x="1404933" y="0"/>
                </a:lnTo>
                <a:lnTo>
                  <a:pt x="1404933" y="1504282"/>
                </a:lnTo>
                <a:lnTo>
                  <a:pt x="0" y="15042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5567" y="2907085"/>
            <a:ext cx="1666265" cy="1274648"/>
          </a:xfrm>
          <a:custGeom>
            <a:avLst/>
            <a:gdLst/>
            <a:ahLst/>
            <a:cxnLst/>
            <a:rect l="l" t="t" r="r" b="b"/>
            <a:pathLst>
              <a:path w="1666265" h="1274648">
                <a:moveTo>
                  <a:pt x="0" y="0"/>
                </a:moveTo>
                <a:lnTo>
                  <a:pt x="1666266" y="0"/>
                </a:lnTo>
                <a:lnTo>
                  <a:pt x="1666266" y="1274647"/>
                </a:lnTo>
                <a:lnTo>
                  <a:pt x="0" y="1274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86864" y="225696"/>
            <a:ext cx="1606008" cy="1606008"/>
          </a:xfrm>
          <a:custGeom>
            <a:avLst/>
            <a:gdLst/>
            <a:ahLst/>
            <a:cxnLst/>
            <a:rect l="l" t="t" r="r" b="b"/>
            <a:pathLst>
              <a:path w="1606008" h="1606008">
                <a:moveTo>
                  <a:pt x="0" y="0"/>
                </a:moveTo>
                <a:lnTo>
                  <a:pt x="1606008" y="0"/>
                </a:lnTo>
                <a:lnTo>
                  <a:pt x="1606008" y="1606008"/>
                </a:lnTo>
                <a:lnTo>
                  <a:pt x="0" y="16060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916101" y="340092"/>
            <a:ext cx="8031866" cy="2701628"/>
          </a:xfrm>
          <a:custGeom>
            <a:avLst/>
            <a:gdLst/>
            <a:ahLst/>
            <a:cxnLst/>
            <a:rect l="l" t="t" r="r" b="b"/>
            <a:pathLst>
              <a:path w="8031866" h="2701628">
                <a:moveTo>
                  <a:pt x="0" y="0"/>
                </a:moveTo>
                <a:lnTo>
                  <a:pt x="8031866" y="0"/>
                </a:lnTo>
                <a:lnTo>
                  <a:pt x="8031866" y="2701627"/>
                </a:lnTo>
                <a:lnTo>
                  <a:pt x="0" y="27016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B104E15-965C-BDFA-02B7-1F8C0C2DF4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89" y="3153979"/>
            <a:ext cx="4397182" cy="266799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C3674D-E184-F3F9-040C-C579345DCBF8}"/>
              </a:ext>
            </a:extLst>
          </p:cNvPr>
          <p:cNvSpPr txBox="1"/>
          <p:nvPr/>
        </p:nvSpPr>
        <p:spPr>
          <a:xfrm>
            <a:off x="7891365" y="613201"/>
            <a:ext cx="250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Vidnoz</a:t>
            </a:r>
            <a:endParaRPr lang="ar-SA" sz="4800" b="1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4090A29-CDD7-488F-B3F8-94E6D6847CFE}"/>
              </a:ext>
            </a:extLst>
          </p:cNvPr>
          <p:cNvSpPr/>
          <p:nvPr/>
        </p:nvSpPr>
        <p:spPr>
          <a:xfrm>
            <a:off x="5584804" y="1785370"/>
            <a:ext cx="6694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لأنشاء فيديوهات بالذكاء الاصطناعي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BF4A1B0-B69D-4A80-63B8-7F8AE414CBDE}"/>
              </a:ext>
            </a:extLst>
          </p:cNvPr>
          <p:cNvSpPr/>
          <p:nvPr/>
        </p:nvSpPr>
        <p:spPr>
          <a:xfrm>
            <a:off x="4500508" y="8501630"/>
            <a:ext cx="6989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اعداد المعلمة : منال المغامسي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F087734-C339-5732-C92C-5D02CA070051}"/>
              </a:ext>
            </a:extLst>
          </p:cNvPr>
          <p:cNvSpPr txBox="1"/>
          <p:nvPr/>
        </p:nvSpPr>
        <p:spPr>
          <a:xfrm>
            <a:off x="3130932" y="5381151"/>
            <a:ext cx="105095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عمل فيديوهات بالذكاء الاصطناعي سهل وسريع ومجاني.</a:t>
            </a:r>
          </a:p>
          <a:p>
            <a:r>
              <a:rPr lang="ar-SA" sz="4400" b="1" dirty="0">
                <a:solidFill>
                  <a:schemeClr val="accent4">
                    <a:lumMod val="75000"/>
                  </a:schemeClr>
                </a:solidFill>
              </a:rPr>
              <a:t>بدون تكلفة، بدون تنزيل، بدون خبرة مطلوبة</a:t>
            </a:r>
            <a:r>
              <a:rPr lang="ar-SA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64655" y="9218619"/>
            <a:ext cx="4246440" cy="3633827"/>
          </a:xfrm>
          <a:custGeom>
            <a:avLst/>
            <a:gdLst/>
            <a:ahLst/>
            <a:cxnLst/>
            <a:rect l="l" t="t" r="r" b="b"/>
            <a:pathLst>
              <a:path w="4246440" h="3633827">
                <a:moveTo>
                  <a:pt x="0" y="0"/>
                </a:moveTo>
                <a:lnTo>
                  <a:pt x="4246441" y="0"/>
                </a:lnTo>
                <a:lnTo>
                  <a:pt x="4246441" y="3633827"/>
                </a:lnTo>
                <a:lnTo>
                  <a:pt x="0" y="3633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0848" y="93465"/>
            <a:ext cx="2118732" cy="2439182"/>
          </a:xfrm>
          <a:custGeom>
            <a:avLst/>
            <a:gdLst/>
            <a:ahLst/>
            <a:cxnLst/>
            <a:rect l="l" t="t" r="r" b="b"/>
            <a:pathLst>
              <a:path w="6334081" h="5420293">
                <a:moveTo>
                  <a:pt x="0" y="0"/>
                </a:moveTo>
                <a:lnTo>
                  <a:pt x="6334080" y="0"/>
                </a:lnTo>
                <a:lnTo>
                  <a:pt x="6334080" y="5420293"/>
                </a:lnTo>
                <a:lnTo>
                  <a:pt x="0" y="5420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22277" y="6104426"/>
            <a:ext cx="2274047" cy="3333103"/>
          </a:xfrm>
          <a:custGeom>
            <a:avLst/>
            <a:gdLst/>
            <a:ahLst/>
            <a:cxnLst/>
            <a:rect l="l" t="t" r="r" b="b"/>
            <a:pathLst>
              <a:path w="2274047" h="3333103">
                <a:moveTo>
                  <a:pt x="0" y="0"/>
                </a:moveTo>
                <a:lnTo>
                  <a:pt x="2274046" y="0"/>
                </a:lnTo>
                <a:lnTo>
                  <a:pt x="2274046" y="3333103"/>
                </a:lnTo>
                <a:lnTo>
                  <a:pt x="0" y="3333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1064">
            <a:off x="15652783" y="-768962"/>
            <a:ext cx="1529341" cy="3121795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641064">
            <a:off x="-207527" y="6501275"/>
            <a:ext cx="3370992" cy="2990752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09002" y="4184758"/>
            <a:ext cx="1253302" cy="958742"/>
          </a:xfrm>
          <a:custGeom>
            <a:avLst/>
            <a:gdLst/>
            <a:ahLst/>
            <a:cxnLst/>
            <a:rect l="l" t="t" r="r" b="b"/>
            <a:pathLst>
              <a:path w="1253302" h="958742">
                <a:moveTo>
                  <a:pt x="0" y="0"/>
                </a:moveTo>
                <a:lnTo>
                  <a:pt x="1253302" y="0"/>
                </a:lnTo>
                <a:lnTo>
                  <a:pt x="1253302" y="958742"/>
                </a:lnTo>
                <a:lnTo>
                  <a:pt x="0" y="958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56296" y="1729643"/>
            <a:ext cx="1606008" cy="1606008"/>
          </a:xfrm>
          <a:custGeom>
            <a:avLst/>
            <a:gdLst/>
            <a:ahLst/>
            <a:cxnLst/>
            <a:rect l="l" t="t" r="r" b="b"/>
            <a:pathLst>
              <a:path w="1606008" h="1606008">
                <a:moveTo>
                  <a:pt x="0" y="0"/>
                </a:moveTo>
                <a:lnTo>
                  <a:pt x="1606008" y="0"/>
                </a:lnTo>
                <a:lnTo>
                  <a:pt x="1606008" y="1606009"/>
                </a:lnTo>
                <a:lnTo>
                  <a:pt x="0" y="1606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C7E0600-72A9-D87D-D5E4-D16765832CAD}"/>
              </a:ext>
            </a:extLst>
          </p:cNvPr>
          <p:cNvSpPr/>
          <p:nvPr/>
        </p:nvSpPr>
        <p:spPr>
          <a:xfrm>
            <a:off x="6777350" y="424452"/>
            <a:ext cx="9678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مميزات الموقع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vidnoz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Al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847F99-3D19-754A-BF73-A1350747B64E}"/>
              </a:ext>
            </a:extLst>
          </p:cNvPr>
          <p:cNvSpPr txBox="1"/>
          <p:nvPr/>
        </p:nvSpPr>
        <p:spPr>
          <a:xfrm>
            <a:off x="3558630" y="1911465"/>
            <a:ext cx="132503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من أهم الوظائف التي يوفرها الموقع مما يسمح تحويل النصوص المكتوبة إلى كلام</a:t>
            </a:r>
          </a:p>
          <a:p>
            <a:endParaRPr lang="ar-SA" sz="32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DAAFAFA-482F-D731-0846-5DA2C677793B}"/>
              </a:ext>
            </a:extLst>
          </p:cNvPr>
          <p:cNvSpPr txBox="1"/>
          <p:nvPr/>
        </p:nvSpPr>
        <p:spPr>
          <a:xfrm>
            <a:off x="5091253" y="2639407"/>
            <a:ext cx="1234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توفر المنصة قوالب جاهزة يمكن تخصيصها وفقا لاحتياجات المستخدمين</a:t>
            </a:r>
            <a:r>
              <a:rPr lang="ar-SA" dirty="0"/>
              <a:t>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C177851-35FB-F60F-2A86-3970214C3871}"/>
              </a:ext>
            </a:extLst>
          </p:cNvPr>
          <p:cNvSpPr txBox="1"/>
          <p:nvPr/>
        </p:nvSpPr>
        <p:spPr>
          <a:xfrm>
            <a:off x="7301561" y="3557000"/>
            <a:ext cx="9523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إنشاء المقاطع المصورة بلغات متعددة منها اللغة العربية</a:t>
            </a:r>
            <a:r>
              <a:rPr lang="ar-SA" dirty="0"/>
              <a:t>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B7137F3-6748-5BCD-5B4A-EC9A0D889F70}"/>
              </a:ext>
            </a:extLst>
          </p:cNvPr>
          <p:cNvSpPr txBox="1"/>
          <p:nvPr/>
        </p:nvSpPr>
        <p:spPr>
          <a:xfrm>
            <a:off x="6730830" y="4527743"/>
            <a:ext cx="9277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تتنوع الأصوات ما بين ذكورية وانثوية ولهجات متعددة</a:t>
            </a:r>
            <a:r>
              <a:rPr lang="ar-SA" sz="2000" dirty="0"/>
              <a:t>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DCD4272-6013-1723-6482-798EB3883045}"/>
              </a:ext>
            </a:extLst>
          </p:cNvPr>
          <p:cNvSpPr txBox="1"/>
          <p:nvPr/>
        </p:nvSpPr>
        <p:spPr>
          <a:xfrm>
            <a:off x="8383997" y="5502638"/>
            <a:ext cx="7624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عمل فيديو بالذكاء الاصطناعي في ٣ خطوات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89BEF10-F1DE-8E75-62D8-867683408344}"/>
              </a:ext>
            </a:extLst>
          </p:cNvPr>
          <p:cNvSpPr txBox="1"/>
          <p:nvPr/>
        </p:nvSpPr>
        <p:spPr>
          <a:xfrm>
            <a:off x="9144000" y="6233865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1- اختر قالبًا وأفتار بالذكاء الاصطناعي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B82A74D-92C9-B7A7-DE16-3B59FFA2BE31}"/>
              </a:ext>
            </a:extLst>
          </p:cNvPr>
          <p:cNvSpPr txBox="1"/>
          <p:nvPr/>
        </p:nvSpPr>
        <p:spPr>
          <a:xfrm>
            <a:off x="4493328" y="7033228"/>
            <a:ext cx="10814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2- ادخل نص الفيديو الخاص بك واختر فويس اوفر بالذكاء الاصطناعي</a:t>
            </a:r>
            <a:r>
              <a:rPr lang="ar-SA" dirty="0"/>
              <a:t>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88E2EF9-230C-511F-B134-BA573525ED0A}"/>
              </a:ext>
            </a:extLst>
          </p:cNvPr>
          <p:cNvSpPr txBox="1"/>
          <p:nvPr/>
        </p:nvSpPr>
        <p:spPr>
          <a:xfrm>
            <a:off x="8796385" y="7689355"/>
            <a:ext cx="7351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3- انقر على "انشاء" وسيتم انشاء فيديو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1322" y="8180813"/>
            <a:ext cx="2030955" cy="2211355"/>
          </a:xfrm>
          <a:custGeom>
            <a:avLst/>
            <a:gdLst/>
            <a:ahLst/>
            <a:cxnLst/>
            <a:rect l="l" t="t" r="r" b="b"/>
            <a:pathLst>
              <a:path w="4246440" h="3633827">
                <a:moveTo>
                  <a:pt x="0" y="0"/>
                </a:moveTo>
                <a:lnTo>
                  <a:pt x="4246441" y="0"/>
                </a:lnTo>
                <a:lnTo>
                  <a:pt x="4246441" y="3633827"/>
                </a:lnTo>
                <a:lnTo>
                  <a:pt x="0" y="3633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165" y="3972812"/>
            <a:ext cx="2770965" cy="2023050"/>
          </a:xfrm>
          <a:custGeom>
            <a:avLst/>
            <a:gdLst/>
            <a:ahLst/>
            <a:cxnLst/>
            <a:rect l="l" t="t" r="r" b="b"/>
            <a:pathLst>
              <a:path w="6334081" h="5420293">
                <a:moveTo>
                  <a:pt x="0" y="0"/>
                </a:moveTo>
                <a:lnTo>
                  <a:pt x="6334080" y="0"/>
                </a:lnTo>
                <a:lnTo>
                  <a:pt x="6334080" y="5420293"/>
                </a:lnTo>
                <a:lnTo>
                  <a:pt x="0" y="542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22277" y="6104426"/>
            <a:ext cx="2274047" cy="3333103"/>
          </a:xfrm>
          <a:custGeom>
            <a:avLst/>
            <a:gdLst/>
            <a:ahLst/>
            <a:cxnLst/>
            <a:rect l="l" t="t" r="r" b="b"/>
            <a:pathLst>
              <a:path w="2274047" h="3333103">
                <a:moveTo>
                  <a:pt x="0" y="0"/>
                </a:moveTo>
                <a:lnTo>
                  <a:pt x="2274046" y="0"/>
                </a:lnTo>
                <a:lnTo>
                  <a:pt x="2274046" y="3333103"/>
                </a:lnTo>
                <a:lnTo>
                  <a:pt x="0" y="33331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1064">
            <a:off x="13024118" y="-3522417"/>
            <a:ext cx="5634497" cy="5072099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641064">
            <a:off x="-650568" y="6782650"/>
            <a:ext cx="2576891" cy="3008230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09002" y="4184758"/>
            <a:ext cx="1253302" cy="958742"/>
          </a:xfrm>
          <a:custGeom>
            <a:avLst/>
            <a:gdLst/>
            <a:ahLst/>
            <a:cxnLst/>
            <a:rect l="l" t="t" r="r" b="b"/>
            <a:pathLst>
              <a:path w="1253302" h="958742">
                <a:moveTo>
                  <a:pt x="0" y="0"/>
                </a:moveTo>
                <a:lnTo>
                  <a:pt x="1253302" y="0"/>
                </a:lnTo>
                <a:lnTo>
                  <a:pt x="1253302" y="958742"/>
                </a:lnTo>
                <a:lnTo>
                  <a:pt x="0" y="958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56296" y="1729643"/>
            <a:ext cx="1606008" cy="1606008"/>
          </a:xfrm>
          <a:custGeom>
            <a:avLst/>
            <a:gdLst/>
            <a:ahLst/>
            <a:cxnLst/>
            <a:rect l="l" t="t" r="r" b="b"/>
            <a:pathLst>
              <a:path w="1606008" h="1606008">
                <a:moveTo>
                  <a:pt x="0" y="0"/>
                </a:moveTo>
                <a:lnTo>
                  <a:pt x="1606008" y="0"/>
                </a:lnTo>
                <a:lnTo>
                  <a:pt x="1606008" y="1606009"/>
                </a:lnTo>
                <a:lnTo>
                  <a:pt x="0" y="16060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E0B2707-DFC3-1964-509D-64767AA60C68}"/>
              </a:ext>
            </a:extLst>
          </p:cNvPr>
          <p:cNvSpPr txBox="1"/>
          <p:nvPr/>
        </p:nvSpPr>
        <p:spPr>
          <a:xfrm>
            <a:off x="12290316" y="407302"/>
            <a:ext cx="4439358" cy="958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5400" b="1" dirty="0"/>
              <a:t>شرح موقع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B24D90-A5B9-5D07-E39C-CAA2E29FB283}"/>
              </a:ext>
            </a:extLst>
          </p:cNvPr>
          <p:cNvSpPr txBox="1"/>
          <p:nvPr/>
        </p:nvSpPr>
        <p:spPr>
          <a:xfrm>
            <a:off x="9727508" y="471174"/>
            <a:ext cx="2581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vidnoz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Al</a:t>
            </a:r>
            <a:endParaRPr lang="ar-SA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CEE54D-6252-A9A5-848D-DCECBDB700ED}"/>
              </a:ext>
            </a:extLst>
          </p:cNvPr>
          <p:cNvSpPr txBox="1"/>
          <p:nvPr/>
        </p:nvSpPr>
        <p:spPr>
          <a:xfrm>
            <a:off x="9254794" y="1673117"/>
            <a:ext cx="6867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الدخول إلى صفحة الموقع والتسجيل عليها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A33FE72-C0E6-9242-BB8A-D1E7751C900F}"/>
              </a:ext>
            </a:extLst>
          </p:cNvPr>
          <p:cNvSpPr txBox="1"/>
          <p:nvPr/>
        </p:nvSpPr>
        <p:spPr>
          <a:xfrm>
            <a:off x="5935417" y="3652527"/>
            <a:ext cx="10353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بمجرد تسجيل الدخول  تظهر لك الصفحة الرئيسية للموقع.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A8F22EF-D867-6839-6C5C-5C103D1BD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317" y="245801"/>
            <a:ext cx="5673093" cy="2935229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AB13569-9438-D75D-0357-D0BD1535425B}"/>
              </a:ext>
            </a:extLst>
          </p:cNvPr>
          <p:cNvSpPr txBox="1"/>
          <p:nvPr/>
        </p:nvSpPr>
        <p:spPr>
          <a:xfrm>
            <a:off x="9382735" y="2473144"/>
            <a:ext cx="5852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hlinkClick r:id="rId10"/>
              </a:rPr>
              <a:t>https://ar.vidnoz.com/</a:t>
            </a:r>
            <a:endParaRPr lang="en-US" sz="4000" b="1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52FF529-FE39-8D81-A54A-6B7DBC626D09}"/>
              </a:ext>
            </a:extLst>
          </p:cNvPr>
          <p:cNvSpPr txBox="1"/>
          <p:nvPr/>
        </p:nvSpPr>
        <p:spPr>
          <a:xfrm>
            <a:off x="11721928" y="4602644"/>
            <a:ext cx="4567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800" b="1" dirty="0"/>
              <a:t>2- تسجيل الدخول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6228B17A-9A7E-087E-8660-03290C461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1" y="4399075"/>
            <a:ext cx="6997528" cy="3182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64655" y="9218619"/>
            <a:ext cx="4246440" cy="3633827"/>
          </a:xfrm>
          <a:custGeom>
            <a:avLst/>
            <a:gdLst/>
            <a:ahLst/>
            <a:cxnLst/>
            <a:rect l="l" t="t" r="r" b="b"/>
            <a:pathLst>
              <a:path w="4246440" h="3633827">
                <a:moveTo>
                  <a:pt x="0" y="0"/>
                </a:moveTo>
                <a:lnTo>
                  <a:pt x="4246441" y="0"/>
                </a:lnTo>
                <a:lnTo>
                  <a:pt x="4246441" y="3633827"/>
                </a:lnTo>
                <a:lnTo>
                  <a:pt x="0" y="3633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8283" y="-84765"/>
            <a:ext cx="2860454" cy="2232301"/>
          </a:xfrm>
          <a:custGeom>
            <a:avLst/>
            <a:gdLst/>
            <a:ahLst/>
            <a:cxnLst/>
            <a:rect l="l" t="t" r="r" b="b"/>
            <a:pathLst>
              <a:path w="6334081" h="5420293">
                <a:moveTo>
                  <a:pt x="0" y="0"/>
                </a:moveTo>
                <a:lnTo>
                  <a:pt x="6334080" y="0"/>
                </a:lnTo>
                <a:lnTo>
                  <a:pt x="6334080" y="5420293"/>
                </a:lnTo>
                <a:lnTo>
                  <a:pt x="0" y="5420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56296" y="6442290"/>
            <a:ext cx="1940028" cy="2995239"/>
          </a:xfrm>
          <a:custGeom>
            <a:avLst/>
            <a:gdLst/>
            <a:ahLst/>
            <a:cxnLst/>
            <a:rect l="l" t="t" r="r" b="b"/>
            <a:pathLst>
              <a:path w="2274047" h="3333103">
                <a:moveTo>
                  <a:pt x="0" y="0"/>
                </a:moveTo>
                <a:lnTo>
                  <a:pt x="2274046" y="0"/>
                </a:lnTo>
                <a:lnTo>
                  <a:pt x="2274046" y="3333103"/>
                </a:lnTo>
                <a:lnTo>
                  <a:pt x="0" y="3333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1064">
            <a:off x="13024118" y="-3522417"/>
            <a:ext cx="5634497" cy="5072099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641064">
            <a:off x="-2511763" y="8956490"/>
            <a:ext cx="5634497" cy="5072099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936" y="3895295"/>
            <a:ext cx="1253302" cy="1130957"/>
          </a:xfrm>
          <a:custGeom>
            <a:avLst/>
            <a:gdLst/>
            <a:ahLst/>
            <a:cxnLst/>
            <a:rect l="l" t="t" r="r" b="b"/>
            <a:pathLst>
              <a:path w="1720302" h="1377366">
                <a:moveTo>
                  <a:pt x="0" y="0"/>
                </a:moveTo>
                <a:lnTo>
                  <a:pt x="1720302" y="0"/>
                </a:lnTo>
                <a:lnTo>
                  <a:pt x="1720302" y="1377366"/>
                </a:lnTo>
                <a:lnTo>
                  <a:pt x="0" y="1377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740" y="6208773"/>
            <a:ext cx="984764" cy="1054401"/>
          </a:xfrm>
          <a:custGeom>
            <a:avLst/>
            <a:gdLst/>
            <a:ahLst/>
            <a:cxnLst/>
            <a:rect l="l" t="t" r="r" b="b"/>
            <a:pathLst>
              <a:path w="984764" h="1054401">
                <a:moveTo>
                  <a:pt x="0" y="0"/>
                </a:moveTo>
                <a:lnTo>
                  <a:pt x="984764" y="0"/>
                </a:lnTo>
                <a:lnTo>
                  <a:pt x="984764" y="1054401"/>
                </a:lnTo>
                <a:lnTo>
                  <a:pt x="0" y="10544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012" y="2292537"/>
            <a:ext cx="1253302" cy="958742"/>
          </a:xfrm>
          <a:custGeom>
            <a:avLst/>
            <a:gdLst/>
            <a:ahLst/>
            <a:cxnLst/>
            <a:rect l="l" t="t" r="r" b="b"/>
            <a:pathLst>
              <a:path w="1253302" h="958742">
                <a:moveTo>
                  <a:pt x="0" y="0"/>
                </a:moveTo>
                <a:lnTo>
                  <a:pt x="1253302" y="0"/>
                </a:lnTo>
                <a:lnTo>
                  <a:pt x="1253302" y="958742"/>
                </a:lnTo>
                <a:lnTo>
                  <a:pt x="0" y="9587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98418" y="1392574"/>
            <a:ext cx="1193713" cy="1276495"/>
          </a:xfrm>
          <a:custGeom>
            <a:avLst/>
            <a:gdLst/>
            <a:ahLst/>
            <a:cxnLst/>
            <a:rect l="l" t="t" r="r" b="b"/>
            <a:pathLst>
              <a:path w="1606008" h="1606008">
                <a:moveTo>
                  <a:pt x="0" y="0"/>
                </a:moveTo>
                <a:lnTo>
                  <a:pt x="1606008" y="0"/>
                </a:lnTo>
                <a:lnTo>
                  <a:pt x="1606008" y="1606009"/>
                </a:lnTo>
                <a:lnTo>
                  <a:pt x="0" y="1606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79D2990-F95A-1B3B-CD7A-FF41883F9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9375" b="8932"/>
          <a:stretch/>
        </p:blipFill>
        <p:spPr>
          <a:xfrm>
            <a:off x="4746452" y="700988"/>
            <a:ext cx="9199609" cy="5681065"/>
          </a:xfrm>
          <a:prstGeom prst="rect">
            <a:avLst/>
          </a:prstGeom>
        </p:spPr>
      </p:pic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0025BA1F-466B-1C54-7593-F090F1757B2B}"/>
              </a:ext>
            </a:extLst>
          </p:cNvPr>
          <p:cNvCxnSpPr>
            <a:cxnSpLocks/>
          </p:cNvCxnSpPr>
          <p:nvPr/>
        </p:nvCxnSpPr>
        <p:spPr>
          <a:xfrm flipH="1">
            <a:off x="13638071" y="2147536"/>
            <a:ext cx="30636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9690DF9-1E59-E7C1-6864-5AF42089EE26}"/>
              </a:ext>
            </a:extLst>
          </p:cNvPr>
          <p:cNvSpPr/>
          <p:nvPr/>
        </p:nvSpPr>
        <p:spPr>
          <a:xfrm>
            <a:off x="13805635" y="444446"/>
            <a:ext cx="290656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توجد به قوالب 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التعديل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4B07E157-BC42-5257-D60F-437717BA75A0}"/>
              </a:ext>
            </a:extLst>
          </p:cNvPr>
          <p:cNvCxnSpPr>
            <a:cxnSpLocks/>
          </p:cNvCxnSpPr>
          <p:nvPr/>
        </p:nvCxnSpPr>
        <p:spPr>
          <a:xfrm>
            <a:off x="3032694" y="1104900"/>
            <a:ext cx="32157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CBDD113-A65A-6D95-D385-C85C831DBBB6}"/>
              </a:ext>
            </a:extLst>
          </p:cNvPr>
          <p:cNvSpPr/>
          <p:nvPr/>
        </p:nvSpPr>
        <p:spPr>
          <a:xfrm>
            <a:off x="2232622" y="1405588"/>
            <a:ext cx="25138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نضعط عليها</a:t>
            </a:r>
          </a:p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لأنشاء عمل جديد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F65AB890-470C-9E61-78B9-C1A74B57F864}"/>
              </a:ext>
            </a:extLst>
          </p:cNvPr>
          <p:cNvCxnSpPr>
            <a:cxnSpLocks/>
          </p:cNvCxnSpPr>
          <p:nvPr/>
        </p:nvCxnSpPr>
        <p:spPr>
          <a:xfrm flipH="1">
            <a:off x="13729759" y="3251279"/>
            <a:ext cx="22937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AE18201-FE0D-5CF5-585F-2093EF61A6D8}"/>
              </a:ext>
            </a:extLst>
          </p:cNvPr>
          <p:cNvSpPr/>
          <p:nvPr/>
        </p:nvSpPr>
        <p:spPr>
          <a:xfrm>
            <a:off x="16001305" y="2907679"/>
            <a:ext cx="2016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الفيديوهات التي تم</a:t>
            </a:r>
          </a:p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إنشائها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47B02290-7A83-AF7C-35C4-DB874AA8C00D}"/>
              </a:ext>
            </a:extLst>
          </p:cNvPr>
          <p:cNvCxnSpPr>
            <a:cxnSpLocks/>
          </p:cNvCxnSpPr>
          <p:nvPr/>
        </p:nvCxnSpPr>
        <p:spPr>
          <a:xfrm>
            <a:off x="13726855" y="3691092"/>
            <a:ext cx="1932964" cy="14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F1E735A-0251-24FE-F285-E4D8AF34027D}"/>
              </a:ext>
            </a:extLst>
          </p:cNvPr>
          <p:cNvSpPr/>
          <p:nvPr/>
        </p:nvSpPr>
        <p:spPr>
          <a:xfrm>
            <a:off x="15841366" y="3633685"/>
            <a:ext cx="2074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الصور الخارجية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11A027B-869E-9229-F9F5-5FC38550BC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22" t="12576" r="7135" b="8840"/>
          <a:stretch/>
        </p:blipFill>
        <p:spPr>
          <a:xfrm>
            <a:off x="5036071" y="6549264"/>
            <a:ext cx="7884775" cy="3653359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685826BB-169E-532B-24C8-7CCC936ED90B}"/>
              </a:ext>
            </a:extLst>
          </p:cNvPr>
          <p:cNvCxnSpPr>
            <a:cxnSpLocks/>
          </p:cNvCxnSpPr>
          <p:nvPr/>
        </p:nvCxnSpPr>
        <p:spPr>
          <a:xfrm flipH="1">
            <a:off x="12738297" y="7263174"/>
            <a:ext cx="17995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507850B-2005-3CE0-6AA3-E0302D03C9C7}"/>
              </a:ext>
            </a:extLst>
          </p:cNvPr>
          <p:cNvSpPr/>
          <p:nvPr/>
        </p:nvSpPr>
        <p:spPr>
          <a:xfrm>
            <a:off x="14004407" y="6933234"/>
            <a:ext cx="2707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بدء جديد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واختيار المقاس المناسب 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للتصميم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CDB1435-7980-6C5F-9246-8C50946615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7" t="24133" r="8544" b="61614"/>
          <a:stretch/>
        </p:blipFill>
        <p:spPr>
          <a:xfrm>
            <a:off x="57740" y="7233310"/>
            <a:ext cx="4796254" cy="988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00740" y="-21403"/>
            <a:ext cx="2770965" cy="2023050"/>
          </a:xfrm>
          <a:custGeom>
            <a:avLst/>
            <a:gdLst/>
            <a:ahLst/>
            <a:cxnLst/>
            <a:rect l="l" t="t" r="r" b="b"/>
            <a:pathLst>
              <a:path w="6334081" h="5420293">
                <a:moveTo>
                  <a:pt x="0" y="0"/>
                </a:moveTo>
                <a:lnTo>
                  <a:pt x="6334080" y="0"/>
                </a:lnTo>
                <a:lnTo>
                  <a:pt x="6334080" y="5420293"/>
                </a:lnTo>
                <a:lnTo>
                  <a:pt x="0" y="542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95555" y="6643035"/>
            <a:ext cx="1606008" cy="3333103"/>
          </a:xfrm>
          <a:custGeom>
            <a:avLst/>
            <a:gdLst/>
            <a:ahLst/>
            <a:cxnLst/>
            <a:rect l="l" t="t" r="r" b="b"/>
            <a:pathLst>
              <a:path w="2274047" h="3333103">
                <a:moveTo>
                  <a:pt x="0" y="0"/>
                </a:moveTo>
                <a:lnTo>
                  <a:pt x="2274046" y="0"/>
                </a:lnTo>
                <a:lnTo>
                  <a:pt x="2274046" y="3333103"/>
                </a:lnTo>
                <a:lnTo>
                  <a:pt x="0" y="33331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641064">
            <a:off x="13024118" y="-3522417"/>
            <a:ext cx="5634497" cy="5072099"/>
          </a:xfrm>
          <a:custGeom>
            <a:avLst/>
            <a:gdLst/>
            <a:ahLst/>
            <a:cxnLst/>
            <a:rect l="l" t="t" r="r" b="b"/>
            <a:pathLst>
              <a:path w="5634497" h="5072099">
                <a:moveTo>
                  <a:pt x="0" y="0"/>
                </a:moveTo>
                <a:lnTo>
                  <a:pt x="5634497" y="0"/>
                </a:lnTo>
                <a:lnTo>
                  <a:pt x="5634497" y="5072099"/>
                </a:lnTo>
                <a:lnTo>
                  <a:pt x="0" y="5072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70225" y="203220"/>
            <a:ext cx="1253302" cy="958742"/>
          </a:xfrm>
          <a:custGeom>
            <a:avLst/>
            <a:gdLst/>
            <a:ahLst/>
            <a:cxnLst/>
            <a:rect l="l" t="t" r="r" b="b"/>
            <a:pathLst>
              <a:path w="1253302" h="958742">
                <a:moveTo>
                  <a:pt x="0" y="0"/>
                </a:moveTo>
                <a:lnTo>
                  <a:pt x="1253302" y="0"/>
                </a:lnTo>
                <a:lnTo>
                  <a:pt x="1253302" y="958742"/>
                </a:lnTo>
                <a:lnTo>
                  <a:pt x="0" y="958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24592" y="97402"/>
            <a:ext cx="1606008" cy="1606008"/>
          </a:xfrm>
          <a:custGeom>
            <a:avLst/>
            <a:gdLst/>
            <a:ahLst/>
            <a:cxnLst/>
            <a:rect l="l" t="t" r="r" b="b"/>
            <a:pathLst>
              <a:path w="1606008" h="1606008">
                <a:moveTo>
                  <a:pt x="0" y="0"/>
                </a:moveTo>
                <a:lnTo>
                  <a:pt x="1606008" y="0"/>
                </a:lnTo>
                <a:lnTo>
                  <a:pt x="1606008" y="1606009"/>
                </a:lnTo>
                <a:lnTo>
                  <a:pt x="0" y="16060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2A8A8B-3549-6EFF-E43C-6BD84E901868}"/>
              </a:ext>
            </a:extLst>
          </p:cNvPr>
          <p:cNvSpPr txBox="1"/>
          <p:nvPr/>
        </p:nvSpPr>
        <p:spPr>
          <a:xfrm>
            <a:off x="2057400" y="1332318"/>
            <a:ext cx="1424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ar-SA" sz="4400" b="1" dirty="0"/>
              <a:t>1: أولاً، سجّل وسجّل الدخول إلى منصة                               </a:t>
            </a:r>
            <a:endParaRPr lang="en-US" sz="4400" b="1" dirty="0"/>
          </a:p>
          <a:p>
            <a:endParaRPr lang="en-US" dirty="0"/>
          </a:p>
          <a:p>
            <a:r>
              <a:rPr lang="ar-SA" sz="4000" b="1" dirty="0"/>
              <a:t>2: انقر فوق </a:t>
            </a:r>
            <a:r>
              <a:rPr lang="ar-SA" sz="4000" b="1" dirty="0">
                <a:solidFill>
                  <a:srgbClr val="FF0000"/>
                </a:solidFill>
              </a:rPr>
              <a:t>"إنشاء فيديو" </a:t>
            </a:r>
            <a:r>
              <a:rPr lang="ar-SA" sz="4000" b="1" dirty="0"/>
              <a:t>واختر إنشاء فيديو من البداية أو استيراد ملف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C7CAB2-1602-02F2-A0FE-48BD32B0F239}"/>
              </a:ext>
            </a:extLst>
          </p:cNvPr>
          <p:cNvSpPr txBox="1"/>
          <p:nvPr/>
        </p:nvSpPr>
        <p:spPr>
          <a:xfrm>
            <a:off x="1084742" y="3452872"/>
            <a:ext cx="15208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3: </a:t>
            </a:r>
            <a:r>
              <a:rPr lang="ar-SA" sz="3600" b="1" dirty="0">
                <a:solidFill>
                  <a:srgbClr val="FF0000"/>
                </a:solidFill>
              </a:rPr>
              <a:t>أدخل نص السيناريو </a:t>
            </a:r>
            <a:r>
              <a:rPr lang="ar-SA" sz="3600" b="1" dirty="0"/>
              <a:t>الخاص بالفيديو. </a:t>
            </a:r>
            <a:r>
              <a:rPr lang="ar-SA" sz="3600" b="1" dirty="0">
                <a:solidFill>
                  <a:srgbClr val="FF0000"/>
                </a:solidFill>
              </a:rPr>
              <a:t>حدد اللغة المناسبة</a:t>
            </a:r>
            <a:r>
              <a:rPr lang="ar-SA" sz="3600" b="1" dirty="0"/>
              <a:t>، </a:t>
            </a:r>
            <a:r>
              <a:rPr lang="ar-SA" sz="3600" b="1" dirty="0">
                <a:solidFill>
                  <a:srgbClr val="FF0000"/>
                </a:solidFill>
              </a:rPr>
              <a:t>وصوت الذكاء الاصطناعي    </a:t>
            </a:r>
            <a:r>
              <a:rPr lang="ar-SA" sz="3600" b="1" dirty="0"/>
              <a:t>وضبط   </a:t>
            </a:r>
          </a:p>
          <a:p>
            <a:r>
              <a:rPr lang="ar-SA" sz="3600" b="1" dirty="0"/>
              <a:t>  </a:t>
            </a:r>
            <a:r>
              <a:rPr lang="ar-SA" sz="3600" b="1" dirty="0">
                <a:solidFill>
                  <a:srgbClr val="FF0000"/>
                </a:solidFill>
              </a:rPr>
              <a:t>سرعة وتناغم </a:t>
            </a:r>
            <a:r>
              <a:rPr lang="ar-SA" sz="3600" b="1" dirty="0"/>
              <a:t>الكلام لمساعدة </a:t>
            </a:r>
            <a:r>
              <a:rPr lang="en-US" sz="3600" b="1" dirty="0"/>
              <a:t>Vidnoz AI </a:t>
            </a:r>
            <a:r>
              <a:rPr lang="ar-SA" sz="3600" b="1" dirty="0"/>
              <a:t>في إنشاء تعليقات صوتية لمقاطع الفيديو الخاصة بك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D4033F6-071A-A623-4D7E-B11A97A4DAED}"/>
              </a:ext>
            </a:extLst>
          </p:cNvPr>
          <p:cNvSpPr txBox="1"/>
          <p:nvPr/>
        </p:nvSpPr>
        <p:spPr>
          <a:xfrm>
            <a:off x="1084742" y="4681173"/>
            <a:ext cx="14031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-</a:t>
            </a:r>
            <a:r>
              <a:rPr lang="ar-SA" sz="4000" b="1" dirty="0"/>
              <a:t>بعد إدخال النص، يمكن للمستخدم أيضًا اختيار تخصيص الفيديو ويشمل ذلك اختيار الخطوط و</a:t>
            </a:r>
            <a:r>
              <a:rPr lang="ar-SA" sz="4000" b="1" dirty="0">
                <a:solidFill>
                  <a:srgbClr val="FF0000"/>
                </a:solidFill>
              </a:rPr>
              <a:t>الألوان</a:t>
            </a:r>
            <a:r>
              <a:rPr lang="ar-SA" sz="4000" b="1" dirty="0"/>
              <a:t>  و</a:t>
            </a:r>
            <a:r>
              <a:rPr lang="ar-SA" sz="4000" b="1" dirty="0">
                <a:solidFill>
                  <a:srgbClr val="FF0000"/>
                </a:solidFill>
              </a:rPr>
              <a:t>الصور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rgbClr val="FF0000"/>
                </a:solidFill>
              </a:rPr>
              <a:t>وتأثيرات الانتقال </a:t>
            </a:r>
            <a:r>
              <a:rPr lang="ar-SA" sz="4000" b="1" dirty="0"/>
              <a:t>وحتى </a:t>
            </a:r>
            <a:r>
              <a:rPr lang="ar-SA" sz="4000" b="1" dirty="0">
                <a:solidFill>
                  <a:srgbClr val="FF0000"/>
                </a:solidFill>
              </a:rPr>
              <a:t>إضافة الصوت </a:t>
            </a:r>
            <a:r>
              <a:rPr lang="ar-SA" sz="4000" b="1" dirty="0"/>
              <a:t>لجعل الفيديو جذابًا</a:t>
            </a:r>
            <a:endParaRPr lang="ar-SA" b="1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CD2376A-C78D-889E-ED66-F2D0A8723112}"/>
              </a:ext>
            </a:extLst>
          </p:cNvPr>
          <p:cNvSpPr/>
          <p:nvPr/>
        </p:nvSpPr>
        <p:spPr>
          <a:xfrm>
            <a:off x="14594112" y="4572694"/>
            <a:ext cx="77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AF26A24-146B-A84D-7C29-01C43B95AB73}"/>
              </a:ext>
            </a:extLst>
          </p:cNvPr>
          <p:cNvSpPr txBox="1"/>
          <p:nvPr/>
        </p:nvSpPr>
        <p:spPr>
          <a:xfrm>
            <a:off x="137203" y="6104426"/>
            <a:ext cx="159260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5- بعد </a:t>
            </a:r>
            <a:r>
              <a:rPr lang="ar-SA" sz="3200" b="1" dirty="0">
                <a:solidFill>
                  <a:srgbClr val="FF0000"/>
                </a:solidFill>
              </a:rPr>
              <a:t>إنشاء الفيديو </a:t>
            </a:r>
            <a:r>
              <a:rPr lang="ar-SA" sz="3200" b="1" dirty="0"/>
              <a:t>يمكن للمستخدمين تنزيل الفيديو ومشاركته على مختلف المنصات مثل وسائل التواصل الاجتماعي، والمواقع الإلكترونية، أو المدونات</a:t>
            </a:r>
            <a:r>
              <a:rPr lang="ar-SA" dirty="0"/>
              <a:t>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CA348A2-D075-961A-DD57-12E31138A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40691" y="2194137"/>
            <a:ext cx="2367952" cy="195837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63E09A6-55E0-EEAF-4C29-20849BFCD3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9682" b="8625"/>
          <a:stretch/>
        </p:blipFill>
        <p:spPr>
          <a:xfrm>
            <a:off x="2095500" y="7374089"/>
            <a:ext cx="7086600" cy="2674142"/>
          </a:xfrm>
          <a:prstGeom prst="rect">
            <a:avLst/>
          </a:prstGeom>
        </p:spPr>
      </p:pic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3924D93A-0AAF-6B2F-B073-9E6901920DC2}"/>
              </a:ext>
            </a:extLst>
          </p:cNvPr>
          <p:cNvCxnSpPr>
            <a:cxnSpLocks/>
          </p:cNvCxnSpPr>
          <p:nvPr/>
        </p:nvCxnSpPr>
        <p:spPr>
          <a:xfrm flipH="1">
            <a:off x="9144000" y="7505700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30CDC71-008A-2282-5B59-4C7D3CE52956}"/>
              </a:ext>
            </a:extLst>
          </p:cNvPr>
          <p:cNvSpPr/>
          <p:nvPr/>
        </p:nvSpPr>
        <p:spPr>
          <a:xfrm>
            <a:off x="11802639" y="6989368"/>
            <a:ext cx="2350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إنشاء الفيديو</a:t>
            </a:r>
          </a:p>
        </p:txBody>
      </p:sp>
    </p:spTree>
    <p:extLst>
      <p:ext uri="{BB962C8B-B14F-4D97-AF65-F5344CB8AC3E}">
        <p14:creationId xmlns:p14="http://schemas.microsoft.com/office/powerpoint/2010/main" val="284686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268</Words>
  <Application>Microsoft Office PowerPoint</Application>
  <PresentationFormat>مخصص</PresentationFormat>
  <Paragraphs>42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منال المغامسي</cp:lastModifiedBy>
  <cp:revision>2</cp:revision>
  <dcterms:created xsi:type="dcterms:W3CDTF">2006-08-16T00:00:00Z</dcterms:created>
  <dcterms:modified xsi:type="dcterms:W3CDTF">2024-05-21T09:45:47Z</dcterms:modified>
  <dc:identifier>DAF28Ci_Rs4</dc:identifier>
</cp:coreProperties>
</file>